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9" r:id="rId5"/>
  </p:sldMasterIdLst>
  <p:notesMasterIdLst>
    <p:notesMasterId r:id="rId31"/>
  </p:notesMasterIdLst>
  <p:handoutMasterIdLst>
    <p:handoutMasterId r:id="rId32"/>
  </p:handoutMasterIdLst>
  <p:sldIdLst>
    <p:sldId id="264" r:id="rId6"/>
    <p:sldId id="2147479270" r:id="rId7"/>
    <p:sldId id="260" r:id="rId8"/>
    <p:sldId id="259" r:id="rId9"/>
    <p:sldId id="2147478963" r:id="rId10"/>
    <p:sldId id="2147479258" r:id="rId11"/>
    <p:sldId id="2147479265" r:id="rId12"/>
    <p:sldId id="265" r:id="rId13"/>
    <p:sldId id="2147479252" r:id="rId14"/>
    <p:sldId id="2147479257" r:id="rId15"/>
    <p:sldId id="2147478958" r:id="rId16"/>
    <p:sldId id="2147479260" r:id="rId17"/>
    <p:sldId id="2147478961" r:id="rId18"/>
    <p:sldId id="262" r:id="rId19"/>
    <p:sldId id="2147479163" r:id="rId20"/>
    <p:sldId id="2147479261" r:id="rId21"/>
    <p:sldId id="2147479232" r:id="rId22"/>
    <p:sldId id="2147479262" r:id="rId23"/>
    <p:sldId id="2147479249" r:id="rId24"/>
    <p:sldId id="2147478965" r:id="rId25"/>
    <p:sldId id="2147479254" r:id="rId26"/>
    <p:sldId id="2147479267" r:id="rId27"/>
    <p:sldId id="2147478967" r:id="rId28"/>
    <p:sldId id="2147479269" r:id="rId29"/>
    <p:sldId id="2147479230" r:id="rId30"/>
  </p:sldIdLst>
  <p:sldSz cx="12192000" cy="6858000"/>
  <p:notesSz cx="6985000" cy="92837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609585" algn="l" rtl="0" fontAlgn="base">
      <a:spcBef>
        <a:spcPct val="0"/>
      </a:spcBef>
      <a:spcAft>
        <a:spcPct val="0"/>
      </a:spcAft>
      <a:defRPr kern="1200">
        <a:solidFill>
          <a:schemeClr val="tx1"/>
        </a:solidFill>
        <a:latin typeface="Arial" charset="0"/>
        <a:ea typeface="ＭＳ Ｐゴシック" pitchFamily="34" charset="-128"/>
        <a:cs typeface="+mn-cs"/>
      </a:defRPr>
    </a:lvl2pPr>
    <a:lvl3pPr marL="1219170" algn="l" rtl="0" fontAlgn="base">
      <a:spcBef>
        <a:spcPct val="0"/>
      </a:spcBef>
      <a:spcAft>
        <a:spcPct val="0"/>
      </a:spcAft>
      <a:defRPr kern="1200">
        <a:solidFill>
          <a:schemeClr val="tx1"/>
        </a:solidFill>
        <a:latin typeface="Arial" charset="0"/>
        <a:ea typeface="ＭＳ Ｐゴシック" pitchFamily="34" charset="-128"/>
        <a:cs typeface="+mn-cs"/>
      </a:defRPr>
    </a:lvl3pPr>
    <a:lvl4pPr marL="1828754" algn="l" rtl="0" fontAlgn="base">
      <a:spcBef>
        <a:spcPct val="0"/>
      </a:spcBef>
      <a:spcAft>
        <a:spcPct val="0"/>
      </a:spcAft>
      <a:defRPr kern="1200">
        <a:solidFill>
          <a:schemeClr val="tx1"/>
        </a:solidFill>
        <a:latin typeface="Arial" charset="0"/>
        <a:ea typeface="ＭＳ Ｐゴシック" pitchFamily="34" charset="-128"/>
        <a:cs typeface="+mn-cs"/>
      </a:defRPr>
    </a:lvl4pPr>
    <a:lvl5pPr marL="2438339" algn="l" rtl="0" fontAlgn="base">
      <a:spcBef>
        <a:spcPct val="0"/>
      </a:spcBef>
      <a:spcAft>
        <a:spcPct val="0"/>
      </a:spcAft>
      <a:defRPr kern="1200">
        <a:solidFill>
          <a:schemeClr val="tx1"/>
        </a:solidFill>
        <a:latin typeface="Arial" charset="0"/>
        <a:ea typeface="ＭＳ Ｐゴシック" pitchFamily="34" charset="-128"/>
        <a:cs typeface="+mn-cs"/>
      </a:defRPr>
    </a:lvl5pPr>
    <a:lvl6pPr marL="3047924" algn="l" defTabSz="1219170" rtl="0" eaLnBrk="1" latinLnBrk="0" hangingPunct="1">
      <a:defRPr kern="1200">
        <a:solidFill>
          <a:schemeClr val="tx1"/>
        </a:solidFill>
        <a:latin typeface="Arial" charset="0"/>
        <a:ea typeface="ＭＳ Ｐゴシック" pitchFamily="34" charset="-128"/>
        <a:cs typeface="+mn-cs"/>
      </a:defRPr>
    </a:lvl6pPr>
    <a:lvl7pPr marL="3657509" algn="l" defTabSz="1219170" rtl="0" eaLnBrk="1" latinLnBrk="0" hangingPunct="1">
      <a:defRPr kern="1200">
        <a:solidFill>
          <a:schemeClr val="tx1"/>
        </a:solidFill>
        <a:latin typeface="Arial" charset="0"/>
        <a:ea typeface="ＭＳ Ｐゴシック" pitchFamily="34" charset="-128"/>
        <a:cs typeface="+mn-cs"/>
      </a:defRPr>
    </a:lvl7pPr>
    <a:lvl8pPr marL="4267093" algn="l" defTabSz="1219170" rtl="0" eaLnBrk="1" latinLnBrk="0" hangingPunct="1">
      <a:defRPr kern="1200">
        <a:solidFill>
          <a:schemeClr val="tx1"/>
        </a:solidFill>
        <a:latin typeface="Arial" charset="0"/>
        <a:ea typeface="ＭＳ Ｐゴシック" pitchFamily="34" charset="-128"/>
        <a:cs typeface="+mn-cs"/>
      </a:defRPr>
    </a:lvl8pPr>
    <a:lvl9pPr marL="4876678" algn="l" defTabSz="121917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3897" userDrawn="1">
          <p15:clr>
            <a:srgbClr val="A4A3A4"/>
          </p15:clr>
        </p15:guide>
        <p15:guide id="2" orient="horz" pos="3240" userDrawn="1">
          <p15:clr>
            <a:srgbClr val="A4A3A4"/>
          </p15:clr>
        </p15:guide>
        <p15:guide id="3" orient="horz" pos="2040" userDrawn="1">
          <p15:clr>
            <a:srgbClr val="A4A3A4"/>
          </p15:clr>
        </p15:guide>
        <p15:guide id="4" orient="horz" pos="576" userDrawn="1">
          <p15:clr>
            <a:srgbClr val="A4A3A4"/>
          </p15:clr>
        </p15:guide>
        <p15:guide id="5" orient="horz" pos="143" userDrawn="1">
          <p15:clr>
            <a:srgbClr val="A4A3A4"/>
          </p15:clr>
        </p15:guide>
        <p15:guide id="6" orient="horz" pos="4181" userDrawn="1">
          <p15:clr>
            <a:srgbClr val="A4A3A4"/>
          </p15:clr>
        </p15:guide>
        <p15:guide id="7" orient="horz" pos="801" userDrawn="1">
          <p15:clr>
            <a:srgbClr val="A4A3A4"/>
          </p15:clr>
        </p15:guide>
        <p15:guide id="8" orient="horz" pos="2160" userDrawn="1">
          <p15:clr>
            <a:srgbClr val="A4A3A4"/>
          </p15:clr>
        </p15:guide>
        <p15:guide id="9" pos="5891" userDrawn="1">
          <p15:clr>
            <a:srgbClr val="A4A3A4"/>
          </p15:clr>
        </p15:guide>
        <p15:guide id="10" pos="4480" userDrawn="1">
          <p15:clr>
            <a:srgbClr val="A4A3A4"/>
          </p15:clr>
        </p15:guide>
        <p15:guide id="11" pos="352" userDrawn="1">
          <p15:clr>
            <a:srgbClr val="A4A3A4"/>
          </p15:clr>
        </p15:guide>
        <p15:guide id="12" pos="1811" userDrawn="1">
          <p15:clr>
            <a:srgbClr val="A4A3A4"/>
          </p15:clr>
        </p15:guide>
        <p15:guide id="13" pos="4647" userDrawn="1">
          <p15:clr>
            <a:srgbClr val="A4A3A4"/>
          </p15:clr>
        </p15:guide>
        <p15:guide id="14" pos="6055" userDrawn="1">
          <p15:clr>
            <a:srgbClr val="A4A3A4"/>
          </p15:clr>
        </p15:guide>
        <p15:guide id="15" pos="1651" userDrawn="1">
          <p15:clr>
            <a:srgbClr val="A4A3A4"/>
          </p15:clr>
        </p15:guide>
        <p15:guide id="16" pos="3040" userDrawn="1">
          <p15:clr>
            <a:srgbClr val="A4A3A4"/>
          </p15:clr>
        </p15:guide>
        <p15:guide id="17" pos="7328" userDrawn="1">
          <p15:clr>
            <a:srgbClr val="A4A3A4"/>
          </p15:clr>
        </p15:guide>
        <p15:guide id="18" pos="322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D10F0E-F7AD-C2A2-7437-FEE53174AC4D}" name="Ayla Borovoy" initials="AB" userId="S::ayla.borovoy_wearemci.com#ext#@apicshq.onmicrosoft.com::a161d1bd-c19a-4c35-97a5-326b0986953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iles, Christy" initials="MC" lastIdx="10" clrIdx="0"/>
  <p:cmAuthor id="1" name="STEWART COTTMAN"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C9"/>
    <a:srgbClr val="515151"/>
    <a:srgbClr val="26BCD7"/>
    <a:srgbClr val="00CC99"/>
    <a:srgbClr val="969696"/>
    <a:srgbClr val="DDDDDD"/>
    <a:srgbClr val="00BC8B"/>
    <a:srgbClr val="81BF4F"/>
    <a:srgbClr val="000000"/>
    <a:srgbClr val="CB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85A629-DFA2-48B9-9AF5-89AEB7D6FE57}" v="38" dt="2024-08-15T23:38:20.966"/>
    <p1510:client id="{E6A1BEA0-991A-4449-BB76-5C5156D545FA}" v="29" dt="2024-08-16T11:39:48.5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53"/>
    <p:restoredTop sz="97864"/>
  </p:normalViewPr>
  <p:slideViewPr>
    <p:cSldViewPr snapToGrid="0">
      <p:cViewPr varScale="1">
        <p:scale>
          <a:sx n="222" d="100"/>
          <a:sy n="222" d="100"/>
        </p:scale>
        <p:origin x="848" y="192"/>
      </p:cViewPr>
      <p:guideLst>
        <p:guide orient="horz" pos="3897"/>
        <p:guide orient="horz" pos="3240"/>
        <p:guide orient="horz" pos="2040"/>
        <p:guide orient="horz" pos="576"/>
        <p:guide orient="horz" pos="143"/>
        <p:guide orient="horz" pos="4181"/>
        <p:guide orient="horz" pos="801"/>
        <p:guide orient="horz" pos="2160"/>
        <p:guide pos="5891"/>
        <p:guide pos="4480"/>
        <p:guide pos="352"/>
        <p:guide pos="1811"/>
        <p:guide pos="4647"/>
        <p:guide pos="6055"/>
        <p:guide pos="1651"/>
        <p:guide pos="3040"/>
        <p:guide pos="7328"/>
        <p:guide pos="322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Payton" userId="04876bc5-830b-4492-9c6a-a9bfe14c60bc" providerId="ADAL" clId="{E6A1BEA0-991A-4449-BB76-5C5156D545FA}"/>
    <pc:docChg chg="undo custSel addSld delSld modSld">
      <pc:chgData name="Jason Payton" userId="04876bc5-830b-4492-9c6a-a9bfe14c60bc" providerId="ADAL" clId="{E6A1BEA0-991A-4449-BB76-5C5156D545FA}" dt="2024-08-16T11:39:48.567" v="584"/>
      <pc:docMkLst>
        <pc:docMk/>
      </pc:docMkLst>
      <pc:sldChg chg="addSp delSp modSp add del mod">
        <pc:chgData name="Jason Payton" userId="04876bc5-830b-4492-9c6a-a9bfe14c60bc" providerId="ADAL" clId="{E6A1BEA0-991A-4449-BB76-5C5156D545FA}" dt="2024-08-15T22:09:15.349" v="135" actId="2696"/>
        <pc:sldMkLst>
          <pc:docMk/>
          <pc:sldMk cId="3518928296" sldId="337"/>
        </pc:sldMkLst>
        <pc:spChg chg="add del mod">
          <ac:chgData name="Jason Payton" userId="04876bc5-830b-4492-9c6a-a9bfe14c60bc" providerId="ADAL" clId="{E6A1BEA0-991A-4449-BB76-5C5156D545FA}" dt="2024-08-15T22:05:20.011" v="49"/>
          <ac:spMkLst>
            <pc:docMk/>
            <pc:sldMk cId="3518928296" sldId="337"/>
            <ac:spMk id="5" creationId="{5D4BF4EE-EFE7-560E-F4AE-8E9425B1E7FC}"/>
          </ac:spMkLst>
        </pc:spChg>
        <pc:spChg chg="mod">
          <ac:chgData name="Jason Payton" userId="04876bc5-830b-4492-9c6a-a9bfe14c60bc" providerId="ADAL" clId="{E6A1BEA0-991A-4449-BB76-5C5156D545FA}" dt="2024-08-15T22:04:51.734" v="21" actId="1076"/>
          <ac:spMkLst>
            <pc:docMk/>
            <pc:sldMk cId="3518928296" sldId="337"/>
            <ac:spMk id="7" creationId="{1D989082-F8E6-C952-7999-B7DEDD47139F}"/>
          </ac:spMkLst>
        </pc:spChg>
        <pc:cxnChg chg="add">
          <ac:chgData name="Jason Payton" userId="04876bc5-830b-4492-9c6a-a9bfe14c60bc" providerId="ADAL" clId="{E6A1BEA0-991A-4449-BB76-5C5156D545FA}" dt="2024-08-15T22:06:09.106" v="62" actId="11529"/>
          <ac:cxnSpMkLst>
            <pc:docMk/>
            <pc:sldMk cId="3518928296" sldId="337"/>
            <ac:cxnSpMk id="8" creationId="{3047FCD7-69BF-E3EF-583B-32239D304AC9}"/>
          </ac:cxnSpMkLst>
        </pc:cxnChg>
      </pc:sldChg>
      <pc:sldChg chg="del">
        <pc:chgData name="Jason Payton" userId="04876bc5-830b-4492-9c6a-a9bfe14c60bc" providerId="ADAL" clId="{E6A1BEA0-991A-4449-BB76-5C5156D545FA}" dt="2024-08-15T20:17:39.747" v="0" actId="2696"/>
        <pc:sldMkLst>
          <pc:docMk/>
          <pc:sldMk cId="329733080" sldId="2147478959"/>
        </pc:sldMkLst>
      </pc:sldChg>
      <pc:sldChg chg="del">
        <pc:chgData name="Jason Payton" userId="04876bc5-830b-4492-9c6a-a9bfe14c60bc" providerId="ADAL" clId="{E6A1BEA0-991A-4449-BB76-5C5156D545FA}" dt="2024-08-15T20:17:39.747" v="0" actId="2696"/>
        <pc:sldMkLst>
          <pc:docMk/>
          <pc:sldMk cId="998277932" sldId="2147478960"/>
        </pc:sldMkLst>
      </pc:sldChg>
      <pc:sldChg chg="del">
        <pc:chgData name="Jason Payton" userId="04876bc5-830b-4492-9c6a-a9bfe14c60bc" providerId="ADAL" clId="{E6A1BEA0-991A-4449-BB76-5C5156D545FA}" dt="2024-08-15T20:17:39.747" v="0" actId="2696"/>
        <pc:sldMkLst>
          <pc:docMk/>
          <pc:sldMk cId="1727049384" sldId="2147478964"/>
        </pc:sldMkLst>
      </pc:sldChg>
      <pc:sldChg chg="del">
        <pc:chgData name="Jason Payton" userId="04876bc5-830b-4492-9c6a-a9bfe14c60bc" providerId="ADAL" clId="{E6A1BEA0-991A-4449-BB76-5C5156D545FA}" dt="2024-08-15T20:17:39.747" v="0" actId="2696"/>
        <pc:sldMkLst>
          <pc:docMk/>
          <pc:sldMk cId="3083448623" sldId="2147478966"/>
        </pc:sldMkLst>
      </pc:sldChg>
      <pc:sldChg chg="del">
        <pc:chgData name="Jason Payton" userId="04876bc5-830b-4492-9c6a-a9bfe14c60bc" providerId="ADAL" clId="{E6A1BEA0-991A-4449-BB76-5C5156D545FA}" dt="2024-08-15T20:17:39.747" v="0" actId="2696"/>
        <pc:sldMkLst>
          <pc:docMk/>
          <pc:sldMk cId="3568025707" sldId="2147479031"/>
        </pc:sldMkLst>
      </pc:sldChg>
      <pc:sldChg chg="modAnim">
        <pc:chgData name="Jason Payton" userId="04876bc5-830b-4492-9c6a-a9bfe14c60bc" providerId="ADAL" clId="{E6A1BEA0-991A-4449-BB76-5C5156D545FA}" dt="2024-08-16T11:32:15.090" v="151"/>
        <pc:sldMkLst>
          <pc:docMk/>
          <pc:sldMk cId="1827061986" sldId="2147479163"/>
        </pc:sldMkLst>
      </pc:sldChg>
      <pc:sldChg chg="del">
        <pc:chgData name="Jason Payton" userId="04876bc5-830b-4492-9c6a-a9bfe14c60bc" providerId="ADAL" clId="{E6A1BEA0-991A-4449-BB76-5C5156D545FA}" dt="2024-08-15T20:17:39.747" v="0" actId="2696"/>
        <pc:sldMkLst>
          <pc:docMk/>
          <pc:sldMk cId="834006196" sldId="2147479226"/>
        </pc:sldMkLst>
      </pc:sldChg>
      <pc:sldChg chg="del">
        <pc:chgData name="Jason Payton" userId="04876bc5-830b-4492-9c6a-a9bfe14c60bc" providerId="ADAL" clId="{E6A1BEA0-991A-4449-BB76-5C5156D545FA}" dt="2024-08-15T20:17:39.747" v="0" actId="2696"/>
        <pc:sldMkLst>
          <pc:docMk/>
          <pc:sldMk cId="2667869101" sldId="2147479243"/>
        </pc:sldMkLst>
      </pc:sldChg>
      <pc:sldChg chg="del">
        <pc:chgData name="Jason Payton" userId="04876bc5-830b-4492-9c6a-a9bfe14c60bc" providerId="ADAL" clId="{E6A1BEA0-991A-4449-BB76-5C5156D545FA}" dt="2024-08-15T20:17:39.747" v="0" actId="2696"/>
        <pc:sldMkLst>
          <pc:docMk/>
          <pc:sldMk cId="3918949657" sldId="2147479248"/>
        </pc:sldMkLst>
      </pc:sldChg>
      <pc:sldChg chg="del">
        <pc:chgData name="Jason Payton" userId="04876bc5-830b-4492-9c6a-a9bfe14c60bc" providerId="ADAL" clId="{E6A1BEA0-991A-4449-BB76-5C5156D545FA}" dt="2024-08-15T20:17:39.747" v="0" actId="2696"/>
        <pc:sldMkLst>
          <pc:docMk/>
          <pc:sldMk cId="1352204538" sldId="2147479250"/>
        </pc:sldMkLst>
      </pc:sldChg>
      <pc:sldChg chg="del">
        <pc:chgData name="Jason Payton" userId="04876bc5-830b-4492-9c6a-a9bfe14c60bc" providerId="ADAL" clId="{E6A1BEA0-991A-4449-BB76-5C5156D545FA}" dt="2024-08-15T20:17:39.747" v="0" actId="2696"/>
        <pc:sldMkLst>
          <pc:docMk/>
          <pc:sldMk cId="1005691868" sldId="2147479253"/>
        </pc:sldMkLst>
      </pc:sldChg>
      <pc:sldChg chg="modSp mod">
        <pc:chgData name="Jason Payton" userId="04876bc5-830b-4492-9c6a-a9bfe14c60bc" providerId="ADAL" clId="{E6A1BEA0-991A-4449-BB76-5C5156D545FA}" dt="2024-08-15T22:03:58.092" v="2" actId="313"/>
        <pc:sldMkLst>
          <pc:docMk/>
          <pc:sldMk cId="4051558552" sldId="2147479258"/>
        </pc:sldMkLst>
        <pc:spChg chg="mod">
          <ac:chgData name="Jason Payton" userId="04876bc5-830b-4492-9c6a-a9bfe14c60bc" providerId="ADAL" clId="{E6A1BEA0-991A-4449-BB76-5C5156D545FA}" dt="2024-08-15T22:03:58.092" v="2" actId="313"/>
          <ac:spMkLst>
            <pc:docMk/>
            <pc:sldMk cId="4051558552" sldId="2147479258"/>
            <ac:spMk id="7" creationId="{4613D591-E764-E765-03F7-D7A147570202}"/>
          </ac:spMkLst>
        </pc:spChg>
      </pc:sldChg>
      <pc:sldChg chg="del">
        <pc:chgData name="Jason Payton" userId="04876bc5-830b-4492-9c6a-a9bfe14c60bc" providerId="ADAL" clId="{E6A1BEA0-991A-4449-BB76-5C5156D545FA}" dt="2024-08-15T20:17:39.747" v="0" actId="2696"/>
        <pc:sldMkLst>
          <pc:docMk/>
          <pc:sldMk cId="570078191" sldId="2147479259"/>
        </pc:sldMkLst>
      </pc:sldChg>
      <pc:sldChg chg="modSp mod modAnim">
        <pc:chgData name="Jason Payton" userId="04876bc5-830b-4492-9c6a-a9bfe14c60bc" providerId="ADAL" clId="{E6A1BEA0-991A-4449-BB76-5C5156D545FA}" dt="2024-08-16T11:39:48.567" v="584"/>
        <pc:sldMkLst>
          <pc:docMk/>
          <pc:sldMk cId="3463598633" sldId="2147479262"/>
        </pc:sldMkLst>
        <pc:picChg chg="mod">
          <ac:chgData name="Jason Payton" userId="04876bc5-830b-4492-9c6a-a9bfe14c60bc" providerId="ADAL" clId="{E6A1BEA0-991A-4449-BB76-5C5156D545FA}" dt="2024-08-16T11:35:12.697" v="154" actId="1076"/>
          <ac:picMkLst>
            <pc:docMk/>
            <pc:sldMk cId="3463598633" sldId="2147479262"/>
            <ac:picMk id="29" creationId="{F7B927E0-B898-0071-818D-8ACDB8E64214}"/>
          </ac:picMkLst>
        </pc:picChg>
      </pc:sldChg>
      <pc:sldChg chg="del">
        <pc:chgData name="Jason Payton" userId="04876bc5-830b-4492-9c6a-a9bfe14c60bc" providerId="ADAL" clId="{E6A1BEA0-991A-4449-BB76-5C5156D545FA}" dt="2024-08-15T20:17:39.747" v="0" actId="2696"/>
        <pc:sldMkLst>
          <pc:docMk/>
          <pc:sldMk cId="4139889405" sldId="2147479263"/>
        </pc:sldMkLst>
      </pc:sldChg>
      <pc:sldChg chg="del">
        <pc:chgData name="Jason Payton" userId="04876bc5-830b-4492-9c6a-a9bfe14c60bc" providerId="ADAL" clId="{E6A1BEA0-991A-4449-BB76-5C5156D545FA}" dt="2024-08-15T20:17:41.820" v="1" actId="2696"/>
        <pc:sldMkLst>
          <pc:docMk/>
          <pc:sldMk cId="2576266496" sldId="2147479264"/>
        </pc:sldMkLst>
      </pc:sldChg>
      <pc:sldChg chg="del">
        <pc:chgData name="Jason Payton" userId="04876bc5-830b-4492-9c6a-a9bfe14c60bc" providerId="ADAL" clId="{E6A1BEA0-991A-4449-BB76-5C5156D545FA}" dt="2024-08-15T20:17:39.747" v="0" actId="2696"/>
        <pc:sldMkLst>
          <pc:docMk/>
          <pc:sldMk cId="1332256791" sldId="2147479266"/>
        </pc:sldMkLst>
      </pc:sldChg>
      <pc:sldChg chg="modAnim">
        <pc:chgData name="Jason Payton" userId="04876bc5-830b-4492-9c6a-a9bfe14c60bc" providerId="ADAL" clId="{E6A1BEA0-991A-4449-BB76-5C5156D545FA}" dt="2024-08-15T22:11:24.103" v="143"/>
        <pc:sldMkLst>
          <pc:docMk/>
          <pc:sldMk cId="1910697374" sldId="2147479267"/>
        </pc:sldMkLst>
      </pc:sldChg>
      <pc:sldChg chg="del">
        <pc:chgData name="Jason Payton" userId="04876bc5-830b-4492-9c6a-a9bfe14c60bc" providerId="ADAL" clId="{E6A1BEA0-991A-4449-BB76-5C5156D545FA}" dt="2024-08-15T20:17:39.747" v="0" actId="2696"/>
        <pc:sldMkLst>
          <pc:docMk/>
          <pc:sldMk cId="962383" sldId="2147479268"/>
        </pc:sldMkLst>
      </pc:sldChg>
      <pc:sldChg chg="addSp delSp modSp add mod">
        <pc:chgData name="Jason Payton" userId="04876bc5-830b-4492-9c6a-a9bfe14c60bc" providerId="ADAL" clId="{E6A1BEA0-991A-4449-BB76-5C5156D545FA}" dt="2024-08-15T22:09:23.442" v="142" actId="1035"/>
        <pc:sldMkLst>
          <pc:docMk/>
          <pc:sldMk cId="2306349423" sldId="2147479270"/>
        </pc:sldMkLst>
        <pc:spChg chg="mod">
          <ac:chgData name="Jason Payton" userId="04876bc5-830b-4492-9c6a-a9bfe14c60bc" providerId="ADAL" clId="{E6A1BEA0-991A-4449-BB76-5C5156D545FA}" dt="2024-08-15T22:04:47.525" v="19" actId="20577"/>
          <ac:spMkLst>
            <pc:docMk/>
            <pc:sldMk cId="2306349423" sldId="2147479270"/>
            <ac:spMk id="2" creationId="{6D85A004-44C1-FD40-A85C-7E32DE0B5508}"/>
          </ac:spMkLst>
        </pc:spChg>
        <pc:spChg chg="add mod">
          <ac:chgData name="Jason Payton" userId="04876bc5-830b-4492-9c6a-a9bfe14c60bc" providerId="ADAL" clId="{E6A1BEA0-991A-4449-BB76-5C5156D545FA}" dt="2024-08-15T22:09:23.442" v="142" actId="1035"/>
          <ac:spMkLst>
            <pc:docMk/>
            <pc:sldMk cId="2306349423" sldId="2147479270"/>
            <ac:spMk id="3" creationId="{93C47ACC-1773-14CF-ED2F-DE21457BBA5F}"/>
          </ac:spMkLst>
        </pc:spChg>
        <pc:spChg chg="add mod">
          <ac:chgData name="Jason Payton" userId="04876bc5-830b-4492-9c6a-a9bfe14c60bc" providerId="ADAL" clId="{E6A1BEA0-991A-4449-BB76-5C5156D545FA}" dt="2024-08-15T22:09:23.442" v="142" actId="1035"/>
          <ac:spMkLst>
            <pc:docMk/>
            <pc:sldMk cId="2306349423" sldId="2147479270"/>
            <ac:spMk id="4" creationId="{EC9A7287-EC12-A09D-C7F3-E0E90916ED11}"/>
          </ac:spMkLst>
        </pc:spChg>
        <pc:spChg chg="add mod">
          <ac:chgData name="Jason Payton" userId="04876bc5-830b-4492-9c6a-a9bfe14c60bc" providerId="ADAL" clId="{E6A1BEA0-991A-4449-BB76-5C5156D545FA}" dt="2024-08-15T22:09:23.442" v="142" actId="1035"/>
          <ac:spMkLst>
            <pc:docMk/>
            <pc:sldMk cId="2306349423" sldId="2147479270"/>
            <ac:spMk id="5" creationId="{1009D61D-B991-ACD4-50F4-0A363D39DD41}"/>
          </ac:spMkLst>
        </pc:spChg>
        <pc:spChg chg="add mod">
          <ac:chgData name="Jason Payton" userId="04876bc5-830b-4492-9c6a-a9bfe14c60bc" providerId="ADAL" clId="{E6A1BEA0-991A-4449-BB76-5C5156D545FA}" dt="2024-08-15T22:09:23.442" v="142" actId="1035"/>
          <ac:spMkLst>
            <pc:docMk/>
            <pc:sldMk cId="2306349423" sldId="2147479270"/>
            <ac:spMk id="6" creationId="{968B74DC-AEDB-E9C7-0B01-55ACD310ADB7}"/>
          </ac:spMkLst>
        </pc:spChg>
        <pc:spChg chg="add mod">
          <ac:chgData name="Jason Payton" userId="04876bc5-830b-4492-9c6a-a9bfe14c60bc" providerId="ADAL" clId="{E6A1BEA0-991A-4449-BB76-5C5156D545FA}" dt="2024-08-15T22:09:23.442" v="142" actId="1035"/>
          <ac:spMkLst>
            <pc:docMk/>
            <pc:sldMk cId="2306349423" sldId="2147479270"/>
            <ac:spMk id="14" creationId="{0E9469D3-7D3C-73A1-ED49-1759F773ABE4}"/>
          </ac:spMkLst>
        </pc:spChg>
        <pc:spChg chg="add mod">
          <ac:chgData name="Jason Payton" userId="04876bc5-830b-4492-9c6a-a9bfe14c60bc" providerId="ADAL" clId="{E6A1BEA0-991A-4449-BB76-5C5156D545FA}" dt="2024-08-15T22:09:23.442" v="142" actId="1035"/>
          <ac:spMkLst>
            <pc:docMk/>
            <pc:sldMk cId="2306349423" sldId="2147479270"/>
            <ac:spMk id="15" creationId="{81B6F487-E9D2-73EE-C26C-F43A9950AC43}"/>
          </ac:spMkLst>
        </pc:spChg>
        <pc:grpChg chg="del">
          <ac:chgData name="Jason Payton" userId="04876bc5-830b-4492-9c6a-a9bfe14c60bc" providerId="ADAL" clId="{E6A1BEA0-991A-4449-BB76-5C5156D545FA}" dt="2024-08-15T22:04:41.054" v="4" actId="478"/>
          <ac:grpSpMkLst>
            <pc:docMk/>
            <pc:sldMk cId="2306349423" sldId="2147479270"/>
            <ac:grpSpMk id="24" creationId="{E69700B1-9258-651D-C905-1BA5423888D4}"/>
          </ac:grpSpMkLst>
        </pc:grpChg>
        <pc:grpChg chg="del">
          <ac:chgData name="Jason Payton" userId="04876bc5-830b-4492-9c6a-a9bfe14c60bc" providerId="ADAL" clId="{E6A1BEA0-991A-4449-BB76-5C5156D545FA}" dt="2024-08-15T22:04:41.054" v="4" actId="478"/>
          <ac:grpSpMkLst>
            <pc:docMk/>
            <pc:sldMk cId="2306349423" sldId="2147479270"/>
            <ac:grpSpMk id="25" creationId="{F3BEAA16-C571-F173-723A-388ABCE42CB7}"/>
          </ac:grpSpMkLst>
        </pc:grpChg>
        <pc:grpChg chg="del">
          <ac:chgData name="Jason Payton" userId="04876bc5-830b-4492-9c6a-a9bfe14c60bc" providerId="ADAL" clId="{E6A1BEA0-991A-4449-BB76-5C5156D545FA}" dt="2024-08-15T22:04:41.054" v="4" actId="478"/>
          <ac:grpSpMkLst>
            <pc:docMk/>
            <pc:sldMk cId="2306349423" sldId="2147479270"/>
            <ac:grpSpMk id="26" creationId="{C6417BE9-C43A-F5CF-AD0B-100BCEE6C607}"/>
          </ac:grpSpMkLst>
        </pc:grpChg>
        <pc:grpChg chg="del">
          <ac:chgData name="Jason Payton" userId="04876bc5-830b-4492-9c6a-a9bfe14c60bc" providerId="ADAL" clId="{E6A1BEA0-991A-4449-BB76-5C5156D545FA}" dt="2024-08-15T22:04:41.054" v="4" actId="478"/>
          <ac:grpSpMkLst>
            <pc:docMk/>
            <pc:sldMk cId="2306349423" sldId="2147479270"/>
            <ac:grpSpMk id="27" creationId="{52C247F5-F89E-A13D-8CB4-493F62E5BE9A}"/>
          </ac:grpSpMkLst>
        </pc:grpChg>
        <pc:graphicFrameChg chg="del">
          <ac:chgData name="Jason Payton" userId="04876bc5-830b-4492-9c6a-a9bfe14c60bc" providerId="ADAL" clId="{E6A1BEA0-991A-4449-BB76-5C5156D545FA}" dt="2024-08-15T22:04:41.054" v="4" actId="478"/>
          <ac:graphicFrameMkLst>
            <pc:docMk/>
            <pc:sldMk cId="2306349423" sldId="2147479270"/>
            <ac:graphicFrameMk id="7" creationId="{D3D5A1E5-AF61-976E-A397-76935DB7A8B9}"/>
          </ac:graphicFrameMkLst>
        </pc:graphicFrameChg>
        <pc:picChg chg="add mod">
          <ac:chgData name="Jason Payton" userId="04876bc5-830b-4492-9c6a-a9bfe14c60bc" providerId="ADAL" clId="{E6A1BEA0-991A-4449-BB76-5C5156D545FA}" dt="2024-08-15T22:09:23.442" v="142" actId="1035"/>
          <ac:picMkLst>
            <pc:docMk/>
            <pc:sldMk cId="2306349423" sldId="2147479270"/>
            <ac:picMk id="8" creationId="{8A10D7A9-49D7-385D-1E15-21C7A42A58F2}"/>
          </ac:picMkLst>
        </pc:picChg>
        <pc:picChg chg="add mod">
          <ac:chgData name="Jason Payton" userId="04876bc5-830b-4492-9c6a-a9bfe14c60bc" providerId="ADAL" clId="{E6A1BEA0-991A-4449-BB76-5C5156D545FA}" dt="2024-08-15T22:09:23.442" v="142" actId="1035"/>
          <ac:picMkLst>
            <pc:docMk/>
            <pc:sldMk cId="2306349423" sldId="2147479270"/>
            <ac:picMk id="9" creationId="{818F6926-CEC8-8789-46E4-371A6ECDE866}"/>
          </ac:picMkLst>
        </pc:picChg>
        <pc:picChg chg="add mod">
          <ac:chgData name="Jason Payton" userId="04876bc5-830b-4492-9c6a-a9bfe14c60bc" providerId="ADAL" clId="{E6A1BEA0-991A-4449-BB76-5C5156D545FA}" dt="2024-08-15T22:09:23.442" v="142" actId="1035"/>
          <ac:picMkLst>
            <pc:docMk/>
            <pc:sldMk cId="2306349423" sldId="2147479270"/>
            <ac:picMk id="10" creationId="{BC7E9982-6460-7A78-50C8-056E6F8E3200}"/>
          </ac:picMkLst>
        </pc:picChg>
        <pc:picChg chg="add mod">
          <ac:chgData name="Jason Payton" userId="04876bc5-830b-4492-9c6a-a9bfe14c60bc" providerId="ADAL" clId="{E6A1BEA0-991A-4449-BB76-5C5156D545FA}" dt="2024-08-15T22:09:23.442" v="142" actId="1035"/>
          <ac:picMkLst>
            <pc:docMk/>
            <pc:sldMk cId="2306349423" sldId="2147479270"/>
            <ac:picMk id="11" creationId="{C245C503-6D41-DE7D-D36E-B701B5655605}"/>
          </ac:picMkLst>
        </pc:picChg>
        <pc:cxnChg chg="add mod">
          <ac:chgData name="Jason Payton" userId="04876bc5-830b-4492-9c6a-a9bfe14c60bc" providerId="ADAL" clId="{E6A1BEA0-991A-4449-BB76-5C5156D545FA}" dt="2024-08-15T22:09:23.442" v="142" actId="1035"/>
          <ac:cxnSpMkLst>
            <pc:docMk/>
            <pc:sldMk cId="2306349423" sldId="2147479270"/>
            <ac:cxnSpMk id="12" creationId="{BA4535CA-9C71-E15C-CA74-5B79A1800534}"/>
          </ac:cxnSpMkLst>
        </pc:cxnChg>
        <pc:cxnChg chg="add mod">
          <ac:chgData name="Jason Payton" userId="04876bc5-830b-4492-9c6a-a9bfe14c60bc" providerId="ADAL" clId="{E6A1BEA0-991A-4449-BB76-5C5156D545FA}" dt="2024-08-15T22:09:23.442" v="142" actId="1035"/>
          <ac:cxnSpMkLst>
            <pc:docMk/>
            <pc:sldMk cId="2306349423" sldId="2147479270"/>
            <ac:cxnSpMk id="13" creationId="{C32383AD-EE60-46AA-43A0-143A2FADA21A}"/>
          </ac:cxnSpMkLst>
        </pc:cxnChg>
      </pc:sldChg>
      <pc:sldChg chg="modSp add del mod">
        <pc:chgData name="Jason Payton" userId="04876bc5-830b-4492-9c6a-a9bfe14c60bc" providerId="ADAL" clId="{E6A1BEA0-991A-4449-BB76-5C5156D545FA}" dt="2024-08-16T11:38:36.298" v="578" actId="2696"/>
        <pc:sldMkLst>
          <pc:docMk/>
          <pc:sldMk cId="3832901222" sldId="2147479271"/>
        </pc:sldMkLst>
        <pc:spChg chg="mod">
          <ac:chgData name="Jason Payton" userId="04876bc5-830b-4492-9c6a-a9bfe14c60bc" providerId="ADAL" clId="{E6A1BEA0-991A-4449-BB76-5C5156D545FA}" dt="2024-08-16T11:38:27.359" v="577" actId="1035"/>
          <ac:spMkLst>
            <pc:docMk/>
            <pc:sldMk cId="3832901222" sldId="2147479271"/>
            <ac:spMk id="5" creationId="{44370214-8056-E3E2-41F2-345C69ED1818}"/>
          </ac:spMkLst>
        </pc:spChg>
        <pc:spChg chg="mod">
          <ac:chgData name="Jason Payton" userId="04876bc5-830b-4492-9c6a-a9bfe14c60bc" providerId="ADAL" clId="{E6A1BEA0-991A-4449-BB76-5C5156D545FA}" dt="2024-08-16T11:38:06.370" v="494" actId="1036"/>
          <ac:spMkLst>
            <pc:docMk/>
            <pc:sldMk cId="3832901222" sldId="2147479271"/>
            <ac:spMk id="7" creationId="{AA59F904-B785-79E6-5D65-C5F19CA7615E}"/>
          </ac:spMkLst>
        </pc:spChg>
        <pc:spChg chg="mod">
          <ac:chgData name="Jason Payton" userId="04876bc5-830b-4492-9c6a-a9bfe14c60bc" providerId="ADAL" clId="{E6A1BEA0-991A-4449-BB76-5C5156D545FA}" dt="2024-08-16T11:38:06.370" v="494" actId="1036"/>
          <ac:spMkLst>
            <pc:docMk/>
            <pc:sldMk cId="3832901222" sldId="2147479271"/>
            <ac:spMk id="9" creationId="{56935986-5FA8-DDBB-92DB-E5B405C2AE65}"/>
          </ac:spMkLst>
        </pc:spChg>
        <pc:spChg chg="mod">
          <ac:chgData name="Jason Payton" userId="04876bc5-830b-4492-9c6a-a9bfe14c60bc" providerId="ADAL" clId="{E6A1BEA0-991A-4449-BB76-5C5156D545FA}" dt="2024-08-16T11:38:06.370" v="494" actId="1036"/>
          <ac:spMkLst>
            <pc:docMk/>
            <pc:sldMk cId="3832901222" sldId="2147479271"/>
            <ac:spMk id="11" creationId="{49621531-085E-F8CF-5C05-11156B22E8D3}"/>
          </ac:spMkLst>
        </pc:spChg>
        <pc:spChg chg="mod">
          <ac:chgData name="Jason Payton" userId="04876bc5-830b-4492-9c6a-a9bfe14c60bc" providerId="ADAL" clId="{E6A1BEA0-991A-4449-BB76-5C5156D545FA}" dt="2024-08-16T11:38:14.921" v="495" actId="167"/>
          <ac:spMkLst>
            <pc:docMk/>
            <pc:sldMk cId="3832901222" sldId="2147479271"/>
            <ac:spMk id="12" creationId="{0944ACE5-0DB2-1835-7176-07EC1ADB067F}"/>
          </ac:spMkLst>
        </pc:spChg>
        <pc:spChg chg="mod">
          <ac:chgData name="Jason Payton" userId="04876bc5-830b-4492-9c6a-a9bfe14c60bc" providerId="ADAL" clId="{E6A1BEA0-991A-4449-BB76-5C5156D545FA}" dt="2024-08-16T11:38:06.370" v="494" actId="1036"/>
          <ac:spMkLst>
            <pc:docMk/>
            <pc:sldMk cId="3832901222" sldId="2147479271"/>
            <ac:spMk id="18" creationId="{01944E8B-DFD7-AA13-423E-9A238477CEEC}"/>
          </ac:spMkLst>
        </pc:spChg>
        <pc:spChg chg="mod">
          <ac:chgData name="Jason Payton" userId="04876bc5-830b-4492-9c6a-a9bfe14c60bc" providerId="ADAL" clId="{E6A1BEA0-991A-4449-BB76-5C5156D545FA}" dt="2024-08-16T11:38:06.370" v="494" actId="1036"/>
          <ac:spMkLst>
            <pc:docMk/>
            <pc:sldMk cId="3832901222" sldId="2147479271"/>
            <ac:spMk id="19" creationId="{2C7A998E-C1EA-D11C-E370-643F37CA399E}"/>
          </ac:spMkLst>
        </pc:spChg>
        <pc:spChg chg="mod">
          <ac:chgData name="Jason Payton" userId="04876bc5-830b-4492-9c6a-a9bfe14c60bc" providerId="ADAL" clId="{E6A1BEA0-991A-4449-BB76-5C5156D545FA}" dt="2024-08-16T11:38:06.370" v="494" actId="1036"/>
          <ac:spMkLst>
            <pc:docMk/>
            <pc:sldMk cId="3832901222" sldId="2147479271"/>
            <ac:spMk id="21" creationId="{2A718DAA-8B6D-7FA4-BEED-5C723AF682F5}"/>
          </ac:spMkLst>
        </pc:spChg>
        <pc:spChg chg="mod">
          <ac:chgData name="Jason Payton" userId="04876bc5-830b-4492-9c6a-a9bfe14c60bc" providerId="ADAL" clId="{E6A1BEA0-991A-4449-BB76-5C5156D545FA}" dt="2024-08-16T11:38:06.370" v="494" actId="1036"/>
          <ac:spMkLst>
            <pc:docMk/>
            <pc:sldMk cId="3832901222" sldId="2147479271"/>
            <ac:spMk id="30" creationId="{741832F1-E7CC-F992-EACE-1A5E18712B01}"/>
          </ac:spMkLst>
        </pc:spChg>
        <pc:spChg chg="mod">
          <ac:chgData name="Jason Payton" userId="04876bc5-830b-4492-9c6a-a9bfe14c60bc" providerId="ADAL" clId="{E6A1BEA0-991A-4449-BB76-5C5156D545FA}" dt="2024-08-16T11:38:06.370" v="494" actId="1036"/>
          <ac:spMkLst>
            <pc:docMk/>
            <pc:sldMk cId="3832901222" sldId="2147479271"/>
            <ac:spMk id="33" creationId="{B9C0C686-2D59-74D0-9869-88E72AEDCD1B}"/>
          </ac:spMkLst>
        </pc:spChg>
        <pc:spChg chg="mod">
          <ac:chgData name="Jason Payton" userId="04876bc5-830b-4492-9c6a-a9bfe14c60bc" providerId="ADAL" clId="{E6A1BEA0-991A-4449-BB76-5C5156D545FA}" dt="2024-08-16T11:37:20.713" v="294" actId="1036"/>
          <ac:spMkLst>
            <pc:docMk/>
            <pc:sldMk cId="3832901222" sldId="2147479271"/>
            <ac:spMk id="41" creationId="{4E97CC51-587E-3DCC-3566-C856005AFDBA}"/>
          </ac:spMkLst>
        </pc:spChg>
        <pc:spChg chg="mod">
          <ac:chgData name="Jason Payton" userId="04876bc5-830b-4492-9c6a-a9bfe14c60bc" providerId="ADAL" clId="{E6A1BEA0-991A-4449-BB76-5C5156D545FA}" dt="2024-08-16T11:37:50.231" v="433" actId="1035"/>
          <ac:spMkLst>
            <pc:docMk/>
            <pc:sldMk cId="3832901222" sldId="2147479271"/>
            <ac:spMk id="42" creationId="{C92EE802-3AA7-C653-9E5A-A4AFCD4602EC}"/>
          </ac:spMkLst>
        </pc:spChg>
        <pc:spChg chg="mod">
          <ac:chgData name="Jason Payton" userId="04876bc5-830b-4492-9c6a-a9bfe14c60bc" providerId="ADAL" clId="{E6A1BEA0-991A-4449-BB76-5C5156D545FA}" dt="2024-08-16T11:38:06.370" v="494" actId="1036"/>
          <ac:spMkLst>
            <pc:docMk/>
            <pc:sldMk cId="3832901222" sldId="2147479271"/>
            <ac:spMk id="43" creationId="{5CC05B0E-C24E-D258-7CA3-7B192260029B}"/>
          </ac:spMkLst>
        </pc:spChg>
        <pc:spChg chg="mod">
          <ac:chgData name="Jason Payton" userId="04876bc5-830b-4492-9c6a-a9bfe14c60bc" providerId="ADAL" clId="{E6A1BEA0-991A-4449-BB76-5C5156D545FA}" dt="2024-08-16T11:38:06.370" v="494" actId="1036"/>
          <ac:spMkLst>
            <pc:docMk/>
            <pc:sldMk cId="3832901222" sldId="2147479271"/>
            <ac:spMk id="44" creationId="{8B1B4F4E-DCBD-5D7D-ADBC-27D39DA097A1}"/>
          </ac:spMkLst>
        </pc:spChg>
        <pc:spChg chg="mod">
          <ac:chgData name="Jason Payton" userId="04876bc5-830b-4492-9c6a-a9bfe14c60bc" providerId="ADAL" clId="{E6A1BEA0-991A-4449-BB76-5C5156D545FA}" dt="2024-08-16T11:38:06.370" v="494" actId="1036"/>
          <ac:spMkLst>
            <pc:docMk/>
            <pc:sldMk cId="3832901222" sldId="2147479271"/>
            <ac:spMk id="46" creationId="{5494400E-D1FD-49E1-B89E-4DAFD0D0DC42}"/>
          </ac:spMkLst>
        </pc:spChg>
        <pc:spChg chg="mod">
          <ac:chgData name="Jason Payton" userId="04876bc5-830b-4492-9c6a-a9bfe14c60bc" providerId="ADAL" clId="{E6A1BEA0-991A-4449-BB76-5C5156D545FA}" dt="2024-08-16T11:38:06.370" v="494" actId="1036"/>
          <ac:spMkLst>
            <pc:docMk/>
            <pc:sldMk cId="3832901222" sldId="2147479271"/>
            <ac:spMk id="47" creationId="{06D71E44-F283-7B4D-7B69-B155B0F96FE8}"/>
          </ac:spMkLst>
        </pc:spChg>
        <pc:spChg chg="mod">
          <ac:chgData name="Jason Payton" userId="04876bc5-830b-4492-9c6a-a9bfe14c60bc" providerId="ADAL" clId="{E6A1BEA0-991A-4449-BB76-5C5156D545FA}" dt="2024-08-16T11:38:06.370" v="494" actId="1036"/>
          <ac:spMkLst>
            <pc:docMk/>
            <pc:sldMk cId="3832901222" sldId="2147479271"/>
            <ac:spMk id="48" creationId="{A7CD35A3-F269-2189-4CBE-A750E34ADF57}"/>
          </ac:spMkLst>
        </pc:spChg>
        <pc:spChg chg="mod">
          <ac:chgData name="Jason Payton" userId="04876bc5-830b-4492-9c6a-a9bfe14c60bc" providerId="ADAL" clId="{E6A1BEA0-991A-4449-BB76-5C5156D545FA}" dt="2024-08-16T11:38:06.370" v="494" actId="1036"/>
          <ac:spMkLst>
            <pc:docMk/>
            <pc:sldMk cId="3832901222" sldId="2147479271"/>
            <ac:spMk id="49" creationId="{B64FFF43-3A09-D1EB-C360-0BAA6FCEC7C0}"/>
          </ac:spMkLst>
        </pc:spChg>
        <pc:spChg chg="mod">
          <ac:chgData name="Jason Payton" userId="04876bc5-830b-4492-9c6a-a9bfe14c60bc" providerId="ADAL" clId="{E6A1BEA0-991A-4449-BB76-5C5156D545FA}" dt="2024-08-16T11:38:06.370" v="494" actId="1036"/>
          <ac:spMkLst>
            <pc:docMk/>
            <pc:sldMk cId="3832901222" sldId="2147479271"/>
            <ac:spMk id="50" creationId="{D0044E27-CC93-EE7B-A79C-1ABA75F43ACF}"/>
          </ac:spMkLst>
        </pc:spChg>
        <pc:spChg chg="mod">
          <ac:chgData name="Jason Payton" userId="04876bc5-830b-4492-9c6a-a9bfe14c60bc" providerId="ADAL" clId="{E6A1BEA0-991A-4449-BB76-5C5156D545FA}" dt="2024-08-16T11:38:06.370" v="494" actId="1036"/>
          <ac:spMkLst>
            <pc:docMk/>
            <pc:sldMk cId="3832901222" sldId="2147479271"/>
            <ac:spMk id="51" creationId="{1D10FDB8-1879-57C8-1A0D-46AECBE38475}"/>
          </ac:spMkLst>
        </pc:spChg>
        <pc:spChg chg="mod">
          <ac:chgData name="Jason Payton" userId="04876bc5-830b-4492-9c6a-a9bfe14c60bc" providerId="ADAL" clId="{E6A1BEA0-991A-4449-BB76-5C5156D545FA}" dt="2024-08-16T11:38:06.370" v="494" actId="1036"/>
          <ac:spMkLst>
            <pc:docMk/>
            <pc:sldMk cId="3832901222" sldId="2147479271"/>
            <ac:spMk id="54" creationId="{FD42326C-B55C-2AC8-E610-125E6C1116F0}"/>
          </ac:spMkLst>
        </pc:spChg>
        <pc:picChg chg="mod">
          <ac:chgData name="Jason Payton" userId="04876bc5-830b-4492-9c6a-a9bfe14c60bc" providerId="ADAL" clId="{E6A1BEA0-991A-4449-BB76-5C5156D545FA}" dt="2024-08-16T11:38:06.370" v="494" actId="1036"/>
          <ac:picMkLst>
            <pc:docMk/>
            <pc:sldMk cId="3832901222" sldId="2147479271"/>
            <ac:picMk id="27" creationId="{77B86A50-3A92-51D4-135C-C24D1E2FE56F}"/>
          </ac:picMkLst>
        </pc:picChg>
        <pc:picChg chg="mod">
          <ac:chgData name="Jason Payton" userId="04876bc5-830b-4492-9c6a-a9bfe14c60bc" providerId="ADAL" clId="{E6A1BEA0-991A-4449-BB76-5C5156D545FA}" dt="2024-08-16T11:38:06.370" v="494" actId="1036"/>
          <ac:picMkLst>
            <pc:docMk/>
            <pc:sldMk cId="3832901222" sldId="2147479271"/>
            <ac:picMk id="28" creationId="{C57DE9A9-750C-1B2C-7414-0015EA16C8A9}"/>
          </ac:picMkLst>
        </pc:picChg>
        <pc:picChg chg="mod">
          <ac:chgData name="Jason Payton" userId="04876bc5-830b-4492-9c6a-a9bfe14c60bc" providerId="ADAL" clId="{E6A1BEA0-991A-4449-BB76-5C5156D545FA}" dt="2024-08-16T11:37:20.713" v="294" actId="1036"/>
          <ac:picMkLst>
            <pc:docMk/>
            <pc:sldMk cId="3832901222" sldId="2147479271"/>
            <ac:picMk id="29" creationId="{F7B927E0-B898-0071-818D-8ACDB8E64214}"/>
          </ac:picMkLst>
        </pc:picChg>
        <pc:picChg chg="mod">
          <ac:chgData name="Jason Payton" userId="04876bc5-830b-4492-9c6a-a9bfe14c60bc" providerId="ADAL" clId="{E6A1BEA0-991A-4449-BB76-5C5156D545FA}" dt="2024-08-16T11:38:06.370" v="494" actId="1036"/>
          <ac:picMkLst>
            <pc:docMk/>
            <pc:sldMk cId="3832901222" sldId="2147479271"/>
            <ac:picMk id="31" creationId="{70D0626D-492A-42BB-5EAE-C2133AA49F22}"/>
          </ac:picMkLst>
        </pc:picChg>
        <pc:picChg chg="mod">
          <ac:chgData name="Jason Payton" userId="04876bc5-830b-4492-9c6a-a9bfe14c60bc" providerId="ADAL" clId="{E6A1BEA0-991A-4449-BB76-5C5156D545FA}" dt="2024-08-16T11:38:06.370" v="494" actId="1036"/>
          <ac:picMkLst>
            <pc:docMk/>
            <pc:sldMk cId="3832901222" sldId="2147479271"/>
            <ac:picMk id="32" creationId="{A93C0E8D-8540-C137-0F04-889EE07E374B}"/>
          </ac:picMkLst>
        </pc:picChg>
        <pc:picChg chg="mod">
          <ac:chgData name="Jason Payton" userId="04876bc5-830b-4492-9c6a-a9bfe14c60bc" providerId="ADAL" clId="{E6A1BEA0-991A-4449-BB76-5C5156D545FA}" dt="2024-08-16T11:38:06.370" v="494" actId="1036"/>
          <ac:picMkLst>
            <pc:docMk/>
            <pc:sldMk cId="3832901222" sldId="2147479271"/>
            <ac:picMk id="58" creationId="{E20F6D38-6A19-7A6D-2E75-874249CEA3C3}"/>
          </ac:picMkLst>
        </pc:picChg>
        <pc:picChg chg="mod">
          <ac:chgData name="Jason Payton" userId="04876bc5-830b-4492-9c6a-a9bfe14c60bc" providerId="ADAL" clId="{E6A1BEA0-991A-4449-BB76-5C5156D545FA}" dt="2024-08-16T11:38:06.370" v="494" actId="1036"/>
          <ac:picMkLst>
            <pc:docMk/>
            <pc:sldMk cId="3832901222" sldId="2147479271"/>
            <ac:picMk id="59" creationId="{E5B47D59-4B98-B9A3-B8E7-6E4155B4C237}"/>
          </ac:picMkLst>
        </pc:picChg>
        <pc:cxnChg chg="mod">
          <ac:chgData name="Jason Payton" userId="04876bc5-830b-4492-9c6a-a9bfe14c60bc" providerId="ADAL" clId="{E6A1BEA0-991A-4449-BB76-5C5156D545FA}" dt="2024-08-16T11:38:06.370" v="494" actId="1036"/>
          <ac:cxnSpMkLst>
            <pc:docMk/>
            <pc:sldMk cId="3832901222" sldId="2147479271"/>
            <ac:cxnSpMk id="8" creationId="{D534DC34-7247-1E77-EB9B-B95CEE60C638}"/>
          </ac:cxnSpMkLst>
        </pc:cxnChg>
        <pc:cxnChg chg="mod">
          <ac:chgData name="Jason Payton" userId="04876bc5-830b-4492-9c6a-a9bfe14c60bc" providerId="ADAL" clId="{E6A1BEA0-991A-4449-BB76-5C5156D545FA}" dt="2024-08-16T11:38:06.370" v="494" actId="1036"/>
          <ac:cxnSpMkLst>
            <pc:docMk/>
            <pc:sldMk cId="3832901222" sldId="2147479271"/>
            <ac:cxnSpMk id="56" creationId="{2ED6E2D2-1FEE-6657-BE96-B1CD0695AA62}"/>
          </ac:cxnSpMkLst>
        </pc:cxnChg>
      </pc:sldChg>
      <pc:sldMasterChg chg="addSldLayout delSldLayout">
        <pc:chgData name="Jason Payton" userId="04876bc5-830b-4492-9c6a-a9bfe14c60bc" providerId="ADAL" clId="{E6A1BEA0-991A-4449-BB76-5C5156D545FA}" dt="2024-08-15T22:09:15.349" v="135" actId="2696"/>
        <pc:sldMasterMkLst>
          <pc:docMk/>
          <pc:sldMasterMk cId="0" sldId="2147483648"/>
        </pc:sldMasterMkLst>
        <pc:sldLayoutChg chg="add del">
          <pc:chgData name="Jason Payton" userId="04876bc5-830b-4492-9c6a-a9bfe14c60bc" providerId="ADAL" clId="{E6A1BEA0-991A-4449-BB76-5C5156D545FA}" dt="2024-08-15T22:09:15.349" v="135" actId="2696"/>
          <pc:sldLayoutMkLst>
            <pc:docMk/>
            <pc:sldMasterMk cId="0" sldId="2147483648"/>
            <pc:sldLayoutMk cId="4217984342" sldId="2147483739"/>
          </pc:sldLayoutMkLst>
        </pc:sldLayoutChg>
      </pc:sldMasterChg>
    </pc:docChg>
  </pc:docChgLst>
  <pc:docChgLst>
    <pc:chgData name="Jason Davis" userId="03b6b87d-dd04-4cf7-bf89-87f7a06de438" providerId="ADAL" clId="{1085A629-DFA2-48B9-9AF5-89AEB7D6FE57}"/>
    <pc:docChg chg="custSel modSld">
      <pc:chgData name="Jason Davis" userId="03b6b87d-dd04-4cf7-bf89-87f7a06de438" providerId="ADAL" clId="{1085A629-DFA2-48B9-9AF5-89AEB7D6FE57}" dt="2024-08-15T23:38:20.966" v="37" actId="1036"/>
      <pc:docMkLst>
        <pc:docMk/>
      </pc:docMkLst>
      <pc:sldChg chg="modSp mod">
        <pc:chgData name="Jason Davis" userId="03b6b87d-dd04-4cf7-bf89-87f7a06de438" providerId="ADAL" clId="{1085A629-DFA2-48B9-9AF5-89AEB7D6FE57}" dt="2024-08-15T23:35:43.051" v="22" actId="6549"/>
        <pc:sldMkLst>
          <pc:docMk/>
          <pc:sldMk cId="742367597" sldId="260"/>
        </pc:sldMkLst>
        <pc:graphicFrameChg chg="mod modGraphic">
          <ac:chgData name="Jason Davis" userId="03b6b87d-dd04-4cf7-bf89-87f7a06de438" providerId="ADAL" clId="{1085A629-DFA2-48B9-9AF5-89AEB7D6FE57}" dt="2024-08-15T23:35:43.051" v="22" actId="6549"/>
          <ac:graphicFrameMkLst>
            <pc:docMk/>
            <pc:sldMk cId="742367597" sldId="260"/>
            <ac:graphicFrameMk id="7" creationId="{D3D5A1E5-AF61-976E-A397-76935DB7A8B9}"/>
          </ac:graphicFrameMkLst>
        </pc:graphicFrameChg>
      </pc:sldChg>
      <pc:sldChg chg="delSp mod">
        <pc:chgData name="Jason Davis" userId="03b6b87d-dd04-4cf7-bf89-87f7a06de438" providerId="ADAL" clId="{1085A629-DFA2-48B9-9AF5-89AEB7D6FE57}" dt="2024-08-15T23:35:29.783" v="18" actId="478"/>
        <pc:sldMkLst>
          <pc:docMk/>
          <pc:sldMk cId="2257446240" sldId="264"/>
        </pc:sldMkLst>
        <pc:spChg chg="del">
          <ac:chgData name="Jason Davis" userId="03b6b87d-dd04-4cf7-bf89-87f7a06de438" providerId="ADAL" clId="{1085A629-DFA2-48B9-9AF5-89AEB7D6FE57}" dt="2024-08-15T23:35:29.783" v="18" actId="478"/>
          <ac:spMkLst>
            <pc:docMk/>
            <pc:sldMk cId="2257446240" sldId="264"/>
            <ac:spMk id="2" creationId="{D05B8BC1-1B40-D343-A721-6937B2728C49}"/>
          </ac:spMkLst>
        </pc:spChg>
      </pc:sldChg>
      <pc:sldChg chg="addSp delSp modSp mod delAnim modAnim">
        <pc:chgData name="Jason Davis" userId="03b6b87d-dd04-4cf7-bf89-87f7a06de438" providerId="ADAL" clId="{1085A629-DFA2-48B9-9AF5-89AEB7D6FE57}" dt="2024-08-15T23:33:16.506" v="3"/>
        <pc:sldMkLst>
          <pc:docMk/>
          <pc:sldMk cId="1827061986" sldId="2147479163"/>
        </pc:sldMkLst>
        <pc:spChg chg="mod">
          <ac:chgData name="Jason Davis" userId="03b6b87d-dd04-4cf7-bf89-87f7a06de438" providerId="ADAL" clId="{1085A629-DFA2-48B9-9AF5-89AEB7D6FE57}" dt="2024-08-15T23:33:16.506" v="3"/>
          <ac:spMkLst>
            <pc:docMk/>
            <pc:sldMk cId="1827061986" sldId="2147479163"/>
            <ac:spMk id="4" creationId="{132A8C1E-B579-D738-7C25-C05837B68378}"/>
          </ac:spMkLst>
        </pc:spChg>
        <pc:spChg chg="mod">
          <ac:chgData name="Jason Davis" userId="03b6b87d-dd04-4cf7-bf89-87f7a06de438" providerId="ADAL" clId="{1085A629-DFA2-48B9-9AF5-89AEB7D6FE57}" dt="2024-08-15T23:33:16.506" v="3"/>
          <ac:spMkLst>
            <pc:docMk/>
            <pc:sldMk cId="1827061986" sldId="2147479163"/>
            <ac:spMk id="5" creationId="{03B3A498-E8C8-3DB8-A973-155678D06993}"/>
          </ac:spMkLst>
        </pc:spChg>
        <pc:spChg chg="mod">
          <ac:chgData name="Jason Davis" userId="03b6b87d-dd04-4cf7-bf89-87f7a06de438" providerId="ADAL" clId="{1085A629-DFA2-48B9-9AF5-89AEB7D6FE57}" dt="2024-08-15T23:33:16.506" v="3"/>
          <ac:spMkLst>
            <pc:docMk/>
            <pc:sldMk cId="1827061986" sldId="2147479163"/>
            <ac:spMk id="7" creationId="{01ACEFC3-8141-3645-B548-14780C15F563}"/>
          </ac:spMkLst>
        </pc:spChg>
        <pc:spChg chg="mod">
          <ac:chgData name="Jason Davis" userId="03b6b87d-dd04-4cf7-bf89-87f7a06de438" providerId="ADAL" clId="{1085A629-DFA2-48B9-9AF5-89AEB7D6FE57}" dt="2024-08-15T23:33:16.506" v="3"/>
          <ac:spMkLst>
            <pc:docMk/>
            <pc:sldMk cId="1827061986" sldId="2147479163"/>
            <ac:spMk id="8" creationId="{64E955C6-4509-1DDE-3E28-6ECDF51713A9}"/>
          </ac:spMkLst>
        </pc:spChg>
        <pc:spChg chg="mod">
          <ac:chgData name="Jason Davis" userId="03b6b87d-dd04-4cf7-bf89-87f7a06de438" providerId="ADAL" clId="{1085A629-DFA2-48B9-9AF5-89AEB7D6FE57}" dt="2024-08-15T23:33:16.506" v="3"/>
          <ac:spMkLst>
            <pc:docMk/>
            <pc:sldMk cId="1827061986" sldId="2147479163"/>
            <ac:spMk id="13" creationId="{CBCBED52-8977-DE5E-2DE6-1B8E782F508F}"/>
          </ac:spMkLst>
        </pc:spChg>
        <pc:spChg chg="mod">
          <ac:chgData name="Jason Davis" userId="03b6b87d-dd04-4cf7-bf89-87f7a06de438" providerId="ADAL" clId="{1085A629-DFA2-48B9-9AF5-89AEB7D6FE57}" dt="2024-08-15T23:33:16.506" v="3"/>
          <ac:spMkLst>
            <pc:docMk/>
            <pc:sldMk cId="1827061986" sldId="2147479163"/>
            <ac:spMk id="23" creationId="{34D30C19-D3CD-AC5D-03BD-DD77798EFB71}"/>
          </ac:spMkLst>
        </pc:spChg>
        <pc:spChg chg="mod">
          <ac:chgData name="Jason Davis" userId="03b6b87d-dd04-4cf7-bf89-87f7a06de438" providerId="ADAL" clId="{1085A629-DFA2-48B9-9AF5-89AEB7D6FE57}" dt="2024-08-15T23:33:16.506" v="3"/>
          <ac:spMkLst>
            <pc:docMk/>
            <pc:sldMk cId="1827061986" sldId="2147479163"/>
            <ac:spMk id="25" creationId="{0AB4ED52-4591-834C-1FC4-9C39BB4B899E}"/>
          </ac:spMkLst>
        </pc:spChg>
        <pc:spChg chg="mod">
          <ac:chgData name="Jason Davis" userId="03b6b87d-dd04-4cf7-bf89-87f7a06de438" providerId="ADAL" clId="{1085A629-DFA2-48B9-9AF5-89AEB7D6FE57}" dt="2024-08-15T23:33:16.506" v="3"/>
          <ac:spMkLst>
            <pc:docMk/>
            <pc:sldMk cId="1827061986" sldId="2147479163"/>
            <ac:spMk id="26" creationId="{A00105A8-0995-3485-A37A-B43F8A407833}"/>
          </ac:spMkLst>
        </pc:spChg>
        <pc:spChg chg="mod">
          <ac:chgData name="Jason Davis" userId="03b6b87d-dd04-4cf7-bf89-87f7a06de438" providerId="ADAL" clId="{1085A629-DFA2-48B9-9AF5-89AEB7D6FE57}" dt="2024-08-15T23:33:16.506" v="3"/>
          <ac:spMkLst>
            <pc:docMk/>
            <pc:sldMk cId="1827061986" sldId="2147479163"/>
            <ac:spMk id="28" creationId="{C0FD7641-1655-7405-A2C8-3EB76928412C}"/>
          </ac:spMkLst>
        </pc:spChg>
        <pc:spChg chg="mod">
          <ac:chgData name="Jason Davis" userId="03b6b87d-dd04-4cf7-bf89-87f7a06de438" providerId="ADAL" clId="{1085A629-DFA2-48B9-9AF5-89AEB7D6FE57}" dt="2024-08-15T23:33:16.506" v="3"/>
          <ac:spMkLst>
            <pc:docMk/>
            <pc:sldMk cId="1827061986" sldId="2147479163"/>
            <ac:spMk id="29" creationId="{8F34E6FC-EB89-51EB-BA8B-850CCE8F76AA}"/>
          </ac:spMkLst>
        </pc:spChg>
        <pc:grpChg chg="add mod">
          <ac:chgData name="Jason Davis" userId="03b6b87d-dd04-4cf7-bf89-87f7a06de438" providerId="ADAL" clId="{1085A629-DFA2-48B9-9AF5-89AEB7D6FE57}" dt="2024-08-15T23:33:16.506" v="3"/>
          <ac:grpSpMkLst>
            <pc:docMk/>
            <pc:sldMk cId="1827061986" sldId="2147479163"/>
            <ac:grpSpMk id="2" creationId="{30B6FD57-0E99-9C65-112C-C6DDE156940D}"/>
          </ac:grpSpMkLst>
        </pc:grpChg>
        <pc:grpChg chg="add mod">
          <ac:chgData name="Jason Davis" userId="03b6b87d-dd04-4cf7-bf89-87f7a06de438" providerId="ADAL" clId="{1085A629-DFA2-48B9-9AF5-89AEB7D6FE57}" dt="2024-08-15T23:33:16.506" v="3"/>
          <ac:grpSpMkLst>
            <pc:docMk/>
            <pc:sldMk cId="1827061986" sldId="2147479163"/>
            <ac:grpSpMk id="6" creationId="{4454B6BF-4C9A-EE6D-ED78-B634F7CCB111}"/>
          </ac:grpSpMkLst>
        </pc:grpChg>
        <pc:grpChg chg="del">
          <ac:chgData name="Jason Davis" userId="03b6b87d-dd04-4cf7-bf89-87f7a06de438" providerId="ADAL" clId="{1085A629-DFA2-48B9-9AF5-89AEB7D6FE57}" dt="2024-08-15T23:33:15.400" v="2" actId="478"/>
          <ac:grpSpMkLst>
            <pc:docMk/>
            <pc:sldMk cId="1827061986" sldId="2147479163"/>
            <ac:grpSpMk id="9" creationId="{26E76127-72C5-D473-C998-C5CB6444C06F}"/>
          </ac:grpSpMkLst>
        </pc:grpChg>
        <pc:grpChg chg="add mod">
          <ac:chgData name="Jason Davis" userId="03b6b87d-dd04-4cf7-bf89-87f7a06de438" providerId="ADAL" clId="{1085A629-DFA2-48B9-9AF5-89AEB7D6FE57}" dt="2024-08-15T23:33:16.506" v="3"/>
          <ac:grpSpMkLst>
            <pc:docMk/>
            <pc:sldMk cId="1827061986" sldId="2147479163"/>
            <ac:grpSpMk id="10" creationId="{83821E33-0270-AA0F-FE43-3A6E1FB43B3F}"/>
          </ac:grpSpMkLst>
        </pc:grpChg>
        <pc:grpChg chg="del">
          <ac:chgData name="Jason Davis" userId="03b6b87d-dd04-4cf7-bf89-87f7a06de438" providerId="ADAL" clId="{1085A629-DFA2-48B9-9AF5-89AEB7D6FE57}" dt="2024-08-15T23:33:15.400" v="2" actId="478"/>
          <ac:grpSpMkLst>
            <pc:docMk/>
            <pc:sldMk cId="1827061986" sldId="2147479163"/>
            <ac:grpSpMk id="14" creationId="{EF57692F-CB24-2BB7-A4E1-228E150079D9}"/>
          </ac:grpSpMkLst>
        </pc:grpChg>
        <pc:grpChg chg="del">
          <ac:chgData name="Jason Davis" userId="03b6b87d-dd04-4cf7-bf89-87f7a06de438" providerId="ADAL" clId="{1085A629-DFA2-48B9-9AF5-89AEB7D6FE57}" dt="2024-08-15T23:33:15.400" v="2" actId="478"/>
          <ac:grpSpMkLst>
            <pc:docMk/>
            <pc:sldMk cId="1827061986" sldId="2147479163"/>
            <ac:grpSpMk id="17" creationId="{25FF7CE4-A84A-BBA0-36F4-2A6B853C7CC3}"/>
          </ac:grpSpMkLst>
        </pc:grpChg>
        <pc:grpChg chg="del">
          <ac:chgData name="Jason Davis" userId="03b6b87d-dd04-4cf7-bf89-87f7a06de438" providerId="ADAL" clId="{1085A629-DFA2-48B9-9AF5-89AEB7D6FE57}" dt="2024-08-15T23:33:15.400" v="2" actId="478"/>
          <ac:grpSpMkLst>
            <pc:docMk/>
            <pc:sldMk cId="1827061986" sldId="2147479163"/>
            <ac:grpSpMk id="20" creationId="{0A6A3A93-E51B-4223-D6D7-6AFD1D5A774A}"/>
          </ac:grpSpMkLst>
        </pc:grpChg>
        <pc:grpChg chg="add mod">
          <ac:chgData name="Jason Davis" userId="03b6b87d-dd04-4cf7-bf89-87f7a06de438" providerId="ADAL" clId="{1085A629-DFA2-48B9-9AF5-89AEB7D6FE57}" dt="2024-08-15T23:33:16.506" v="3"/>
          <ac:grpSpMkLst>
            <pc:docMk/>
            <pc:sldMk cId="1827061986" sldId="2147479163"/>
            <ac:grpSpMk id="24" creationId="{EEDFF470-7884-9C0B-E896-AC9C2DE318D5}"/>
          </ac:grpSpMkLst>
        </pc:grpChg>
        <pc:grpChg chg="add mod">
          <ac:chgData name="Jason Davis" userId="03b6b87d-dd04-4cf7-bf89-87f7a06de438" providerId="ADAL" clId="{1085A629-DFA2-48B9-9AF5-89AEB7D6FE57}" dt="2024-08-15T23:33:16.506" v="3"/>
          <ac:grpSpMkLst>
            <pc:docMk/>
            <pc:sldMk cId="1827061986" sldId="2147479163"/>
            <ac:grpSpMk id="27" creationId="{84CD784F-D5A4-B563-8C00-07E2C2879E10}"/>
          </ac:grpSpMkLst>
        </pc:grpChg>
        <pc:grpChg chg="del">
          <ac:chgData name="Jason Davis" userId="03b6b87d-dd04-4cf7-bf89-87f7a06de438" providerId="ADAL" clId="{1085A629-DFA2-48B9-9AF5-89AEB7D6FE57}" dt="2024-08-15T23:33:15.400" v="2" actId="478"/>
          <ac:grpSpMkLst>
            <pc:docMk/>
            <pc:sldMk cId="1827061986" sldId="2147479163"/>
            <ac:grpSpMk id="59" creationId="{2BBEEDFE-D874-E883-C721-8424AEA56D81}"/>
          </ac:grpSpMkLst>
        </pc:grpChg>
      </pc:sldChg>
      <pc:sldChg chg="addSp delSp modSp mod delAnim modAnim">
        <pc:chgData name="Jason Davis" userId="03b6b87d-dd04-4cf7-bf89-87f7a06de438" providerId="ADAL" clId="{1085A629-DFA2-48B9-9AF5-89AEB7D6FE57}" dt="2024-08-15T23:33:43.681" v="5"/>
        <pc:sldMkLst>
          <pc:docMk/>
          <pc:sldMk cId="1346762015" sldId="2147479232"/>
        </pc:sldMkLst>
        <pc:spChg chg="del">
          <ac:chgData name="Jason Davis" userId="03b6b87d-dd04-4cf7-bf89-87f7a06de438" providerId="ADAL" clId="{1085A629-DFA2-48B9-9AF5-89AEB7D6FE57}" dt="2024-08-15T23:33:42.740" v="4" actId="478"/>
          <ac:spMkLst>
            <pc:docMk/>
            <pc:sldMk cId="1346762015" sldId="2147479232"/>
            <ac:spMk id="2" creationId="{7F2FF03F-3696-215A-700C-7FC902C6E728}"/>
          </ac:spMkLst>
        </pc:spChg>
        <pc:spChg chg="add mod">
          <ac:chgData name="Jason Davis" userId="03b6b87d-dd04-4cf7-bf89-87f7a06de438" providerId="ADAL" clId="{1085A629-DFA2-48B9-9AF5-89AEB7D6FE57}" dt="2024-08-15T23:33:43.681" v="5"/>
          <ac:spMkLst>
            <pc:docMk/>
            <pc:sldMk cId="1346762015" sldId="2147479232"/>
            <ac:spMk id="4" creationId="{AD86E348-204B-3F01-DE43-D4F447B4D6D5}"/>
          </ac:spMkLst>
        </pc:spChg>
        <pc:spChg chg="del">
          <ac:chgData name="Jason Davis" userId="03b6b87d-dd04-4cf7-bf89-87f7a06de438" providerId="ADAL" clId="{1085A629-DFA2-48B9-9AF5-89AEB7D6FE57}" dt="2024-08-15T23:33:42.740" v="4" actId="478"/>
          <ac:spMkLst>
            <pc:docMk/>
            <pc:sldMk cId="1346762015" sldId="2147479232"/>
            <ac:spMk id="5" creationId="{04583BF5-5B17-2B7D-7DDC-D5D96AF5DB67}"/>
          </ac:spMkLst>
        </pc:spChg>
        <pc:spChg chg="del">
          <ac:chgData name="Jason Davis" userId="03b6b87d-dd04-4cf7-bf89-87f7a06de438" providerId="ADAL" clId="{1085A629-DFA2-48B9-9AF5-89AEB7D6FE57}" dt="2024-08-15T23:33:42.740" v="4" actId="478"/>
          <ac:spMkLst>
            <pc:docMk/>
            <pc:sldMk cId="1346762015" sldId="2147479232"/>
            <ac:spMk id="7" creationId="{EB660108-5E6E-FEC7-6CA6-E78511A5E978}"/>
          </ac:spMkLst>
        </pc:spChg>
        <pc:spChg chg="del">
          <ac:chgData name="Jason Davis" userId="03b6b87d-dd04-4cf7-bf89-87f7a06de438" providerId="ADAL" clId="{1085A629-DFA2-48B9-9AF5-89AEB7D6FE57}" dt="2024-08-15T23:33:42.740" v="4" actId="478"/>
          <ac:spMkLst>
            <pc:docMk/>
            <pc:sldMk cId="1346762015" sldId="2147479232"/>
            <ac:spMk id="8" creationId="{2DD87249-8934-A66B-C083-8AA2DB5EDF53}"/>
          </ac:spMkLst>
        </pc:spChg>
        <pc:spChg chg="del">
          <ac:chgData name="Jason Davis" userId="03b6b87d-dd04-4cf7-bf89-87f7a06de438" providerId="ADAL" clId="{1085A629-DFA2-48B9-9AF5-89AEB7D6FE57}" dt="2024-08-15T23:33:42.740" v="4" actId="478"/>
          <ac:spMkLst>
            <pc:docMk/>
            <pc:sldMk cId="1346762015" sldId="2147479232"/>
            <ac:spMk id="16" creationId="{4106A9E4-C160-E455-CE3B-7A7757EAC662}"/>
          </ac:spMkLst>
        </pc:spChg>
        <pc:spChg chg="del">
          <ac:chgData name="Jason Davis" userId="03b6b87d-dd04-4cf7-bf89-87f7a06de438" providerId="ADAL" clId="{1085A629-DFA2-48B9-9AF5-89AEB7D6FE57}" dt="2024-08-15T23:33:42.740" v="4" actId="478"/>
          <ac:spMkLst>
            <pc:docMk/>
            <pc:sldMk cId="1346762015" sldId="2147479232"/>
            <ac:spMk id="17" creationId="{FDB0C6A1-25E5-FA3D-15B2-3EC4F477CDD3}"/>
          </ac:spMkLst>
        </pc:spChg>
        <pc:spChg chg="del">
          <ac:chgData name="Jason Davis" userId="03b6b87d-dd04-4cf7-bf89-87f7a06de438" providerId="ADAL" clId="{1085A629-DFA2-48B9-9AF5-89AEB7D6FE57}" dt="2024-08-15T23:33:42.740" v="4" actId="478"/>
          <ac:spMkLst>
            <pc:docMk/>
            <pc:sldMk cId="1346762015" sldId="2147479232"/>
            <ac:spMk id="18" creationId="{A01877FA-B232-C0BF-0B80-A2D990B56282}"/>
          </ac:spMkLst>
        </pc:spChg>
        <pc:spChg chg="del">
          <ac:chgData name="Jason Davis" userId="03b6b87d-dd04-4cf7-bf89-87f7a06de438" providerId="ADAL" clId="{1085A629-DFA2-48B9-9AF5-89AEB7D6FE57}" dt="2024-08-15T23:33:42.740" v="4" actId="478"/>
          <ac:spMkLst>
            <pc:docMk/>
            <pc:sldMk cId="1346762015" sldId="2147479232"/>
            <ac:spMk id="19" creationId="{4EC3F8A6-2C16-40E3-377F-67AA670A5CA6}"/>
          </ac:spMkLst>
        </pc:spChg>
        <pc:spChg chg="del">
          <ac:chgData name="Jason Davis" userId="03b6b87d-dd04-4cf7-bf89-87f7a06de438" providerId="ADAL" clId="{1085A629-DFA2-48B9-9AF5-89AEB7D6FE57}" dt="2024-08-15T23:33:42.740" v="4" actId="478"/>
          <ac:spMkLst>
            <pc:docMk/>
            <pc:sldMk cId="1346762015" sldId="2147479232"/>
            <ac:spMk id="21" creationId="{668E7D43-2237-A2F9-EFD5-B95D15A522EF}"/>
          </ac:spMkLst>
        </pc:spChg>
        <pc:spChg chg="del">
          <ac:chgData name="Jason Davis" userId="03b6b87d-dd04-4cf7-bf89-87f7a06de438" providerId="ADAL" clId="{1085A629-DFA2-48B9-9AF5-89AEB7D6FE57}" dt="2024-08-15T23:33:42.740" v="4" actId="478"/>
          <ac:spMkLst>
            <pc:docMk/>
            <pc:sldMk cId="1346762015" sldId="2147479232"/>
            <ac:spMk id="22" creationId="{CD888820-0D3C-42C0-5236-F6FB84D0C295}"/>
          </ac:spMkLst>
        </pc:spChg>
        <pc:spChg chg="del">
          <ac:chgData name="Jason Davis" userId="03b6b87d-dd04-4cf7-bf89-87f7a06de438" providerId="ADAL" clId="{1085A629-DFA2-48B9-9AF5-89AEB7D6FE57}" dt="2024-08-15T23:33:42.740" v="4" actId="478"/>
          <ac:spMkLst>
            <pc:docMk/>
            <pc:sldMk cId="1346762015" sldId="2147479232"/>
            <ac:spMk id="23" creationId="{8C8AC104-2DD9-55FF-A938-14C8F1DDB50C}"/>
          </ac:spMkLst>
        </pc:spChg>
        <pc:spChg chg="del">
          <ac:chgData name="Jason Davis" userId="03b6b87d-dd04-4cf7-bf89-87f7a06de438" providerId="ADAL" clId="{1085A629-DFA2-48B9-9AF5-89AEB7D6FE57}" dt="2024-08-15T23:33:42.740" v="4" actId="478"/>
          <ac:spMkLst>
            <pc:docMk/>
            <pc:sldMk cId="1346762015" sldId="2147479232"/>
            <ac:spMk id="24" creationId="{32599AFD-5D9B-A2CB-0A63-FB1C9C30BA38}"/>
          </ac:spMkLst>
        </pc:spChg>
        <pc:spChg chg="del">
          <ac:chgData name="Jason Davis" userId="03b6b87d-dd04-4cf7-bf89-87f7a06de438" providerId="ADAL" clId="{1085A629-DFA2-48B9-9AF5-89AEB7D6FE57}" dt="2024-08-15T23:33:42.740" v="4" actId="478"/>
          <ac:spMkLst>
            <pc:docMk/>
            <pc:sldMk cId="1346762015" sldId="2147479232"/>
            <ac:spMk id="25" creationId="{0CE63AE6-3FC4-331C-BAFF-62CBB7BF0D0B}"/>
          </ac:spMkLst>
        </pc:spChg>
        <pc:spChg chg="del">
          <ac:chgData name="Jason Davis" userId="03b6b87d-dd04-4cf7-bf89-87f7a06de438" providerId="ADAL" clId="{1085A629-DFA2-48B9-9AF5-89AEB7D6FE57}" dt="2024-08-15T23:33:42.740" v="4" actId="478"/>
          <ac:spMkLst>
            <pc:docMk/>
            <pc:sldMk cId="1346762015" sldId="2147479232"/>
            <ac:spMk id="26" creationId="{F2202249-F4A4-838A-0F98-7724A51397CB}"/>
          </ac:spMkLst>
        </pc:spChg>
        <pc:spChg chg="del">
          <ac:chgData name="Jason Davis" userId="03b6b87d-dd04-4cf7-bf89-87f7a06de438" providerId="ADAL" clId="{1085A629-DFA2-48B9-9AF5-89AEB7D6FE57}" dt="2024-08-15T23:33:42.740" v="4" actId="478"/>
          <ac:spMkLst>
            <pc:docMk/>
            <pc:sldMk cId="1346762015" sldId="2147479232"/>
            <ac:spMk id="27" creationId="{1225D21F-4238-C09A-CC01-4B3C4A4047E7}"/>
          </ac:spMkLst>
        </pc:spChg>
        <pc:spChg chg="del">
          <ac:chgData name="Jason Davis" userId="03b6b87d-dd04-4cf7-bf89-87f7a06de438" providerId="ADAL" clId="{1085A629-DFA2-48B9-9AF5-89AEB7D6FE57}" dt="2024-08-15T23:33:42.740" v="4" actId="478"/>
          <ac:spMkLst>
            <pc:docMk/>
            <pc:sldMk cId="1346762015" sldId="2147479232"/>
            <ac:spMk id="28" creationId="{6138E548-3AF4-AC75-F5E0-2BBAE98D2059}"/>
          </ac:spMkLst>
        </pc:spChg>
        <pc:spChg chg="del">
          <ac:chgData name="Jason Davis" userId="03b6b87d-dd04-4cf7-bf89-87f7a06de438" providerId="ADAL" clId="{1085A629-DFA2-48B9-9AF5-89AEB7D6FE57}" dt="2024-08-15T23:33:42.740" v="4" actId="478"/>
          <ac:spMkLst>
            <pc:docMk/>
            <pc:sldMk cId="1346762015" sldId="2147479232"/>
            <ac:spMk id="29" creationId="{E05499CB-3FD3-06C8-F8AB-CA46C2C4EA8C}"/>
          </ac:spMkLst>
        </pc:spChg>
        <pc:spChg chg="add mod">
          <ac:chgData name="Jason Davis" userId="03b6b87d-dd04-4cf7-bf89-87f7a06de438" providerId="ADAL" clId="{1085A629-DFA2-48B9-9AF5-89AEB7D6FE57}" dt="2024-08-15T23:33:43.681" v="5"/>
          <ac:spMkLst>
            <pc:docMk/>
            <pc:sldMk cId="1346762015" sldId="2147479232"/>
            <ac:spMk id="30" creationId="{0A493605-4893-82CD-1874-6AF2613579E7}"/>
          </ac:spMkLst>
        </pc:spChg>
        <pc:spChg chg="del">
          <ac:chgData name="Jason Davis" userId="03b6b87d-dd04-4cf7-bf89-87f7a06de438" providerId="ADAL" clId="{1085A629-DFA2-48B9-9AF5-89AEB7D6FE57}" dt="2024-08-15T23:33:42.740" v="4" actId="478"/>
          <ac:spMkLst>
            <pc:docMk/>
            <pc:sldMk cId="1346762015" sldId="2147479232"/>
            <ac:spMk id="37" creationId="{DCDAA2C6-3050-CD49-E11C-CB939D2E3814}"/>
          </ac:spMkLst>
        </pc:spChg>
        <pc:spChg chg="del">
          <ac:chgData name="Jason Davis" userId="03b6b87d-dd04-4cf7-bf89-87f7a06de438" providerId="ADAL" clId="{1085A629-DFA2-48B9-9AF5-89AEB7D6FE57}" dt="2024-08-15T23:33:42.740" v="4" actId="478"/>
          <ac:spMkLst>
            <pc:docMk/>
            <pc:sldMk cId="1346762015" sldId="2147479232"/>
            <ac:spMk id="40" creationId="{EC56D262-016A-C21A-7C66-184E0B0101ED}"/>
          </ac:spMkLst>
        </pc:spChg>
        <pc:spChg chg="del">
          <ac:chgData name="Jason Davis" userId="03b6b87d-dd04-4cf7-bf89-87f7a06de438" providerId="ADAL" clId="{1085A629-DFA2-48B9-9AF5-89AEB7D6FE57}" dt="2024-08-15T23:33:42.740" v="4" actId="478"/>
          <ac:spMkLst>
            <pc:docMk/>
            <pc:sldMk cId="1346762015" sldId="2147479232"/>
            <ac:spMk id="41" creationId="{3089EE35-BE38-9AB1-4765-87BD8DE3C56F}"/>
          </ac:spMkLst>
        </pc:spChg>
        <pc:spChg chg="del">
          <ac:chgData name="Jason Davis" userId="03b6b87d-dd04-4cf7-bf89-87f7a06de438" providerId="ADAL" clId="{1085A629-DFA2-48B9-9AF5-89AEB7D6FE57}" dt="2024-08-15T23:33:42.740" v="4" actId="478"/>
          <ac:spMkLst>
            <pc:docMk/>
            <pc:sldMk cId="1346762015" sldId="2147479232"/>
            <ac:spMk id="42" creationId="{3949F8F8-DBBF-8BA4-3F32-75B10F911391}"/>
          </ac:spMkLst>
        </pc:spChg>
        <pc:spChg chg="del">
          <ac:chgData name="Jason Davis" userId="03b6b87d-dd04-4cf7-bf89-87f7a06de438" providerId="ADAL" clId="{1085A629-DFA2-48B9-9AF5-89AEB7D6FE57}" dt="2024-08-15T23:33:42.740" v="4" actId="478"/>
          <ac:spMkLst>
            <pc:docMk/>
            <pc:sldMk cId="1346762015" sldId="2147479232"/>
            <ac:spMk id="43" creationId="{CAFD1382-A036-F7FD-24A4-74ABAD64BA40}"/>
          </ac:spMkLst>
        </pc:spChg>
        <pc:spChg chg="del">
          <ac:chgData name="Jason Davis" userId="03b6b87d-dd04-4cf7-bf89-87f7a06de438" providerId="ADAL" clId="{1085A629-DFA2-48B9-9AF5-89AEB7D6FE57}" dt="2024-08-15T23:33:42.740" v="4" actId="478"/>
          <ac:spMkLst>
            <pc:docMk/>
            <pc:sldMk cId="1346762015" sldId="2147479232"/>
            <ac:spMk id="44" creationId="{E4A042EF-33BA-38B7-4066-419C5652C0EF}"/>
          </ac:spMkLst>
        </pc:spChg>
        <pc:spChg chg="del">
          <ac:chgData name="Jason Davis" userId="03b6b87d-dd04-4cf7-bf89-87f7a06de438" providerId="ADAL" clId="{1085A629-DFA2-48B9-9AF5-89AEB7D6FE57}" dt="2024-08-15T23:33:42.740" v="4" actId="478"/>
          <ac:spMkLst>
            <pc:docMk/>
            <pc:sldMk cId="1346762015" sldId="2147479232"/>
            <ac:spMk id="45" creationId="{346D3F65-BB19-0BE8-BE75-4C48A488C88D}"/>
          </ac:spMkLst>
        </pc:spChg>
        <pc:spChg chg="del">
          <ac:chgData name="Jason Davis" userId="03b6b87d-dd04-4cf7-bf89-87f7a06de438" providerId="ADAL" clId="{1085A629-DFA2-48B9-9AF5-89AEB7D6FE57}" dt="2024-08-15T23:33:42.740" v="4" actId="478"/>
          <ac:spMkLst>
            <pc:docMk/>
            <pc:sldMk cId="1346762015" sldId="2147479232"/>
            <ac:spMk id="46" creationId="{B9CAA215-03CA-1004-4804-216613CCD712}"/>
          </ac:spMkLst>
        </pc:spChg>
        <pc:spChg chg="del">
          <ac:chgData name="Jason Davis" userId="03b6b87d-dd04-4cf7-bf89-87f7a06de438" providerId="ADAL" clId="{1085A629-DFA2-48B9-9AF5-89AEB7D6FE57}" dt="2024-08-15T23:33:42.740" v="4" actId="478"/>
          <ac:spMkLst>
            <pc:docMk/>
            <pc:sldMk cId="1346762015" sldId="2147479232"/>
            <ac:spMk id="47" creationId="{277993D9-70A3-710F-D77F-38650D095797}"/>
          </ac:spMkLst>
        </pc:spChg>
        <pc:spChg chg="del">
          <ac:chgData name="Jason Davis" userId="03b6b87d-dd04-4cf7-bf89-87f7a06de438" providerId="ADAL" clId="{1085A629-DFA2-48B9-9AF5-89AEB7D6FE57}" dt="2024-08-15T23:33:42.740" v="4" actId="478"/>
          <ac:spMkLst>
            <pc:docMk/>
            <pc:sldMk cId="1346762015" sldId="2147479232"/>
            <ac:spMk id="48" creationId="{29E32237-E1F2-EE27-579A-6DD327E76F46}"/>
          </ac:spMkLst>
        </pc:spChg>
        <pc:spChg chg="del">
          <ac:chgData name="Jason Davis" userId="03b6b87d-dd04-4cf7-bf89-87f7a06de438" providerId="ADAL" clId="{1085A629-DFA2-48B9-9AF5-89AEB7D6FE57}" dt="2024-08-15T23:33:42.740" v="4" actId="478"/>
          <ac:spMkLst>
            <pc:docMk/>
            <pc:sldMk cId="1346762015" sldId="2147479232"/>
            <ac:spMk id="49" creationId="{DB3924DA-710D-5C23-56F1-F8C19408FFEA}"/>
          </ac:spMkLst>
        </pc:spChg>
        <pc:spChg chg="del">
          <ac:chgData name="Jason Davis" userId="03b6b87d-dd04-4cf7-bf89-87f7a06de438" providerId="ADAL" clId="{1085A629-DFA2-48B9-9AF5-89AEB7D6FE57}" dt="2024-08-15T23:33:42.740" v="4" actId="478"/>
          <ac:spMkLst>
            <pc:docMk/>
            <pc:sldMk cId="1346762015" sldId="2147479232"/>
            <ac:spMk id="50" creationId="{7B098012-A3C1-9C05-4593-F25B3D2221A2}"/>
          </ac:spMkLst>
        </pc:spChg>
        <pc:spChg chg="del">
          <ac:chgData name="Jason Davis" userId="03b6b87d-dd04-4cf7-bf89-87f7a06de438" providerId="ADAL" clId="{1085A629-DFA2-48B9-9AF5-89AEB7D6FE57}" dt="2024-08-15T23:33:42.740" v="4" actId="478"/>
          <ac:spMkLst>
            <pc:docMk/>
            <pc:sldMk cId="1346762015" sldId="2147479232"/>
            <ac:spMk id="51" creationId="{D8F6F559-3DF0-8F55-081F-609164D41AC4}"/>
          </ac:spMkLst>
        </pc:spChg>
        <pc:spChg chg="del">
          <ac:chgData name="Jason Davis" userId="03b6b87d-dd04-4cf7-bf89-87f7a06de438" providerId="ADAL" clId="{1085A629-DFA2-48B9-9AF5-89AEB7D6FE57}" dt="2024-08-15T23:33:42.740" v="4" actId="478"/>
          <ac:spMkLst>
            <pc:docMk/>
            <pc:sldMk cId="1346762015" sldId="2147479232"/>
            <ac:spMk id="52" creationId="{6B887464-C392-03AC-275B-185D4DCC2690}"/>
          </ac:spMkLst>
        </pc:spChg>
        <pc:spChg chg="del">
          <ac:chgData name="Jason Davis" userId="03b6b87d-dd04-4cf7-bf89-87f7a06de438" providerId="ADAL" clId="{1085A629-DFA2-48B9-9AF5-89AEB7D6FE57}" dt="2024-08-15T23:33:42.740" v="4" actId="478"/>
          <ac:spMkLst>
            <pc:docMk/>
            <pc:sldMk cId="1346762015" sldId="2147479232"/>
            <ac:spMk id="53" creationId="{E9719F1D-0E87-CE14-3DB3-D4C1006BAB88}"/>
          </ac:spMkLst>
        </pc:spChg>
        <pc:spChg chg="del">
          <ac:chgData name="Jason Davis" userId="03b6b87d-dd04-4cf7-bf89-87f7a06de438" providerId="ADAL" clId="{1085A629-DFA2-48B9-9AF5-89AEB7D6FE57}" dt="2024-08-15T23:33:42.740" v="4" actId="478"/>
          <ac:spMkLst>
            <pc:docMk/>
            <pc:sldMk cId="1346762015" sldId="2147479232"/>
            <ac:spMk id="54" creationId="{8606E9D6-0E5C-64B9-AA0E-A1E363243893}"/>
          </ac:spMkLst>
        </pc:spChg>
        <pc:spChg chg="add mod">
          <ac:chgData name="Jason Davis" userId="03b6b87d-dd04-4cf7-bf89-87f7a06de438" providerId="ADAL" clId="{1085A629-DFA2-48B9-9AF5-89AEB7D6FE57}" dt="2024-08-15T23:33:43.681" v="5"/>
          <ac:spMkLst>
            <pc:docMk/>
            <pc:sldMk cId="1346762015" sldId="2147479232"/>
            <ac:spMk id="55" creationId="{4BAD6CA0-1787-2BD6-1404-F73C7375387C}"/>
          </ac:spMkLst>
        </pc:spChg>
        <pc:spChg chg="del">
          <ac:chgData name="Jason Davis" userId="03b6b87d-dd04-4cf7-bf89-87f7a06de438" providerId="ADAL" clId="{1085A629-DFA2-48B9-9AF5-89AEB7D6FE57}" dt="2024-08-15T23:33:42.740" v="4" actId="478"/>
          <ac:spMkLst>
            <pc:docMk/>
            <pc:sldMk cId="1346762015" sldId="2147479232"/>
            <ac:spMk id="56" creationId="{5D0BB90A-4EFE-B687-CAD3-A01B2C005903}"/>
          </ac:spMkLst>
        </pc:spChg>
        <pc:spChg chg="del">
          <ac:chgData name="Jason Davis" userId="03b6b87d-dd04-4cf7-bf89-87f7a06de438" providerId="ADAL" clId="{1085A629-DFA2-48B9-9AF5-89AEB7D6FE57}" dt="2024-08-15T23:33:42.740" v="4" actId="478"/>
          <ac:spMkLst>
            <pc:docMk/>
            <pc:sldMk cId="1346762015" sldId="2147479232"/>
            <ac:spMk id="57" creationId="{58878E85-5630-2084-E5A7-7FE2950250F5}"/>
          </ac:spMkLst>
        </pc:spChg>
        <pc:spChg chg="add mod">
          <ac:chgData name="Jason Davis" userId="03b6b87d-dd04-4cf7-bf89-87f7a06de438" providerId="ADAL" clId="{1085A629-DFA2-48B9-9AF5-89AEB7D6FE57}" dt="2024-08-15T23:33:43.681" v="5"/>
          <ac:spMkLst>
            <pc:docMk/>
            <pc:sldMk cId="1346762015" sldId="2147479232"/>
            <ac:spMk id="69" creationId="{083454A5-4360-6373-8C36-45DF45B6A843}"/>
          </ac:spMkLst>
        </pc:spChg>
        <pc:spChg chg="add mod">
          <ac:chgData name="Jason Davis" userId="03b6b87d-dd04-4cf7-bf89-87f7a06de438" providerId="ADAL" clId="{1085A629-DFA2-48B9-9AF5-89AEB7D6FE57}" dt="2024-08-15T23:33:43.681" v="5"/>
          <ac:spMkLst>
            <pc:docMk/>
            <pc:sldMk cId="1346762015" sldId="2147479232"/>
            <ac:spMk id="70" creationId="{11664E5E-AED9-1C0D-2382-E5A5C38C2EB8}"/>
          </ac:spMkLst>
        </pc:spChg>
        <pc:spChg chg="add mod">
          <ac:chgData name="Jason Davis" userId="03b6b87d-dd04-4cf7-bf89-87f7a06de438" providerId="ADAL" clId="{1085A629-DFA2-48B9-9AF5-89AEB7D6FE57}" dt="2024-08-15T23:33:43.681" v="5"/>
          <ac:spMkLst>
            <pc:docMk/>
            <pc:sldMk cId="1346762015" sldId="2147479232"/>
            <ac:spMk id="71" creationId="{FA43500E-DB1D-FCF8-2B0D-956E1B80306A}"/>
          </ac:spMkLst>
        </pc:spChg>
        <pc:spChg chg="add mod">
          <ac:chgData name="Jason Davis" userId="03b6b87d-dd04-4cf7-bf89-87f7a06de438" providerId="ADAL" clId="{1085A629-DFA2-48B9-9AF5-89AEB7D6FE57}" dt="2024-08-15T23:33:43.681" v="5"/>
          <ac:spMkLst>
            <pc:docMk/>
            <pc:sldMk cId="1346762015" sldId="2147479232"/>
            <ac:spMk id="72" creationId="{AA1D6DBE-4878-E6B0-A52A-84BA07ECCE4E}"/>
          </ac:spMkLst>
        </pc:spChg>
        <pc:spChg chg="add mod">
          <ac:chgData name="Jason Davis" userId="03b6b87d-dd04-4cf7-bf89-87f7a06de438" providerId="ADAL" clId="{1085A629-DFA2-48B9-9AF5-89AEB7D6FE57}" dt="2024-08-15T23:33:43.681" v="5"/>
          <ac:spMkLst>
            <pc:docMk/>
            <pc:sldMk cId="1346762015" sldId="2147479232"/>
            <ac:spMk id="73" creationId="{F6BA2EFD-4AF7-D364-4047-DBAD13855AB8}"/>
          </ac:spMkLst>
        </pc:spChg>
        <pc:spChg chg="add mod">
          <ac:chgData name="Jason Davis" userId="03b6b87d-dd04-4cf7-bf89-87f7a06de438" providerId="ADAL" clId="{1085A629-DFA2-48B9-9AF5-89AEB7D6FE57}" dt="2024-08-15T23:33:43.681" v="5"/>
          <ac:spMkLst>
            <pc:docMk/>
            <pc:sldMk cId="1346762015" sldId="2147479232"/>
            <ac:spMk id="74" creationId="{6F49C9B8-995F-8962-9D75-6784EFCA2C68}"/>
          </ac:spMkLst>
        </pc:spChg>
        <pc:spChg chg="add mod">
          <ac:chgData name="Jason Davis" userId="03b6b87d-dd04-4cf7-bf89-87f7a06de438" providerId="ADAL" clId="{1085A629-DFA2-48B9-9AF5-89AEB7D6FE57}" dt="2024-08-15T23:33:43.681" v="5"/>
          <ac:spMkLst>
            <pc:docMk/>
            <pc:sldMk cId="1346762015" sldId="2147479232"/>
            <ac:spMk id="75" creationId="{62DBF85E-823B-0DF9-1134-3C9E47626671}"/>
          </ac:spMkLst>
        </pc:spChg>
        <pc:spChg chg="add mod">
          <ac:chgData name="Jason Davis" userId="03b6b87d-dd04-4cf7-bf89-87f7a06de438" providerId="ADAL" clId="{1085A629-DFA2-48B9-9AF5-89AEB7D6FE57}" dt="2024-08-15T23:33:43.681" v="5"/>
          <ac:spMkLst>
            <pc:docMk/>
            <pc:sldMk cId="1346762015" sldId="2147479232"/>
            <ac:spMk id="76" creationId="{14EE4922-9453-9289-BE51-C08BA11CC134}"/>
          </ac:spMkLst>
        </pc:spChg>
        <pc:spChg chg="add mod">
          <ac:chgData name="Jason Davis" userId="03b6b87d-dd04-4cf7-bf89-87f7a06de438" providerId="ADAL" clId="{1085A629-DFA2-48B9-9AF5-89AEB7D6FE57}" dt="2024-08-15T23:33:43.681" v="5"/>
          <ac:spMkLst>
            <pc:docMk/>
            <pc:sldMk cId="1346762015" sldId="2147479232"/>
            <ac:spMk id="77" creationId="{25735215-CB82-9115-9717-9A6852A5EA69}"/>
          </ac:spMkLst>
        </pc:spChg>
        <pc:spChg chg="add mod">
          <ac:chgData name="Jason Davis" userId="03b6b87d-dd04-4cf7-bf89-87f7a06de438" providerId="ADAL" clId="{1085A629-DFA2-48B9-9AF5-89AEB7D6FE57}" dt="2024-08-15T23:33:43.681" v="5"/>
          <ac:spMkLst>
            <pc:docMk/>
            <pc:sldMk cId="1346762015" sldId="2147479232"/>
            <ac:spMk id="78" creationId="{A3AE025B-A03C-72AD-4C25-8AA436BDA752}"/>
          </ac:spMkLst>
        </pc:spChg>
        <pc:spChg chg="add mod">
          <ac:chgData name="Jason Davis" userId="03b6b87d-dd04-4cf7-bf89-87f7a06de438" providerId="ADAL" clId="{1085A629-DFA2-48B9-9AF5-89AEB7D6FE57}" dt="2024-08-15T23:33:43.681" v="5"/>
          <ac:spMkLst>
            <pc:docMk/>
            <pc:sldMk cId="1346762015" sldId="2147479232"/>
            <ac:spMk id="79" creationId="{5EE1C23F-4D37-63D1-8E2A-29691B86F111}"/>
          </ac:spMkLst>
        </pc:spChg>
        <pc:spChg chg="add mod">
          <ac:chgData name="Jason Davis" userId="03b6b87d-dd04-4cf7-bf89-87f7a06de438" providerId="ADAL" clId="{1085A629-DFA2-48B9-9AF5-89AEB7D6FE57}" dt="2024-08-15T23:33:43.681" v="5"/>
          <ac:spMkLst>
            <pc:docMk/>
            <pc:sldMk cId="1346762015" sldId="2147479232"/>
            <ac:spMk id="80" creationId="{277429C0-07C9-BC57-A648-D5982D633656}"/>
          </ac:spMkLst>
        </pc:spChg>
        <pc:spChg chg="add mod">
          <ac:chgData name="Jason Davis" userId="03b6b87d-dd04-4cf7-bf89-87f7a06de438" providerId="ADAL" clId="{1085A629-DFA2-48B9-9AF5-89AEB7D6FE57}" dt="2024-08-15T23:33:43.681" v="5"/>
          <ac:spMkLst>
            <pc:docMk/>
            <pc:sldMk cId="1346762015" sldId="2147479232"/>
            <ac:spMk id="81" creationId="{5A6344C1-D7CB-0F84-8C1A-FC71CD69BCA4}"/>
          </ac:spMkLst>
        </pc:spChg>
        <pc:spChg chg="add mod">
          <ac:chgData name="Jason Davis" userId="03b6b87d-dd04-4cf7-bf89-87f7a06de438" providerId="ADAL" clId="{1085A629-DFA2-48B9-9AF5-89AEB7D6FE57}" dt="2024-08-15T23:33:43.681" v="5"/>
          <ac:spMkLst>
            <pc:docMk/>
            <pc:sldMk cId="1346762015" sldId="2147479232"/>
            <ac:spMk id="82" creationId="{72E1BFB1-E135-84A2-9519-87B715069DF7}"/>
          </ac:spMkLst>
        </pc:spChg>
        <pc:spChg chg="add mod">
          <ac:chgData name="Jason Davis" userId="03b6b87d-dd04-4cf7-bf89-87f7a06de438" providerId="ADAL" clId="{1085A629-DFA2-48B9-9AF5-89AEB7D6FE57}" dt="2024-08-15T23:33:43.681" v="5"/>
          <ac:spMkLst>
            <pc:docMk/>
            <pc:sldMk cId="1346762015" sldId="2147479232"/>
            <ac:spMk id="83" creationId="{8D9C986E-8C34-75D5-388C-31DF0F3BAB00}"/>
          </ac:spMkLst>
        </pc:spChg>
        <pc:spChg chg="add mod">
          <ac:chgData name="Jason Davis" userId="03b6b87d-dd04-4cf7-bf89-87f7a06de438" providerId="ADAL" clId="{1085A629-DFA2-48B9-9AF5-89AEB7D6FE57}" dt="2024-08-15T23:33:43.681" v="5"/>
          <ac:spMkLst>
            <pc:docMk/>
            <pc:sldMk cId="1346762015" sldId="2147479232"/>
            <ac:spMk id="84" creationId="{4CE8BDB7-1CF2-3970-612B-A8944E541982}"/>
          </ac:spMkLst>
        </pc:spChg>
        <pc:spChg chg="add mod">
          <ac:chgData name="Jason Davis" userId="03b6b87d-dd04-4cf7-bf89-87f7a06de438" providerId="ADAL" clId="{1085A629-DFA2-48B9-9AF5-89AEB7D6FE57}" dt="2024-08-15T23:33:43.681" v="5"/>
          <ac:spMkLst>
            <pc:docMk/>
            <pc:sldMk cId="1346762015" sldId="2147479232"/>
            <ac:spMk id="85" creationId="{B81F9243-E8D1-F51B-4A73-F709BC214B8D}"/>
          </ac:spMkLst>
        </pc:spChg>
        <pc:spChg chg="add mod">
          <ac:chgData name="Jason Davis" userId="03b6b87d-dd04-4cf7-bf89-87f7a06de438" providerId="ADAL" clId="{1085A629-DFA2-48B9-9AF5-89AEB7D6FE57}" dt="2024-08-15T23:33:43.681" v="5"/>
          <ac:spMkLst>
            <pc:docMk/>
            <pc:sldMk cId="1346762015" sldId="2147479232"/>
            <ac:spMk id="86" creationId="{DBB9E820-EC9C-4D67-D29C-63A638426D2F}"/>
          </ac:spMkLst>
        </pc:spChg>
        <pc:spChg chg="add mod">
          <ac:chgData name="Jason Davis" userId="03b6b87d-dd04-4cf7-bf89-87f7a06de438" providerId="ADAL" clId="{1085A629-DFA2-48B9-9AF5-89AEB7D6FE57}" dt="2024-08-15T23:33:43.681" v="5"/>
          <ac:spMkLst>
            <pc:docMk/>
            <pc:sldMk cId="1346762015" sldId="2147479232"/>
            <ac:spMk id="87" creationId="{4A3F53A2-D3CD-A004-25BE-8F22D490F3A9}"/>
          </ac:spMkLst>
        </pc:spChg>
        <pc:spChg chg="add mod">
          <ac:chgData name="Jason Davis" userId="03b6b87d-dd04-4cf7-bf89-87f7a06de438" providerId="ADAL" clId="{1085A629-DFA2-48B9-9AF5-89AEB7D6FE57}" dt="2024-08-15T23:33:43.681" v="5"/>
          <ac:spMkLst>
            <pc:docMk/>
            <pc:sldMk cId="1346762015" sldId="2147479232"/>
            <ac:spMk id="88" creationId="{C59F058D-5637-8B36-9F19-AF06E73E6B9F}"/>
          </ac:spMkLst>
        </pc:spChg>
        <pc:spChg chg="add mod">
          <ac:chgData name="Jason Davis" userId="03b6b87d-dd04-4cf7-bf89-87f7a06de438" providerId="ADAL" clId="{1085A629-DFA2-48B9-9AF5-89AEB7D6FE57}" dt="2024-08-15T23:33:43.681" v="5"/>
          <ac:spMkLst>
            <pc:docMk/>
            <pc:sldMk cId="1346762015" sldId="2147479232"/>
            <ac:spMk id="89" creationId="{1A71439F-045C-0430-48DB-C30E6A7CCB58}"/>
          </ac:spMkLst>
        </pc:spChg>
        <pc:spChg chg="add mod">
          <ac:chgData name="Jason Davis" userId="03b6b87d-dd04-4cf7-bf89-87f7a06de438" providerId="ADAL" clId="{1085A629-DFA2-48B9-9AF5-89AEB7D6FE57}" dt="2024-08-15T23:33:43.681" v="5"/>
          <ac:spMkLst>
            <pc:docMk/>
            <pc:sldMk cId="1346762015" sldId="2147479232"/>
            <ac:spMk id="90" creationId="{88DCFD3F-471F-0D5C-2C68-8528253DEE4E}"/>
          </ac:spMkLst>
        </pc:spChg>
        <pc:spChg chg="add mod">
          <ac:chgData name="Jason Davis" userId="03b6b87d-dd04-4cf7-bf89-87f7a06de438" providerId="ADAL" clId="{1085A629-DFA2-48B9-9AF5-89AEB7D6FE57}" dt="2024-08-15T23:33:43.681" v="5"/>
          <ac:spMkLst>
            <pc:docMk/>
            <pc:sldMk cId="1346762015" sldId="2147479232"/>
            <ac:spMk id="91" creationId="{8BA9F134-FD52-4C9C-AF1E-4FC05CE33E4B}"/>
          </ac:spMkLst>
        </pc:spChg>
        <pc:spChg chg="add mod">
          <ac:chgData name="Jason Davis" userId="03b6b87d-dd04-4cf7-bf89-87f7a06de438" providerId="ADAL" clId="{1085A629-DFA2-48B9-9AF5-89AEB7D6FE57}" dt="2024-08-15T23:33:43.681" v="5"/>
          <ac:spMkLst>
            <pc:docMk/>
            <pc:sldMk cId="1346762015" sldId="2147479232"/>
            <ac:spMk id="92" creationId="{4B615521-3AAA-2329-16ED-8ED970F53020}"/>
          </ac:spMkLst>
        </pc:spChg>
        <pc:spChg chg="add mod">
          <ac:chgData name="Jason Davis" userId="03b6b87d-dd04-4cf7-bf89-87f7a06de438" providerId="ADAL" clId="{1085A629-DFA2-48B9-9AF5-89AEB7D6FE57}" dt="2024-08-15T23:33:43.681" v="5"/>
          <ac:spMkLst>
            <pc:docMk/>
            <pc:sldMk cId="1346762015" sldId="2147479232"/>
            <ac:spMk id="93" creationId="{D25EB0EC-50B9-88CA-DEF5-105EABFE79C4}"/>
          </ac:spMkLst>
        </pc:spChg>
        <pc:spChg chg="add mod">
          <ac:chgData name="Jason Davis" userId="03b6b87d-dd04-4cf7-bf89-87f7a06de438" providerId="ADAL" clId="{1085A629-DFA2-48B9-9AF5-89AEB7D6FE57}" dt="2024-08-15T23:33:43.681" v="5"/>
          <ac:spMkLst>
            <pc:docMk/>
            <pc:sldMk cId="1346762015" sldId="2147479232"/>
            <ac:spMk id="94" creationId="{8B544660-0364-00E4-B84F-659EA0410E5A}"/>
          </ac:spMkLst>
        </pc:spChg>
        <pc:spChg chg="add mod">
          <ac:chgData name="Jason Davis" userId="03b6b87d-dd04-4cf7-bf89-87f7a06de438" providerId="ADAL" clId="{1085A629-DFA2-48B9-9AF5-89AEB7D6FE57}" dt="2024-08-15T23:33:43.681" v="5"/>
          <ac:spMkLst>
            <pc:docMk/>
            <pc:sldMk cId="1346762015" sldId="2147479232"/>
            <ac:spMk id="95" creationId="{F8189AA0-4763-6000-C116-15AE656CD060}"/>
          </ac:spMkLst>
        </pc:spChg>
        <pc:spChg chg="mod">
          <ac:chgData name="Jason Davis" userId="03b6b87d-dd04-4cf7-bf89-87f7a06de438" providerId="ADAL" clId="{1085A629-DFA2-48B9-9AF5-89AEB7D6FE57}" dt="2024-08-15T23:33:43.681" v="5"/>
          <ac:spMkLst>
            <pc:docMk/>
            <pc:sldMk cId="1346762015" sldId="2147479232"/>
            <ac:spMk id="97" creationId="{DAC475AD-580A-4103-1472-2F04F6A27FBA}"/>
          </ac:spMkLst>
        </pc:spChg>
        <pc:spChg chg="mod">
          <ac:chgData name="Jason Davis" userId="03b6b87d-dd04-4cf7-bf89-87f7a06de438" providerId="ADAL" clId="{1085A629-DFA2-48B9-9AF5-89AEB7D6FE57}" dt="2024-08-15T23:33:43.681" v="5"/>
          <ac:spMkLst>
            <pc:docMk/>
            <pc:sldMk cId="1346762015" sldId="2147479232"/>
            <ac:spMk id="98" creationId="{F17A9C17-C818-ABF3-F800-C3F481F92517}"/>
          </ac:spMkLst>
        </pc:spChg>
        <pc:spChg chg="mod">
          <ac:chgData name="Jason Davis" userId="03b6b87d-dd04-4cf7-bf89-87f7a06de438" providerId="ADAL" clId="{1085A629-DFA2-48B9-9AF5-89AEB7D6FE57}" dt="2024-08-15T23:33:43.681" v="5"/>
          <ac:spMkLst>
            <pc:docMk/>
            <pc:sldMk cId="1346762015" sldId="2147479232"/>
            <ac:spMk id="99" creationId="{1C2E2D11-9349-1EC2-E9BF-C5D551686763}"/>
          </ac:spMkLst>
        </pc:spChg>
        <pc:spChg chg="mod">
          <ac:chgData name="Jason Davis" userId="03b6b87d-dd04-4cf7-bf89-87f7a06de438" providerId="ADAL" clId="{1085A629-DFA2-48B9-9AF5-89AEB7D6FE57}" dt="2024-08-15T23:33:43.681" v="5"/>
          <ac:spMkLst>
            <pc:docMk/>
            <pc:sldMk cId="1346762015" sldId="2147479232"/>
            <ac:spMk id="100" creationId="{04EFFA28-F052-EFA0-20EB-27B54BA5711D}"/>
          </ac:spMkLst>
        </pc:spChg>
        <pc:spChg chg="mod">
          <ac:chgData name="Jason Davis" userId="03b6b87d-dd04-4cf7-bf89-87f7a06de438" providerId="ADAL" clId="{1085A629-DFA2-48B9-9AF5-89AEB7D6FE57}" dt="2024-08-15T23:33:43.681" v="5"/>
          <ac:spMkLst>
            <pc:docMk/>
            <pc:sldMk cId="1346762015" sldId="2147479232"/>
            <ac:spMk id="101" creationId="{0C7C6CC3-E7BA-B3A5-D671-0767F5BE16F9}"/>
          </ac:spMkLst>
        </pc:spChg>
        <pc:spChg chg="mod">
          <ac:chgData name="Jason Davis" userId="03b6b87d-dd04-4cf7-bf89-87f7a06de438" providerId="ADAL" clId="{1085A629-DFA2-48B9-9AF5-89AEB7D6FE57}" dt="2024-08-15T23:33:43.681" v="5"/>
          <ac:spMkLst>
            <pc:docMk/>
            <pc:sldMk cId="1346762015" sldId="2147479232"/>
            <ac:spMk id="102" creationId="{5B989C24-1CB2-118D-991D-91756D35F93E}"/>
          </ac:spMkLst>
        </pc:spChg>
        <pc:spChg chg="mod">
          <ac:chgData name="Jason Davis" userId="03b6b87d-dd04-4cf7-bf89-87f7a06de438" providerId="ADAL" clId="{1085A629-DFA2-48B9-9AF5-89AEB7D6FE57}" dt="2024-08-15T23:33:43.681" v="5"/>
          <ac:spMkLst>
            <pc:docMk/>
            <pc:sldMk cId="1346762015" sldId="2147479232"/>
            <ac:spMk id="103" creationId="{AA9BC5B5-ECAE-F80D-8EBB-636D5DC37ABE}"/>
          </ac:spMkLst>
        </pc:spChg>
        <pc:spChg chg="mod">
          <ac:chgData name="Jason Davis" userId="03b6b87d-dd04-4cf7-bf89-87f7a06de438" providerId="ADAL" clId="{1085A629-DFA2-48B9-9AF5-89AEB7D6FE57}" dt="2024-08-15T23:33:43.681" v="5"/>
          <ac:spMkLst>
            <pc:docMk/>
            <pc:sldMk cId="1346762015" sldId="2147479232"/>
            <ac:spMk id="104" creationId="{A4063C24-0FE8-D184-3021-542E4624907A}"/>
          </ac:spMkLst>
        </pc:spChg>
        <pc:spChg chg="add mod">
          <ac:chgData name="Jason Davis" userId="03b6b87d-dd04-4cf7-bf89-87f7a06de438" providerId="ADAL" clId="{1085A629-DFA2-48B9-9AF5-89AEB7D6FE57}" dt="2024-08-15T23:33:43.681" v="5"/>
          <ac:spMkLst>
            <pc:docMk/>
            <pc:sldMk cId="1346762015" sldId="2147479232"/>
            <ac:spMk id="105" creationId="{5D02A05F-3A38-A2D7-5DCA-1584D11A9B04}"/>
          </ac:spMkLst>
        </pc:spChg>
        <pc:spChg chg="add mod">
          <ac:chgData name="Jason Davis" userId="03b6b87d-dd04-4cf7-bf89-87f7a06de438" providerId="ADAL" clId="{1085A629-DFA2-48B9-9AF5-89AEB7D6FE57}" dt="2024-08-15T23:33:43.681" v="5"/>
          <ac:spMkLst>
            <pc:docMk/>
            <pc:sldMk cId="1346762015" sldId="2147479232"/>
            <ac:spMk id="106" creationId="{D7038792-9303-0950-8F27-C42193D345A0}"/>
          </ac:spMkLst>
        </pc:spChg>
        <pc:spChg chg="add mod">
          <ac:chgData name="Jason Davis" userId="03b6b87d-dd04-4cf7-bf89-87f7a06de438" providerId="ADAL" clId="{1085A629-DFA2-48B9-9AF5-89AEB7D6FE57}" dt="2024-08-15T23:33:43.681" v="5"/>
          <ac:spMkLst>
            <pc:docMk/>
            <pc:sldMk cId="1346762015" sldId="2147479232"/>
            <ac:spMk id="107" creationId="{8F991905-004C-9CBD-E87F-BB6BE28E013D}"/>
          </ac:spMkLst>
        </pc:spChg>
        <pc:spChg chg="add mod">
          <ac:chgData name="Jason Davis" userId="03b6b87d-dd04-4cf7-bf89-87f7a06de438" providerId="ADAL" clId="{1085A629-DFA2-48B9-9AF5-89AEB7D6FE57}" dt="2024-08-15T23:33:43.681" v="5"/>
          <ac:spMkLst>
            <pc:docMk/>
            <pc:sldMk cId="1346762015" sldId="2147479232"/>
            <ac:spMk id="108" creationId="{2BB8F7ED-FCC3-9178-0E65-B70F24407DAA}"/>
          </ac:spMkLst>
        </pc:spChg>
        <pc:spChg chg="add mod">
          <ac:chgData name="Jason Davis" userId="03b6b87d-dd04-4cf7-bf89-87f7a06de438" providerId="ADAL" clId="{1085A629-DFA2-48B9-9AF5-89AEB7D6FE57}" dt="2024-08-15T23:33:43.681" v="5"/>
          <ac:spMkLst>
            <pc:docMk/>
            <pc:sldMk cId="1346762015" sldId="2147479232"/>
            <ac:spMk id="109" creationId="{9C81CA49-6AAE-31A8-053E-691D8485D60C}"/>
          </ac:spMkLst>
        </pc:spChg>
        <pc:grpChg chg="del">
          <ac:chgData name="Jason Davis" userId="03b6b87d-dd04-4cf7-bf89-87f7a06de438" providerId="ADAL" clId="{1085A629-DFA2-48B9-9AF5-89AEB7D6FE57}" dt="2024-08-15T23:33:42.740" v="4" actId="478"/>
          <ac:grpSpMkLst>
            <pc:docMk/>
            <pc:sldMk cId="1346762015" sldId="2147479232"/>
            <ac:grpSpMk id="3" creationId="{E458CE99-6DA2-0BD4-18DE-7151D1E9D5CC}"/>
          </ac:grpSpMkLst>
        </pc:grpChg>
        <pc:grpChg chg="add mod">
          <ac:chgData name="Jason Davis" userId="03b6b87d-dd04-4cf7-bf89-87f7a06de438" providerId="ADAL" clId="{1085A629-DFA2-48B9-9AF5-89AEB7D6FE57}" dt="2024-08-15T23:33:43.681" v="5"/>
          <ac:grpSpMkLst>
            <pc:docMk/>
            <pc:sldMk cId="1346762015" sldId="2147479232"/>
            <ac:grpSpMk id="96" creationId="{155A6928-1151-1564-F31F-1D0335D15BFC}"/>
          </ac:grpSpMkLst>
        </pc:grpChg>
      </pc:sldChg>
      <pc:sldChg chg="modSp mod">
        <pc:chgData name="Jason Davis" userId="03b6b87d-dd04-4cf7-bf89-87f7a06de438" providerId="ADAL" clId="{1085A629-DFA2-48B9-9AF5-89AEB7D6FE57}" dt="2024-08-15T23:34:51.272" v="13" actId="207"/>
        <pc:sldMkLst>
          <pc:docMk/>
          <pc:sldMk cId="731761033" sldId="2147479249"/>
        </pc:sldMkLst>
        <pc:spChg chg="mod">
          <ac:chgData name="Jason Davis" userId="03b6b87d-dd04-4cf7-bf89-87f7a06de438" providerId="ADAL" clId="{1085A629-DFA2-48B9-9AF5-89AEB7D6FE57}" dt="2024-08-15T23:34:46.420" v="12" actId="207"/>
          <ac:spMkLst>
            <pc:docMk/>
            <pc:sldMk cId="731761033" sldId="2147479249"/>
            <ac:spMk id="7" creationId="{261ACEDB-6B31-57B8-7D3A-D337C7395981}"/>
          </ac:spMkLst>
        </pc:spChg>
        <pc:spChg chg="mod">
          <ac:chgData name="Jason Davis" userId="03b6b87d-dd04-4cf7-bf89-87f7a06de438" providerId="ADAL" clId="{1085A629-DFA2-48B9-9AF5-89AEB7D6FE57}" dt="2024-08-15T23:34:51.272" v="13" actId="207"/>
          <ac:spMkLst>
            <pc:docMk/>
            <pc:sldMk cId="731761033" sldId="2147479249"/>
            <ac:spMk id="13" creationId="{81F7DF4B-C603-E1C6-157E-AB24C365CCD3}"/>
          </ac:spMkLst>
        </pc:spChg>
      </pc:sldChg>
      <pc:sldChg chg="modSp mod">
        <pc:chgData name="Jason Davis" userId="03b6b87d-dd04-4cf7-bf89-87f7a06de438" providerId="ADAL" clId="{1085A629-DFA2-48B9-9AF5-89AEB7D6FE57}" dt="2024-08-15T23:35:17.721" v="14" actId="20577"/>
        <pc:sldMkLst>
          <pc:docMk/>
          <pc:sldMk cId="2374003165" sldId="2147479254"/>
        </pc:sldMkLst>
        <pc:spChg chg="mod">
          <ac:chgData name="Jason Davis" userId="03b6b87d-dd04-4cf7-bf89-87f7a06de438" providerId="ADAL" clId="{1085A629-DFA2-48B9-9AF5-89AEB7D6FE57}" dt="2024-08-15T23:35:17.721" v="14" actId="20577"/>
          <ac:spMkLst>
            <pc:docMk/>
            <pc:sldMk cId="2374003165" sldId="2147479254"/>
            <ac:spMk id="2" creationId="{6D85A004-44C1-FD40-A85C-7E32DE0B5508}"/>
          </ac:spMkLst>
        </pc:spChg>
      </pc:sldChg>
      <pc:sldChg chg="addSp delSp modSp">
        <pc:chgData name="Jason Davis" userId="03b6b87d-dd04-4cf7-bf89-87f7a06de438" providerId="ADAL" clId="{1085A629-DFA2-48B9-9AF5-89AEB7D6FE57}" dt="2024-08-15T23:32:52.028" v="1"/>
        <pc:sldMkLst>
          <pc:docMk/>
          <pc:sldMk cId="3555899848" sldId="2147479260"/>
        </pc:sldMkLst>
        <pc:spChg chg="add mod">
          <ac:chgData name="Jason Davis" userId="03b6b87d-dd04-4cf7-bf89-87f7a06de438" providerId="ADAL" clId="{1085A629-DFA2-48B9-9AF5-89AEB7D6FE57}" dt="2024-08-15T23:32:52.028" v="1"/>
          <ac:spMkLst>
            <pc:docMk/>
            <pc:sldMk cId="3555899848" sldId="2147479260"/>
            <ac:spMk id="3" creationId="{A2B4D6BF-D848-E7E7-2AAA-CE317021492E}"/>
          </ac:spMkLst>
        </pc:spChg>
        <pc:spChg chg="del">
          <ac:chgData name="Jason Davis" userId="03b6b87d-dd04-4cf7-bf89-87f7a06de438" providerId="ADAL" clId="{1085A629-DFA2-48B9-9AF5-89AEB7D6FE57}" dt="2024-08-15T23:32:50.351" v="0" actId="478"/>
          <ac:spMkLst>
            <pc:docMk/>
            <pc:sldMk cId="3555899848" sldId="2147479260"/>
            <ac:spMk id="18" creationId="{D8D89E1F-82A0-59C1-F921-853F4685041C}"/>
          </ac:spMkLst>
        </pc:spChg>
        <pc:spChg chg="del">
          <ac:chgData name="Jason Davis" userId="03b6b87d-dd04-4cf7-bf89-87f7a06de438" providerId="ADAL" clId="{1085A629-DFA2-48B9-9AF5-89AEB7D6FE57}" dt="2024-08-15T23:32:50.351" v="0" actId="478"/>
          <ac:spMkLst>
            <pc:docMk/>
            <pc:sldMk cId="3555899848" sldId="2147479260"/>
            <ac:spMk id="19" creationId="{7CE14521-84EC-1D81-2ADA-D158294C9FC9}"/>
          </ac:spMkLst>
        </pc:spChg>
        <pc:spChg chg="del">
          <ac:chgData name="Jason Davis" userId="03b6b87d-dd04-4cf7-bf89-87f7a06de438" providerId="ADAL" clId="{1085A629-DFA2-48B9-9AF5-89AEB7D6FE57}" dt="2024-08-15T23:32:50.351" v="0" actId="478"/>
          <ac:spMkLst>
            <pc:docMk/>
            <pc:sldMk cId="3555899848" sldId="2147479260"/>
            <ac:spMk id="20" creationId="{6C07FA80-787F-1006-D01A-ADBD0697E748}"/>
          </ac:spMkLst>
        </pc:spChg>
        <pc:spChg chg="del">
          <ac:chgData name="Jason Davis" userId="03b6b87d-dd04-4cf7-bf89-87f7a06de438" providerId="ADAL" clId="{1085A629-DFA2-48B9-9AF5-89AEB7D6FE57}" dt="2024-08-15T23:32:50.351" v="0" actId="478"/>
          <ac:spMkLst>
            <pc:docMk/>
            <pc:sldMk cId="3555899848" sldId="2147479260"/>
            <ac:spMk id="21" creationId="{1F08CCBF-8CC4-9FBF-5E2E-D5EAC5C31E06}"/>
          </ac:spMkLst>
        </pc:spChg>
        <pc:spChg chg="del">
          <ac:chgData name="Jason Davis" userId="03b6b87d-dd04-4cf7-bf89-87f7a06de438" providerId="ADAL" clId="{1085A629-DFA2-48B9-9AF5-89AEB7D6FE57}" dt="2024-08-15T23:32:50.351" v="0" actId="478"/>
          <ac:spMkLst>
            <pc:docMk/>
            <pc:sldMk cId="3555899848" sldId="2147479260"/>
            <ac:spMk id="23" creationId="{24227C6E-CE07-97DC-6243-E97A2CC2C623}"/>
          </ac:spMkLst>
        </pc:spChg>
        <pc:spChg chg="del">
          <ac:chgData name="Jason Davis" userId="03b6b87d-dd04-4cf7-bf89-87f7a06de438" providerId="ADAL" clId="{1085A629-DFA2-48B9-9AF5-89AEB7D6FE57}" dt="2024-08-15T23:32:50.351" v="0" actId="478"/>
          <ac:spMkLst>
            <pc:docMk/>
            <pc:sldMk cId="3555899848" sldId="2147479260"/>
            <ac:spMk id="24" creationId="{BCDEB89B-7007-77E6-C97E-DAB17DA9E20B}"/>
          </ac:spMkLst>
        </pc:spChg>
        <pc:spChg chg="del">
          <ac:chgData name="Jason Davis" userId="03b6b87d-dd04-4cf7-bf89-87f7a06de438" providerId="ADAL" clId="{1085A629-DFA2-48B9-9AF5-89AEB7D6FE57}" dt="2024-08-15T23:32:50.351" v="0" actId="478"/>
          <ac:spMkLst>
            <pc:docMk/>
            <pc:sldMk cId="3555899848" sldId="2147479260"/>
            <ac:spMk id="26" creationId="{78DC950D-FE03-E6CC-A272-F7C380D57A31}"/>
          </ac:spMkLst>
        </pc:spChg>
        <pc:spChg chg="del">
          <ac:chgData name="Jason Davis" userId="03b6b87d-dd04-4cf7-bf89-87f7a06de438" providerId="ADAL" clId="{1085A629-DFA2-48B9-9AF5-89AEB7D6FE57}" dt="2024-08-15T23:32:50.351" v="0" actId="478"/>
          <ac:spMkLst>
            <pc:docMk/>
            <pc:sldMk cId="3555899848" sldId="2147479260"/>
            <ac:spMk id="27" creationId="{1CB3A3F3-5A12-486E-4C54-607255AFA635}"/>
          </ac:spMkLst>
        </pc:spChg>
        <pc:spChg chg="add mod">
          <ac:chgData name="Jason Davis" userId="03b6b87d-dd04-4cf7-bf89-87f7a06de438" providerId="ADAL" clId="{1085A629-DFA2-48B9-9AF5-89AEB7D6FE57}" dt="2024-08-15T23:32:52.028" v="1"/>
          <ac:spMkLst>
            <pc:docMk/>
            <pc:sldMk cId="3555899848" sldId="2147479260"/>
            <ac:spMk id="34" creationId="{6E9ADCD5-8FB1-7963-093E-611AA370FF1B}"/>
          </ac:spMkLst>
        </pc:spChg>
        <pc:spChg chg="add mod">
          <ac:chgData name="Jason Davis" userId="03b6b87d-dd04-4cf7-bf89-87f7a06de438" providerId="ADAL" clId="{1085A629-DFA2-48B9-9AF5-89AEB7D6FE57}" dt="2024-08-15T23:32:52.028" v="1"/>
          <ac:spMkLst>
            <pc:docMk/>
            <pc:sldMk cId="3555899848" sldId="2147479260"/>
            <ac:spMk id="35" creationId="{44D52FD6-974E-EAF3-263D-83F22BF29D66}"/>
          </ac:spMkLst>
        </pc:spChg>
        <pc:spChg chg="add mod">
          <ac:chgData name="Jason Davis" userId="03b6b87d-dd04-4cf7-bf89-87f7a06de438" providerId="ADAL" clId="{1085A629-DFA2-48B9-9AF5-89AEB7D6FE57}" dt="2024-08-15T23:32:52.028" v="1"/>
          <ac:spMkLst>
            <pc:docMk/>
            <pc:sldMk cId="3555899848" sldId="2147479260"/>
            <ac:spMk id="36" creationId="{1C71DE77-89F9-1DB2-00A9-FE11E71317B6}"/>
          </ac:spMkLst>
        </pc:spChg>
        <pc:spChg chg="add mod">
          <ac:chgData name="Jason Davis" userId="03b6b87d-dd04-4cf7-bf89-87f7a06de438" providerId="ADAL" clId="{1085A629-DFA2-48B9-9AF5-89AEB7D6FE57}" dt="2024-08-15T23:32:52.028" v="1"/>
          <ac:spMkLst>
            <pc:docMk/>
            <pc:sldMk cId="3555899848" sldId="2147479260"/>
            <ac:spMk id="38" creationId="{5961FC58-26B4-97F8-5C8A-C82B4FBAF2B6}"/>
          </ac:spMkLst>
        </pc:spChg>
        <pc:spChg chg="add mod">
          <ac:chgData name="Jason Davis" userId="03b6b87d-dd04-4cf7-bf89-87f7a06de438" providerId="ADAL" clId="{1085A629-DFA2-48B9-9AF5-89AEB7D6FE57}" dt="2024-08-15T23:32:52.028" v="1"/>
          <ac:spMkLst>
            <pc:docMk/>
            <pc:sldMk cId="3555899848" sldId="2147479260"/>
            <ac:spMk id="39" creationId="{9CDA2654-6145-DECC-D274-2ECB6AFA1742}"/>
          </ac:spMkLst>
        </pc:spChg>
        <pc:spChg chg="add mod">
          <ac:chgData name="Jason Davis" userId="03b6b87d-dd04-4cf7-bf89-87f7a06de438" providerId="ADAL" clId="{1085A629-DFA2-48B9-9AF5-89AEB7D6FE57}" dt="2024-08-15T23:32:52.028" v="1"/>
          <ac:spMkLst>
            <pc:docMk/>
            <pc:sldMk cId="3555899848" sldId="2147479260"/>
            <ac:spMk id="41" creationId="{B9EC39B7-BC36-6965-965E-BF23B4AD98AD}"/>
          </ac:spMkLst>
        </pc:spChg>
        <pc:spChg chg="add mod">
          <ac:chgData name="Jason Davis" userId="03b6b87d-dd04-4cf7-bf89-87f7a06de438" providerId="ADAL" clId="{1085A629-DFA2-48B9-9AF5-89AEB7D6FE57}" dt="2024-08-15T23:32:52.028" v="1"/>
          <ac:spMkLst>
            <pc:docMk/>
            <pc:sldMk cId="3555899848" sldId="2147479260"/>
            <ac:spMk id="42" creationId="{CBE4A3ED-F909-A8BF-5888-5CE6AA4F261D}"/>
          </ac:spMkLst>
        </pc:spChg>
        <pc:spChg chg="mod">
          <ac:chgData name="Jason Davis" userId="03b6b87d-dd04-4cf7-bf89-87f7a06de438" providerId="ADAL" clId="{1085A629-DFA2-48B9-9AF5-89AEB7D6FE57}" dt="2024-08-15T23:32:52.028" v="1"/>
          <ac:spMkLst>
            <pc:docMk/>
            <pc:sldMk cId="3555899848" sldId="2147479260"/>
            <ac:spMk id="44" creationId="{74B895A5-1E12-1BD7-8B6E-2E2C10FD6C34}"/>
          </ac:spMkLst>
        </pc:spChg>
        <pc:spChg chg="mod">
          <ac:chgData name="Jason Davis" userId="03b6b87d-dd04-4cf7-bf89-87f7a06de438" providerId="ADAL" clId="{1085A629-DFA2-48B9-9AF5-89AEB7D6FE57}" dt="2024-08-15T23:32:52.028" v="1"/>
          <ac:spMkLst>
            <pc:docMk/>
            <pc:sldMk cId="3555899848" sldId="2147479260"/>
            <ac:spMk id="45" creationId="{340BEC01-C7B8-E4D3-94AB-AA0875117A44}"/>
          </ac:spMkLst>
        </pc:spChg>
        <pc:spChg chg="add mod">
          <ac:chgData name="Jason Davis" userId="03b6b87d-dd04-4cf7-bf89-87f7a06de438" providerId="ADAL" clId="{1085A629-DFA2-48B9-9AF5-89AEB7D6FE57}" dt="2024-08-15T23:32:52.028" v="1"/>
          <ac:spMkLst>
            <pc:docMk/>
            <pc:sldMk cId="3555899848" sldId="2147479260"/>
            <ac:spMk id="64" creationId="{7A0E72A9-CAE3-3B14-13DF-0A61A14D8878}"/>
          </ac:spMkLst>
        </pc:spChg>
        <pc:spChg chg="mod">
          <ac:chgData name="Jason Davis" userId="03b6b87d-dd04-4cf7-bf89-87f7a06de438" providerId="ADAL" clId="{1085A629-DFA2-48B9-9AF5-89AEB7D6FE57}" dt="2024-08-15T23:32:52.028" v="1"/>
          <ac:spMkLst>
            <pc:docMk/>
            <pc:sldMk cId="3555899848" sldId="2147479260"/>
            <ac:spMk id="66" creationId="{92E15566-DAFB-F623-2A51-EC8A51BD264B}"/>
          </ac:spMkLst>
        </pc:spChg>
        <pc:spChg chg="mod">
          <ac:chgData name="Jason Davis" userId="03b6b87d-dd04-4cf7-bf89-87f7a06de438" providerId="ADAL" clId="{1085A629-DFA2-48B9-9AF5-89AEB7D6FE57}" dt="2024-08-15T23:32:52.028" v="1"/>
          <ac:spMkLst>
            <pc:docMk/>
            <pc:sldMk cId="3555899848" sldId="2147479260"/>
            <ac:spMk id="67" creationId="{9391EB8D-9368-B17F-594B-96885556CF04}"/>
          </ac:spMkLst>
        </pc:spChg>
        <pc:spChg chg="del">
          <ac:chgData name="Jason Davis" userId="03b6b87d-dd04-4cf7-bf89-87f7a06de438" providerId="ADAL" clId="{1085A629-DFA2-48B9-9AF5-89AEB7D6FE57}" dt="2024-08-15T23:32:50.351" v="0" actId="478"/>
          <ac:spMkLst>
            <pc:docMk/>
            <pc:sldMk cId="3555899848" sldId="2147479260"/>
            <ac:spMk id="68" creationId="{FD3D159C-E5FC-1794-2709-D2675E79D629}"/>
          </ac:spMkLst>
        </pc:spChg>
        <pc:spChg chg="del">
          <ac:chgData name="Jason Davis" userId="03b6b87d-dd04-4cf7-bf89-87f7a06de438" providerId="ADAL" clId="{1085A629-DFA2-48B9-9AF5-89AEB7D6FE57}" dt="2024-08-15T23:32:50.351" v="0" actId="478"/>
          <ac:spMkLst>
            <pc:docMk/>
            <pc:sldMk cId="3555899848" sldId="2147479260"/>
            <ac:spMk id="69" creationId="{89B6205F-2C9C-44BE-4EEF-E268799A8A85}"/>
          </ac:spMkLst>
        </pc:spChg>
        <pc:spChg chg="del">
          <ac:chgData name="Jason Davis" userId="03b6b87d-dd04-4cf7-bf89-87f7a06de438" providerId="ADAL" clId="{1085A629-DFA2-48B9-9AF5-89AEB7D6FE57}" dt="2024-08-15T23:32:50.351" v="0" actId="478"/>
          <ac:spMkLst>
            <pc:docMk/>
            <pc:sldMk cId="3555899848" sldId="2147479260"/>
            <ac:spMk id="70" creationId="{8AC80C77-F746-E0C0-3565-1F1B65B1E8F3}"/>
          </ac:spMkLst>
        </pc:spChg>
        <pc:spChg chg="del">
          <ac:chgData name="Jason Davis" userId="03b6b87d-dd04-4cf7-bf89-87f7a06de438" providerId="ADAL" clId="{1085A629-DFA2-48B9-9AF5-89AEB7D6FE57}" dt="2024-08-15T23:32:50.351" v="0" actId="478"/>
          <ac:spMkLst>
            <pc:docMk/>
            <pc:sldMk cId="3555899848" sldId="2147479260"/>
            <ac:spMk id="71" creationId="{52164312-8478-FAE5-3917-721157E26B25}"/>
          </ac:spMkLst>
        </pc:spChg>
        <pc:spChg chg="del">
          <ac:chgData name="Jason Davis" userId="03b6b87d-dd04-4cf7-bf89-87f7a06de438" providerId="ADAL" clId="{1085A629-DFA2-48B9-9AF5-89AEB7D6FE57}" dt="2024-08-15T23:32:50.351" v="0" actId="478"/>
          <ac:spMkLst>
            <pc:docMk/>
            <pc:sldMk cId="3555899848" sldId="2147479260"/>
            <ac:spMk id="72" creationId="{B87BC9D0-51CA-191E-434A-B6A29E4787BA}"/>
          </ac:spMkLst>
        </pc:spChg>
        <pc:spChg chg="del">
          <ac:chgData name="Jason Davis" userId="03b6b87d-dd04-4cf7-bf89-87f7a06de438" providerId="ADAL" clId="{1085A629-DFA2-48B9-9AF5-89AEB7D6FE57}" dt="2024-08-15T23:32:50.351" v="0" actId="478"/>
          <ac:spMkLst>
            <pc:docMk/>
            <pc:sldMk cId="3555899848" sldId="2147479260"/>
            <ac:spMk id="73" creationId="{F831AEE8-F8BC-CA95-7C48-7CCACA22B8EE}"/>
          </ac:spMkLst>
        </pc:spChg>
        <pc:spChg chg="mod">
          <ac:chgData name="Jason Davis" userId="03b6b87d-dd04-4cf7-bf89-87f7a06de438" providerId="ADAL" clId="{1085A629-DFA2-48B9-9AF5-89AEB7D6FE57}" dt="2024-08-15T23:32:52.028" v="1"/>
          <ac:spMkLst>
            <pc:docMk/>
            <pc:sldMk cId="3555899848" sldId="2147479260"/>
            <ac:spMk id="74" creationId="{FCA9D3B6-AF30-67D4-B9B3-FE4B7348AE0E}"/>
          </ac:spMkLst>
        </pc:spChg>
        <pc:spChg chg="mod">
          <ac:chgData name="Jason Davis" userId="03b6b87d-dd04-4cf7-bf89-87f7a06de438" providerId="ADAL" clId="{1085A629-DFA2-48B9-9AF5-89AEB7D6FE57}" dt="2024-08-15T23:32:52.028" v="1"/>
          <ac:spMkLst>
            <pc:docMk/>
            <pc:sldMk cId="3555899848" sldId="2147479260"/>
            <ac:spMk id="75" creationId="{F3A1DC0B-8A57-69B7-62B1-037720296273}"/>
          </ac:spMkLst>
        </pc:spChg>
        <pc:spChg chg="mod">
          <ac:chgData name="Jason Davis" userId="03b6b87d-dd04-4cf7-bf89-87f7a06de438" providerId="ADAL" clId="{1085A629-DFA2-48B9-9AF5-89AEB7D6FE57}" dt="2024-08-15T23:32:52.028" v="1"/>
          <ac:spMkLst>
            <pc:docMk/>
            <pc:sldMk cId="3555899848" sldId="2147479260"/>
            <ac:spMk id="76" creationId="{DF77DA91-20AD-D294-1693-4E1819D88C4C}"/>
          </ac:spMkLst>
        </pc:spChg>
        <pc:spChg chg="mod">
          <ac:chgData name="Jason Davis" userId="03b6b87d-dd04-4cf7-bf89-87f7a06de438" providerId="ADAL" clId="{1085A629-DFA2-48B9-9AF5-89AEB7D6FE57}" dt="2024-08-15T23:32:52.028" v="1"/>
          <ac:spMkLst>
            <pc:docMk/>
            <pc:sldMk cId="3555899848" sldId="2147479260"/>
            <ac:spMk id="77" creationId="{ED98D406-7297-04F6-FC76-0D8DF0416EAA}"/>
          </ac:spMkLst>
        </pc:spChg>
        <pc:spChg chg="mod">
          <ac:chgData name="Jason Davis" userId="03b6b87d-dd04-4cf7-bf89-87f7a06de438" providerId="ADAL" clId="{1085A629-DFA2-48B9-9AF5-89AEB7D6FE57}" dt="2024-08-15T23:32:52.028" v="1"/>
          <ac:spMkLst>
            <pc:docMk/>
            <pc:sldMk cId="3555899848" sldId="2147479260"/>
            <ac:spMk id="78" creationId="{107D53DA-5F5C-D4BF-FCB3-5525EF19AB8C}"/>
          </ac:spMkLst>
        </pc:spChg>
        <pc:spChg chg="mod">
          <ac:chgData name="Jason Davis" userId="03b6b87d-dd04-4cf7-bf89-87f7a06de438" providerId="ADAL" clId="{1085A629-DFA2-48B9-9AF5-89AEB7D6FE57}" dt="2024-08-15T23:32:52.028" v="1"/>
          <ac:spMkLst>
            <pc:docMk/>
            <pc:sldMk cId="3555899848" sldId="2147479260"/>
            <ac:spMk id="79" creationId="{04D7C17D-3979-A717-C85C-30A8BDD35506}"/>
          </ac:spMkLst>
        </pc:spChg>
        <pc:spChg chg="mod">
          <ac:chgData name="Jason Davis" userId="03b6b87d-dd04-4cf7-bf89-87f7a06de438" providerId="ADAL" clId="{1085A629-DFA2-48B9-9AF5-89AEB7D6FE57}" dt="2024-08-15T23:32:52.028" v="1"/>
          <ac:spMkLst>
            <pc:docMk/>
            <pc:sldMk cId="3555899848" sldId="2147479260"/>
            <ac:spMk id="80" creationId="{72C02C01-80B8-BCB2-B229-DE8E5CBBB8D4}"/>
          </ac:spMkLst>
        </pc:spChg>
        <pc:spChg chg="mod">
          <ac:chgData name="Jason Davis" userId="03b6b87d-dd04-4cf7-bf89-87f7a06de438" providerId="ADAL" clId="{1085A629-DFA2-48B9-9AF5-89AEB7D6FE57}" dt="2024-08-15T23:32:52.028" v="1"/>
          <ac:spMkLst>
            <pc:docMk/>
            <pc:sldMk cId="3555899848" sldId="2147479260"/>
            <ac:spMk id="81" creationId="{4066B387-78FA-A428-7953-2CE723239872}"/>
          </ac:spMkLst>
        </pc:spChg>
        <pc:spChg chg="mod">
          <ac:chgData name="Jason Davis" userId="03b6b87d-dd04-4cf7-bf89-87f7a06de438" providerId="ADAL" clId="{1085A629-DFA2-48B9-9AF5-89AEB7D6FE57}" dt="2024-08-15T23:32:52.028" v="1"/>
          <ac:spMkLst>
            <pc:docMk/>
            <pc:sldMk cId="3555899848" sldId="2147479260"/>
            <ac:spMk id="82" creationId="{F87CFE20-395B-CB80-95AB-FE6272A5F567}"/>
          </ac:spMkLst>
        </pc:spChg>
        <pc:spChg chg="mod">
          <ac:chgData name="Jason Davis" userId="03b6b87d-dd04-4cf7-bf89-87f7a06de438" providerId="ADAL" clId="{1085A629-DFA2-48B9-9AF5-89AEB7D6FE57}" dt="2024-08-15T23:32:52.028" v="1"/>
          <ac:spMkLst>
            <pc:docMk/>
            <pc:sldMk cId="3555899848" sldId="2147479260"/>
            <ac:spMk id="83" creationId="{29B46538-5F0F-3DC6-D335-1A9B7208012C}"/>
          </ac:spMkLst>
        </pc:spChg>
        <pc:spChg chg="add mod">
          <ac:chgData name="Jason Davis" userId="03b6b87d-dd04-4cf7-bf89-87f7a06de438" providerId="ADAL" clId="{1085A629-DFA2-48B9-9AF5-89AEB7D6FE57}" dt="2024-08-15T23:32:52.028" v="1"/>
          <ac:spMkLst>
            <pc:docMk/>
            <pc:sldMk cId="3555899848" sldId="2147479260"/>
            <ac:spMk id="84" creationId="{83A8CF93-1B35-E3BD-02C3-06646A9C9B70}"/>
          </ac:spMkLst>
        </pc:spChg>
        <pc:spChg chg="add mod">
          <ac:chgData name="Jason Davis" userId="03b6b87d-dd04-4cf7-bf89-87f7a06de438" providerId="ADAL" clId="{1085A629-DFA2-48B9-9AF5-89AEB7D6FE57}" dt="2024-08-15T23:32:52.028" v="1"/>
          <ac:spMkLst>
            <pc:docMk/>
            <pc:sldMk cId="3555899848" sldId="2147479260"/>
            <ac:spMk id="85" creationId="{499975DC-1E3D-9E76-779F-0F38C3FE956A}"/>
          </ac:spMkLst>
        </pc:spChg>
        <pc:spChg chg="add mod">
          <ac:chgData name="Jason Davis" userId="03b6b87d-dd04-4cf7-bf89-87f7a06de438" providerId="ADAL" clId="{1085A629-DFA2-48B9-9AF5-89AEB7D6FE57}" dt="2024-08-15T23:32:52.028" v="1"/>
          <ac:spMkLst>
            <pc:docMk/>
            <pc:sldMk cId="3555899848" sldId="2147479260"/>
            <ac:spMk id="86" creationId="{79E331D2-7DBC-4AE7-063C-C83449C784F2}"/>
          </ac:spMkLst>
        </pc:spChg>
        <pc:spChg chg="add mod">
          <ac:chgData name="Jason Davis" userId="03b6b87d-dd04-4cf7-bf89-87f7a06de438" providerId="ADAL" clId="{1085A629-DFA2-48B9-9AF5-89AEB7D6FE57}" dt="2024-08-15T23:32:52.028" v="1"/>
          <ac:spMkLst>
            <pc:docMk/>
            <pc:sldMk cId="3555899848" sldId="2147479260"/>
            <ac:spMk id="87" creationId="{878D212A-D955-71D9-1DCF-503D90F4174F}"/>
          </ac:spMkLst>
        </pc:spChg>
        <pc:spChg chg="add mod">
          <ac:chgData name="Jason Davis" userId="03b6b87d-dd04-4cf7-bf89-87f7a06de438" providerId="ADAL" clId="{1085A629-DFA2-48B9-9AF5-89AEB7D6FE57}" dt="2024-08-15T23:32:52.028" v="1"/>
          <ac:spMkLst>
            <pc:docMk/>
            <pc:sldMk cId="3555899848" sldId="2147479260"/>
            <ac:spMk id="88" creationId="{D68CAC26-F341-7120-DF70-3E2C90944077}"/>
          </ac:spMkLst>
        </pc:spChg>
        <pc:grpChg chg="add mod">
          <ac:chgData name="Jason Davis" userId="03b6b87d-dd04-4cf7-bf89-87f7a06de438" providerId="ADAL" clId="{1085A629-DFA2-48B9-9AF5-89AEB7D6FE57}" dt="2024-08-15T23:32:52.028" v="1"/>
          <ac:grpSpMkLst>
            <pc:docMk/>
            <pc:sldMk cId="3555899848" sldId="2147479260"/>
            <ac:grpSpMk id="43" creationId="{F658B0C8-AA8C-EE92-3178-BDAA952B2706}"/>
          </ac:grpSpMkLst>
        </pc:grpChg>
        <pc:grpChg chg="del">
          <ac:chgData name="Jason Davis" userId="03b6b87d-dd04-4cf7-bf89-87f7a06de438" providerId="ADAL" clId="{1085A629-DFA2-48B9-9AF5-89AEB7D6FE57}" dt="2024-08-15T23:32:50.351" v="0" actId="478"/>
          <ac:grpSpMkLst>
            <pc:docMk/>
            <pc:sldMk cId="3555899848" sldId="2147479260"/>
            <ac:grpSpMk id="46" creationId="{D38CC78E-D54C-DB70-A7F2-FF22E4BC37D0}"/>
          </ac:grpSpMkLst>
        </pc:grpChg>
        <pc:grpChg chg="del">
          <ac:chgData name="Jason Davis" userId="03b6b87d-dd04-4cf7-bf89-87f7a06de438" providerId="ADAL" clId="{1085A629-DFA2-48B9-9AF5-89AEB7D6FE57}" dt="2024-08-15T23:32:50.351" v="0" actId="478"/>
          <ac:grpSpMkLst>
            <pc:docMk/>
            <pc:sldMk cId="3555899848" sldId="2147479260"/>
            <ac:grpSpMk id="51" creationId="{844788CA-0457-BC04-10B7-8FCD55C413F7}"/>
          </ac:grpSpMkLst>
        </pc:grpChg>
        <pc:grpChg chg="add mod">
          <ac:chgData name="Jason Davis" userId="03b6b87d-dd04-4cf7-bf89-87f7a06de438" providerId="ADAL" clId="{1085A629-DFA2-48B9-9AF5-89AEB7D6FE57}" dt="2024-08-15T23:32:52.028" v="1"/>
          <ac:grpSpMkLst>
            <pc:docMk/>
            <pc:sldMk cId="3555899848" sldId="2147479260"/>
            <ac:grpSpMk id="65" creationId="{6FA254EF-92DB-81E8-F3BD-ABA178D99121}"/>
          </ac:grpSpMkLst>
        </pc:grpChg>
        <pc:cxnChg chg="del">
          <ac:chgData name="Jason Davis" userId="03b6b87d-dd04-4cf7-bf89-87f7a06de438" providerId="ADAL" clId="{1085A629-DFA2-48B9-9AF5-89AEB7D6FE57}" dt="2024-08-15T23:32:50.351" v="0" actId="478"/>
          <ac:cxnSpMkLst>
            <pc:docMk/>
            <pc:sldMk cId="3555899848" sldId="2147479260"/>
            <ac:cxnSpMk id="4" creationId="{932E4CFC-C43D-BD0D-089D-97A995E73567}"/>
          </ac:cxnSpMkLst>
        </pc:cxnChg>
        <pc:cxnChg chg="del">
          <ac:chgData name="Jason Davis" userId="03b6b87d-dd04-4cf7-bf89-87f7a06de438" providerId="ADAL" clId="{1085A629-DFA2-48B9-9AF5-89AEB7D6FE57}" dt="2024-08-15T23:32:50.351" v="0" actId="478"/>
          <ac:cxnSpMkLst>
            <pc:docMk/>
            <pc:sldMk cId="3555899848" sldId="2147479260"/>
            <ac:cxnSpMk id="22" creationId="{6DFAAA21-3D8C-617B-00DF-0E8CFDB5737F}"/>
          </ac:cxnSpMkLst>
        </pc:cxnChg>
        <pc:cxnChg chg="del">
          <ac:chgData name="Jason Davis" userId="03b6b87d-dd04-4cf7-bf89-87f7a06de438" providerId="ADAL" clId="{1085A629-DFA2-48B9-9AF5-89AEB7D6FE57}" dt="2024-08-15T23:32:50.351" v="0" actId="478"/>
          <ac:cxnSpMkLst>
            <pc:docMk/>
            <pc:sldMk cId="3555899848" sldId="2147479260"/>
            <ac:cxnSpMk id="25" creationId="{98FCF1BA-A2F3-2C33-2DF9-620DD913DB96}"/>
          </ac:cxnSpMkLst>
        </pc:cxnChg>
        <pc:cxnChg chg="add mod">
          <ac:chgData name="Jason Davis" userId="03b6b87d-dd04-4cf7-bf89-87f7a06de438" providerId="ADAL" clId="{1085A629-DFA2-48B9-9AF5-89AEB7D6FE57}" dt="2024-08-15T23:32:52.028" v="1"/>
          <ac:cxnSpMkLst>
            <pc:docMk/>
            <pc:sldMk cId="3555899848" sldId="2147479260"/>
            <ac:cxnSpMk id="37" creationId="{C554D512-B7CB-A31C-9F6E-B11ACE08E760}"/>
          </ac:cxnSpMkLst>
        </pc:cxnChg>
        <pc:cxnChg chg="add mod">
          <ac:chgData name="Jason Davis" userId="03b6b87d-dd04-4cf7-bf89-87f7a06de438" providerId="ADAL" clId="{1085A629-DFA2-48B9-9AF5-89AEB7D6FE57}" dt="2024-08-15T23:32:52.028" v="1"/>
          <ac:cxnSpMkLst>
            <pc:docMk/>
            <pc:sldMk cId="3555899848" sldId="2147479260"/>
            <ac:cxnSpMk id="40" creationId="{92494E20-E3FB-FEBE-F95F-0E3854A3FD08}"/>
          </ac:cxnSpMkLst>
        </pc:cxnChg>
        <pc:cxnChg chg="add mod">
          <ac:chgData name="Jason Davis" userId="03b6b87d-dd04-4cf7-bf89-87f7a06de438" providerId="ADAL" clId="{1085A629-DFA2-48B9-9AF5-89AEB7D6FE57}" dt="2024-08-15T23:32:52.028" v="1"/>
          <ac:cxnSpMkLst>
            <pc:docMk/>
            <pc:sldMk cId="3555899848" sldId="2147479260"/>
            <ac:cxnSpMk id="89" creationId="{CF03D272-0E29-A0EB-3BD2-EC0877FF37FB}"/>
          </ac:cxnSpMkLst>
        </pc:cxnChg>
      </pc:sldChg>
      <pc:sldChg chg="addSp delSp modSp mod delAnim">
        <pc:chgData name="Jason Davis" userId="03b6b87d-dd04-4cf7-bf89-87f7a06de438" providerId="ADAL" clId="{1085A629-DFA2-48B9-9AF5-89AEB7D6FE57}" dt="2024-08-15T23:34:26.029" v="11"/>
        <pc:sldMkLst>
          <pc:docMk/>
          <pc:sldMk cId="3463598633" sldId="2147479262"/>
        </pc:sldMkLst>
        <pc:spChg chg="del">
          <ac:chgData name="Jason Davis" userId="03b6b87d-dd04-4cf7-bf89-87f7a06de438" providerId="ADAL" clId="{1085A629-DFA2-48B9-9AF5-89AEB7D6FE57}" dt="2024-08-15T23:34:15.744" v="6" actId="478"/>
          <ac:spMkLst>
            <pc:docMk/>
            <pc:sldMk cId="3463598633" sldId="2147479262"/>
            <ac:spMk id="2" creationId="{5DAB8674-1B02-3D85-CF65-92BE2EBCD22E}"/>
          </ac:spMkLst>
        </pc:spChg>
        <pc:spChg chg="del">
          <ac:chgData name="Jason Davis" userId="03b6b87d-dd04-4cf7-bf89-87f7a06de438" providerId="ADAL" clId="{1085A629-DFA2-48B9-9AF5-89AEB7D6FE57}" dt="2024-08-15T23:34:15.744" v="6" actId="478"/>
          <ac:spMkLst>
            <pc:docMk/>
            <pc:sldMk cId="3463598633" sldId="2147479262"/>
            <ac:spMk id="3" creationId="{348AFFB0-6387-66A9-B055-B79732D5E904}"/>
          </ac:spMkLst>
        </pc:spChg>
        <pc:picChg chg="add mod">
          <ac:chgData name="Jason Davis" userId="03b6b87d-dd04-4cf7-bf89-87f7a06de438" providerId="ADAL" clId="{1085A629-DFA2-48B9-9AF5-89AEB7D6FE57}" dt="2024-08-15T23:34:26.029" v="11"/>
          <ac:picMkLst>
            <pc:docMk/>
            <pc:sldMk cId="3463598633" sldId="2147479262"/>
            <ac:picMk id="29" creationId="{F7B927E0-B898-0071-818D-8ACDB8E64214}"/>
          </ac:picMkLst>
        </pc:picChg>
        <pc:picChg chg="del">
          <ac:chgData name="Jason Davis" userId="03b6b87d-dd04-4cf7-bf89-87f7a06de438" providerId="ADAL" clId="{1085A629-DFA2-48B9-9AF5-89AEB7D6FE57}" dt="2024-08-15T23:34:25.056" v="10" actId="478"/>
          <ac:picMkLst>
            <pc:docMk/>
            <pc:sldMk cId="3463598633" sldId="2147479262"/>
            <ac:picMk id="52" creationId="{A8E06558-CA33-A747-0946-627677FD1764}"/>
          </ac:picMkLst>
        </pc:picChg>
        <pc:picChg chg="del">
          <ac:chgData name="Jason Davis" userId="03b6b87d-dd04-4cf7-bf89-87f7a06de438" providerId="ADAL" clId="{1085A629-DFA2-48B9-9AF5-89AEB7D6FE57}" dt="2024-08-15T23:34:22.703" v="9" actId="478"/>
          <ac:picMkLst>
            <pc:docMk/>
            <pc:sldMk cId="3463598633" sldId="2147479262"/>
            <ac:picMk id="53" creationId="{1CFE827B-0C23-0279-518B-DF416FE155EF}"/>
          </ac:picMkLst>
        </pc:picChg>
        <pc:picChg chg="del">
          <ac:chgData name="Jason Davis" userId="03b6b87d-dd04-4cf7-bf89-87f7a06de438" providerId="ADAL" clId="{1085A629-DFA2-48B9-9AF5-89AEB7D6FE57}" dt="2024-08-15T23:34:20.520" v="8" actId="478"/>
          <ac:picMkLst>
            <pc:docMk/>
            <pc:sldMk cId="3463598633" sldId="2147479262"/>
            <ac:picMk id="60" creationId="{8ECAF9B4-EAD1-8572-F6AF-7791FB2DB17E}"/>
          </ac:picMkLst>
        </pc:picChg>
        <pc:picChg chg="del">
          <ac:chgData name="Jason Davis" userId="03b6b87d-dd04-4cf7-bf89-87f7a06de438" providerId="ADAL" clId="{1085A629-DFA2-48B9-9AF5-89AEB7D6FE57}" dt="2024-08-15T23:34:18.361" v="7" actId="478"/>
          <ac:picMkLst>
            <pc:docMk/>
            <pc:sldMk cId="3463598633" sldId="2147479262"/>
            <ac:picMk id="61" creationId="{51C49430-E83C-7DAC-9C31-AF1DF01C7B57}"/>
          </ac:picMkLst>
        </pc:picChg>
      </pc:sldChg>
      <pc:sldChg chg="modSp mod">
        <pc:chgData name="Jason Davis" userId="03b6b87d-dd04-4cf7-bf89-87f7a06de438" providerId="ADAL" clId="{1085A629-DFA2-48B9-9AF5-89AEB7D6FE57}" dt="2024-08-15T23:38:20.966" v="37" actId="1036"/>
        <pc:sldMkLst>
          <pc:docMk/>
          <pc:sldMk cId="2602817439" sldId="2147479265"/>
        </pc:sldMkLst>
        <pc:spChg chg="mod">
          <ac:chgData name="Jason Davis" userId="03b6b87d-dd04-4cf7-bf89-87f7a06de438" providerId="ADAL" clId="{1085A629-DFA2-48B9-9AF5-89AEB7D6FE57}" dt="2024-08-15T23:38:11.198" v="23" actId="403"/>
          <ac:spMkLst>
            <pc:docMk/>
            <pc:sldMk cId="2602817439" sldId="2147479265"/>
            <ac:spMk id="3" creationId="{D20C8635-5CD7-5064-D069-3315CAE5D089}"/>
          </ac:spMkLst>
        </pc:spChg>
        <pc:spChg chg="mod">
          <ac:chgData name="Jason Davis" userId="03b6b87d-dd04-4cf7-bf89-87f7a06de438" providerId="ADAL" clId="{1085A629-DFA2-48B9-9AF5-89AEB7D6FE57}" dt="2024-08-15T23:38:17.002" v="33" actId="1036"/>
          <ac:spMkLst>
            <pc:docMk/>
            <pc:sldMk cId="2602817439" sldId="2147479265"/>
            <ac:spMk id="7" creationId="{81CB57EF-8175-2132-0A36-12AE7EF6BA5B}"/>
          </ac:spMkLst>
        </pc:spChg>
        <pc:spChg chg="mod">
          <ac:chgData name="Jason Davis" userId="03b6b87d-dd04-4cf7-bf89-87f7a06de438" providerId="ADAL" clId="{1085A629-DFA2-48B9-9AF5-89AEB7D6FE57}" dt="2024-08-15T23:38:20.966" v="37" actId="1036"/>
          <ac:spMkLst>
            <pc:docMk/>
            <pc:sldMk cId="2602817439" sldId="2147479265"/>
            <ac:spMk id="8" creationId="{044E117D-42A8-5792-C826-C0E75F1D096F}"/>
          </ac:spMkLst>
        </pc:spChg>
      </pc:sldChg>
      <pc:sldChg chg="modSp mod">
        <pc:chgData name="Jason Davis" userId="03b6b87d-dd04-4cf7-bf89-87f7a06de438" providerId="ADAL" clId="{1085A629-DFA2-48B9-9AF5-89AEB7D6FE57}" dt="2024-08-15T23:35:22.995" v="17" actId="20577"/>
        <pc:sldMkLst>
          <pc:docMk/>
          <pc:sldMk cId="1910697374" sldId="2147479267"/>
        </pc:sldMkLst>
        <pc:spChg chg="mod">
          <ac:chgData name="Jason Davis" userId="03b6b87d-dd04-4cf7-bf89-87f7a06de438" providerId="ADAL" clId="{1085A629-DFA2-48B9-9AF5-89AEB7D6FE57}" dt="2024-08-15T23:35:22.995" v="17" actId="20577"/>
          <ac:spMkLst>
            <pc:docMk/>
            <pc:sldMk cId="1910697374" sldId="2147479267"/>
            <ac:spMk id="2" creationId="{6D85A004-44C1-FD40-A85C-7E32DE0B550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eaLnBrk="1" hangingPunct="1">
              <a:defRPr sz="1200" dirty="0">
                <a:latin typeface="Arial" pitchFamily="-106" charset="0"/>
                <a:ea typeface="+mn-ea"/>
                <a:cs typeface="+mn-cs"/>
              </a:defRPr>
            </a:lvl1pPr>
          </a:lstStyle>
          <a:p>
            <a:pPr>
              <a:defRPr/>
            </a:pPr>
            <a:endParaRPr lang="en-US" dirty="0">
              <a:latin typeface="Franklin Gothic Book"/>
            </a:endParaRPr>
          </a:p>
        </p:txBody>
      </p:sp>
      <p:sp>
        <p:nvSpPr>
          <p:cNvPr id="110595" name="Rectangle 3"/>
          <p:cNvSpPr>
            <a:spLocks noGrp="1" noChangeArrowheads="1"/>
          </p:cNvSpPr>
          <p:nvPr>
            <p:ph type="dt" sz="quarter" idx="1"/>
          </p:nvPr>
        </p:nvSpPr>
        <p:spPr bwMode="auto">
          <a:xfrm>
            <a:off x="3956050" y="0"/>
            <a:ext cx="3027363"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eaLnBrk="1" hangingPunct="1">
              <a:defRPr sz="1200" dirty="0">
                <a:latin typeface="Arial" pitchFamily="-106" charset="0"/>
                <a:ea typeface="+mn-ea"/>
                <a:cs typeface="+mn-cs"/>
              </a:defRPr>
            </a:lvl1pPr>
          </a:lstStyle>
          <a:p>
            <a:pPr>
              <a:defRPr/>
            </a:pPr>
            <a:endParaRPr lang="en-US" dirty="0">
              <a:latin typeface="Franklin Gothic Book"/>
            </a:endParaRPr>
          </a:p>
        </p:txBody>
      </p:sp>
      <p:sp>
        <p:nvSpPr>
          <p:cNvPr id="110596" name="Rectangle 4"/>
          <p:cNvSpPr>
            <a:spLocks noGrp="1" noChangeArrowheads="1"/>
          </p:cNvSpPr>
          <p:nvPr>
            <p:ph type="ftr" sz="quarter" idx="2"/>
          </p:nvPr>
        </p:nvSpPr>
        <p:spPr bwMode="auto">
          <a:xfrm>
            <a:off x="0" y="8818563"/>
            <a:ext cx="3027363"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eaLnBrk="1" hangingPunct="1">
              <a:defRPr sz="1200" dirty="0">
                <a:latin typeface="Arial" pitchFamily="-106" charset="0"/>
                <a:ea typeface="+mn-ea"/>
                <a:cs typeface="+mn-cs"/>
              </a:defRPr>
            </a:lvl1pPr>
          </a:lstStyle>
          <a:p>
            <a:pPr>
              <a:defRPr/>
            </a:pPr>
            <a:endParaRPr lang="en-US" dirty="0">
              <a:latin typeface="Franklin Gothic Book"/>
            </a:endParaRPr>
          </a:p>
        </p:txBody>
      </p:sp>
      <p:sp>
        <p:nvSpPr>
          <p:cNvPr id="110597" name="Rectangle 5"/>
          <p:cNvSpPr>
            <a:spLocks noGrp="1" noChangeArrowheads="1"/>
          </p:cNvSpPr>
          <p:nvPr>
            <p:ph type="sldNum" sz="quarter" idx="3"/>
          </p:nvPr>
        </p:nvSpPr>
        <p:spPr bwMode="auto">
          <a:xfrm>
            <a:off x="3956050" y="8818563"/>
            <a:ext cx="3027363"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a:defRPr sz="1200">
                <a:ea typeface="ＭＳ Ｐゴシック" charset="0"/>
                <a:cs typeface="ＭＳ Ｐゴシック" charset="0"/>
              </a:defRPr>
            </a:lvl1pPr>
          </a:lstStyle>
          <a:p>
            <a:pPr>
              <a:defRPr/>
            </a:pPr>
            <a:fld id="{87D9E80C-1275-4BB2-B463-83D7BFC7A942}" type="slidenum">
              <a:rPr lang="en-US">
                <a:latin typeface="Franklin Gothic Book"/>
              </a:rPr>
              <a:pPr>
                <a:defRPr/>
              </a:pPr>
              <a:t>‹#›</a:t>
            </a:fld>
            <a:endParaRPr lang="en-US" dirty="0">
              <a:latin typeface="Franklin Gothic Book"/>
            </a:endParaRPr>
          </a:p>
        </p:txBody>
      </p:sp>
    </p:spTree>
    <p:extLst>
      <p:ext uri="{BB962C8B-B14F-4D97-AF65-F5344CB8AC3E}">
        <p14:creationId xmlns:p14="http://schemas.microsoft.com/office/powerpoint/2010/main" val="2971804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eaLnBrk="1" hangingPunct="1">
              <a:defRPr sz="1200" dirty="0">
                <a:latin typeface="Franklin Gothic Book"/>
                <a:ea typeface="+mn-ea"/>
                <a:cs typeface="+mn-cs"/>
              </a:defRPr>
            </a:lvl1pPr>
          </a:lstStyle>
          <a:p>
            <a:pPr>
              <a:defRPr/>
            </a:pPr>
            <a:endParaRPr lang="en-US" dirty="0"/>
          </a:p>
        </p:txBody>
      </p:sp>
      <p:sp>
        <p:nvSpPr>
          <p:cNvPr id="49155" name="Rectangle 3"/>
          <p:cNvSpPr>
            <a:spLocks noGrp="1" noChangeArrowheads="1"/>
          </p:cNvSpPr>
          <p:nvPr>
            <p:ph type="dt" idx="1"/>
          </p:nvPr>
        </p:nvSpPr>
        <p:spPr bwMode="auto">
          <a:xfrm>
            <a:off x="3956050" y="0"/>
            <a:ext cx="3027363"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eaLnBrk="1" hangingPunct="1">
              <a:defRPr sz="1200" dirty="0">
                <a:latin typeface="Franklin Gothic Book"/>
                <a:ea typeface="+mn-ea"/>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398463" y="696913"/>
            <a:ext cx="6188075" cy="3481387"/>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698500" y="4410075"/>
            <a:ext cx="5588000" cy="4176713"/>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8818563"/>
            <a:ext cx="3027363"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eaLnBrk="1" hangingPunct="1">
              <a:defRPr sz="1200" dirty="0">
                <a:latin typeface="Franklin Gothic Book"/>
                <a:ea typeface="+mn-ea"/>
                <a:cs typeface="+mn-cs"/>
              </a:defRPr>
            </a:lvl1pPr>
          </a:lstStyle>
          <a:p>
            <a:pPr>
              <a:defRPr/>
            </a:pPr>
            <a:endParaRPr lang="en-US" dirty="0"/>
          </a:p>
        </p:txBody>
      </p:sp>
      <p:sp>
        <p:nvSpPr>
          <p:cNvPr id="49159" name="Rectangle 7"/>
          <p:cNvSpPr>
            <a:spLocks noGrp="1" noChangeArrowheads="1"/>
          </p:cNvSpPr>
          <p:nvPr>
            <p:ph type="sldNum" sz="quarter" idx="5"/>
          </p:nvPr>
        </p:nvSpPr>
        <p:spPr bwMode="auto">
          <a:xfrm>
            <a:off x="3956050" y="8818563"/>
            <a:ext cx="3027363"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a:defRPr sz="1200">
                <a:latin typeface="Franklin Gothic Book"/>
                <a:ea typeface="ＭＳ Ｐゴシック" charset="0"/>
                <a:cs typeface="ＭＳ Ｐゴシック" charset="0"/>
              </a:defRPr>
            </a:lvl1pPr>
          </a:lstStyle>
          <a:p>
            <a:pPr>
              <a:defRPr/>
            </a:pPr>
            <a:fld id="{28A52F02-7EE0-46DA-AF6D-61E785928DE0}" type="slidenum">
              <a:rPr lang="en-US" smtClean="0"/>
              <a:pPr>
                <a:defRPr/>
              </a:pPr>
              <a:t>‹#›</a:t>
            </a:fld>
            <a:endParaRPr lang="en-US" dirty="0"/>
          </a:p>
        </p:txBody>
      </p:sp>
    </p:spTree>
    <p:extLst>
      <p:ext uri="{BB962C8B-B14F-4D97-AF65-F5344CB8AC3E}">
        <p14:creationId xmlns:p14="http://schemas.microsoft.com/office/powerpoint/2010/main" val="9754868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600" kern="1200">
        <a:solidFill>
          <a:schemeClr val="tx1"/>
        </a:solidFill>
        <a:latin typeface="Franklin Gothic Book"/>
        <a:ea typeface="ＭＳ Ｐゴシック" charset="0"/>
        <a:cs typeface="ＭＳ Ｐゴシック" charset="0"/>
      </a:defRPr>
    </a:lvl1pPr>
    <a:lvl2pPr marL="609585" algn="l" rtl="0" eaLnBrk="0" fontAlgn="base" hangingPunct="0">
      <a:spcBef>
        <a:spcPct val="30000"/>
      </a:spcBef>
      <a:spcAft>
        <a:spcPct val="0"/>
      </a:spcAft>
      <a:defRPr sz="1600" kern="1200">
        <a:solidFill>
          <a:schemeClr val="tx1"/>
        </a:solidFill>
        <a:latin typeface="Franklin Gothic Book"/>
        <a:ea typeface="ＭＳ Ｐゴシック" pitchFamily="-106" charset="-128"/>
        <a:cs typeface="ＭＳ Ｐゴシック"/>
      </a:defRPr>
    </a:lvl2pPr>
    <a:lvl3pPr marL="1219170" algn="l" rtl="0" eaLnBrk="0" fontAlgn="base" hangingPunct="0">
      <a:spcBef>
        <a:spcPct val="30000"/>
      </a:spcBef>
      <a:spcAft>
        <a:spcPct val="0"/>
      </a:spcAft>
      <a:defRPr sz="1600" kern="1200">
        <a:solidFill>
          <a:schemeClr val="tx1"/>
        </a:solidFill>
        <a:latin typeface="Franklin Gothic Book"/>
        <a:ea typeface="ＭＳ Ｐゴシック" pitchFamily="-106" charset="-128"/>
        <a:cs typeface="ＭＳ Ｐゴシック"/>
      </a:defRPr>
    </a:lvl3pPr>
    <a:lvl4pPr marL="1828754" algn="l" rtl="0" eaLnBrk="0" fontAlgn="base" hangingPunct="0">
      <a:spcBef>
        <a:spcPct val="30000"/>
      </a:spcBef>
      <a:spcAft>
        <a:spcPct val="0"/>
      </a:spcAft>
      <a:defRPr sz="1600" kern="1200">
        <a:solidFill>
          <a:schemeClr val="tx1"/>
        </a:solidFill>
        <a:latin typeface="Franklin Gothic Book"/>
        <a:ea typeface="ＭＳ Ｐゴシック" pitchFamily="-106" charset="-128"/>
        <a:cs typeface="ＭＳ Ｐゴシック"/>
      </a:defRPr>
    </a:lvl4pPr>
    <a:lvl5pPr marL="2438339" algn="l" rtl="0" eaLnBrk="0" fontAlgn="base" hangingPunct="0">
      <a:spcBef>
        <a:spcPct val="30000"/>
      </a:spcBef>
      <a:spcAft>
        <a:spcPct val="0"/>
      </a:spcAft>
      <a:defRPr sz="1600" kern="1200">
        <a:solidFill>
          <a:schemeClr val="tx1"/>
        </a:solidFill>
        <a:latin typeface="Franklin Gothic Book"/>
        <a:ea typeface="ＭＳ Ｐゴシック" pitchFamily="-106" charset="-128"/>
        <a:cs typeface="ＭＳ Ｐゴシック"/>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1" indent="-285750" defTabSz="914400" eaLnBrk="1" fontAlgn="auto" latinLnBrk="0" hangingPunct="1">
              <a:lnSpc>
                <a:spcPct val="90000"/>
              </a:lnSpc>
              <a:spcBef>
                <a:spcPts val="400"/>
              </a:spcBef>
              <a:spcAft>
                <a:spcPts val="400"/>
              </a:spcAft>
              <a:buClr>
                <a:srgbClr val="FFFFFF"/>
              </a:buClr>
              <a:buSzTx/>
              <a:buFont typeface="Wingdings" panose="05000000000000000000" pitchFamily="2" charset="2"/>
              <a:buChar char="n"/>
              <a:tabLst/>
              <a:defRPr/>
            </a:pPr>
            <a:r>
              <a:rPr kumimoji="0" lang="en-US" sz="2000" b="1" i="0" u="none" strike="noStrike" kern="0" cap="none" spc="0" normalizeH="0" baseline="0" noProof="0" dirty="0">
                <a:ln>
                  <a:noFill/>
                </a:ln>
                <a:solidFill>
                  <a:srgbClr val="515151"/>
                </a:solidFill>
                <a:effectLst/>
                <a:uLnTx/>
                <a:uFillTx/>
                <a:latin typeface="+mn-lt"/>
                <a:ea typeface="ＭＳ Ｐゴシック" pitchFamily="-106" charset="-128"/>
                <a:cs typeface="Arial" panose="020B0604020202020204" pitchFamily="34" charset="0"/>
              </a:rPr>
              <a:t>Straightforward access for customers and suppliers</a:t>
            </a:r>
          </a:p>
          <a:p>
            <a:pPr marL="285750" marR="0" lvl="1" indent="-285750" defTabSz="914400" eaLnBrk="1" fontAlgn="auto" latinLnBrk="0" hangingPunct="1">
              <a:lnSpc>
                <a:spcPct val="90000"/>
              </a:lnSpc>
              <a:spcBef>
                <a:spcPts val="400"/>
              </a:spcBef>
              <a:spcAft>
                <a:spcPts val="400"/>
              </a:spcAft>
              <a:buClr>
                <a:srgbClr val="FFFFFF"/>
              </a:buClr>
              <a:buSzTx/>
              <a:buFont typeface="Wingdings" panose="05000000000000000000" pitchFamily="2" charset="2"/>
              <a:buChar char="n"/>
              <a:tabLst/>
              <a:defRPr/>
            </a:pPr>
            <a:r>
              <a:rPr kumimoji="0" lang="en-US" sz="2000" b="1" i="0" u="none" strike="noStrike" kern="0" cap="none" spc="0" normalizeH="0" baseline="0" noProof="0" dirty="0">
                <a:ln>
                  <a:noFill/>
                </a:ln>
                <a:solidFill>
                  <a:srgbClr val="515151"/>
                </a:solidFill>
                <a:effectLst/>
                <a:uLnTx/>
                <a:uFillTx/>
                <a:latin typeface="+mn-lt"/>
                <a:ea typeface="ＭＳ Ｐゴシック" pitchFamily="-106" charset="-128"/>
                <a:cs typeface="Arial" panose="020B0604020202020204" pitchFamily="34" charset="0"/>
              </a:rPr>
              <a:t>Clearly-defined roles and responsibilities, aligned to right delivery channel</a:t>
            </a:r>
          </a:p>
          <a:p>
            <a:pPr marL="285750" marR="0" lvl="1" indent="-285750" defTabSz="914400" eaLnBrk="1" fontAlgn="auto" latinLnBrk="0" hangingPunct="1">
              <a:lnSpc>
                <a:spcPct val="90000"/>
              </a:lnSpc>
              <a:spcBef>
                <a:spcPts val="400"/>
              </a:spcBef>
              <a:spcAft>
                <a:spcPts val="400"/>
              </a:spcAft>
              <a:buClr>
                <a:srgbClr val="FFFFFF"/>
              </a:buClr>
              <a:buSzTx/>
              <a:buFont typeface="Wingdings" panose="05000000000000000000" pitchFamily="2" charset="2"/>
              <a:buChar char="n"/>
              <a:tabLst/>
              <a:defRPr/>
            </a:pPr>
            <a:r>
              <a:rPr kumimoji="0" lang="en-US" sz="2000" b="1" i="0" u="none" strike="noStrike" kern="0" cap="none" spc="0" normalizeH="0" baseline="0" noProof="0" dirty="0">
                <a:ln>
                  <a:noFill/>
                </a:ln>
                <a:solidFill>
                  <a:srgbClr val="515151"/>
                </a:solidFill>
                <a:effectLst/>
                <a:uLnTx/>
                <a:uFillTx/>
                <a:latin typeface="+mn-lt"/>
                <a:ea typeface="ＭＳ Ｐゴシック" pitchFamily="-106" charset="-128"/>
                <a:cs typeface="Arial" panose="020B0604020202020204" pitchFamily="34" charset="0"/>
              </a:rPr>
              <a:t>Single source of content</a:t>
            </a:r>
          </a:p>
          <a:p>
            <a:pPr marL="285750" marR="0" lvl="1" indent="-285750" defTabSz="914400" eaLnBrk="1" fontAlgn="auto" latinLnBrk="0" hangingPunct="1">
              <a:lnSpc>
                <a:spcPct val="90000"/>
              </a:lnSpc>
              <a:spcBef>
                <a:spcPts val="400"/>
              </a:spcBef>
              <a:spcAft>
                <a:spcPts val="400"/>
              </a:spcAft>
              <a:buClr>
                <a:srgbClr val="FFFFFF"/>
              </a:buClr>
              <a:buSzTx/>
              <a:buFont typeface="Wingdings" panose="05000000000000000000" pitchFamily="2" charset="2"/>
              <a:buChar char="n"/>
              <a:tabLst/>
              <a:defRPr/>
            </a:pPr>
            <a:r>
              <a:rPr lang="en-US" sz="2000" b="1" kern="0" dirty="0">
                <a:solidFill>
                  <a:srgbClr val="515151"/>
                </a:solidFill>
                <a:latin typeface="+mn-lt"/>
                <a:ea typeface="ＭＳ Ｐゴシック" pitchFamily="-106" charset="-128"/>
              </a:rPr>
              <a:t>Continuous improvement, driven by data</a:t>
            </a:r>
            <a:endParaRPr kumimoji="0" lang="en-US" sz="2000" b="1" i="0" u="none" strike="noStrike" kern="0" cap="none" spc="0" normalizeH="0" baseline="0" noProof="0" dirty="0">
              <a:ln>
                <a:noFill/>
              </a:ln>
              <a:solidFill>
                <a:srgbClr val="515151"/>
              </a:solidFill>
              <a:effectLst/>
              <a:uLnTx/>
              <a:uFillTx/>
              <a:latin typeface="+mn-lt"/>
              <a:ea typeface="ＭＳ Ｐゴシック" pitchFamily="-106"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8A52F02-7EE0-46DA-AF6D-61E785928DE0}" type="slidenum">
              <a:rPr lang="en-US" smtClean="0"/>
              <a:pPr>
                <a:defRPr/>
              </a:pPr>
              <a:t>10</a:t>
            </a:fld>
            <a:endParaRPr lang="en-US" dirty="0"/>
          </a:p>
        </p:txBody>
      </p:sp>
    </p:spTree>
    <p:extLst>
      <p:ext uri="{BB962C8B-B14F-4D97-AF65-F5344CB8AC3E}">
        <p14:creationId xmlns:p14="http://schemas.microsoft.com/office/powerpoint/2010/main" val="2261880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Lead: BH</a:t>
            </a:r>
          </a:p>
          <a:p>
            <a:endParaRPr lang="en-US" dirty="0"/>
          </a:p>
          <a:p>
            <a:pPr marL="285750" indent="-285750">
              <a:buFont typeface="Arial" panose="020B0604020202020204" pitchFamily="34" charset="0"/>
              <a:buChar char="•"/>
            </a:pPr>
            <a:r>
              <a:rPr lang="en-US" b="0" dirty="0"/>
              <a:t>Gen AI requires a data-driven operating model where we bring all this together</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600" b="0" dirty="0">
                <a:solidFill>
                  <a:schemeClr val="bg1"/>
                </a:solidFill>
              </a:rPr>
              <a:t>Organizations have potential uses for Gen AI, but without a reliable and scalable data management structure, the full benefits of advanced analytics  and AI will be elusive. </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16</a:t>
            </a:fld>
            <a:endParaRPr lang="en-US" dirty="0"/>
          </a:p>
        </p:txBody>
      </p:sp>
    </p:spTree>
    <p:extLst>
      <p:ext uri="{BB962C8B-B14F-4D97-AF65-F5344CB8AC3E}">
        <p14:creationId xmlns:p14="http://schemas.microsoft.com/office/powerpoint/2010/main" val="276585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Time: 7mins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Lead: BH</a:t>
            </a:r>
          </a:p>
          <a:p>
            <a:pPr marL="171450" indent="-171450">
              <a:buFontTx/>
              <a:buChar char="-"/>
            </a:pPr>
            <a:endParaRPr lang="en-US"/>
          </a:p>
          <a:p>
            <a:pPr marL="171450" indent="-171450">
              <a:buFontTx/>
              <a:buChar char="-"/>
            </a:pPr>
            <a:endParaRPr lang="en-US"/>
          </a:p>
          <a:p>
            <a:pPr marL="171450" indent="-171450">
              <a:buFontTx/>
              <a:buChar char="-"/>
            </a:pPr>
            <a:r>
              <a:rPr lang="en-US"/>
              <a:t>Source Databases/File Sharing: Excel, Access, CSV files, downloads, vendor master files, vendor product data, etc.</a:t>
            </a:r>
          </a:p>
          <a:p>
            <a:pPr marL="171450" indent="-171450">
              <a:buFontTx/>
              <a:buChar char="-"/>
            </a:pPr>
            <a:r>
              <a:rPr lang="en-US"/>
              <a:t>ETL – high effort with high payoff, requiring business SME input and data skills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Storage may be decentralized</a:t>
            </a:r>
          </a:p>
          <a:p>
            <a:pPr marL="171450" indent="-171450">
              <a:buFontTx/>
              <a:buChar char="-"/>
            </a:pPr>
            <a:r>
              <a:rPr lang="en-US"/>
              <a:t>Portfolio of solutions, including AI</a:t>
            </a:r>
          </a:p>
          <a:p>
            <a:pPr marL="171450" indent="-171450">
              <a:buFontTx/>
              <a:buChar char="-"/>
            </a:pPr>
            <a:endParaRPr lang="en-US"/>
          </a:p>
          <a:p>
            <a:pPr marL="0" indent="0">
              <a:buFontTx/>
              <a:buNone/>
            </a:pPr>
            <a:r>
              <a:rPr lang="en-US"/>
              <a:t>Take a simple case – the internal HR Policy Chatbot; </a:t>
            </a:r>
          </a:p>
          <a:p>
            <a:pPr marL="171450" indent="-171450">
              <a:buFontTx/>
              <a:buChar char="-"/>
            </a:pPr>
            <a:endParaRPr lang="en-US"/>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17</a:t>
            </a:fld>
            <a:endParaRPr lang="en-US"/>
          </a:p>
        </p:txBody>
      </p:sp>
    </p:spTree>
    <p:extLst>
      <p:ext uri="{BB962C8B-B14F-4D97-AF65-F5344CB8AC3E}">
        <p14:creationId xmlns:p14="http://schemas.microsoft.com/office/powerpoint/2010/main" val="1357535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Time: 7mins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Lead: BH</a:t>
            </a:r>
          </a:p>
          <a:p>
            <a:pPr marL="171450" indent="-171450">
              <a:buFontTx/>
              <a:buChar char="-"/>
            </a:pPr>
            <a:endParaRPr lang="en-US"/>
          </a:p>
          <a:p>
            <a:pPr marL="171450" indent="-171450">
              <a:buFontTx/>
              <a:buChar char="-"/>
            </a:pPr>
            <a:endParaRPr lang="en-US"/>
          </a:p>
          <a:p>
            <a:pPr marL="171450" indent="-171450">
              <a:buFontTx/>
              <a:buChar char="-"/>
            </a:pPr>
            <a:r>
              <a:rPr lang="en-US"/>
              <a:t>Source Databases/File Sharing: Excel, Access, CSV files, downloads, vendor master files, vendor product data, etc.</a:t>
            </a:r>
          </a:p>
          <a:p>
            <a:pPr marL="171450" indent="-171450">
              <a:buFontTx/>
              <a:buChar char="-"/>
            </a:pPr>
            <a:r>
              <a:rPr lang="en-US"/>
              <a:t>ETL – high effort with high payoff, requiring business SME input and data skills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Storage may be decentralized</a:t>
            </a:r>
          </a:p>
          <a:p>
            <a:pPr marL="171450" indent="-171450">
              <a:buFontTx/>
              <a:buChar char="-"/>
            </a:pPr>
            <a:r>
              <a:rPr lang="en-US"/>
              <a:t>Portfolio of solutions, including AI</a:t>
            </a:r>
          </a:p>
          <a:p>
            <a:pPr marL="171450" indent="-171450">
              <a:buFontTx/>
              <a:buChar char="-"/>
            </a:pPr>
            <a:endParaRPr lang="en-US"/>
          </a:p>
          <a:p>
            <a:pPr marL="0" indent="0">
              <a:buFontTx/>
              <a:buNone/>
            </a:pPr>
            <a:r>
              <a:rPr lang="en-US"/>
              <a:t>Take a simple case – the internal HR Policy Chatbot; </a:t>
            </a:r>
          </a:p>
          <a:p>
            <a:pPr marL="171450" indent="-171450">
              <a:buFontTx/>
              <a:buChar char="-"/>
            </a:pPr>
            <a:endParaRPr lang="en-US"/>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53FF06A2-BFC5-ED49-AAEF-85890C66EAF7}" type="slidenum">
              <a:rPr lang="en-US" smtClean="0"/>
              <a:t>18</a:t>
            </a:fld>
            <a:endParaRPr lang="en-US"/>
          </a:p>
        </p:txBody>
      </p:sp>
    </p:spTree>
    <p:extLst>
      <p:ext uri="{BB962C8B-B14F-4D97-AF65-F5344CB8AC3E}">
        <p14:creationId xmlns:p14="http://schemas.microsoft.com/office/powerpoint/2010/main" val="2084674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Lead: JD</a:t>
            </a:r>
          </a:p>
          <a:p>
            <a:endParaRPr lang="en-US" dirty="0"/>
          </a:p>
          <a:p>
            <a:r>
              <a:rPr lang="en-US" dirty="0"/>
              <a:t>Important to think about the larger picture</a:t>
            </a:r>
          </a:p>
          <a:p>
            <a:endParaRPr lang="en-US" dirty="0"/>
          </a:p>
          <a:p>
            <a:r>
              <a:rPr lang="en-US" dirty="0"/>
              <a:t>Once you do the work of structuring the data structure, set up, ownership, governance, reduces the work for future use cases. Start to feel the ’fly wheel’ effect. It all starts with the foundation. </a:t>
            </a:r>
          </a:p>
        </p:txBody>
      </p:sp>
      <p:sp>
        <p:nvSpPr>
          <p:cNvPr id="4" name="Slide Number Placeholder 3"/>
          <p:cNvSpPr>
            <a:spLocks noGrp="1"/>
          </p:cNvSpPr>
          <p:nvPr>
            <p:ph type="sldNum" sz="quarter" idx="5"/>
          </p:nvPr>
        </p:nvSpPr>
        <p:spPr/>
        <p:txBody>
          <a:bodyPr/>
          <a:lstStyle/>
          <a:p>
            <a:fld id="{53FF06A2-BFC5-ED49-AAEF-85890C66EAF7}" type="slidenum">
              <a:rPr lang="en-US" smtClean="0"/>
              <a:t>19</a:t>
            </a:fld>
            <a:endParaRPr lang="en-US" dirty="0"/>
          </a:p>
        </p:txBody>
      </p:sp>
    </p:spTree>
    <p:extLst>
      <p:ext uri="{BB962C8B-B14F-4D97-AF65-F5344CB8AC3E}">
        <p14:creationId xmlns:p14="http://schemas.microsoft.com/office/powerpoint/2010/main" val="2536972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8A52F02-7EE0-46DA-AF6D-61E785928DE0}" type="slidenum">
              <a:rPr lang="en-US" smtClean="0"/>
              <a:pPr>
                <a:defRPr/>
              </a:pPr>
              <a:t>23</a:t>
            </a:fld>
            <a:endParaRPr lang="en-US" dirty="0"/>
          </a:p>
        </p:txBody>
      </p:sp>
    </p:spTree>
    <p:extLst>
      <p:ext uri="{BB962C8B-B14F-4D97-AF65-F5344CB8AC3E}">
        <p14:creationId xmlns:p14="http://schemas.microsoft.com/office/powerpoint/2010/main" val="2177574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6D814F-A7F6-3746-A65D-8C48702DE038}" type="slidenum">
              <a:rPr lang="en-US" smtClean="0"/>
              <a:t>24</a:t>
            </a:fld>
            <a:endParaRPr lang="en-US" dirty="0"/>
          </a:p>
        </p:txBody>
      </p:sp>
    </p:spTree>
    <p:extLst>
      <p:ext uri="{BB962C8B-B14F-4D97-AF65-F5344CB8AC3E}">
        <p14:creationId xmlns:p14="http://schemas.microsoft.com/office/powerpoint/2010/main" val="2011910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Lead: JP</a:t>
            </a:r>
          </a:p>
          <a:p>
            <a:endParaRPr lang="en-US" dirty="0"/>
          </a:p>
        </p:txBody>
      </p:sp>
      <p:sp>
        <p:nvSpPr>
          <p:cNvPr id="4" name="Slide Number Placeholder 3"/>
          <p:cNvSpPr>
            <a:spLocks noGrp="1"/>
          </p:cNvSpPr>
          <p:nvPr>
            <p:ph type="sldNum" sz="quarter" idx="5"/>
          </p:nvPr>
        </p:nvSpPr>
        <p:spPr/>
        <p:txBody>
          <a:bodyPr/>
          <a:lstStyle/>
          <a:p>
            <a:fld id="{53FF06A2-BFC5-ED49-AAEF-85890C66EAF7}" type="slidenum">
              <a:rPr lang="en-US" smtClean="0"/>
              <a:t>25</a:t>
            </a:fld>
            <a:endParaRPr lang="en-US" dirty="0"/>
          </a:p>
        </p:txBody>
      </p:sp>
    </p:spTree>
    <p:extLst>
      <p:ext uri="{BB962C8B-B14F-4D97-AF65-F5344CB8AC3E}">
        <p14:creationId xmlns:p14="http://schemas.microsoft.com/office/powerpoint/2010/main" val="17615487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1E1068D7-93BB-3A46-B89F-BEF5498CAD66}"/>
              </a:ext>
            </a:extLst>
          </p:cNvPr>
          <p:cNvSpPr>
            <a:spLocks noGrp="1"/>
          </p:cNvSpPr>
          <p:nvPr>
            <p:ph type="body" sz="quarter" idx="10" hasCustomPrompt="1"/>
          </p:nvPr>
        </p:nvSpPr>
        <p:spPr>
          <a:xfrm>
            <a:off x="7571232" y="1663699"/>
            <a:ext cx="3698748" cy="2311400"/>
          </a:xfrm>
        </p:spPr>
        <p:txBody>
          <a:bodyPr/>
          <a:lstStyle>
            <a:lvl1pPr>
              <a:defRPr sz="2200" b="0" baseline="0">
                <a:solidFill>
                  <a:schemeClr val="bg1"/>
                </a:solidFill>
              </a:defRPr>
            </a:lvl1pPr>
          </a:lstStyle>
          <a:p>
            <a:r>
              <a:rPr lang="en-US"/>
              <a:t>Subtitle Here</a:t>
            </a:r>
          </a:p>
        </p:txBody>
      </p:sp>
      <p:sp>
        <p:nvSpPr>
          <p:cNvPr id="16" name="Text Placeholder 4">
            <a:extLst>
              <a:ext uri="{FF2B5EF4-FFF2-40B4-BE49-F238E27FC236}">
                <a16:creationId xmlns:a16="http://schemas.microsoft.com/office/drawing/2014/main" id="{C38E2B3E-1786-EB47-9E70-E61BA2E5721E}"/>
              </a:ext>
            </a:extLst>
          </p:cNvPr>
          <p:cNvSpPr>
            <a:spLocks noGrp="1"/>
          </p:cNvSpPr>
          <p:nvPr>
            <p:ph type="body" sz="quarter" idx="11" hasCustomPrompt="1"/>
          </p:nvPr>
        </p:nvSpPr>
        <p:spPr>
          <a:xfrm>
            <a:off x="795020" y="1663700"/>
            <a:ext cx="6418580" cy="2311400"/>
          </a:xfrm>
        </p:spPr>
        <p:txBody>
          <a:bodyPr anchor="t" anchorCtr="0"/>
          <a:lstStyle>
            <a:lvl1pPr>
              <a:lnSpc>
                <a:spcPts val="4000"/>
              </a:lnSpc>
              <a:defRPr sz="4400" b="1" i="0" baseline="0">
                <a:solidFill>
                  <a:schemeClr val="bg1"/>
                </a:solidFill>
                <a:latin typeface="Franklin Gothic Heavy" panose="020B0603020102020204" pitchFamily="34" charset="0"/>
              </a:defRPr>
            </a:lvl1pPr>
          </a:lstStyle>
          <a:p>
            <a:r>
              <a:rPr lang="en-US"/>
              <a:t>Title of Presentation Goes Here</a:t>
            </a:r>
          </a:p>
        </p:txBody>
      </p:sp>
      <p:sp>
        <p:nvSpPr>
          <p:cNvPr id="17" name="Text Placeholder 4">
            <a:extLst>
              <a:ext uri="{FF2B5EF4-FFF2-40B4-BE49-F238E27FC236}">
                <a16:creationId xmlns:a16="http://schemas.microsoft.com/office/drawing/2014/main" id="{31B8C7F5-048C-C24B-B132-31A25D14F9FB}"/>
              </a:ext>
            </a:extLst>
          </p:cNvPr>
          <p:cNvSpPr>
            <a:spLocks noGrp="1"/>
          </p:cNvSpPr>
          <p:nvPr>
            <p:ph type="body" sz="quarter" idx="12" hasCustomPrompt="1"/>
          </p:nvPr>
        </p:nvSpPr>
        <p:spPr>
          <a:xfrm>
            <a:off x="7571232" y="5036813"/>
            <a:ext cx="3698748" cy="341686"/>
          </a:xfrm>
        </p:spPr>
        <p:txBody>
          <a:bodyPr anchor="b"/>
          <a:lstStyle>
            <a:lvl1pPr algn="l">
              <a:defRPr sz="1800" b="0" baseline="0">
                <a:solidFill>
                  <a:schemeClr val="bg1"/>
                </a:solidFill>
              </a:defRPr>
            </a:lvl1pPr>
          </a:lstStyle>
          <a:p>
            <a:r>
              <a:rPr lang="en-US"/>
              <a:t>Presenter’s Name</a:t>
            </a:r>
          </a:p>
        </p:txBody>
      </p:sp>
    </p:spTree>
    <p:extLst>
      <p:ext uri="{BB962C8B-B14F-4D97-AF65-F5344CB8AC3E}">
        <p14:creationId xmlns:p14="http://schemas.microsoft.com/office/powerpoint/2010/main" val="57253410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89BAE-668E-8243-8F23-7A9B650221E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82892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09AC9"/>
                </a:solidFill>
                <a:latin typeface="+mj-lt"/>
              </a:defRPr>
            </a:lvl1pPr>
          </a:lstStyle>
          <a:p>
            <a:r>
              <a:rPr lang="en-US"/>
              <a:t>Click to edit Master title style</a:t>
            </a:r>
          </a:p>
        </p:txBody>
      </p:sp>
      <p:sp>
        <p:nvSpPr>
          <p:cNvPr id="5" name="Content Placeholder 4">
            <a:extLst>
              <a:ext uri="{FF2B5EF4-FFF2-40B4-BE49-F238E27FC236}">
                <a16:creationId xmlns:a16="http://schemas.microsoft.com/office/drawing/2014/main" id="{DB3B433E-CC2D-6345-B669-62F520A4B1D6}"/>
              </a:ext>
            </a:extLst>
          </p:cNvPr>
          <p:cNvSpPr>
            <a:spLocks noGrp="1"/>
          </p:cNvSpPr>
          <p:nvPr>
            <p:ph sz="quarter" idx="10"/>
          </p:nvPr>
        </p:nvSpPr>
        <p:spPr>
          <a:xfrm>
            <a:off x="609600" y="1465263"/>
            <a:ext cx="10911840" cy="4498657"/>
          </a:xfrm>
        </p:spPr>
        <p:txBody>
          <a:bodyPr/>
          <a:lstStyle>
            <a:lvl2pPr marL="230188" indent="-230188">
              <a:spcBef>
                <a:spcPts val="400"/>
              </a:spcBef>
              <a:spcAft>
                <a:spcPts val="400"/>
              </a:spcAft>
              <a:buSzPct val="110000"/>
              <a:defRPr/>
            </a:lvl2pPr>
            <a:lvl3pPr marL="514350" indent="-230188">
              <a:spcBef>
                <a:spcPts val="200"/>
              </a:spcBef>
              <a:spcAft>
                <a:spcPts val="200"/>
              </a:spcAft>
              <a:buSzPct val="80000"/>
              <a:buFont typeface="Arial" panose="020B0604020202020204" pitchFamily="34" charset="0"/>
              <a:buChar char="–"/>
              <a:defRPr sz="2000"/>
            </a:lvl3pPr>
          </a:lstStyle>
          <a:p>
            <a:pPr lvl="0"/>
            <a:r>
              <a:rPr lang="en-US"/>
              <a:t>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9AC9"/>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A1400DA0-5932-7F41-B0F7-1C6E8C2570A5}"/>
              </a:ext>
            </a:extLst>
          </p:cNvPr>
          <p:cNvSpPr>
            <a:spLocks noGrp="1"/>
          </p:cNvSpPr>
          <p:nvPr>
            <p:ph sz="quarter" idx="10"/>
          </p:nvPr>
        </p:nvSpPr>
        <p:spPr>
          <a:xfrm>
            <a:off x="609600" y="1463041"/>
            <a:ext cx="4917524" cy="4500879"/>
          </a:xfrm>
        </p:spPr>
        <p:txBody>
          <a:bodyPr/>
          <a:lstStyle/>
          <a:p>
            <a:pPr lvl="0"/>
            <a:r>
              <a:rPr lang="en-US"/>
              <a:t>Edit Master text styles</a:t>
            </a:r>
          </a:p>
          <a:p>
            <a:pPr lvl="1"/>
            <a:r>
              <a:rPr lang="en-US"/>
              <a:t>Second level</a:t>
            </a:r>
          </a:p>
          <a:p>
            <a:pPr lvl="2"/>
            <a:r>
              <a:rPr lang="en-US"/>
              <a:t>Third level</a:t>
            </a:r>
          </a:p>
        </p:txBody>
      </p:sp>
      <p:sp>
        <p:nvSpPr>
          <p:cNvPr id="7" name="Content Placeholder 5">
            <a:extLst>
              <a:ext uri="{FF2B5EF4-FFF2-40B4-BE49-F238E27FC236}">
                <a16:creationId xmlns:a16="http://schemas.microsoft.com/office/drawing/2014/main" id="{33773D48-ABF3-3E45-8A68-D95D4601986F}"/>
              </a:ext>
            </a:extLst>
          </p:cNvPr>
          <p:cNvSpPr>
            <a:spLocks noGrp="1"/>
          </p:cNvSpPr>
          <p:nvPr>
            <p:ph sz="quarter" idx="11"/>
          </p:nvPr>
        </p:nvSpPr>
        <p:spPr>
          <a:xfrm>
            <a:off x="6115246" y="1477655"/>
            <a:ext cx="5409276" cy="4500879"/>
          </a:xfrm>
        </p:spPr>
        <p:txBody>
          <a:bodyPr/>
          <a:lstStyle/>
          <a:p>
            <a:pPr lvl="0"/>
            <a:r>
              <a:rPr lang="en-US"/>
              <a:t>Edit Master text styles</a:t>
            </a:r>
          </a:p>
          <a:p>
            <a:pPr lvl="1"/>
            <a:r>
              <a:rPr lang="en-US"/>
              <a:t>Second level</a:t>
            </a:r>
          </a:p>
          <a:p>
            <a:pPr lvl="2"/>
            <a:r>
              <a:rPr lang="en-US"/>
              <a:t>Third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Break">
    <p:bg>
      <p:bgPr>
        <a:solidFill>
          <a:srgbClr val="009AC9"/>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F74DBF8A-EB8C-6B49-8283-C2056FD87BC4}"/>
              </a:ext>
            </a:extLst>
          </p:cNvPr>
          <p:cNvSpPr>
            <a:spLocks noGrp="1"/>
          </p:cNvSpPr>
          <p:nvPr>
            <p:ph type="body" sz="quarter" idx="10" hasCustomPrompt="1"/>
          </p:nvPr>
        </p:nvSpPr>
        <p:spPr>
          <a:xfrm>
            <a:off x="2428240" y="3082392"/>
            <a:ext cx="7335519" cy="344577"/>
          </a:xfrm>
        </p:spPr>
        <p:txBody>
          <a:bodyPr/>
          <a:lstStyle>
            <a:lvl1pPr algn="ctr">
              <a:defRPr sz="2667" b="1">
                <a:solidFill>
                  <a:schemeClr val="bg1"/>
                </a:solidFill>
                <a:latin typeface="Franklin Gothic Medium" charset="0"/>
                <a:ea typeface="Franklin Gothic Medium" charset="0"/>
                <a:cs typeface="Franklin Gothic Medium" charset="0"/>
              </a:defRPr>
            </a:lvl1pPr>
          </a:lstStyle>
          <a:p>
            <a:r>
              <a:rPr lang="en-US"/>
              <a:t>SECTION BREAK</a:t>
            </a:r>
          </a:p>
        </p:txBody>
      </p:sp>
    </p:spTree>
    <p:extLst>
      <p:ext uri="{BB962C8B-B14F-4D97-AF65-F5344CB8AC3E}">
        <p14:creationId xmlns:p14="http://schemas.microsoft.com/office/powerpoint/2010/main" val="1418723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Break">
    <p:bg>
      <p:bgPr>
        <a:solidFill>
          <a:srgbClr val="05AA8C"/>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F74DBF8A-EB8C-6B49-8283-C2056FD87BC4}"/>
              </a:ext>
            </a:extLst>
          </p:cNvPr>
          <p:cNvSpPr>
            <a:spLocks noGrp="1"/>
          </p:cNvSpPr>
          <p:nvPr>
            <p:ph type="body" sz="quarter" idx="10" hasCustomPrompt="1"/>
          </p:nvPr>
        </p:nvSpPr>
        <p:spPr>
          <a:xfrm>
            <a:off x="2428240" y="3082392"/>
            <a:ext cx="7335519" cy="344577"/>
          </a:xfrm>
        </p:spPr>
        <p:txBody>
          <a:bodyPr/>
          <a:lstStyle>
            <a:lvl1pPr algn="ctr">
              <a:defRPr sz="2667" b="1">
                <a:solidFill>
                  <a:schemeClr val="bg1"/>
                </a:solidFill>
                <a:latin typeface="Franklin Gothic Medium" charset="0"/>
                <a:ea typeface="Franklin Gothic Medium" charset="0"/>
                <a:cs typeface="Franklin Gothic Medium" charset="0"/>
              </a:defRPr>
            </a:lvl1pPr>
          </a:lstStyle>
          <a:p>
            <a:r>
              <a:rPr lang="en-US"/>
              <a:t>SECTION BREAK</a:t>
            </a:r>
          </a:p>
        </p:txBody>
      </p:sp>
    </p:spTree>
    <p:extLst>
      <p:ext uri="{BB962C8B-B14F-4D97-AF65-F5344CB8AC3E}">
        <p14:creationId xmlns:p14="http://schemas.microsoft.com/office/powerpoint/2010/main" val="3244462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gradFill>
          <a:gsLst>
            <a:gs pos="50000">
              <a:srgbClr val="05AA8C"/>
            </a:gs>
            <a:gs pos="0">
              <a:srgbClr val="81BF4F"/>
            </a:gs>
            <a:gs pos="100000">
              <a:srgbClr val="009AC9"/>
            </a:gs>
          </a:gsLst>
          <a:lin ang="0" scaled="1"/>
        </a:grad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E2898BA-9290-4380-25D4-8BDB60540393}"/>
              </a:ext>
            </a:extLst>
          </p:cNvPr>
          <p:cNvSpPr>
            <a:spLocks noGrp="1"/>
          </p:cNvSpPr>
          <p:nvPr>
            <p:ph type="body" sz="quarter" idx="11" hasCustomPrompt="1"/>
          </p:nvPr>
        </p:nvSpPr>
        <p:spPr>
          <a:xfrm>
            <a:off x="2428239" y="3004236"/>
            <a:ext cx="7335519" cy="849528"/>
          </a:xfrm>
        </p:spPr>
        <p:txBody>
          <a:bodyPr anchor="ctr" anchorCtr="0"/>
          <a:lstStyle>
            <a:lvl1pPr algn="ctr">
              <a:lnSpc>
                <a:spcPts val="4000"/>
              </a:lnSpc>
              <a:defRPr sz="5400" b="1" i="0" baseline="0">
                <a:solidFill>
                  <a:schemeClr val="bg1"/>
                </a:solidFill>
                <a:latin typeface="Franklin Gothic Heavy" panose="020B0603020102020204" pitchFamily="34" charset="0"/>
              </a:defRPr>
            </a:lvl1pPr>
          </a:lstStyle>
          <a:p>
            <a:r>
              <a:rPr lang="en-US"/>
              <a:t>Thank You</a:t>
            </a:r>
          </a:p>
        </p:txBody>
      </p:sp>
    </p:spTree>
    <p:extLst>
      <p:ext uri="{BB962C8B-B14F-4D97-AF65-F5344CB8AC3E}">
        <p14:creationId xmlns:p14="http://schemas.microsoft.com/office/powerpoint/2010/main" val="3356345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436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25819E8-19D5-5747-BE22-36667B9DD8C5}"/>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7" name="Content Placeholder 4">
            <a:extLst>
              <a:ext uri="{FF2B5EF4-FFF2-40B4-BE49-F238E27FC236}">
                <a16:creationId xmlns:a16="http://schemas.microsoft.com/office/drawing/2014/main" id="{F01D5897-028A-483C-895B-D8A92D6F2A7B}"/>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6335237"/>
      </p:ext>
    </p:extLst>
  </p:cSld>
  <p:clrMapOvr>
    <a:masterClrMapping/>
  </p:clrMapOvr>
  <p:extLst>
    <p:ext uri="{DCECCB84-F9BA-43D5-87BE-67443E8EF086}">
      <p15:sldGuideLst xmlns:p15="http://schemas.microsoft.com/office/powerpoint/2012/main">
        <p15:guide id="1" orient="horz" pos="2160">
          <p15:clr>
            <a:srgbClr val="FBAE40"/>
          </p15:clr>
        </p15:guide>
        <p15:guide id="2" pos="26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 Side-by-side Content">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F88B4358-8EE9-4241-9570-8C1C1C317D0E}"/>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8"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3" name="Content Placeholder 2"/>
          <p:cNvSpPr>
            <a:spLocks noGrp="1"/>
          </p:cNvSpPr>
          <p:nvPr>
            <p:ph sz="quarter" idx="18" hasCustomPrompt="1"/>
          </p:nvPr>
        </p:nvSpPr>
        <p:spPr>
          <a:xfrm>
            <a:off x="6263640" y="1279525"/>
            <a:ext cx="5486400" cy="4664075"/>
          </a:xfrm>
        </p:spPr>
        <p:txBody>
          <a:bodyPr lIns="0" tIns="45720" rIns="0" bIns="45720">
            <a:noAutofit/>
          </a:bodyPr>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1"/>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
        <p:nvSpPr>
          <p:cNvPr id="4" name="Content Placeholder 3"/>
          <p:cNvSpPr>
            <a:spLocks noGrp="1"/>
          </p:cNvSpPr>
          <p:nvPr>
            <p:ph sz="quarter" idx="19" hasCustomPrompt="1"/>
          </p:nvPr>
        </p:nvSpPr>
        <p:spPr>
          <a:xfrm>
            <a:off x="438912" y="1280160"/>
            <a:ext cx="5486400" cy="466090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a:lvl1pPr>
            <a:lvl2pPr marL="365760"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2684078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5" name="Content Placeholder 4">
            <a:extLst>
              <a:ext uri="{FF2B5EF4-FFF2-40B4-BE49-F238E27FC236}">
                <a16:creationId xmlns:a16="http://schemas.microsoft.com/office/drawing/2014/main" id="{3DFBA283-C9F3-4153-A91D-B1CA4EB1943C}"/>
              </a:ext>
            </a:extLst>
          </p:cNvPr>
          <p:cNvSpPr>
            <a:spLocks noGrp="1"/>
          </p:cNvSpPr>
          <p:nvPr>
            <p:ph sz="quarter" idx="11"/>
          </p:nvPr>
        </p:nvSpPr>
        <p:spPr>
          <a:xfrm>
            <a:off x="438150" y="1115568"/>
            <a:ext cx="11312525" cy="5084064"/>
          </a:xfrm>
        </p:spPr>
        <p:txBody>
          <a:bodyPr/>
          <a:lstStyle>
            <a:lvl1pPr>
              <a:defRPr/>
            </a:lvl1pPr>
            <a:lvl2pPr>
              <a:defRPr/>
            </a:lvl2pPr>
            <a:lvl3pPr>
              <a:defRPr/>
            </a:lvl3pPr>
            <a:lvl4pPr>
              <a:defRPr/>
            </a:lvl4pPr>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DFCE90-FD20-BB15-AE35-741EE64DB555}"/>
              </a:ext>
            </a:extLst>
          </p:cNvPr>
          <p:cNvSpPr>
            <a:spLocks noGrp="1"/>
          </p:cNvSpPr>
          <p:nvPr>
            <p:ph sz="quarter" idx="12" hasCustomPrompt="1"/>
          </p:nvPr>
        </p:nvSpPr>
        <p:spPr>
          <a:xfrm>
            <a:off x="7153835" y="6382125"/>
            <a:ext cx="4034399" cy="279400"/>
          </a:xfrm>
        </p:spPr>
        <p:txBody>
          <a:bodyPr lIns="0" rIns="0" anchor="b" anchorCtr="0"/>
          <a:lstStyle>
            <a:lvl1pPr algn="r">
              <a:defRPr sz="700" b="0">
                <a:solidFill>
                  <a:schemeClr val="tx1"/>
                </a:solidFill>
              </a:defRPr>
            </a:lvl1pPr>
            <a:lvl2pPr algn="r">
              <a:defRPr sz="700">
                <a:solidFill>
                  <a:schemeClr val="tx1"/>
                </a:solidFill>
              </a:defRPr>
            </a:lvl2pPr>
            <a:lvl3pPr algn="r">
              <a:defRPr sz="700">
                <a:solidFill>
                  <a:schemeClr val="tx1"/>
                </a:solidFill>
              </a:defRPr>
            </a:lvl3pPr>
            <a:lvl4pPr algn="r">
              <a:defRPr sz="700">
                <a:solidFill>
                  <a:schemeClr val="tx1"/>
                </a:solidFill>
              </a:defRPr>
            </a:lvl4pPr>
            <a:lvl5pPr algn="r">
              <a:defRPr sz="700">
                <a:solidFill>
                  <a:schemeClr val="tx1"/>
                </a:solidFill>
              </a:defRPr>
            </a:lvl5pPr>
          </a:lstStyle>
          <a:p>
            <a:pPr lvl="0"/>
            <a:r>
              <a:rPr lang="en-US" b="0"/>
              <a:t>Click to add notes, references, or sources</a:t>
            </a:r>
            <a:endParaRPr lang="en-US"/>
          </a:p>
        </p:txBody>
      </p:sp>
    </p:spTree>
    <p:extLst>
      <p:ext uri="{BB962C8B-B14F-4D97-AF65-F5344CB8AC3E}">
        <p14:creationId xmlns:p14="http://schemas.microsoft.com/office/powerpoint/2010/main" val="428717418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w/Section Header">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9C1C3578-3881-7F4B-8C36-649FBDCA9E1F}"/>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7"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lvl1pPr>
              <a:defRPr/>
            </a:lvl1pPr>
          </a:lstStyle>
          <a:p>
            <a:r>
              <a:rPr lang="en-US"/>
              <a:t>Click to add Title – Arial Bold, 26 Point</a:t>
            </a:r>
          </a:p>
        </p:txBody>
      </p:sp>
      <p:sp>
        <p:nvSpPr>
          <p:cNvPr id="8"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baseline="0">
                <a:solidFill>
                  <a:schemeClr val="tx1"/>
                </a:solidFill>
              </a:defRPr>
            </a:lvl1pPr>
          </a:lstStyle>
          <a:p>
            <a:pPr lvl="0"/>
            <a:r>
              <a:rPr lang="en-US"/>
              <a:t>Click to add Section Title – Arial Regular, 16 Point</a:t>
            </a:r>
          </a:p>
        </p:txBody>
      </p:sp>
      <p:sp>
        <p:nvSpPr>
          <p:cNvPr id="6" name="Content Placeholder 2"/>
          <p:cNvSpPr>
            <a:spLocks noGrp="1"/>
          </p:cNvSpPr>
          <p:nvPr>
            <p:ph sz="quarter" idx="11" hasCustomPrompt="1"/>
          </p:nvPr>
        </p:nvSpPr>
        <p:spPr>
          <a:xfrm>
            <a:off x="438912" y="1280160"/>
            <a:ext cx="11312525" cy="4663440"/>
          </a:xfrm>
        </p:spPr>
        <p:txBody>
          <a:bodyPr lIns="0" rIns="0"/>
          <a:lstStyle>
            <a:lvl1pPr marL="0" indent="0" algn="l" defTabSz="914400" rtl="0" eaLnBrk="1" latinLnBrk="0" hangingPunct="1">
              <a:lnSpc>
                <a:spcPct val="100000"/>
              </a:lnSpc>
              <a:spcBef>
                <a:spcPts val="1000"/>
              </a:spcBef>
              <a:spcAft>
                <a:spcPts val="450"/>
              </a:spcAft>
              <a:buClr>
                <a:srgbClr val="26BCD7"/>
              </a:buClr>
              <a:buSzPct val="135000"/>
              <a:buFont typeface="Wingdings" pitchFamily="2" charset="2"/>
              <a:buNone/>
              <a:defRPr baseline="0"/>
            </a:lvl1pPr>
            <a:lvl2pPr marL="137160" indent="0" algn="l" defTabSz="914400" rtl="0" eaLnBrk="1" latinLnBrk="0" hangingPunct="1">
              <a:lnSpc>
                <a:spcPct val="100000"/>
              </a:lnSpc>
              <a:spcBef>
                <a:spcPts val="300"/>
              </a:spcBef>
              <a:spcAft>
                <a:spcPts val="300"/>
              </a:spcAft>
              <a:buClr>
                <a:srgbClr val="26BCD7"/>
              </a:buClr>
              <a:buSzPct val="100000"/>
              <a:buFont typeface="Wingdings" panose="05000000000000000000" pitchFamily="2" charset="2"/>
              <a:buChar char="n"/>
              <a:defRPr/>
            </a:lvl2pPr>
            <a:lvl3pPr marL="73152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3pPr>
            <a:lvl4pPr marL="109728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4pPr>
            <a:lvl5pPr marL="1463040" indent="-228600" algn="l" defTabSz="914400" rtl="0" eaLnBrk="1" latinLnBrk="0" hangingPunct="1">
              <a:lnSpc>
                <a:spcPct val="100000"/>
              </a:lnSpc>
              <a:spcBef>
                <a:spcPts val="300"/>
              </a:spcBef>
              <a:spcAft>
                <a:spcPts val="300"/>
              </a:spcAft>
              <a:buClr>
                <a:srgbClr val="5F6062"/>
              </a:buClr>
              <a:buSzPct val="100000"/>
              <a:buFont typeface="System Font Regular"/>
              <a:buChar char="–"/>
              <a:defRPr/>
            </a:lvl5pPr>
            <a:lvl6pPr marL="1828800" indent="-228600" algn="l" defTabSz="914400" rtl="0" eaLnBrk="1" latinLnBrk="0" hangingPunct="1">
              <a:lnSpc>
                <a:spcPct val="100000"/>
              </a:lnSpc>
              <a:spcBef>
                <a:spcPts val="300"/>
              </a:spcBef>
              <a:spcAft>
                <a:spcPts val="300"/>
              </a:spcAft>
              <a:buClr>
                <a:srgbClr val="26BCD7"/>
              </a:buClr>
              <a:buSzPct val="90000"/>
              <a:buFont typeface="System Font Regular"/>
              <a:buChar char="□"/>
              <a:defRPr/>
            </a:lvl6p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add text or select icon below to insert object</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1575234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w/Section Header">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E0DB453-BB9B-8248-889A-4755938F580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itle Placeholder 1"/>
          <p:cNvSpPr>
            <a:spLocks noGrp="1"/>
          </p:cNvSpPr>
          <p:nvPr>
            <p:ph type="title" hasCustomPrompt="1"/>
          </p:nvPr>
        </p:nvSpPr>
        <p:spPr>
          <a:xfrm>
            <a:off x="438912" y="475488"/>
            <a:ext cx="11311128" cy="457200"/>
          </a:xfrm>
          <a:prstGeom prst="rect">
            <a:avLst/>
          </a:prstGeom>
        </p:spPr>
        <p:txBody>
          <a:bodyPr vert="horz" lIns="0" tIns="45720" rIns="0" bIns="45720" rtlCol="0" anchor="ctr">
            <a:normAutofit/>
          </a:bodyPr>
          <a:lstStyle/>
          <a:p>
            <a:r>
              <a:rPr lang="en-US"/>
              <a:t>Click to add Title – Arial Bold, 26 Point</a:t>
            </a:r>
          </a:p>
        </p:txBody>
      </p:sp>
      <p:sp>
        <p:nvSpPr>
          <p:cNvPr id="4" name="Text Placeholder 5"/>
          <p:cNvSpPr>
            <a:spLocks noGrp="1"/>
          </p:cNvSpPr>
          <p:nvPr>
            <p:ph type="body" sz="quarter" idx="10" hasCustomPrompt="1"/>
          </p:nvPr>
        </p:nvSpPr>
        <p:spPr>
          <a:xfrm>
            <a:off x="438912" y="155448"/>
            <a:ext cx="11311128" cy="338328"/>
          </a:xfrm>
          <a:prstGeom prst="rect">
            <a:avLst/>
          </a:prstGeom>
        </p:spPr>
        <p:txBody>
          <a:bodyPr lIns="0" rIns="0" anchor="t" anchorCtr="0"/>
          <a:lstStyle>
            <a:lvl1pPr marL="0" indent="0">
              <a:buNone/>
              <a:defRPr sz="1600" b="0">
                <a:solidFill>
                  <a:schemeClr val="tx1"/>
                </a:solidFill>
              </a:defRPr>
            </a:lvl1pPr>
          </a:lstStyle>
          <a:p>
            <a:pPr lvl="0"/>
            <a:r>
              <a:rPr lang="en-US"/>
              <a:t>Click to add Section Title – Arial Regular, 16 Point</a:t>
            </a:r>
          </a:p>
        </p:txBody>
      </p:sp>
    </p:spTree>
    <p:extLst>
      <p:ext uri="{BB962C8B-B14F-4D97-AF65-F5344CB8AC3E}">
        <p14:creationId xmlns:p14="http://schemas.microsoft.com/office/powerpoint/2010/main" val="265077445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_Tw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515729"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sp>
        <p:nvSpPr>
          <p:cNvPr id="6" name="Slide Number Placeholder 5">
            <a:extLst>
              <a:ext uri="{FF2B5EF4-FFF2-40B4-BE49-F238E27FC236}">
                <a16:creationId xmlns:a16="http://schemas.microsoft.com/office/drawing/2014/main" id="{A4CDF848-916B-4649-AB21-32551AEE6D53}"/>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a:p>
        </p:txBody>
      </p:sp>
      <p:sp>
        <p:nvSpPr>
          <p:cNvPr id="4" name="Title 1"/>
          <p:cNvSpPr>
            <a:spLocks noGrp="1"/>
          </p:cNvSpPr>
          <p:nvPr>
            <p:ph type="title" hasCustomPrompt="1"/>
          </p:nvPr>
        </p:nvSpPr>
        <p:spPr>
          <a:xfrm>
            <a:off x="438912" y="475488"/>
            <a:ext cx="11311128" cy="914400"/>
          </a:xfrm>
        </p:spPr>
        <p:txBody>
          <a:bodyPr>
            <a:normAutofit/>
          </a:bodyPr>
          <a:lstStyle>
            <a:lvl1pPr algn="ctr">
              <a:defRPr sz="5400" cap="all" baseline="0">
                <a:solidFill>
                  <a:schemeClr val="bg1"/>
                </a:solidFill>
              </a:defRPr>
            </a:lvl1pPr>
          </a:lstStyle>
          <a:p>
            <a:r>
              <a:rPr lang="en-US"/>
              <a:t>Click to add Title</a:t>
            </a:r>
          </a:p>
        </p:txBody>
      </p:sp>
      <p:sp>
        <p:nvSpPr>
          <p:cNvPr id="11" name="Picture Placeholder 2"/>
          <p:cNvSpPr>
            <a:spLocks noGrp="1"/>
          </p:cNvSpPr>
          <p:nvPr>
            <p:ph type="pic" sz="quarter" idx="11"/>
          </p:nvPr>
        </p:nvSpPr>
        <p:spPr>
          <a:xfrm>
            <a:off x="6534557" y="1683465"/>
            <a:ext cx="2103120" cy="2103120"/>
          </a:xfrm>
          <a:prstGeom prst="ellipse">
            <a:avLst/>
          </a:prstGeom>
          <a:ln w="12700">
            <a:solidFill>
              <a:schemeClr val="bg1">
                <a:lumMod val="85000"/>
              </a:schemeClr>
            </a:solidFill>
          </a:ln>
        </p:spPr>
        <p:txBody>
          <a:bodyPr/>
          <a:lstStyle>
            <a:lvl1pPr algn="ctr">
              <a:defRPr/>
            </a:lvl1pPr>
          </a:lstStyle>
          <a:p>
            <a:r>
              <a:rPr lang="en-US"/>
              <a:t>Click icon to add picture</a:t>
            </a:r>
          </a:p>
        </p:txBody>
      </p:sp>
      <p:grpSp>
        <p:nvGrpSpPr>
          <p:cNvPr id="7" name="Group 6"/>
          <p:cNvGrpSpPr/>
          <p:nvPr userDrawn="1"/>
        </p:nvGrpSpPr>
        <p:grpSpPr>
          <a:xfrm>
            <a:off x="3331356" y="3897137"/>
            <a:ext cx="2471866" cy="2177092"/>
            <a:chOff x="3507517" y="3897137"/>
            <a:chExt cx="2471866" cy="2177092"/>
          </a:xfrm>
        </p:grpSpPr>
        <p:sp>
          <p:nvSpPr>
            <p:cNvPr id="8"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9" name="Straight Connector 8">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0" name="Shape 458">
              <a:extLst>
                <a:ext uri="{FF2B5EF4-FFF2-40B4-BE49-F238E27FC236}">
                  <a16:creationId xmlns:a16="http://schemas.microsoft.com/office/drawing/2014/main" id="{C00C926C-D077-3F4C-A4D4-01981700EC1C}"/>
                </a:ext>
              </a:extLst>
            </p:cNvPr>
            <p:cNvSpPr/>
            <p:nvPr userDrawn="1"/>
          </p:nvSpPr>
          <p:spPr>
            <a:xfrm>
              <a:off x="3507517" y="4654896"/>
              <a:ext cx="2471865" cy="141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grpSp>
        <p:nvGrpSpPr>
          <p:cNvPr id="12" name="Group 11"/>
          <p:cNvGrpSpPr/>
          <p:nvPr userDrawn="1"/>
        </p:nvGrpSpPr>
        <p:grpSpPr>
          <a:xfrm>
            <a:off x="6350184" y="3898106"/>
            <a:ext cx="2471866" cy="2176123"/>
            <a:chOff x="3507517" y="3897137"/>
            <a:chExt cx="2471866" cy="2176123"/>
          </a:xfrm>
        </p:grpSpPr>
        <p:sp>
          <p:nvSpPr>
            <p:cNvPr id="13" name="Shape 458">
              <a:extLst>
                <a:ext uri="{FF2B5EF4-FFF2-40B4-BE49-F238E27FC236}">
                  <a16:creationId xmlns:a16="http://schemas.microsoft.com/office/drawing/2014/main" id="{9A1F2DA2-ABB9-B64D-B233-D0A5F3F57658}"/>
                </a:ext>
              </a:extLst>
            </p:cNvPr>
            <p:cNvSpPr/>
            <p:nvPr userDrawn="1"/>
          </p:nvSpPr>
          <p:spPr>
            <a:xfrm>
              <a:off x="3507518" y="3897137"/>
              <a:ext cx="2471865" cy="686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oAutofit/>
            </a:bodyPr>
            <a:lstStyle>
              <a:lvl1pPr>
                <a:defRPr sz="3000" b="1"/>
              </a:lvl1pPr>
            </a:lstStyle>
            <a:p>
              <a:pPr algn="ctr">
                <a:spcAft>
                  <a:spcPts val="200"/>
                </a:spcAft>
              </a:pPr>
              <a:r>
                <a:rPr lang="en-US" sz="1600">
                  <a:solidFill>
                    <a:srgbClr val="26BCD7"/>
                  </a:solidFill>
                  <a:latin typeface="Arial" panose="020B0604020202020204" pitchFamily="34" charset="0"/>
                  <a:cs typeface="Arial" panose="020B0604020202020204" pitchFamily="34" charset="0"/>
                </a:rPr>
                <a:t>FirstName LastName</a:t>
              </a:r>
            </a:p>
            <a:p>
              <a:pPr lvl="0" algn="ctr">
                <a:spcAft>
                  <a:spcPts val="200"/>
                </a:spcAft>
              </a:pPr>
              <a:r>
                <a:rPr lang="en-US" sz="1400" b="0">
                  <a:solidFill>
                    <a:srgbClr val="5F6062"/>
                  </a:solidFill>
                  <a:latin typeface="Arial" panose="020B0604020202020204" pitchFamily="34" charset="0"/>
                  <a:cs typeface="Arial" panose="020B0604020202020204" pitchFamily="34" charset="0"/>
                </a:rPr>
                <a:t>Title</a:t>
              </a:r>
            </a:p>
          </p:txBody>
        </p:sp>
        <p:cxnSp>
          <p:nvCxnSpPr>
            <p:cNvPr id="14" name="Straight Connector 13">
              <a:extLst>
                <a:ext uri="{FF2B5EF4-FFF2-40B4-BE49-F238E27FC236}">
                  <a16:creationId xmlns:a16="http://schemas.microsoft.com/office/drawing/2014/main" id="{004F2E0C-9EAB-BD49-BB72-0C68B33EDBFB}"/>
                </a:ext>
              </a:extLst>
            </p:cNvPr>
            <p:cNvCxnSpPr>
              <a:cxnSpLocks/>
            </p:cNvCxnSpPr>
            <p:nvPr userDrawn="1"/>
          </p:nvCxnSpPr>
          <p:spPr>
            <a:xfrm>
              <a:off x="3691890" y="4533179"/>
              <a:ext cx="2103120" cy="0"/>
            </a:xfrm>
            <a:prstGeom prst="line">
              <a:avLst/>
            </a:prstGeom>
            <a:ln>
              <a:solidFill>
                <a:srgbClr val="26BCD7"/>
              </a:solidFill>
            </a:ln>
          </p:spPr>
          <p:style>
            <a:lnRef idx="1">
              <a:schemeClr val="accent1"/>
            </a:lnRef>
            <a:fillRef idx="0">
              <a:schemeClr val="accent1"/>
            </a:fillRef>
            <a:effectRef idx="0">
              <a:schemeClr val="accent1"/>
            </a:effectRef>
            <a:fontRef idx="minor">
              <a:schemeClr val="tx1"/>
            </a:fontRef>
          </p:style>
        </p:cxnSp>
        <p:sp>
          <p:nvSpPr>
            <p:cNvPr id="15" name="Shape 458">
              <a:extLst>
                <a:ext uri="{FF2B5EF4-FFF2-40B4-BE49-F238E27FC236}">
                  <a16:creationId xmlns:a16="http://schemas.microsoft.com/office/drawing/2014/main" id="{C00C926C-D077-3F4C-A4D4-01981700EC1C}"/>
                </a:ext>
              </a:extLst>
            </p:cNvPr>
            <p:cNvSpPr/>
            <p:nvPr userDrawn="1"/>
          </p:nvSpPr>
          <p:spPr>
            <a:xfrm>
              <a:off x="3507517" y="4654896"/>
              <a:ext cx="2471865" cy="14183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t" anchorCtr="1">
              <a:noAutofit/>
            </a:bodyPr>
            <a:lstStyle>
              <a:lvl1pPr>
                <a:defRPr sz="3000" b="1"/>
              </a:lvl1pPr>
            </a:lstStyle>
            <a:p>
              <a:pPr algn="ctr">
                <a:spcAft>
                  <a:spcPts val="300"/>
                </a:spcAft>
              </a:pPr>
              <a:r>
                <a:rPr lang="en-US" sz="1000">
                  <a:solidFill>
                    <a:srgbClr val="5F6062"/>
                  </a:solidFill>
                  <a:latin typeface="Arial" panose="020B0604020202020204" pitchFamily="34" charset="0"/>
                  <a:cs typeface="Arial" panose="020B0604020202020204" pitchFamily="34" charset="0"/>
                </a:rPr>
                <a:t>ScottMadden, Inc.</a:t>
              </a:r>
              <a:br>
                <a:rPr lang="en-US" sz="1000" b="0">
                  <a:solidFill>
                    <a:srgbClr val="5F6062"/>
                  </a:solidFill>
                  <a:latin typeface="Arial" panose="020B0604020202020204" pitchFamily="34" charset="0"/>
                  <a:cs typeface="Arial" panose="020B0604020202020204" pitchFamily="34" charset="0"/>
                </a:rPr>
              </a:br>
              <a:r>
                <a:rPr lang="en-US" sz="1000" b="0">
                  <a:solidFill>
                    <a:srgbClr val="5F6062"/>
                  </a:solidFill>
                  <a:latin typeface="Arial" panose="020B0604020202020204" pitchFamily="34" charset="0"/>
                  <a:cs typeface="Arial" panose="020B0604020202020204" pitchFamily="34" charset="0"/>
                </a:rPr>
                <a:t>Address 1</a:t>
              </a:r>
            </a:p>
            <a:p>
              <a:pPr algn="ctr">
                <a:spcAft>
                  <a:spcPts val="300"/>
                </a:spcAft>
              </a:pPr>
              <a:r>
                <a:rPr lang="en-US" sz="1000" b="0">
                  <a:solidFill>
                    <a:srgbClr val="5F6062"/>
                  </a:solidFill>
                  <a:latin typeface="Arial" panose="020B0604020202020204" pitchFamily="34" charset="0"/>
                  <a:cs typeface="Arial" panose="020B0604020202020204" pitchFamily="34" charset="0"/>
                </a:rPr>
                <a:t>Address 2</a:t>
              </a:r>
            </a:p>
            <a:p>
              <a:pPr algn="ctr">
                <a:spcAft>
                  <a:spcPts val="300"/>
                </a:spcAft>
              </a:pPr>
              <a:r>
                <a:rPr lang="en-US" sz="1000" b="0">
                  <a:solidFill>
                    <a:srgbClr val="5F6062"/>
                  </a:solidFill>
                  <a:latin typeface="Arial" panose="020B0604020202020204" pitchFamily="34" charset="0"/>
                  <a:cs typeface="Arial" panose="020B0604020202020204" pitchFamily="34" charset="0"/>
                </a:rPr>
                <a:t>City, State ZIP</a:t>
              </a:r>
            </a:p>
            <a:p>
              <a:pPr algn="ctr">
                <a:spcAft>
                  <a:spcPts val="300"/>
                </a:spcAft>
              </a:pPr>
              <a:r>
                <a:rPr lang="en-US" sz="1000">
                  <a:solidFill>
                    <a:srgbClr val="5F6062"/>
                  </a:solidFill>
                  <a:latin typeface="Arial" panose="020B0604020202020204" pitchFamily="34" charset="0"/>
                  <a:cs typeface="Arial" panose="020B0604020202020204" pitchFamily="34" charset="0"/>
                </a:rPr>
                <a:t>xx@scottmadden.com</a:t>
              </a:r>
            </a:p>
            <a:p>
              <a:pPr algn="ctr">
                <a:spcAft>
                  <a:spcPts val="300"/>
                </a:spcAft>
              </a:pPr>
              <a:r>
                <a:rPr lang="en-US" sz="1000">
                  <a:solidFill>
                    <a:srgbClr val="26BCD7"/>
                  </a:solidFill>
                  <a:latin typeface="Arial" panose="020B0604020202020204" pitchFamily="34" charset="0"/>
                  <a:cs typeface="Arial" panose="020B0604020202020204" pitchFamily="34" charset="0"/>
                </a:rPr>
                <a:t>O: </a:t>
              </a:r>
              <a:r>
                <a:rPr lang="en-US" sz="1000" b="0">
                  <a:solidFill>
                    <a:srgbClr val="5F6062"/>
                  </a:solidFill>
                  <a:latin typeface="Arial" panose="020B0604020202020204" pitchFamily="34" charset="0"/>
                  <a:cs typeface="Arial" panose="020B0604020202020204" pitchFamily="34" charset="0"/>
                </a:rPr>
                <a:t>xxx.xxx.xxxx</a:t>
              </a:r>
            </a:p>
            <a:p>
              <a:pPr algn="ctr">
                <a:spcAft>
                  <a:spcPts val="300"/>
                </a:spcAft>
              </a:pPr>
              <a:r>
                <a:rPr lang="en-US" sz="1000">
                  <a:solidFill>
                    <a:srgbClr val="26BCD7"/>
                  </a:solidFill>
                  <a:latin typeface="Arial" panose="020B0604020202020204" pitchFamily="34" charset="0"/>
                  <a:cs typeface="Arial" panose="020B0604020202020204" pitchFamily="34" charset="0"/>
                </a:rPr>
                <a:t>M: </a:t>
              </a:r>
              <a:r>
                <a:rPr lang="en-US" sz="1000" b="0">
                  <a:solidFill>
                    <a:srgbClr val="5F6062"/>
                  </a:solidFill>
                  <a:latin typeface="Arial" panose="020B0604020202020204" pitchFamily="34" charset="0"/>
                  <a:cs typeface="Arial" panose="020B0604020202020204" pitchFamily="34" charset="0"/>
                </a:rPr>
                <a:t>xxx.xxx.xxxx</a:t>
              </a:r>
            </a:p>
          </p:txBody>
        </p:sp>
      </p:grpSp>
    </p:spTree>
    <p:extLst>
      <p:ext uri="{BB962C8B-B14F-4D97-AF65-F5344CB8AC3E}">
        <p14:creationId xmlns:p14="http://schemas.microsoft.com/office/powerpoint/2010/main" val="15865680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25425"/>
            <a:ext cx="8229600" cy="603496"/>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13833" y="1249362"/>
            <a:ext cx="10972800" cy="492125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First tier bullet – 20pt</a:t>
            </a:r>
          </a:p>
          <a:p>
            <a:pPr lvl="2"/>
            <a:r>
              <a:rPr lang="en-US"/>
              <a:t>Second tier bullet – 18pt</a:t>
            </a:r>
          </a:p>
          <a:p>
            <a:pPr lvl="3"/>
            <a:r>
              <a:rPr lang="en-US" altLang="en-US" sz="1400"/>
              <a:t>Third tier bullet (use sparingly): 14 </a:t>
            </a:r>
            <a:r>
              <a:rPr lang="en-US" altLang="en-US" sz="1400" err="1"/>
              <a:t>pt</a:t>
            </a:r>
            <a:endParaRPr lang="en-US" altLang="en-US" sz="1400"/>
          </a:p>
        </p:txBody>
      </p:sp>
      <p:cxnSp>
        <p:nvCxnSpPr>
          <p:cNvPr id="5" name="Straight Connector 4"/>
          <p:cNvCxnSpPr/>
          <p:nvPr userDrawn="1"/>
        </p:nvCxnSpPr>
        <p:spPr bwMode="auto">
          <a:xfrm>
            <a:off x="621157" y="6349872"/>
            <a:ext cx="10951540" cy="0"/>
          </a:xfrm>
          <a:prstGeom prst="line">
            <a:avLst/>
          </a:prstGeom>
          <a:solidFill>
            <a:schemeClr val="accent1"/>
          </a:solidFill>
          <a:ln w="9525" cap="flat" cmpd="sng" algn="ctr">
            <a:solidFill>
              <a:srgbClr val="495965">
                <a:alpha val="25000"/>
              </a:srgbClr>
            </a:solidFill>
            <a:prstDash val="solid"/>
            <a:round/>
            <a:headEnd type="none" w="med" len="med"/>
            <a:tailEnd type="none" w="med" len="med"/>
          </a:ln>
          <a:effectLst/>
        </p:spPr>
      </p:cxnSp>
      <p:sp>
        <p:nvSpPr>
          <p:cNvPr id="9" name="TextBox 8"/>
          <p:cNvSpPr txBox="1"/>
          <p:nvPr userDrawn="1"/>
        </p:nvSpPr>
        <p:spPr>
          <a:xfrm>
            <a:off x="11457550" y="6445626"/>
            <a:ext cx="457200" cy="215444"/>
          </a:xfrm>
          <a:prstGeom prst="rect">
            <a:avLst/>
          </a:prstGeom>
          <a:noFill/>
        </p:spPr>
        <p:txBody>
          <a:bodyPr wrap="square" lIns="0" rIns="0" bIns="0" rtlCol="0">
            <a:spAutoFit/>
          </a:bodyPr>
          <a:lstStyle/>
          <a:p>
            <a:pPr defTabSz="914377" fontAlgn="base">
              <a:spcBef>
                <a:spcPct val="0"/>
              </a:spcBef>
              <a:spcAft>
                <a:spcPct val="0"/>
              </a:spcAft>
            </a:pPr>
            <a:fld id="{9F3BA562-E6CC-1B4D-9BAD-A0094B1EC033}" type="slidenum">
              <a:rPr lang="en-US" sz="1100" smtClean="0">
                <a:solidFill>
                  <a:srgbClr val="515151"/>
                </a:solidFill>
                <a:ea typeface="ＭＳ Ｐゴシック" pitchFamily="34" charset="-128"/>
                <a:cs typeface="Franklin Gothic Book"/>
              </a:rPr>
              <a:pPr defTabSz="914377" fontAlgn="base">
                <a:spcBef>
                  <a:spcPct val="0"/>
                </a:spcBef>
                <a:spcAft>
                  <a:spcPct val="0"/>
                </a:spcAft>
              </a:pPr>
              <a:t>‹#›</a:t>
            </a:fld>
            <a:r>
              <a:rPr lang="en-US" sz="1100" dirty="0">
                <a:solidFill>
                  <a:srgbClr val="515151"/>
                </a:solidFill>
                <a:ea typeface="ＭＳ Ｐゴシック" pitchFamily="34" charset="-128"/>
                <a:cs typeface="Franklin Gothic Book"/>
              </a:rPr>
              <a:t>	</a:t>
            </a:r>
          </a:p>
        </p:txBody>
      </p:sp>
      <p:pic>
        <p:nvPicPr>
          <p:cNvPr id="3" name="Picture 2" descr="A close up of a logo&#10;&#10;Description automatically generated">
            <a:extLst>
              <a:ext uri="{FF2B5EF4-FFF2-40B4-BE49-F238E27FC236}">
                <a16:creationId xmlns:a16="http://schemas.microsoft.com/office/drawing/2014/main" id="{AF27C926-2271-D532-F9C9-F548ECB6CE0E}"/>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l="4865" t="28605" r="5784" b="24098"/>
          <a:stretch/>
        </p:blipFill>
        <p:spPr>
          <a:xfrm>
            <a:off x="9428001" y="6425176"/>
            <a:ext cx="1863267" cy="355069"/>
          </a:xfrm>
          <a:prstGeom prst="rect">
            <a:avLst/>
          </a:prstGeom>
        </p:spPr>
      </p:pic>
      <p:pic>
        <p:nvPicPr>
          <p:cNvPr id="2" name="Picture 1" descr="A logo for a company&#10;&#10;Description automatically generated">
            <a:extLst>
              <a:ext uri="{FF2B5EF4-FFF2-40B4-BE49-F238E27FC236}">
                <a16:creationId xmlns:a16="http://schemas.microsoft.com/office/drawing/2014/main" id="{2C305A30-DC65-8E0E-7131-56B2C4B8813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60585" y="6231990"/>
            <a:ext cx="1133856" cy="488744"/>
          </a:xfrm>
          <a:prstGeom prst="rect">
            <a:avLst/>
          </a:prstGeom>
        </p:spPr>
      </p:pic>
    </p:spTree>
  </p:cSld>
  <p:clrMap bg1="lt1" tx1="dk1" bg2="lt2" tx2="dk2" accent1="accent1" accent2="accent2" accent3="accent3" accent4="accent4" accent5="accent5" accent6="accent6" hlink="hlink" folHlink="folHlink"/>
  <p:sldLayoutIdLst>
    <p:sldLayoutId id="2147483712" r:id="rId1"/>
    <p:sldLayoutId id="2147483706" r:id="rId2"/>
    <p:sldLayoutId id="2147483651" r:id="rId3"/>
    <p:sldLayoutId id="2147483653" r:id="rId4"/>
    <p:sldLayoutId id="2147483713" r:id="rId5"/>
    <p:sldLayoutId id="2147483707" r:id="rId6"/>
    <p:sldLayoutId id="2147483709" r:id="rId7"/>
    <p:sldLayoutId id="2147483734" r:id="rId8"/>
    <p:sldLayoutId id="2147483735" r:id="rId9"/>
    <p:sldLayoutId id="2147483737" r:id="rId10"/>
    <p:sldLayoutId id="2147483738" r:id="rId11"/>
  </p:sldLayoutIdLst>
  <p:txStyles>
    <p:titleStyle>
      <a:lvl1pPr algn="l" rtl="0" eaLnBrk="1" fontAlgn="base" hangingPunct="1">
        <a:lnSpc>
          <a:spcPct val="90000"/>
        </a:lnSpc>
        <a:spcBef>
          <a:spcPct val="0"/>
        </a:spcBef>
        <a:spcAft>
          <a:spcPct val="0"/>
        </a:spcAft>
        <a:defRPr sz="3200" b="1" baseline="0">
          <a:solidFill>
            <a:srgbClr val="009AC9"/>
          </a:solidFill>
          <a:latin typeface="+mj-lt"/>
          <a:ea typeface="ＭＳ Ｐゴシック" charset="0"/>
          <a:cs typeface="Franklin Gothic Medium"/>
        </a:defRPr>
      </a:lvl1pPr>
      <a:lvl2pPr algn="l" rtl="0" eaLnBrk="1" fontAlgn="base" hangingPunct="1">
        <a:lnSpc>
          <a:spcPct val="90000"/>
        </a:lnSpc>
        <a:spcBef>
          <a:spcPct val="0"/>
        </a:spcBef>
        <a:spcAft>
          <a:spcPct val="0"/>
        </a:spcAft>
        <a:defRPr sz="2400">
          <a:solidFill>
            <a:srgbClr val="0099CC"/>
          </a:solidFill>
          <a:latin typeface="Arial" charset="0"/>
          <a:ea typeface="ＭＳ Ｐゴシック" charset="0"/>
          <a:cs typeface="ＭＳ Ｐゴシック" charset="0"/>
        </a:defRPr>
      </a:lvl2pPr>
      <a:lvl3pPr algn="l" rtl="0" eaLnBrk="1" fontAlgn="base" hangingPunct="1">
        <a:lnSpc>
          <a:spcPct val="90000"/>
        </a:lnSpc>
        <a:spcBef>
          <a:spcPct val="0"/>
        </a:spcBef>
        <a:spcAft>
          <a:spcPct val="0"/>
        </a:spcAft>
        <a:defRPr sz="2400">
          <a:solidFill>
            <a:srgbClr val="0099CC"/>
          </a:solidFill>
          <a:latin typeface="Arial" charset="0"/>
          <a:ea typeface="ＭＳ Ｐゴシック" charset="0"/>
          <a:cs typeface="ＭＳ Ｐゴシック" charset="0"/>
        </a:defRPr>
      </a:lvl3pPr>
      <a:lvl4pPr algn="l" rtl="0" eaLnBrk="1" fontAlgn="base" hangingPunct="1">
        <a:lnSpc>
          <a:spcPct val="90000"/>
        </a:lnSpc>
        <a:spcBef>
          <a:spcPct val="0"/>
        </a:spcBef>
        <a:spcAft>
          <a:spcPct val="0"/>
        </a:spcAft>
        <a:defRPr sz="2400">
          <a:solidFill>
            <a:srgbClr val="0099CC"/>
          </a:solidFill>
          <a:latin typeface="Arial" charset="0"/>
          <a:ea typeface="ＭＳ Ｐゴシック" charset="0"/>
          <a:cs typeface="ＭＳ Ｐゴシック" charset="0"/>
        </a:defRPr>
      </a:lvl4pPr>
      <a:lvl5pPr algn="l" rtl="0" eaLnBrk="1" fontAlgn="base" hangingPunct="1">
        <a:lnSpc>
          <a:spcPct val="90000"/>
        </a:lnSpc>
        <a:spcBef>
          <a:spcPct val="0"/>
        </a:spcBef>
        <a:spcAft>
          <a:spcPct val="0"/>
        </a:spcAft>
        <a:defRPr sz="2400">
          <a:solidFill>
            <a:srgbClr val="0099CC"/>
          </a:solidFill>
          <a:latin typeface="Arial" charset="0"/>
          <a:ea typeface="ＭＳ Ｐゴシック" charset="0"/>
          <a:cs typeface="ＭＳ Ｐゴシック" charset="0"/>
        </a:defRPr>
      </a:lvl5pPr>
      <a:lvl6pPr marL="457189" algn="l" rtl="0" eaLnBrk="1" fontAlgn="base" hangingPunct="1">
        <a:lnSpc>
          <a:spcPct val="90000"/>
        </a:lnSpc>
        <a:spcBef>
          <a:spcPct val="0"/>
        </a:spcBef>
        <a:spcAft>
          <a:spcPct val="0"/>
        </a:spcAft>
        <a:defRPr sz="2400">
          <a:solidFill>
            <a:srgbClr val="0099CC"/>
          </a:solidFill>
          <a:latin typeface="Arial" charset="0"/>
        </a:defRPr>
      </a:lvl6pPr>
      <a:lvl7pPr marL="914377" algn="l" rtl="0" eaLnBrk="1" fontAlgn="base" hangingPunct="1">
        <a:lnSpc>
          <a:spcPct val="90000"/>
        </a:lnSpc>
        <a:spcBef>
          <a:spcPct val="0"/>
        </a:spcBef>
        <a:spcAft>
          <a:spcPct val="0"/>
        </a:spcAft>
        <a:defRPr sz="2400">
          <a:solidFill>
            <a:srgbClr val="0099CC"/>
          </a:solidFill>
          <a:latin typeface="Arial" charset="0"/>
        </a:defRPr>
      </a:lvl7pPr>
      <a:lvl8pPr marL="1371566" algn="l" rtl="0" eaLnBrk="1" fontAlgn="base" hangingPunct="1">
        <a:lnSpc>
          <a:spcPct val="90000"/>
        </a:lnSpc>
        <a:spcBef>
          <a:spcPct val="0"/>
        </a:spcBef>
        <a:spcAft>
          <a:spcPct val="0"/>
        </a:spcAft>
        <a:defRPr sz="2400">
          <a:solidFill>
            <a:srgbClr val="0099CC"/>
          </a:solidFill>
          <a:latin typeface="Arial" charset="0"/>
        </a:defRPr>
      </a:lvl8pPr>
      <a:lvl9pPr marL="1828754" algn="l" rtl="0" eaLnBrk="1" fontAlgn="base" hangingPunct="1">
        <a:lnSpc>
          <a:spcPct val="90000"/>
        </a:lnSpc>
        <a:spcBef>
          <a:spcPct val="0"/>
        </a:spcBef>
        <a:spcAft>
          <a:spcPct val="0"/>
        </a:spcAft>
        <a:defRPr sz="2400">
          <a:solidFill>
            <a:srgbClr val="0099CC"/>
          </a:solidFill>
          <a:latin typeface="Arial" charset="0"/>
        </a:defRPr>
      </a:lvl9pPr>
    </p:titleStyle>
    <p:bodyStyle>
      <a:lvl1pPr marL="0" indent="0" algn="l" rtl="0" eaLnBrk="1" fontAlgn="base" hangingPunct="1">
        <a:spcBef>
          <a:spcPts val="1800"/>
        </a:spcBef>
        <a:spcAft>
          <a:spcPct val="0"/>
        </a:spcAft>
        <a:buClr>
          <a:srgbClr val="0068AC"/>
        </a:buClr>
        <a:buNone/>
        <a:defRPr sz="2800" baseline="0">
          <a:solidFill>
            <a:srgbClr val="040000"/>
          </a:solidFill>
          <a:latin typeface="Franklin Gothic Book"/>
          <a:ea typeface="ＭＳ Ｐゴシック" charset="0"/>
          <a:cs typeface="ＭＳ Ｐゴシック" charset="0"/>
        </a:defRPr>
      </a:lvl1pPr>
      <a:lvl2pPr marL="171446" indent="-171446" algn="l" rtl="0" eaLnBrk="1" fontAlgn="base" hangingPunct="1">
        <a:spcBef>
          <a:spcPct val="20000"/>
        </a:spcBef>
        <a:spcAft>
          <a:spcPct val="0"/>
        </a:spcAft>
        <a:buClr>
          <a:srgbClr val="81BF4F"/>
        </a:buClr>
        <a:buFont typeface="Wingdings" charset="2"/>
        <a:buChar char="§"/>
        <a:tabLst/>
        <a:defRPr sz="2000" baseline="0">
          <a:solidFill>
            <a:srgbClr val="040000"/>
          </a:solidFill>
          <a:latin typeface="Franklin Gothic Book"/>
          <a:ea typeface="ＭＳ Ｐゴシック" charset="0"/>
        </a:defRPr>
      </a:lvl2pPr>
      <a:lvl3pPr marL="400041" marR="0" indent="-169858" algn="l" defTabSz="914377" rtl="0" eaLnBrk="1" fontAlgn="base" latinLnBrk="0" hangingPunct="1">
        <a:lnSpc>
          <a:spcPct val="100000"/>
        </a:lnSpc>
        <a:spcBef>
          <a:spcPts val="0"/>
        </a:spcBef>
        <a:spcAft>
          <a:spcPct val="0"/>
        </a:spcAft>
        <a:buClr>
          <a:srgbClr val="81BF4F"/>
        </a:buClr>
        <a:buSzTx/>
        <a:buFont typeface=".HelveticaNeueDeskInterface-Regular" charset="-120"/>
        <a:buChar char="-"/>
        <a:tabLst/>
        <a:defRPr sz="1800" baseline="0">
          <a:solidFill>
            <a:srgbClr val="040000"/>
          </a:solidFill>
          <a:latin typeface="Franklin Gothic Book"/>
          <a:ea typeface="ＭＳ Ｐゴシック" charset="0"/>
        </a:defRPr>
      </a:lvl3pPr>
      <a:lvl4pPr marL="571486" marR="0" indent="-171446" algn="l" defTabSz="914377" rtl="0" eaLnBrk="1" fontAlgn="base" latinLnBrk="0" hangingPunct="1">
        <a:lnSpc>
          <a:spcPct val="100000"/>
        </a:lnSpc>
        <a:spcBef>
          <a:spcPct val="20000"/>
        </a:spcBef>
        <a:spcAft>
          <a:spcPct val="0"/>
        </a:spcAft>
        <a:buClr>
          <a:srgbClr val="81BF4F"/>
        </a:buClr>
        <a:buSzTx/>
        <a:buFont typeface="Arial" charset="0"/>
        <a:buChar char="•"/>
        <a:tabLst/>
        <a:defRPr sz="1400">
          <a:solidFill>
            <a:schemeClr val="accent4"/>
          </a:solidFill>
          <a:latin typeface="Franklin Gothic Book"/>
          <a:ea typeface="ＭＳ Ｐゴシック" charset="0"/>
        </a:defRPr>
      </a:lvl4pPr>
      <a:lvl5pPr marL="2003375" indent="-174621" algn="l" rtl="0" eaLnBrk="1" fontAlgn="base" hangingPunct="1">
        <a:spcBef>
          <a:spcPct val="20000"/>
        </a:spcBef>
        <a:spcAft>
          <a:spcPct val="0"/>
        </a:spcAft>
        <a:buClr>
          <a:srgbClr val="0068AC"/>
        </a:buClr>
        <a:buChar char="»"/>
        <a:defRPr sz="1400">
          <a:solidFill>
            <a:schemeClr val="tx1"/>
          </a:solidFill>
          <a:latin typeface="Franklin Gothic Book"/>
          <a:ea typeface="ＭＳ Ｐゴシック" charset="0"/>
        </a:defRPr>
      </a:lvl5pPr>
      <a:lvl6pPr marL="2514537" indent="-228594" algn="l" rtl="0" eaLnBrk="1" fontAlgn="base" hangingPunct="1">
        <a:spcBef>
          <a:spcPct val="20000"/>
        </a:spcBef>
        <a:spcAft>
          <a:spcPct val="0"/>
        </a:spcAft>
        <a:buChar char="»"/>
        <a:defRPr sz="1400">
          <a:solidFill>
            <a:schemeClr val="tx1"/>
          </a:solidFill>
          <a:latin typeface="+mn-lt"/>
        </a:defRPr>
      </a:lvl6pPr>
      <a:lvl7pPr marL="2971726" indent="-228594" algn="l" rtl="0" eaLnBrk="1" fontAlgn="base" hangingPunct="1">
        <a:spcBef>
          <a:spcPct val="20000"/>
        </a:spcBef>
        <a:spcAft>
          <a:spcPct val="0"/>
        </a:spcAft>
        <a:buChar char="»"/>
        <a:defRPr sz="1400">
          <a:solidFill>
            <a:schemeClr val="tx1"/>
          </a:solidFill>
          <a:latin typeface="+mn-lt"/>
        </a:defRPr>
      </a:lvl7pPr>
      <a:lvl8pPr marL="3428914" indent="-228594" algn="l" rtl="0" eaLnBrk="1" fontAlgn="base" hangingPunct="1">
        <a:spcBef>
          <a:spcPct val="20000"/>
        </a:spcBef>
        <a:spcAft>
          <a:spcPct val="0"/>
        </a:spcAft>
        <a:buChar char="»"/>
        <a:defRPr sz="1400">
          <a:solidFill>
            <a:schemeClr val="tx1"/>
          </a:solidFill>
          <a:latin typeface="+mn-lt"/>
        </a:defRPr>
      </a:lvl8pPr>
      <a:lvl9pPr marL="3886103" indent="-228594"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84" userDrawn="1">
          <p15:clr>
            <a:srgbClr val="F26B43"/>
          </p15:clr>
        </p15:guide>
        <p15:guide id="4" orient="horz" pos="4080" userDrawn="1">
          <p15:clr>
            <a:srgbClr val="F26B43"/>
          </p15:clr>
        </p15:guide>
        <p15:guide id="5"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73E6280-2BB2-094C-8FF0-3E79DB15F0EB}"/>
              </a:ext>
            </a:extLst>
          </p:cNvPr>
          <p:cNvSpPr>
            <a:spLocks noGrp="1"/>
          </p:cNvSpPr>
          <p:nvPr>
            <p:ph type="sldNum" sz="quarter" idx="4"/>
          </p:nvPr>
        </p:nvSpPr>
        <p:spPr>
          <a:xfrm>
            <a:off x="11316230" y="6478890"/>
            <a:ext cx="411480" cy="384048"/>
          </a:xfrm>
          <a:prstGeom prst="rect">
            <a:avLst/>
          </a:prstGeom>
          <a:noFill/>
        </p:spPr>
        <p:txBody>
          <a:bodyPr lIns="45720" rIns="45720" anchor="ctr"/>
          <a:lstStyle>
            <a:lvl1pPr algn="ctr">
              <a:defRPr sz="1400" b="1">
                <a:solidFill>
                  <a:schemeClr val="bg1"/>
                </a:solidFill>
                <a:latin typeface="Arial" panose="020B0604020202020204" pitchFamily="34" charset="0"/>
                <a:cs typeface="Arial" panose="020B0604020202020204" pitchFamily="34" charset="0"/>
              </a:defRPr>
            </a:lvl1pPr>
          </a:lstStyle>
          <a:p>
            <a:fld id="{9AA6D16A-0A68-8445-85DB-A0BE8CCB51C7}" type="slidenum">
              <a:rPr lang="en-US" smtClean="0"/>
              <a:pPr/>
              <a:t>‹#›</a:t>
            </a:fld>
            <a:endParaRPr lang="en-US" dirty="0"/>
          </a:p>
        </p:txBody>
      </p:sp>
      <p:sp>
        <p:nvSpPr>
          <p:cNvPr id="6" name="TextBox 5"/>
          <p:cNvSpPr txBox="1"/>
          <p:nvPr userDrawn="1"/>
        </p:nvSpPr>
        <p:spPr>
          <a:xfrm>
            <a:off x="8686797" y="6657830"/>
            <a:ext cx="2618509" cy="200055"/>
          </a:xfrm>
          <a:prstGeom prst="rect">
            <a:avLst/>
          </a:prstGeom>
        </p:spPr>
        <p:txBody>
          <a:bodyPr wrap="square" rtlCol="0">
            <a:spAutoFit/>
          </a:bodyPr>
          <a:lstStyle/>
          <a:p>
            <a:pPr algn="r"/>
            <a:r>
              <a:rPr lang="en-US" sz="700" dirty="0"/>
              <a:t>Copyright © 2024 by ScottMadden, Inc. All rights reserved.</a:t>
            </a:r>
          </a:p>
        </p:txBody>
      </p:sp>
      <p:sp>
        <p:nvSpPr>
          <p:cNvPr id="2" name="Title Placeholder 1"/>
          <p:cNvSpPr>
            <a:spLocks noGrp="1"/>
          </p:cNvSpPr>
          <p:nvPr>
            <p:ph type="title"/>
          </p:nvPr>
        </p:nvSpPr>
        <p:spPr>
          <a:xfrm>
            <a:off x="438912" y="475488"/>
            <a:ext cx="11311128" cy="457200"/>
          </a:xfrm>
          <a:prstGeom prst="rect">
            <a:avLst/>
          </a:prstGeom>
        </p:spPr>
        <p:txBody>
          <a:bodyPr vert="horz" lIns="0" tIns="45720" rIns="0" bIns="45720" rtlCol="0" anchor="ctr">
            <a:normAutofit/>
          </a:bodyPr>
          <a:lstStyle/>
          <a:p>
            <a:r>
              <a:rPr lang="en-US"/>
              <a:t>Click to edit Master title style</a:t>
            </a:r>
          </a:p>
        </p:txBody>
      </p:sp>
      <p:sp>
        <p:nvSpPr>
          <p:cNvPr id="3" name="Text Placeholder 2"/>
          <p:cNvSpPr>
            <a:spLocks noGrp="1"/>
          </p:cNvSpPr>
          <p:nvPr>
            <p:ph type="body" idx="1"/>
          </p:nvPr>
        </p:nvSpPr>
        <p:spPr>
          <a:xfrm>
            <a:off x="438912" y="1280159"/>
            <a:ext cx="11311128" cy="4919749"/>
          </a:xfrm>
          <a:prstGeom prst="rect">
            <a:avLst/>
          </a:prstGeom>
        </p:spPr>
        <p:txBody>
          <a:bodyPr vert="horz" lIns="45720" tIns="45720" rIns="45720" bIns="45720" rtlCol="0">
            <a:normAutofit/>
          </a:bodyPr>
          <a:lstStyle/>
          <a:p>
            <a:pPr marL="0" lvl="0" indent="0" algn="l" defTabSz="914400" rtl="0" eaLnBrk="1" latinLnBrk="0" hangingPunct="1">
              <a:lnSpc>
                <a:spcPct val="100000"/>
              </a:lnSpc>
              <a:spcBef>
                <a:spcPts val="1000"/>
              </a:spcBef>
              <a:spcAft>
                <a:spcPts val="450"/>
              </a:spcAft>
              <a:buClr>
                <a:srgbClr val="26BCD7"/>
              </a:buClr>
              <a:buSzPct val="135000"/>
              <a:buFont typeface="Wingdings" pitchFamily="2" charset="2"/>
              <a:buNone/>
            </a:pPr>
            <a:r>
              <a:rPr lang="en-US"/>
              <a:t>Click to edit Master text styles</a:t>
            </a:r>
          </a:p>
          <a:p>
            <a:pPr marL="365760" lvl="1" indent="-228600" algn="l" defTabSz="914400" rtl="0" eaLnBrk="1" latinLnBrk="0" hangingPunct="1">
              <a:lnSpc>
                <a:spcPct val="100000"/>
              </a:lnSpc>
              <a:spcBef>
                <a:spcPts val="300"/>
              </a:spcBef>
              <a:spcAft>
                <a:spcPts val="300"/>
              </a:spcAft>
              <a:buClr>
                <a:srgbClr val="26BCD7"/>
              </a:buClr>
              <a:buSzPct val="135000"/>
              <a:buFont typeface="Wingdings" pitchFamily="2" charset="2"/>
              <a:buChar char="§"/>
            </a:pPr>
            <a:r>
              <a:rPr lang="en-US"/>
              <a:t>First level</a:t>
            </a:r>
          </a:p>
          <a:p>
            <a:pPr marL="731520" lvl="2"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Second level</a:t>
            </a:r>
          </a:p>
          <a:p>
            <a:pPr marL="1097280" lvl="3"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Third level</a:t>
            </a:r>
          </a:p>
          <a:p>
            <a:pPr marL="1463040" lvl="4" indent="-228600" algn="l" defTabSz="914400" rtl="0" eaLnBrk="1" latinLnBrk="0" hangingPunct="1">
              <a:lnSpc>
                <a:spcPct val="100000"/>
              </a:lnSpc>
              <a:spcBef>
                <a:spcPts val="300"/>
              </a:spcBef>
              <a:spcAft>
                <a:spcPts val="300"/>
              </a:spcAft>
              <a:buClr>
                <a:srgbClr val="5F6062"/>
              </a:buClr>
              <a:buSzPct val="100000"/>
              <a:buFont typeface="System Font Regular"/>
              <a:buChar char="–"/>
            </a:pPr>
            <a:r>
              <a:rPr lang="en-US"/>
              <a:t>Fourth level</a:t>
            </a:r>
          </a:p>
          <a:p>
            <a:pPr marL="1828800" lvl="5" indent="-228600" algn="l" defTabSz="914400" rtl="0" eaLnBrk="1" latinLnBrk="0" hangingPunct="1">
              <a:lnSpc>
                <a:spcPct val="100000"/>
              </a:lnSpc>
              <a:spcBef>
                <a:spcPts val="300"/>
              </a:spcBef>
              <a:spcAft>
                <a:spcPts val="300"/>
              </a:spcAft>
              <a:buClr>
                <a:srgbClr val="26BCD7"/>
              </a:buClr>
              <a:buSzPct val="90000"/>
              <a:buFont typeface="System Font Regular"/>
              <a:buChar char="□"/>
            </a:pPr>
            <a:r>
              <a:rPr lang="en-US"/>
              <a:t>Fifth level</a:t>
            </a:r>
          </a:p>
        </p:txBody>
      </p:sp>
    </p:spTree>
    <p:extLst>
      <p:ext uri="{BB962C8B-B14F-4D97-AF65-F5344CB8AC3E}">
        <p14:creationId xmlns:p14="http://schemas.microsoft.com/office/powerpoint/2010/main" val="2176385415"/>
      </p:ext>
    </p:extLst>
  </p:cSld>
  <p:clrMap bg1="lt1" tx1="dk1" bg2="lt2" tx2="dk2" accent1="accent1" accent2="accent2" accent3="accent3" accent4="accent4" accent5="accent5" accent6="accent6" hlink="hlink" folHlink="folHlink"/>
  <p:sldLayoutIdLst>
    <p:sldLayoutId id="2147483722" r:id="rId1"/>
    <p:sldLayoutId id="2147483727" r:id="rId2"/>
    <p:sldLayoutId id="2147483733" r:id="rId3"/>
  </p:sldLayoutIdLst>
  <p:hf hdr="0" dt="0"/>
  <p:txStyles>
    <p:titleStyle>
      <a:lvl1pPr algn="l" defTabSz="914400" rtl="0" eaLnBrk="1" latinLnBrk="0" hangingPunct="1">
        <a:lnSpc>
          <a:spcPct val="90000"/>
        </a:lnSpc>
        <a:spcBef>
          <a:spcPct val="0"/>
        </a:spcBef>
        <a:buNone/>
        <a:defRPr sz="2600" b="1" kern="1200">
          <a:solidFill>
            <a:srgbClr val="26BCD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137160" indent="0" algn="l" defTabSz="914400" rtl="0" eaLnBrk="1" latinLnBrk="0" hangingPunct="1">
        <a:lnSpc>
          <a:spcPct val="90000"/>
        </a:lnSpc>
        <a:spcBef>
          <a:spcPts val="500"/>
        </a:spcBef>
        <a:buSzPct val="100000"/>
        <a:buFont typeface="Wingdings" panose="05000000000000000000" pitchFamily="2" charset="2"/>
        <a:buNone/>
        <a:defRPr lang="en-US" sz="12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885950" indent="-285750" algn="l" defTabSz="914400" rtl="0" eaLnBrk="1" latinLnBrk="0" hangingPunct="1">
        <a:lnSpc>
          <a:spcPct val="90000"/>
        </a:lnSpc>
        <a:spcBef>
          <a:spcPts val="500"/>
        </a:spcBef>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21.emf"/><Relationship Id="rId2" Type="http://schemas.openxmlformats.org/officeDocument/2006/relationships/image" Target="../media/image16.emf"/><Relationship Id="rId1" Type="http://schemas.openxmlformats.org/officeDocument/2006/relationships/slideLayout" Target="../slideLayouts/slideLayout3.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2.emf"/><Relationship Id="rId7" Type="http://schemas.openxmlformats.org/officeDocument/2006/relationships/image" Target="../media/image25.emf"/><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9.emf"/><Relationship Id="rId5" Type="http://schemas.openxmlformats.org/officeDocument/2006/relationships/image" Target="../media/image24.emf"/><Relationship Id="rId4" Type="http://schemas.openxmlformats.org/officeDocument/2006/relationships/image" Target="../media/image23.emf"/><Relationship Id="rId9" Type="http://schemas.openxmlformats.org/officeDocument/2006/relationships/image" Target="../media/image27.emf"/></Relationships>
</file>

<file path=ppt/slides/_rels/slide1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DFC909-890F-E04E-90B8-1BB8DA5A84FB}"/>
              </a:ext>
            </a:extLst>
          </p:cNvPr>
          <p:cNvSpPr>
            <a:spLocks noGrp="1"/>
          </p:cNvSpPr>
          <p:nvPr>
            <p:ph type="body" sz="quarter" idx="11"/>
          </p:nvPr>
        </p:nvSpPr>
        <p:spPr/>
        <p:txBody>
          <a:bodyPr/>
          <a:lstStyle/>
          <a:p>
            <a:r>
              <a:rPr lang="en-US" dirty="0"/>
              <a:t>Supply Chain Analytics and Organization Design</a:t>
            </a:r>
          </a:p>
        </p:txBody>
      </p:sp>
      <p:sp>
        <p:nvSpPr>
          <p:cNvPr id="4" name="Text Placeholder 3">
            <a:extLst>
              <a:ext uri="{FF2B5EF4-FFF2-40B4-BE49-F238E27FC236}">
                <a16:creationId xmlns:a16="http://schemas.microsoft.com/office/drawing/2014/main" id="{F1C486AB-1E43-4547-A5BB-400BDA72F170}"/>
              </a:ext>
            </a:extLst>
          </p:cNvPr>
          <p:cNvSpPr>
            <a:spLocks noGrp="1"/>
          </p:cNvSpPr>
          <p:nvPr>
            <p:ph type="body" sz="quarter" idx="12"/>
          </p:nvPr>
        </p:nvSpPr>
        <p:spPr/>
        <p:txBody>
          <a:bodyPr anchor="t"/>
          <a:lstStyle/>
          <a:p>
            <a:r>
              <a:rPr lang="en-US" dirty="0"/>
              <a:t>Jason Payton</a:t>
            </a:r>
          </a:p>
          <a:p>
            <a:r>
              <a:rPr lang="en-US" dirty="0"/>
              <a:t>Jason Davis</a:t>
            </a:r>
          </a:p>
        </p:txBody>
      </p:sp>
    </p:spTree>
    <p:extLst>
      <p:ext uri="{BB962C8B-B14F-4D97-AF65-F5344CB8AC3E}">
        <p14:creationId xmlns:p14="http://schemas.microsoft.com/office/powerpoint/2010/main" val="2257446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p:txBody>
          <a:bodyPr/>
          <a:lstStyle/>
          <a:p>
            <a:r>
              <a:rPr lang="en-US" dirty="0"/>
              <a:t>Your Presenters</a:t>
            </a:r>
          </a:p>
        </p:txBody>
      </p:sp>
      <p:sp>
        <p:nvSpPr>
          <p:cNvPr id="3" name="Text Placeholder 9">
            <a:extLst>
              <a:ext uri="{FF2B5EF4-FFF2-40B4-BE49-F238E27FC236}">
                <a16:creationId xmlns:a16="http://schemas.microsoft.com/office/drawing/2014/main" id="{93C47ACC-1773-14CF-ED2F-DE21457BBA5F}"/>
              </a:ext>
            </a:extLst>
          </p:cNvPr>
          <p:cNvSpPr txBox="1">
            <a:spLocks/>
          </p:cNvSpPr>
          <p:nvPr/>
        </p:nvSpPr>
        <p:spPr>
          <a:xfrm>
            <a:off x="2783371" y="3354857"/>
            <a:ext cx="3205163" cy="351631"/>
          </a:xfrm>
          <a:prstGeom prst="rect">
            <a:avLst/>
          </a:prstGeom>
        </p:spPr>
        <p:txBody>
          <a:bodyPr/>
          <a:lstStyle>
            <a:lvl1pPr marL="0" indent="0" algn="l" rtl="0" eaLnBrk="1" fontAlgn="base" hangingPunct="1">
              <a:spcBef>
                <a:spcPts val="1800"/>
              </a:spcBef>
              <a:spcAft>
                <a:spcPct val="0"/>
              </a:spcAft>
              <a:buClr>
                <a:srgbClr val="0068AC"/>
              </a:buClr>
              <a:buNone/>
              <a:defRPr sz="2800" baseline="0">
                <a:solidFill>
                  <a:srgbClr val="040000"/>
                </a:solidFill>
                <a:latin typeface="Franklin Gothic Book"/>
                <a:ea typeface="ＭＳ Ｐゴシック" charset="0"/>
                <a:cs typeface="ＭＳ Ｐゴシック" charset="0"/>
              </a:defRPr>
            </a:lvl1pPr>
            <a:lvl2pPr marL="171446" indent="-171446" algn="l" rtl="0" eaLnBrk="1" fontAlgn="base" hangingPunct="1">
              <a:spcBef>
                <a:spcPct val="20000"/>
              </a:spcBef>
              <a:spcAft>
                <a:spcPct val="0"/>
              </a:spcAft>
              <a:buClr>
                <a:srgbClr val="81BF4F"/>
              </a:buClr>
              <a:buFont typeface="Wingdings" charset="2"/>
              <a:buChar char="§"/>
              <a:tabLst/>
              <a:defRPr sz="2000" baseline="0">
                <a:solidFill>
                  <a:srgbClr val="040000"/>
                </a:solidFill>
                <a:latin typeface="Franklin Gothic Book"/>
                <a:ea typeface="ＭＳ Ｐゴシック" charset="0"/>
              </a:defRPr>
            </a:lvl2pPr>
            <a:lvl3pPr marL="400041" marR="0" indent="-169858" algn="l" defTabSz="914377" rtl="0" eaLnBrk="1" fontAlgn="base" latinLnBrk="0" hangingPunct="1">
              <a:lnSpc>
                <a:spcPct val="100000"/>
              </a:lnSpc>
              <a:spcBef>
                <a:spcPts val="0"/>
              </a:spcBef>
              <a:spcAft>
                <a:spcPct val="0"/>
              </a:spcAft>
              <a:buClr>
                <a:srgbClr val="81BF4F"/>
              </a:buClr>
              <a:buSzTx/>
              <a:buFont typeface=".HelveticaNeueDeskInterface-Regular" charset="-120"/>
              <a:buChar char="-"/>
              <a:tabLst/>
              <a:defRPr sz="1800" baseline="0">
                <a:solidFill>
                  <a:srgbClr val="040000"/>
                </a:solidFill>
                <a:latin typeface="Franklin Gothic Book"/>
                <a:ea typeface="ＭＳ Ｐゴシック" charset="0"/>
              </a:defRPr>
            </a:lvl3pPr>
            <a:lvl4pPr marL="571486" marR="0" indent="-171446" algn="l" defTabSz="914377" rtl="0" eaLnBrk="1" fontAlgn="base" latinLnBrk="0" hangingPunct="1">
              <a:lnSpc>
                <a:spcPct val="100000"/>
              </a:lnSpc>
              <a:spcBef>
                <a:spcPct val="20000"/>
              </a:spcBef>
              <a:spcAft>
                <a:spcPct val="0"/>
              </a:spcAft>
              <a:buClr>
                <a:srgbClr val="81BF4F"/>
              </a:buClr>
              <a:buSzTx/>
              <a:buFont typeface="Arial" charset="0"/>
              <a:buChar char="•"/>
              <a:tabLst/>
              <a:defRPr sz="1400">
                <a:solidFill>
                  <a:schemeClr val="accent4"/>
                </a:solidFill>
                <a:latin typeface="Franklin Gothic Book"/>
                <a:ea typeface="ＭＳ Ｐゴシック" charset="0"/>
              </a:defRPr>
            </a:lvl4pPr>
            <a:lvl5pPr marL="2003375" indent="-174621" algn="l" rtl="0" eaLnBrk="1" fontAlgn="base" hangingPunct="1">
              <a:spcBef>
                <a:spcPct val="20000"/>
              </a:spcBef>
              <a:spcAft>
                <a:spcPct val="0"/>
              </a:spcAft>
              <a:buClr>
                <a:srgbClr val="0068AC"/>
              </a:buClr>
              <a:buChar char="»"/>
              <a:defRPr sz="1400">
                <a:solidFill>
                  <a:schemeClr val="tx1"/>
                </a:solidFill>
                <a:latin typeface="Franklin Gothic Book"/>
                <a:ea typeface="ＭＳ Ｐゴシック" charset="0"/>
              </a:defRPr>
            </a:lvl5pPr>
            <a:lvl6pPr marL="2514537" indent="-228594" algn="l" rtl="0" eaLnBrk="1" fontAlgn="base" hangingPunct="1">
              <a:spcBef>
                <a:spcPct val="20000"/>
              </a:spcBef>
              <a:spcAft>
                <a:spcPct val="0"/>
              </a:spcAft>
              <a:buChar char="»"/>
              <a:defRPr sz="1400">
                <a:solidFill>
                  <a:schemeClr val="tx1"/>
                </a:solidFill>
                <a:latin typeface="+mn-lt"/>
              </a:defRPr>
            </a:lvl6pPr>
            <a:lvl7pPr marL="2971726" indent="-228594" algn="l" rtl="0" eaLnBrk="1" fontAlgn="base" hangingPunct="1">
              <a:spcBef>
                <a:spcPct val="20000"/>
              </a:spcBef>
              <a:spcAft>
                <a:spcPct val="0"/>
              </a:spcAft>
              <a:buChar char="»"/>
              <a:defRPr sz="1400">
                <a:solidFill>
                  <a:schemeClr val="tx1"/>
                </a:solidFill>
                <a:latin typeface="+mn-lt"/>
              </a:defRPr>
            </a:lvl7pPr>
            <a:lvl8pPr marL="3428914" indent="-228594" algn="l" rtl="0" eaLnBrk="1" fontAlgn="base" hangingPunct="1">
              <a:spcBef>
                <a:spcPct val="20000"/>
              </a:spcBef>
              <a:spcAft>
                <a:spcPct val="0"/>
              </a:spcAft>
              <a:buChar char="»"/>
              <a:defRPr sz="1400">
                <a:solidFill>
                  <a:schemeClr val="tx1"/>
                </a:solidFill>
                <a:latin typeface="+mn-lt"/>
              </a:defRPr>
            </a:lvl8pPr>
            <a:lvl9pPr marL="3886103" indent="-228594" algn="l" rtl="0" eaLnBrk="1" fontAlgn="base" hangingPunct="1">
              <a:spcBef>
                <a:spcPct val="20000"/>
              </a:spcBef>
              <a:spcAft>
                <a:spcPct val="0"/>
              </a:spcAft>
              <a:buChar char="»"/>
              <a:defRPr sz="1400">
                <a:solidFill>
                  <a:schemeClr val="tx1"/>
                </a:solidFill>
                <a:latin typeface="+mn-lt"/>
              </a:defRPr>
            </a:lvl9pPr>
          </a:lstStyle>
          <a:p>
            <a:pPr algn="ctr"/>
            <a:r>
              <a:rPr lang="en-US" sz="1400" kern="0" dirty="0">
                <a:solidFill>
                  <a:srgbClr val="515151"/>
                </a:solidFill>
              </a:rPr>
              <a:t>Jason Davis</a:t>
            </a:r>
          </a:p>
        </p:txBody>
      </p:sp>
      <p:sp>
        <p:nvSpPr>
          <p:cNvPr id="4" name="Text Placeholder 10">
            <a:extLst>
              <a:ext uri="{FF2B5EF4-FFF2-40B4-BE49-F238E27FC236}">
                <a16:creationId xmlns:a16="http://schemas.microsoft.com/office/drawing/2014/main" id="{EC9A7287-EC12-A09D-C7F3-E0E90916ED11}"/>
              </a:ext>
            </a:extLst>
          </p:cNvPr>
          <p:cNvSpPr txBox="1">
            <a:spLocks/>
          </p:cNvSpPr>
          <p:nvPr/>
        </p:nvSpPr>
        <p:spPr>
          <a:xfrm>
            <a:off x="2783371" y="3604427"/>
            <a:ext cx="3205163" cy="352425"/>
          </a:xfrm>
          <a:prstGeom prst="rect">
            <a:avLst/>
          </a:prstGeom>
        </p:spPr>
        <p:txBody>
          <a:bodyPr/>
          <a:lstStyle>
            <a:lvl1pPr marL="0" indent="0" algn="l" rtl="0" eaLnBrk="1" fontAlgn="base" hangingPunct="1">
              <a:spcBef>
                <a:spcPts val="1800"/>
              </a:spcBef>
              <a:spcAft>
                <a:spcPct val="0"/>
              </a:spcAft>
              <a:buClr>
                <a:srgbClr val="0068AC"/>
              </a:buClr>
              <a:buNone/>
              <a:defRPr sz="2800" baseline="0">
                <a:solidFill>
                  <a:srgbClr val="040000"/>
                </a:solidFill>
                <a:latin typeface="Franklin Gothic Book"/>
                <a:ea typeface="ＭＳ Ｐゴシック" charset="0"/>
                <a:cs typeface="ＭＳ Ｐゴシック" charset="0"/>
              </a:defRPr>
            </a:lvl1pPr>
            <a:lvl2pPr marL="171446" indent="-171446" algn="l" rtl="0" eaLnBrk="1" fontAlgn="base" hangingPunct="1">
              <a:spcBef>
                <a:spcPct val="20000"/>
              </a:spcBef>
              <a:spcAft>
                <a:spcPct val="0"/>
              </a:spcAft>
              <a:buClr>
                <a:srgbClr val="81BF4F"/>
              </a:buClr>
              <a:buFont typeface="Wingdings" charset="2"/>
              <a:buChar char="§"/>
              <a:tabLst/>
              <a:defRPr sz="2000" baseline="0">
                <a:solidFill>
                  <a:srgbClr val="040000"/>
                </a:solidFill>
                <a:latin typeface="Franklin Gothic Book"/>
                <a:ea typeface="ＭＳ Ｐゴシック" charset="0"/>
              </a:defRPr>
            </a:lvl2pPr>
            <a:lvl3pPr marL="400041" marR="0" indent="-169858" algn="l" defTabSz="914377" rtl="0" eaLnBrk="1" fontAlgn="base" latinLnBrk="0" hangingPunct="1">
              <a:lnSpc>
                <a:spcPct val="100000"/>
              </a:lnSpc>
              <a:spcBef>
                <a:spcPts val="0"/>
              </a:spcBef>
              <a:spcAft>
                <a:spcPct val="0"/>
              </a:spcAft>
              <a:buClr>
                <a:srgbClr val="81BF4F"/>
              </a:buClr>
              <a:buSzTx/>
              <a:buFont typeface=".HelveticaNeueDeskInterface-Regular" charset="-120"/>
              <a:buChar char="-"/>
              <a:tabLst/>
              <a:defRPr sz="1800" baseline="0">
                <a:solidFill>
                  <a:srgbClr val="040000"/>
                </a:solidFill>
                <a:latin typeface="Franklin Gothic Book"/>
                <a:ea typeface="ＭＳ Ｐゴシック" charset="0"/>
              </a:defRPr>
            </a:lvl3pPr>
            <a:lvl4pPr marL="571486" marR="0" indent="-171446" algn="l" defTabSz="914377" rtl="0" eaLnBrk="1" fontAlgn="base" latinLnBrk="0" hangingPunct="1">
              <a:lnSpc>
                <a:spcPct val="100000"/>
              </a:lnSpc>
              <a:spcBef>
                <a:spcPct val="20000"/>
              </a:spcBef>
              <a:spcAft>
                <a:spcPct val="0"/>
              </a:spcAft>
              <a:buClr>
                <a:srgbClr val="81BF4F"/>
              </a:buClr>
              <a:buSzTx/>
              <a:buFont typeface="Arial" charset="0"/>
              <a:buChar char="•"/>
              <a:tabLst/>
              <a:defRPr sz="1400">
                <a:solidFill>
                  <a:schemeClr val="accent4"/>
                </a:solidFill>
                <a:latin typeface="Franklin Gothic Book"/>
                <a:ea typeface="ＭＳ Ｐゴシック" charset="0"/>
              </a:defRPr>
            </a:lvl4pPr>
            <a:lvl5pPr marL="2003375" indent="-174621" algn="l" rtl="0" eaLnBrk="1" fontAlgn="base" hangingPunct="1">
              <a:spcBef>
                <a:spcPct val="20000"/>
              </a:spcBef>
              <a:spcAft>
                <a:spcPct val="0"/>
              </a:spcAft>
              <a:buClr>
                <a:srgbClr val="0068AC"/>
              </a:buClr>
              <a:buChar char="»"/>
              <a:defRPr sz="1400">
                <a:solidFill>
                  <a:schemeClr val="tx1"/>
                </a:solidFill>
                <a:latin typeface="Franklin Gothic Book"/>
                <a:ea typeface="ＭＳ Ｐゴシック" charset="0"/>
              </a:defRPr>
            </a:lvl5pPr>
            <a:lvl6pPr marL="2514537" indent="-228594" algn="l" rtl="0" eaLnBrk="1" fontAlgn="base" hangingPunct="1">
              <a:spcBef>
                <a:spcPct val="20000"/>
              </a:spcBef>
              <a:spcAft>
                <a:spcPct val="0"/>
              </a:spcAft>
              <a:buChar char="»"/>
              <a:defRPr sz="1400">
                <a:solidFill>
                  <a:schemeClr val="tx1"/>
                </a:solidFill>
                <a:latin typeface="+mn-lt"/>
              </a:defRPr>
            </a:lvl6pPr>
            <a:lvl7pPr marL="2971726" indent="-228594" algn="l" rtl="0" eaLnBrk="1" fontAlgn="base" hangingPunct="1">
              <a:spcBef>
                <a:spcPct val="20000"/>
              </a:spcBef>
              <a:spcAft>
                <a:spcPct val="0"/>
              </a:spcAft>
              <a:buChar char="»"/>
              <a:defRPr sz="1400">
                <a:solidFill>
                  <a:schemeClr val="tx1"/>
                </a:solidFill>
                <a:latin typeface="+mn-lt"/>
              </a:defRPr>
            </a:lvl7pPr>
            <a:lvl8pPr marL="3428914" indent="-228594" algn="l" rtl="0" eaLnBrk="1" fontAlgn="base" hangingPunct="1">
              <a:spcBef>
                <a:spcPct val="20000"/>
              </a:spcBef>
              <a:spcAft>
                <a:spcPct val="0"/>
              </a:spcAft>
              <a:buChar char="»"/>
              <a:defRPr sz="1400">
                <a:solidFill>
                  <a:schemeClr val="tx1"/>
                </a:solidFill>
                <a:latin typeface="+mn-lt"/>
              </a:defRPr>
            </a:lvl8pPr>
            <a:lvl9pPr marL="3886103" indent="-228594" algn="l" rtl="0" eaLnBrk="1" fontAlgn="base" hangingPunct="1">
              <a:spcBef>
                <a:spcPct val="20000"/>
              </a:spcBef>
              <a:spcAft>
                <a:spcPct val="0"/>
              </a:spcAft>
              <a:buChar char="»"/>
              <a:defRPr sz="1400">
                <a:solidFill>
                  <a:schemeClr val="tx1"/>
                </a:solidFill>
                <a:latin typeface="+mn-lt"/>
              </a:defRPr>
            </a:lvl9pPr>
          </a:lstStyle>
          <a:p>
            <a:pPr algn="ctr"/>
            <a:r>
              <a:rPr lang="en-US" kern="0" dirty="0">
                <a:solidFill>
                  <a:srgbClr val="515151"/>
                </a:solidFill>
              </a:rPr>
              <a:t>Partner</a:t>
            </a:r>
          </a:p>
        </p:txBody>
      </p:sp>
      <p:sp>
        <p:nvSpPr>
          <p:cNvPr id="5" name="Text Placeholder 17">
            <a:extLst>
              <a:ext uri="{FF2B5EF4-FFF2-40B4-BE49-F238E27FC236}">
                <a16:creationId xmlns:a16="http://schemas.microsoft.com/office/drawing/2014/main" id="{1009D61D-B991-ACD4-50F4-0A363D39DD41}"/>
              </a:ext>
            </a:extLst>
          </p:cNvPr>
          <p:cNvSpPr txBox="1">
            <a:spLocks/>
          </p:cNvSpPr>
          <p:nvPr/>
        </p:nvSpPr>
        <p:spPr>
          <a:xfrm>
            <a:off x="6207919" y="3355610"/>
            <a:ext cx="3205163" cy="351631"/>
          </a:xfrm>
          <a:prstGeom prst="rect">
            <a:avLst/>
          </a:prstGeom>
        </p:spPr>
        <p:txBody>
          <a:bodyPr/>
          <a:lstStyle>
            <a:lvl1pPr marL="0" indent="0" algn="l" rtl="0" eaLnBrk="1" fontAlgn="base" hangingPunct="1">
              <a:spcBef>
                <a:spcPts val="1800"/>
              </a:spcBef>
              <a:spcAft>
                <a:spcPct val="0"/>
              </a:spcAft>
              <a:buClr>
                <a:srgbClr val="0068AC"/>
              </a:buClr>
              <a:buNone/>
              <a:defRPr sz="2800" baseline="0">
                <a:solidFill>
                  <a:srgbClr val="040000"/>
                </a:solidFill>
                <a:latin typeface="Franklin Gothic Book"/>
                <a:ea typeface="ＭＳ Ｐゴシック" charset="0"/>
                <a:cs typeface="ＭＳ Ｐゴシック" charset="0"/>
              </a:defRPr>
            </a:lvl1pPr>
            <a:lvl2pPr marL="171446" indent="-171446" algn="l" rtl="0" eaLnBrk="1" fontAlgn="base" hangingPunct="1">
              <a:spcBef>
                <a:spcPct val="20000"/>
              </a:spcBef>
              <a:spcAft>
                <a:spcPct val="0"/>
              </a:spcAft>
              <a:buClr>
                <a:srgbClr val="81BF4F"/>
              </a:buClr>
              <a:buFont typeface="Wingdings" charset="2"/>
              <a:buChar char="§"/>
              <a:tabLst/>
              <a:defRPr sz="2000" baseline="0">
                <a:solidFill>
                  <a:srgbClr val="040000"/>
                </a:solidFill>
                <a:latin typeface="Franklin Gothic Book"/>
                <a:ea typeface="ＭＳ Ｐゴシック" charset="0"/>
              </a:defRPr>
            </a:lvl2pPr>
            <a:lvl3pPr marL="400041" marR="0" indent="-169858" algn="l" defTabSz="914377" rtl="0" eaLnBrk="1" fontAlgn="base" latinLnBrk="0" hangingPunct="1">
              <a:lnSpc>
                <a:spcPct val="100000"/>
              </a:lnSpc>
              <a:spcBef>
                <a:spcPts val="0"/>
              </a:spcBef>
              <a:spcAft>
                <a:spcPct val="0"/>
              </a:spcAft>
              <a:buClr>
                <a:srgbClr val="81BF4F"/>
              </a:buClr>
              <a:buSzTx/>
              <a:buFont typeface=".HelveticaNeueDeskInterface-Regular" charset="-120"/>
              <a:buChar char="-"/>
              <a:tabLst/>
              <a:defRPr sz="1800" baseline="0">
                <a:solidFill>
                  <a:srgbClr val="040000"/>
                </a:solidFill>
                <a:latin typeface="Franklin Gothic Book"/>
                <a:ea typeface="ＭＳ Ｐゴシック" charset="0"/>
              </a:defRPr>
            </a:lvl3pPr>
            <a:lvl4pPr marL="571486" marR="0" indent="-171446" algn="l" defTabSz="914377" rtl="0" eaLnBrk="1" fontAlgn="base" latinLnBrk="0" hangingPunct="1">
              <a:lnSpc>
                <a:spcPct val="100000"/>
              </a:lnSpc>
              <a:spcBef>
                <a:spcPct val="20000"/>
              </a:spcBef>
              <a:spcAft>
                <a:spcPct val="0"/>
              </a:spcAft>
              <a:buClr>
                <a:srgbClr val="81BF4F"/>
              </a:buClr>
              <a:buSzTx/>
              <a:buFont typeface="Arial" charset="0"/>
              <a:buChar char="•"/>
              <a:tabLst/>
              <a:defRPr sz="1400">
                <a:solidFill>
                  <a:schemeClr val="accent4"/>
                </a:solidFill>
                <a:latin typeface="Franklin Gothic Book"/>
                <a:ea typeface="ＭＳ Ｐゴシック" charset="0"/>
              </a:defRPr>
            </a:lvl4pPr>
            <a:lvl5pPr marL="2003375" indent="-174621" algn="l" rtl="0" eaLnBrk="1" fontAlgn="base" hangingPunct="1">
              <a:spcBef>
                <a:spcPct val="20000"/>
              </a:spcBef>
              <a:spcAft>
                <a:spcPct val="0"/>
              </a:spcAft>
              <a:buClr>
                <a:srgbClr val="0068AC"/>
              </a:buClr>
              <a:buChar char="»"/>
              <a:defRPr sz="1400">
                <a:solidFill>
                  <a:schemeClr val="tx1"/>
                </a:solidFill>
                <a:latin typeface="Franklin Gothic Book"/>
                <a:ea typeface="ＭＳ Ｐゴシック" charset="0"/>
              </a:defRPr>
            </a:lvl5pPr>
            <a:lvl6pPr marL="2514537" indent="-228594" algn="l" rtl="0" eaLnBrk="1" fontAlgn="base" hangingPunct="1">
              <a:spcBef>
                <a:spcPct val="20000"/>
              </a:spcBef>
              <a:spcAft>
                <a:spcPct val="0"/>
              </a:spcAft>
              <a:buChar char="»"/>
              <a:defRPr sz="1400">
                <a:solidFill>
                  <a:schemeClr val="tx1"/>
                </a:solidFill>
                <a:latin typeface="+mn-lt"/>
              </a:defRPr>
            </a:lvl6pPr>
            <a:lvl7pPr marL="2971726" indent="-228594" algn="l" rtl="0" eaLnBrk="1" fontAlgn="base" hangingPunct="1">
              <a:spcBef>
                <a:spcPct val="20000"/>
              </a:spcBef>
              <a:spcAft>
                <a:spcPct val="0"/>
              </a:spcAft>
              <a:buChar char="»"/>
              <a:defRPr sz="1400">
                <a:solidFill>
                  <a:schemeClr val="tx1"/>
                </a:solidFill>
                <a:latin typeface="+mn-lt"/>
              </a:defRPr>
            </a:lvl7pPr>
            <a:lvl8pPr marL="3428914" indent="-228594" algn="l" rtl="0" eaLnBrk="1" fontAlgn="base" hangingPunct="1">
              <a:spcBef>
                <a:spcPct val="20000"/>
              </a:spcBef>
              <a:spcAft>
                <a:spcPct val="0"/>
              </a:spcAft>
              <a:buChar char="»"/>
              <a:defRPr sz="1400">
                <a:solidFill>
                  <a:schemeClr val="tx1"/>
                </a:solidFill>
                <a:latin typeface="+mn-lt"/>
              </a:defRPr>
            </a:lvl8pPr>
            <a:lvl9pPr marL="3886103" indent="-228594" algn="l" rtl="0" eaLnBrk="1" fontAlgn="base" hangingPunct="1">
              <a:spcBef>
                <a:spcPct val="20000"/>
              </a:spcBef>
              <a:spcAft>
                <a:spcPct val="0"/>
              </a:spcAft>
              <a:buChar char="»"/>
              <a:defRPr sz="1400">
                <a:solidFill>
                  <a:schemeClr val="tx1"/>
                </a:solidFill>
                <a:latin typeface="+mn-lt"/>
              </a:defRPr>
            </a:lvl9pPr>
          </a:lstStyle>
          <a:p>
            <a:pPr algn="ctr"/>
            <a:r>
              <a:rPr lang="en-US" sz="1400" kern="0" dirty="0">
                <a:solidFill>
                  <a:srgbClr val="515151"/>
                </a:solidFill>
              </a:rPr>
              <a:t>Jason Payton</a:t>
            </a:r>
          </a:p>
        </p:txBody>
      </p:sp>
      <p:sp>
        <p:nvSpPr>
          <p:cNvPr id="6" name="Text Placeholder 18">
            <a:extLst>
              <a:ext uri="{FF2B5EF4-FFF2-40B4-BE49-F238E27FC236}">
                <a16:creationId xmlns:a16="http://schemas.microsoft.com/office/drawing/2014/main" id="{968B74DC-AEDB-E9C7-0B01-55ACD310ADB7}"/>
              </a:ext>
            </a:extLst>
          </p:cNvPr>
          <p:cNvSpPr txBox="1">
            <a:spLocks/>
          </p:cNvSpPr>
          <p:nvPr/>
        </p:nvSpPr>
        <p:spPr>
          <a:xfrm>
            <a:off x="6207919" y="3605180"/>
            <a:ext cx="3205163" cy="352425"/>
          </a:xfrm>
          <a:prstGeom prst="rect">
            <a:avLst/>
          </a:prstGeom>
        </p:spPr>
        <p:txBody>
          <a:bodyPr/>
          <a:lstStyle>
            <a:lvl1pPr marL="0" indent="0" algn="l" rtl="0" eaLnBrk="1" fontAlgn="base" hangingPunct="1">
              <a:spcBef>
                <a:spcPts val="1800"/>
              </a:spcBef>
              <a:spcAft>
                <a:spcPct val="0"/>
              </a:spcAft>
              <a:buClr>
                <a:srgbClr val="0068AC"/>
              </a:buClr>
              <a:buNone/>
              <a:defRPr sz="2800" baseline="0">
                <a:solidFill>
                  <a:srgbClr val="040000"/>
                </a:solidFill>
                <a:latin typeface="Franklin Gothic Book"/>
                <a:ea typeface="ＭＳ Ｐゴシック" charset="0"/>
                <a:cs typeface="ＭＳ Ｐゴシック" charset="0"/>
              </a:defRPr>
            </a:lvl1pPr>
            <a:lvl2pPr marL="171446" indent="-171446" algn="l" rtl="0" eaLnBrk="1" fontAlgn="base" hangingPunct="1">
              <a:spcBef>
                <a:spcPct val="20000"/>
              </a:spcBef>
              <a:spcAft>
                <a:spcPct val="0"/>
              </a:spcAft>
              <a:buClr>
                <a:srgbClr val="81BF4F"/>
              </a:buClr>
              <a:buFont typeface="Wingdings" charset="2"/>
              <a:buChar char="§"/>
              <a:tabLst/>
              <a:defRPr sz="2000" baseline="0">
                <a:solidFill>
                  <a:srgbClr val="040000"/>
                </a:solidFill>
                <a:latin typeface="Franklin Gothic Book"/>
                <a:ea typeface="ＭＳ Ｐゴシック" charset="0"/>
              </a:defRPr>
            </a:lvl2pPr>
            <a:lvl3pPr marL="400041" marR="0" indent="-169858" algn="l" defTabSz="914377" rtl="0" eaLnBrk="1" fontAlgn="base" latinLnBrk="0" hangingPunct="1">
              <a:lnSpc>
                <a:spcPct val="100000"/>
              </a:lnSpc>
              <a:spcBef>
                <a:spcPts val="0"/>
              </a:spcBef>
              <a:spcAft>
                <a:spcPct val="0"/>
              </a:spcAft>
              <a:buClr>
                <a:srgbClr val="81BF4F"/>
              </a:buClr>
              <a:buSzTx/>
              <a:buFont typeface=".HelveticaNeueDeskInterface-Regular" charset="-120"/>
              <a:buChar char="-"/>
              <a:tabLst/>
              <a:defRPr sz="1800" baseline="0">
                <a:solidFill>
                  <a:srgbClr val="040000"/>
                </a:solidFill>
                <a:latin typeface="Franklin Gothic Book"/>
                <a:ea typeface="ＭＳ Ｐゴシック" charset="0"/>
              </a:defRPr>
            </a:lvl3pPr>
            <a:lvl4pPr marL="571486" marR="0" indent="-171446" algn="l" defTabSz="914377" rtl="0" eaLnBrk="1" fontAlgn="base" latinLnBrk="0" hangingPunct="1">
              <a:lnSpc>
                <a:spcPct val="100000"/>
              </a:lnSpc>
              <a:spcBef>
                <a:spcPct val="20000"/>
              </a:spcBef>
              <a:spcAft>
                <a:spcPct val="0"/>
              </a:spcAft>
              <a:buClr>
                <a:srgbClr val="81BF4F"/>
              </a:buClr>
              <a:buSzTx/>
              <a:buFont typeface="Arial" charset="0"/>
              <a:buChar char="•"/>
              <a:tabLst/>
              <a:defRPr sz="1400">
                <a:solidFill>
                  <a:schemeClr val="accent4"/>
                </a:solidFill>
                <a:latin typeface="Franklin Gothic Book"/>
                <a:ea typeface="ＭＳ Ｐゴシック" charset="0"/>
              </a:defRPr>
            </a:lvl4pPr>
            <a:lvl5pPr marL="2003375" indent="-174621" algn="l" rtl="0" eaLnBrk="1" fontAlgn="base" hangingPunct="1">
              <a:spcBef>
                <a:spcPct val="20000"/>
              </a:spcBef>
              <a:spcAft>
                <a:spcPct val="0"/>
              </a:spcAft>
              <a:buClr>
                <a:srgbClr val="0068AC"/>
              </a:buClr>
              <a:buChar char="»"/>
              <a:defRPr sz="1400">
                <a:solidFill>
                  <a:schemeClr val="tx1"/>
                </a:solidFill>
                <a:latin typeface="Franklin Gothic Book"/>
                <a:ea typeface="ＭＳ Ｐゴシック" charset="0"/>
              </a:defRPr>
            </a:lvl5pPr>
            <a:lvl6pPr marL="2514537" indent="-228594" algn="l" rtl="0" eaLnBrk="1" fontAlgn="base" hangingPunct="1">
              <a:spcBef>
                <a:spcPct val="20000"/>
              </a:spcBef>
              <a:spcAft>
                <a:spcPct val="0"/>
              </a:spcAft>
              <a:buChar char="»"/>
              <a:defRPr sz="1400">
                <a:solidFill>
                  <a:schemeClr val="tx1"/>
                </a:solidFill>
                <a:latin typeface="+mn-lt"/>
              </a:defRPr>
            </a:lvl6pPr>
            <a:lvl7pPr marL="2971726" indent="-228594" algn="l" rtl="0" eaLnBrk="1" fontAlgn="base" hangingPunct="1">
              <a:spcBef>
                <a:spcPct val="20000"/>
              </a:spcBef>
              <a:spcAft>
                <a:spcPct val="0"/>
              </a:spcAft>
              <a:buChar char="»"/>
              <a:defRPr sz="1400">
                <a:solidFill>
                  <a:schemeClr val="tx1"/>
                </a:solidFill>
                <a:latin typeface="+mn-lt"/>
              </a:defRPr>
            </a:lvl7pPr>
            <a:lvl8pPr marL="3428914" indent="-228594" algn="l" rtl="0" eaLnBrk="1" fontAlgn="base" hangingPunct="1">
              <a:spcBef>
                <a:spcPct val="20000"/>
              </a:spcBef>
              <a:spcAft>
                <a:spcPct val="0"/>
              </a:spcAft>
              <a:buChar char="»"/>
              <a:defRPr sz="1400">
                <a:solidFill>
                  <a:schemeClr val="tx1"/>
                </a:solidFill>
                <a:latin typeface="+mn-lt"/>
              </a:defRPr>
            </a:lvl8pPr>
            <a:lvl9pPr marL="3886103" indent="-228594" algn="l" rtl="0" eaLnBrk="1" fontAlgn="base" hangingPunct="1">
              <a:spcBef>
                <a:spcPct val="20000"/>
              </a:spcBef>
              <a:spcAft>
                <a:spcPct val="0"/>
              </a:spcAft>
              <a:buChar char="»"/>
              <a:defRPr sz="1400">
                <a:solidFill>
                  <a:schemeClr val="tx1"/>
                </a:solidFill>
                <a:latin typeface="+mn-lt"/>
              </a:defRPr>
            </a:lvl9pPr>
          </a:lstStyle>
          <a:p>
            <a:pPr algn="ctr"/>
            <a:r>
              <a:rPr lang="en-US" kern="0" dirty="0">
                <a:solidFill>
                  <a:srgbClr val="515151"/>
                </a:solidFill>
              </a:rPr>
              <a:t>Partner</a:t>
            </a:r>
          </a:p>
        </p:txBody>
      </p:sp>
      <p:pic>
        <p:nvPicPr>
          <p:cNvPr id="8" name="Picture Placeholder 33" descr="A person in a suit smiling&#10;&#10;Description automatically generated">
            <a:extLst>
              <a:ext uri="{FF2B5EF4-FFF2-40B4-BE49-F238E27FC236}">
                <a16:creationId xmlns:a16="http://schemas.microsoft.com/office/drawing/2014/main" id="{8A10D7A9-49D7-385D-1E15-21C7A42A58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4392" y="1104345"/>
            <a:ext cx="2103120" cy="2103120"/>
          </a:xfrm>
          <a:prstGeom prst="rect">
            <a:avLst/>
          </a:prstGeom>
          <a:noFill/>
          <a:ln w="9525">
            <a:noFill/>
            <a:miter lim="800000"/>
            <a:headEnd/>
            <a:tailEnd/>
          </a:ln>
        </p:spPr>
      </p:pic>
      <p:pic>
        <p:nvPicPr>
          <p:cNvPr id="9" name="Picture 8" descr="A qr code with a logo&#10;&#10;Description automatically generated">
            <a:extLst>
              <a:ext uri="{FF2B5EF4-FFF2-40B4-BE49-F238E27FC236}">
                <a16:creationId xmlns:a16="http://schemas.microsoft.com/office/drawing/2014/main" id="{818F6926-CEC8-8789-46E4-371A6ECDE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2789" y="4469674"/>
            <a:ext cx="1626326" cy="1626326"/>
          </a:xfrm>
          <a:prstGeom prst="rect">
            <a:avLst/>
          </a:prstGeom>
        </p:spPr>
      </p:pic>
      <p:pic>
        <p:nvPicPr>
          <p:cNvPr id="10" name="Picture Placeholder 2" descr="A person in a suit and glasses smiling&#10;&#10;Description automatically generated">
            <a:extLst>
              <a:ext uri="{FF2B5EF4-FFF2-40B4-BE49-F238E27FC236}">
                <a16:creationId xmlns:a16="http://schemas.microsoft.com/office/drawing/2014/main" id="{BC7E9982-6460-7A78-50C8-056E6F8E3200}"/>
              </a:ext>
            </a:extLst>
          </p:cNvPr>
          <p:cNvPicPr>
            <a:picLocks noChangeAspect="1"/>
          </p:cNvPicPr>
          <p:nvPr/>
        </p:nvPicPr>
        <p:blipFill>
          <a:blip r:embed="rId4"/>
          <a:srcRect/>
          <a:stretch/>
        </p:blipFill>
        <p:spPr>
          <a:xfrm>
            <a:off x="6758940" y="1104345"/>
            <a:ext cx="2103120" cy="2103120"/>
          </a:xfrm>
          <a:prstGeom prst="ellipse">
            <a:avLst/>
          </a:prstGeom>
        </p:spPr>
      </p:pic>
      <p:pic>
        <p:nvPicPr>
          <p:cNvPr id="11" name="Picture 10" descr="A qr code with a logo&#10;&#10;Description automatically generated">
            <a:extLst>
              <a:ext uri="{FF2B5EF4-FFF2-40B4-BE49-F238E27FC236}">
                <a16:creationId xmlns:a16="http://schemas.microsoft.com/office/drawing/2014/main" id="{C245C503-6D41-DE7D-D36E-B701B5655605}"/>
              </a:ext>
            </a:extLst>
          </p:cNvPr>
          <p:cNvPicPr>
            <a:picLocks noChangeAspect="1"/>
          </p:cNvPicPr>
          <p:nvPr/>
        </p:nvPicPr>
        <p:blipFill>
          <a:blip r:embed="rId5"/>
          <a:stretch>
            <a:fillRect/>
          </a:stretch>
        </p:blipFill>
        <p:spPr>
          <a:xfrm>
            <a:off x="6998677" y="4455941"/>
            <a:ext cx="1623647" cy="1623647"/>
          </a:xfrm>
          <a:prstGeom prst="rect">
            <a:avLst/>
          </a:prstGeom>
        </p:spPr>
      </p:pic>
      <p:cxnSp>
        <p:nvCxnSpPr>
          <p:cNvPr id="12" name="Straight Connector 11">
            <a:extLst>
              <a:ext uri="{FF2B5EF4-FFF2-40B4-BE49-F238E27FC236}">
                <a16:creationId xmlns:a16="http://schemas.microsoft.com/office/drawing/2014/main" id="{BA4535CA-9C71-E15C-CA74-5B79A1800534}"/>
              </a:ext>
            </a:extLst>
          </p:cNvPr>
          <p:cNvCxnSpPr>
            <a:cxnSpLocks/>
          </p:cNvCxnSpPr>
          <p:nvPr/>
        </p:nvCxnSpPr>
        <p:spPr>
          <a:xfrm>
            <a:off x="3334392" y="4120896"/>
            <a:ext cx="2103120" cy="0"/>
          </a:xfrm>
          <a:prstGeom prst="line">
            <a:avLst/>
          </a:prstGeom>
          <a:ln>
            <a:solidFill>
              <a:srgbClr val="009AC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32383AD-EE60-46AA-43A0-143A2FADA21A}"/>
              </a:ext>
            </a:extLst>
          </p:cNvPr>
          <p:cNvCxnSpPr>
            <a:cxnSpLocks/>
          </p:cNvCxnSpPr>
          <p:nvPr/>
        </p:nvCxnSpPr>
        <p:spPr>
          <a:xfrm>
            <a:off x="6758940" y="4120896"/>
            <a:ext cx="2103120" cy="0"/>
          </a:xfrm>
          <a:prstGeom prst="line">
            <a:avLst/>
          </a:prstGeom>
          <a:ln>
            <a:solidFill>
              <a:srgbClr val="009AC9"/>
            </a:solidFill>
          </a:ln>
        </p:spPr>
        <p:style>
          <a:lnRef idx="1">
            <a:schemeClr val="accent1"/>
          </a:lnRef>
          <a:fillRef idx="0">
            <a:schemeClr val="accent1"/>
          </a:fillRef>
          <a:effectRef idx="0">
            <a:schemeClr val="accent1"/>
          </a:effectRef>
          <a:fontRef idx="minor">
            <a:schemeClr val="tx1"/>
          </a:fontRef>
        </p:style>
      </p:cxnSp>
      <p:sp>
        <p:nvSpPr>
          <p:cNvPr id="14" name="Text Placeholder 9">
            <a:extLst>
              <a:ext uri="{FF2B5EF4-FFF2-40B4-BE49-F238E27FC236}">
                <a16:creationId xmlns:a16="http://schemas.microsoft.com/office/drawing/2014/main" id="{0E9469D3-7D3C-73A1-ED49-1759F773ABE4}"/>
              </a:ext>
            </a:extLst>
          </p:cNvPr>
          <p:cNvSpPr txBox="1">
            <a:spLocks/>
          </p:cNvSpPr>
          <p:nvPr/>
        </p:nvSpPr>
        <p:spPr>
          <a:xfrm>
            <a:off x="2783370" y="4122046"/>
            <a:ext cx="3205163" cy="351631"/>
          </a:xfrm>
          <a:prstGeom prst="rect">
            <a:avLst/>
          </a:prstGeom>
        </p:spPr>
        <p:txBody>
          <a:bodyPr/>
          <a:lstStyle>
            <a:lvl1pPr marL="0" indent="0" algn="l" rtl="0" eaLnBrk="1" fontAlgn="base" hangingPunct="1">
              <a:spcBef>
                <a:spcPts val="1800"/>
              </a:spcBef>
              <a:spcAft>
                <a:spcPct val="0"/>
              </a:spcAft>
              <a:buClr>
                <a:srgbClr val="0068AC"/>
              </a:buClr>
              <a:buNone/>
              <a:defRPr sz="2800" baseline="0">
                <a:solidFill>
                  <a:srgbClr val="040000"/>
                </a:solidFill>
                <a:latin typeface="Franklin Gothic Book"/>
                <a:ea typeface="ＭＳ Ｐゴシック" charset="0"/>
                <a:cs typeface="ＭＳ Ｐゴシック" charset="0"/>
              </a:defRPr>
            </a:lvl1pPr>
            <a:lvl2pPr marL="171446" indent="-171446" algn="l" rtl="0" eaLnBrk="1" fontAlgn="base" hangingPunct="1">
              <a:spcBef>
                <a:spcPct val="20000"/>
              </a:spcBef>
              <a:spcAft>
                <a:spcPct val="0"/>
              </a:spcAft>
              <a:buClr>
                <a:srgbClr val="81BF4F"/>
              </a:buClr>
              <a:buFont typeface="Wingdings" charset="2"/>
              <a:buChar char="§"/>
              <a:tabLst/>
              <a:defRPr sz="2000" baseline="0">
                <a:solidFill>
                  <a:srgbClr val="040000"/>
                </a:solidFill>
                <a:latin typeface="Franklin Gothic Book"/>
                <a:ea typeface="ＭＳ Ｐゴシック" charset="0"/>
              </a:defRPr>
            </a:lvl2pPr>
            <a:lvl3pPr marL="400041" marR="0" indent="-169858" algn="l" defTabSz="914377" rtl="0" eaLnBrk="1" fontAlgn="base" latinLnBrk="0" hangingPunct="1">
              <a:lnSpc>
                <a:spcPct val="100000"/>
              </a:lnSpc>
              <a:spcBef>
                <a:spcPts val="0"/>
              </a:spcBef>
              <a:spcAft>
                <a:spcPct val="0"/>
              </a:spcAft>
              <a:buClr>
                <a:srgbClr val="81BF4F"/>
              </a:buClr>
              <a:buSzTx/>
              <a:buFont typeface=".HelveticaNeueDeskInterface-Regular" charset="-120"/>
              <a:buChar char="-"/>
              <a:tabLst/>
              <a:defRPr sz="1800" baseline="0">
                <a:solidFill>
                  <a:srgbClr val="040000"/>
                </a:solidFill>
                <a:latin typeface="Franklin Gothic Book"/>
                <a:ea typeface="ＭＳ Ｐゴシック" charset="0"/>
              </a:defRPr>
            </a:lvl3pPr>
            <a:lvl4pPr marL="571486" marR="0" indent="-171446" algn="l" defTabSz="914377" rtl="0" eaLnBrk="1" fontAlgn="base" latinLnBrk="0" hangingPunct="1">
              <a:lnSpc>
                <a:spcPct val="100000"/>
              </a:lnSpc>
              <a:spcBef>
                <a:spcPct val="20000"/>
              </a:spcBef>
              <a:spcAft>
                <a:spcPct val="0"/>
              </a:spcAft>
              <a:buClr>
                <a:srgbClr val="81BF4F"/>
              </a:buClr>
              <a:buSzTx/>
              <a:buFont typeface="Arial" charset="0"/>
              <a:buChar char="•"/>
              <a:tabLst/>
              <a:defRPr sz="1400">
                <a:solidFill>
                  <a:schemeClr val="accent4"/>
                </a:solidFill>
                <a:latin typeface="Franklin Gothic Book"/>
                <a:ea typeface="ＭＳ Ｐゴシック" charset="0"/>
              </a:defRPr>
            </a:lvl4pPr>
            <a:lvl5pPr marL="2003375" indent="-174621" algn="l" rtl="0" eaLnBrk="1" fontAlgn="base" hangingPunct="1">
              <a:spcBef>
                <a:spcPct val="20000"/>
              </a:spcBef>
              <a:spcAft>
                <a:spcPct val="0"/>
              </a:spcAft>
              <a:buClr>
                <a:srgbClr val="0068AC"/>
              </a:buClr>
              <a:buChar char="»"/>
              <a:defRPr sz="1400">
                <a:solidFill>
                  <a:schemeClr val="tx1"/>
                </a:solidFill>
                <a:latin typeface="Franklin Gothic Book"/>
                <a:ea typeface="ＭＳ Ｐゴシック" charset="0"/>
              </a:defRPr>
            </a:lvl5pPr>
            <a:lvl6pPr marL="2514537" indent="-228594" algn="l" rtl="0" eaLnBrk="1" fontAlgn="base" hangingPunct="1">
              <a:spcBef>
                <a:spcPct val="20000"/>
              </a:spcBef>
              <a:spcAft>
                <a:spcPct val="0"/>
              </a:spcAft>
              <a:buChar char="»"/>
              <a:defRPr sz="1400">
                <a:solidFill>
                  <a:schemeClr val="tx1"/>
                </a:solidFill>
                <a:latin typeface="+mn-lt"/>
              </a:defRPr>
            </a:lvl6pPr>
            <a:lvl7pPr marL="2971726" indent="-228594" algn="l" rtl="0" eaLnBrk="1" fontAlgn="base" hangingPunct="1">
              <a:spcBef>
                <a:spcPct val="20000"/>
              </a:spcBef>
              <a:spcAft>
                <a:spcPct val="0"/>
              </a:spcAft>
              <a:buChar char="»"/>
              <a:defRPr sz="1400">
                <a:solidFill>
                  <a:schemeClr val="tx1"/>
                </a:solidFill>
                <a:latin typeface="+mn-lt"/>
              </a:defRPr>
            </a:lvl7pPr>
            <a:lvl8pPr marL="3428914" indent="-228594" algn="l" rtl="0" eaLnBrk="1" fontAlgn="base" hangingPunct="1">
              <a:spcBef>
                <a:spcPct val="20000"/>
              </a:spcBef>
              <a:spcAft>
                <a:spcPct val="0"/>
              </a:spcAft>
              <a:buChar char="»"/>
              <a:defRPr sz="1400">
                <a:solidFill>
                  <a:schemeClr val="tx1"/>
                </a:solidFill>
                <a:latin typeface="+mn-lt"/>
              </a:defRPr>
            </a:lvl8pPr>
            <a:lvl9pPr marL="3886103" indent="-228594" algn="l" rtl="0" eaLnBrk="1" fontAlgn="base" hangingPunct="1">
              <a:spcBef>
                <a:spcPct val="20000"/>
              </a:spcBef>
              <a:spcAft>
                <a:spcPct val="0"/>
              </a:spcAft>
              <a:buChar char="»"/>
              <a:defRPr sz="1400">
                <a:solidFill>
                  <a:schemeClr val="tx1"/>
                </a:solidFill>
                <a:latin typeface="+mn-lt"/>
              </a:defRPr>
            </a:lvl9pPr>
          </a:lstStyle>
          <a:p>
            <a:pPr algn="ctr"/>
            <a:r>
              <a:rPr lang="en-US" sz="1400" b="1" kern="0" dirty="0">
                <a:solidFill>
                  <a:srgbClr val="515151"/>
                </a:solidFill>
              </a:rPr>
              <a:t>ScottMadden, Inc.</a:t>
            </a:r>
          </a:p>
        </p:txBody>
      </p:sp>
      <p:sp>
        <p:nvSpPr>
          <p:cNvPr id="15" name="Text Placeholder 9">
            <a:extLst>
              <a:ext uri="{FF2B5EF4-FFF2-40B4-BE49-F238E27FC236}">
                <a16:creationId xmlns:a16="http://schemas.microsoft.com/office/drawing/2014/main" id="{81B6F487-E9D2-73EE-C26C-F43A9950AC43}"/>
              </a:ext>
            </a:extLst>
          </p:cNvPr>
          <p:cNvSpPr txBox="1">
            <a:spLocks/>
          </p:cNvSpPr>
          <p:nvPr/>
        </p:nvSpPr>
        <p:spPr>
          <a:xfrm>
            <a:off x="6207919" y="4122046"/>
            <a:ext cx="3205163" cy="351631"/>
          </a:xfrm>
          <a:prstGeom prst="rect">
            <a:avLst/>
          </a:prstGeom>
        </p:spPr>
        <p:txBody>
          <a:bodyPr/>
          <a:lstStyle>
            <a:lvl1pPr marL="0" indent="0" algn="l" rtl="0" eaLnBrk="1" fontAlgn="base" hangingPunct="1">
              <a:spcBef>
                <a:spcPts val="1800"/>
              </a:spcBef>
              <a:spcAft>
                <a:spcPct val="0"/>
              </a:spcAft>
              <a:buClr>
                <a:srgbClr val="0068AC"/>
              </a:buClr>
              <a:buNone/>
              <a:defRPr sz="2800" baseline="0">
                <a:solidFill>
                  <a:srgbClr val="040000"/>
                </a:solidFill>
                <a:latin typeface="Franklin Gothic Book"/>
                <a:ea typeface="ＭＳ Ｐゴシック" charset="0"/>
                <a:cs typeface="ＭＳ Ｐゴシック" charset="0"/>
              </a:defRPr>
            </a:lvl1pPr>
            <a:lvl2pPr marL="171446" indent="-171446" algn="l" rtl="0" eaLnBrk="1" fontAlgn="base" hangingPunct="1">
              <a:spcBef>
                <a:spcPct val="20000"/>
              </a:spcBef>
              <a:spcAft>
                <a:spcPct val="0"/>
              </a:spcAft>
              <a:buClr>
                <a:srgbClr val="81BF4F"/>
              </a:buClr>
              <a:buFont typeface="Wingdings" charset="2"/>
              <a:buChar char="§"/>
              <a:tabLst/>
              <a:defRPr sz="2000" baseline="0">
                <a:solidFill>
                  <a:srgbClr val="040000"/>
                </a:solidFill>
                <a:latin typeface="Franklin Gothic Book"/>
                <a:ea typeface="ＭＳ Ｐゴシック" charset="0"/>
              </a:defRPr>
            </a:lvl2pPr>
            <a:lvl3pPr marL="400041" marR="0" indent="-169858" algn="l" defTabSz="914377" rtl="0" eaLnBrk="1" fontAlgn="base" latinLnBrk="0" hangingPunct="1">
              <a:lnSpc>
                <a:spcPct val="100000"/>
              </a:lnSpc>
              <a:spcBef>
                <a:spcPts val="0"/>
              </a:spcBef>
              <a:spcAft>
                <a:spcPct val="0"/>
              </a:spcAft>
              <a:buClr>
                <a:srgbClr val="81BF4F"/>
              </a:buClr>
              <a:buSzTx/>
              <a:buFont typeface=".HelveticaNeueDeskInterface-Regular" charset="-120"/>
              <a:buChar char="-"/>
              <a:tabLst/>
              <a:defRPr sz="1800" baseline="0">
                <a:solidFill>
                  <a:srgbClr val="040000"/>
                </a:solidFill>
                <a:latin typeface="Franklin Gothic Book"/>
                <a:ea typeface="ＭＳ Ｐゴシック" charset="0"/>
              </a:defRPr>
            </a:lvl3pPr>
            <a:lvl4pPr marL="571486" marR="0" indent="-171446" algn="l" defTabSz="914377" rtl="0" eaLnBrk="1" fontAlgn="base" latinLnBrk="0" hangingPunct="1">
              <a:lnSpc>
                <a:spcPct val="100000"/>
              </a:lnSpc>
              <a:spcBef>
                <a:spcPct val="20000"/>
              </a:spcBef>
              <a:spcAft>
                <a:spcPct val="0"/>
              </a:spcAft>
              <a:buClr>
                <a:srgbClr val="81BF4F"/>
              </a:buClr>
              <a:buSzTx/>
              <a:buFont typeface="Arial" charset="0"/>
              <a:buChar char="•"/>
              <a:tabLst/>
              <a:defRPr sz="1400">
                <a:solidFill>
                  <a:schemeClr val="accent4"/>
                </a:solidFill>
                <a:latin typeface="Franklin Gothic Book"/>
                <a:ea typeface="ＭＳ Ｐゴシック" charset="0"/>
              </a:defRPr>
            </a:lvl4pPr>
            <a:lvl5pPr marL="2003375" indent="-174621" algn="l" rtl="0" eaLnBrk="1" fontAlgn="base" hangingPunct="1">
              <a:spcBef>
                <a:spcPct val="20000"/>
              </a:spcBef>
              <a:spcAft>
                <a:spcPct val="0"/>
              </a:spcAft>
              <a:buClr>
                <a:srgbClr val="0068AC"/>
              </a:buClr>
              <a:buChar char="»"/>
              <a:defRPr sz="1400">
                <a:solidFill>
                  <a:schemeClr val="tx1"/>
                </a:solidFill>
                <a:latin typeface="Franklin Gothic Book"/>
                <a:ea typeface="ＭＳ Ｐゴシック" charset="0"/>
              </a:defRPr>
            </a:lvl5pPr>
            <a:lvl6pPr marL="2514537" indent="-228594" algn="l" rtl="0" eaLnBrk="1" fontAlgn="base" hangingPunct="1">
              <a:spcBef>
                <a:spcPct val="20000"/>
              </a:spcBef>
              <a:spcAft>
                <a:spcPct val="0"/>
              </a:spcAft>
              <a:buChar char="»"/>
              <a:defRPr sz="1400">
                <a:solidFill>
                  <a:schemeClr val="tx1"/>
                </a:solidFill>
                <a:latin typeface="+mn-lt"/>
              </a:defRPr>
            </a:lvl6pPr>
            <a:lvl7pPr marL="2971726" indent="-228594" algn="l" rtl="0" eaLnBrk="1" fontAlgn="base" hangingPunct="1">
              <a:spcBef>
                <a:spcPct val="20000"/>
              </a:spcBef>
              <a:spcAft>
                <a:spcPct val="0"/>
              </a:spcAft>
              <a:buChar char="»"/>
              <a:defRPr sz="1400">
                <a:solidFill>
                  <a:schemeClr val="tx1"/>
                </a:solidFill>
                <a:latin typeface="+mn-lt"/>
              </a:defRPr>
            </a:lvl7pPr>
            <a:lvl8pPr marL="3428914" indent="-228594" algn="l" rtl="0" eaLnBrk="1" fontAlgn="base" hangingPunct="1">
              <a:spcBef>
                <a:spcPct val="20000"/>
              </a:spcBef>
              <a:spcAft>
                <a:spcPct val="0"/>
              </a:spcAft>
              <a:buChar char="»"/>
              <a:defRPr sz="1400">
                <a:solidFill>
                  <a:schemeClr val="tx1"/>
                </a:solidFill>
                <a:latin typeface="+mn-lt"/>
              </a:defRPr>
            </a:lvl8pPr>
            <a:lvl9pPr marL="3886103" indent="-228594" algn="l" rtl="0" eaLnBrk="1" fontAlgn="base" hangingPunct="1">
              <a:spcBef>
                <a:spcPct val="20000"/>
              </a:spcBef>
              <a:spcAft>
                <a:spcPct val="0"/>
              </a:spcAft>
              <a:buChar char="»"/>
              <a:defRPr sz="1400">
                <a:solidFill>
                  <a:schemeClr val="tx1"/>
                </a:solidFill>
                <a:latin typeface="+mn-lt"/>
              </a:defRPr>
            </a:lvl9pPr>
          </a:lstStyle>
          <a:p>
            <a:pPr algn="ctr"/>
            <a:r>
              <a:rPr lang="en-US" sz="1400" b="1" kern="0" dirty="0">
                <a:solidFill>
                  <a:srgbClr val="515151"/>
                </a:solidFill>
              </a:rPr>
              <a:t>ScottMadden, Inc.</a:t>
            </a:r>
          </a:p>
        </p:txBody>
      </p:sp>
    </p:spTree>
    <p:extLst>
      <p:ext uri="{BB962C8B-B14F-4D97-AF65-F5344CB8AC3E}">
        <p14:creationId xmlns:p14="http://schemas.microsoft.com/office/powerpoint/2010/main" val="2306349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p:txBody>
          <a:bodyPr/>
          <a:lstStyle/>
          <a:p>
            <a:r>
              <a:rPr lang="en-US" dirty="0"/>
              <a:t>Topics</a:t>
            </a:r>
          </a:p>
        </p:txBody>
      </p:sp>
      <p:graphicFrame>
        <p:nvGraphicFramePr>
          <p:cNvPr id="7" name="Table 6">
            <a:extLst>
              <a:ext uri="{FF2B5EF4-FFF2-40B4-BE49-F238E27FC236}">
                <a16:creationId xmlns:a16="http://schemas.microsoft.com/office/drawing/2014/main" id="{D3D5A1E5-AF61-976E-A397-76935DB7A8B9}"/>
              </a:ext>
            </a:extLst>
          </p:cNvPr>
          <p:cNvGraphicFramePr>
            <a:graphicFrameLocks noGrp="1"/>
          </p:cNvGraphicFramePr>
          <p:nvPr>
            <p:extLst>
              <p:ext uri="{D42A27DB-BD31-4B8C-83A1-F6EECF244321}">
                <p14:modId xmlns:p14="http://schemas.microsoft.com/office/powerpoint/2010/main" val="583641891"/>
              </p:ext>
            </p:extLst>
          </p:nvPr>
        </p:nvGraphicFramePr>
        <p:xfrm>
          <a:off x="1775017" y="1517522"/>
          <a:ext cx="9692640" cy="4389120"/>
        </p:xfrm>
        <a:graphic>
          <a:graphicData uri="http://schemas.openxmlformats.org/drawingml/2006/table">
            <a:tbl>
              <a:tblPr firstRow="1" bandRow="1">
                <a:tableStyleId>{5C22544A-7EE6-4342-B048-85BDC9FD1C3A}</a:tableStyleId>
              </a:tblPr>
              <a:tblGrid>
                <a:gridCol w="4206240">
                  <a:extLst>
                    <a:ext uri="{9D8B030D-6E8A-4147-A177-3AD203B41FA5}">
                      <a16:colId xmlns:a16="http://schemas.microsoft.com/office/drawing/2014/main" val="1251980633"/>
                    </a:ext>
                  </a:extLst>
                </a:gridCol>
                <a:gridCol w="5486400">
                  <a:extLst>
                    <a:ext uri="{9D8B030D-6E8A-4147-A177-3AD203B41FA5}">
                      <a16:colId xmlns:a16="http://schemas.microsoft.com/office/drawing/2014/main" val="86426053"/>
                    </a:ext>
                  </a:extLst>
                </a:gridCol>
              </a:tblGrid>
              <a:tr h="1097280">
                <a:tc>
                  <a:txBody>
                    <a:bodyPr/>
                    <a:lstStyle/>
                    <a:p>
                      <a:r>
                        <a:rPr lang="en-US" sz="2000" b="1" dirty="0">
                          <a:solidFill>
                            <a:srgbClr val="515151"/>
                          </a:solidFill>
                        </a:rPr>
                        <a:t>PROBLEM STATEMENT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indent="-342900" algn="l" defTabSz="914377" rtl="0" eaLnBrk="1" latinLnBrk="0" hangingPunct="1">
                        <a:lnSpc>
                          <a:spcPct val="90000"/>
                        </a:lnSpc>
                        <a:spcBef>
                          <a:spcPts val="300"/>
                        </a:spcBef>
                        <a:spcAft>
                          <a:spcPts val="300"/>
                        </a:spcAft>
                        <a:buFont typeface="Wingdings" pitchFamily="2" charset="2"/>
                        <a:buChar char="§"/>
                      </a:pPr>
                      <a:r>
                        <a:rPr lang="en-US" sz="2000" b="0" kern="1200" dirty="0">
                          <a:solidFill>
                            <a:srgbClr val="515151"/>
                          </a:solidFill>
                          <a:latin typeface="+mn-lt"/>
                          <a:ea typeface="+mn-ea"/>
                          <a:cs typeface="+mn-cs"/>
                        </a:rPr>
                        <a:t>Introduction of key questions and terms in this presentation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707748"/>
                  </a:ext>
                </a:extLst>
              </a:tr>
              <a:tr h="1097280">
                <a:tc>
                  <a:txBody>
                    <a:bodyPr/>
                    <a:lstStyle/>
                    <a:p>
                      <a:r>
                        <a:rPr lang="en-US" sz="2000" b="1" dirty="0">
                          <a:solidFill>
                            <a:srgbClr val="515151"/>
                          </a:solidFill>
                        </a:rPr>
                        <a:t>OPERATING MODEL AND ORGANIZATION DESIGN PRINCIPLES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indent="-342900">
                        <a:lnSpc>
                          <a:spcPct val="90000"/>
                        </a:lnSpc>
                        <a:spcBef>
                          <a:spcPts val="300"/>
                        </a:spcBef>
                        <a:spcAft>
                          <a:spcPts val="300"/>
                        </a:spcAft>
                        <a:buFont typeface="Wingdings" pitchFamily="2" charset="2"/>
                        <a:buChar char="§"/>
                      </a:pPr>
                      <a:r>
                        <a:rPr lang="en-US" sz="2000" dirty="0">
                          <a:solidFill>
                            <a:srgbClr val="515151"/>
                          </a:solidFill>
                        </a:rPr>
                        <a:t>What are the key types of work activities?</a:t>
                      </a:r>
                    </a:p>
                    <a:p>
                      <a:pPr marL="342900" indent="-342900">
                        <a:lnSpc>
                          <a:spcPct val="90000"/>
                        </a:lnSpc>
                        <a:spcBef>
                          <a:spcPts val="300"/>
                        </a:spcBef>
                        <a:spcAft>
                          <a:spcPts val="300"/>
                        </a:spcAft>
                        <a:buFont typeface="Wingdings" pitchFamily="2" charset="2"/>
                        <a:buChar char="§"/>
                      </a:pPr>
                      <a:r>
                        <a:rPr lang="en-US" sz="2000" dirty="0">
                          <a:solidFill>
                            <a:srgbClr val="515151"/>
                          </a:solidFill>
                        </a:rPr>
                        <a:t>How does a leading practice operating model enable effective service delivery?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6983838"/>
                  </a:ext>
                </a:extLst>
              </a:tr>
              <a:tr h="1097280">
                <a:tc>
                  <a:txBody>
                    <a:bodyPr/>
                    <a:lstStyle/>
                    <a:p>
                      <a:r>
                        <a:rPr lang="en-US" sz="2000" b="1" dirty="0">
                          <a:solidFill>
                            <a:srgbClr val="515151"/>
                          </a:solidFill>
                        </a:rPr>
                        <a:t>DATA MANAGEMENT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indent="-342900" algn="l" defTabSz="914377" rtl="0" eaLnBrk="1" latinLnBrk="0" hangingPunct="1">
                        <a:lnSpc>
                          <a:spcPct val="90000"/>
                        </a:lnSpc>
                        <a:spcBef>
                          <a:spcPts val="300"/>
                        </a:spcBef>
                        <a:spcAft>
                          <a:spcPts val="300"/>
                        </a:spcAft>
                        <a:buFont typeface="Wingdings" pitchFamily="2" charset="2"/>
                        <a:buChar char="§"/>
                      </a:pPr>
                      <a:r>
                        <a:rPr lang="en-US" sz="2000" b="0" kern="1200" dirty="0">
                          <a:solidFill>
                            <a:srgbClr val="515151"/>
                          </a:solidFill>
                          <a:latin typeface="+mn-lt"/>
                          <a:ea typeface="+mn-ea"/>
                          <a:cs typeface="+mn-cs"/>
                        </a:rPr>
                        <a:t>What type of problems can my data solve?</a:t>
                      </a:r>
                    </a:p>
                    <a:p>
                      <a:pPr marL="342900" indent="-342900" algn="l" defTabSz="914377" rtl="0" eaLnBrk="1" latinLnBrk="0" hangingPunct="1">
                        <a:lnSpc>
                          <a:spcPct val="90000"/>
                        </a:lnSpc>
                        <a:spcBef>
                          <a:spcPts val="300"/>
                        </a:spcBef>
                        <a:spcAft>
                          <a:spcPts val="300"/>
                        </a:spcAft>
                        <a:buFont typeface="Wingdings" pitchFamily="2" charset="2"/>
                        <a:buChar char="§"/>
                      </a:pPr>
                      <a:r>
                        <a:rPr lang="en-US" sz="2000" b="0" kern="1200" dirty="0">
                          <a:solidFill>
                            <a:srgbClr val="515151"/>
                          </a:solidFill>
                          <a:latin typeface="+mn-lt"/>
                          <a:ea typeface="+mn-ea"/>
                          <a:cs typeface="+mn-cs"/>
                        </a:rPr>
                        <a:t>How can I make my data work for me?</a:t>
                      </a:r>
                    </a:p>
                    <a:p>
                      <a:pPr marL="342900" indent="-342900" algn="l" defTabSz="914377" rtl="0" eaLnBrk="1" latinLnBrk="0" hangingPunct="1">
                        <a:lnSpc>
                          <a:spcPct val="90000"/>
                        </a:lnSpc>
                        <a:spcBef>
                          <a:spcPts val="300"/>
                        </a:spcBef>
                        <a:spcAft>
                          <a:spcPts val="300"/>
                        </a:spcAft>
                        <a:buFont typeface="Wingdings" pitchFamily="2" charset="2"/>
                        <a:buChar char="§"/>
                      </a:pPr>
                      <a:r>
                        <a:rPr lang="en-US" sz="2000" b="0" kern="1200" dirty="0">
                          <a:solidFill>
                            <a:srgbClr val="515151"/>
                          </a:solidFill>
                          <a:latin typeface="+mn-lt"/>
                          <a:ea typeface="+mn-ea"/>
                          <a:cs typeface="+mn-cs"/>
                        </a:rPr>
                        <a:t>How do I build my team to succeed?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8354923"/>
                  </a:ext>
                </a:extLst>
              </a:tr>
              <a:tr h="1097280">
                <a:tc>
                  <a:txBody>
                    <a:bodyPr/>
                    <a:lstStyle/>
                    <a:p>
                      <a:r>
                        <a:rPr lang="en-US" sz="2000" b="1" dirty="0">
                          <a:solidFill>
                            <a:srgbClr val="515151"/>
                          </a:solidFill>
                        </a:rPr>
                        <a:t>PRACTICAL APPLICATIONS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indent="-342900" algn="l" defTabSz="914377" rtl="0" eaLnBrk="1" latinLnBrk="0" hangingPunct="1">
                        <a:lnSpc>
                          <a:spcPct val="90000"/>
                        </a:lnSpc>
                        <a:spcBef>
                          <a:spcPts val="300"/>
                        </a:spcBef>
                        <a:spcAft>
                          <a:spcPts val="300"/>
                        </a:spcAft>
                        <a:buFont typeface="Wingdings" pitchFamily="2" charset="2"/>
                        <a:buChar char="§"/>
                      </a:pPr>
                      <a:r>
                        <a:rPr lang="en-US" sz="2000" b="0" kern="1200">
                          <a:solidFill>
                            <a:srgbClr val="515151"/>
                          </a:solidFill>
                          <a:latin typeface="+mn-lt"/>
                          <a:ea typeface="+mn-ea"/>
                          <a:cs typeface="+mn-cs"/>
                        </a:rPr>
                        <a:t>Critical spare parts</a:t>
                      </a:r>
                    </a:p>
                    <a:p>
                      <a:pPr marL="342900" indent="-342900" algn="l" defTabSz="914377" rtl="0" eaLnBrk="1" latinLnBrk="0" hangingPunct="1">
                        <a:lnSpc>
                          <a:spcPct val="90000"/>
                        </a:lnSpc>
                        <a:spcBef>
                          <a:spcPts val="300"/>
                        </a:spcBef>
                        <a:spcAft>
                          <a:spcPts val="300"/>
                        </a:spcAft>
                        <a:buFont typeface="Wingdings" pitchFamily="2" charset="2"/>
                        <a:buChar char="§"/>
                      </a:pPr>
                      <a:r>
                        <a:rPr lang="en-US" sz="2000" b="0" kern="1200">
                          <a:solidFill>
                            <a:srgbClr val="515151"/>
                          </a:solidFill>
                          <a:latin typeface="+mn-lt"/>
                          <a:ea typeface="+mn-ea"/>
                          <a:cs typeface="+mn-cs"/>
                        </a:rPr>
                        <a:t>Category analysis </a:t>
                      </a:r>
                    </a:p>
                    <a:p>
                      <a:pPr marL="342900" indent="-342900" algn="l" defTabSz="914377" rtl="0" eaLnBrk="1" latinLnBrk="0" hangingPunct="1">
                        <a:lnSpc>
                          <a:spcPct val="90000"/>
                        </a:lnSpc>
                        <a:spcBef>
                          <a:spcPts val="300"/>
                        </a:spcBef>
                        <a:spcAft>
                          <a:spcPts val="300"/>
                        </a:spcAft>
                        <a:buFont typeface="Wingdings" pitchFamily="2" charset="2"/>
                        <a:buChar char="§"/>
                      </a:pPr>
                      <a:r>
                        <a:rPr lang="en-US" sz="2000" b="0" kern="1200">
                          <a:solidFill>
                            <a:srgbClr val="515151"/>
                          </a:solidFill>
                          <a:latin typeface="+mn-lt"/>
                          <a:ea typeface="+mn-ea"/>
                          <a:cs typeface="+mn-cs"/>
                        </a:rPr>
                        <a:t>Advanced analytics COE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474968"/>
                  </a:ext>
                </a:extLst>
              </a:tr>
            </a:tbl>
          </a:graphicData>
        </a:graphic>
      </p:graphicFrame>
      <p:grpSp>
        <p:nvGrpSpPr>
          <p:cNvPr id="27" name="Group 26">
            <a:extLst>
              <a:ext uri="{FF2B5EF4-FFF2-40B4-BE49-F238E27FC236}">
                <a16:creationId xmlns:a16="http://schemas.microsoft.com/office/drawing/2014/main" id="{52C247F5-F89E-A13D-8CB4-493F62E5BE9A}"/>
              </a:ext>
            </a:extLst>
          </p:cNvPr>
          <p:cNvGrpSpPr/>
          <p:nvPr/>
        </p:nvGrpSpPr>
        <p:grpSpPr>
          <a:xfrm>
            <a:off x="686134" y="1513032"/>
            <a:ext cx="1012488" cy="731520"/>
            <a:chOff x="686134" y="1513032"/>
            <a:chExt cx="1012488" cy="731520"/>
          </a:xfrm>
        </p:grpSpPr>
        <p:sp>
          <p:nvSpPr>
            <p:cNvPr id="16" name="Pentagon 4">
              <a:extLst>
                <a:ext uri="{FF2B5EF4-FFF2-40B4-BE49-F238E27FC236}">
                  <a16:creationId xmlns:a16="http://schemas.microsoft.com/office/drawing/2014/main" id="{A68248B1-CA00-65C0-D9F9-E1F9C74EE687}"/>
                </a:ext>
              </a:extLst>
            </p:cNvPr>
            <p:cNvSpPr>
              <a:spLocks noChangeAspect="1"/>
            </p:cNvSpPr>
            <p:nvPr/>
          </p:nvSpPr>
          <p:spPr>
            <a:xfrm>
              <a:off x="686134" y="1513032"/>
              <a:ext cx="1012488" cy="731520"/>
            </a:xfrm>
            <a:prstGeom prst="homePlate">
              <a:avLst>
                <a:gd name="adj" fmla="val 26056"/>
              </a:avLst>
            </a:prstGeom>
            <a:solidFill>
              <a:srgbClr val="81BF4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80ED7671-6B45-4BD9-C205-D8C00F1BD07A}"/>
                </a:ext>
              </a:extLst>
            </p:cNvPr>
            <p:cNvSpPr txBox="1"/>
            <p:nvPr/>
          </p:nvSpPr>
          <p:spPr>
            <a:xfrm>
              <a:off x="775798" y="1571016"/>
              <a:ext cx="668774" cy="615553"/>
            </a:xfrm>
            <a:prstGeom prst="rect">
              <a:avLst/>
            </a:prstGeom>
            <a:noFill/>
          </p:spPr>
          <p:txBody>
            <a:bodyPr wrap="none" rtlCol="0" anchor="ctr" anchorCtr="0">
              <a:spAutoFit/>
            </a:bodyPr>
            <a:lstStyle/>
            <a:p>
              <a:pPr algn="ctr" fontAlgn="auto">
                <a:spcBef>
                  <a:spcPts val="0"/>
                </a:spcBef>
                <a:spcAft>
                  <a:spcPts val="0"/>
                </a:spcAft>
              </a:pPr>
              <a:r>
                <a:rPr lang="en-US" sz="3200" b="1" dirty="0">
                  <a:solidFill>
                    <a:srgbClr val="FFFFFF"/>
                  </a:solidFill>
                  <a:latin typeface="Arial" panose="020B0604020202020204" pitchFamily="34" charset="0"/>
                  <a:ea typeface="League Spartan" charset="0"/>
                  <a:cs typeface="Arial" panose="020B0604020202020204" pitchFamily="34" charset="0"/>
                </a:rPr>
                <a:t>01</a:t>
              </a:r>
            </a:p>
          </p:txBody>
        </p:sp>
      </p:grpSp>
      <p:grpSp>
        <p:nvGrpSpPr>
          <p:cNvPr id="26" name="Group 25">
            <a:extLst>
              <a:ext uri="{FF2B5EF4-FFF2-40B4-BE49-F238E27FC236}">
                <a16:creationId xmlns:a16="http://schemas.microsoft.com/office/drawing/2014/main" id="{C6417BE9-C43A-F5CF-AD0B-100BCEE6C607}"/>
              </a:ext>
            </a:extLst>
          </p:cNvPr>
          <p:cNvGrpSpPr/>
          <p:nvPr/>
        </p:nvGrpSpPr>
        <p:grpSpPr>
          <a:xfrm>
            <a:off x="686133" y="2633485"/>
            <a:ext cx="1012488" cy="731520"/>
            <a:chOff x="686133" y="2660380"/>
            <a:chExt cx="1012488" cy="731520"/>
          </a:xfrm>
        </p:grpSpPr>
        <p:sp>
          <p:nvSpPr>
            <p:cNvPr id="18" name="Pentagon 6">
              <a:extLst>
                <a:ext uri="{FF2B5EF4-FFF2-40B4-BE49-F238E27FC236}">
                  <a16:creationId xmlns:a16="http://schemas.microsoft.com/office/drawing/2014/main" id="{18FA3235-AD28-0A6A-CCF6-0E5B2388F1F8}"/>
                </a:ext>
              </a:extLst>
            </p:cNvPr>
            <p:cNvSpPr>
              <a:spLocks noChangeAspect="1"/>
            </p:cNvSpPr>
            <p:nvPr/>
          </p:nvSpPr>
          <p:spPr>
            <a:xfrm>
              <a:off x="686133" y="2660380"/>
              <a:ext cx="1012488" cy="731520"/>
            </a:xfrm>
            <a:prstGeom prst="homePlate">
              <a:avLst>
                <a:gd name="adj" fmla="val 26056"/>
              </a:avLst>
            </a:prstGeom>
            <a:solidFill>
              <a:srgbClr val="009AC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1CC2AB01-09FA-5DD8-BEE2-A12A11101298}"/>
                </a:ext>
              </a:extLst>
            </p:cNvPr>
            <p:cNvSpPr txBox="1"/>
            <p:nvPr/>
          </p:nvSpPr>
          <p:spPr>
            <a:xfrm>
              <a:off x="775798" y="2718364"/>
              <a:ext cx="668774" cy="615553"/>
            </a:xfrm>
            <a:prstGeom prst="rect">
              <a:avLst/>
            </a:prstGeom>
            <a:noFill/>
          </p:spPr>
          <p:txBody>
            <a:bodyPr wrap="none" rtlCol="0" anchor="ctr" anchorCtr="0">
              <a:spAutoFit/>
            </a:bodyPr>
            <a:lstStyle/>
            <a:p>
              <a:pPr algn="ctr" fontAlgn="auto">
                <a:spcBef>
                  <a:spcPts val="0"/>
                </a:spcBef>
                <a:spcAft>
                  <a:spcPts val="0"/>
                </a:spcAft>
              </a:pPr>
              <a:r>
                <a:rPr lang="en-US" sz="3200" b="1" dirty="0">
                  <a:solidFill>
                    <a:srgbClr val="FFFFFF"/>
                  </a:solidFill>
                  <a:latin typeface="Arial" panose="020B0604020202020204" pitchFamily="34" charset="0"/>
                  <a:ea typeface="League Spartan" charset="0"/>
                  <a:cs typeface="Arial" panose="020B0604020202020204" pitchFamily="34" charset="0"/>
                </a:rPr>
                <a:t>02</a:t>
              </a:r>
            </a:p>
          </p:txBody>
        </p:sp>
      </p:grpSp>
      <p:grpSp>
        <p:nvGrpSpPr>
          <p:cNvPr id="25" name="Group 24">
            <a:extLst>
              <a:ext uri="{FF2B5EF4-FFF2-40B4-BE49-F238E27FC236}">
                <a16:creationId xmlns:a16="http://schemas.microsoft.com/office/drawing/2014/main" id="{F3BEAA16-C571-F173-723A-388ABCE42CB7}"/>
              </a:ext>
            </a:extLst>
          </p:cNvPr>
          <p:cNvGrpSpPr/>
          <p:nvPr/>
        </p:nvGrpSpPr>
        <p:grpSpPr>
          <a:xfrm>
            <a:off x="686133" y="3731968"/>
            <a:ext cx="1012488" cy="731520"/>
            <a:chOff x="686133" y="3803688"/>
            <a:chExt cx="1012488" cy="731520"/>
          </a:xfrm>
        </p:grpSpPr>
        <p:sp>
          <p:nvSpPr>
            <p:cNvPr id="20" name="Pentagon 8">
              <a:extLst>
                <a:ext uri="{FF2B5EF4-FFF2-40B4-BE49-F238E27FC236}">
                  <a16:creationId xmlns:a16="http://schemas.microsoft.com/office/drawing/2014/main" id="{33399A11-EC1D-A874-DFEB-B70290031EC3}"/>
                </a:ext>
              </a:extLst>
            </p:cNvPr>
            <p:cNvSpPr>
              <a:spLocks noChangeAspect="1"/>
            </p:cNvSpPr>
            <p:nvPr/>
          </p:nvSpPr>
          <p:spPr>
            <a:xfrm>
              <a:off x="686133" y="3803688"/>
              <a:ext cx="1012488" cy="731520"/>
            </a:xfrm>
            <a:prstGeom prst="homePlate">
              <a:avLst>
                <a:gd name="adj" fmla="val 26056"/>
              </a:avLst>
            </a:prstGeom>
            <a:solidFill>
              <a:srgbClr val="00BC8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200013A2-67B8-43C2-8F46-B3C7EDA9D0BF}"/>
                </a:ext>
              </a:extLst>
            </p:cNvPr>
            <p:cNvSpPr txBox="1"/>
            <p:nvPr/>
          </p:nvSpPr>
          <p:spPr>
            <a:xfrm>
              <a:off x="775798" y="3861672"/>
              <a:ext cx="668774" cy="615553"/>
            </a:xfrm>
            <a:prstGeom prst="rect">
              <a:avLst/>
            </a:prstGeom>
            <a:noFill/>
          </p:spPr>
          <p:txBody>
            <a:bodyPr wrap="none" rtlCol="0" anchor="ctr" anchorCtr="0">
              <a:spAutoFit/>
            </a:bodyPr>
            <a:lstStyle/>
            <a:p>
              <a:pPr algn="ctr" fontAlgn="auto">
                <a:spcBef>
                  <a:spcPts val="0"/>
                </a:spcBef>
                <a:spcAft>
                  <a:spcPts val="0"/>
                </a:spcAft>
              </a:pPr>
              <a:r>
                <a:rPr lang="en-US" sz="3200" b="1" dirty="0">
                  <a:solidFill>
                    <a:srgbClr val="FFFFFF"/>
                  </a:solidFill>
                  <a:latin typeface="Arial" panose="020B0604020202020204" pitchFamily="34" charset="0"/>
                  <a:ea typeface="League Spartan" charset="0"/>
                  <a:cs typeface="Arial" panose="020B0604020202020204" pitchFamily="34" charset="0"/>
                </a:rPr>
                <a:t>03</a:t>
              </a:r>
            </a:p>
          </p:txBody>
        </p:sp>
      </p:grpSp>
      <p:grpSp>
        <p:nvGrpSpPr>
          <p:cNvPr id="24" name="Group 23">
            <a:extLst>
              <a:ext uri="{FF2B5EF4-FFF2-40B4-BE49-F238E27FC236}">
                <a16:creationId xmlns:a16="http://schemas.microsoft.com/office/drawing/2014/main" id="{E69700B1-9258-651D-C905-1BA5423888D4}"/>
              </a:ext>
            </a:extLst>
          </p:cNvPr>
          <p:cNvGrpSpPr/>
          <p:nvPr/>
        </p:nvGrpSpPr>
        <p:grpSpPr>
          <a:xfrm>
            <a:off x="686133" y="4824905"/>
            <a:ext cx="1012488" cy="731520"/>
            <a:chOff x="686133" y="4959376"/>
            <a:chExt cx="1012488" cy="731520"/>
          </a:xfrm>
        </p:grpSpPr>
        <p:sp>
          <p:nvSpPr>
            <p:cNvPr id="22" name="Pentagon 10">
              <a:extLst>
                <a:ext uri="{FF2B5EF4-FFF2-40B4-BE49-F238E27FC236}">
                  <a16:creationId xmlns:a16="http://schemas.microsoft.com/office/drawing/2014/main" id="{CCCC45ED-D733-7BA7-7242-BBB63B9EB9D4}"/>
                </a:ext>
              </a:extLst>
            </p:cNvPr>
            <p:cNvSpPr>
              <a:spLocks noChangeAspect="1"/>
            </p:cNvSpPr>
            <p:nvPr/>
          </p:nvSpPr>
          <p:spPr>
            <a:xfrm>
              <a:off x="686133" y="4959376"/>
              <a:ext cx="1012488" cy="731520"/>
            </a:xfrm>
            <a:prstGeom prst="homePlate">
              <a:avLst>
                <a:gd name="adj" fmla="val 26056"/>
              </a:avLst>
            </a:prstGeom>
            <a:solidFill>
              <a:srgbClr val="5E5F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051CCF4E-D544-6321-AE4E-F1FBD101843D}"/>
                </a:ext>
              </a:extLst>
            </p:cNvPr>
            <p:cNvSpPr txBox="1"/>
            <p:nvPr/>
          </p:nvSpPr>
          <p:spPr>
            <a:xfrm>
              <a:off x="775798" y="5017360"/>
              <a:ext cx="668774" cy="615553"/>
            </a:xfrm>
            <a:prstGeom prst="rect">
              <a:avLst/>
            </a:prstGeom>
            <a:noFill/>
          </p:spPr>
          <p:txBody>
            <a:bodyPr wrap="none" rtlCol="0" anchor="ctr" anchorCtr="0">
              <a:spAutoFit/>
            </a:bodyPr>
            <a:lstStyle/>
            <a:p>
              <a:pPr algn="ctr" fontAlgn="auto">
                <a:spcBef>
                  <a:spcPts val="0"/>
                </a:spcBef>
                <a:spcAft>
                  <a:spcPts val="0"/>
                </a:spcAft>
              </a:pPr>
              <a:r>
                <a:rPr lang="en-US" sz="3200" b="1" dirty="0">
                  <a:solidFill>
                    <a:srgbClr val="FFFFFF"/>
                  </a:solidFill>
                  <a:latin typeface="Arial" panose="020B0604020202020204" pitchFamily="34" charset="0"/>
                  <a:ea typeface="League Spartan" charset="0"/>
                  <a:cs typeface="Arial" panose="020B0604020202020204" pitchFamily="34" charset="0"/>
                </a:rPr>
                <a:t>04</a:t>
              </a:r>
            </a:p>
          </p:txBody>
        </p:sp>
      </p:grpSp>
    </p:spTree>
    <p:extLst>
      <p:ext uri="{BB962C8B-B14F-4D97-AF65-F5344CB8AC3E}">
        <p14:creationId xmlns:p14="http://schemas.microsoft.com/office/powerpoint/2010/main" val="74236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DD11-14C3-B64E-ADB0-FA3D1C6D405D}"/>
              </a:ext>
            </a:extLst>
          </p:cNvPr>
          <p:cNvSpPr>
            <a:spLocks noGrp="1"/>
          </p:cNvSpPr>
          <p:nvPr>
            <p:ph type="title"/>
          </p:nvPr>
        </p:nvSpPr>
        <p:spPr/>
        <p:txBody>
          <a:bodyPr/>
          <a:lstStyle/>
          <a:p>
            <a:r>
              <a:rPr lang="en-US" dirty="0"/>
              <a:t>About ScottMadden</a:t>
            </a:r>
          </a:p>
        </p:txBody>
      </p:sp>
      <p:pic>
        <p:nvPicPr>
          <p:cNvPr id="5" name="Picture 4" descr="A group of people sitting around a table with laptops&#10;&#10;Description automatically generated">
            <a:extLst>
              <a:ext uri="{FF2B5EF4-FFF2-40B4-BE49-F238E27FC236}">
                <a16:creationId xmlns:a16="http://schemas.microsoft.com/office/drawing/2014/main" id="{2D4BF805-23F2-CEA8-17F7-D327BA9AB0F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5354"/>
                    </a14:imgEffect>
                    <a14:imgEffect>
                      <a14:saturation sat="135000"/>
                    </a14:imgEffect>
                  </a14:imgLayer>
                </a14:imgProps>
              </a:ext>
              <a:ext uri="{28A0092B-C50C-407E-A947-70E740481C1C}">
                <a14:useLocalDpi xmlns:a14="http://schemas.microsoft.com/office/drawing/2010/main"/>
              </a:ext>
            </a:extLst>
          </a:blip>
          <a:srcRect/>
          <a:stretch/>
        </p:blipFill>
        <p:spPr>
          <a:xfrm>
            <a:off x="547501" y="1732536"/>
            <a:ext cx="6202630" cy="2725164"/>
          </a:xfrm>
          <a:prstGeom prst="rect">
            <a:avLst/>
          </a:prstGeom>
        </p:spPr>
      </p:pic>
      <p:sp>
        <p:nvSpPr>
          <p:cNvPr id="6" name="Rectangle 5">
            <a:extLst>
              <a:ext uri="{FF2B5EF4-FFF2-40B4-BE49-F238E27FC236}">
                <a16:creationId xmlns:a16="http://schemas.microsoft.com/office/drawing/2014/main" id="{639255AE-0AE2-FE34-E9D1-DB96DABF7880}"/>
              </a:ext>
            </a:extLst>
          </p:cNvPr>
          <p:cNvSpPr/>
          <p:nvPr/>
        </p:nvSpPr>
        <p:spPr>
          <a:xfrm>
            <a:off x="537677" y="1269561"/>
            <a:ext cx="6202630" cy="773854"/>
          </a:xfrm>
          <a:prstGeom prst="rect">
            <a:avLst/>
          </a:prstGeom>
          <a:gradFill flip="none" rotWithShape="1">
            <a:gsLst>
              <a:gs pos="0">
                <a:srgbClr val="25BCD6"/>
              </a:gs>
              <a:gs pos="95000">
                <a:srgbClr val="1B8497"/>
              </a:gs>
            </a:gsLst>
            <a:lin ang="135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BDF66C9-6229-7E96-1E08-9AA0CC1C6947}"/>
              </a:ext>
            </a:extLst>
          </p:cNvPr>
          <p:cNvSpPr txBox="1"/>
          <p:nvPr/>
        </p:nvSpPr>
        <p:spPr>
          <a:xfrm>
            <a:off x="548308" y="1350064"/>
            <a:ext cx="6181022" cy="587853"/>
          </a:xfrm>
          <a:prstGeom prst="rect">
            <a:avLst/>
          </a:prstGeom>
          <a:noFill/>
          <a:ln>
            <a:noFill/>
          </a:ln>
        </p:spPr>
        <p:txBody>
          <a:bodyPr wrap="square">
            <a:spAutoFit/>
          </a:bodyPr>
          <a:lstStyle/>
          <a:p>
            <a:pPr algn="ctr" fontAlgn="auto">
              <a:lnSpc>
                <a:spcPts val="1900"/>
              </a:lnSpc>
              <a:spcBef>
                <a:spcPts val="0"/>
              </a:spcBef>
              <a:spcAft>
                <a:spcPts val="0"/>
              </a:spcAft>
            </a:pPr>
            <a:r>
              <a:rPr lang="en-US" sz="1600" b="1" dirty="0">
                <a:solidFill>
                  <a:srgbClr val="FFFFFF"/>
                </a:solidFill>
                <a:latin typeface="Arial" panose="020B0604020202020204"/>
                <a:ea typeface="+mn-ea"/>
              </a:rPr>
              <a:t>ScottMadden</a:t>
            </a:r>
            <a:r>
              <a:rPr lang="en-US" sz="1600" dirty="0">
                <a:solidFill>
                  <a:srgbClr val="FFFFFF"/>
                </a:solidFill>
                <a:latin typeface="Arial" panose="020B0604020202020204"/>
                <a:ea typeface="+mn-ea"/>
              </a:rPr>
              <a:t> is a management consulting firm with more than</a:t>
            </a:r>
            <a:br>
              <a:rPr lang="en-US" sz="1600" dirty="0">
                <a:solidFill>
                  <a:srgbClr val="FFFFFF"/>
                </a:solidFill>
                <a:latin typeface="Arial" panose="020B0604020202020204"/>
                <a:ea typeface="+mn-ea"/>
              </a:rPr>
            </a:br>
            <a:r>
              <a:rPr lang="en-US" sz="1600" b="1" u="sng" dirty="0">
                <a:solidFill>
                  <a:srgbClr val="FFFFFF"/>
                </a:solidFill>
                <a:latin typeface="Arial" panose="020B0604020202020204"/>
                <a:ea typeface="+mn-ea"/>
              </a:rPr>
              <a:t>40 years</a:t>
            </a:r>
            <a:r>
              <a:rPr lang="en-US" sz="1600" b="1" dirty="0">
                <a:solidFill>
                  <a:srgbClr val="FFFFFF"/>
                </a:solidFill>
                <a:latin typeface="Arial" panose="020B0604020202020204"/>
                <a:ea typeface="+mn-ea"/>
              </a:rPr>
              <a:t> </a:t>
            </a:r>
            <a:r>
              <a:rPr lang="en-US" sz="1600" dirty="0">
                <a:solidFill>
                  <a:srgbClr val="FFFFFF"/>
                </a:solidFill>
                <a:latin typeface="Arial" panose="020B0604020202020204"/>
                <a:ea typeface="+mn-ea"/>
              </a:rPr>
              <a:t>of deep, hands-on experience.</a:t>
            </a:r>
          </a:p>
        </p:txBody>
      </p:sp>
      <p:sp>
        <p:nvSpPr>
          <p:cNvPr id="8" name="TextBox 7">
            <a:extLst>
              <a:ext uri="{FF2B5EF4-FFF2-40B4-BE49-F238E27FC236}">
                <a16:creationId xmlns:a16="http://schemas.microsoft.com/office/drawing/2014/main" id="{C1C37C98-1E0C-0ED9-46CF-277658C2D5D2}"/>
              </a:ext>
            </a:extLst>
          </p:cNvPr>
          <p:cNvSpPr txBox="1"/>
          <p:nvPr/>
        </p:nvSpPr>
        <p:spPr>
          <a:xfrm>
            <a:off x="658300" y="4602565"/>
            <a:ext cx="5969077" cy="1297791"/>
          </a:xfrm>
          <a:prstGeom prst="rect">
            <a:avLst/>
          </a:prstGeom>
          <a:noFill/>
          <a:ln>
            <a:noFill/>
          </a:ln>
        </p:spPr>
        <p:txBody>
          <a:bodyPr wrap="square">
            <a:spAutoFit/>
          </a:bodyPr>
          <a:lstStyle/>
          <a:p>
            <a:pPr fontAlgn="auto">
              <a:spcBef>
                <a:spcPts val="1000"/>
              </a:spcBef>
              <a:spcAft>
                <a:spcPts val="0"/>
              </a:spcAft>
              <a:defRPr/>
            </a:pPr>
            <a:r>
              <a:rPr lang="en-US" sz="1400" dirty="0">
                <a:solidFill>
                  <a:srgbClr val="5E5F62"/>
                </a:solidFill>
                <a:latin typeface="Arial" panose="020B0604020202020204"/>
                <a:ea typeface="+mn-ea"/>
              </a:rPr>
              <a:t>We deliver a broad array of </a:t>
            </a:r>
            <a:r>
              <a:rPr lang="en-US" sz="1400" b="1" dirty="0">
                <a:solidFill>
                  <a:srgbClr val="C33A32"/>
                </a:solidFill>
                <a:latin typeface="Arial" panose="020B0604020202020204"/>
                <a:ea typeface="+mn-ea"/>
              </a:rPr>
              <a:t>corporate and shared services consulting services</a:t>
            </a:r>
            <a:r>
              <a:rPr lang="en-US" sz="1400" dirty="0">
                <a:solidFill>
                  <a:srgbClr val="5E5F62"/>
                </a:solidFill>
                <a:latin typeface="Arial" panose="020B0604020202020204"/>
                <a:ea typeface="+mn-ea"/>
              </a:rPr>
              <a:t>—from strategic planning through implementation—across many industries, business units, and functions.</a:t>
            </a:r>
          </a:p>
          <a:p>
            <a:pPr fontAlgn="auto">
              <a:spcBef>
                <a:spcPts val="1000"/>
              </a:spcBef>
              <a:spcAft>
                <a:spcPts val="0"/>
              </a:spcAft>
              <a:defRPr/>
            </a:pPr>
            <a:r>
              <a:rPr lang="en-US" sz="1400" dirty="0">
                <a:solidFill>
                  <a:srgbClr val="5E5F62"/>
                </a:solidFill>
                <a:latin typeface="Arial" panose="020B0604020202020204"/>
                <a:ea typeface="+mn-ea"/>
              </a:rPr>
              <a:t>Our </a:t>
            </a:r>
            <a:r>
              <a:rPr lang="en-US" sz="1400" b="1" dirty="0">
                <a:solidFill>
                  <a:srgbClr val="C33A32"/>
                </a:solidFill>
                <a:latin typeface="Arial" panose="020B0604020202020204"/>
                <a:ea typeface="+mn-ea"/>
              </a:rPr>
              <a:t>knowledge, expertise, and experience are unmatched</a:t>
            </a:r>
            <a:r>
              <a:rPr lang="en-US" sz="1400" dirty="0">
                <a:solidFill>
                  <a:srgbClr val="5E5F62"/>
                </a:solidFill>
                <a:latin typeface="Arial" panose="020B0604020202020204"/>
                <a:ea typeface="+mn-ea"/>
              </a:rPr>
              <a:t>—no other firm has helped more clients with more unique solutions. </a:t>
            </a:r>
          </a:p>
        </p:txBody>
      </p:sp>
      <p:grpSp>
        <p:nvGrpSpPr>
          <p:cNvPr id="9" name="Group 8">
            <a:extLst>
              <a:ext uri="{FF2B5EF4-FFF2-40B4-BE49-F238E27FC236}">
                <a16:creationId xmlns:a16="http://schemas.microsoft.com/office/drawing/2014/main" id="{908A1525-C9CF-443A-8425-269021D1EBE3}"/>
              </a:ext>
            </a:extLst>
          </p:cNvPr>
          <p:cNvGrpSpPr/>
          <p:nvPr/>
        </p:nvGrpSpPr>
        <p:grpSpPr>
          <a:xfrm>
            <a:off x="7341803" y="1092894"/>
            <a:ext cx="4415474" cy="4830530"/>
            <a:chOff x="7341803" y="1248238"/>
            <a:chExt cx="4415474" cy="4830530"/>
          </a:xfrm>
        </p:grpSpPr>
        <p:sp>
          <p:nvSpPr>
            <p:cNvPr id="10" name="Rectangle 9">
              <a:extLst>
                <a:ext uri="{FF2B5EF4-FFF2-40B4-BE49-F238E27FC236}">
                  <a16:creationId xmlns:a16="http://schemas.microsoft.com/office/drawing/2014/main" id="{4C84F942-3ABF-E3CC-560E-E2F1380040AF}"/>
                </a:ext>
              </a:extLst>
            </p:cNvPr>
            <p:cNvSpPr/>
            <p:nvPr/>
          </p:nvSpPr>
          <p:spPr>
            <a:xfrm rot="1800000">
              <a:off x="7341803" y="4881096"/>
              <a:ext cx="712381" cy="467416"/>
            </a:xfrm>
            <a:prstGeom prst="rect">
              <a:avLst/>
            </a:prstGeom>
            <a:solidFill>
              <a:srgbClr val="5E5F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CD4505AD-83D1-59AB-6DEC-3AF4F49BF2A2}"/>
                </a:ext>
              </a:extLst>
            </p:cNvPr>
            <p:cNvSpPr/>
            <p:nvPr/>
          </p:nvSpPr>
          <p:spPr>
            <a:xfrm rot="1800000">
              <a:off x="7341803" y="3032074"/>
              <a:ext cx="712381" cy="467416"/>
            </a:xfrm>
            <a:prstGeom prst="rect">
              <a:avLst/>
            </a:prstGeom>
            <a:solidFill>
              <a:srgbClr val="5E5F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C8330AFA-72DB-AB4B-C808-BECE5C63A50A}"/>
                </a:ext>
              </a:extLst>
            </p:cNvPr>
            <p:cNvSpPr/>
            <p:nvPr/>
          </p:nvSpPr>
          <p:spPr>
            <a:xfrm rot="1800000">
              <a:off x="7341803" y="1548286"/>
              <a:ext cx="712381" cy="467416"/>
            </a:xfrm>
            <a:prstGeom prst="rect">
              <a:avLst/>
            </a:prstGeom>
            <a:solidFill>
              <a:srgbClr val="5E5F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3" name="Rounded Rectangle 25">
              <a:extLst>
                <a:ext uri="{FF2B5EF4-FFF2-40B4-BE49-F238E27FC236}">
                  <a16:creationId xmlns:a16="http://schemas.microsoft.com/office/drawing/2014/main" id="{9271C054-C1E2-21F0-2687-8B9768B2CDB3}"/>
                </a:ext>
              </a:extLst>
            </p:cNvPr>
            <p:cNvSpPr/>
            <p:nvPr/>
          </p:nvSpPr>
          <p:spPr>
            <a:xfrm>
              <a:off x="7447844" y="1248238"/>
              <a:ext cx="4309433" cy="4830530"/>
            </a:xfrm>
            <a:prstGeom prst="roundRect">
              <a:avLst>
                <a:gd name="adj" fmla="val 0"/>
              </a:avLst>
            </a:prstGeom>
            <a:solidFill>
              <a:srgbClr val="EFF0F1"/>
            </a:solidFill>
            <a:ln w="12700" cap="flat" cmpd="sng" algn="ctr">
              <a:noFill/>
              <a:prstDash val="solid"/>
              <a:miter lim="800000"/>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dirty="0">
                <a:ln>
                  <a:noFill/>
                </a:ln>
                <a:solidFill>
                  <a:srgbClr val="5E5F62"/>
                </a:solidFill>
                <a:effectLst/>
                <a:uLnTx/>
                <a:uFillTx/>
                <a:latin typeface="Arial" panose="020B0604020202020204"/>
                <a:ea typeface="+mn-ea"/>
                <a:cs typeface="+mn-cs"/>
              </a:endParaRPr>
            </a:p>
          </p:txBody>
        </p:sp>
      </p:grpSp>
      <p:grpSp>
        <p:nvGrpSpPr>
          <p:cNvPr id="14" name="Group 13">
            <a:extLst>
              <a:ext uri="{FF2B5EF4-FFF2-40B4-BE49-F238E27FC236}">
                <a16:creationId xmlns:a16="http://schemas.microsoft.com/office/drawing/2014/main" id="{5D64C244-109A-B21E-1453-AC32DA4E007F}"/>
              </a:ext>
            </a:extLst>
          </p:cNvPr>
          <p:cNvGrpSpPr/>
          <p:nvPr/>
        </p:nvGrpSpPr>
        <p:grpSpPr>
          <a:xfrm>
            <a:off x="7272670" y="1286234"/>
            <a:ext cx="4659780" cy="4573548"/>
            <a:chOff x="7272670" y="1042667"/>
            <a:chExt cx="4659780" cy="4573548"/>
          </a:xfrm>
        </p:grpSpPr>
        <p:sp>
          <p:nvSpPr>
            <p:cNvPr id="15" name="Rectangle 14">
              <a:extLst>
                <a:ext uri="{FF2B5EF4-FFF2-40B4-BE49-F238E27FC236}">
                  <a16:creationId xmlns:a16="http://schemas.microsoft.com/office/drawing/2014/main" id="{767578C5-1732-0442-D037-64736EC47BEA}"/>
                </a:ext>
              </a:extLst>
            </p:cNvPr>
            <p:cNvSpPr/>
            <p:nvPr/>
          </p:nvSpPr>
          <p:spPr>
            <a:xfrm>
              <a:off x="7272671" y="1042667"/>
              <a:ext cx="4484606" cy="360774"/>
            </a:xfrm>
            <a:prstGeom prst="rect">
              <a:avLst/>
            </a:prstGeom>
            <a:solidFill>
              <a:srgbClr val="C33A32"/>
            </a:solidFill>
            <a:ln w="12700" cap="flat" cmpd="sng" algn="ctr">
              <a:noFill/>
              <a:prstDash val="solid"/>
              <a:miter lim="800000"/>
            </a:ln>
            <a:effectLst/>
          </p:spPr>
          <p:txBody>
            <a:bodyPr lIns="36576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mn-cs"/>
                </a:rPr>
                <a:t>Experience</a:t>
              </a:r>
            </a:p>
          </p:txBody>
        </p:sp>
        <p:sp>
          <p:nvSpPr>
            <p:cNvPr id="16" name="Rectangle 15">
              <a:extLst>
                <a:ext uri="{FF2B5EF4-FFF2-40B4-BE49-F238E27FC236}">
                  <a16:creationId xmlns:a16="http://schemas.microsoft.com/office/drawing/2014/main" id="{A71757AA-782A-A3D3-BB91-A8DE9DCA5CFB}"/>
                </a:ext>
              </a:extLst>
            </p:cNvPr>
            <p:cNvSpPr/>
            <p:nvPr/>
          </p:nvSpPr>
          <p:spPr>
            <a:xfrm>
              <a:off x="7272671" y="2532144"/>
              <a:ext cx="4484606" cy="360774"/>
            </a:xfrm>
            <a:prstGeom prst="rect">
              <a:avLst/>
            </a:prstGeom>
            <a:solidFill>
              <a:srgbClr val="C33A32"/>
            </a:solidFill>
            <a:ln w="12700" cap="flat" cmpd="sng" algn="ctr">
              <a:noFill/>
              <a:prstDash val="solid"/>
              <a:miter lim="800000"/>
            </a:ln>
            <a:effectLst/>
          </p:spPr>
          <p:txBody>
            <a:bodyPr lIns="36576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mn-cs"/>
                </a:rPr>
                <a:t>Scope</a:t>
              </a:r>
            </a:p>
          </p:txBody>
        </p:sp>
        <p:sp>
          <p:nvSpPr>
            <p:cNvPr id="17" name="Rounded Rectangle 29">
              <a:extLst>
                <a:ext uri="{FF2B5EF4-FFF2-40B4-BE49-F238E27FC236}">
                  <a16:creationId xmlns:a16="http://schemas.microsoft.com/office/drawing/2014/main" id="{D60BE815-649C-9AC2-4C41-54B86940F6C0}"/>
                </a:ext>
              </a:extLst>
            </p:cNvPr>
            <p:cNvSpPr/>
            <p:nvPr/>
          </p:nvSpPr>
          <p:spPr>
            <a:xfrm>
              <a:off x="7447845" y="2930513"/>
              <a:ext cx="4484605" cy="1369493"/>
            </a:xfrm>
            <a:prstGeom prst="roundRect">
              <a:avLst>
                <a:gd name="adj" fmla="val 0"/>
              </a:avLst>
            </a:prstGeom>
            <a:noFill/>
            <a:ln w="12700" cap="flat" cmpd="sng" algn="ctr">
              <a:noFill/>
              <a:prstDash val="solid"/>
              <a:miter lim="800000"/>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We have completed thousands of projects since the early ’90s, including hundreds of large, multi-year implementations. Our clients range across a variety of industries from energy to healthcare to higher education to retail. Our areas of expertise span the spectrum of middle and back office corporate and shared services.</a:t>
              </a:r>
            </a:p>
          </p:txBody>
        </p:sp>
        <p:sp>
          <p:nvSpPr>
            <p:cNvPr id="18" name="Rounded Rectangle 32">
              <a:extLst>
                <a:ext uri="{FF2B5EF4-FFF2-40B4-BE49-F238E27FC236}">
                  <a16:creationId xmlns:a16="http://schemas.microsoft.com/office/drawing/2014/main" id="{4C1BB669-7C1B-AFED-1381-C2D6F25726BD}"/>
                </a:ext>
              </a:extLst>
            </p:cNvPr>
            <p:cNvSpPr/>
            <p:nvPr/>
          </p:nvSpPr>
          <p:spPr>
            <a:xfrm>
              <a:off x="7447845" y="4756514"/>
              <a:ext cx="4270953" cy="859701"/>
            </a:xfrm>
            <a:prstGeom prst="roundRect">
              <a:avLst>
                <a:gd name="adj" fmla="val 0"/>
              </a:avLst>
            </a:prstGeom>
            <a:noFill/>
            <a:ln w="12700" cap="flat" cmpd="sng" algn="ctr">
              <a:noFill/>
              <a:prstDash val="solid"/>
              <a:miter lim="800000"/>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5E5F62"/>
                  </a:solidFill>
                  <a:effectLst/>
                  <a:uLnTx/>
                  <a:uFillTx/>
                  <a:latin typeface="Arial" panose="020B0604020202020204"/>
                  <a:ea typeface="+mn-ea"/>
                  <a:cs typeface="+mn-cs"/>
                </a:rPr>
                <a:t>We have helped our clients with assessment, strategy, design, implementation, technology, business case and roadmap, governance, program management, and change management.</a:t>
              </a:r>
            </a:p>
          </p:txBody>
        </p:sp>
        <p:sp>
          <p:nvSpPr>
            <p:cNvPr id="19" name="Rectangle 18">
              <a:extLst>
                <a:ext uri="{FF2B5EF4-FFF2-40B4-BE49-F238E27FC236}">
                  <a16:creationId xmlns:a16="http://schemas.microsoft.com/office/drawing/2014/main" id="{DC1A02A7-598D-0E83-D6C8-3A13B6FF8E85}"/>
                </a:ext>
              </a:extLst>
            </p:cNvPr>
            <p:cNvSpPr/>
            <p:nvPr/>
          </p:nvSpPr>
          <p:spPr>
            <a:xfrm>
              <a:off x="7272670" y="4383382"/>
              <a:ext cx="4484607" cy="360774"/>
            </a:xfrm>
            <a:prstGeom prst="rect">
              <a:avLst/>
            </a:prstGeom>
            <a:solidFill>
              <a:srgbClr val="C33A32"/>
            </a:solidFill>
            <a:ln w="12700" cap="flat" cmpd="sng" algn="ctr">
              <a:noFill/>
              <a:prstDash val="solid"/>
              <a:miter lim="800000"/>
            </a:ln>
            <a:effectLst/>
          </p:spPr>
          <p:txBody>
            <a:bodyPr lIns="36576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mn-cs"/>
                </a:rPr>
                <a:t>Services</a:t>
              </a:r>
            </a:p>
          </p:txBody>
        </p:sp>
        <p:sp>
          <p:nvSpPr>
            <p:cNvPr id="20" name="Rounded Rectangle 34">
              <a:extLst>
                <a:ext uri="{FF2B5EF4-FFF2-40B4-BE49-F238E27FC236}">
                  <a16:creationId xmlns:a16="http://schemas.microsoft.com/office/drawing/2014/main" id="{14B0B8C2-0ECF-3164-C054-22A72F3BD0D1}"/>
                </a:ext>
              </a:extLst>
            </p:cNvPr>
            <p:cNvSpPr/>
            <p:nvPr/>
          </p:nvSpPr>
          <p:spPr>
            <a:xfrm>
              <a:off x="7447845" y="1422238"/>
              <a:ext cx="4406698" cy="1056089"/>
            </a:xfrm>
            <a:prstGeom prst="roundRect">
              <a:avLst>
                <a:gd name="adj" fmla="val 0"/>
              </a:avLst>
            </a:prstGeom>
            <a:noFill/>
            <a:ln w="12700" cap="flat" cmpd="sng" algn="ctr">
              <a:noFill/>
              <a:prstDash val="solid"/>
              <a:miter lim="800000"/>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Our experienced team has been a pioneer in corporate</a:t>
              </a:r>
              <a:br>
                <a:rPr kumimoji="0" lang="en-US" sz="1200" b="0" i="0" u="none" strike="noStrike" kern="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br>
              <a:r>
                <a:rPr kumimoji="0" lang="en-US" sz="1200" b="0" i="0" u="none" strike="noStrike" kern="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and shared services since the practice began decades ago.</a:t>
              </a:r>
              <a:br>
                <a:rPr kumimoji="0" lang="en-US" sz="1200" b="0" i="0" u="none" strike="noStrike" kern="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br>
              <a:r>
                <a:rPr kumimoji="0" lang="en-US" sz="1200" b="0" i="0" u="none" strike="noStrike" kern="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We employ deep, cross-functional expertise to produce practical, measurable solutions.</a:t>
              </a:r>
            </a:p>
          </p:txBody>
        </p:sp>
      </p:grpSp>
      <p:sp>
        <p:nvSpPr>
          <p:cNvPr id="21" name="Content Placeholder 4">
            <a:extLst>
              <a:ext uri="{FF2B5EF4-FFF2-40B4-BE49-F238E27FC236}">
                <a16:creationId xmlns:a16="http://schemas.microsoft.com/office/drawing/2014/main" id="{D3F55BC1-D27D-2C5D-3F3C-DF42CE6FCE64}"/>
              </a:ext>
            </a:extLst>
          </p:cNvPr>
          <p:cNvSpPr txBox="1">
            <a:spLocks/>
          </p:cNvSpPr>
          <p:nvPr/>
        </p:nvSpPr>
        <p:spPr>
          <a:xfrm>
            <a:off x="7447844" y="732610"/>
            <a:ext cx="4744156" cy="400063"/>
          </a:xfrm>
          <a:prstGeom prst="rect">
            <a:avLst/>
          </a:prstGeom>
        </p:spPr>
        <p:txBody>
          <a:bodyPr lIns="18288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dirty="0" smtClean="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dirty="0" smtClean="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dirty="0" smtClean="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dirty="0" smtClean="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200"/>
              </a:lnSpc>
              <a:spcBef>
                <a:spcPts val="250"/>
              </a:spcBef>
              <a:spcAft>
                <a:spcPts val="25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C33A32"/>
                </a:solidFill>
                <a:effectLst/>
                <a:uLnTx/>
                <a:uFillTx/>
                <a:latin typeface="Arial" panose="020B0604020202020204" pitchFamily="34" charset="0"/>
                <a:ea typeface="+mn-ea"/>
                <a:cs typeface="Arial" panose="020B0604020202020204" pitchFamily="34" charset="0"/>
              </a:rPr>
              <a:t>CORPORATE &amp; SHARED SERVICES</a:t>
            </a:r>
          </a:p>
        </p:txBody>
      </p:sp>
      <p:pic>
        <p:nvPicPr>
          <p:cNvPr id="22" name="Picture 21">
            <a:extLst>
              <a:ext uri="{FF2B5EF4-FFF2-40B4-BE49-F238E27FC236}">
                <a16:creationId xmlns:a16="http://schemas.microsoft.com/office/drawing/2014/main" id="{DB7A5CC4-C899-7246-F87E-10C1738CAD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41108" y="6030066"/>
            <a:ext cx="3644803" cy="291584"/>
          </a:xfrm>
          <a:prstGeom prst="rect">
            <a:avLst/>
          </a:prstGeom>
        </p:spPr>
      </p:pic>
    </p:spTree>
    <p:extLst>
      <p:ext uri="{BB962C8B-B14F-4D97-AF65-F5344CB8AC3E}">
        <p14:creationId xmlns:p14="http://schemas.microsoft.com/office/powerpoint/2010/main" val="662318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DD11-14C3-B64E-ADB0-FA3D1C6D405D}"/>
              </a:ext>
            </a:extLst>
          </p:cNvPr>
          <p:cNvSpPr>
            <a:spLocks noGrp="1"/>
          </p:cNvSpPr>
          <p:nvPr>
            <p:ph type="title"/>
          </p:nvPr>
        </p:nvSpPr>
        <p:spPr/>
        <p:txBody>
          <a:bodyPr/>
          <a:lstStyle/>
          <a:p>
            <a:r>
              <a:rPr lang="en-US" dirty="0"/>
              <a:t>Our Supply Chain Practice</a:t>
            </a:r>
          </a:p>
        </p:txBody>
      </p:sp>
      <p:pic>
        <p:nvPicPr>
          <p:cNvPr id="3" name="Picture 2" descr="A picture containing text, person&#10;&#10;Description automatically generated">
            <a:extLst>
              <a:ext uri="{FF2B5EF4-FFF2-40B4-BE49-F238E27FC236}">
                <a16:creationId xmlns:a16="http://schemas.microsoft.com/office/drawing/2014/main" id="{A6AA65A8-65B9-27DD-C548-3AA1A6ADD25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07097" y="0"/>
            <a:ext cx="4484903" cy="6858000"/>
          </a:xfrm>
          <a:prstGeom prst="rect">
            <a:avLst/>
          </a:prstGeom>
        </p:spPr>
      </p:pic>
      <p:grpSp>
        <p:nvGrpSpPr>
          <p:cNvPr id="46" name="Group 45">
            <a:extLst>
              <a:ext uri="{FF2B5EF4-FFF2-40B4-BE49-F238E27FC236}">
                <a16:creationId xmlns:a16="http://schemas.microsoft.com/office/drawing/2014/main" id="{97EFD891-0C39-7EA8-458D-3A22C71490D1}"/>
              </a:ext>
            </a:extLst>
          </p:cNvPr>
          <p:cNvGrpSpPr/>
          <p:nvPr/>
        </p:nvGrpSpPr>
        <p:grpSpPr>
          <a:xfrm>
            <a:off x="11122717" y="294202"/>
            <a:ext cx="777240" cy="777240"/>
            <a:chOff x="6381380" y="4789308"/>
            <a:chExt cx="777240" cy="777240"/>
          </a:xfrm>
        </p:grpSpPr>
        <p:sp>
          <p:nvSpPr>
            <p:cNvPr id="47" name="Oval 46">
              <a:extLst>
                <a:ext uri="{FF2B5EF4-FFF2-40B4-BE49-F238E27FC236}">
                  <a16:creationId xmlns:a16="http://schemas.microsoft.com/office/drawing/2014/main" id="{DE702F1B-839A-79F3-40FD-42F88F1B61FB}"/>
                </a:ext>
              </a:extLst>
            </p:cNvPr>
            <p:cNvSpPr>
              <a:spLocks noChangeAspect="1"/>
            </p:cNvSpPr>
            <p:nvPr/>
          </p:nvSpPr>
          <p:spPr>
            <a:xfrm>
              <a:off x="6381380" y="4789308"/>
              <a:ext cx="777240" cy="777240"/>
            </a:xfrm>
            <a:prstGeom prst="ellipse">
              <a:avLst/>
            </a:prstGeom>
            <a:noFill/>
            <a:ln w="57150" cap="flat" cmpd="sng" algn="ctr">
              <a:solidFill>
                <a:srgbClr val="5E5F6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8" name="Oval 47">
              <a:extLst>
                <a:ext uri="{FF2B5EF4-FFF2-40B4-BE49-F238E27FC236}">
                  <a16:creationId xmlns:a16="http://schemas.microsoft.com/office/drawing/2014/main" id="{CAE8EA8C-F60C-0C66-D34F-F2F5BA70B75D}"/>
                </a:ext>
              </a:extLst>
            </p:cNvPr>
            <p:cNvSpPr/>
            <p:nvPr/>
          </p:nvSpPr>
          <p:spPr>
            <a:xfrm>
              <a:off x="6446150" y="4854078"/>
              <a:ext cx="647700" cy="647700"/>
            </a:xfrm>
            <a:prstGeom prst="ellipse">
              <a:avLst/>
            </a:prstGeom>
            <a:solidFill>
              <a:srgbClr val="EE843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nvGrpSpPr>
            <p:cNvPr id="49" name="Graphic 154">
              <a:extLst>
                <a:ext uri="{FF2B5EF4-FFF2-40B4-BE49-F238E27FC236}">
                  <a16:creationId xmlns:a16="http://schemas.microsoft.com/office/drawing/2014/main" id="{17E48866-E449-AFB5-E20F-6EC5F96AC5DB}"/>
                </a:ext>
              </a:extLst>
            </p:cNvPr>
            <p:cNvGrpSpPr>
              <a:grpSpLocks noChangeAspect="1"/>
            </p:cNvGrpSpPr>
            <p:nvPr/>
          </p:nvGrpSpPr>
          <p:grpSpPr>
            <a:xfrm>
              <a:off x="6529277" y="4949516"/>
              <a:ext cx="442194" cy="437198"/>
              <a:chOff x="3848100" y="1206500"/>
              <a:chExt cx="4495800" cy="4445000"/>
            </a:xfrm>
            <a:solidFill>
              <a:srgbClr val="FFFFFF"/>
            </a:solidFill>
          </p:grpSpPr>
          <p:sp>
            <p:nvSpPr>
              <p:cNvPr id="50" name="Freeform 80">
                <a:extLst>
                  <a:ext uri="{FF2B5EF4-FFF2-40B4-BE49-F238E27FC236}">
                    <a16:creationId xmlns:a16="http://schemas.microsoft.com/office/drawing/2014/main" id="{2C07404D-0BE5-99C0-2D9E-CE0E0C216876}"/>
                  </a:ext>
                </a:extLst>
              </p:cNvPr>
              <p:cNvSpPr/>
              <p:nvPr/>
            </p:nvSpPr>
            <p:spPr>
              <a:xfrm>
                <a:off x="6162914" y="4225743"/>
                <a:ext cx="2176614" cy="1418212"/>
              </a:xfrm>
              <a:custGeom>
                <a:avLst/>
                <a:gdLst>
                  <a:gd name="connsiteX0" fmla="*/ 1745378 w 2176613"/>
                  <a:gd name="connsiteY0" fmla="*/ 1247196 h 1418211"/>
                  <a:gd name="connsiteX1" fmla="*/ 1745378 w 2176613"/>
                  <a:gd name="connsiteY1" fmla="*/ 1284127 h 1418211"/>
                  <a:gd name="connsiteX2" fmla="*/ 439790 w 2176613"/>
                  <a:gd name="connsiteY2" fmla="*/ 1284983 h 1418211"/>
                  <a:gd name="connsiteX3" fmla="*/ 439790 w 2176613"/>
                  <a:gd name="connsiteY3" fmla="*/ 1241009 h 1418211"/>
                  <a:gd name="connsiteX4" fmla="*/ 439790 w 2176613"/>
                  <a:gd name="connsiteY4" fmla="*/ 1241009 h 1418211"/>
                  <a:gd name="connsiteX5" fmla="*/ 439790 w 2176613"/>
                  <a:gd name="connsiteY5" fmla="*/ 1214549 h 1418211"/>
                  <a:gd name="connsiteX6" fmla="*/ 564114 w 2176613"/>
                  <a:gd name="connsiteY6" fmla="*/ 1006195 h 1418211"/>
                  <a:gd name="connsiteX7" fmla="*/ 868745 w 2176613"/>
                  <a:gd name="connsiteY7" fmla="*/ 897212 h 1418211"/>
                  <a:gd name="connsiteX8" fmla="*/ 892792 w 2176613"/>
                  <a:gd name="connsiteY8" fmla="*/ 820495 h 1418211"/>
                  <a:gd name="connsiteX9" fmla="*/ 820650 w 2176613"/>
                  <a:gd name="connsiteY9" fmla="*/ 644218 h 1418211"/>
                  <a:gd name="connsiteX10" fmla="*/ 763051 w 2176613"/>
                  <a:gd name="connsiteY10" fmla="*/ 543040 h 1418211"/>
                  <a:gd name="connsiteX11" fmla="*/ 786623 w 2176613"/>
                  <a:gd name="connsiteY11" fmla="*/ 423015 h 1418211"/>
                  <a:gd name="connsiteX12" fmla="*/ 791755 w 2176613"/>
                  <a:gd name="connsiteY12" fmla="*/ 423015 h 1418211"/>
                  <a:gd name="connsiteX13" fmla="*/ 784817 w 2176613"/>
                  <a:gd name="connsiteY13" fmla="*/ 261205 h 1418211"/>
                  <a:gd name="connsiteX14" fmla="*/ 866748 w 2176613"/>
                  <a:gd name="connsiteY14" fmla="*/ 115767 h 1418211"/>
                  <a:gd name="connsiteX15" fmla="*/ 942787 w 2176613"/>
                  <a:gd name="connsiteY15" fmla="*/ 52376 h 1418211"/>
                  <a:gd name="connsiteX16" fmla="*/ 1017210 w 2176613"/>
                  <a:gd name="connsiteY16" fmla="*/ 14303 h 1418211"/>
                  <a:gd name="connsiteX17" fmla="*/ 1017211 w 2176613"/>
                  <a:gd name="connsiteY17" fmla="*/ 14303 h 1418211"/>
                  <a:gd name="connsiteX18" fmla="*/ 1083745 w 2176613"/>
                  <a:gd name="connsiteY18" fmla="*/ 1359 h 1418211"/>
                  <a:gd name="connsiteX19" fmla="*/ 1112830 w 2176613"/>
                  <a:gd name="connsiteY19" fmla="*/ 26 h 1418211"/>
                  <a:gd name="connsiteX20" fmla="*/ 1252076 w 2176613"/>
                  <a:gd name="connsiteY20" fmla="*/ 37147 h 1418211"/>
                  <a:gd name="connsiteX21" fmla="*/ 1334008 w 2176613"/>
                  <a:gd name="connsiteY21" fmla="*/ 114339 h 1418211"/>
                  <a:gd name="connsiteX22" fmla="*/ 1417746 w 2176613"/>
                  <a:gd name="connsiteY22" fmla="*/ 441670 h 1418211"/>
                  <a:gd name="connsiteX23" fmla="*/ 1417746 w 2176613"/>
                  <a:gd name="connsiteY23" fmla="*/ 441670 h 1418211"/>
                  <a:gd name="connsiteX24" fmla="*/ 1428866 w 2176613"/>
                  <a:gd name="connsiteY24" fmla="*/ 559696 h 1418211"/>
                  <a:gd name="connsiteX25" fmla="*/ 1370031 w 2176613"/>
                  <a:gd name="connsiteY25" fmla="*/ 660875 h 1418211"/>
                  <a:gd name="connsiteX26" fmla="*/ 1358435 w 2176613"/>
                  <a:gd name="connsiteY26" fmla="*/ 657068 h 1418211"/>
                  <a:gd name="connsiteX27" fmla="*/ 1293422 w 2176613"/>
                  <a:gd name="connsiteY27" fmla="*/ 818306 h 1418211"/>
                  <a:gd name="connsiteX28" fmla="*/ 1322507 w 2176613"/>
                  <a:gd name="connsiteY28" fmla="*/ 904541 h 1418211"/>
                  <a:gd name="connsiteX29" fmla="*/ 1622480 w 2176613"/>
                  <a:gd name="connsiteY29" fmla="*/ 1006862 h 1418211"/>
                  <a:gd name="connsiteX30" fmla="*/ 1746804 w 2176613"/>
                  <a:gd name="connsiteY30" fmla="*/ 1214549 h 1418211"/>
                  <a:gd name="connsiteX31" fmla="*/ 1745378 w 2176613"/>
                  <a:gd name="connsiteY31" fmla="*/ 1247196 h 1418211"/>
                  <a:gd name="connsiteX32" fmla="*/ 2114452 w 2176613"/>
                  <a:gd name="connsiteY32" fmla="*/ 870561 h 1418211"/>
                  <a:gd name="connsiteX33" fmla="*/ 2022540 w 2176613"/>
                  <a:gd name="connsiteY33" fmla="*/ 835629 h 1418211"/>
                  <a:gd name="connsiteX34" fmla="*/ 1875310 w 2176613"/>
                  <a:gd name="connsiteY34" fmla="*/ 783660 h 1418211"/>
                  <a:gd name="connsiteX35" fmla="*/ 1857821 w 2176613"/>
                  <a:gd name="connsiteY35" fmla="*/ 771571 h 1418211"/>
                  <a:gd name="connsiteX36" fmla="*/ 1857821 w 2176613"/>
                  <a:gd name="connsiteY36" fmla="*/ 764528 h 1418211"/>
                  <a:gd name="connsiteX37" fmla="*/ 1857821 w 2176613"/>
                  <a:gd name="connsiteY37" fmla="*/ 764528 h 1418211"/>
                  <a:gd name="connsiteX38" fmla="*/ 1857821 w 2176613"/>
                  <a:gd name="connsiteY38" fmla="*/ 722077 h 1418211"/>
                  <a:gd name="connsiteX39" fmla="*/ 2055902 w 2176613"/>
                  <a:gd name="connsiteY39" fmla="*/ 660875 h 1418211"/>
                  <a:gd name="connsiteX40" fmla="*/ 1979863 w 2176613"/>
                  <a:gd name="connsiteY40" fmla="*/ 465466 h 1418211"/>
                  <a:gd name="connsiteX41" fmla="*/ 1824459 w 2176613"/>
                  <a:gd name="connsiteY41" fmla="*/ 160884 h 1418211"/>
                  <a:gd name="connsiteX42" fmla="*/ 1648619 w 2176613"/>
                  <a:gd name="connsiteY42" fmla="*/ 134613 h 1418211"/>
                  <a:gd name="connsiteX43" fmla="*/ 1506046 w 2176613"/>
                  <a:gd name="connsiteY43" fmla="*/ 423681 h 1418211"/>
                  <a:gd name="connsiteX44" fmla="*/ 1480573 w 2176613"/>
                  <a:gd name="connsiteY44" fmla="*/ 605098 h 1418211"/>
                  <a:gd name="connsiteX45" fmla="*/ 1449207 w 2176613"/>
                  <a:gd name="connsiteY45" fmla="*/ 674962 h 1418211"/>
                  <a:gd name="connsiteX46" fmla="*/ 1445405 w 2176613"/>
                  <a:gd name="connsiteY46" fmla="*/ 680292 h 1418211"/>
                  <a:gd name="connsiteX47" fmla="*/ 1623050 w 2176613"/>
                  <a:gd name="connsiteY47" fmla="*/ 724742 h 1418211"/>
                  <a:gd name="connsiteX48" fmla="*/ 1623050 w 2176613"/>
                  <a:gd name="connsiteY48" fmla="*/ 771191 h 1418211"/>
                  <a:gd name="connsiteX49" fmla="*/ 1605562 w 2176613"/>
                  <a:gd name="connsiteY49" fmla="*/ 783279 h 1418211"/>
                  <a:gd name="connsiteX50" fmla="*/ 1458616 w 2176613"/>
                  <a:gd name="connsiteY50" fmla="*/ 835629 h 1418211"/>
                  <a:gd name="connsiteX51" fmla="*/ 1383148 w 2176613"/>
                  <a:gd name="connsiteY51" fmla="*/ 862946 h 1418211"/>
                  <a:gd name="connsiteX52" fmla="*/ 1637593 w 2176613"/>
                  <a:gd name="connsiteY52" fmla="*/ 946516 h 1418211"/>
                  <a:gd name="connsiteX53" fmla="*/ 1807920 w 2176613"/>
                  <a:gd name="connsiteY53" fmla="*/ 1180188 h 1418211"/>
                  <a:gd name="connsiteX54" fmla="*/ 2178610 w 2176613"/>
                  <a:gd name="connsiteY54" fmla="*/ 1058640 h 1418211"/>
                  <a:gd name="connsiteX55" fmla="*/ 2178610 w 2176613"/>
                  <a:gd name="connsiteY55" fmla="*/ 959366 h 1418211"/>
                  <a:gd name="connsiteX56" fmla="*/ 2114452 w 2176613"/>
                  <a:gd name="connsiteY56" fmla="*/ 870561 h 1418211"/>
                  <a:gd name="connsiteX57" fmla="*/ 547575 w 2176613"/>
                  <a:gd name="connsiteY57" fmla="*/ 946135 h 1418211"/>
                  <a:gd name="connsiteX58" fmla="*/ 793276 w 2176613"/>
                  <a:gd name="connsiteY58" fmla="*/ 862565 h 1418211"/>
                  <a:gd name="connsiteX59" fmla="*/ 718663 w 2176613"/>
                  <a:gd name="connsiteY59" fmla="*/ 835629 h 1418211"/>
                  <a:gd name="connsiteX60" fmla="*/ 571242 w 2176613"/>
                  <a:gd name="connsiteY60" fmla="*/ 783660 h 1418211"/>
                  <a:gd name="connsiteX61" fmla="*/ 553753 w 2176613"/>
                  <a:gd name="connsiteY61" fmla="*/ 771381 h 1418211"/>
                  <a:gd name="connsiteX62" fmla="*/ 553753 w 2176613"/>
                  <a:gd name="connsiteY62" fmla="*/ 764528 h 1418211"/>
                  <a:gd name="connsiteX63" fmla="*/ 553753 w 2176613"/>
                  <a:gd name="connsiteY63" fmla="*/ 764528 h 1418211"/>
                  <a:gd name="connsiteX64" fmla="*/ 553753 w 2176613"/>
                  <a:gd name="connsiteY64" fmla="*/ 722077 h 1418211"/>
                  <a:gd name="connsiteX65" fmla="*/ 748888 w 2176613"/>
                  <a:gd name="connsiteY65" fmla="*/ 663730 h 1418211"/>
                  <a:gd name="connsiteX66" fmla="*/ 744896 w 2176613"/>
                  <a:gd name="connsiteY66" fmla="*/ 658019 h 1418211"/>
                  <a:gd name="connsiteX67" fmla="*/ 675796 w 2176613"/>
                  <a:gd name="connsiteY67" fmla="*/ 465466 h 1418211"/>
                  <a:gd name="connsiteX68" fmla="*/ 520392 w 2176613"/>
                  <a:gd name="connsiteY68" fmla="*/ 160884 h 1418211"/>
                  <a:gd name="connsiteX69" fmla="*/ 344552 w 2176613"/>
                  <a:gd name="connsiteY69" fmla="*/ 134423 h 1418211"/>
                  <a:gd name="connsiteX70" fmla="*/ 201979 w 2176613"/>
                  <a:gd name="connsiteY70" fmla="*/ 423491 h 1418211"/>
                  <a:gd name="connsiteX71" fmla="*/ 118431 w 2176613"/>
                  <a:gd name="connsiteY71" fmla="*/ 658876 h 1418211"/>
                  <a:gd name="connsiteX72" fmla="*/ 319364 w 2176613"/>
                  <a:gd name="connsiteY72" fmla="*/ 724076 h 1418211"/>
                  <a:gd name="connsiteX73" fmla="*/ 319364 w 2176613"/>
                  <a:gd name="connsiteY73" fmla="*/ 770905 h 1418211"/>
                  <a:gd name="connsiteX74" fmla="*/ 301875 w 2176613"/>
                  <a:gd name="connsiteY74" fmla="*/ 782993 h 1418211"/>
                  <a:gd name="connsiteX75" fmla="*/ 154454 w 2176613"/>
                  <a:gd name="connsiteY75" fmla="*/ 835629 h 1418211"/>
                  <a:gd name="connsiteX76" fmla="*/ 62542 w 2176613"/>
                  <a:gd name="connsiteY76" fmla="*/ 870275 h 1418211"/>
                  <a:gd name="connsiteX77" fmla="*/ 0 w 2176613"/>
                  <a:gd name="connsiteY77" fmla="*/ 959175 h 1418211"/>
                  <a:gd name="connsiteX78" fmla="*/ 0 w 2176613"/>
                  <a:gd name="connsiteY78" fmla="*/ 1058165 h 1418211"/>
                  <a:gd name="connsiteX79" fmla="*/ 378484 w 2176613"/>
                  <a:gd name="connsiteY79" fmla="*/ 1180188 h 1418211"/>
                  <a:gd name="connsiteX80" fmla="*/ 547956 w 2176613"/>
                  <a:gd name="connsiteY80" fmla="*/ 946135 h 14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176613" h="1418211">
                    <a:moveTo>
                      <a:pt x="1745378" y="1247196"/>
                    </a:moveTo>
                    <a:lnTo>
                      <a:pt x="1745378" y="1284127"/>
                    </a:lnTo>
                    <a:cubicBezTo>
                      <a:pt x="1330991" y="1474422"/>
                      <a:pt x="854426" y="1474735"/>
                      <a:pt x="439790" y="1284983"/>
                    </a:cubicBezTo>
                    <a:lnTo>
                      <a:pt x="439790" y="1241009"/>
                    </a:lnTo>
                    <a:lnTo>
                      <a:pt x="439790" y="1241009"/>
                    </a:lnTo>
                    <a:lnTo>
                      <a:pt x="439790" y="1214549"/>
                    </a:lnTo>
                    <a:cubicBezTo>
                      <a:pt x="439790" y="1142496"/>
                      <a:pt x="456234" y="1032656"/>
                      <a:pt x="564114" y="1006195"/>
                    </a:cubicBezTo>
                    <a:cubicBezTo>
                      <a:pt x="668807" y="979388"/>
                      <a:pt x="770788" y="942903"/>
                      <a:pt x="868745" y="897212"/>
                    </a:cubicBezTo>
                    <a:cubicBezTo>
                      <a:pt x="881270" y="873282"/>
                      <a:pt x="889415" y="847300"/>
                      <a:pt x="892792" y="820495"/>
                    </a:cubicBezTo>
                    <a:cubicBezTo>
                      <a:pt x="854353" y="768730"/>
                      <a:pt x="829544" y="708109"/>
                      <a:pt x="820650" y="644218"/>
                    </a:cubicBezTo>
                    <a:cubicBezTo>
                      <a:pt x="805252" y="643076"/>
                      <a:pt x="784817" y="621945"/>
                      <a:pt x="763051" y="543040"/>
                    </a:cubicBezTo>
                    <a:cubicBezTo>
                      <a:pt x="735106" y="443003"/>
                      <a:pt x="761340" y="423015"/>
                      <a:pt x="786623" y="423015"/>
                    </a:cubicBezTo>
                    <a:lnTo>
                      <a:pt x="791755" y="423015"/>
                    </a:lnTo>
                    <a:cubicBezTo>
                      <a:pt x="773256" y="371002"/>
                      <a:pt x="770838" y="314615"/>
                      <a:pt x="784817" y="261205"/>
                    </a:cubicBezTo>
                    <a:cubicBezTo>
                      <a:pt x="798320" y="206131"/>
                      <a:pt x="826660" y="155824"/>
                      <a:pt x="866748" y="115767"/>
                    </a:cubicBezTo>
                    <a:cubicBezTo>
                      <a:pt x="889280" y="91464"/>
                      <a:pt x="914836" y="70159"/>
                      <a:pt x="942787" y="52376"/>
                    </a:cubicBezTo>
                    <a:cubicBezTo>
                      <a:pt x="965614" y="36128"/>
                      <a:pt x="990686" y="23302"/>
                      <a:pt x="1017210" y="14303"/>
                    </a:cubicBezTo>
                    <a:lnTo>
                      <a:pt x="1017211" y="14303"/>
                    </a:lnTo>
                    <a:cubicBezTo>
                      <a:pt x="1038653" y="6813"/>
                      <a:pt x="1061061" y="2453"/>
                      <a:pt x="1083745" y="1359"/>
                    </a:cubicBezTo>
                    <a:cubicBezTo>
                      <a:pt x="1093820" y="502"/>
                      <a:pt x="1103515" y="26"/>
                      <a:pt x="1112830" y="26"/>
                    </a:cubicBezTo>
                    <a:cubicBezTo>
                      <a:pt x="1161771" y="-658"/>
                      <a:pt x="1209952" y="12186"/>
                      <a:pt x="1252076" y="37147"/>
                    </a:cubicBezTo>
                    <a:cubicBezTo>
                      <a:pt x="1285861" y="54975"/>
                      <a:pt x="1314179" y="81655"/>
                      <a:pt x="1334008" y="114339"/>
                    </a:cubicBezTo>
                    <a:cubicBezTo>
                      <a:pt x="1334008" y="114340"/>
                      <a:pt x="1483234" y="124810"/>
                      <a:pt x="1417746" y="441670"/>
                    </a:cubicBezTo>
                    <a:lnTo>
                      <a:pt x="1417746" y="441670"/>
                    </a:lnTo>
                    <a:cubicBezTo>
                      <a:pt x="1437896" y="448524"/>
                      <a:pt x="1452153" y="476602"/>
                      <a:pt x="1428866" y="559696"/>
                    </a:cubicBezTo>
                    <a:cubicBezTo>
                      <a:pt x="1405579" y="642790"/>
                      <a:pt x="1385524" y="660875"/>
                      <a:pt x="1370031" y="660875"/>
                    </a:cubicBezTo>
                    <a:cubicBezTo>
                      <a:pt x="1365883" y="660734"/>
                      <a:pt x="1361861" y="659413"/>
                      <a:pt x="1358435" y="657068"/>
                    </a:cubicBezTo>
                    <a:cubicBezTo>
                      <a:pt x="1349474" y="715116"/>
                      <a:pt x="1327223" y="770302"/>
                      <a:pt x="1293422" y="818306"/>
                    </a:cubicBezTo>
                    <a:cubicBezTo>
                      <a:pt x="1296618" y="848854"/>
                      <a:pt x="1306552" y="878309"/>
                      <a:pt x="1322507" y="904541"/>
                    </a:cubicBezTo>
                    <a:cubicBezTo>
                      <a:pt x="1419506" y="946881"/>
                      <a:pt x="1519840" y="981105"/>
                      <a:pt x="1622480" y="1006862"/>
                    </a:cubicBezTo>
                    <a:cubicBezTo>
                      <a:pt x="1730170" y="1033322"/>
                      <a:pt x="1747469" y="1142496"/>
                      <a:pt x="1746804" y="1214549"/>
                    </a:cubicBezTo>
                    <a:cubicBezTo>
                      <a:pt x="1746519" y="1225875"/>
                      <a:pt x="1746043" y="1237392"/>
                      <a:pt x="1745378" y="1247196"/>
                    </a:cubicBezTo>
                    <a:close/>
                    <a:moveTo>
                      <a:pt x="2114452" y="870561"/>
                    </a:moveTo>
                    <a:cubicBezTo>
                      <a:pt x="2084965" y="856083"/>
                      <a:pt x="2054194" y="844389"/>
                      <a:pt x="2022540" y="835629"/>
                    </a:cubicBezTo>
                    <a:cubicBezTo>
                      <a:pt x="1972153" y="822280"/>
                      <a:pt x="1922918" y="804901"/>
                      <a:pt x="1875310" y="783660"/>
                    </a:cubicBezTo>
                    <a:cubicBezTo>
                      <a:pt x="1864474" y="776711"/>
                      <a:pt x="1857821" y="771571"/>
                      <a:pt x="1857821" y="771571"/>
                    </a:cubicBezTo>
                    <a:lnTo>
                      <a:pt x="1857821" y="764528"/>
                    </a:lnTo>
                    <a:lnTo>
                      <a:pt x="1857821" y="764528"/>
                    </a:lnTo>
                    <a:lnTo>
                      <a:pt x="1857821" y="722077"/>
                    </a:lnTo>
                    <a:cubicBezTo>
                      <a:pt x="1857821" y="722077"/>
                      <a:pt x="1990889" y="726074"/>
                      <a:pt x="2055902" y="660875"/>
                    </a:cubicBezTo>
                    <a:cubicBezTo>
                      <a:pt x="2055902" y="660875"/>
                      <a:pt x="1963040" y="634605"/>
                      <a:pt x="1979863" y="465466"/>
                    </a:cubicBezTo>
                    <a:cubicBezTo>
                      <a:pt x="1996687" y="296328"/>
                      <a:pt x="1959047" y="147939"/>
                      <a:pt x="1824459" y="160884"/>
                    </a:cubicBezTo>
                    <a:cubicBezTo>
                      <a:pt x="1824459" y="160884"/>
                      <a:pt x="1765623" y="89973"/>
                      <a:pt x="1648619" y="134613"/>
                    </a:cubicBezTo>
                    <a:cubicBezTo>
                      <a:pt x="1608413" y="149747"/>
                      <a:pt x="1500533" y="188487"/>
                      <a:pt x="1506046" y="423681"/>
                    </a:cubicBezTo>
                    <a:cubicBezTo>
                      <a:pt x="1508327" y="514865"/>
                      <a:pt x="1496066" y="570928"/>
                      <a:pt x="1480573" y="605098"/>
                    </a:cubicBezTo>
                    <a:cubicBezTo>
                      <a:pt x="1473027" y="629589"/>
                      <a:pt x="1462492" y="653055"/>
                      <a:pt x="1449207" y="674962"/>
                    </a:cubicBezTo>
                    <a:lnTo>
                      <a:pt x="1445405" y="680292"/>
                    </a:lnTo>
                    <a:cubicBezTo>
                      <a:pt x="1472494" y="699328"/>
                      <a:pt x="1526671" y="724742"/>
                      <a:pt x="1623050" y="724742"/>
                    </a:cubicBezTo>
                    <a:lnTo>
                      <a:pt x="1623050" y="771191"/>
                    </a:lnTo>
                    <a:cubicBezTo>
                      <a:pt x="1623050" y="771191"/>
                      <a:pt x="1616397" y="776330"/>
                      <a:pt x="1605562" y="783279"/>
                    </a:cubicBezTo>
                    <a:cubicBezTo>
                      <a:pt x="1558004" y="804505"/>
                      <a:pt x="1508875" y="822008"/>
                      <a:pt x="1458616" y="835629"/>
                    </a:cubicBezTo>
                    <a:cubicBezTo>
                      <a:pt x="1432761" y="842667"/>
                      <a:pt x="1407521" y="851802"/>
                      <a:pt x="1383148" y="862946"/>
                    </a:cubicBezTo>
                    <a:cubicBezTo>
                      <a:pt x="1465942" y="896633"/>
                      <a:pt x="1550959" y="924555"/>
                      <a:pt x="1637593" y="946516"/>
                    </a:cubicBezTo>
                    <a:cubicBezTo>
                      <a:pt x="1738630" y="971454"/>
                      <a:pt x="1799651" y="1055975"/>
                      <a:pt x="1807920" y="1180188"/>
                    </a:cubicBezTo>
                    <a:cubicBezTo>
                      <a:pt x="1908672" y="1171526"/>
                      <a:pt x="2104092" y="1143733"/>
                      <a:pt x="2178610" y="1058640"/>
                    </a:cubicBezTo>
                    <a:lnTo>
                      <a:pt x="2178610" y="959366"/>
                    </a:lnTo>
                    <a:cubicBezTo>
                      <a:pt x="2174295" y="920530"/>
                      <a:pt x="2149937" y="886814"/>
                      <a:pt x="2114452" y="870561"/>
                    </a:cubicBezTo>
                    <a:close/>
                    <a:moveTo>
                      <a:pt x="547575" y="946135"/>
                    </a:moveTo>
                    <a:cubicBezTo>
                      <a:pt x="631496" y="924636"/>
                      <a:pt x="713640" y="896697"/>
                      <a:pt x="793276" y="862565"/>
                    </a:cubicBezTo>
                    <a:cubicBezTo>
                      <a:pt x="769113" y="851729"/>
                      <a:pt x="744172" y="842725"/>
                      <a:pt x="718663" y="835629"/>
                    </a:cubicBezTo>
                    <a:cubicBezTo>
                      <a:pt x="668183" y="822382"/>
                      <a:pt x="618877" y="805000"/>
                      <a:pt x="571242" y="783660"/>
                    </a:cubicBezTo>
                    <a:cubicBezTo>
                      <a:pt x="560597" y="776711"/>
                      <a:pt x="553753" y="771381"/>
                      <a:pt x="553753" y="771381"/>
                    </a:cubicBezTo>
                    <a:lnTo>
                      <a:pt x="553753" y="764528"/>
                    </a:lnTo>
                    <a:lnTo>
                      <a:pt x="553753" y="764528"/>
                    </a:lnTo>
                    <a:lnTo>
                      <a:pt x="553753" y="722077"/>
                    </a:lnTo>
                    <a:cubicBezTo>
                      <a:pt x="553753" y="722077"/>
                      <a:pt x="684065" y="725789"/>
                      <a:pt x="748888" y="663730"/>
                    </a:cubicBezTo>
                    <a:lnTo>
                      <a:pt x="744896" y="658019"/>
                    </a:lnTo>
                    <a:cubicBezTo>
                      <a:pt x="722655" y="648501"/>
                      <a:pt x="661824" y="605955"/>
                      <a:pt x="675796" y="465466"/>
                    </a:cubicBezTo>
                    <a:cubicBezTo>
                      <a:pt x="692524" y="296423"/>
                      <a:pt x="654980" y="147939"/>
                      <a:pt x="520392" y="160884"/>
                    </a:cubicBezTo>
                    <a:cubicBezTo>
                      <a:pt x="520392" y="160884"/>
                      <a:pt x="461556" y="89973"/>
                      <a:pt x="344552" y="134423"/>
                    </a:cubicBezTo>
                    <a:cubicBezTo>
                      <a:pt x="304346" y="149747"/>
                      <a:pt x="196466" y="188487"/>
                      <a:pt x="201979" y="423491"/>
                    </a:cubicBezTo>
                    <a:cubicBezTo>
                      <a:pt x="207491" y="658495"/>
                      <a:pt x="118431" y="658876"/>
                      <a:pt x="118431" y="658876"/>
                    </a:cubicBezTo>
                    <a:cubicBezTo>
                      <a:pt x="118431" y="658876"/>
                      <a:pt x="164244" y="725503"/>
                      <a:pt x="319364" y="724076"/>
                    </a:cubicBezTo>
                    <a:lnTo>
                      <a:pt x="319364" y="770905"/>
                    </a:lnTo>
                    <a:cubicBezTo>
                      <a:pt x="319364" y="770905"/>
                      <a:pt x="312520" y="776045"/>
                      <a:pt x="301875" y="782993"/>
                    </a:cubicBezTo>
                    <a:cubicBezTo>
                      <a:pt x="254180" y="804361"/>
                      <a:pt x="204890" y="821961"/>
                      <a:pt x="154454" y="835629"/>
                    </a:cubicBezTo>
                    <a:cubicBezTo>
                      <a:pt x="122780" y="844206"/>
                      <a:pt x="92002" y="855808"/>
                      <a:pt x="62542" y="870275"/>
                    </a:cubicBezTo>
                    <a:cubicBezTo>
                      <a:pt x="27619" y="886935"/>
                      <a:pt x="3910" y="920637"/>
                      <a:pt x="0" y="959175"/>
                    </a:cubicBezTo>
                    <a:lnTo>
                      <a:pt x="0" y="1058165"/>
                    </a:lnTo>
                    <a:cubicBezTo>
                      <a:pt x="74138" y="1143067"/>
                      <a:pt x="275641" y="1171336"/>
                      <a:pt x="378484" y="1180188"/>
                    </a:cubicBezTo>
                    <a:cubicBezTo>
                      <a:pt x="385898" y="1055309"/>
                      <a:pt x="446729" y="971073"/>
                      <a:pt x="547956" y="94613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1" name="Freeform 81">
                <a:extLst>
                  <a:ext uri="{FF2B5EF4-FFF2-40B4-BE49-F238E27FC236}">
                    <a16:creationId xmlns:a16="http://schemas.microsoft.com/office/drawing/2014/main" id="{3B06C593-B425-421B-5674-BBDEC5BB642B}"/>
                  </a:ext>
                </a:extLst>
              </p:cNvPr>
              <p:cNvSpPr/>
              <p:nvPr/>
            </p:nvSpPr>
            <p:spPr>
              <a:xfrm>
                <a:off x="5224214" y="2987165"/>
                <a:ext cx="513263" cy="361692"/>
              </a:xfrm>
              <a:custGeom>
                <a:avLst/>
                <a:gdLst>
                  <a:gd name="connsiteX0" fmla="*/ 63302 w 513262"/>
                  <a:gd name="connsiteY0" fmla="*/ 364547 h 361691"/>
                  <a:gd name="connsiteX1" fmla="*/ 517920 w 513262"/>
                  <a:gd name="connsiteY1" fmla="*/ 364547 h 361691"/>
                  <a:gd name="connsiteX2" fmla="*/ 368884 w 513262"/>
                  <a:gd name="connsiteY2" fmla="*/ 85664 h 361691"/>
                  <a:gd name="connsiteX3" fmla="*/ 226311 w 513262"/>
                  <a:gd name="connsiteY3" fmla="*/ 0 h 361691"/>
                  <a:gd name="connsiteX4" fmla="*/ 0 w 513262"/>
                  <a:gd name="connsiteY4" fmla="*/ 0 h 361691"/>
                  <a:gd name="connsiteX5" fmla="*/ 0 w 513262"/>
                  <a:gd name="connsiteY5" fmla="*/ 303821 h 361691"/>
                  <a:gd name="connsiteX6" fmla="*/ 63302 w 513262"/>
                  <a:gd name="connsiteY6" fmla="*/ 364547 h 36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262" h="361691">
                    <a:moveTo>
                      <a:pt x="63302" y="364547"/>
                    </a:moveTo>
                    <a:lnTo>
                      <a:pt x="517920" y="364547"/>
                    </a:lnTo>
                    <a:lnTo>
                      <a:pt x="368884" y="85664"/>
                    </a:lnTo>
                    <a:cubicBezTo>
                      <a:pt x="340802" y="32936"/>
                      <a:pt x="285985" y="0"/>
                      <a:pt x="226311" y="0"/>
                    </a:cubicBezTo>
                    <a:lnTo>
                      <a:pt x="0" y="0"/>
                    </a:lnTo>
                    <a:lnTo>
                      <a:pt x="0" y="303821"/>
                    </a:lnTo>
                    <a:cubicBezTo>
                      <a:pt x="1282" y="337852"/>
                      <a:pt x="29296" y="364725"/>
                      <a:pt x="63302" y="364547"/>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2" name="Freeform 82">
                <a:extLst>
                  <a:ext uri="{FF2B5EF4-FFF2-40B4-BE49-F238E27FC236}">
                    <a16:creationId xmlns:a16="http://schemas.microsoft.com/office/drawing/2014/main" id="{C4C54211-970A-BC06-C2BB-C18AD7D8A9A5}"/>
                  </a:ext>
                </a:extLst>
              </p:cNvPr>
              <p:cNvSpPr/>
              <p:nvPr/>
            </p:nvSpPr>
            <p:spPr>
              <a:xfrm>
                <a:off x="4091234" y="3899580"/>
                <a:ext cx="380195" cy="380728"/>
              </a:xfrm>
              <a:custGeom>
                <a:avLst/>
                <a:gdLst>
                  <a:gd name="connsiteX0" fmla="*/ 387038 w 380194"/>
                  <a:gd name="connsiteY0" fmla="*/ 193790 h 380728"/>
                  <a:gd name="connsiteX1" fmla="*/ 193519 w 380194"/>
                  <a:gd name="connsiteY1" fmla="*/ 387581 h 380728"/>
                  <a:gd name="connsiteX2" fmla="*/ 0 w 380194"/>
                  <a:gd name="connsiteY2" fmla="*/ 193790 h 380728"/>
                  <a:gd name="connsiteX3" fmla="*/ 193519 w 380194"/>
                  <a:gd name="connsiteY3" fmla="*/ 0 h 380728"/>
                  <a:gd name="connsiteX4" fmla="*/ 387038 w 380194"/>
                  <a:gd name="connsiteY4" fmla="*/ 193790 h 380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94" h="380728">
                    <a:moveTo>
                      <a:pt x="387038" y="193790"/>
                    </a:moveTo>
                    <a:cubicBezTo>
                      <a:pt x="387038" y="300818"/>
                      <a:pt x="300397" y="387581"/>
                      <a:pt x="193519" y="387581"/>
                    </a:cubicBezTo>
                    <a:cubicBezTo>
                      <a:pt x="86641" y="387581"/>
                      <a:pt x="0" y="300818"/>
                      <a:pt x="0" y="193790"/>
                    </a:cubicBezTo>
                    <a:cubicBezTo>
                      <a:pt x="0" y="86763"/>
                      <a:pt x="86641" y="0"/>
                      <a:pt x="193519" y="0"/>
                    </a:cubicBezTo>
                    <a:cubicBezTo>
                      <a:pt x="300397" y="0"/>
                      <a:pt x="387038" y="86763"/>
                      <a:pt x="387038" y="193790"/>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3" name="Freeform 83">
                <a:extLst>
                  <a:ext uri="{FF2B5EF4-FFF2-40B4-BE49-F238E27FC236}">
                    <a16:creationId xmlns:a16="http://schemas.microsoft.com/office/drawing/2014/main" id="{0B557C2F-623F-2777-B56F-894C6F689192}"/>
                  </a:ext>
                </a:extLst>
              </p:cNvPr>
              <p:cNvSpPr/>
              <p:nvPr/>
            </p:nvSpPr>
            <p:spPr>
              <a:xfrm>
                <a:off x="5185339" y="3899580"/>
                <a:ext cx="380195" cy="380728"/>
              </a:xfrm>
              <a:custGeom>
                <a:avLst/>
                <a:gdLst>
                  <a:gd name="connsiteX0" fmla="*/ 193709 w 380194"/>
                  <a:gd name="connsiteY0" fmla="*/ 0 h 380728"/>
                  <a:gd name="connsiteX1" fmla="*/ 0 w 380194"/>
                  <a:gd name="connsiteY1" fmla="*/ 193790 h 380728"/>
                  <a:gd name="connsiteX2" fmla="*/ 193519 w 380194"/>
                  <a:gd name="connsiteY2" fmla="*/ 387771 h 380728"/>
                  <a:gd name="connsiteX3" fmla="*/ 387228 w 380194"/>
                  <a:gd name="connsiteY3" fmla="*/ 193981 h 380728"/>
                  <a:gd name="connsiteX4" fmla="*/ 387228 w 380194"/>
                  <a:gd name="connsiteY4" fmla="*/ 193791 h 380728"/>
                  <a:gd name="connsiteX5" fmla="*/ 387228 w 380194"/>
                  <a:gd name="connsiteY5" fmla="*/ 193790 h 380728"/>
                  <a:gd name="connsiteX6" fmla="*/ 193709 w 380194"/>
                  <a:gd name="connsiteY6" fmla="*/ 0 h 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94" h="380728">
                    <a:moveTo>
                      <a:pt x="193709" y="0"/>
                    </a:moveTo>
                    <a:cubicBezTo>
                      <a:pt x="86779" y="-53"/>
                      <a:pt x="52" y="86710"/>
                      <a:pt x="0" y="193790"/>
                    </a:cubicBezTo>
                    <a:cubicBezTo>
                      <a:pt x="-52" y="300871"/>
                      <a:pt x="86589" y="387719"/>
                      <a:pt x="193519" y="387771"/>
                    </a:cubicBezTo>
                    <a:cubicBezTo>
                      <a:pt x="300449" y="387824"/>
                      <a:pt x="387176" y="301061"/>
                      <a:pt x="387228" y="193981"/>
                    </a:cubicBezTo>
                    <a:cubicBezTo>
                      <a:pt x="387228" y="193918"/>
                      <a:pt x="387228" y="193854"/>
                      <a:pt x="387228" y="193791"/>
                    </a:cubicBezTo>
                    <a:lnTo>
                      <a:pt x="387228" y="193790"/>
                    </a:lnTo>
                    <a:cubicBezTo>
                      <a:pt x="387123" y="86806"/>
                      <a:pt x="300543" y="105"/>
                      <a:pt x="193709" y="0"/>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4" name="Freeform 84">
                <a:extLst>
                  <a:ext uri="{FF2B5EF4-FFF2-40B4-BE49-F238E27FC236}">
                    <a16:creationId xmlns:a16="http://schemas.microsoft.com/office/drawing/2014/main" id="{548F1B04-AD6D-9936-7944-806BCB8B8E5D}"/>
                  </a:ext>
                </a:extLst>
              </p:cNvPr>
              <p:cNvSpPr/>
              <p:nvPr/>
            </p:nvSpPr>
            <p:spPr>
              <a:xfrm>
                <a:off x="3848100" y="2859473"/>
                <a:ext cx="2072060" cy="1189775"/>
              </a:xfrm>
              <a:custGeom>
                <a:avLst/>
                <a:gdLst>
                  <a:gd name="connsiteX0" fmla="*/ 1938992 w 2072060"/>
                  <a:gd name="connsiteY0" fmla="*/ 570955 h 1189775"/>
                  <a:gd name="connsiteX1" fmla="*/ 1439416 w 2072060"/>
                  <a:gd name="connsiteY1" fmla="*/ 570955 h 1189775"/>
                  <a:gd name="connsiteX2" fmla="*/ 1297509 w 2072060"/>
                  <a:gd name="connsiteY2" fmla="*/ 431513 h 1189775"/>
                  <a:gd name="connsiteX3" fmla="*/ 1297509 w 2072060"/>
                  <a:gd name="connsiteY3" fmla="*/ 58400 h 1189775"/>
                  <a:gd name="connsiteX4" fmla="*/ 1241905 w 2072060"/>
                  <a:gd name="connsiteY4" fmla="*/ 53 h 1189775"/>
                  <a:gd name="connsiteX5" fmla="*/ 62637 w 2072060"/>
                  <a:gd name="connsiteY5" fmla="*/ 53 h 1189775"/>
                  <a:gd name="connsiteX6" fmla="*/ 24 w 2072060"/>
                  <a:gd name="connsiteY6" fmla="*/ 57748 h 1189775"/>
                  <a:gd name="connsiteX7" fmla="*/ 0 w 2072060"/>
                  <a:gd name="connsiteY7" fmla="*/ 58399 h 1189775"/>
                  <a:gd name="connsiteX8" fmla="*/ 0 w 2072060"/>
                  <a:gd name="connsiteY8" fmla="*/ 1135860 h 1189775"/>
                  <a:gd name="connsiteX9" fmla="*/ 62637 w 2072060"/>
                  <a:gd name="connsiteY9" fmla="*/ 1196015 h 1189775"/>
                  <a:gd name="connsiteX10" fmla="*/ 167191 w 2072060"/>
                  <a:gd name="connsiteY10" fmla="*/ 1196015 h 1189775"/>
                  <a:gd name="connsiteX11" fmla="*/ 473434 w 2072060"/>
                  <a:gd name="connsiteY11" fmla="*/ 962626 h 1189775"/>
                  <a:gd name="connsiteX12" fmla="*/ 706496 w 2072060"/>
                  <a:gd name="connsiteY12" fmla="*/ 1196015 h 1189775"/>
                  <a:gd name="connsiteX13" fmla="*/ 1261295 w 2072060"/>
                  <a:gd name="connsiteY13" fmla="*/ 1196015 h 1189775"/>
                  <a:gd name="connsiteX14" fmla="*/ 1567840 w 2072060"/>
                  <a:gd name="connsiteY14" fmla="*/ 963022 h 1189775"/>
                  <a:gd name="connsiteX15" fmla="*/ 1800506 w 2072060"/>
                  <a:gd name="connsiteY15" fmla="*/ 1196015 h 1189775"/>
                  <a:gd name="connsiteX16" fmla="*/ 2011324 w 2072060"/>
                  <a:gd name="connsiteY16" fmla="*/ 1196015 h 1189775"/>
                  <a:gd name="connsiteX17" fmla="*/ 2074056 w 2072060"/>
                  <a:gd name="connsiteY17" fmla="*/ 1135860 h 1189775"/>
                  <a:gd name="connsiteX18" fmla="*/ 2074056 w 2072060"/>
                  <a:gd name="connsiteY18" fmla="*/ 798249 h 1189775"/>
                  <a:gd name="connsiteX19" fmla="*/ 2039078 w 2072060"/>
                  <a:gd name="connsiteY19" fmla="*/ 698689 h 11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060" h="1189775">
                    <a:moveTo>
                      <a:pt x="1938992" y="570955"/>
                    </a:moveTo>
                    <a:lnTo>
                      <a:pt x="1439416" y="570955"/>
                    </a:lnTo>
                    <a:cubicBezTo>
                      <a:pt x="1362008" y="571122"/>
                      <a:pt x="1298807" y="509019"/>
                      <a:pt x="1297509" y="431513"/>
                    </a:cubicBezTo>
                    <a:lnTo>
                      <a:pt x="1297509" y="58400"/>
                    </a:lnTo>
                    <a:cubicBezTo>
                      <a:pt x="1298199" y="26929"/>
                      <a:pt x="1273330" y="832"/>
                      <a:pt x="1241905" y="53"/>
                    </a:cubicBezTo>
                    <a:lnTo>
                      <a:pt x="62637" y="53"/>
                    </a:lnTo>
                    <a:cubicBezTo>
                      <a:pt x="29437" y="-1329"/>
                      <a:pt x="1404" y="24501"/>
                      <a:pt x="24" y="57748"/>
                    </a:cubicBezTo>
                    <a:cubicBezTo>
                      <a:pt x="15" y="57965"/>
                      <a:pt x="7" y="58182"/>
                      <a:pt x="0" y="58399"/>
                    </a:cubicBezTo>
                    <a:lnTo>
                      <a:pt x="0" y="1135860"/>
                    </a:lnTo>
                    <a:cubicBezTo>
                      <a:pt x="831" y="1169739"/>
                      <a:pt x="28801" y="1196600"/>
                      <a:pt x="62637" y="1196015"/>
                    </a:cubicBezTo>
                    <a:lnTo>
                      <a:pt x="167191" y="1196015"/>
                    </a:lnTo>
                    <a:cubicBezTo>
                      <a:pt x="187399" y="1046881"/>
                      <a:pt x="324509" y="942389"/>
                      <a:pt x="473434" y="962626"/>
                    </a:cubicBezTo>
                    <a:cubicBezTo>
                      <a:pt x="594685" y="979102"/>
                      <a:pt x="690043" y="1074594"/>
                      <a:pt x="706496" y="1196015"/>
                    </a:cubicBezTo>
                    <a:lnTo>
                      <a:pt x="1261295" y="1196015"/>
                    </a:lnTo>
                    <a:cubicBezTo>
                      <a:pt x="1281696" y="1046907"/>
                      <a:pt x="1418941" y="942593"/>
                      <a:pt x="1567840" y="963022"/>
                    </a:cubicBezTo>
                    <a:cubicBezTo>
                      <a:pt x="1688810" y="979620"/>
                      <a:pt x="1783932" y="1074874"/>
                      <a:pt x="1800506" y="1196015"/>
                    </a:cubicBezTo>
                    <a:lnTo>
                      <a:pt x="2011324" y="1196015"/>
                    </a:lnTo>
                    <a:cubicBezTo>
                      <a:pt x="2045177" y="1196601"/>
                      <a:pt x="2073174" y="1169754"/>
                      <a:pt x="2074056" y="1135860"/>
                    </a:cubicBezTo>
                    <a:lnTo>
                      <a:pt x="2074056" y="798249"/>
                    </a:lnTo>
                    <a:cubicBezTo>
                      <a:pt x="2073706" y="762103"/>
                      <a:pt x="2061406" y="727092"/>
                      <a:pt x="2039078" y="698689"/>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5" name="Freeform 85">
                <a:extLst>
                  <a:ext uri="{FF2B5EF4-FFF2-40B4-BE49-F238E27FC236}">
                    <a16:creationId xmlns:a16="http://schemas.microsoft.com/office/drawing/2014/main" id="{33A60831-6552-3A5E-C9B4-5EA391746AF9}"/>
                  </a:ext>
                </a:extLst>
              </p:cNvPr>
              <p:cNvSpPr/>
              <p:nvPr/>
            </p:nvSpPr>
            <p:spPr>
              <a:xfrm>
                <a:off x="5982322" y="1206500"/>
                <a:ext cx="2053050" cy="1513394"/>
              </a:xfrm>
              <a:custGeom>
                <a:avLst/>
                <a:gdLst>
                  <a:gd name="connsiteX0" fmla="*/ 0 w 2053050"/>
                  <a:gd name="connsiteY0" fmla="*/ 1434679 h 1513394"/>
                  <a:gd name="connsiteX1" fmla="*/ 0 w 2053050"/>
                  <a:gd name="connsiteY1" fmla="*/ 1513965 h 1513394"/>
                  <a:gd name="connsiteX2" fmla="*/ 2061510 w 2053050"/>
                  <a:gd name="connsiteY2" fmla="*/ 1513965 h 1513394"/>
                  <a:gd name="connsiteX3" fmla="*/ 2061510 w 2053050"/>
                  <a:gd name="connsiteY3" fmla="*/ 1434679 h 1513394"/>
                  <a:gd name="connsiteX4" fmla="*/ 1973400 w 2053050"/>
                  <a:gd name="connsiteY4" fmla="*/ 1434679 h 1513394"/>
                  <a:gd name="connsiteX5" fmla="*/ 1973400 w 2053050"/>
                  <a:gd name="connsiteY5" fmla="*/ 412995 h 1513394"/>
                  <a:gd name="connsiteX6" fmla="*/ 1447591 w 2053050"/>
                  <a:gd name="connsiteY6" fmla="*/ 709677 h 1513394"/>
                  <a:gd name="connsiteX7" fmla="*/ 1447591 w 2053050"/>
                  <a:gd name="connsiteY7" fmla="*/ 412995 h 1513394"/>
                  <a:gd name="connsiteX8" fmla="*/ 927960 w 2053050"/>
                  <a:gd name="connsiteY8" fmla="*/ 708059 h 1513394"/>
                  <a:gd name="connsiteX9" fmla="*/ 927960 w 2053050"/>
                  <a:gd name="connsiteY9" fmla="*/ 412995 h 1513394"/>
                  <a:gd name="connsiteX10" fmla="*/ 408899 w 2053050"/>
                  <a:gd name="connsiteY10" fmla="*/ 709677 h 1513394"/>
                  <a:gd name="connsiteX11" fmla="*/ 408899 w 2053050"/>
                  <a:gd name="connsiteY11" fmla="*/ 0 h 1513394"/>
                  <a:gd name="connsiteX12" fmla="*/ 88395 w 2053050"/>
                  <a:gd name="connsiteY12" fmla="*/ 0 h 1513394"/>
                  <a:gd name="connsiteX13" fmla="*/ 88395 w 2053050"/>
                  <a:gd name="connsiteY13" fmla="*/ 1434679 h 1513394"/>
                  <a:gd name="connsiteX14" fmla="*/ 1621244 w 2053050"/>
                  <a:gd name="connsiteY14" fmla="*/ 1127145 h 1513394"/>
                  <a:gd name="connsiteX15" fmla="*/ 1786534 w 2053050"/>
                  <a:gd name="connsiteY15" fmla="*/ 1127145 h 1513394"/>
                  <a:gd name="connsiteX16" fmla="*/ 1786534 w 2053050"/>
                  <a:gd name="connsiteY16" fmla="*/ 1292762 h 1513394"/>
                  <a:gd name="connsiteX17" fmla="*/ 1621244 w 2053050"/>
                  <a:gd name="connsiteY17" fmla="*/ 1292762 h 1513394"/>
                  <a:gd name="connsiteX18" fmla="*/ 1621244 w 2053050"/>
                  <a:gd name="connsiteY18" fmla="*/ 789344 h 1513394"/>
                  <a:gd name="connsiteX19" fmla="*/ 1786534 w 2053050"/>
                  <a:gd name="connsiteY19" fmla="*/ 789344 h 1513394"/>
                  <a:gd name="connsiteX20" fmla="*/ 1786534 w 2053050"/>
                  <a:gd name="connsiteY20" fmla="*/ 954961 h 1513394"/>
                  <a:gd name="connsiteX21" fmla="*/ 1621244 w 2053050"/>
                  <a:gd name="connsiteY21" fmla="*/ 954961 h 1513394"/>
                  <a:gd name="connsiteX22" fmla="*/ 1110263 w 2053050"/>
                  <a:gd name="connsiteY22" fmla="*/ 1127145 h 1513394"/>
                  <a:gd name="connsiteX23" fmla="*/ 1275648 w 2053050"/>
                  <a:gd name="connsiteY23" fmla="*/ 1127145 h 1513394"/>
                  <a:gd name="connsiteX24" fmla="*/ 1275648 w 2053050"/>
                  <a:gd name="connsiteY24" fmla="*/ 1292762 h 1513394"/>
                  <a:gd name="connsiteX25" fmla="*/ 1110263 w 2053050"/>
                  <a:gd name="connsiteY25" fmla="*/ 1292762 h 1513394"/>
                  <a:gd name="connsiteX26" fmla="*/ 1110263 w 2053050"/>
                  <a:gd name="connsiteY26" fmla="*/ 789344 h 1513394"/>
                  <a:gd name="connsiteX27" fmla="*/ 1275648 w 2053050"/>
                  <a:gd name="connsiteY27" fmla="*/ 789344 h 1513394"/>
                  <a:gd name="connsiteX28" fmla="*/ 1275648 w 2053050"/>
                  <a:gd name="connsiteY28" fmla="*/ 954961 h 1513394"/>
                  <a:gd name="connsiteX29" fmla="*/ 1110263 w 2053050"/>
                  <a:gd name="connsiteY29" fmla="*/ 954961 h 1513394"/>
                  <a:gd name="connsiteX30" fmla="*/ 599757 w 2053050"/>
                  <a:gd name="connsiteY30" fmla="*/ 1127145 h 1513394"/>
                  <a:gd name="connsiteX31" fmla="*/ 764761 w 2053050"/>
                  <a:gd name="connsiteY31" fmla="*/ 1127145 h 1513394"/>
                  <a:gd name="connsiteX32" fmla="*/ 764761 w 2053050"/>
                  <a:gd name="connsiteY32" fmla="*/ 1292762 h 1513394"/>
                  <a:gd name="connsiteX33" fmla="*/ 599377 w 2053050"/>
                  <a:gd name="connsiteY33" fmla="*/ 1292762 h 1513394"/>
                  <a:gd name="connsiteX34" fmla="*/ 599757 w 2053050"/>
                  <a:gd name="connsiteY34" fmla="*/ 789344 h 1513394"/>
                  <a:gd name="connsiteX35" fmla="*/ 764761 w 2053050"/>
                  <a:gd name="connsiteY35" fmla="*/ 789344 h 1513394"/>
                  <a:gd name="connsiteX36" fmla="*/ 764761 w 2053050"/>
                  <a:gd name="connsiteY36" fmla="*/ 954961 h 1513394"/>
                  <a:gd name="connsiteX37" fmla="*/ 599377 w 2053050"/>
                  <a:gd name="connsiteY37" fmla="*/ 954961 h 151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53050" h="1513394">
                    <a:moveTo>
                      <a:pt x="0" y="1434679"/>
                    </a:moveTo>
                    <a:lnTo>
                      <a:pt x="0" y="1513965"/>
                    </a:lnTo>
                    <a:lnTo>
                      <a:pt x="2061510" y="1513965"/>
                    </a:lnTo>
                    <a:lnTo>
                      <a:pt x="2061510" y="1434679"/>
                    </a:lnTo>
                    <a:lnTo>
                      <a:pt x="1973400" y="1434679"/>
                    </a:lnTo>
                    <a:lnTo>
                      <a:pt x="1973400" y="412995"/>
                    </a:lnTo>
                    <a:lnTo>
                      <a:pt x="1447591" y="709677"/>
                    </a:lnTo>
                    <a:lnTo>
                      <a:pt x="1447591" y="412995"/>
                    </a:lnTo>
                    <a:lnTo>
                      <a:pt x="927960" y="708059"/>
                    </a:lnTo>
                    <a:lnTo>
                      <a:pt x="927960" y="412995"/>
                    </a:lnTo>
                    <a:lnTo>
                      <a:pt x="408899" y="709677"/>
                    </a:lnTo>
                    <a:lnTo>
                      <a:pt x="408899" y="0"/>
                    </a:lnTo>
                    <a:lnTo>
                      <a:pt x="88395" y="0"/>
                    </a:lnTo>
                    <a:lnTo>
                      <a:pt x="88395" y="1434679"/>
                    </a:lnTo>
                    <a:close/>
                    <a:moveTo>
                      <a:pt x="1621244" y="1127145"/>
                    </a:moveTo>
                    <a:lnTo>
                      <a:pt x="1786534" y="1127145"/>
                    </a:lnTo>
                    <a:lnTo>
                      <a:pt x="1786534" y="1292762"/>
                    </a:lnTo>
                    <a:lnTo>
                      <a:pt x="1621244" y="1292762"/>
                    </a:lnTo>
                    <a:close/>
                    <a:moveTo>
                      <a:pt x="1621244" y="789344"/>
                    </a:moveTo>
                    <a:lnTo>
                      <a:pt x="1786534" y="789344"/>
                    </a:lnTo>
                    <a:lnTo>
                      <a:pt x="1786534" y="954961"/>
                    </a:lnTo>
                    <a:lnTo>
                      <a:pt x="1621244" y="954961"/>
                    </a:lnTo>
                    <a:close/>
                    <a:moveTo>
                      <a:pt x="1110263" y="1127145"/>
                    </a:moveTo>
                    <a:lnTo>
                      <a:pt x="1275648" y="1127145"/>
                    </a:lnTo>
                    <a:lnTo>
                      <a:pt x="1275648" y="1292762"/>
                    </a:lnTo>
                    <a:lnTo>
                      <a:pt x="1110263" y="1292762"/>
                    </a:lnTo>
                    <a:close/>
                    <a:moveTo>
                      <a:pt x="1110263" y="789344"/>
                    </a:moveTo>
                    <a:lnTo>
                      <a:pt x="1275648" y="789344"/>
                    </a:lnTo>
                    <a:lnTo>
                      <a:pt x="1275648" y="954961"/>
                    </a:lnTo>
                    <a:lnTo>
                      <a:pt x="1110263" y="954961"/>
                    </a:lnTo>
                    <a:close/>
                    <a:moveTo>
                      <a:pt x="599757" y="1127145"/>
                    </a:moveTo>
                    <a:lnTo>
                      <a:pt x="764761" y="1127145"/>
                    </a:lnTo>
                    <a:lnTo>
                      <a:pt x="764761" y="1292762"/>
                    </a:lnTo>
                    <a:lnTo>
                      <a:pt x="599377" y="1292762"/>
                    </a:lnTo>
                    <a:close/>
                    <a:moveTo>
                      <a:pt x="599757" y="789344"/>
                    </a:moveTo>
                    <a:lnTo>
                      <a:pt x="764761" y="789344"/>
                    </a:lnTo>
                    <a:lnTo>
                      <a:pt x="764761" y="954961"/>
                    </a:lnTo>
                    <a:lnTo>
                      <a:pt x="599377" y="954961"/>
                    </a:ln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6" name="Freeform 86">
                <a:extLst>
                  <a:ext uri="{FF2B5EF4-FFF2-40B4-BE49-F238E27FC236}">
                    <a16:creationId xmlns:a16="http://schemas.microsoft.com/office/drawing/2014/main" id="{3CEC300B-1097-7DFD-CD40-0BC8FF484745}"/>
                  </a:ext>
                </a:extLst>
              </p:cNvPr>
              <p:cNvSpPr/>
              <p:nvPr/>
            </p:nvSpPr>
            <p:spPr>
              <a:xfrm>
                <a:off x="6046194" y="5532522"/>
                <a:ext cx="256631" cy="76146"/>
              </a:xfrm>
              <a:custGeom>
                <a:avLst/>
                <a:gdLst>
                  <a:gd name="connsiteX0" fmla="*/ 140102 w 256631"/>
                  <a:gd name="connsiteY0" fmla="*/ 80905 h 76145"/>
                  <a:gd name="connsiteX1" fmla="*/ 0 w 256631"/>
                  <a:gd name="connsiteY1" fmla="*/ 76146 h 76145"/>
                  <a:gd name="connsiteX2" fmla="*/ 5228 w 256631"/>
                  <a:gd name="connsiteY2" fmla="*/ 0 h 76145"/>
                  <a:gd name="connsiteX3" fmla="*/ 260433 w 256631"/>
                  <a:gd name="connsiteY3" fmla="*/ 952 h 76145"/>
                  <a:gd name="connsiteX4" fmla="*/ 261669 w 256631"/>
                  <a:gd name="connsiteY4" fmla="*/ 952 h 76145"/>
                  <a:gd name="connsiteX5" fmla="*/ 265566 w 256631"/>
                  <a:gd name="connsiteY5" fmla="*/ 77097 h 76145"/>
                  <a:gd name="connsiteX6" fmla="*/ 140102 w 256631"/>
                  <a:gd name="connsiteY6" fmla="*/ 80905 h 7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631" h="76145">
                    <a:moveTo>
                      <a:pt x="140102" y="80905"/>
                    </a:moveTo>
                    <a:cubicBezTo>
                      <a:pt x="93528" y="80905"/>
                      <a:pt x="46384" y="79286"/>
                      <a:pt x="0" y="76146"/>
                    </a:cubicBezTo>
                    <a:lnTo>
                      <a:pt x="5228" y="0"/>
                    </a:lnTo>
                    <a:cubicBezTo>
                      <a:pt x="90188" y="5791"/>
                      <a:pt x="175432" y="6110"/>
                      <a:pt x="260433" y="952"/>
                    </a:cubicBezTo>
                    <a:lnTo>
                      <a:pt x="261669" y="952"/>
                    </a:lnTo>
                    <a:lnTo>
                      <a:pt x="265566" y="77097"/>
                    </a:lnTo>
                    <a:cubicBezTo>
                      <a:pt x="223840" y="79382"/>
                      <a:pt x="181828" y="80905"/>
                      <a:pt x="140102" y="8090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7" name="Freeform 87">
                <a:extLst>
                  <a:ext uri="{FF2B5EF4-FFF2-40B4-BE49-F238E27FC236}">
                    <a16:creationId xmlns:a16="http://schemas.microsoft.com/office/drawing/2014/main" id="{BE6A31E9-2B33-1036-BB04-8679FFB27D12}"/>
                  </a:ext>
                </a:extLst>
              </p:cNvPr>
              <p:cNvSpPr/>
              <p:nvPr/>
            </p:nvSpPr>
            <p:spPr>
              <a:xfrm>
                <a:off x="5526279" y="5430678"/>
                <a:ext cx="266136" cy="133255"/>
              </a:xfrm>
              <a:custGeom>
                <a:avLst/>
                <a:gdLst>
                  <a:gd name="connsiteX0" fmla="*/ 256631 w 266136"/>
                  <a:gd name="connsiteY0" fmla="*/ 142012 h 133254"/>
                  <a:gd name="connsiteX1" fmla="*/ 0 w 266136"/>
                  <a:gd name="connsiteY1" fmla="*/ 71958 h 133254"/>
                  <a:gd name="connsiteX2" fmla="*/ 24808 w 266136"/>
                  <a:gd name="connsiteY2" fmla="*/ 0 h 133254"/>
                  <a:gd name="connsiteX3" fmla="*/ 271934 w 266136"/>
                  <a:gd name="connsiteY3" fmla="*/ 67389 h 133254"/>
                </a:gdLst>
                <a:ahLst/>
                <a:cxnLst>
                  <a:cxn ang="0">
                    <a:pos x="connsiteX0" y="connsiteY0"/>
                  </a:cxn>
                  <a:cxn ang="0">
                    <a:pos x="connsiteX1" y="connsiteY1"/>
                  </a:cxn>
                  <a:cxn ang="0">
                    <a:pos x="connsiteX2" y="connsiteY2"/>
                  </a:cxn>
                  <a:cxn ang="0">
                    <a:pos x="connsiteX3" y="connsiteY3"/>
                  </a:cxn>
                </a:cxnLst>
                <a:rect l="l" t="t" r="r" b="b"/>
                <a:pathLst>
                  <a:path w="266136" h="133254">
                    <a:moveTo>
                      <a:pt x="256631" y="142012"/>
                    </a:moveTo>
                    <a:cubicBezTo>
                      <a:pt x="169654" y="124288"/>
                      <a:pt x="83927" y="100886"/>
                      <a:pt x="0" y="71958"/>
                    </a:cubicBezTo>
                    <a:lnTo>
                      <a:pt x="24808" y="0"/>
                    </a:lnTo>
                    <a:cubicBezTo>
                      <a:pt x="105620" y="27860"/>
                      <a:pt x="188174" y="50371"/>
                      <a:pt x="271934" y="67389"/>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8" name="Freeform 88">
                <a:extLst>
                  <a:ext uri="{FF2B5EF4-FFF2-40B4-BE49-F238E27FC236}">
                    <a16:creationId xmlns:a16="http://schemas.microsoft.com/office/drawing/2014/main" id="{3CCEA76D-24F1-256F-3F44-301428BA0AB7}"/>
                  </a:ext>
                </a:extLst>
              </p:cNvPr>
              <p:cNvSpPr/>
              <p:nvPr/>
            </p:nvSpPr>
            <p:spPr>
              <a:xfrm>
                <a:off x="5050750" y="5201765"/>
                <a:ext cx="256631" cy="190364"/>
              </a:xfrm>
              <a:custGeom>
                <a:avLst/>
                <a:gdLst>
                  <a:gd name="connsiteX0" fmla="*/ 229828 w 256631"/>
                  <a:gd name="connsiteY0" fmla="*/ 197598 h 190364"/>
                  <a:gd name="connsiteX1" fmla="*/ 0 w 256631"/>
                  <a:gd name="connsiteY1" fmla="*/ 63106 h 190364"/>
                  <a:gd name="connsiteX2" fmla="*/ 42582 w 256631"/>
                  <a:gd name="connsiteY2" fmla="*/ 0 h 190364"/>
                  <a:gd name="connsiteX3" fmla="*/ 263855 w 256631"/>
                  <a:gd name="connsiteY3" fmla="*/ 129448 h 190364"/>
                </a:gdLst>
                <a:ahLst/>
                <a:cxnLst>
                  <a:cxn ang="0">
                    <a:pos x="connsiteX0" y="connsiteY0"/>
                  </a:cxn>
                  <a:cxn ang="0">
                    <a:pos x="connsiteX1" y="connsiteY1"/>
                  </a:cxn>
                  <a:cxn ang="0">
                    <a:pos x="connsiteX2" y="connsiteY2"/>
                  </a:cxn>
                  <a:cxn ang="0">
                    <a:pos x="connsiteX3" y="connsiteY3"/>
                  </a:cxn>
                </a:cxnLst>
                <a:rect l="l" t="t" r="r" b="b"/>
                <a:pathLst>
                  <a:path w="256631" h="190364">
                    <a:moveTo>
                      <a:pt x="229828" y="197598"/>
                    </a:moveTo>
                    <a:cubicBezTo>
                      <a:pt x="150380" y="157819"/>
                      <a:pt x="73607" y="112893"/>
                      <a:pt x="0" y="63106"/>
                    </a:cubicBezTo>
                    <a:lnTo>
                      <a:pt x="42582" y="0"/>
                    </a:lnTo>
                    <a:cubicBezTo>
                      <a:pt x="113436" y="47945"/>
                      <a:pt x="187352" y="91187"/>
                      <a:pt x="263855" y="129448"/>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9" name="Freeform 89">
                <a:extLst>
                  <a:ext uri="{FF2B5EF4-FFF2-40B4-BE49-F238E27FC236}">
                    <a16:creationId xmlns:a16="http://schemas.microsoft.com/office/drawing/2014/main" id="{68AB6665-583C-725B-28E0-1DF110E18816}"/>
                  </a:ext>
                </a:extLst>
              </p:cNvPr>
              <p:cNvSpPr/>
              <p:nvPr/>
            </p:nvSpPr>
            <p:spPr>
              <a:xfrm>
                <a:off x="4653067" y="4862536"/>
                <a:ext cx="237622" cy="237955"/>
              </a:xfrm>
              <a:custGeom>
                <a:avLst/>
                <a:gdLst>
                  <a:gd name="connsiteX0" fmla="*/ 187341 w 237621"/>
                  <a:gd name="connsiteY0" fmla="*/ 239192 h 237955"/>
                  <a:gd name="connsiteX1" fmla="*/ 0 w 237621"/>
                  <a:gd name="connsiteY1" fmla="*/ 50066 h 237955"/>
                  <a:gd name="connsiteX2" fmla="*/ 57029 w 237621"/>
                  <a:gd name="connsiteY2" fmla="*/ 0 h 237955"/>
                  <a:gd name="connsiteX3" fmla="*/ 237622 w 237621"/>
                  <a:gd name="connsiteY3" fmla="*/ 182083 h 237955"/>
                </a:gdLst>
                <a:ahLst/>
                <a:cxnLst>
                  <a:cxn ang="0">
                    <a:pos x="connsiteX0" y="connsiteY0"/>
                  </a:cxn>
                  <a:cxn ang="0">
                    <a:pos x="connsiteX1" y="connsiteY1"/>
                  </a:cxn>
                  <a:cxn ang="0">
                    <a:pos x="connsiteX2" y="connsiteY2"/>
                  </a:cxn>
                  <a:cxn ang="0">
                    <a:pos x="connsiteX3" y="connsiteY3"/>
                  </a:cxn>
                </a:cxnLst>
                <a:rect l="l" t="t" r="r" b="b"/>
                <a:pathLst>
                  <a:path w="237621" h="237955">
                    <a:moveTo>
                      <a:pt x="187341" y="239192"/>
                    </a:moveTo>
                    <a:cubicBezTo>
                      <a:pt x="120903" y="180245"/>
                      <a:pt x="58326" y="117072"/>
                      <a:pt x="0" y="50066"/>
                    </a:cubicBezTo>
                    <a:lnTo>
                      <a:pt x="57029" y="0"/>
                    </a:lnTo>
                    <a:cubicBezTo>
                      <a:pt x="113200" y="64570"/>
                      <a:pt x="173526" y="125394"/>
                      <a:pt x="237622" y="182083"/>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0" name="Freeform 90">
                <a:extLst>
                  <a:ext uri="{FF2B5EF4-FFF2-40B4-BE49-F238E27FC236}">
                    <a16:creationId xmlns:a16="http://schemas.microsoft.com/office/drawing/2014/main" id="{01BD9258-ED75-3F46-885D-1772F7DCB1B5}"/>
                  </a:ext>
                </a:extLst>
              </p:cNvPr>
              <p:cNvSpPr/>
              <p:nvPr/>
            </p:nvSpPr>
            <p:spPr>
              <a:xfrm>
                <a:off x="4359747" y="4436216"/>
                <a:ext cx="190097" cy="256991"/>
              </a:xfrm>
              <a:custGeom>
                <a:avLst/>
                <a:gdLst>
                  <a:gd name="connsiteX0" fmla="*/ 132118 w 190097"/>
                  <a:gd name="connsiteY0" fmla="*/ 264511 h 256991"/>
                  <a:gd name="connsiteX1" fmla="*/ 0 w 190097"/>
                  <a:gd name="connsiteY1" fmla="*/ 33409 h 256991"/>
                  <a:gd name="connsiteX2" fmla="*/ 68150 w 190097"/>
                  <a:gd name="connsiteY2" fmla="*/ 0 h 256991"/>
                  <a:gd name="connsiteX3" fmla="*/ 195515 w 190097"/>
                  <a:gd name="connsiteY3" fmla="*/ 222440 h 256991"/>
                </a:gdLst>
                <a:ahLst/>
                <a:cxnLst>
                  <a:cxn ang="0">
                    <a:pos x="connsiteX0" y="connsiteY0"/>
                  </a:cxn>
                  <a:cxn ang="0">
                    <a:pos x="connsiteX1" y="connsiteY1"/>
                  </a:cxn>
                  <a:cxn ang="0">
                    <a:pos x="connsiteX2" y="connsiteY2"/>
                  </a:cxn>
                  <a:cxn ang="0">
                    <a:pos x="connsiteX3" y="connsiteY3"/>
                  </a:cxn>
                </a:cxnLst>
                <a:rect l="l" t="t" r="r" b="b"/>
                <a:pathLst>
                  <a:path w="190097" h="256991">
                    <a:moveTo>
                      <a:pt x="132118" y="264511"/>
                    </a:moveTo>
                    <a:cubicBezTo>
                      <a:pt x="83087" y="190448"/>
                      <a:pt x="38953" y="113249"/>
                      <a:pt x="0" y="33409"/>
                    </a:cubicBezTo>
                    <a:lnTo>
                      <a:pt x="68150" y="0"/>
                    </a:lnTo>
                    <a:cubicBezTo>
                      <a:pt x="105705" y="76855"/>
                      <a:pt x="148251" y="151161"/>
                      <a:pt x="195515" y="222440"/>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1" name="Freeform 91">
                <a:extLst>
                  <a:ext uri="{FF2B5EF4-FFF2-40B4-BE49-F238E27FC236}">
                    <a16:creationId xmlns:a16="http://schemas.microsoft.com/office/drawing/2014/main" id="{45D059F4-3614-282B-DAD0-88A3ED97B45B}"/>
                  </a:ext>
                </a:extLst>
              </p:cNvPr>
              <p:cNvSpPr/>
              <p:nvPr/>
            </p:nvSpPr>
            <p:spPr>
              <a:xfrm>
                <a:off x="8040505" y="3967825"/>
                <a:ext cx="133068" cy="266510"/>
              </a:xfrm>
              <a:custGeom>
                <a:avLst/>
                <a:gdLst>
                  <a:gd name="connsiteX0" fmla="*/ 71857 w 133068"/>
                  <a:gd name="connsiteY0" fmla="*/ 272316 h 266509"/>
                  <a:gd name="connsiteX1" fmla="*/ 0 w 133068"/>
                  <a:gd name="connsiteY1" fmla="*/ 247473 h 266509"/>
                  <a:gd name="connsiteX2" fmla="*/ 67485 w 133068"/>
                  <a:gd name="connsiteY2" fmla="*/ 0 h 266509"/>
                  <a:gd name="connsiteX3" fmla="*/ 142003 w 133068"/>
                  <a:gd name="connsiteY3" fmla="*/ 15229 h 266509"/>
                  <a:gd name="connsiteX4" fmla="*/ 71857 w 133068"/>
                  <a:gd name="connsiteY4" fmla="*/ 272316 h 266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68" h="266509">
                    <a:moveTo>
                      <a:pt x="71857" y="272316"/>
                    </a:moveTo>
                    <a:lnTo>
                      <a:pt x="0" y="247473"/>
                    </a:lnTo>
                    <a:cubicBezTo>
                      <a:pt x="27927" y="166565"/>
                      <a:pt x="50471" y="83893"/>
                      <a:pt x="67485" y="0"/>
                    </a:cubicBezTo>
                    <a:lnTo>
                      <a:pt x="142003" y="15229"/>
                    </a:lnTo>
                    <a:cubicBezTo>
                      <a:pt x="124336" y="102387"/>
                      <a:pt x="100902" y="188272"/>
                      <a:pt x="71857" y="272316"/>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2" name="Freeform 92">
                <a:extLst>
                  <a:ext uri="{FF2B5EF4-FFF2-40B4-BE49-F238E27FC236}">
                    <a16:creationId xmlns:a16="http://schemas.microsoft.com/office/drawing/2014/main" id="{AC80A07D-AB05-95DD-8E07-76291E763B1B}"/>
                  </a:ext>
                </a:extLst>
              </p:cNvPr>
              <p:cNvSpPr/>
              <p:nvPr/>
            </p:nvSpPr>
            <p:spPr>
              <a:xfrm>
                <a:off x="8142207" y="3448703"/>
                <a:ext cx="76039" cy="266510"/>
              </a:xfrm>
              <a:custGeom>
                <a:avLst/>
                <a:gdLst>
                  <a:gd name="connsiteX0" fmla="*/ 76039 w 76038"/>
                  <a:gd name="connsiteY0" fmla="*/ 270602 h 266509"/>
                  <a:gd name="connsiteX1" fmla="*/ 0 w 76038"/>
                  <a:gd name="connsiteY1" fmla="*/ 265272 h 266509"/>
                  <a:gd name="connsiteX2" fmla="*/ 4752 w 76038"/>
                  <a:gd name="connsiteY2" fmla="*/ 129257 h 266509"/>
                  <a:gd name="connsiteX3" fmla="*/ 1046 w 76038"/>
                  <a:gd name="connsiteY3" fmla="*/ 8757 h 266509"/>
                  <a:gd name="connsiteX4" fmla="*/ 1046 w 76038"/>
                  <a:gd name="connsiteY4" fmla="*/ 4759 h 266509"/>
                  <a:gd name="connsiteX5" fmla="*/ 77085 w 76038"/>
                  <a:gd name="connsiteY5" fmla="*/ 0 h 266509"/>
                  <a:gd name="connsiteX6" fmla="*/ 77085 w 76038"/>
                  <a:gd name="connsiteY6" fmla="*/ 4093 h 266509"/>
                  <a:gd name="connsiteX7" fmla="*/ 80886 w 76038"/>
                  <a:gd name="connsiteY7" fmla="*/ 129257 h 266509"/>
                  <a:gd name="connsiteX8" fmla="*/ 76039 w 76038"/>
                  <a:gd name="connsiteY8" fmla="*/ 270602 h 26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38" h="266509">
                    <a:moveTo>
                      <a:pt x="76039" y="270602"/>
                    </a:moveTo>
                    <a:lnTo>
                      <a:pt x="0" y="265272"/>
                    </a:lnTo>
                    <a:cubicBezTo>
                      <a:pt x="3136" y="220346"/>
                      <a:pt x="4752" y="174564"/>
                      <a:pt x="4752" y="129257"/>
                    </a:cubicBezTo>
                    <a:cubicBezTo>
                      <a:pt x="4752" y="89376"/>
                      <a:pt x="3517" y="48828"/>
                      <a:pt x="1046" y="8757"/>
                    </a:cubicBezTo>
                    <a:lnTo>
                      <a:pt x="1046" y="4759"/>
                    </a:lnTo>
                    <a:lnTo>
                      <a:pt x="77085" y="0"/>
                    </a:lnTo>
                    <a:lnTo>
                      <a:pt x="77085" y="4093"/>
                    </a:lnTo>
                    <a:cubicBezTo>
                      <a:pt x="79556" y="45783"/>
                      <a:pt x="80886" y="87853"/>
                      <a:pt x="80886" y="129257"/>
                    </a:cubicBezTo>
                    <a:cubicBezTo>
                      <a:pt x="80981" y="175991"/>
                      <a:pt x="79271" y="223487"/>
                      <a:pt x="76039" y="270602"/>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3" name="Freeform 93">
                <a:extLst>
                  <a:ext uri="{FF2B5EF4-FFF2-40B4-BE49-F238E27FC236}">
                    <a16:creationId xmlns:a16="http://schemas.microsoft.com/office/drawing/2014/main" id="{5BE570A3-A26C-E780-14B4-E6F9C203D54D}"/>
                  </a:ext>
                </a:extLst>
              </p:cNvPr>
              <p:cNvSpPr/>
              <p:nvPr/>
            </p:nvSpPr>
            <p:spPr>
              <a:xfrm>
                <a:off x="8045447" y="2926439"/>
                <a:ext cx="133068" cy="266510"/>
              </a:xfrm>
              <a:custGeom>
                <a:avLst/>
                <a:gdLst>
                  <a:gd name="connsiteX0" fmla="*/ 65298 w 133068"/>
                  <a:gd name="connsiteY0" fmla="*/ 272221 h 266509"/>
                  <a:gd name="connsiteX1" fmla="*/ 0 w 133068"/>
                  <a:gd name="connsiteY1" fmla="*/ 24176 h 266509"/>
                  <a:gd name="connsiteX2" fmla="*/ 72047 w 133068"/>
                  <a:gd name="connsiteY2" fmla="*/ 0 h 266509"/>
                  <a:gd name="connsiteX3" fmla="*/ 139912 w 133068"/>
                  <a:gd name="connsiteY3" fmla="*/ 257658 h 266509"/>
                </a:gdLst>
                <a:ahLst/>
                <a:cxnLst>
                  <a:cxn ang="0">
                    <a:pos x="connsiteX0" y="connsiteY0"/>
                  </a:cxn>
                  <a:cxn ang="0">
                    <a:pos x="connsiteX1" y="connsiteY1"/>
                  </a:cxn>
                  <a:cxn ang="0">
                    <a:pos x="connsiteX2" y="connsiteY2"/>
                  </a:cxn>
                  <a:cxn ang="0">
                    <a:pos x="connsiteX3" y="connsiteY3"/>
                  </a:cxn>
                </a:cxnLst>
                <a:rect l="l" t="t" r="r" b="b"/>
                <a:pathLst>
                  <a:path w="133068" h="266509">
                    <a:moveTo>
                      <a:pt x="65298" y="272221"/>
                    </a:moveTo>
                    <a:cubicBezTo>
                      <a:pt x="48996" y="188193"/>
                      <a:pt x="27183" y="105332"/>
                      <a:pt x="0" y="24176"/>
                    </a:cubicBezTo>
                    <a:lnTo>
                      <a:pt x="72047" y="0"/>
                    </a:lnTo>
                    <a:cubicBezTo>
                      <a:pt x="100286" y="84303"/>
                      <a:pt x="122957" y="170374"/>
                      <a:pt x="139912" y="257658"/>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4" name="Freeform 94">
                <a:extLst>
                  <a:ext uri="{FF2B5EF4-FFF2-40B4-BE49-F238E27FC236}">
                    <a16:creationId xmlns:a16="http://schemas.microsoft.com/office/drawing/2014/main" id="{A377FC45-C249-CD5D-222E-F22BC3259721}"/>
                  </a:ext>
                </a:extLst>
              </p:cNvPr>
              <p:cNvSpPr/>
              <p:nvPr/>
            </p:nvSpPr>
            <p:spPr>
              <a:xfrm>
                <a:off x="4366970" y="2437203"/>
                <a:ext cx="190097" cy="256991"/>
              </a:xfrm>
              <a:custGeom>
                <a:avLst/>
                <a:gdLst>
                  <a:gd name="connsiteX0" fmla="*/ 68055 w 190097"/>
                  <a:gd name="connsiteY0" fmla="*/ 264225 h 256991"/>
                  <a:gd name="connsiteX1" fmla="*/ 0 w 190097"/>
                  <a:gd name="connsiteY1" fmla="*/ 230150 h 256991"/>
                  <a:gd name="connsiteX2" fmla="*/ 134209 w 190097"/>
                  <a:gd name="connsiteY2" fmla="*/ 0 h 256991"/>
                  <a:gd name="connsiteX3" fmla="*/ 197226 w 190097"/>
                  <a:gd name="connsiteY3" fmla="*/ 42642 h 256991"/>
                  <a:gd name="connsiteX4" fmla="*/ 68055 w 190097"/>
                  <a:gd name="connsiteY4" fmla="*/ 264225 h 25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97" h="256991">
                    <a:moveTo>
                      <a:pt x="68055" y="264225"/>
                    </a:moveTo>
                    <a:lnTo>
                      <a:pt x="0" y="230150"/>
                    </a:lnTo>
                    <a:cubicBezTo>
                      <a:pt x="39727" y="150612"/>
                      <a:pt x="84557" y="73734"/>
                      <a:pt x="134209" y="0"/>
                    </a:cubicBezTo>
                    <a:lnTo>
                      <a:pt x="197226" y="42642"/>
                    </a:lnTo>
                    <a:cubicBezTo>
                      <a:pt x="149379" y="113596"/>
                      <a:pt x="106229" y="187616"/>
                      <a:pt x="68055" y="26422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5" name="Freeform 95">
                <a:extLst>
                  <a:ext uri="{FF2B5EF4-FFF2-40B4-BE49-F238E27FC236}">
                    <a16:creationId xmlns:a16="http://schemas.microsoft.com/office/drawing/2014/main" id="{4C37C788-BC09-FD1D-8245-CFCCE7EF87D5}"/>
                  </a:ext>
                </a:extLst>
              </p:cNvPr>
              <p:cNvSpPr/>
              <p:nvPr/>
            </p:nvSpPr>
            <p:spPr>
              <a:xfrm>
                <a:off x="4663997" y="2038772"/>
                <a:ext cx="237622" cy="237955"/>
              </a:xfrm>
              <a:custGeom>
                <a:avLst/>
                <a:gdLst>
                  <a:gd name="connsiteX0" fmla="*/ 57029 w 237621"/>
                  <a:gd name="connsiteY0" fmla="*/ 238145 h 237955"/>
                  <a:gd name="connsiteX1" fmla="*/ 0 w 237621"/>
                  <a:gd name="connsiteY1" fmla="*/ 187699 h 237955"/>
                  <a:gd name="connsiteX2" fmla="*/ 188767 w 237621"/>
                  <a:gd name="connsiteY2" fmla="*/ 0 h 237955"/>
                  <a:gd name="connsiteX3" fmla="*/ 238762 w 237621"/>
                  <a:gd name="connsiteY3" fmla="*/ 57109 h 237955"/>
                  <a:gd name="connsiteX4" fmla="*/ 57029 w 237621"/>
                  <a:gd name="connsiteY4" fmla="*/ 238145 h 23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1" h="237955">
                    <a:moveTo>
                      <a:pt x="57029" y="238145"/>
                    </a:moveTo>
                    <a:lnTo>
                      <a:pt x="0" y="187699"/>
                    </a:lnTo>
                    <a:cubicBezTo>
                      <a:pt x="58831" y="121138"/>
                      <a:pt x="121884" y="58442"/>
                      <a:pt x="188767" y="0"/>
                    </a:cubicBezTo>
                    <a:lnTo>
                      <a:pt x="238762" y="57109"/>
                    </a:lnTo>
                    <a:cubicBezTo>
                      <a:pt x="174356" y="113474"/>
                      <a:pt x="113652" y="173945"/>
                      <a:pt x="57029" y="23814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6" name="Freeform 96">
                <a:extLst>
                  <a:ext uri="{FF2B5EF4-FFF2-40B4-BE49-F238E27FC236}">
                    <a16:creationId xmlns:a16="http://schemas.microsoft.com/office/drawing/2014/main" id="{C8C34C77-0402-1557-6B04-1C45B63998B6}"/>
                  </a:ext>
                </a:extLst>
              </p:cNvPr>
              <p:cNvSpPr/>
              <p:nvPr/>
            </p:nvSpPr>
            <p:spPr>
              <a:xfrm>
                <a:off x="5064722" y="1744754"/>
                <a:ext cx="256631" cy="190364"/>
              </a:xfrm>
              <a:custGeom>
                <a:avLst/>
                <a:gdLst>
                  <a:gd name="connsiteX0" fmla="*/ 41631 w 256631"/>
                  <a:gd name="connsiteY0" fmla="*/ 195885 h 190364"/>
                  <a:gd name="connsiteX1" fmla="*/ 0 w 256631"/>
                  <a:gd name="connsiteY1" fmla="*/ 132493 h 190364"/>
                  <a:gd name="connsiteX2" fmla="*/ 230683 w 256631"/>
                  <a:gd name="connsiteY2" fmla="*/ 0 h 190364"/>
                  <a:gd name="connsiteX3" fmla="*/ 264140 w 256631"/>
                  <a:gd name="connsiteY3" fmla="*/ 68436 h 190364"/>
                  <a:gd name="connsiteX4" fmla="*/ 41631 w 256631"/>
                  <a:gd name="connsiteY4" fmla="*/ 195885 h 19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31" h="190364">
                    <a:moveTo>
                      <a:pt x="41631" y="195885"/>
                    </a:moveTo>
                    <a:lnTo>
                      <a:pt x="0" y="132493"/>
                    </a:lnTo>
                    <a:cubicBezTo>
                      <a:pt x="73945" y="83368"/>
                      <a:pt x="151002" y="39110"/>
                      <a:pt x="230683" y="0"/>
                    </a:cubicBezTo>
                    <a:lnTo>
                      <a:pt x="264140" y="68436"/>
                    </a:lnTo>
                    <a:cubicBezTo>
                      <a:pt x="187272" y="106010"/>
                      <a:pt x="112944" y="148584"/>
                      <a:pt x="41631" y="19588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7" name="Freeform 97">
                <a:extLst>
                  <a:ext uri="{FF2B5EF4-FFF2-40B4-BE49-F238E27FC236}">
                    <a16:creationId xmlns:a16="http://schemas.microsoft.com/office/drawing/2014/main" id="{FD7CF330-1F18-8616-CA51-29009840E3EB}"/>
                  </a:ext>
                </a:extLst>
              </p:cNvPr>
              <p:cNvSpPr/>
              <p:nvPr/>
            </p:nvSpPr>
            <p:spPr>
              <a:xfrm>
                <a:off x="5541201" y="1575901"/>
                <a:ext cx="266136" cy="133255"/>
              </a:xfrm>
              <a:custGeom>
                <a:avLst/>
                <a:gdLst>
                  <a:gd name="connsiteX0" fmla="*/ 24142 w 266136"/>
                  <a:gd name="connsiteY0" fmla="*/ 140013 h 133254"/>
                  <a:gd name="connsiteX1" fmla="*/ 0 w 266136"/>
                  <a:gd name="connsiteY1" fmla="*/ 67770 h 133254"/>
                  <a:gd name="connsiteX2" fmla="*/ 257297 w 266136"/>
                  <a:gd name="connsiteY2" fmla="*/ 0 h 133254"/>
                  <a:gd name="connsiteX3" fmla="*/ 271744 w 266136"/>
                  <a:gd name="connsiteY3" fmla="*/ 74718 h 133254"/>
                  <a:gd name="connsiteX4" fmla="*/ 24142 w 266136"/>
                  <a:gd name="connsiteY4" fmla="*/ 140013 h 13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36" h="133254">
                    <a:moveTo>
                      <a:pt x="24142" y="140013"/>
                    </a:moveTo>
                    <a:lnTo>
                      <a:pt x="0" y="67770"/>
                    </a:lnTo>
                    <a:cubicBezTo>
                      <a:pt x="84189" y="39555"/>
                      <a:pt x="170140" y="16916"/>
                      <a:pt x="257297" y="0"/>
                    </a:cubicBezTo>
                    <a:lnTo>
                      <a:pt x="271744" y="74718"/>
                    </a:lnTo>
                    <a:cubicBezTo>
                      <a:pt x="187867" y="91010"/>
                      <a:pt x="105154" y="112823"/>
                      <a:pt x="24142" y="140013"/>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grpSp>
      </p:grpSp>
      <p:sp>
        <p:nvSpPr>
          <p:cNvPr id="68" name="Rounded Rectangle 53">
            <a:extLst>
              <a:ext uri="{FF2B5EF4-FFF2-40B4-BE49-F238E27FC236}">
                <a16:creationId xmlns:a16="http://schemas.microsoft.com/office/drawing/2014/main" id="{9AAE6DCD-D3AF-C57F-405C-4DF4F18F91F6}"/>
              </a:ext>
            </a:extLst>
          </p:cNvPr>
          <p:cNvSpPr/>
          <p:nvPr/>
        </p:nvSpPr>
        <p:spPr>
          <a:xfrm>
            <a:off x="9103893" y="1687777"/>
            <a:ext cx="2310252" cy="777240"/>
          </a:xfrm>
          <a:prstGeom prst="roundRect">
            <a:avLst/>
          </a:prstGeom>
          <a:solidFill>
            <a:srgbClr val="EE8434">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Supply Chain Practice</a:t>
            </a:r>
          </a:p>
        </p:txBody>
      </p:sp>
      <p:sp>
        <p:nvSpPr>
          <p:cNvPr id="69" name="Content Placeholder 9">
            <a:extLst>
              <a:ext uri="{FF2B5EF4-FFF2-40B4-BE49-F238E27FC236}">
                <a16:creationId xmlns:a16="http://schemas.microsoft.com/office/drawing/2014/main" id="{97C4CF00-9314-24FE-FAD3-FE744CA3D218}"/>
              </a:ext>
            </a:extLst>
          </p:cNvPr>
          <p:cNvSpPr txBox="1">
            <a:spLocks/>
          </p:cNvSpPr>
          <p:nvPr/>
        </p:nvSpPr>
        <p:spPr>
          <a:xfrm>
            <a:off x="587011" y="1115568"/>
            <a:ext cx="6483646" cy="1111759"/>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We’ve been helping </a:t>
            </a:r>
            <a:r>
              <a:rPr kumimoji="0" lang="en-US" sz="16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supply chain organizations </a:t>
            </a:r>
            <a:r>
              <a:rPr kumimoji="0" lang="en-US" sz="1600"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update their entire end-to-end supply chain processes for nearly </a:t>
            </a:r>
            <a:r>
              <a:rPr kumimoji="0" lang="en-US" sz="16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two decades</a:t>
            </a:r>
            <a:r>
              <a:rPr kumimoji="0" lang="en-US" sz="1600"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 Our solutions provide </a:t>
            </a:r>
            <a:r>
              <a:rPr kumimoji="0" lang="en-US" sz="16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lasting improvements </a:t>
            </a:r>
            <a:r>
              <a:rPr kumimoji="0" lang="en-US" sz="1600"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and allow our clients to </a:t>
            </a:r>
            <a:r>
              <a:rPr kumimoji="0" lang="en-US" sz="1600" b="1"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better serve their customers</a:t>
            </a:r>
            <a:r>
              <a:rPr kumimoji="0" lang="en-US" sz="1600"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—whether internal customers in the business units or external customers such as suppliers.</a:t>
            </a:r>
          </a:p>
        </p:txBody>
      </p:sp>
      <p:sp>
        <p:nvSpPr>
          <p:cNvPr id="70" name="Content Placeholder 9">
            <a:extLst>
              <a:ext uri="{FF2B5EF4-FFF2-40B4-BE49-F238E27FC236}">
                <a16:creationId xmlns:a16="http://schemas.microsoft.com/office/drawing/2014/main" id="{8E626662-8A72-1D9F-968F-64586BFB414A}"/>
              </a:ext>
            </a:extLst>
          </p:cNvPr>
          <p:cNvSpPr txBox="1">
            <a:spLocks/>
          </p:cNvSpPr>
          <p:nvPr/>
        </p:nvSpPr>
        <p:spPr>
          <a:xfrm>
            <a:off x="587009" y="2587622"/>
            <a:ext cx="3262057" cy="1890815"/>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26BCD7"/>
                </a:solidFill>
                <a:effectLst/>
                <a:uLnTx/>
                <a:uFillTx/>
                <a:latin typeface="Arial" panose="020B0604020202020204" pitchFamily="34" charset="0"/>
                <a:ea typeface="+mn-ea"/>
                <a:cs typeface="Arial" panose="020B0604020202020204" pitchFamily="34" charset="0"/>
              </a:rPr>
              <a:t>OUR WORK IN SUPPLY CHAIN</a:t>
            </a:r>
          </a:p>
          <a:p>
            <a:pPr marL="0" marR="0" lvl="0" indent="0" algn="l" defTabSz="914400"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Through our deep expertise and practical know-how, we assist clients across the full range of supply chain processes and have the unique ability to create alignment between the supply chain function and its customers and stakeholders.</a:t>
            </a:r>
          </a:p>
        </p:txBody>
      </p:sp>
      <p:sp>
        <p:nvSpPr>
          <p:cNvPr id="71" name="Content Placeholder 9">
            <a:extLst>
              <a:ext uri="{FF2B5EF4-FFF2-40B4-BE49-F238E27FC236}">
                <a16:creationId xmlns:a16="http://schemas.microsoft.com/office/drawing/2014/main" id="{DD9800D3-2F5B-2428-5200-5BA2C38EB41C}"/>
              </a:ext>
            </a:extLst>
          </p:cNvPr>
          <p:cNvSpPr txBox="1">
            <a:spLocks/>
          </p:cNvSpPr>
          <p:nvPr/>
        </p:nvSpPr>
        <p:spPr>
          <a:xfrm>
            <a:off x="4130265" y="2587620"/>
            <a:ext cx="3262006" cy="1815881"/>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26BCD7"/>
                </a:solidFill>
                <a:effectLst/>
                <a:uLnTx/>
                <a:uFillTx/>
                <a:latin typeface="Arial" panose="020B0604020202020204" pitchFamily="34" charset="0"/>
                <a:ea typeface="+mn-ea"/>
                <a:cs typeface="Arial" panose="020B0604020202020204" pitchFamily="34" charset="0"/>
              </a:rPr>
              <a:t>OUR FOCUS</a:t>
            </a:r>
          </a:p>
          <a:p>
            <a:pPr marL="0" marR="0" lvl="0" indent="0" algn="l" defTabSz="914400" rtl="0" eaLnBrk="1" fontAlgn="auto" latinLnBrk="0" hangingPunct="1">
              <a:lnSpc>
                <a:spcPts val="14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Our teams bring a proven approach to service delivery design and supply chain optimization. We work hand-in-hand with you to assess current operations, models, and processes, design practical solutions, and implement changes to improve your supply chain operations.</a:t>
            </a:r>
          </a:p>
        </p:txBody>
      </p:sp>
      <p:sp>
        <p:nvSpPr>
          <p:cNvPr id="72" name="Content Placeholder 9">
            <a:extLst>
              <a:ext uri="{FF2B5EF4-FFF2-40B4-BE49-F238E27FC236}">
                <a16:creationId xmlns:a16="http://schemas.microsoft.com/office/drawing/2014/main" id="{BD226AA1-804E-9059-BD4D-333D17EC1FCA}"/>
              </a:ext>
            </a:extLst>
          </p:cNvPr>
          <p:cNvSpPr txBox="1">
            <a:spLocks/>
          </p:cNvSpPr>
          <p:nvPr/>
        </p:nvSpPr>
        <p:spPr>
          <a:xfrm>
            <a:off x="587011" y="4570880"/>
            <a:ext cx="6696298" cy="398333"/>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9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Our end-to-end </a:t>
            </a:r>
            <a:r>
              <a:rPr kumimoji="0" lang="en-US" sz="1600" b="1" i="0" u="none" strike="noStrike" kern="1200" cap="none" spc="0" normalizeH="0" baseline="0" noProof="0" dirty="0">
                <a:ln>
                  <a:noFill/>
                </a:ln>
                <a:solidFill>
                  <a:srgbClr val="26BCD7"/>
                </a:solidFill>
                <a:effectLst/>
                <a:uLnTx/>
                <a:uFillTx/>
                <a:latin typeface="Arial" panose="020B0604020202020204" pitchFamily="34" charset="0"/>
                <a:ea typeface="+mn-ea"/>
                <a:cs typeface="Arial" panose="020B0604020202020204" pitchFamily="34" charset="0"/>
              </a:rPr>
              <a:t>supply chain </a:t>
            </a:r>
            <a:r>
              <a:rPr kumimoji="0" lang="en-US" sz="1600" b="0" i="0" u="none" strike="noStrike" kern="1200" cap="none" spc="0" normalizeH="0" baseline="0" noProof="0" dirty="0">
                <a:ln>
                  <a:noFill/>
                </a:ln>
                <a:solidFill>
                  <a:srgbClr val="5F6062"/>
                </a:solidFill>
                <a:effectLst/>
                <a:uLnTx/>
                <a:uFillTx/>
                <a:latin typeface="Arial" panose="020B0604020202020204" pitchFamily="34" charset="0"/>
                <a:ea typeface="+mn-ea"/>
                <a:cs typeface="Arial" panose="020B0604020202020204" pitchFamily="34" charset="0"/>
              </a:rPr>
              <a:t>areas of experience:</a:t>
            </a:r>
          </a:p>
        </p:txBody>
      </p:sp>
      <p:sp>
        <p:nvSpPr>
          <p:cNvPr id="73" name="TextBox 72">
            <a:extLst>
              <a:ext uri="{FF2B5EF4-FFF2-40B4-BE49-F238E27FC236}">
                <a16:creationId xmlns:a16="http://schemas.microsoft.com/office/drawing/2014/main" id="{FEA19DA4-2AE6-4E78-BA1C-FFB05A51620E}"/>
              </a:ext>
            </a:extLst>
          </p:cNvPr>
          <p:cNvSpPr txBox="1"/>
          <p:nvPr/>
        </p:nvSpPr>
        <p:spPr>
          <a:xfrm>
            <a:off x="587011" y="5044149"/>
            <a:ext cx="3637748" cy="911019"/>
          </a:xfrm>
          <a:prstGeom prst="rect">
            <a:avLst/>
          </a:prstGeom>
          <a:noFill/>
          <a:ln>
            <a:noFill/>
          </a:ln>
        </p:spPr>
        <p:txBody>
          <a:bodyPr wrap="square">
            <a:spAutoFit/>
          </a:bodyPr>
          <a:lstStyle/>
          <a:p>
            <a:pPr marL="228600" lvl="1" indent="-228600" fontAlgn="auto">
              <a:lnSpc>
                <a:spcPct val="90000"/>
              </a:lnSpc>
              <a:spcBef>
                <a:spcPts val="250"/>
              </a:spcBef>
              <a:spcAft>
                <a:spcPts val="250"/>
              </a:spcAft>
              <a:buClr>
                <a:srgbClr val="5E5F62"/>
              </a:buClr>
              <a:buFont typeface="Wingdings" panose="05000000000000000000" pitchFamily="2" charset="2"/>
              <a:buChar char=""/>
              <a:defRPr/>
            </a:pPr>
            <a:r>
              <a:rPr lang="en-US" sz="1600" dirty="0">
                <a:solidFill>
                  <a:srgbClr val="5E5F62"/>
                </a:solidFill>
                <a:latin typeface="Arial" panose="020B0604020202020204" pitchFamily="34" charset="0"/>
                <a:ea typeface="+mn-ea"/>
                <a:cs typeface="Arial" panose="020B0604020202020204" pitchFamily="34" charset="0"/>
              </a:rPr>
              <a:t>Demand planning and forecasting</a:t>
            </a:r>
          </a:p>
          <a:p>
            <a:pPr marL="228600" lvl="1" indent="-228600" fontAlgn="auto">
              <a:lnSpc>
                <a:spcPct val="90000"/>
              </a:lnSpc>
              <a:spcBef>
                <a:spcPts val="250"/>
              </a:spcBef>
              <a:spcAft>
                <a:spcPts val="250"/>
              </a:spcAft>
              <a:buClr>
                <a:srgbClr val="5E5F62"/>
              </a:buClr>
              <a:buFont typeface="Wingdings" panose="05000000000000000000" pitchFamily="2" charset="2"/>
              <a:buChar char=""/>
              <a:defRPr/>
            </a:pPr>
            <a:r>
              <a:rPr lang="en-US" sz="1600" dirty="0">
                <a:solidFill>
                  <a:srgbClr val="5E5F62"/>
                </a:solidFill>
                <a:latin typeface="Arial" panose="020B0604020202020204" pitchFamily="34" charset="0"/>
                <a:ea typeface="+mn-ea"/>
                <a:cs typeface="Arial" panose="020B0604020202020204" pitchFamily="34" charset="0"/>
              </a:rPr>
              <a:t>Strategic procurement</a:t>
            </a:r>
          </a:p>
          <a:p>
            <a:pPr marL="228600" lvl="1" indent="-228600" fontAlgn="auto">
              <a:lnSpc>
                <a:spcPct val="90000"/>
              </a:lnSpc>
              <a:spcBef>
                <a:spcPts val="250"/>
              </a:spcBef>
              <a:spcAft>
                <a:spcPts val="250"/>
              </a:spcAft>
              <a:buClr>
                <a:srgbClr val="5E5F62"/>
              </a:buClr>
              <a:buFont typeface="Wingdings" panose="05000000000000000000" pitchFamily="2" charset="2"/>
              <a:buChar char=""/>
              <a:defRPr/>
            </a:pPr>
            <a:r>
              <a:rPr lang="en-US" sz="1600" dirty="0">
                <a:solidFill>
                  <a:srgbClr val="5E5F62"/>
                </a:solidFill>
                <a:latin typeface="Arial" panose="020B0604020202020204" pitchFamily="34" charset="0"/>
                <a:ea typeface="+mn-ea"/>
                <a:cs typeface="Arial" panose="020B0604020202020204" pitchFamily="34" charset="0"/>
              </a:rPr>
              <a:t>Materials management</a:t>
            </a:r>
          </a:p>
        </p:txBody>
      </p:sp>
      <p:sp>
        <p:nvSpPr>
          <p:cNvPr id="74" name="TextBox 73">
            <a:extLst>
              <a:ext uri="{FF2B5EF4-FFF2-40B4-BE49-F238E27FC236}">
                <a16:creationId xmlns:a16="http://schemas.microsoft.com/office/drawing/2014/main" id="{A92FB6BA-703B-13EB-C6A4-DF96AA68881F}"/>
              </a:ext>
            </a:extLst>
          </p:cNvPr>
          <p:cNvSpPr txBox="1"/>
          <p:nvPr/>
        </p:nvSpPr>
        <p:spPr>
          <a:xfrm>
            <a:off x="4225829" y="5044149"/>
            <a:ext cx="3481268" cy="911019"/>
          </a:xfrm>
          <a:prstGeom prst="rect">
            <a:avLst/>
          </a:prstGeom>
          <a:noFill/>
          <a:ln>
            <a:noFill/>
          </a:ln>
        </p:spPr>
        <p:txBody>
          <a:bodyPr wrap="square" rtlCol="0">
            <a:spAutoFit/>
          </a:bodyPr>
          <a:lstStyle/>
          <a:p>
            <a:pPr marL="228600" lvl="1" indent="-228600" fontAlgn="auto">
              <a:lnSpc>
                <a:spcPct val="90000"/>
              </a:lnSpc>
              <a:spcBef>
                <a:spcPts val="250"/>
              </a:spcBef>
              <a:spcAft>
                <a:spcPts val="250"/>
              </a:spcAft>
              <a:buClr>
                <a:srgbClr val="5E5F62"/>
              </a:buClr>
              <a:buFont typeface="Wingdings" panose="05000000000000000000" pitchFamily="2" charset="2"/>
              <a:buChar char=""/>
              <a:defRPr/>
            </a:pPr>
            <a:r>
              <a:rPr lang="en-US" sz="1600" dirty="0">
                <a:solidFill>
                  <a:srgbClr val="5E5F62"/>
                </a:solidFill>
                <a:latin typeface="Arial" panose="020B0604020202020204" pitchFamily="34" charset="0"/>
                <a:ea typeface="+mn-ea"/>
                <a:cs typeface="Arial" panose="020B0604020202020204" pitchFamily="34" charset="0"/>
              </a:rPr>
              <a:t>Operational procurement</a:t>
            </a:r>
          </a:p>
          <a:p>
            <a:pPr marL="228600" lvl="1" indent="-228600" fontAlgn="auto">
              <a:lnSpc>
                <a:spcPct val="90000"/>
              </a:lnSpc>
              <a:spcBef>
                <a:spcPts val="250"/>
              </a:spcBef>
              <a:spcAft>
                <a:spcPts val="250"/>
              </a:spcAft>
              <a:buClr>
                <a:srgbClr val="5E5F62"/>
              </a:buClr>
              <a:buFont typeface="Wingdings" panose="05000000000000000000" pitchFamily="2" charset="2"/>
              <a:buChar char=""/>
              <a:defRPr/>
            </a:pPr>
            <a:r>
              <a:rPr lang="en-US" sz="1600" dirty="0">
                <a:solidFill>
                  <a:srgbClr val="5E5F62"/>
                </a:solidFill>
                <a:latin typeface="Arial" panose="020B0604020202020204" pitchFamily="34" charset="0"/>
                <a:ea typeface="+mn-ea"/>
                <a:cs typeface="Arial" panose="020B0604020202020204" pitchFamily="34" charset="0"/>
              </a:rPr>
              <a:t>Logistics</a:t>
            </a:r>
          </a:p>
          <a:p>
            <a:pPr marL="228600" lvl="1" indent="-228600" fontAlgn="auto">
              <a:lnSpc>
                <a:spcPct val="90000"/>
              </a:lnSpc>
              <a:spcBef>
                <a:spcPts val="250"/>
              </a:spcBef>
              <a:spcAft>
                <a:spcPts val="250"/>
              </a:spcAft>
              <a:buClr>
                <a:srgbClr val="5E5F62"/>
              </a:buClr>
              <a:buFont typeface="Wingdings" panose="05000000000000000000" pitchFamily="2" charset="2"/>
              <a:buChar char=""/>
              <a:defRPr/>
            </a:pPr>
            <a:r>
              <a:rPr lang="en-US" sz="1600" dirty="0">
                <a:solidFill>
                  <a:srgbClr val="5E5F62"/>
                </a:solidFill>
                <a:latin typeface="Arial" panose="020B0604020202020204" pitchFamily="34" charset="0"/>
                <a:ea typeface="+mn-ea"/>
                <a:cs typeface="Arial" panose="020B0604020202020204" pitchFamily="34" charset="0"/>
              </a:rPr>
              <a:t>Accounts payable</a:t>
            </a:r>
          </a:p>
        </p:txBody>
      </p:sp>
    </p:spTree>
    <p:extLst>
      <p:ext uri="{BB962C8B-B14F-4D97-AF65-F5344CB8AC3E}">
        <p14:creationId xmlns:p14="http://schemas.microsoft.com/office/powerpoint/2010/main" val="2658380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DD11-14C3-B64E-ADB0-FA3D1C6D405D}"/>
              </a:ext>
            </a:extLst>
          </p:cNvPr>
          <p:cNvSpPr>
            <a:spLocks noGrp="1"/>
          </p:cNvSpPr>
          <p:nvPr>
            <p:ph type="title"/>
          </p:nvPr>
        </p:nvSpPr>
        <p:spPr/>
        <p:txBody>
          <a:bodyPr/>
          <a:lstStyle/>
          <a:p>
            <a:r>
              <a:rPr lang="en-US" dirty="0"/>
              <a:t>Our Supply Chain Practice (Cont’d)</a:t>
            </a:r>
          </a:p>
        </p:txBody>
      </p:sp>
      <p:pic>
        <p:nvPicPr>
          <p:cNvPr id="3" name="Picture 2" descr="A picture containing text, person&#10;&#10;Description automatically generated">
            <a:extLst>
              <a:ext uri="{FF2B5EF4-FFF2-40B4-BE49-F238E27FC236}">
                <a16:creationId xmlns:a16="http://schemas.microsoft.com/office/drawing/2014/main" id="{A6AA65A8-65B9-27DD-C548-3AA1A6ADD25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07097" y="0"/>
            <a:ext cx="4484903" cy="6858000"/>
          </a:xfrm>
          <a:prstGeom prst="rect">
            <a:avLst/>
          </a:prstGeom>
        </p:spPr>
      </p:pic>
      <p:grpSp>
        <p:nvGrpSpPr>
          <p:cNvPr id="46" name="Group 45">
            <a:extLst>
              <a:ext uri="{FF2B5EF4-FFF2-40B4-BE49-F238E27FC236}">
                <a16:creationId xmlns:a16="http://schemas.microsoft.com/office/drawing/2014/main" id="{97EFD891-0C39-7EA8-458D-3A22C71490D1}"/>
              </a:ext>
            </a:extLst>
          </p:cNvPr>
          <p:cNvGrpSpPr/>
          <p:nvPr/>
        </p:nvGrpSpPr>
        <p:grpSpPr>
          <a:xfrm>
            <a:off x="11122717" y="294202"/>
            <a:ext cx="777240" cy="777240"/>
            <a:chOff x="6381380" y="4789308"/>
            <a:chExt cx="777240" cy="777240"/>
          </a:xfrm>
        </p:grpSpPr>
        <p:sp>
          <p:nvSpPr>
            <p:cNvPr id="47" name="Oval 46">
              <a:extLst>
                <a:ext uri="{FF2B5EF4-FFF2-40B4-BE49-F238E27FC236}">
                  <a16:creationId xmlns:a16="http://schemas.microsoft.com/office/drawing/2014/main" id="{DE702F1B-839A-79F3-40FD-42F88F1B61FB}"/>
                </a:ext>
              </a:extLst>
            </p:cNvPr>
            <p:cNvSpPr>
              <a:spLocks noChangeAspect="1"/>
            </p:cNvSpPr>
            <p:nvPr/>
          </p:nvSpPr>
          <p:spPr>
            <a:xfrm>
              <a:off x="6381380" y="4789308"/>
              <a:ext cx="777240" cy="777240"/>
            </a:xfrm>
            <a:prstGeom prst="ellipse">
              <a:avLst/>
            </a:prstGeom>
            <a:noFill/>
            <a:ln w="57150" cap="flat" cmpd="sng" algn="ctr">
              <a:solidFill>
                <a:srgbClr val="5E5F6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8" name="Oval 47">
              <a:extLst>
                <a:ext uri="{FF2B5EF4-FFF2-40B4-BE49-F238E27FC236}">
                  <a16:creationId xmlns:a16="http://schemas.microsoft.com/office/drawing/2014/main" id="{CAE8EA8C-F60C-0C66-D34F-F2F5BA70B75D}"/>
                </a:ext>
              </a:extLst>
            </p:cNvPr>
            <p:cNvSpPr/>
            <p:nvPr/>
          </p:nvSpPr>
          <p:spPr>
            <a:xfrm>
              <a:off x="6446150" y="4854078"/>
              <a:ext cx="647700" cy="647700"/>
            </a:xfrm>
            <a:prstGeom prst="ellipse">
              <a:avLst/>
            </a:prstGeom>
            <a:solidFill>
              <a:srgbClr val="EE843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nvGrpSpPr>
            <p:cNvPr id="49" name="Graphic 154">
              <a:extLst>
                <a:ext uri="{FF2B5EF4-FFF2-40B4-BE49-F238E27FC236}">
                  <a16:creationId xmlns:a16="http://schemas.microsoft.com/office/drawing/2014/main" id="{17E48866-E449-AFB5-E20F-6EC5F96AC5DB}"/>
                </a:ext>
              </a:extLst>
            </p:cNvPr>
            <p:cNvGrpSpPr>
              <a:grpSpLocks noChangeAspect="1"/>
            </p:cNvGrpSpPr>
            <p:nvPr/>
          </p:nvGrpSpPr>
          <p:grpSpPr>
            <a:xfrm>
              <a:off x="6529277" y="4949516"/>
              <a:ext cx="442194" cy="437198"/>
              <a:chOff x="3848100" y="1206500"/>
              <a:chExt cx="4495800" cy="4445000"/>
            </a:xfrm>
            <a:solidFill>
              <a:srgbClr val="FFFFFF"/>
            </a:solidFill>
          </p:grpSpPr>
          <p:sp>
            <p:nvSpPr>
              <p:cNvPr id="50" name="Freeform 80">
                <a:extLst>
                  <a:ext uri="{FF2B5EF4-FFF2-40B4-BE49-F238E27FC236}">
                    <a16:creationId xmlns:a16="http://schemas.microsoft.com/office/drawing/2014/main" id="{2C07404D-0BE5-99C0-2D9E-CE0E0C216876}"/>
                  </a:ext>
                </a:extLst>
              </p:cNvPr>
              <p:cNvSpPr/>
              <p:nvPr/>
            </p:nvSpPr>
            <p:spPr>
              <a:xfrm>
                <a:off x="6162914" y="4225743"/>
                <a:ext cx="2176614" cy="1418212"/>
              </a:xfrm>
              <a:custGeom>
                <a:avLst/>
                <a:gdLst>
                  <a:gd name="connsiteX0" fmla="*/ 1745378 w 2176613"/>
                  <a:gd name="connsiteY0" fmla="*/ 1247196 h 1418211"/>
                  <a:gd name="connsiteX1" fmla="*/ 1745378 w 2176613"/>
                  <a:gd name="connsiteY1" fmla="*/ 1284127 h 1418211"/>
                  <a:gd name="connsiteX2" fmla="*/ 439790 w 2176613"/>
                  <a:gd name="connsiteY2" fmla="*/ 1284983 h 1418211"/>
                  <a:gd name="connsiteX3" fmla="*/ 439790 w 2176613"/>
                  <a:gd name="connsiteY3" fmla="*/ 1241009 h 1418211"/>
                  <a:gd name="connsiteX4" fmla="*/ 439790 w 2176613"/>
                  <a:gd name="connsiteY4" fmla="*/ 1241009 h 1418211"/>
                  <a:gd name="connsiteX5" fmla="*/ 439790 w 2176613"/>
                  <a:gd name="connsiteY5" fmla="*/ 1214549 h 1418211"/>
                  <a:gd name="connsiteX6" fmla="*/ 564114 w 2176613"/>
                  <a:gd name="connsiteY6" fmla="*/ 1006195 h 1418211"/>
                  <a:gd name="connsiteX7" fmla="*/ 868745 w 2176613"/>
                  <a:gd name="connsiteY7" fmla="*/ 897212 h 1418211"/>
                  <a:gd name="connsiteX8" fmla="*/ 892792 w 2176613"/>
                  <a:gd name="connsiteY8" fmla="*/ 820495 h 1418211"/>
                  <a:gd name="connsiteX9" fmla="*/ 820650 w 2176613"/>
                  <a:gd name="connsiteY9" fmla="*/ 644218 h 1418211"/>
                  <a:gd name="connsiteX10" fmla="*/ 763051 w 2176613"/>
                  <a:gd name="connsiteY10" fmla="*/ 543040 h 1418211"/>
                  <a:gd name="connsiteX11" fmla="*/ 786623 w 2176613"/>
                  <a:gd name="connsiteY11" fmla="*/ 423015 h 1418211"/>
                  <a:gd name="connsiteX12" fmla="*/ 791755 w 2176613"/>
                  <a:gd name="connsiteY12" fmla="*/ 423015 h 1418211"/>
                  <a:gd name="connsiteX13" fmla="*/ 784817 w 2176613"/>
                  <a:gd name="connsiteY13" fmla="*/ 261205 h 1418211"/>
                  <a:gd name="connsiteX14" fmla="*/ 866748 w 2176613"/>
                  <a:gd name="connsiteY14" fmla="*/ 115767 h 1418211"/>
                  <a:gd name="connsiteX15" fmla="*/ 942787 w 2176613"/>
                  <a:gd name="connsiteY15" fmla="*/ 52376 h 1418211"/>
                  <a:gd name="connsiteX16" fmla="*/ 1017210 w 2176613"/>
                  <a:gd name="connsiteY16" fmla="*/ 14303 h 1418211"/>
                  <a:gd name="connsiteX17" fmla="*/ 1017211 w 2176613"/>
                  <a:gd name="connsiteY17" fmla="*/ 14303 h 1418211"/>
                  <a:gd name="connsiteX18" fmla="*/ 1083745 w 2176613"/>
                  <a:gd name="connsiteY18" fmla="*/ 1359 h 1418211"/>
                  <a:gd name="connsiteX19" fmla="*/ 1112830 w 2176613"/>
                  <a:gd name="connsiteY19" fmla="*/ 26 h 1418211"/>
                  <a:gd name="connsiteX20" fmla="*/ 1252076 w 2176613"/>
                  <a:gd name="connsiteY20" fmla="*/ 37147 h 1418211"/>
                  <a:gd name="connsiteX21" fmla="*/ 1334008 w 2176613"/>
                  <a:gd name="connsiteY21" fmla="*/ 114339 h 1418211"/>
                  <a:gd name="connsiteX22" fmla="*/ 1417746 w 2176613"/>
                  <a:gd name="connsiteY22" fmla="*/ 441670 h 1418211"/>
                  <a:gd name="connsiteX23" fmla="*/ 1417746 w 2176613"/>
                  <a:gd name="connsiteY23" fmla="*/ 441670 h 1418211"/>
                  <a:gd name="connsiteX24" fmla="*/ 1428866 w 2176613"/>
                  <a:gd name="connsiteY24" fmla="*/ 559696 h 1418211"/>
                  <a:gd name="connsiteX25" fmla="*/ 1370031 w 2176613"/>
                  <a:gd name="connsiteY25" fmla="*/ 660875 h 1418211"/>
                  <a:gd name="connsiteX26" fmla="*/ 1358435 w 2176613"/>
                  <a:gd name="connsiteY26" fmla="*/ 657068 h 1418211"/>
                  <a:gd name="connsiteX27" fmla="*/ 1293422 w 2176613"/>
                  <a:gd name="connsiteY27" fmla="*/ 818306 h 1418211"/>
                  <a:gd name="connsiteX28" fmla="*/ 1322507 w 2176613"/>
                  <a:gd name="connsiteY28" fmla="*/ 904541 h 1418211"/>
                  <a:gd name="connsiteX29" fmla="*/ 1622480 w 2176613"/>
                  <a:gd name="connsiteY29" fmla="*/ 1006862 h 1418211"/>
                  <a:gd name="connsiteX30" fmla="*/ 1746804 w 2176613"/>
                  <a:gd name="connsiteY30" fmla="*/ 1214549 h 1418211"/>
                  <a:gd name="connsiteX31" fmla="*/ 1745378 w 2176613"/>
                  <a:gd name="connsiteY31" fmla="*/ 1247196 h 1418211"/>
                  <a:gd name="connsiteX32" fmla="*/ 2114452 w 2176613"/>
                  <a:gd name="connsiteY32" fmla="*/ 870561 h 1418211"/>
                  <a:gd name="connsiteX33" fmla="*/ 2022540 w 2176613"/>
                  <a:gd name="connsiteY33" fmla="*/ 835629 h 1418211"/>
                  <a:gd name="connsiteX34" fmla="*/ 1875310 w 2176613"/>
                  <a:gd name="connsiteY34" fmla="*/ 783660 h 1418211"/>
                  <a:gd name="connsiteX35" fmla="*/ 1857821 w 2176613"/>
                  <a:gd name="connsiteY35" fmla="*/ 771571 h 1418211"/>
                  <a:gd name="connsiteX36" fmla="*/ 1857821 w 2176613"/>
                  <a:gd name="connsiteY36" fmla="*/ 764528 h 1418211"/>
                  <a:gd name="connsiteX37" fmla="*/ 1857821 w 2176613"/>
                  <a:gd name="connsiteY37" fmla="*/ 764528 h 1418211"/>
                  <a:gd name="connsiteX38" fmla="*/ 1857821 w 2176613"/>
                  <a:gd name="connsiteY38" fmla="*/ 722077 h 1418211"/>
                  <a:gd name="connsiteX39" fmla="*/ 2055902 w 2176613"/>
                  <a:gd name="connsiteY39" fmla="*/ 660875 h 1418211"/>
                  <a:gd name="connsiteX40" fmla="*/ 1979863 w 2176613"/>
                  <a:gd name="connsiteY40" fmla="*/ 465466 h 1418211"/>
                  <a:gd name="connsiteX41" fmla="*/ 1824459 w 2176613"/>
                  <a:gd name="connsiteY41" fmla="*/ 160884 h 1418211"/>
                  <a:gd name="connsiteX42" fmla="*/ 1648619 w 2176613"/>
                  <a:gd name="connsiteY42" fmla="*/ 134613 h 1418211"/>
                  <a:gd name="connsiteX43" fmla="*/ 1506046 w 2176613"/>
                  <a:gd name="connsiteY43" fmla="*/ 423681 h 1418211"/>
                  <a:gd name="connsiteX44" fmla="*/ 1480573 w 2176613"/>
                  <a:gd name="connsiteY44" fmla="*/ 605098 h 1418211"/>
                  <a:gd name="connsiteX45" fmla="*/ 1449207 w 2176613"/>
                  <a:gd name="connsiteY45" fmla="*/ 674962 h 1418211"/>
                  <a:gd name="connsiteX46" fmla="*/ 1445405 w 2176613"/>
                  <a:gd name="connsiteY46" fmla="*/ 680292 h 1418211"/>
                  <a:gd name="connsiteX47" fmla="*/ 1623050 w 2176613"/>
                  <a:gd name="connsiteY47" fmla="*/ 724742 h 1418211"/>
                  <a:gd name="connsiteX48" fmla="*/ 1623050 w 2176613"/>
                  <a:gd name="connsiteY48" fmla="*/ 771191 h 1418211"/>
                  <a:gd name="connsiteX49" fmla="*/ 1605562 w 2176613"/>
                  <a:gd name="connsiteY49" fmla="*/ 783279 h 1418211"/>
                  <a:gd name="connsiteX50" fmla="*/ 1458616 w 2176613"/>
                  <a:gd name="connsiteY50" fmla="*/ 835629 h 1418211"/>
                  <a:gd name="connsiteX51" fmla="*/ 1383148 w 2176613"/>
                  <a:gd name="connsiteY51" fmla="*/ 862946 h 1418211"/>
                  <a:gd name="connsiteX52" fmla="*/ 1637593 w 2176613"/>
                  <a:gd name="connsiteY52" fmla="*/ 946516 h 1418211"/>
                  <a:gd name="connsiteX53" fmla="*/ 1807920 w 2176613"/>
                  <a:gd name="connsiteY53" fmla="*/ 1180188 h 1418211"/>
                  <a:gd name="connsiteX54" fmla="*/ 2178610 w 2176613"/>
                  <a:gd name="connsiteY54" fmla="*/ 1058640 h 1418211"/>
                  <a:gd name="connsiteX55" fmla="*/ 2178610 w 2176613"/>
                  <a:gd name="connsiteY55" fmla="*/ 959366 h 1418211"/>
                  <a:gd name="connsiteX56" fmla="*/ 2114452 w 2176613"/>
                  <a:gd name="connsiteY56" fmla="*/ 870561 h 1418211"/>
                  <a:gd name="connsiteX57" fmla="*/ 547575 w 2176613"/>
                  <a:gd name="connsiteY57" fmla="*/ 946135 h 1418211"/>
                  <a:gd name="connsiteX58" fmla="*/ 793276 w 2176613"/>
                  <a:gd name="connsiteY58" fmla="*/ 862565 h 1418211"/>
                  <a:gd name="connsiteX59" fmla="*/ 718663 w 2176613"/>
                  <a:gd name="connsiteY59" fmla="*/ 835629 h 1418211"/>
                  <a:gd name="connsiteX60" fmla="*/ 571242 w 2176613"/>
                  <a:gd name="connsiteY60" fmla="*/ 783660 h 1418211"/>
                  <a:gd name="connsiteX61" fmla="*/ 553753 w 2176613"/>
                  <a:gd name="connsiteY61" fmla="*/ 771381 h 1418211"/>
                  <a:gd name="connsiteX62" fmla="*/ 553753 w 2176613"/>
                  <a:gd name="connsiteY62" fmla="*/ 764528 h 1418211"/>
                  <a:gd name="connsiteX63" fmla="*/ 553753 w 2176613"/>
                  <a:gd name="connsiteY63" fmla="*/ 764528 h 1418211"/>
                  <a:gd name="connsiteX64" fmla="*/ 553753 w 2176613"/>
                  <a:gd name="connsiteY64" fmla="*/ 722077 h 1418211"/>
                  <a:gd name="connsiteX65" fmla="*/ 748888 w 2176613"/>
                  <a:gd name="connsiteY65" fmla="*/ 663730 h 1418211"/>
                  <a:gd name="connsiteX66" fmla="*/ 744896 w 2176613"/>
                  <a:gd name="connsiteY66" fmla="*/ 658019 h 1418211"/>
                  <a:gd name="connsiteX67" fmla="*/ 675796 w 2176613"/>
                  <a:gd name="connsiteY67" fmla="*/ 465466 h 1418211"/>
                  <a:gd name="connsiteX68" fmla="*/ 520392 w 2176613"/>
                  <a:gd name="connsiteY68" fmla="*/ 160884 h 1418211"/>
                  <a:gd name="connsiteX69" fmla="*/ 344552 w 2176613"/>
                  <a:gd name="connsiteY69" fmla="*/ 134423 h 1418211"/>
                  <a:gd name="connsiteX70" fmla="*/ 201979 w 2176613"/>
                  <a:gd name="connsiteY70" fmla="*/ 423491 h 1418211"/>
                  <a:gd name="connsiteX71" fmla="*/ 118431 w 2176613"/>
                  <a:gd name="connsiteY71" fmla="*/ 658876 h 1418211"/>
                  <a:gd name="connsiteX72" fmla="*/ 319364 w 2176613"/>
                  <a:gd name="connsiteY72" fmla="*/ 724076 h 1418211"/>
                  <a:gd name="connsiteX73" fmla="*/ 319364 w 2176613"/>
                  <a:gd name="connsiteY73" fmla="*/ 770905 h 1418211"/>
                  <a:gd name="connsiteX74" fmla="*/ 301875 w 2176613"/>
                  <a:gd name="connsiteY74" fmla="*/ 782993 h 1418211"/>
                  <a:gd name="connsiteX75" fmla="*/ 154454 w 2176613"/>
                  <a:gd name="connsiteY75" fmla="*/ 835629 h 1418211"/>
                  <a:gd name="connsiteX76" fmla="*/ 62542 w 2176613"/>
                  <a:gd name="connsiteY76" fmla="*/ 870275 h 1418211"/>
                  <a:gd name="connsiteX77" fmla="*/ 0 w 2176613"/>
                  <a:gd name="connsiteY77" fmla="*/ 959175 h 1418211"/>
                  <a:gd name="connsiteX78" fmla="*/ 0 w 2176613"/>
                  <a:gd name="connsiteY78" fmla="*/ 1058165 h 1418211"/>
                  <a:gd name="connsiteX79" fmla="*/ 378484 w 2176613"/>
                  <a:gd name="connsiteY79" fmla="*/ 1180188 h 1418211"/>
                  <a:gd name="connsiteX80" fmla="*/ 547956 w 2176613"/>
                  <a:gd name="connsiteY80" fmla="*/ 946135 h 141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176613" h="1418211">
                    <a:moveTo>
                      <a:pt x="1745378" y="1247196"/>
                    </a:moveTo>
                    <a:lnTo>
                      <a:pt x="1745378" y="1284127"/>
                    </a:lnTo>
                    <a:cubicBezTo>
                      <a:pt x="1330991" y="1474422"/>
                      <a:pt x="854426" y="1474735"/>
                      <a:pt x="439790" y="1284983"/>
                    </a:cubicBezTo>
                    <a:lnTo>
                      <a:pt x="439790" y="1241009"/>
                    </a:lnTo>
                    <a:lnTo>
                      <a:pt x="439790" y="1241009"/>
                    </a:lnTo>
                    <a:lnTo>
                      <a:pt x="439790" y="1214549"/>
                    </a:lnTo>
                    <a:cubicBezTo>
                      <a:pt x="439790" y="1142496"/>
                      <a:pt x="456234" y="1032656"/>
                      <a:pt x="564114" y="1006195"/>
                    </a:cubicBezTo>
                    <a:cubicBezTo>
                      <a:pt x="668807" y="979388"/>
                      <a:pt x="770788" y="942903"/>
                      <a:pt x="868745" y="897212"/>
                    </a:cubicBezTo>
                    <a:cubicBezTo>
                      <a:pt x="881270" y="873282"/>
                      <a:pt x="889415" y="847300"/>
                      <a:pt x="892792" y="820495"/>
                    </a:cubicBezTo>
                    <a:cubicBezTo>
                      <a:pt x="854353" y="768730"/>
                      <a:pt x="829544" y="708109"/>
                      <a:pt x="820650" y="644218"/>
                    </a:cubicBezTo>
                    <a:cubicBezTo>
                      <a:pt x="805252" y="643076"/>
                      <a:pt x="784817" y="621945"/>
                      <a:pt x="763051" y="543040"/>
                    </a:cubicBezTo>
                    <a:cubicBezTo>
                      <a:pt x="735106" y="443003"/>
                      <a:pt x="761340" y="423015"/>
                      <a:pt x="786623" y="423015"/>
                    </a:cubicBezTo>
                    <a:lnTo>
                      <a:pt x="791755" y="423015"/>
                    </a:lnTo>
                    <a:cubicBezTo>
                      <a:pt x="773256" y="371002"/>
                      <a:pt x="770838" y="314615"/>
                      <a:pt x="784817" y="261205"/>
                    </a:cubicBezTo>
                    <a:cubicBezTo>
                      <a:pt x="798320" y="206131"/>
                      <a:pt x="826660" y="155824"/>
                      <a:pt x="866748" y="115767"/>
                    </a:cubicBezTo>
                    <a:cubicBezTo>
                      <a:pt x="889280" y="91464"/>
                      <a:pt x="914836" y="70159"/>
                      <a:pt x="942787" y="52376"/>
                    </a:cubicBezTo>
                    <a:cubicBezTo>
                      <a:pt x="965614" y="36128"/>
                      <a:pt x="990686" y="23302"/>
                      <a:pt x="1017210" y="14303"/>
                    </a:cubicBezTo>
                    <a:lnTo>
                      <a:pt x="1017211" y="14303"/>
                    </a:lnTo>
                    <a:cubicBezTo>
                      <a:pt x="1038653" y="6813"/>
                      <a:pt x="1061061" y="2453"/>
                      <a:pt x="1083745" y="1359"/>
                    </a:cubicBezTo>
                    <a:cubicBezTo>
                      <a:pt x="1093820" y="502"/>
                      <a:pt x="1103515" y="26"/>
                      <a:pt x="1112830" y="26"/>
                    </a:cubicBezTo>
                    <a:cubicBezTo>
                      <a:pt x="1161771" y="-658"/>
                      <a:pt x="1209952" y="12186"/>
                      <a:pt x="1252076" y="37147"/>
                    </a:cubicBezTo>
                    <a:cubicBezTo>
                      <a:pt x="1285861" y="54975"/>
                      <a:pt x="1314179" y="81655"/>
                      <a:pt x="1334008" y="114339"/>
                    </a:cubicBezTo>
                    <a:cubicBezTo>
                      <a:pt x="1334008" y="114340"/>
                      <a:pt x="1483234" y="124810"/>
                      <a:pt x="1417746" y="441670"/>
                    </a:cubicBezTo>
                    <a:lnTo>
                      <a:pt x="1417746" y="441670"/>
                    </a:lnTo>
                    <a:cubicBezTo>
                      <a:pt x="1437896" y="448524"/>
                      <a:pt x="1452153" y="476602"/>
                      <a:pt x="1428866" y="559696"/>
                    </a:cubicBezTo>
                    <a:cubicBezTo>
                      <a:pt x="1405579" y="642790"/>
                      <a:pt x="1385524" y="660875"/>
                      <a:pt x="1370031" y="660875"/>
                    </a:cubicBezTo>
                    <a:cubicBezTo>
                      <a:pt x="1365883" y="660734"/>
                      <a:pt x="1361861" y="659413"/>
                      <a:pt x="1358435" y="657068"/>
                    </a:cubicBezTo>
                    <a:cubicBezTo>
                      <a:pt x="1349474" y="715116"/>
                      <a:pt x="1327223" y="770302"/>
                      <a:pt x="1293422" y="818306"/>
                    </a:cubicBezTo>
                    <a:cubicBezTo>
                      <a:pt x="1296618" y="848854"/>
                      <a:pt x="1306552" y="878309"/>
                      <a:pt x="1322507" y="904541"/>
                    </a:cubicBezTo>
                    <a:cubicBezTo>
                      <a:pt x="1419506" y="946881"/>
                      <a:pt x="1519840" y="981105"/>
                      <a:pt x="1622480" y="1006862"/>
                    </a:cubicBezTo>
                    <a:cubicBezTo>
                      <a:pt x="1730170" y="1033322"/>
                      <a:pt x="1747469" y="1142496"/>
                      <a:pt x="1746804" y="1214549"/>
                    </a:cubicBezTo>
                    <a:cubicBezTo>
                      <a:pt x="1746519" y="1225875"/>
                      <a:pt x="1746043" y="1237392"/>
                      <a:pt x="1745378" y="1247196"/>
                    </a:cubicBezTo>
                    <a:close/>
                    <a:moveTo>
                      <a:pt x="2114452" y="870561"/>
                    </a:moveTo>
                    <a:cubicBezTo>
                      <a:pt x="2084965" y="856083"/>
                      <a:pt x="2054194" y="844389"/>
                      <a:pt x="2022540" y="835629"/>
                    </a:cubicBezTo>
                    <a:cubicBezTo>
                      <a:pt x="1972153" y="822280"/>
                      <a:pt x="1922918" y="804901"/>
                      <a:pt x="1875310" y="783660"/>
                    </a:cubicBezTo>
                    <a:cubicBezTo>
                      <a:pt x="1864474" y="776711"/>
                      <a:pt x="1857821" y="771571"/>
                      <a:pt x="1857821" y="771571"/>
                    </a:cubicBezTo>
                    <a:lnTo>
                      <a:pt x="1857821" y="764528"/>
                    </a:lnTo>
                    <a:lnTo>
                      <a:pt x="1857821" y="764528"/>
                    </a:lnTo>
                    <a:lnTo>
                      <a:pt x="1857821" y="722077"/>
                    </a:lnTo>
                    <a:cubicBezTo>
                      <a:pt x="1857821" y="722077"/>
                      <a:pt x="1990889" y="726074"/>
                      <a:pt x="2055902" y="660875"/>
                    </a:cubicBezTo>
                    <a:cubicBezTo>
                      <a:pt x="2055902" y="660875"/>
                      <a:pt x="1963040" y="634605"/>
                      <a:pt x="1979863" y="465466"/>
                    </a:cubicBezTo>
                    <a:cubicBezTo>
                      <a:pt x="1996687" y="296328"/>
                      <a:pt x="1959047" y="147939"/>
                      <a:pt x="1824459" y="160884"/>
                    </a:cubicBezTo>
                    <a:cubicBezTo>
                      <a:pt x="1824459" y="160884"/>
                      <a:pt x="1765623" y="89973"/>
                      <a:pt x="1648619" y="134613"/>
                    </a:cubicBezTo>
                    <a:cubicBezTo>
                      <a:pt x="1608413" y="149747"/>
                      <a:pt x="1500533" y="188487"/>
                      <a:pt x="1506046" y="423681"/>
                    </a:cubicBezTo>
                    <a:cubicBezTo>
                      <a:pt x="1508327" y="514865"/>
                      <a:pt x="1496066" y="570928"/>
                      <a:pt x="1480573" y="605098"/>
                    </a:cubicBezTo>
                    <a:cubicBezTo>
                      <a:pt x="1473027" y="629589"/>
                      <a:pt x="1462492" y="653055"/>
                      <a:pt x="1449207" y="674962"/>
                    </a:cubicBezTo>
                    <a:lnTo>
                      <a:pt x="1445405" y="680292"/>
                    </a:lnTo>
                    <a:cubicBezTo>
                      <a:pt x="1472494" y="699328"/>
                      <a:pt x="1526671" y="724742"/>
                      <a:pt x="1623050" y="724742"/>
                    </a:cubicBezTo>
                    <a:lnTo>
                      <a:pt x="1623050" y="771191"/>
                    </a:lnTo>
                    <a:cubicBezTo>
                      <a:pt x="1623050" y="771191"/>
                      <a:pt x="1616397" y="776330"/>
                      <a:pt x="1605562" y="783279"/>
                    </a:cubicBezTo>
                    <a:cubicBezTo>
                      <a:pt x="1558004" y="804505"/>
                      <a:pt x="1508875" y="822008"/>
                      <a:pt x="1458616" y="835629"/>
                    </a:cubicBezTo>
                    <a:cubicBezTo>
                      <a:pt x="1432761" y="842667"/>
                      <a:pt x="1407521" y="851802"/>
                      <a:pt x="1383148" y="862946"/>
                    </a:cubicBezTo>
                    <a:cubicBezTo>
                      <a:pt x="1465942" y="896633"/>
                      <a:pt x="1550959" y="924555"/>
                      <a:pt x="1637593" y="946516"/>
                    </a:cubicBezTo>
                    <a:cubicBezTo>
                      <a:pt x="1738630" y="971454"/>
                      <a:pt x="1799651" y="1055975"/>
                      <a:pt x="1807920" y="1180188"/>
                    </a:cubicBezTo>
                    <a:cubicBezTo>
                      <a:pt x="1908672" y="1171526"/>
                      <a:pt x="2104092" y="1143733"/>
                      <a:pt x="2178610" y="1058640"/>
                    </a:cubicBezTo>
                    <a:lnTo>
                      <a:pt x="2178610" y="959366"/>
                    </a:lnTo>
                    <a:cubicBezTo>
                      <a:pt x="2174295" y="920530"/>
                      <a:pt x="2149937" y="886814"/>
                      <a:pt x="2114452" y="870561"/>
                    </a:cubicBezTo>
                    <a:close/>
                    <a:moveTo>
                      <a:pt x="547575" y="946135"/>
                    </a:moveTo>
                    <a:cubicBezTo>
                      <a:pt x="631496" y="924636"/>
                      <a:pt x="713640" y="896697"/>
                      <a:pt x="793276" y="862565"/>
                    </a:cubicBezTo>
                    <a:cubicBezTo>
                      <a:pt x="769113" y="851729"/>
                      <a:pt x="744172" y="842725"/>
                      <a:pt x="718663" y="835629"/>
                    </a:cubicBezTo>
                    <a:cubicBezTo>
                      <a:pt x="668183" y="822382"/>
                      <a:pt x="618877" y="805000"/>
                      <a:pt x="571242" y="783660"/>
                    </a:cubicBezTo>
                    <a:cubicBezTo>
                      <a:pt x="560597" y="776711"/>
                      <a:pt x="553753" y="771381"/>
                      <a:pt x="553753" y="771381"/>
                    </a:cubicBezTo>
                    <a:lnTo>
                      <a:pt x="553753" y="764528"/>
                    </a:lnTo>
                    <a:lnTo>
                      <a:pt x="553753" y="764528"/>
                    </a:lnTo>
                    <a:lnTo>
                      <a:pt x="553753" y="722077"/>
                    </a:lnTo>
                    <a:cubicBezTo>
                      <a:pt x="553753" y="722077"/>
                      <a:pt x="684065" y="725789"/>
                      <a:pt x="748888" y="663730"/>
                    </a:cubicBezTo>
                    <a:lnTo>
                      <a:pt x="744896" y="658019"/>
                    </a:lnTo>
                    <a:cubicBezTo>
                      <a:pt x="722655" y="648501"/>
                      <a:pt x="661824" y="605955"/>
                      <a:pt x="675796" y="465466"/>
                    </a:cubicBezTo>
                    <a:cubicBezTo>
                      <a:pt x="692524" y="296423"/>
                      <a:pt x="654980" y="147939"/>
                      <a:pt x="520392" y="160884"/>
                    </a:cubicBezTo>
                    <a:cubicBezTo>
                      <a:pt x="520392" y="160884"/>
                      <a:pt x="461556" y="89973"/>
                      <a:pt x="344552" y="134423"/>
                    </a:cubicBezTo>
                    <a:cubicBezTo>
                      <a:pt x="304346" y="149747"/>
                      <a:pt x="196466" y="188487"/>
                      <a:pt x="201979" y="423491"/>
                    </a:cubicBezTo>
                    <a:cubicBezTo>
                      <a:pt x="207491" y="658495"/>
                      <a:pt x="118431" y="658876"/>
                      <a:pt x="118431" y="658876"/>
                    </a:cubicBezTo>
                    <a:cubicBezTo>
                      <a:pt x="118431" y="658876"/>
                      <a:pt x="164244" y="725503"/>
                      <a:pt x="319364" y="724076"/>
                    </a:cubicBezTo>
                    <a:lnTo>
                      <a:pt x="319364" y="770905"/>
                    </a:lnTo>
                    <a:cubicBezTo>
                      <a:pt x="319364" y="770905"/>
                      <a:pt x="312520" y="776045"/>
                      <a:pt x="301875" y="782993"/>
                    </a:cubicBezTo>
                    <a:cubicBezTo>
                      <a:pt x="254180" y="804361"/>
                      <a:pt x="204890" y="821961"/>
                      <a:pt x="154454" y="835629"/>
                    </a:cubicBezTo>
                    <a:cubicBezTo>
                      <a:pt x="122780" y="844206"/>
                      <a:pt x="92002" y="855808"/>
                      <a:pt x="62542" y="870275"/>
                    </a:cubicBezTo>
                    <a:cubicBezTo>
                      <a:pt x="27619" y="886935"/>
                      <a:pt x="3910" y="920637"/>
                      <a:pt x="0" y="959175"/>
                    </a:cubicBezTo>
                    <a:lnTo>
                      <a:pt x="0" y="1058165"/>
                    </a:lnTo>
                    <a:cubicBezTo>
                      <a:pt x="74138" y="1143067"/>
                      <a:pt x="275641" y="1171336"/>
                      <a:pt x="378484" y="1180188"/>
                    </a:cubicBezTo>
                    <a:cubicBezTo>
                      <a:pt x="385898" y="1055309"/>
                      <a:pt x="446729" y="971073"/>
                      <a:pt x="547956" y="94613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1" name="Freeform 81">
                <a:extLst>
                  <a:ext uri="{FF2B5EF4-FFF2-40B4-BE49-F238E27FC236}">
                    <a16:creationId xmlns:a16="http://schemas.microsoft.com/office/drawing/2014/main" id="{3B06C593-B425-421B-5674-BBDEC5BB642B}"/>
                  </a:ext>
                </a:extLst>
              </p:cNvPr>
              <p:cNvSpPr/>
              <p:nvPr/>
            </p:nvSpPr>
            <p:spPr>
              <a:xfrm>
                <a:off x="5224214" y="2987165"/>
                <a:ext cx="513263" cy="361692"/>
              </a:xfrm>
              <a:custGeom>
                <a:avLst/>
                <a:gdLst>
                  <a:gd name="connsiteX0" fmla="*/ 63302 w 513262"/>
                  <a:gd name="connsiteY0" fmla="*/ 364547 h 361691"/>
                  <a:gd name="connsiteX1" fmla="*/ 517920 w 513262"/>
                  <a:gd name="connsiteY1" fmla="*/ 364547 h 361691"/>
                  <a:gd name="connsiteX2" fmla="*/ 368884 w 513262"/>
                  <a:gd name="connsiteY2" fmla="*/ 85664 h 361691"/>
                  <a:gd name="connsiteX3" fmla="*/ 226311 w 513262"/>
                  <a:gd name="connsiteY3" fmla="*/ 0 h 361691"/>
                  <a:gd name="connsiteX4" fmla="*/ 0 w 513262"/>
                  <a:gd name="connsiteY4" fmla="*/ 0 h 361691"/>
                  <a:gd name="connsiteX5" fmla="*/ 0 w 513262"/>
                  <a:gd name="connsiteY5" fmla="*/ 303821 h 361691"/>
                  <a:gd name="connsiteX6" fmla="*/ 63302 w 513262"/>
                  <a:gd name="connsiteY6" fmla="*/ 364547 h 36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262" h="361691">
                    <a:moveTo>
                      <a:pt x="63302" y="364547"/>
                    </a:moveTo>
                    <a:lnTo>
                      <a:pt x="517920" y="364547"/>
                    </a:lnTo>
                    <a:lnTo>
                      <a:pt x="368884" y="85664"/>
                    </a:lnTo>
                    <a:cubicBezTo>
                      <a:pt x="340802" y="32936"/>
                      <a:pt x="285985" y="0"/>
                      <a:pt x="226311" y="0"/>
                    </a:cubicBezTo>
                    <a:lnTo>
                      <a:pt x="0" y="0"/>
                    </a:lnTo>
                    <a:lnTo>
                      <a:pt x="0" y="303821"/>
                    </a:lnTo>
                    <a:cubicBezTo>
                      <a:pt x="1282" y="337852"/>
                      <a:pt x="29296" y="364725"/>
                      <a:pt x="63302" y="364547"/>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2" name="Freeform 82">
                <a:extLst>
                  <a:ext uri="{FF2B5EF4-FFF2-40B4-BE49-F238E27FC236}">
                    <a16:creationId xmlns:a16="http://schemas.microsoft.com/office/drawing/2014/main" id="{C4C54211-970A-BC06-C2BB-C18AD7D8A9A5}"/>
                  </a:ext>
                </a:extLst>
              </p:cNvPr>
              <p:cNvSpPr/>
              <p:nvPr/>
            </p:nvSpPr>
            <p:spPr>
              <a:xfrm>
                <a:off x="4091234" y="3899580"/>
                <a:ext cx="380195" cy="380728"/>
              </a:xfrm>
              <a:custGeom>
                <a:avLst/>
                <a:gdLst>
                  <a:gd name="connsiteX0" fmla="*/ 387038 w 380194"/>
                  <a:gd name="connsiteY0" fmla="*/ 193790 h 380728"/>
                  <a:gd name="connsiteX1" fmla="*/ 193519 w 380194"/>
                  <a:gd name="connsiteY1" fmla="*/ 387581 h 380728"/>
                  <a:gd name="connsiteX2" fmla="*/ 0 w 380194"/>
                  <a:gd name="connsiteY2" fmla="*/ 193790 h 380728"/>
                  <a:gd name="connsiteX3" fmla="*/ 193519 w 380194"/>
                  <a:gd name="connsiteY3" fmla="*/ 0 h 380728"/>
                  <a:gd name="connsiteX4" fmla="*/ 387038 w 380194"/>
                  <a:gd name="connsiteY4" fmla="*/ 193790 h 380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94" h="380728">
                    <a:moveTo>
                      <a:pt x="387038" y="193790"/>
                    </a:moveTo>
                    <a:cubicBezTo>
                      <a:pt x="387038" y="300818"/>
                      <a:pt x="300397" y="387581"/>
                      <a:pt x="193519" y="387581"/>
                    </a:cubicBezTo>
                    <a:cubicBezTo>
                      <a:pt x="86641" y="387581"/>
                      <a:pt x="0" y="300818"/>
                      <a:pt x="0" y="193790"/>
                    </a:cubicBezTo>
                    <a:cubicBezTo>
                      <a:pt x="0" y="86763"/>
                      <a:pt x="86641" y="0"/>
                      <a:pt x="193519" y="0"/>
                    </a:cubicBezTo>
                    <a:cubicBezTo>
                      <a:pt x="300397" y="0"/>
                      <a:pt x="387038" y="86763"/>
                      <a:pt x="387038" y="193790"/>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3" name="Freeform 83">
                <a:extLst>
                  <a:ext uri="{FF2B5EF4-FFF2-40B4-BE49-F238E27FC236}">
                    <a16:creationId xmlns:a16="http://schemas.microsoft.com/office/drawing/2014/main" id="{0B557C2F-623F-2777-B56F-894C6F689192}"/>
                  </a:ext>
                </a:extLst>
              </p:cNvPr>
              <p:cNvSpPr/>
              <p:nvPr/>
            </p:nvSpPr>
            <p:spPr>
              <a:xfrm>
                <a:off x="5185339" y="3899580"/>
                <a:ext cx="380195" cy="380728"/>
              </a:xfrm>
              <a:custGeom>
                <a:avLst/>
                <a:gdLst>
                  <a:gd name="connsiteX0" fmla="*/ 193709 w 380194"/>
                  <a:gd name="connsiteY0" fmla="*/ 0 h 380728"/>
                  <a:gd name="connsiteX1" fmla="*/ 0 w 380194"/>
                  <a:gd name="connsiteY1" fmla="*/ 193790 h 380728"/>
                  <a:gd name="connsiteX2" fmla="*/ 193519 w 380194"/>
                  <a:gd name="connsiteY2" fmla="*/ 387771 h 380728"/>
                  <a:gd name="connsiteX3" fmla="*/ 387228 w 380194"/>
                  <a:gd name="connsiteY3" fmla="*/ 193981 h 380728"/>
                  <a:gd name="connsiteX4" fmla="*/ 387228 w 380194"/>
                  <a:gd name="connsiteY4" fmla="*/ 193791 h 380728"/>
                  <a:gd name="connsiteX5" fmla="*/ 387228 w 380194"/>
                  <a:gd name="connsiteY5" fmla="*/ 193790 h 380728"/>
                  <a:gd name="connsiteX6" fmla="*/ 193709 w 380194"/>
                  <a:gd name="connsiteY6" fmla="*/ 0 h 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94" h="380728">
                    <a:moveTo>
                      <a:pt x="193709" y="0"/>
                    </a:moveTo>
                    <a:cubicBezTo>
                      <a:pt x="86779" y="-53"/>
                      <a:pt x="52" y="86710"/>
                      <a:pt x="0" y="193790"/>
                    </a:cubicBezTo>
                    <a:cubicBezTo>
                      <a:pt x="-52" y="300871"/>
                      <a:pt x="86589" y="387719"/>
                      <a:pt x="193519" y="387771"/>
                    </a:cubicBezTo>
                    <a:cubicBezTo>
                      <a:pt x="300449" y="387824"/>
                      <a:pt x="387176" y="301061"/>
                      <a:pt x="387228" y="193981"/>
                    </a:cubicBezTo>
                    <a:cubicBezTo>
                      <a:pt x="387228" y="193918"/>
                      <a:pt x="387228" y="193854"/>
                      <a:pt x="387228" y="193791"/>
                    </a:cubicBezTo>
                    <a:lnTo>
                      <a:pt x="387228" y="193790"/>
                    </a:lnTo>
                    <a:cubicBezTo>
                      <a:pt x="387123" y="86806"/>
                      <a:pt x="300543" y="105"/>
                      <a:pt x="193709" y="0"/>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4" name="Freeform 84">
                <a:extLst>
                  <a:ext uri="{FF2B5EF4-FFF2-40B4-BE49-F238E27FC236}">
                    <a16:creationId xmlns:a16="http://schemas.microsoft.com/office/drawing/2014/main" id="{548F1B04-AD6D-9936-7944-806BCB8B8E5D}"/>
                  </a:ext>
                </a:extLst>
              </p:cNvPr>
              <p:cNvSpPr/>
              <p:nvPr/>
            </p:nvSpPr>
            <p:spPr>
              <a:xfrm>
                <a:off x="3848100" y="2859473"/>
                <a:ext cx="2072060" cy="1189775"/>
              </a:xfrm>
              <a:custGeom>
                <a:avLst/>
                <a:gdLst>
                  <a:gd name="connsiteX0" fmla="*/ 1938992 w 2072060"/>
                  <a:gd name="connsiteY0" fmla="*/ 570955 h 1189775"/>
                  <a:gd name="connsiteX1" fmla="*/ 1439416 w 2072060"/>
                  <a:gd name="connsiteY1" fmla="*/ 570955 h 1189775"/>
                  <a:gd name="connsiteX2" fmla="*/ 1297509 w 2072060"/>
                  <a:gd name="connsiteY2" fmla="*/ 431513 h 1189775"/>
                  <a:gd name="connsiteX3" fmla="*/ 1297509 w 2072060"/>
                  <a:gd name="connsiteY3" fmla="*/ 58400 h 1189775"/>
                  <a:gd name="connsiteX4" fmla="*/ 1241905 w 2072060"/>
                  <a:gd name="connsiteY4" fmla="*/ 53 h 1189775"/>
                  <a:gd name="connsiteX5" fmla="*/ 62637 w 2072060"/>
                  <a:gd name="connsiteY5" fmla="*/ 53 h 1189775"/>
                  <a:gd name="connsiteX6" fmla="*/ 24 w 2072060"/>
                  <a:gd name="connsiteY6" fmla="*/ 57748 h 1189775"/>
                  <a:gd name="connsiteX7" fmla="*/ 0 w 2072060"/>
                  <a:gd name="connsiteY7" fmla="*/ 58399 h 1189775"/>
                  <a:gd name="connsiteX8" fmla="*/ 0 w 2072060"/>
                  <a:gd name="connsiteY8" fmla="*/ 1135860 h 1189775"/>
                  <a:gd name="connsiteX9" fmla="*/ 62637 w 2072060"/>
                  <a:gd name="connsiteY9" fmla="*/ 1196015 h 1189775"/>
                  <a:gd name="connsiteX10" fmla="*/ 167191 w 2072060"/>
                  <a:gd name="connsiteY10" fmla="*/ 1196015 h 1189775"/>
                  <a:gd name="connsiteX11" fmla="*/ 473434 w 2072060"/>
                  <a:gd name="connsiteY11" fmla="*/ 962626 h 1189775"/>
                  <a:gd name="connsiteX12" fmla="*/ 706496 w 2072060"/>
                  <a:gd name="connsiteY12" fmla="*/ 1196015 h 1189775"/>
                  <a:gd name="connsiteX13" fmla="*/ 1261295 w 2072060"/>
                  <a:gd name="connsiteY13" fmla="*/ 1196015 h 1189775"/>
                  <a:gd name="connsiteX14" fmla="*/ 1567840 w 2072060"/>
                  <a:gd name="connsiteY14" fmla="*/ 963022 h 1189775"/>
                  <a:gd name="connsiteX15" fmla="*/ 1800506 w 2072060"/>
                  <a:gd name="connsiteY15" fmla="*/ 1196015 h 1189775"/>
                  <a:gd name="connsiteX16" fmla="*/ 2011324 w 2072060"/>
                  <a:gd name="connsiteY16" fmla="*/ 1196015 h 1189775"/>
                  <a:gd name="connsiteX17" fmla="*/ 2074056 w 2072060"/>
                  <a:gd name="connsiteY17" fmla="*/ 1135860 h 1189775"/>
                  <a:gd name="connsiteX18" fmla="*/ 2074056 w 2072060"/>
                  <a:gd name="connsiteY18" fmla="*/ 798249 h 1189775"/>
                  <a:gd name="connsiteX19" fmla="*/ 2039078 w 2072060"/>
                  <a:gd name="connsiteY19" fmla="*/ 698689 h 118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060" h="1189775">
                    <a:moveTo>
                      <a:pt x="1938992" y="570955"/>
                    </a:moveTo>
                    <a:lnTo>
                      <a:pt x="1439416" y="570955"/>
                    </a:lnTo>
                    <a:cubicBezTo>
                      <a:pt x="1362008" y="571122"/>
                      <a:pt x="1298807" y="509019"/>
                      <a:pt x="1297509" y="431513"/>
                    </a:cubicBezTo>
                    <a:lnTo>
                      <a:pt x="1297509" y="58400"/>
                    </a:lnTo>
                    <a:cubicBezTo>
                      <a:pt x="1298199" y="26929"/>
                      <a:pt x="1273330" y="832"/>
                      <a:pt x="1241905" y="53"/>
                    </a:cubicBezTo>
                    <a:lnTo>
                      <a:pt x="62637" y="53"/>
                    </a:lnTo>
                    <a:cubicBezTo>
                      <a:pt x="29437" y="-1329"/>
                      <a:pt x="1404" y="24501"/>
                      <a:pt x="24" y="57748"/>
                    </a:cubicBezTo>
                    <a:cubicBezTo>
                      <a:pt x="15" y="57965"/>
                      <a:pt x="7" y="58182"/>
                      <a:pt x="0" y="58399"/>
                    </a:cubicBezTo>
                    <a:lnTo>
                      <a:pt x="0" y="1135860"/>
                    </a:lnTo>
                    <a:cubicBezTo>
                      <a:pt x="831" y="1169739"/>
                      <a:pt x="28801" y="1196600"/>
                      <a:pt x="62637" y="1196015"/>
                    </a:cubicBezTo>
                    <a:lnTo>
                      <a:pt x="167191" y="1196015"/>
                    </a:lnTo>
                    <a:cubicBezTo>
                      <a:pt x="187399" y="1046881"/>
                      <a:pt x="324509" y="942389"/>
                      <a:pt x="473434" y="962626"/>
                    </a:cubicBezTo>
                    <a:cubicBezTo>
                      <a:pt x="594685" y="979102"/>
                      <a:pt x="690043" y="1074594"/>
                      <a:pt x="706496" y="1196015"/>
                    </a:cubicBezTo>
                    <a:lnTo>
                      <a:pt x="1261295" y="1196015"/>
                    </a:lnTo>
                    <a:cubicBezTo>
                      <a:pt x="1281696" y="1046907"/>
                      <a:pt x="1418941" y="942593"/>
                      <a:pt x="1567840" y="963022"/>
                    </a:cubicBezTo>
                    <a:cubicBezTo>
                      <a:pt x="1688810" y="979620"/>
                      <a:pt x="1783932" y="1074874"/>
                      <a:pt x="1800506" y="1196015"/>
                    </a:cubicBezTo>
                    <a:lnTo>
                      <a:pt x="2011324" y="1196015"/>
                    </a:lnTo>
                    <a:cubicBezTo>
                      <a:pt x="2045177" y="1196601"/>
                      <a:pt x="2073174" y="1169754"/>
                      <a:pt x="2074056" y="1135860"/>
                    </a:cubicBezTo>
                    <a:lnTo>
                      <a:pt x="2074056" y="798249"/>
                    </a:lnTo>
                    <a:cubicBezTo>
                      <a:pt x="2073706" y="762103"/>
                      <a:pt x="2061406" y="727092"/>
                      <a:pt x="2039078" y="698689"/>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5" name="Freeform 85">
                <a:extLst>
                  <a:ext uri="{FF2B5EF4-FFF2-40B4-BE49-F238E27FC236}">
                    <a16:creationId xmlns:a16="http://schemas.microsoft.com/office/drawing/2014/main" id="{33A60831-6552-3A5E-C9B4-5EA391746AF9}"/>
                  </a:ext>
                </a:extLst>
              </p:cNvPr>
              <p:cNvSpPr/>
              <p:nvPr/>
            </p:nvSpPr>
            <p:spPr>
              <a:xfrm>
                <a:off x="5982322" y="1206500"/>
                <a:ext cx="2053050" cy="1513394"/>
              </a:xfrm>
              <a:custGeom>
                <a:avLst/>
                <a:gdLst>
                  <a:gd name="connsiteX0" fmla="*/ 0 w 2053050"/>
                  <a:gd name="connsiteY0" fmla="*/ 1434679 h 1513394"/>
                  <a:gd name="connsiteX1" fmla="*/ 0 w 2053050"/>
                  <a:gd name="connsiteY1" fmla="*/ 1513965 h 1513394"/>
                  <a:gd name="connsiteX2" fmla="*/ 2061510 w 2053050"/>
                  <a:gd name="connsiteY2" fmla="*/ 1513965 h 1513394"/>
                  <a:gd name="connsiteX3" fmla="*/ 2061510 w 2053050"/>
                  <a:gd name="connsiteY3" fmla="*/ 1434679 h 1513394"/>
                  <a:gd name="connsiteX4" fmla="*/ 1973400 w 2053050"/>
                  <a:gd name="connsiteY4" fmla="*/ 1434679 h 1513394"/>
                  <a:gd name="connsiteX5" fmla="*/ 1973400 w 2053050"/>
                  <a:gd name="connsiteY5" fmla="*/ 412995 h 1513394"/>
                  <a:gd name="connsiteX6" fmla="*/ 1447591 w 2053050"/>
                  <a:gd name="connsiteY6" fmla="*/ 709677 h 1513394"/>
                  <a:gd name="connsiteX7" fmla="*/ 1447591 w 2053050"/>
                  <a:gd name="connsiteY7" fmla="*/ 412995 h 1513394"/>
                  <a:gd name="connsiteX8" fmla="*/ 927960 w 2053050"/>
                  <a:gd name="connsiteY8" fmla="*/ 708059 h 1513394"/>
                  <a:gd name="connsiteX9" fmla="*/ 927960 w 2053050"/>
                  <a:gd name="connsiteY9" fmla="*/ 412995 h 1513394"/>
                  <a:gd name="connsiteX10" fmla="*/ 408899 w 2053050"/>
                  <a:gd name="connsiteY10" fmla="*/ 709677 h 1513394"/>
                  <a:gd name="connsiteX11" fmla="*/ 408899 w 2053050"/>
                  <a:gd name="connsiteY11" fmla="*/ 0 h 1513394"/>
                  <a:gd name="connsiteX12" fmla="*/ 88395 w 2053050"/>
                  <a:gd name="connsiteY12" fmla="*/ 0 h 1513394"/>
                  <a:gd name="connsiteX13" fmla="*/ 88395 w 2053050"/>
                  <a:gd name="connsiteY13" fmla="*/ 1434679 h 1513394"/>
                  <a:gd name="connsiteX14" fmla="*/ 1621244 w 2053050"/>
                  <a:gd name="connsiteY14" fmla="*/ 1127145 h 1513394"/>
                  <a:gd name="connsiteX15" fmla="*/ 1786534 w 2053050"/>
                  <a:gd name="connsiteY15" fmla="*/ 1127145 h 1513394"/>
                  <a:gd name="connsiteX16" fmla="*/ 1786534 w 2053050"/>
                  <a:gd name="connsiteY16" fmla="*/ 1292762 h 1513394"/>
                  <a:gd name="connsiteX17" fmla="*/ 1621244 w 2053050"/>
                  <a:gd name="connsiteY17" fmla="*/ 1292762 h 1513394"/>
                  <a:gd name="connsiteX18" fmla="*/ 1621244 w 2053050"/>
                  <a:gd name="connsiteY18" fmla="*/ 789344 h 1513394"/>
                  <a:gd name="connsiteX19" fmla="*/ 1786534 w 2053050"/>
                  <a:gd name="connsiteY19" fmla="*/ 789344 h 1513394"/>
                  <a:gd name="connsiteX20" fmla="*/ 1786534 w 2053050"/>
                  <a:gd name="connsiteY20" fmla="*/ 954961 h 1513394"/>
                  <a:gd name="connsiteX21" fmla="*/ 1621244 w 2053050"/>
                  <a:gd name="connsiteY21" fmla="*/ 954961 h 1513394"/>
                  <a:gd name="connsiteX22" fmla="*/ 1110263 w 2053050"/>
                  <a:gd name="connsiteY22" fmla="*/ 1127145 h 1513394"/>
                  <a:gd name="connsiteX23" fmla="*/ 1275648 w 2053050"/>
                  <a:gd name="connsiteY23" fmla="*/ 1127145 h 1513394"/>
                  <a:gd name="connsiteX24" fmla="*/ 1275648 w 2053050"/>
                  <a:gd name="connsiteY24" fmla="*/ 1292762 h 1513394"/>
                  <a:gd name="connsiteX25" fmla="*/ 1110263 w 2053050"/>
                  <a:gd name="connsiteY25" fmla="*/ 1292762 h 1513394"/>
                  <a:gd name="connsiteX26" fmla="*/ 1110263 w 2053050"/>
                  <a:gd name="connsiteY26" fmla="*/ 789344 h 1513394"/>
                  <a:gd name="connsiteX27" fmla="*/ 1275648 w 2053050"/>
                  <a:gd name="connsiteY27" fmla="*/ 789344 h 1513394"/>
                  <a:gd name="connsiteX28" fmla="*/ 1275648 w 2053050"/>
                  <a:gd name="connsiteY28" fmla="*/ 954961 h 1513394"/>
                  <a:gd name="connsiteX29" fmla="*/ 1110263 w 2053050"/>
                  <a:gd name="connsiteY29" fmla="*/ 954961 h 1513394"/>
                  <a:gd name="connsiteX30" fmla="*/ 599757 w 2053050"/>
                  <a:gd name="connsiteY30" fmla="*/ 1127145 h 1513394"/>
                  <a:gd name="connsiteX31" fmla="*/ 764761 w 2053050"/>
                  <a:gd name="connsiteY31" fmla="*/ 1127145 h 1513394"/>
                  <a:gd name="connsiteX32" fmla="*/ 764761 w 2053050"/>
                  <a:gd name="connsiteY32" fmla="*/ 1292762 h 1513394"/>
                  <a:gd name="connsiteX33" fmla="*/ 599377 w 2053050"/>
                  <a:gd name="connsiteY33" fmla="*/ 1292762 h 1513394"/>
                  <a:gd name="connsiteX34" fmla="*/ 599757 w 2053050"/>
                  <a:gd name="connsiteY34" fmla="*/ 789344 h 1513394"/>
                  <a:gd name="connsiteX35" fmla="*/ 764761 w 2053050"/>
                  <a:gd name="connsiteY35" fmla="*/ 789344 h 1513394"/>
                  <a:gd name="connsiteX36" fmla="*/ 764761 w 2053050"/>
                  <a:gd name="connsiteY36" fmla="*/ 954961 h 1513394"/>
                  <a:gd name="connsiteX37" fmla="*/ 599377 w 2053050"/>
                  <a:gd name="connsiteY37" fmla="*/ 954961 h 151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53050" h="1513394">
                    <a:moveTo>
                      <a:pt x="0" y="1434679"/>
                    </a:moveTo>
                    <a:lnTo>
                      <a:pt x="0" y="1513965"/>
                    </a:lnTo>
                    <a:lnTo>
                      <a:pt x="2061510" y="1513965"/>
                    </a:lnTo>
                    <a:lnTo>
                      <a:pt x="2061510" y="1434679"/>
                    </a:lnTo>
                    <a:lnTo>
                      <a:pt x="1973400" y="1434679"/>
                    </a:lnTo>
                    <a:lnTo>
                      <a:pt x="1973400" y="412995"/>
                    </a:lnTo>
                    <a:lnTo>
                      <a:pt x="1447591" y="709677"/>
                    </a:lnTo>
                    <a:lnTo>
                      <a:pt x="1447591" y="412995"/>
                    </a:lnTo>
                    <a:lnTo>
                      <a:pt x="927960" y="708059"/>
                    </a:lnTo>
                    <a:lnTo>
                      <a:pt x="927960" y="412995"/>
                    </a:lnTo>
                    <a:lnTo>
                      <a:pt x="408899" y="709677"/>
                    </a:lnTo>
                    <a:lnTo>
                      <a:pt x="408899" y="0"/>
                    </a:lnTo>
                    <a:lnTo>
                      <a:pt x="88395" y="0"/>
                    </a:lnTo>
                    <a:lnTo>
                      <a:pt x="88395" y="1434679"/>
                    </a:lnTo>
                    <a:close/>
                    <a:moveTo>
                      <a:pt x="1621244" y="1127145"/>
                    </a:moveTo>
                    <a:lnTo>
                      <a:pt x="1786534" y="1127145"/>
                    </a:lnTo>
                    <a:lnTo>
                      <a:pt x="1786534" y="1292762"/>
                    </a:lnTo>
                    <a:lnTo>
                      <a:pt x="1621244" y="1292762"/>
                    </a:lnTo>
                    <a:close/>
                    <a:moveTo>
                      <a:pt x="1621244" y="789344"/>
                    </a:moveTo>
                    <a:lnTo>
                      <a:pt x="1786534" y="789344"/>
                    </a:lnTo>
                    <a:lnTo>
                      <a:pt x="1786534" y="954961"/>
                    </a:lnTo>
                    <a:lnTo>
                      <a:pt x="1621244" y="954961"/>
                    </a:lnTo>
                    <a:close/>
                    <a:moveTo>
                      <a:pt x="1110263" y="1127145"/>
                    </a:moveTo>
                    <a:lnTo>
                      <a:pt x="1275648" y="1127145"/>
                    </a:lnTo>
                    <a:lnTo>
                      <a:pt x="1275648" y="1292762"/>
                    </a:lnTo>
                    <a:lnTo>
                      <a:pt x="1110263" y="1292762"/>
                    </a:lnTo>
                    <a:close/>
                    <a:moveTo>
                      <a:pt x="1110263" y="789344"/>
                    </a:moveTo>
                    <a:lnTo>
                      <a:pt x="1275648" y="789344"/>
                    </a:lnTo>
                    <a:lnTo>
                      <a:pt x="1275648" y="954961"/>
                    </a:lnTo>
                    <a:lnTo>
                      <a:pt x="1110263" y="954961"/>
                    </a:lnTo>
                    <a:close/>
                    <a:moveTo>
                      <a:pt x="599757" y="1127145"/>
                    </a:moveTo>
                    <a:lnTo>
                      <a:pt x="764761" y="1127145"/>
                    </a:lnTo>
                    <a:lnTo>
                      <a:pt x="764761" y="1292762"/>
                    </a:lnTo>
                    <a:lnTo>
                      <a:pt x="599377" y="1292762"/>
                    </a:lnTo>
                    <a:close/>
                    <a:moveTo>
                      <a:pt x="599757" y="789344"/>
                    </a:moveTo>
                    <a:lnTo>
                      <a:pt x="764761" y="789344"/>
                    </a:lnTo>
                    <a:lnTo>
                      <a:pt x="764761" y="954961"/>
                    </a:lnTo>
                    <a:lnTo>
                      <a:pt x="599377" y="954961"/>
                    </a:ln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6" name="Freeform 86">
                <a:extLst>
                  <a:ext uri="{FF2B5EF4-FFF2-40B4-BE49-F238E27FC236}">
                    <a16:creationId xmlns:a16="http://schemas.microsoft.com/office/drawing/2014/main" id="{3CEC300B-1097-7DFD-CD40-0BC8FF484745}"/>
                  </a:ext>
                </a:extLst>
              </p:cNvPr>
              <p:cNvSpPr/>
              <p:nvPr/>
            </p:nvSpPr>
            <p:spPr>
              <a:xfrm>
                <a:off x="6046194" y="5532522"/>
                <a:ext cx="256631" cy="76146"/>
              </a:xfrm>
              <a:custGeom>
                <a:avLst/>
                <a:gdLst>
                  <a:gd name="connsiteX0" fmla="*/ 140102 w 256631"/>
                  <a:gd name="connsiteY0" fmla="*/ 80905 h 76145"/>
                  <a:gd name="connsiteX1" fmla="*/ 0 w 256631"/>
                  <a:gd name="connsiteY1" fmla="*/ 76146 h 76145"/>
                  <a:gd name="connsiteX2" fmla="*/ 5228 w 256631"/>
                  <a:gd name="connsiteY2" fmla="*/ 0 h 76145"/>
                  <a:gd name="connsiteX3" fmla="*/ 260433 w 256631"/>
                  <a:gd name="connsiteY3" fmla="*/ 952 h 76145"/>
                  <a:gd name="connsiteX4" fmla="*/ 261669 w 256631"/>
                  <a:gd name="connsiteY4" fmla="*/ 952 h 76145"/>
                  <a:gd name="connsiteX5" fmla="*/ 265566 w 256631"/>
                  <a:gd name="connsiteY5" fmla="*/ 77097 h 76145"/>
                  <a:gd name="connsiteX6" fmla="*/ 140102 w 256631"/>
                  <a:gd name="connsiteY6" fmla="*/ 80905 h 76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631" h="76145">
                    <a:moveTo>
                      <a:pt x="140102" y="80905"/>
                    </a:moveTo>
                    <a:cubicBezTo>
                      <a:pt x="93528" y="80905"/>
                      <a:pt x="46384" y="79286"/>
                      <a:pt x="0" y="76146"/>
                    </a:cubicBezTo>
                    <a:lnTo>
                      <a:pt x="5228" y="0"/>
                    </a:lnTo>
                    <a:cubicBezTo>
                      <a:pt x="90188" y="5791"/>
                      <a:pt x="175432" y="6110"/>
                      <a:pt x="260433" y="952"/>
                    </a:cubicBezTo>
                    <a:lnTo>
                      <a:pt x="261669" y="952"/>
                    </a:lnTo>
                    <a:lnTo>
                      <a:pt x="265566" y="77097"/>
                    </a:lnTo>
                    <a:cubicBezTo>
                      <a:pt x="223840" y="79382"/>
                      <a:pt x="181828" y="80905"/>
                      <a:pt x="140102" y="8090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7" name="Freeform 87">
                <a:extLst>
                  <a:ext uri="{FF2B5EF4-FFF2-40B4-BE49-F238E27FC236}">
                    <a16:creationId xmlns:a16="http://schemas.microsoft.com/office/drawing/2014/main" id="{BE6A31E9-2B33-1036-BB04-8679FFB27D12}"/>
                  </a:ext>
                </a:extLst>
              </p:cNvPr>
              <p:cNvSpPr/>
              <p:nvPr/>
            </p:nvSpPr>
            <p:spPr>
              <a:xfrm>
                <a:off x="5526279" y="5430678"/>
                <a:ext cx="266136" cy="133255"/>
              </a:xfrm>
              <a:custGeom>
                <a:avLst/>
                <a:gdLst>
                  <a:gd name="connsiteX0" fmla="*/ 256631 w 266136"/>
                  <a:gd name="connsiteY0" fmla="*/ 142012 h 133254"/>
                  <a:gd name="connsiteX1" fmla="*/ 0 w 266136"/>
                  <a:gd name="connsiteY1" fmla="*/ 71958 h 133254"/>
                  <a:gd name="connsiteX2" fmla="*/ 24808 w 266136"/>
                  <a:gd name="connsiteY2" fmla="*/ 0 h 133254"/>
                  <a:gd name="connsiteX3" fmla="*/ 271934 w 266136"/>
                  <a:gd name="connsiteY3" fmla="*/ 67389 h 133254"/>
                </a:gdLst>
                <a:ahLst/>
                <a:cxnLst>
                  <a:cxn ang="0">
                    <a:pos x="connsiteX0" y="connsiteY0"/>
                  </a:cxn>
                  <a:cxn ang="0">
                    <a:pos x="connsiteX1" y="connsiteY1"/>
                  </a:cxn>
                  <a:cxn ang="0">
                    <a:pos x="connsiteX2" y="connsiteY2"/>
                  </a:cxn>
                  <a:cxn ang="0">
                    <a:pos x="connsiteX3" y="connsiteY3"/>
                  </a:cxn>
                </a:cxnLst>
                <a:rect l="l" t="t" r="r" b="b"/>
                <a:pathLst>
                  <a:path w="266136" h="133254">
                    <a:moveTo>
                      <a:pt x="256631" y="142012"/>
                    </a:moveTo>
                    <a:cubicBezTo>
                      <a:pt x="169654" y="124288"/>
                      <a:pt x="83927" y="100886"/>
                      <a:pt x="0" y="71958"/>
                    </a:cubicBezTo>
                    <a:lnTo>
                      <a:pt x="24808" y="0"/>
                    </a:lnTo>
                    <a:cubicBezTo>
                      <a:pt x="105620" y="27860"/>
                      <a:pt x="188174" y="50371"/>
                      <a:pt x="271934" y="67389"/>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8" name="Freeform 88">
                <a:extLst>
                  <a:ext uri="{FF2B5EF4-FFF2-40B4-BE49-F238E27FC236}">
                    <a16:creationId xmlns:a16="http://schemas.microsoft.com/office/drawing/2014/main" id="{3CCEA76D-24F1-256F-3F44-301428BA0AB7}"/>
                  </a:ext>
                </a:extLst>
              </p:cNvPr>
              <p:cNvSpPr/>
              <p:nvPr/>
            </p:nvSpPr>
            <p:spPr>
              <a:xfrm>
                <a:off x="5050750" y="5201765"/>
                <a:ext cx="256631" cy="190364"/>
              </a:xfrm>
              <a:custGeom>
                <a:avLst/>
                <a:gdLst>
                  <a:gd name="connsiteX0" fmla="*/ 229828 w 256631"/>
                  <a:gd name="connsiteY0" fmla="*/ 197598 h 190364"/>
                  <a:gd name="connsiteX1" fmla="*/ 0 w 256631"/>
                  <a:gd name="connsiteY1" fmla="*/ 63106 h 190364"/>
                  <a:gd name="connsiteX2" fmla="*/ 42582 w 256631"/>
                  <a:gd name="connsiteY2" fmla="*/ 0 h 190364"/>
                  <a:gd name="connsiteX3" fmla="*/ 263855 w 256631"/>
                  <a:gd name="connsiteY3" fmla="*/ 129448 h 190364"/>
                </a:gdLst>
                <a:ahLst/>
                <a:cxnLst>
                  <a:cxn ang="0">
                    <a:pos x="connsiteX0" y="connsiteY0"/>
                  </a:cxn>
                  <a:cxn ang="0">
                    <a:pos x="connsiteX1" y="connsiteY1"/>
                  </a:cxn>
                  <a:cxn ang="0">
                    <a:pos x="connsiteX2" y="connsiteY2"/>
                  </a:cxn>
                  <a:cxn ang="0">
                    <a:pos x="connsiteX3" y="connsiteY3"/>
                  </a:cxn>
                </a:cxnLst>
                <a:rect l="l" t="t" r="r" b="b"/>
                <a:pathLst>
                  <a:path w="256631" h="190364">
                    <a:moveTo>
                      <a:pt x="229828" y="197598"/>
                    </a:moveTo>
                    <a:cubicBezTo>
                      <a:pt x="150380" y="157819"/>
                      <a:pt x="73607" y="112893"/>
                      <a:pt x="0" y="63106"/>
                    </a:cubicBezTo>
                    <a:lnTo>
                      <a:pt x="42582" y="0"/>
                    </a:lnTo>
                    <a:cubicBezTo>
                      <a:pt x="113436" y="47945"/>
                      <a:pt x="187352" y="91187"/>
                      <a:pt x="263855" y="129448"/>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59" name="Freeform 89">
                <a:extLst>
                  <a:ext uri="{FF2B5EF4-FFF2-40B4-BE49-F238E27FC236}">
                    <a16:creationId xmlns:a16="http://schemas.microsoft.com/office/drawing/2014/main" id="{68AB6665-583C-725B-28E0-1DF110E18816}"/>
                  </a:ext>
                </a:extLst>
              </p:cNvPr>
              <p:cNvSpPr/>
              <p:nvPr/>
            </p:nvSpPr>
            <p:spPr>
              <a:xfrm>
                <a:off x="4653067" y="4862536"/>
                <a:ext cx="237622" cy="237955"/>
              </a:xfrm>
              <a:custGeom>
                <a:avLst/>
                <a:gdLst>
                  <a:gd name="connsiteX0" fmla="*/ 187341 w 237621"/>
                  <a:gd name="connsiteY0" fmla="*/ 239192 h 237955"/>
                  <a:gd name="connsiteX1" fmla="*/ 0 w 237621"/>
                  <a:gd name="connsiteY1" fmla="*/ 50066 h 237955"/>
                  <a:gd name="connsiteX2" fmla="*/ 57029 w 237621"/>
                  <a:gd name="connsiteY2" fmla="*/ 0 h 237955"/>
                  <a:gd name="connsiteX3" fmla="*/ 237622 w 237621"/>
                  <a:gd name="connsiteY3" fmla="*/ 182083 h 237955"/>
                </a:gdLst>
                <a:ahLst/>
                <a:cxnLst>
                  <a:cxn ang="0">
                    <a:pos x="connsiteX0" y="connsiteY0"/>
                  </a:cxn>
                  <a:cxn ang="0">
                    <a:pos x="connsiteX1" y="connsiteY1"/>
                  </a:cxn>
                  <a:cxn ang="0">
                    <a:pos x="connsiteX2" y="connsiteY2"/>
                  </a:cxn>
                  <a:cxn ang="0">
                    <a:pos x="connsiteX3" y="connsiteY3"/>
                  </a:cxn>
                </a:cxnLst>
                <a:rect l="l" t="t" r="r" b="b"/>
                <a:pathLst>
                  <a:path w="237621" h="237955">
                    <a:moveTo>
                      <a:pt x="187341" y="239192"/>
                    </a:moveTo>
                    <a:cubicBezTo>
                      <a:pt x="120903" y="180245"/>
                      <a:pt x="58326" y="117072"/>
                      <a:pt x="0" y="50066"/>
                    </a:cubicBezTo>
                    <a:lnTo>
                      <a:pt x="57029" y="0"/>
                    </a:lnTo>
                    <a:cubicBezTo>
                      <a:pt x="113200" y="64570"/>
                      <a:pt x="173526" y="125394"/>
                      <a:pt x="237622" y="182083"/>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0" name="Freeform 90">
                <a:extLst>
                  <a:ext uri="{FF2B5EF4-FFF2-40B4-BE49-F238E27FC236}">
                    <a16:creationId xmlns:a16="http://schemas.microsoft.com/office/drawing/2014/main" id="{01BD9258-ED75-3F46-885D-1772F7DCB1B5}"/>
                  </a:ext>
                </a:extLst>
              </p:cNvPr>
              <p:cNvSpPr/>
              <p:nvPr/>
            </p:nvSpPr>
            <p:spPr>
              <a:xfrm>
                <a:off x="4359747" y="4436216"/>
                <a:ext cx="190097" cy="256991"/>
              </a:xfrm>
              <a:custGeom>
                <a:avLst/>
                <a:gdLst>
                  <a:gd name="connsiteX0" fmla="*/ 132118 w 190097"/>
                  <a:gd name="connsiteY0" fmla="*/ 264511 h 256991"/>
                  <a:gd name="connsiteX1" fmla="*/ 0 w 190097"/>
                  <a:gd name="connsiteY1" fmla="*/ 33409 h 256991"/>
                  <a:gd name="connsiteX2" fmla="*/ 68150 w 190097"/>
                  <a:gd name="connsiteY2" fmla="*/ 0 h 256991"/>
                  <a:gd name="connsiteX3" fmla="*/ 195515 w 190097"/>
                  <a:gd name="connsiteY3" fmla="*/ 222440 h 256991"/>
                </a:gdLst>
                <a:ahLst/>
                <a:cxnLst>
                  <a:cxn ang="0">
                    <a:pos x="connsiteX0" y="connsiteY0"/>
                  </a:cxn>
                  <a:cxn ang="0">
                    <a:pos x="connsiteX1" y="connsiteY1"/>
                  </a:cxn>
                  <a:cxn ang="0">
                    <a:pos x="connsiteX2" y="connsiteY2"/>
                  </a:cxn>
                  <a:cxn ang="0">
                    <a:pos x="connsiteX3" y="connsiteY3"/>
                  </a:cxn>
                </a:cxnLst>
                <a:rect l="l" t="t" r="r" b="b"/>
                <a:pathLst>
                  <a:path w="190097" h="256991">
                    <a:moveTo>
                      <a:pt x="132118" y="264511"/>
                    </a:moveTo>
                    <a:cubicBezTo>
                      <a:pt x="83087" y="190448"/>
                      <a:pt x="38953" y="113249"/>
                      <a:pt x="0" y="33409"/>
                    </a:cubicBezTo>
                    <a:lnTo>
                      <a:pt x="68150" y="0"/>
                    </a:lnTo>
                    <a:cubicBezTo>
                      <a:pt x="105705" y="76855"/>
                      <a:pt x="148251" y="151161"/>
                      <a:pt x="195515" y="222440"/>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1" name="Freeform 91">
                <a:extLst>
                  <a:ext uri="{FF2B5EF4-FFF2-40B4-BE49-F238E27FC236}">
                    <a16:creationId xmlns:a16="http://schemas.microsoft.com/office/drawing/2014/main" id="{45D059F4-3614-282B-DAD0-88A3ED97B45B}"/>
                  </a:ext>
                </a:extLst>
              </p:cNvPr>
              <p:cNvSpPr/>
              <p:nvPr/>
            </p:nvSpPr>
            <p:spPr>
              <a:xfrm>
                <a:off x="8040505" y="3967825"/>
                <a:ext cx="133068" cy="266510"/>
              </a:xfrm>
              <a:custGeom>
                <a:avLst/>
                <a:gdLst>
                  <a:gd name="connsiteX0" fmla="*/ 71857 w 133068"/>
                  <a:gd name="connsiteY0" fmla="*/ 272316 h 266509"/>
                  <a:gd name="connsiteX1" fmla="*/ 0 w 133068"/>
                  <a:gd name="connsiteY1" fmla="*/ 247473 h 266509"/>
                  <a:gd name="connsiteX2" fmla="*/ 67485 w 133068"/>
                  <a:gd name="connsiteY2" fmla="*/ 0 h 266509"/>
                  <a:gd name="connsiteX3" fmla="*/ 142003 w 133068"/>
                  <a:gd name="connsiteY3" fmla="*/ 15229 h 266509"/>
                  <a:gd name="connsiteX4" fmla="*/ 71857 w 133068"/>
                  <a:gd name="connsiteY4" fmla="*/ 272316 h 266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068" h="266509">
                    <a:moveTo>
                      <a:pt x="71857" y="272316"/>
                    </a:moveTo>
                    <a:lnTo>
                      <a:pt x="0" y="247473"/>
                    </a:lnTo>
                    <a:cubicBezTo>
                      <a:pt x="27927" y="166565"/>
                      <a:pt x="50471" y="83893"/>
                      <a:pt x="67485" y="0"/>
                    </a:cubicBezTo>
                    <a:lnTo>
                      <a:pt x="142003" y="15229"/>
                    </a:lnTo>
                    <a:cubicBezTo>
                      <a:pt x="124336" y="102387"/>
                      <a:pt x="100902" y="188272"/>
                      <a:pt x="71857" y="272316"/>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2" name="Freeform 92">
                <a:extLst>
                  <a:ext uri="{FF2B5EF4-FFF2-40B4-BE49-F238E27FC236}">
                    <a16:creationId xmlns:a16="http://schemas.microsoft.com/office/drawing/2014/main" id="{AC80A07D-AB05-95DD-8E07-76291E763B1B}"/>
                  </a:ext>
                </a:extLst>
              </p:cNvPr>
              <p:cNvSpPr/>
              <p:nvPr/>
            </p:nvSpPr>
            <p:spPr>
              <a:xfrm>
                <a:off x="8142207" y="3448703"/>
                <a:ext cx="76039" cy="266510"/>
              </a:xfrm>
              <a:custGeom>
                <a:avLst/>
                <a:gdLst>
                  <a:gd name="connsiteX0" fmla="*/ 76039 w 76038"/>
                  <a:gd name="connsiteY0" fmla="*/ 270602 h 266509"/>
                  <a:gd name="connsiteX1" fmla="*/ 0 w 76038"/>
                  <a:gd name="connsiteY1" fmla="*/ 265272 h 266509"/>
                  <a:gd name="connsiteX2" fmla="*/ 4752 w 76038"/>
                  <a:gd name="connsiteY2" fmla="*/ 129257 h 266509"/>
                  <a:gd name="connsiteX3" fmla="*/ 1046 w 76038"/>
                  <a:gd name="connsiteY3" fmla="*/ 8757 h 266509"/>
                  <a:gd name="connsiteX4" fmla="*/ 1046 w 76038"/>
                  <a:gd name="connsiteY4" fmla="*/ 4759 h 266509"/>
                  <a:gd name="connsiteX5" fmla="*/ 77085 w 76038"/>
                  <a:gd name="connsiteY5" fmla="*/ 0 h 266509"/>
                  <a:gd name="connsiteX6" fmla="*/ 77085 w 76038"/>
                  <a:gd name="connsiteY6" fmla="*/ 4093 h 266509"/>
                  <a:gd name="connsiteX7" fmla="*/ 80886 w 76038"/>
                  <a:gd name="connsiteY7" fmla="*/ 129257 h 266509"/>
                  <a:gd name="connsiteX8" fmla="*/ 76039 w 76038"/>
                  <a:gd name="connsiteY8" fmla="*/ 270602 h 26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38" h="266509">
                    <a:moveTo>
                      <a:pt x="76039" y="270602"/>
                    </a:moveTo>
                    <a:lnTo>
                      <a:pt x="0" y="265272"/>
                    </a:lnTo>
                    <a:cubicBezTo>
                      <a:pt x="3136" y="220346"/>
                      <a:pt x="4752" y="174564"/>
                      <a:pt x="4752" y="129257"/>
                    </a:cubicBezTo>
                    <a:cubicBezTo>
                      <a:pt x="4752" y="89376"/>
                      <a:pt x="3517" y="48828"/>
                      <a:pt x="1046" y="8757"/>
                    </a:cubicBezTo>
                    <a:lnTo>
                      <a:pt x="1046" y="4759"/>
                    </a:lnTo>
                    <a:lnTo>
                      <a:pt x="77085" y="0"/>
                    </a:lnTo>
                    <a:lnTo>
                      <a:pt x="77085" y="4093"/>
                    </a:lnTo>
                    <a:cubicBezTo>
                      <a:pt x="79556" y="45783"/>
                      <a:pt x="80886" y="87853"/>
                      <a:pt x="80886" y="129257"/>
                    </a:cubicBezTo>
                    <a:cubicBezTo>
                      <a:pt x="80981" y="175991"/>
                      <a:pt x="79271" y="223487"/>
                      <a:pt x="76039" y="270602"/>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3" name="Freeform 93">
                <a:extLst>
                  <a:ext uri="{FF2B5EF4-FFF2-40B4-BE49-F238E27FC236}">
                    <a16:creationId xmlns:a16="http://schemas.microsoft.com/office/drawing/2014/main" id="{5BE570A3-A26C-E780-14B4-E6F9C203D54D}"/>
                  </a:ext>
                </a:extLst>
              </p:cNvPr>
              <p:cNvSpPr/>
              <p:nvPr/>
            </p:nvSpPr>
            <p:spPr>
              <a:xfrm>
                <a:off x="8045447" y="2926439"/>
                <a:ext cx="133068" cy="266510"/>
              </a:xfrm>
              <a:custGeom>
                <a:avLst/>
                <a:gdLst>
                  <a:gd name="connsiteX0" fmla="*/ 65298 w 133068"/>
                  <a:gd name="connsiteY0" fmla="*/ 272221 h 266509"/>
                  <a:gd name="connsiteX1" fmla="*/ 0 w 133068"/>
                  <a:gd name="connsiteY1" fmla="*/ 24176 h 266509"/>
                  <a:gd name="connsiteX2" fmla="*/ 72047 w 133068"/>
                  <a:gd name="connsiteY2" fmla="*/ 0 h 266509"/>
                  <a:gd name="connsiteX3" fmla="*/ 139912 w 133068"/>
                  <a:gd name="connsiteY3" fmla="*/ 257658 h 266509"/>
                </a:gdLst>
                <a:ahLst/>
                <a:cxnLst>
                  <a:cxn ang="0">
                    <a:pos x="connsiteX0" y="connsiteY0"/>
                  </a:cxn>
                  <a:cxn ang="0">
                    <a:pos x="connsiteX1" y="connsiteY1"/>
                  </a:cxn>
                  <a:cxn ang="0">
                    <a:pos x="connsiteX2" y="connsiteY2"/>
                  </a:cxn>
                  <a:cxn ang="0">
                    <a:pos x="connsiteX3" y="connsiteY3"/>
                  </a:cxn>
                </a:cxnLst>
                <a:rect l="l" t="t" r="r" b="b"/>
                <a:pathLst>
                  <a:path w="133068" h="266509">
                    <a:moveTo>
                      <a:pt x="65298" y="272221"/>
                    </a:moveTo>
                    <a:cubicBezTo>
                      <a:pt x="48996" y="188193"/>
                      <a:pt x="27183" y="105332"/>
                      <a:pt x="0" y="24176"/>
                    </a:cubicBezTo>
                    <a:lnTo>
                      <a:pt x="72047" y="0"/>
                    </a:lnTo>
                    <a:cubicBezTo>
                      <a:pt x="100286" y="84303"/>
                      <a:pt x="122957" y="170374"/>
                      <a:pt x="139912" y="257658"/>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4" name="Freeform 94">
                <a:extLst>
                  <a:ext uri="{FF2B5EF4-FFF2-40B4-BE49-F238E27FC236}">
                    <a16:creationId xmlns:a16="http://schemas.microsoft.com/office/drawing/2014/main" id="{A377FC45-C249-CD5D-222E-F22BC3259721}"/>
                  </a:ext>
                </a:extLst>
              </p:cNvPr>
              <p:cNvSpPr/>
              <p:nvPr/>
            </p:nvSpPr>
            <p:spPr>
              <a:xfrm>
                <a:off x="4366970" y="2437203"/>
                <a:ext cx="190097" cy="256991"/>
              </a:xfrm>
              <a:custGeom>
                <a:avLst/>
                <a:gdLst>
                  <a:gd name="connsiteX0" fmla="*/ 68055 w 190097"/>
                  <a:gd name="connsiteY0" fmla="*/ 264225 h 256991"/>
                  <a:gd name="connsiteX1" fmla="*/ 0 w 190097"/>
                  <a:gd name="connsiteY1" fmla="*/ 230150 h 256991"/>
                  <a:gd name="connsiteX2" fmla="*/ 134209 w 190097"/>
                  <a:gd name="connsiteY2" fmla="*/ 0 h 256991"/>
                  <a:gd name="connsiteX3" fmla="*/ 197226 w 190097"/>
                  <a:gd name="connsiteY3" fmla="*/ 42642 h 256991"/>
                  <a:gd name="connsiteX4" fmla="*/ 68055 w 190097"/>
                  <a:gd name="connsiteY4" fmla="*/ 264225 h 25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097" h="256991">
                    <a:moveTo>
                      <a:pt x="68055" y="264225"/>
                    </a:moveTo>
                    <a:lnTo>
                      <a:pt x="0" y="230150"/>
                    </a:lnTo>
                    <a:cubicBezTo>
                      <a:pt x="39727" y="150612"/>
                      <a:pt x="84557" y="73734"/>
                      <a:pt x="134209" y="0"/>
                    </a:cubicBezTo>
                    <a:lnTo>
                      <a:pt x="197226" y="42642"/>
                    </a:lnTo>
                    <a:cubicBezTo>
                      <a:pt x="149379" y="113596"/>
                      <a:pt x="106229" y="187616"/>
                      <a:pt x="68055" y="26422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5" name="Freeform 95">
                <a:extLst>
                  <a:ext uri="{FF2B5EF4-FFF2-40B4-BE49-F238E27FC236}">
                    <a16:creationId xmlns:a16="http://schemas.microsoft.com/office/drawing/2014/main" id="{4C37C788-BC09-FD1D-8245-CFCCE7EF87D5}"/>
                  </a:ext>
                </a:extLst>
              </p:cNvPr>
              <p:cNvSpPr/>
              <p:nvPr/>
            </p:nvSpPr>
            <p:spPr>
              <a:xfrm>
                <a:off x="4663997" y="2038772"/>
                <a:ext cx="237622" cy="237955"/>
              </a:xfrm>
              <a:custGeom>
                <a:avLst/>
                <a:gdLst>
                  <a:gd name="connsiteX0" fmla="*/ 57029 w 237621"/>
                  <a:gd name="connsiteY0" fmla="*/ 238145 h 237955"/>
                  <a:gd name="connsiteX1" fmla="*/ 0 w 237621"/>
                  <a:gd name="connsiteY1" fmla="*/ 187699 h 237955"/>
                  <a:gd name="connsiteX2" fmla="*/ 188767 w 237621"/>
                  <a:gd name="connsiteY2" fmla="*/ 0 h 237955"/>
                  <a:gd name="connsiteX3" fmla="*/ 238762 w 237621"/>
                  <a:gd name="connsiteY3" fmla="*/ 57109 h 237955"/>
                  <a:gd name="connsiteX4" fmla="*/ 57029 w 237621"/>
                  <a:gd name="connsiteY4" fmla="*/ 238145 h 23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1" h="237955">
                    <a:moveTo>
                      <a:pt x="57029" y="238145"/>
                    </a:moveTo>
                    <a:lnTo>
                      <a:pt x="0" y="187699"/>
                    </a:lnTo>
                    <a:cubicBezTo>
                      <a:pt x="58831" y="121138"/>
                      <a:pt x="121884" y="58442"/>
                      <a:pt x="188767" y="0"/>
                    </a:cubicBezTo>
                    <a:lnTo>
                      <a:pt x="238762" y="57109"/>
                    </a:lnTo>
                    <a:cubicBezTo>
                      <a:pt x="174356" y="113474"/>
                      <a:pt x="113652" y="173945"/>
                      <a:pt x="57029" y="23814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6" name="Freeform 96">
                <a:extLst>
                  <a:ext uri="{FF2B5EF4-FFF2-40B4-BE49-F238E27FC236}">
                    <a16:creationId xmlns:a16="http://schemas.microsoft.com/office/drawing/2014/main" id="{C8C34C77-0402-1557-6B04-1C45B63998B6}"/>
                  </a:ext>
                </a:extLst>
              </p:cNvPr>
              <p:cNvSpPr/>
              <p:nvPr/>
            </p:nvSpPr>
            <p:spPr>
              <a:xfrm>
                <a:off x="5064722" y="1744754"/>
                <a:ext cx="256631" cy="190364"/>
              </a:xfrm>
              <a:custGeom>
                <a:avLst/>
                <a:gdLst>
                  <a:gd name="connsiteX0" fmla="*/ 41631 w 256631"/>
                  <a:gd name="connsiteY0" fmla="*/ 195885 h 190364"/>
                  <a:gd name="connsiteX1" fmla="*/ 0 w 256631"/>
                  <a:gd name="connsiteY1" fmla="*/ 132493 h 190364"/>
                  <a:gd name="connsiteX2" fmla="*/ 230683 w 256631"/>
                  <a:gd name="connsiteY2" fmla="*/ 0 h 190364"/>
                  <a:gd name="connsiteX3" fmla="*/ 264140 w 256631"/>
                  <a:gd name="connsiteY3" fmla="*/ 68436 h 190364"/>
                  <a:gd name="connsiteX4" fmla="*/ 41631 w 256631"/>
                  <a:gd name="connsiteY4" fmla="*/ 195885 h 19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31" h="190364">
                    <a:moveTo>
                      <a:pt x="41631" y="195885"/>
                    </a:moveTo>
                    <a:lnTo>
                      <a:pt x="0" y="132493"/>
                    </a:lnTo>
                    <a:cubicBezTo>
                      <a:pt x="73945" y="83368"/>
                      <a:pt x="151002" y="39110"/>
                      <a:pt x="230683" y="0"/>
                    </a:cubicBezTo>
                    <a:lnTo>
                      <a:pt x="264140" y="68436"/>
                    </a:lnTo>
                    <a:cubicBezTo>
                      <a:pt x="187272" y="106010"/>
                      <a:pt x="112944" y="148584"/>
                      <a:pt x="41631" y="195885"/>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67" name="Freeform 97">
                <a:extLst>
                  <a:ext uri="{FF2B5EF4-FFF2-40B4-BE49-F238E27FC236}">
                    <a16:creationId xmlns:a16="http://schemas.microsoft.com/office/drawing/2014/main" id="{FD7CF330-1F18-8616-CA51-29009840E3EB}"/>
                  </a:ext>
                </a:extLst>
              </p:cNvPr>
              <p:cNvSpPr/>
              <p:nvPr/>
            </p:nvSpPr>
            <p:spPr>
              <a:xfrm>
                <a:off x="5541201" y="1575901"/>
                <a:ext cx="266136" cy="133255"/>
              </a:xfrm>
              <a:custGeom>
                <a:avLst/>
                <a:gdLst>
                  <a:gd name="connsiteX0" fmla="*/ 24142 w 266136"/>
                  <a:gd name="connsiteY0" fmla="*/ 140013 h 133254"/>
                  <a:gd name="connsiteX1" fmla="*/ 0 w 266136"/>
                  <a:gd name="connsiteY1" fmla="*/ 67770 h 133254"/>
                  <a:gd name="connsiteX2" fmla="*/ 257297 w 266136"/>
                  <a:gd name="connsiteY2" fmla="*/ 0 h 133254"/>
                  <a:gd name="connsiteX3" fmla="*/ 271744 w 266136"/>
                  <a:gd name="connsiteY3" fmla="*/ 74718 h 133254"/>
                  <a:gd name="connsiteX4" fmla="*/ 24142 w 266136"/>
                  <a:gd name="connsiteY4" fmla="*/ 140013 h 13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36" h="133254">
                    <a:moveTo>
                      <a:pt x="24142" y="140013"/>
                    </a:moveTo>
                    <a:lnTo>
                      <a:pt x="0" y="67770"/>
                    </a:lnTo>
                    <a:cubicBezTo>
                      <a:pt x="84189" y="39555"/>
                      <a:pt x="170140" y="16916"/>
                      <a:pt x="257297" y="0"/>
                    </a:cubicBezTo>
                    <a:lnTo>
                      <a:pt x="271744" y="74718"/>
                    </a:lnTo>
                    <a:cubicBezTo>
                      <a:pt x="187867" y="91010"/>
                      <a:pt x="105154" y="112823"/>
                      <a:pt x="24142" y="140013"/>
                    </a:cubicBezTo>
                    <a:close/>
                  </a:path>
                </a:pathLst>
              </a:custGeom>
              <a:grpFill/>
              <a:ln w="950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grpSp>
      </p:grpSp>
      <p:sp>
        <p:nvSpPr>
          <p:cNvPr id="68" name="Rounded Rectangle 53">
            <a:extLst>
              <a:ext uri="{FF2B5EF4-FFF2-40B4-BE49-F238E27FC236}">
                <a16:creationId xmlns:a16="http://schemas.microsoft.com/office/drawing/2014/main" id="{9AAE6DCD-D3AF-C57F-405C-4DF4F18F91F6}"/>
              </a:ext>
            </a:extLst>
          </p:cNvPr>
          <p:cNvSpPr/>
          <p:nvPr/>
        </p:nvSpPr>
        <p:spPr>
          <a:xfrm>
            <a:off x="9103893" y="1687777"/>
            <a:ext cx="2310252" cy="777240"/>
          </a:xfrm>
          <a:prstGeom prst="roundRect">
            <a:avLst/>
          </a:prstGeom>
          <a:solidFill>
            <a:srgbClr val="EE8434">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Supply Chain Practice</a:t>
            </a:r>
          </a:p>
        </p:txBody>
      </p:sp>
      <p:sp>
        <p:nvSpPr>
          <p:cNvPr id="4" name="Content Placeholder 5">
            <a:extLst>
              <a:ext uri="{FF2B5EF4-FFF2-40B4-BE49-F238E27FC236}">
                <a16:creationId xmlns:a16="http://schemas.microsoft.com/office/drawing/2014/main" id="{1B232F6E-39EF-B85B-C2A1-EA995FB36BF4}"/>
              </a:ext>
            </a:extLst>
          </p:cNvPr>
          <p:cNvSpPr txBox="1">
            <a:spLocks/>
          </p:cNvSpPr>
          <p:nvPr/>
        </p:nvSpPr>
        <p:spPr>
          <a:xfrm>
            <a:off x="609035" y="1319856"/>
            <a:ext cx="3777770" cy="2020110"/>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
                <a:srgbClr val="5E5F62"/>
              </a:buClr>
              <a:buSzTx/>
              <a:buFont typeface="Arial" panose="020B0604020202020204" pitchFamily="34" charset="0"/>
              <a:buNone/>
              <a:tabLst/>
              <a:defRPr/>
            </a:pPr>
            <a:r>
              <a:rPr kumimoji="0" lang="en-US" sz="1600" b="1" i="0" u="none" strike="noStrike" kern="1200" cap="none" spc="0" normalizeH="0" baseline="0" noProof="0" dirty="0">
                <a:ln>
                  <a:noFill/>
                </a:ln>
                <a:solidFill>
                  <a:srgbClr val="26BCD7"/>
                </a:solidFill>
                <a:effectLst/>
                <a:uLnTx/>
                <a:uFillTx/>
                <a:latin typeface="Arial" panose="020B0604020202020204" pitchFamily="34" charset="0"/>
                <a:ea typeface="+mn-ea"/>
                <a:cs typeface="Arial" panose="020B0604020202020204" pitchFamily="34" charset="0"/>
              </a:rPr>
              <a:t>Procurement Service Delivery</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Procurement transformation strategy</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Service delivery assessment</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Business case development</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Delivery model and COE design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Technology selection and implementation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Customer service optimization</a:t>
            </a:r>
          </a:p>
        </p:txBody>
      </p:sp>
      <p:sp>
        <p:nvSpPr>
          <p:cNvPr id="5" name="Content Placeholder 5">
            <a:extLst>
              <a:ext uri="{FF2B5EF4-FFF2-40B4-BE49-F238E27FC236}">
                <a16:creationId xmlns:a16="http://schemas.microsoft.com/office/drawing/2014/main" id="{FEB7C091-BAB7-B65C-16B8-9CE16ACF5F25}"/>
              </a:ext>
            </a:extLst>
          </p:cNvPr>
          <p:cNvSpPr txBox="1">
            <a:spLocks/>
          </p:cNvSpPr>
          <p:nvPr/>
        </p:nvSpPr>
        <p:spPr>
          <a:xfrm>
            <a:off x="4235432" y="1319856"/>
            <a:ext cx="3507446" cy="1524243"/>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
                <a:srgbClr val="5E5F62"/>
              </a:buClr>
              <a:buSzTx/>
              <a:buFont typeface="Arial" panose="020B0604020202020204" pitchFamily="34" charset="0"/>
              <a:buNone/>
              <a:tabLst/>
              <a:defRPr/>
            </a:pPr>
            <a:r>
              <a:rPr kumimoji="0" lang="en-US" sz="1600" b="1" i="0" u="none" strike="noStrike" kern="1200" cap="none" spc="0" normalizeH="0" baseline="0" noProof="0" dirty="0">
                <a:ln>
                  <a:noFill/>
                </a:ln>
                <a:solidFill>
                  <a:srgbClr val="26BCD7"/>
                </a:solidFill>
                <a:effectLst/>
                <a:uLnTx/>
                <a:uFillTx/>
                <a:latin typeface="Arial" panose="020B0604020202020204" pitchFamily="34" charset="0"/>
                <a:ea typeface="+mn-ea"/>
                <a:cs typeface="Arial" panose="020B0604020202020204" pitchFamily="34" charset="0"/>
              </a:rPr>
              <a:t>Procure-to-Pay (P2P) Process</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P2P process design and improvement</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Functional technology selection and implementation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Metrics design and implementation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Global process owner and governance</a:t>
            </a:r>
          </a:p>
        </p:txBody>
      </p:sp>
      <p:sp>
        <p:nvSpPr>
          <p:cNvPr id="6" name="Content Placeholder 5">
            <a:extLst>
              <a:ext uri="{FF2B5EF4-FFF2-40B4-BE49-F238E27FC236}">
                <a16:creationId xmlns:a16="http://schemas.microsoft.com/office/drawing/2014/main" id="{58BAC600-379E-F894-9B0C-0443AEBD227B}"/>
              </a:ext>
            </a:extLst>
          </p:cNvPr>
          <p:cNvSpPr txBox="1">
            <a:spLocks/>
          </p:cNvSpPr>
          <p:nvPr/>
        </p:nvSpPr>
        <p:spPr>
          <a:xfrm>
            <a:off x="609035" y="3242777"/>
            <a:ext cx="3507445" cy="2490116"/>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
                <a:srgbClr val="5E5F62"/>
              </a:buClr>
              <a:buSzTx/>
              <a:buFont typeface="Arial" panose="020B0604020202020204" pitchFamily="34" charset="0"/>
              <a:buNone/>
              <a:tabLst/>
              <a:defRPr/>
            </a:pPr>
            <a:r>
              <a:rPr kumimoji="0" lang="en-US" sz="1600" b="1" i="0" u="none" strike="noStrike" kern="1200" cap="none" spc="0" normalizeH="0" baseline="0" noProof="0" dirty="0">
                <a:ln>
                  <a:noFill/>
                </a:ln>
                <a:solidFill>
                  <a:srgbClr val="26BCD7"/>
                </a:solidFill>
                <a:effectLst/>
                <a:uLnTx/>
                <a:uFillTx/>
                <a:latin typeface="Arial" panose="020B0604020202020204" pitchFamily="34" charset="0"/>
                <a:ea typeface="+mn-ea"/>
                <a:cs typeface="Arial" panose="020B0604020202020204" pitchFamily="34" charset="0"/>
              </a:rPr>
              <a:t>Logistics &amp; Materials Management</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Inventory planning </a:t>
            </a:r>
            <a:r>
              <a:rPr lang="en-US" sz="1400" dirty="0">
                <a:solidFill>
                  <a:srgbClr val="5E5F62"/>
                </a:solidFill>
              </a:rPr>
              <a:t>and</a:t>
            </a: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 optimization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Facility location selection and design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Facility management improvement</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Storage space optimization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Lean warehousing</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Automatic identification and data capture (AIDC) opportunity evaluation </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Transportation management</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lang="en-US" sz="1400" dirty="0">
                <a:solidFill>
                  <a:srgbClr val="5E5F62"/>
                </a:solidFill>
              </a:rPr>
              <a:t>N</a:t>
            </a: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etwork design</a:t>
            </a:r>
          </a:p>
        </p:txBody>
      </p:sp>
      <p:sp>
        <p:nvSpPr>
          <p:cNvPr id="7" name="Content Placeholder 5">
            <a:extLst>
              <a:ext uri="{FF2B5EF4-FFF2-40B4-BE49-F238E27FC236}">
                <a16:creationId xmlns:a16="http://schemas.microsoft.com/office/drawing/2014/main" id="{4613D591-E764-E765-03F7-D7A147570202}"/>
              </a:ext>
            </a:extLst>
          </p:cNvPr>
          <p:cNvSpPr txBox="1">
            <a:spLocks/>
          </p:cNvSpPr>
          <p:nvPr/>
        </p:nvSpPr>
        <p:spPr>
          <a:xfrm>
            <a:off x="4243153" y="3242777"/>
            <a:ext cx="3671889" cy="3053851"/>
          </a:xfrm>
          <a:prstGeom prst="rect">
            <a:avLst/>
          </a:prstGeom>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3429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10287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7145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
                <a:srgbClr val="5E5F62"/>
              </a:buClr>
              <a:buSzTx/>
              <a:buFont typeface="Arial" panose="020B0604020202020204" pitchFamily="34" charset="0"/>
              <a:buNone/>
              <a:tabLst/>
              <a:defRPr/>
            </a:pPr>
            <a:r>
              <a:rPr kumimoji="0" lang="en-US" sz="1600" b="1" i="0" u="none" strike="noStrike" kern="1200" cap="none" spc="0" normalizeH="0" baseline="0" noProof="0" dirty="0">
                <a:ln>
                  <a:noFill/>
                </a:ln>
                <a:solidFill>
                  <a:srgbClr val="26BCD7"/>
                </a:solidFill>
                <a:effectLst/>
                <a:uLnTx/>
                <a:uFillTx/>
                <a:latin typeface="Arial" panose="020B0604020202020204" pitchFamily="34" charset="0"/>
                <a:ea typeface="+mn-ea"/>
                <a:cs typeface="Arial" panose="020B0604020202020204" pitchFamily="34" charset="0"/>
              </a:rPr>
              <a:t>Enterprise Supply Chain Services</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Supply chain strategy</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Demand planning improvement </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Spend analysis and market research</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Strategic sourcing execution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Category management program design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Supplier relationship management </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Process and governance design</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Organization design and staffing </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Leading practices assessments </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Change management support</a:t>
            </a:r>
          </a:p>
          <a:p>
            <a:pPr marL="342900" marR="0" lvl="1" indent="-228600" algn="l" defTabSz="914400" rtl="0" eaLnBrk="1" fontAlgn="auto" latinLnBrk="0" hangingPunct="1">
              <a:lnSpc>
                <a:spcPct val="100000"/>
              </a:lnSpc>
              <a:spcBef>
                <a:spcPts val="0"/>
              </a:spcBef>
              <a:spcAft>
                <a:spcPts val="200"/>
              </a:spcAft>
              <a:buClr>
                <a:srgbClr val="5E5F62"/>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rPr>
              <a:t>Outsourcing evaluation and execution</a:t>
            </a:r>
            <a:endParaRPr kumimoji="0" lang="en-US" sz="1200" b="0" i="0" u="none" strike="noStrike" kern="1200" cap="none" spc="0" normalizeH="0" baseline="0" noProof="0" dirty="0">
              <a:ln>
                <a:noFill/>
              </a:ln>
              <a:solidFill>
                <a:srgbClr val="5E5F6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1558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DD11-14C3-B64E-ADB0-FA3D1C6D405D}"/>
              </a:ext>
            </a:extLst>
          </p:cNvPr>
          <p:cNvSpPr>
            <a:spLocks noGrp="1"/>
          </p:cNvSpPr>
          <p:nvPr>
            <p:ph type="title"/>
          </p:nvPr>
        </p:nvSpPr>
        <p:spPr/>
        <p:txBody>
          <a:bodyPr/>
          <a:lstStyle/>
          <a:p>
            <a:r>
              <a:rPr lang="en-US" dirty="0"/>
              <a:t>Problem Statement</a:t>
            </a:r>
          </a:p>
        </p:txBody>
      </p:sp>
      <p:sp>
        <p:nvSpPr>
          <p:cNvPr id="3" name="Content Placeholder 7">
            <a:extLst>
              <a:ext uri="{FF2B5EF4-FFF2-40B4-BE49-F238E27FC236}">
                <a16:creationId xmlns:a16="http://schemas.microsoft.com/office/drawing/2014/main" id="{D20C8635-5CD7-5064-D069-3315CAE5D089}"/>
              </a:ext>
            </a:extLst>
          </p:cNvPr>
          <p:cNvSpPr txBox="1">
            <a:spLocks/>
          </p:cNvSpPr>
          <p:nvPr/>
        </p:nvSpPr>
        <p:spPr>
          <a:xfrm>
            <a:off x="612648" y="1105752"/>
            <a:ext cx="11115675" cy="769347"/>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sz="2400">
                <a:latin typeface="Franklin Gothic Book" panose="020B0503020102020204" pitchFamily="34" charset="0"/>
              </a:rPr>
              <a:t>How do I set my organization up for success, while leveraging advanced analytics and emerging capabilities of existing and new fit-for-purpose solutions?</a:t>
            </a:r>
            <a:endParaRPr lang="en-US" sz="2000" dirty="0">
              <a:latin typeface="Franklin Gothic Book" panose="020B0503020102020204" pitchFamily="34" charset="0"/>
            </a:endParaRPr>
          </a:p>
        </p:txBody>
      </p:sp>
      <p:sp>
        <p:nvSpPr>
          <p:cNvPr id="7" name="Content Placeholder 7">
            <a:extLst>
              <a:ext uri="{FF2B5EF4-FFF2-40B4-BE49-F238E27FC236}">
                <a16:creationId xmlns:a16="http://schemas.microsoft.com/office/drawing/2014/main" id="{81CB57EF-8175-2132-0A36-12AE7EF6BA5B}"/>
              </a:ext>
            </a:extLst>
          </p:cNvPr>
          <p:cNvSpPr txBox="1">
            <a:spLocks/>
          </p:cNvSpPr>
          <p:nvPr/>
        </p:nvSpPr>
        <p:spPr>
          <a:xfrm>
            <a:off x="609600" y="1912505"/>
            <a:ext cx="11115675" cy="1353761"/>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90000"/>
              </a:lnSpc>
              <a:spcBef>
                <a:spcPts val="300"/>
              </a:spcBef>
              <a:spcAft>
                <a:spcPts val="300"/>
              </a:spcAft>
              <a:buClrTx/>
              <a:buSzTx/>
              <a:tabLst/>
              <a:defRPr/>
            </a:pPr>
            <a:r>
              <a:rPr lang="en-US" sz="2000" i="0" dirty="0">
                <a:solidFill>
                  <a:srgbClr val="515151"/>
                </a:solidFill>
                <a:effectLst/>
                <a:latin typeface="Franklin Gothic Book" panose="020B0503020102020204" pitchFamily="34" charset="0"/>
              </a:rPr>
              <a:t>Key Questions</a:t>
            </a:r>
          </a:p>
          <a:p>
            <a:pPr marL="342900" marR="0" lvl="0" indent="-342900" algn="l" defTabSz="914400" rtl="0" eaLnBrk="1" fontAlgn="auto" latinLnBrk="0" hangingPunct="1">
              <a:lnSpc>
                <a:spcPct val="90000"/>
              </a:lnSpc>
              <a:spcBef>
                <a:spcPts val="300"/>
              </a:spcBef>
              <a:spcAft>
                <a:spcPts val="300"/>
              </a:spcAft>
              <a:buClrTx/>
              <a:buSzTx/>
              <a:buFont typeface="Wingdings" pitchFamily="2" charset="2"/>
              <a:buChar char="§"/>
              <a:tabLst/>
              <a:defRPr/>
            </a:pPr>
            <a:r>
              <a:rPr lang="en-US" sz="2000" b="0" i="0" dirty="0">
                <a:solidFill>
                  <a:srgbClr val="515151"/>
                </a:solidFill>
                <a:effectLst/>
                <a:latin typeface="Franklin Gothic Book" panose="020B0503020102020204" pitchFamily="34" charset="0"/>
              </a:rPr>
              <a:t>How should I organize to get the most out of emerging technologies?</a:t>
            </a:r>
          </a:p>
          <a:p>
            <a:pPr marL="342900" marR="0" lvl="0" indent="-342900" algn="l" defTabSz="914400" rtl="0" eaLnBrk="1" fontAlgn="auto" latinLnBrk="0" hangingPunct="1">
              <a:lnSpc>
                <a:spcPct val="90000"/>
              </a:lnSpc>
              <a:spcBef>
                <a:spcPts val="300"/>
              </a:spcBef>
              <a:spcAft>
                <a:spcPts val="300"/>
              </a:spcAft>
              <a:buClrTx/>
              <a:buSzTx/>
              <a:buFont typeface="Wingdings" pitchFamily="2" charset="2"/>
              <a:buChar char="§"/>
              <a:tabLst/>
              <a:defRPr/>
            </a:pPr>
            <a:r>
              <a:rPr lang="en-US" sz="2000" b="0" i="0" dirty="0">
                <a:solidFill>
                  <a:srgbClr val="515151"/>
                </a:solidFill>
                <a:effectLst/>
                <a:latin typeface="Franklin Gothic Book" panose="020B0503020102020204" pitchFamily="34" charset="0"/>
              </a:rPr>
              <a:t>What are the benefits of a center of expertise versus functional alignment?</a:t>
            </a:r>
          </a:p>
          <a:p>
            <a:pPr marL="342900" marR="0" lvl="0" indent="-342900" algn="l" defTabSz="914400" rtl="0" eaLnBrk="1" fontAlgn="auto" latinLnBrk="0" hangingPunct="1">
              <a:lnSpc>
                <a:spcPct val="90000"/>
              </a:lnSpc>
              <a:spcBef>
                <a:spcPts val="300"/>
              </a:spcBef>
              <a:spcAft>
                <a:spcPts val="300"/>
              </a:spcAft>
              <a:buClrTx/>
              <a:buSzTx/>
              <a:buFont typeface="Wingdings" pitchFamily="2" charset="2"/>
              <a:buChar char="§"/>
              <a:tabLst/>
              <a:defRPr/>
            </a:pPr>
            <a:r>
              <a:rPr lang="en-US" sz="2000" b="0" i="0" dirty="0">
                <a:solidFill>
                  <a:srgbClr val="515151"/>
                </a:solidFill>
                <a:effectLst/>
                <a:latin typeface="Franklin Gothic Book" panose="020B0503020102020204" pitchFamily="34" charset="0"/>
              </a:rPr>
              <a:t>Does my analytics team enable other strategic priorities?</a:t>
            </a:r>
            <a:endParaRPr lang="en-US" sz="2000" b="0" dirty="0">
              <a:solidFill>
                <a:srgbClr val="515151"/>
              </a:solidFill>
              <a:latin typeface="Franklin Gothic Book" panose="020B0503020102020204" pitchFamily="34" charset="0"/>
            </a:endParaRPr>
          </a:p>
        </p:txBody>
      </p:sp>
      <p:sp>
        <p:nvSpPr>
          <p:cNvPr id="8" name="Content Placeholder 7">
            <a:extLst>
              <a:ext uri="{FF2B5EF4-FFF2-40B4-BE49-F238E27FC236}">
                <a16:creationId xmlns:a16="http://schemas.microsoft.com/office/drawing/2014/main" id="{044E117D-42A8-5792-C826-C0E75F1D096F}"/>
              </a:ext>
            </a:extLst>
          </p:cNvPr>
          <p:cNvSpPr txBox="1">
            <a:spLocks/>
          </p:cNvSpPr>
          <p:nvPr/>
        </p:nvSpPr>
        <p:spPr>
          <a:xfrm>
            <a:off x="606552" y="3340887"/>
            <a:ext cx="11115675" cy="1651451"/>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90000"/>
              </a:lnSpc>
              <a:spcBef>
                <a:spcPts val="300"/>
              </a:spcBef>
              <a:spcAft>
                <a:spcPts val="300"/>
              </a:spcAft>
              <a:buClrTx/>
              <a:buSzTx/>
              <a:tabLst/>
              <a:defRPr/>
            </a:pPr>
            <a:r>
              <a:rPr lang="en-US" sz="2000" i="0" dirty="0">
                <a:solidFill>
                  <a:srgbClr val="515151"/>
                </a:solidFill>
                <a:effectLst/>
                <a:latin typeface="Franklin Gothic Book" panose="020B0503020102020204" pitchFamily="34" charset="0"/>
              </a:rPr>
              <a:t>Key Definition</a:t>
            </a:r>
          </a:p>
          <a:p>
            <a:pPr marL="342900" marR="0" lvl="0" indent="-342900" algn="l" defTabSz="914400" rtl="0" eaLnBrk="1" fontAlgn="auto" latinLnBrk="0" hangingPunct="1">
              <a:lnSpc>
                <a:spcPct val="90000"/>
              </a:lnSpc>
              <a:spcBef>
                <a:spcPts val="300"/>
              </a:spcBef>
              <a:spcAft>
                <a:spcPts val="300"/>
              </a:spcAft>
              <a:buClrTx/>
              <a:buSzTx/>
              <a:buFont typeface="Wingdings" pitchFamily="2" charset="2"/>
              <a:buChar char="§"/>
              <a:tabLst/>
              <a:defRPr/>
            </a:pPr>
            <a:r>
              <a:rPr kumimoji="0" lang="en-US" sz="2000" b="0" u="none" strike="noStrike" kern="1200" cap="none" spc="0" normalizeH="0" baseline="0" noProof="0" dirty="0">
                <a:ln>
                  <a:noFill/>
                </a:ln>
                <a:solidFill>
                  <a:srgbClr val="515151"/>
                </a:solidFill>
                <a:uLnTx/>
                <a:uFillTx/>
                <a:latin typeface="Franklin Gothic Book" panose="020B0503020102020204" pitchFamily="34" charset="0"/>
              </a:rPr>
              <a:t>Advanced analytics </a:t>
            </a:r>
            <a:r>
              <a:rPr lang="en-US" sz="2000" b="0" dirty="0">
                <a:solidFill>
                  <a:srgbClr val="515151"/>
                </a:solidFill>
                <a:latin typeface="Franklin Gothic Book" panose="020B0503020102020204" pitchFamily="34" charset="0"/>
              </a:rPr>
              <a:t>refers to techniques and tools used to analyze data in complex and sophisticated ways</a:t>
            </a:r>
          </a:p>
          <a:p>
            <a:pPr marL="342900" marR="0" lvl="0" indent="-342900" algn="l" defTabSz="914400" rtl="0" eaLnBrk="1" fontAlgn="auto" latinLnBrk="0" hangingPunct="1">
              <a:lnSpc>
                <a:spcPct val="90000"/>
              </a:lnSpc>
              <a:spcBef>
                <a:spcPts val="600"/>
              </a:spcBef>
              <a:spcAft>
                <a:spcPts val="600"/>
              </a:spcAft>
              <a:buClrTx/>
              <a:buSzTx/>
              <a:buFont typeface="Wingdings" pitchFamily="2" charset="2"/>
              <a:buChar char="§"/>
              <a:tabLst/>
              <a:defRPr/>
            </a:pPr>
            <a:r>
              <a:rPr lang="en-US" sz="2000" b="0" dirty="0">
                <a:solidFill>
                  <a:srgbClr val="515151"/>
                </a:solidFill>
                <a:latin typeface="Franklin Gothic Book" panose="020B0503020102020204" pitchFamily="34" charset="0"/>
              </a:rPr>
              <a:t>Includes predictive and prescriptive modeling, machine learning, artificial intelligence, data mining, and complex event processing to</a:t>
            </a:r>
            <a:r>
              <a:rPr lang="en-US" sz="2000" b="1" dirty="0">
                <a:solidFill>
                  <a:srgbClr val="009AC9"/>
                </a:solidFill>
                <a:latin typeface="Franklin Gothic Book" panose="020B0503020102020204" pitchFamily="34" charset="0"/>
              </a:rPr>
              <a:t>...improve decision-making, increase operational efficiency, enhance customer experiences, and drive innovation</a:t>
            </a:r>
            <a:endParaRPr lang="en-US" sz="2000" b="0" dirty="0">
              <a:solidFill>
                <a:srgbClr val="515151"/>
              </a:solidFill>
              <a:latin typeface="Franklin Gothic Book" panose="020B0503020102020204" pitchFamily="34" charset="0"/>
            </a:endParaRPr>
          </a:p>
        </p:txBody>
      </p:sp>
      <p:grpSp>
        <p:nvGrpSpPr>
          <p:cNvPr id="4" name="Graphic 219">
            <a:extLst>
              <a:ext uri="{FF2B5EF4-FFF2-40B4-BE49-F238E27FC236}">
                <a16:creationId xmlns:a16="http://schemas.microsoft.com/office/drawing/2014/main" id="{01CF1E75-635E-4356-C580-952929DAF5CF}"/>
              </a:ext>
            </a:extLst>
          </p:cNvPr>
          <p:cNvGrpSpPr>
            <a:grpSpLocks noChangeAspect="1"/>
          </p:cNvGrpSpPr>
          <p:nvPr/>
        </p:nvGrpSpPr>
        <p:grpSpPr>
          <a:xfrm>
            <a:off x="2670553" y="5499506"/>
            <a:ext cx="617334" cy="660380"/>
            <a:chOff x="5918200" y="3238500"/>
            <a:chExt cx="354384" cy="379095"/>
          </a:xfrm>
          <a:solidFill>
            <a:srgbClr val="009AC9"/>
          </a:solidFill>
        </p:grpSpPr>
        <p:sp>
          <p:nvSpPr>
            <p:cNvPr id="5" name="Freeform 4">
              <a:extLst>
                <a:ext uri="{FF2B5EF4-FFF2-40B4-BE49-F238E27FC236}">
                  <a16:creationId xmlns:a16="http://schemas.microsoft.com/office/drawing/2014/main" id="{897D278D-1057-3F84-8910-C4F8E8E097BF}"/>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9" name="Freeform 8">
              <a:extLst>
                <a:ext uri="{FF2B5EF4-FFF2-40B4-BE49-F238E27FC236}">
                  <a16:creationId xmlns:a16="http://schemas.microsoft.com/office/drawing/2014/main" id="{13881946-F9AA-7E06-6820-3BAF98055C9E}"/>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10" name="Freeform 9">
              <a:extLst>
                <a:ext uri="{FF2B5EF4-FFF2-40B4-BE49-F238E27FC236}">
                  <a16:creationId xmlns:a16="http://schemas.microsoft.com/office/drawing/2014/main" id="{AF81EF05-0A86-6DD8-43AD-DC4455ED6FD3}"/>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11" name="Freeform 10">
              <a:extLst>
                <a:ext uri="{FF2B5EF4-FFF2-40B4-BE49-F238E27FC236}">
                  <a16:creationId xmlns:a16="http://schemas.microsoft.com/office/drawing/2014/main" id="{845A67CF-A5F8-3090-D502-4B01CF6E5D8A}"/>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12" name="Graphic 19">
            <a:extLst>
              <a:ext uri="{FF2B5EF4-FFF2-40B4-BE49-F238E27FC236}">
                <a16:creationId xmlns:a16="http://schemas.microsoft.com/office/drawing/2014/main" id="{001DE9E5-771C-CBE6-FE27-B2F2FEBD0C01}"/>
              </a:ext>
            </a:extLst>
          </p:cNvPr>
          <p:cNvGrpSpPr>
            <a:grpSpLocks noChangeAspect="1"/>
          </p:cNvGrpSpPr>
          <p:nvPr/>
        </p:nvGrpSpPr>
        <p:grpSpPr>
          <a:xfrm>
            <a:off x="6277895" y="5528359"/>
            <a:ext cx="757498" cy="603031"/>
            <a:chOff x="6222677" y="4236181"/>
            <a:chExt cx="571500" cy="454961"/>
          </a:xfrm>
          <a:solidFill>
            <a:srgbClr val="009AC9"/>
          </a:solidFill>
        </p:grpSpPr>
        <p:sp>
          <p:nvSpPr>
            <p:cNvPr id="13" name="Freeform 12">
              <a:extLst>
                <a:ext uri="{FF2B5EF4-FFF2-40B4-BE49-F238E27FC236}">
                  <a16:creationId xmlns:a16="http://schemas.microsoft.com/office/drawing/2014/main" id="{8E505693-FB31-C3BA-7EF6-60C231910BFB}"/>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51C2387E-927C-6CE8-85F6-1AE722D3E680}"/>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15" name="Freeform 14">
              <a:extLst>
                <a:ext uri="{FF2B5EF4-FFF2-40B4-BE49-F238E27FC236}">
                  <a16:creationId xmlns:a16="http://schemas.microsoft.com/office/drawing/2014/main" id="{22EA081D-C6C7-74A0-6AE9-24EBD23FFC06}"/>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16" name="Freeform 15">
              <a:extLst>
                <a:ext uri="{FF2B5EF4-FFF2-40B4-BE49-F238E27FC236}">
                  <a16:creationId xmlns:a16="http://schemas.microsoft.com/office/drawing/2014/main" id="{C16A3319-B45B-2C65-168E-B5701A159AE8}"/>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6A091FF8-FDFD-DF27-4B69-D355D7095849}"/>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9DB6970D-D542-817C-E98F-BF7E982DE196}"/>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E792D579-EBEB-B3A1-D967-D389A8432EE6}"/>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42D2D3B0-E4E4-8299-0E77-0F91A9605A2A}"/>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21" name="Freeform 20">
              <a:extLst>
                <a:ext uri="{FF2B5EF4-FFF2-40B4-BE49-F238E27FC236}">
                  <a16:creationId xmlns:a16="http://schemas.microsoft.com/office/drawing/2014/main" id="{CCA1A71B-67F8-F2AC-D39E-8ECD5D229F91}"/>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22" name="Freeform 21">
              <a:extLst>
                <a:ext uri="{FF2B5EF4-FFF2-40B4-BE49-F238E27FC236}">
                  <a16:creationId xmlns:a16="http://schemas.microsoft.com/office/drawing/2014/main" id="{449F57F8-508D-F7DF-EF62-D48E940E30AC}"/>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E07935FE-397F-04D4-753B-EF0E0190AC62}"/>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24" name="Freeform 23">
              <a:extLst>
                <a:ext uri="{FF2B5EF4-FFF2-40B4-BE49-F238E27FC236}">
                  <a16:creationId xmlns:a16="http://schemas.microsoft.com/office/drawing/2014/main" id="{4F502DF7-3ED3-1A9B-AB07-453DF7648A88}"/>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sp>
        <p:nvSpPr>
          <p:cNvPr id="26" name="TextBox 25">
            <a:extLst>
              <a:ext uri="{FF2B5EF4-FFF2-40B4-BE49-F238E27FC236}">
                <a16:creationId xmlns:a16="http://schemas.microsoft.com/office/drawing/2014/main" id="{D903EC5B-DEE5-FCE0-53C8-C0CD796709F8}"/>
              </a:ext>
            </a:extLst>
          </p:cNvPr>
          <p:cNvSpPr txBox="1"/>
          <p:nvPr/>
        </p:nvSpPr>
        <p:spPr>
          <a:xfrm>
            <a:off x="3428678" y="5466304"/>
            <a:ext cx="2651760" cy="707886"/>
          </a:xfrm>
          <a:prstGeom prst="rect">
            <a:avLst/>
          </a:prstGeom>
          <a:noFill/>
        </p:spPr>
        <p:txBody>
          <a:bodyPr wrap="square" lIns="27432" rIns="27432">
            <a:noAutofit/>
          </a:bodyPr>
          <a:lstStyle/>
          <a:p>
            <a:pPr fontAlgn="auto">
              <a:spcBef>
                <a:spcPts val="300"/>
              </a:spcBef>
              <a:spcAft>
                <a:spcPts val="200"/>
              </a:spcAft>
              <a:defRPr/>
            </a:pPr>
            <a:r>
              <a:rPr lang="en-US" sz="2000" b="1" dirty="0">
                <a:solidFill>
                  <a:srgbClr val="009AC9"/>
                </a:solidFill>
                <a:latin typeface="Franklin Gothic Book" panose="020B0503020102020204" pitchFamily="34" charset="0"/>
              </a:rPr>
              <a:t>Organization/operating model concept</a:t>
            </a:r>
          </a:p>
        </p:txBody>
      </p:sp>
      <p:sp>
        <p:nvSpPr>
          <p:cNvPr id="27" name="TextBox 26">
            <a:extLst>
              <a:ext uri="{FF2B5EF4-FFF2-40B4-BE49-F238E27FC236}">
                <a16:creationId xmlns:a16="http://schemas.microsoft.com/office/drawing/2014/main" id="{9BE4852C-33AD-29BD-CBB4-153CF8420958}"/>
              </a:ext>
            </a:extLst>
          </p:cNvPr>
          <p:cNvSpPr txBox="1"/>
          <p:nvPr/>
        </p:nvSpPr>
        <p:spPr>
          <a:xfrm>
            <a:off x="7152268" y="5466304"/>
            <a:ext cx="1828800" cy="704088"/>
          </a:xfrm>
          <a:prstGeom prst="rect">
            <a:avLst/>
          </a:prstGeom>
          <a:noFill/>
        </p:spPr>
        <p:txBody>
          <a:bodyPr wrap="square" lIns="27432" rIns="27432">
            <a:noAutofit/>
          </a:bodyPr>
          <a:lstStyle>
            <a:defPPr>
              <a:defRPr lang="en-US"/>
            </a:defPPr>
            <a:lvl1pPr fontAlgn="auto">
              <a:spcBef>
                <a:spcPts val="300"/>
              </a:spcBef>
              <a:spcAft>
                <a:spcPts val="200"/>
              </a:spcAft>
              <a:defRPr sz="2000" b="1">
                <a:solidFill>
                  <a:srgbClr val="009AC9"/>
                </a:solidFill>
                <a:latin typeface="Franklin Gothic Book" panose="020B0503020102020204" pitchFamily="34" charset="0"/>
              </a:defRPr>
            </a:lvl1pPr>
          </a:lstStyle>
          <a:p>
            <a:r>
              <a:rPr lang="en-US" dirty="0"/>
              <a:t>Advanced analytics tools</a:t>
            </a:r>
          </a:p>
        </p:txBody>
      </p:sp>
      <p:cxnSp>
        <p:nvCxnSpPr>
          <p:cNvPr id="28" name="Straight Connector 27">
            <a:extLst>
              <a:ext uri="{FF2B5EF4-FFF2-40B4-BE49-F238E27FC236}">
                <a16:creationId xmlns:a16="http://schemas.microsoft.com/office/drawing/2014/main" id="{5B193E6D-230D-2C9F-FEFF-FEC7EC4D4B1D}"/>
              </a:ext>
            </a:extLst>
          </p:cNvPr>
          <p:cNvCxnSpPr>
            <a:cxnSpLocks/>
          </p:cNvCxnSpPr>
          <p:nvPr/>
        </p:nvCxnSpPr>
        <p:spPr>
          <a:xfrm>
            <a:off x="6096000" y="5396384"/>
            <a:ext cx="0" cy="914400"/>
          </a:xfrm>
          <a:prstGeom prst="line">
            <a:avLst/>
          </a:prstGeom>
          <a:ln w="28575">
            <a:solidFill>
              <a:srgbClr val="009AC9"/>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2817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2ADFD1-F02C-792C-B94E-495D3671F4BF}"/>
              </a:ext>
            </a:extLst>
          </p:cNvPr>
          <p:cNvSpPr>
            <a:spLocks noGrp="1"/>
          </p:cNvSpPr>
          <p:nvPr>
            <p:ph type="body" sz="quarter" idx="10"/>
          </p:nvPr>
        </p:nvSpPr>
        <p:spPr>
          <a:xfrm>
            <a:off x="2428240" y="3082392"/>
            <a:ext cx="7335519" cy="975258"/>
          </a:xfrm>
        </p:spPr>
        <p:txBody>
          <a:bodyPr/>
          <a:lstStyle/>
          <a:p>
            <a:r>
              <a:rPr lang="en-US" sz="3200" dirty="0"/>
              <a:t>OPERATING MODEL AND ORGANIZATION DESIGN PRINCIPLES</a:t>
            </a:r>
          </a:p>
        </p:txBody>
      </p:sp>
    </p:spTree>
    <p:extLst>
      <p:ext uri="{BB962C8B-B14F-4D97-AF65-F5344CB8AC3E}">
        <p14:creationId xmlns:p14="http://schemas.microsoft.com/office/powerpoint/2010/main" val="2834438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4">
            <a:extLst>
              <a:ext uri="{FF2B5EF4-FFF2-40B4-BE49-F238E27FC236}">
                <a16:creationId xmlns:a16="http://schemas.microsoft.com/office/drawing/2014/main" id="{A6584EF4-5F93-3854-9D09-1C53061E8907}"/>
              </a:ext>
            </a:extLst>
          </p:cNvPr>
          <p:cNvSpPr/>
          <p:nvPr/>
        </p:nvSpPr>
        <p:spPr>
          <a:xfrm>
            <a:off x="5978504" y="3691193"/>
            <a:ext cx="5577840" cy="1280160"/>
          </a:xfrm>
          <a:prstGeom prst="roundRect">
            <a:avLst>
              <a:gd name="adj" fmla="val 6552"/>
            </a:avLst>
          </a:prstGeom>
          <a:solidFill>
            <a:srgbClr val="62BA45"/>
          </a:solidFill>
          <a:ln w="19050" cap="flat" cmpd="sng" algn="ctr">
            <a:noFill/>
            <a:prstDash val="solid"/>
          </a:ln>
          <a:effectLst/>
        </p:spPr>
        <p:txBody>
          <a:bodyPr lIns="64008" tIns="64008" rIns="64008" rtlCol="0" anchor="t"/>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1075871" rtl="0" eaLnBrk="1" fontAlgn="auto" latinLnBrk="0" hangingPunct="1">
              <a:lnSpc>
                <a:spcPct val="90000"/>
              </a:lnSpc>
              <a:spcBef>
                <a:spcPts val="300"/>
              </a:spcBef>
              <a:spcAft>
                <a:spcPts val="600"/>
              </a:spcAft>
              <a:buClrTx/>
              <a:buSzTx/>
              <a:buFontTx/>
              <a:buNone/>
              <a:tabLst/>
              <a:defRPr/>
            </a:pPr>
            <a:r>
              <a:rPr kumimoji="0" lang="en-US" sz="1600" b="1"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Basic Issues/Transactions</a:t>
            </a:r>
          </a:p>
          <a:p>
            <a:pPr marL="230188" marR="0" lvl="0" indent="-230188" algn="l" defTabSz="1075871" rtl="0" eaLnBrk="1" fontAlgn="auto" latinLnBrk="0" hangingPunct="1">
              <a:lnSpc>
                <a:spcPct val="90000"/>
              </a:lnSpc>
              <a:spcBef>
                <a:spcPts val="3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Wide range of routine inquiries and transactional activities</a:t>
            </a:r>
          </a:p>
          <a:p>
            <a:pPr marL="230188" marR="0" lvl="0" indent="-230188" algn="l" defTabSz="1075871" rtl="0" eaLnBrk="1" fontAlgn="auto" latinLnBrk="0" hangingPunct="1">
              <a:lnSpc>
                <a:spcPct val="90000"/>
              </a:lnSpc>
              <a:spcBef>
                <a:spcPts val="3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Rules-based, leverages standard processes, repeatable</a:t>
            </a:r>
          </a:p>
          <a:p>
            <a:pPr marL="230188" marR="0" lvl="0" indent="-230188" algn="l" defTabSz="1075871" rtl="0" eaLnBrk="1" fontAlgn="auto" latinLnBrk="0" hangingPunct="1">
              <a:lnSpc>
                <a:spcPct val="90000"/>
              </a:lnSpc>
              <a:spcBef>
                <a:spcPts val="3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ea typeface="+mn-ea"/>
                <a:cs typeface="+mn-cs"/>
              </a:rPr>
              <a:t>Customer service and transaction processing separated</a:t>
            </a:r>
            <a:endParaRPr kumimoji="0" lang="en-US" sz="1600" b="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endParaRPr>
          </a:p>
        </p:txBody>
      </p:sp>
      <p:sp>
        <p:nvSpPr>
          <p:cNvPr id="12" name="Rectangle: Rounded Corners 5">
            <a:extLst>
              <a:ext uri="{FF2B5EF4-FFF2-40B4-BE49-F238E27FC236}">
                <a16:creationId xmlns:a16="http://schemas.microsoft.com/office/drawing/2014/main" id="{DAF73B87-60AE-3D81-5A66-ADE522EFEA7C}"/>
              </a:ext>
            </a:extLst>
          </p:cNvPr>
          <p:cNvSpPr/>
          <p:nvPr/>
        </p:nvSpPr>
        <p:spPr>
          <a:xfrm>
            <a:off x="5978504" y="2379135"/>
            <a:ext cx="5577840" cy="1280160"/>
          </a:xfrm>
          <a:prstGeom prst="roundRect">
            <a:avLst>
              <a:gd name="adj" fmla="val 6552"/>
            </a:avLst>
          </a:prstGeom>
          <a:solidFill>
            <a:srgbClr val="5E5F62"/>
          </a:solidFill>
          <a:ln w="19050" cap="flat" cmpd="sng" algn="ctr">
            <a:noFill/>
            <a:prstDash val="solid"/>
          </a:ln>
          <a:effectLst/>
        </p:spPr>
        <p:txBody>
          <a:bodyPr lIns="64008" tIns="64008" rIns="64008" rtlCol="0" anchor="t"/>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1075871" rtl="0" eaLnBrk="1" fontAlgn="auto" latinLnBrk="0" hangingPunct="1">
              <a:lnSpc>
                <a:spcPct val="90000"/>
              </a:lnSpc>
              <a:spcBef>
                <a:spcPts val="300"/>
              </a:spcBef>
              <a:spcAft>
                <a:spcPts val="600"/>
              </a:spcAft>
              <a:buClrTx/>
              <a:buSzTx/>
              <a:buFontTx/>
              <a:buNone/>
              <a:tabLst/>
              <a:defRPr/>
            </a:pPr>
            <a:r>
              <a:rPr kumimoji="0" lang="en-US" sz="1600" b="1"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Complex Issues/Transactions</a:t>
            </a:r>
          </a:p>
          <a:p>
            <a:pPr marL="230188" marR="0" lvl="0" indent="-230188" algn="l" defTabSz="1075871" rtl="0" eaLnBrk="1" fontAlgn="auto" latinLnBrk="0" hangingPunct="1">
              <a:lnSpc>
                <a:spcPct val="90000"/>
              </a:lnSpc>
              <a:spcBef>
                <a:spcPts val="3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Specialized services, requiring</a:t>
            </a:r>
            <a:r>
              <a:rPr lang="en-US" sz="1600" dirty="0">
                <a:solidFill>
                  <a:srgbClr val="FFFFFF"/>
                </a:solidFill>
                <a:ea typeface="ＭＳ Ｐゴシック" pitchFamily="34" charset="-128"/>
                <a:cs typeface="Arial" panose="020B0604020202020204" pitchFamily="34" charset="0"/>
              </a:rPr>
              <a:t> in-depth process knowledge </a:t>
            </a:r>
          </a:p>
          <a:p>
            <a:pPr marL="230188" marR="0" lvl="0" indent="-230188" algn="l" defTabSz="1075871" rtl="0" eaLnBrk="1" fontAlgn="auto" latinLnBrk="0" hangingPunct="1">
              <a:lnSpc>
                <a:spcPct val="90000"/>
              </a:lnSpc>
              <a:spcBef>
                <a:spcPts val="3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May involve research, problem solving, and collaboration</a:t>
            </a:r>
          </a:p>
          <a:p>
            <a:pPr marL="230188" marR="0" lvl="0" indent="-230188" algn="l" defTabSz="1075871" rtl="0" eaLnBrk="1" fontAlgn="auto" latinLnBrk="0" hangingPunct="1">
              <a:lnSpc>
                <a:spcPct val="90000"/>
              </a:lnSpc>
              <a:spcBef>
                <a:spcPts val="3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Escalated issues and transactions</a:t>
            </a:r>
          </a:p>
        </p:txBody>
      </p:sp>
      <p:sp>
        <p:nvSpPr>
          <p:cNvPr id="9" name="Rectangle: Rounded Corners 6">
            <a:extLst>
              <a:ext uri="{FF2B5EF4-FFF2-40B4-BE49-F238E27FC236}">
                <a16:creationId xmlns:a16="http://schemas.microsoft.com/office/drawing/2014/main" id="{174D5E5C-2FFD-B27B-D6BC-16DAC41DE356}"/>
              </a:ext>
            </a:extLst>
          </p:cNvPr>
          <p:cNvSpPr/>
          <p:nvPr/>
        </p:nvSpPr>
        <p:spPr>
          <a:xfrm>
            <a:off x="5978504" y="1067077"/>
            <a:ext cx="5577840" cy="1280160"/>
          </a:xfrm>
          <a:prstGeom prst="roundRect">
            <a:avLst>
              <a:gd name="adj" fmla="val 6552"/>
            </a:avLst>
          </a:prstGeom>
          <a:solidFill>
            <a:srgbClr val="26BCD7"/>
          </a:solidFill>
          <a:ln w="19050" cap="flat" cmpd="sng" algn="ctr">
            <a:noFill/>
            <a:prstDash val="solid"/>
          </a:ln>
          <a:effectLst/>
        </p:spPr>
        <p:txBody>
          <a:bodyPr lIns="64008" tIns="64008" rIns="18288" rtlCol="0" anchor="t"/>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1075871" fontAlgn="auto">
              <a:lnSpc>
                <a:spcPct val="90000"/>
              </a:lnSpc>
              <a:spcBef>
                <a:spcPts val="300"/>
              </a:spcBef>
              <a:spcAft>
                <a:spcPts val="600"/>
              </a:spcAft>
              <a:defRPr/>
            </a:pPr>
            <a:r>
              <a:rPr lang="en-US" sz="1600" b="1" dirty="0">
                <a:solidFill>
                  <a:srgbClr val="FFFFFF"/>
                </a:solidFill>
                <a:ea typeface="ＭＳ Ｐゴシック" pitchFamily="34" charset="-128"/>
                <a:cs typeface="Arial" panose="020B0604020202020204" pitchFamily="34" charset="0"/>
              </a:rPr>
              <a:t>Functional/Advisory</a:t>
            </a:r>
          </a:p>
          <a:p>
            <a:pPr marL="230188" indent="-230188" defTabSz="1075871" fontAlgn="auto">
              <a:lnSpc>
                <a:spcPct val="90000"/>
              </a:lnSpc>
              <a:spcBef>
                <a:spcPts val="300"/>
              </a:spcBef>
              <a:spcAft>
                <a:spcPts val="300"/>
              </a:spcAft>
              <a:buFont typeface="Wingdings" panose="05000000000000000000" pitchFamily="2" charset="2"/>
              <a:buChar char=""/>
              <a:defRPr/>
            </a:pPr>
            <a:r>
              <a:rPr lang="en-US" sz="1600" dirty="0">
                <a:solidFill>
                  <a:srgbClr val="FFFFFF"/>
                </a:solidFill>
                <a:ea typeface="ＭＳ Ｐゴシック" pitchFamily="34" charset="-128"/>
                <a:cs typeface="Arial" panose="020B0604020202020204" pitchFamily="34" charset="0"/>
              </a:rPr>
              <a:t>Expertise in a select area</a:t>
            </a:r>
          </a:p>
          <a:p>
            <a:pPr marL="230188" indent="-230188" defTabSz="1075871" fontAlgn="auto">
              <a:lnSpc>
                <a:spcPct val="90000"/>
              </a:lnSpc>
              <a:spcBef>
                <a:spcPts val="300"/>
              </a:spcBef>
              <a:spcAft>
                <a:spcPts val="300"/>
              </a:spcAft>
              <a:buFont typeface="Wingdings" panose="05000000000000000000" pitchFamily="2" charset="2"/>
              <a:buChar char=""/>
              <a:defRPr/>
            </a:pPr>
            <a:r>
              <a:rPr lang="en-US" sz="1600" dirty="0">
                <a:solidFill>
                  <a:srgbClr val="FFFFFF"/>
                </a:solidFill>
                <a:ea typeface="ＭＳ Ｐゴシック" pitchFamily="34" charset="-128"/>
                <a:cs typeface="Arial" panose="020B0604020202020204" pitchFamily="34" charset="0"/>
              </a:rPr>
              <a:t>Utilizes analysis, judgement, collaboration, leading practices</a:t>
            </a:r>
          </a:p>
          <a:p>
            <a:pPr marL="230188" indent="-230188" defTabSz="1075871" fontAlgn="auto">
              <a:lnSpc>
                <a:spcPct val="90000"/>
              </a:lnSpc>
              <a:spcBef>
                <a:spcPts val="300"/>
              </a:spcBef>
              <a:spcAft>
                <a:spcPts val="300"/>
              </a:spcAft>
              <a:buFont typeface="Wingdings" panose="05000000000000000000" pitchFamily="2" charset="2"/>
              <a:buChar char=""/>
              <a:defRPr/>
            </a:pPr>
            <a:r>
              <a:rPr lang="en-US" sz="1600" dirty="0">
                <a:solidFill>
                  <a:srgbClr val="FFFFFF"/>
                </a:solidFill>
                <a:ea typeface="ＭＳ Ｐゴシック" pitchFamily="34" charset="-128"/>
                <a:cs typeface="Arial" panose="020B0604020202020204" pitchFamily="34" charset="0"/>
              </a:rPr>
              <a:t>Policy and program design</a:t>
            </a:r>
          </a:p>
        </p:txBody>
      </p:sp>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p:txBody>
          <a:bodyPr/>
          <a:lstStyle/>
          <a:p>
            <a:r>
              <a:rPr lang="en-US" dirty="0"/>
              <a:t>Defining Work Activity Types</a:t>
            </a:r>
          </a:p>
        </p:txBody>
      </p:sp>
      <p:sp>
        <p:nvSpPr>
          <p:cNvPr id="3" name="Content Placeholder 2">
            <a:extLst>
              <a:ext uri="{FF2B5EF4-FFF2-40B4-BE49-F238E27FC236}">
                <a16:creationId xmlns:a16="http://schemas.microsoft.com/office/drawing/2014/main" id="{A325DF17-95D6-88EA-1D9D-B0E95D9D7AB8}"/>
              </a:ext>
            </a:extLst>
          </p:cNvPr>
          <p:cNvSpPr>
            <a:spLocks noGrp="1"/>
          </p:cNvSpPr>
          <p:nvPr>
            <p:ph sz="quarter" idx="10"/>
          </p:nvPr>
        </p:nvSpPr>
        <p:spPr>
          <a:xfrm>
            <a:off x="609600" y="1465263"/>
            <a:ext cx="4846320" cy="3545603"/>
          </a:xfrm>
        </p:spPr>
        <p:txBody>
          <a:bodyPr/>
          <a:lstStyle/>
          <a:p>
            <a:pPr indent="-230188">
              <a:lnSpc>
                <a:spcPct val="90000"/>
              </a:lnSpc>
              <a:spcAft>
                <a:spcPts val="600"/>
              </a:spcAft>
            </a:pPr>
            <a:r>
              <a:rPr lang="en-US" dirty="0"/>
              <a:t>Leading practice operating models are structured by the type of work.</a:t>
            </a:r>
          </a:p>
          <a:p>
            <a:pPr lvl="1"/>
            <a:r>
              <a:rPr lang="en-US" dirty="0"/>
              <a:t>Drive efficient processes</a:t>
            </a:r>
          </a:p>
          <a:p>
            <a:pPr lvl="1"/>
            <a:r>
              <a:rPr lang="en-US" dirty="0"/>
              <a:t>Match skills to work</a:t>
            </a:r>
          </a:p>
          <a:p>
            <a:pPr lvl="1"/>
            <a:r>
              <a:rPr lang="en-US" dirty="0"/>
              <a:t>Enable scalability and flexibility</a:t>
            </a:r>
          </a:p>
        </p:txBody>
      </p:sp>
      <p:sp>
        <p:nvSpPr>
          <p:cNvPr id="8" name="Arrow: Right 7">
            <a:extLst>
              <a:ext uri="{FF2B5EF4-FFF2-40B4-BE49-F238E27FC236}">
                <a16:creationId xmlns:a16="http://schemas.microsoft.com/office/drawing/2014/main" id="{56937EB1-5DC9-CC92-C614-C8A3B635AAD0}"/>
              </a:ext>
            </a:extLst>
          </p:cNvPr>
          <p:cNvSpPr/>
          <p:nvPr/>
        </p:nvSpPr>
        <p:spPr>
          <a:xfrm rot="16200000">
            <a:off x="2984458" y="3387513"/>
            <a:ext cx="5212080" cy="548640"/>
          </a:xfrm>
          <a:prstGeom prst="rightArrow">
            <a:avLst>
              <a:gd name="adj1" fmla="val 52863"/>
              <a:gd name="adj2" fmla="val 58552"/>
            </a:avLst>
          </a:prstGeom>
          <a:solidFill>
            <a:srgbClr val="FFFFFF">
              <a:lumMod val="85000"/>
            </a:srgbClr>
          </a:solidFill>
          <a:ln w="19050" cap="flat" cmpd="sng" algn="ctr">
            <a:solidFill>
              <a:srgbClr val="26BCD7"/>
            </a:solidFill>
            <a:prstDash val="solid"/>
            <a:miter lim="800000"/>
          </a:ln>
          <a:effectLst/>
        </p:spPr>
        <p:txBody>
          <a:bodyPr rtlCol="0" anchor="ct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26BCD7"/>
                </a:solidFill>
                <a:effectLst/>
                <a:uLnTx/>
                <a:uFillTx/>
                <a:latin typeface="+mn-lt"/>
                <a:ea typeface="+mn-ea"/>
                <a:cs typeface="+mn-cs"/>
              </a:rPr>
              <a:t>Increasing complexity</a:t>
            </a:r>
          </a:p>
        </p:txBody>
      </p:sp>
      <p:sp>
        <p:nvSpPr>
          <p:cNvPr id="7" name="Rectangle: Rounded Corners 6">
            <a:extLst>
              <a:ext uri="{FF2B5EF4-FFF2-40B4-BE49-F238E27FC236}">
                <a16:creationId xmlns:a16="http://schemas.microsoft.com/office/drawing/2014/main" id="{B8EE2F7D-A053-AE1F-B0F2-E74B2379B371}"/>
              </a:ext>
            </a:extLst>
          </p:cNvPr>
          <p:cNvSpPr/>
          <p:nvPr/>
        </p:nvSpPr>
        <p:spPr>
          <a:xfrm>
            <a:off x="5978504" y="5010866"/>
            <a:ext cx="5577840" cy="1280160"/>
          </a:xfrm>
          <a:prstGeom prst="roundRect">
            <a:avLst>
              <a:gd name="adj" fmla="val 6552"/>
            </a:avLst>
          </a:prstGeom>
          <a:solidFill>
            <a:srgbClr val="26BCD7"/>
          </a:solidFill>
          <a:ln w="19050" cap="flat" cmpd="sng" algn="ctr">
            <a:noFill/>
            <a:prstDash val="solid"/>
          </a:ln>
          <a:effectLst/>
        </p:spPr>
        <p:txBody>
          <a:bodyPr lIns="64008" tIns="64008" rIns="18288" rtlCol="0" anchor="t"/>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1075871" fontAlgn="auto">
              <a:lnSpc>
                <a:spcPct val="90000"/>
              </a:lnSpc>
              <a:spcBef>
                <a:spcPts val="300"/>
              </a:spcBef>
              <a:spcAft>
                <a:spcPts val="600"/>
              </a:spcAft>
              <a:defRPr/>
            </a:pPr>
            <a:r>
              <a:rPr lang="en-US" sz="1600" b="1" dirty="0">
                <a:solidFill>
                  <a:srgbClr val="FFFFFF"/>
                </a:solidFill>
                <a:ea typeface="ＭＳ Ｐゴシック" pitchFamily="34" charset="-128"/>
                <a:cs typeface="Arial" panose="020B0604020202020204" pitchFamily="34" charset="0"/>
              </a:rPr>
              <a:t>Functional/Advisory</a:t>
            </a:r>
          </a:p>
          <a:p>
            <a:pPr marL="230188" indent="-230188" defTabSz="1075871" fontAlgn="auto">
              <a:lnSpc>
                <a:spcPct val="90000"/>
              </a:lnSpc>
              <a:spcBef>
                <a:spcPts val="300"/>
              </a:spcBef>
              <a:spcAft>
                <a:spcPts val="300"/>
              </a:spcAft>
              <a:buFont typeface="Wingdings" panose="05000000000000000000" pitchFamily="2" charset="2"/>
              <a:buChar char=""/>
              <a:defRPr/>
            </a:pPr>
            <a:r>
              <a:rPr lang="en-US" sz="1600" dirty="0">
                <a:solidFill>
                  <a:srgbClr val="FFFFFF"/>
                </a:solidFill>
                <a:ea typeface="ＭＳ Ｐゴシック" pitchFamily="34" charset="-128"/>
                <a:cs typeface="Arial" panose="020B0604020202020204" pitchFamily="34" charset="0"/>
              </a:rPr>
              <a:t>Expertise in a select area</a:t>
            </a:r>
          </a:p>
          <a:p>
            <a:pPr marL="230188" indent="-230188" defTabSz="1075871" fontAlgn="auto">
              <a:lnSpc>
                <a:spcPct val="90000"/>
              </a:lnSpc>
              <a:spcBef>
                <a:spcPts val="300"/>
              </a:spcBef>
              <a:spcAft>
                <a:spcPts val="300"/>
              </a:spcAft>
              <a:buFont typeface="Wingdings" panose="05000000000000000000" pitchFamily="2" charset="2"/>
              <a:buChar char=""/>
              <a:defRPr/>
            </a:pPr>
            <a:r>
              <a:rPr lang="en-US" sz="1600" dirty="0">
                <a:solidFill>
                  <a:srgbClr val="FFFFFF"/>
                </a:solidFill>
                <a:ea typeface="ＭＳ Ｐゴシック" pitchFamily="34" charset="-128"/>
                <a:cs typeface="Arial" panose="020B0604020202020204" pitchFamily="34" charset="0"/>
              </a:rPr>
              <a:t>Utilizes analysis, judgement, collaboration, leading practices</a:t>
            </a:r>
          </a:p>
          <a:p>
            <a:pPr marL="230188" indent="-230188" defTabSz="1075871" fontAlgn="auto">
              <a:lnSpc>
                <a:spcPct val="90000"/>
              </a:lnSpc>
              <a:spcBef>
                <a:spcPts val="300"/>
              </a:spcBef>
              <a:spcAft>
                <a:spcPts val="300"/>
              </a:spcAft>
              <a:buFont typeface="Wingdings" panose="05000000000000000000" pitchFamily="2" charset="2"/>
              <a:buChar char=""/>
              <a:defRPr/>
            </a:pPr>
            <a:r>
              <a:rPr lang="en-US" sz="1600" dirty="0">
                <a:solidFill>
                  <a:srgbClr val="FFFFFF"/>
                </a:solidFill>
                <a:ea typeface="ＭＳ Ｐゴシック" pitchFamily="34" charset="-128"/>
                <a:cs typeface="Arial" panose="020B0604020202020204" pitchFamily="34" charset="0"/>
              </a:rPr>
              <a:t>Policy and program design</a:t>
            </a:r>
          </a:p>
        </p:txBody>
      </p:sp>
      <p:sp>
        <p:nvSpPr>
          <p:cNvPr id="11" name="Rectangle: Rounded Corners 3">
            <a:extLst>
              <a:ext uri="{FF2B5EF4-FFF2-40B4-BE49-F238E27FC236}">
                <a16:creationId xmlns:a16="http://schemas.microsoft.com/office/drawing/2014/main" id="{D8FD5966-027B-7E6B-0712-FBFF0B657BCC}"/>
              </a:ext>
            </a:extLst>
          </p:cNvPr>
          <p:cNvSpPr/>
          <p:nvPr/>
        </p:nvSpPr>
        <p:spPr>
          <a:xfrm>
            <a:off x="5978504" y="5013404"/>
            <a:ext cx="5577840" cy="1280160"/>
          </a:xfrm>
          <a:prstGeom prst="roundRect">
            <a:avLst>
              <a:gd name="adj" fmla="val 6552"/>
            </a:avLst>
          </a:prstGeom>
          <a:solidFill>
            <a:srgbClr val="002060"/>
          </a:solidFill>
          <a:ln w="19050" cap="flat" cmpd="sng" algn="ctr">
            <a:noFill/>
            <a:prstDash val="solid"/>
          </a:ln>
          <a:effectLst/>
        </p:spPr>
        <p:txBody>
          <a:bodyPr lIns="64008" tIns="64008" rIns="64008" rtlCol="0" anchor="t"/>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1075871" fontAlgn="auto">
              <a:lnSpc>
                <a:spcPct val="90000"/>
              </a:lnSpc>
              <a:spcBef>
                <a:spcPts val="300"/>
              </a:spcBef>
              <a:spcAft>
                <a:spcPts val="600"/>
              </a:spcAft>
              <a:defRPr/>
            </a:pPr>
            <a:r>
              <a:rPr lang="en-US" sz="1600" b="1" dirty="0">
                <a:solidFill>
                  <a:srgbClr val="FFFFFF"/>
                </a:solidFill>
                <a:ea typeface="ＭＳ Ｐゴシック" pitchFamily="34" charset="-128"/>
                <a:cs typeface="Arial" panose="020B0604020202020204" pitchFamily="34" charset="0"/>
              </a:rPr>
              <a:t>Direct Access</a:t>
            </a:r>
          </a:p>
          <a:p>
            <a:pPr marL="230188" indent="-230188" defTabSz="1075871" fontAlgn="auto">
              <a:lnSpc>
                <a:spcPct val="90000"/>
              </a:lnSpc>
              <a:spcBef>
                <a:spcPts val="300"/>
              </a:spcBef>
              <a:spcAft>
                <a:spcPts val="300"/>
              </a:spcAft>
              <a:buFont typeface="Wingdings" panose="05000000000000000000" pitchFamily="2" charset="2"/>
              <a:buChar char=""/>
              <a:defRPr/>
            </a:pPr>
            <a:r>
              <a:rPr lang="en-US" sz="1600" dirty="0">
                <a:solidFill>
                  <a:srgbClr val="FFFFFF"/>
                </a:solidFill>
                <a:ea typeface="ＭＳ Ｐゴシック" pitchFamily="34" charset="-128"/>
                <a:cs typeface="Arial" panose="020B0604020202020204" pitchFamily="34" charset="0"/>
              </a:rPr>
              <a:t>Front-end channel for customers and suppliers</a:t>
            </a:r>
          </a:p>
          <a:p>
            <a:pPr marL="230188" indent="-230188" defTabSz="1075871" fontAlgn="auto">
              <a:lnSpc>
                <a:spcPct val="90000"/>
              </a:lnSpc>
              <a:spcBef>
                <a:spcPts val="300"/>
              </a:spcBef>
              <a:spcAft>
                <a:spcPts val="300"/>
              </a:spcAft>
              <a:buFont typeface="Wingdings" panose="05000000000000000000" pitchFamily="2" charset="2"/>
              <a:buChar char=""/>
              <a:defRPr/>
            </a:pPr>
            <a:r>
              <a:rPr lang="en-US" sz="1600" dirty="0">
                <a:solidFill>
                  <a:srgbClr val="FFFFFF"/>
                </a:solidFill>
                <a:ea typeface="ＭＳ Ｐゴシック" pitchFamily="34" charset="-128"/>
                <a:cs typeface="Arial" panose="020B0604020202020204" pitchFamily="34" charset="0"/>
              </a:rPr>
              <a:t>Leverages technology for program/process information and initiation of support requests</a:t>
            </a:r>
          </a:p>
        </p:txBody>
      </p:sp>
      <p:grpSp>
        <p:nvGrpSpPr>
          <p:cNvPr id="14" name="Graphic 219">
            <a:extLst>
              <a:ext uri="{FF2B5EF4-FFF2-40B4-BE49-F238E27FC236}">
                <a16:creationId xmlns:a16="http://schemas.microsoft.com/office/drawing/2014/main" id="{D8D4072B-1076-5318-2E44-D8CE70F4874E}"/>
              </a:ext>
            </a:extLst>
          </p:cNvPr>
          <p:cNvGrpSpPr>
            <a:grpSpLocks noChangeAspect="1"/>
          </p:cNvGrpSpPr>
          <p:nvPr/>
        </p:nvGrpSpPr>
        <p:grpSpPr>
          <a:xfrm>
            <a:off x="10362292" y="126366"/>
            <a:ext cx="617334" cy="660380"/>
            <a:chOff x="5918200" y="3238500"/>
            <a:chExt cx="354384" cy="379095"/>
          </a:xfrm>
          <a:solidFill>
            <a:srgbClr val="009AC9"/>
          </a:solidFill>
        </p:grpSpPr>
        <p:sp>
          <p:nvSpPr>
            <p:cNvPr id="15" name="Freeform 14">
              <a:extLst>
                <a:ext uri="{FF2B5EF4-FFF2-40B4-BE49-F238E27FC236}">
                  <a16:creationId xmlns:a16="http://schemas.microsoft.com/office/drawing/2014/main" id="{5BFF9D01-6BE1-E178-9E6B-608AF31918E5}"/>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16" name="Freeform 15">
              <a:extLst>
                <a:ext uri="{FF2B5EF4-FFF2-40B4-BE49-F238E27FC236}">
                  <a16:creationId xmlns:a16="http://schemas.microsoft.com/office/drawing/2014/main" id="{8FF08FED-9A5D-212F-4D42-B87DBBDDD6AB}"/>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D12B39B0-9B3E-7B72-C6A3-DE3A6DE344CB}"/>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3A9A1DE0-8F3A-DBC7-6C1E-62A8139843CE}"/>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19" name="Graphic 19">
            <a:extLst>
              <a:ext uri="{FF2B5EF4-FFF2-40B4-BE49-F238E27FC236}">
                <a16:creationId xmlns:a16="http://schemas.microsoft.com/office/drawing/2014/main" id="{D27930A1-97F2-74E0-AE2E-B2ED04235589}"/>
              </a:ext>
            </a:extLst>
          </p:cNvPr>
          <p:cNvGrpSpPr>
            <a:grpSpLocks noChangeAspect="1"/>
          </p:cNvGrpSpPr>
          <p:nvPr/>
        </p:nvGrpSpPr>
        <p:grpSpPr>
          <a:xfrm>
            <a:off x="11236919" y="155219"/>
            <a:ext cx="757498" cy="603031"/>
            <a:chOff x="6222677" y="4236181"/>
            <a:chExt cx="571500" cy="454961"/>
          </a:xfrm>
          <a:solidFill>
            <a:srgbClr val="DDDDDD"/>
          </a:solidFill>
        </p:grpSpPr>
        <p:sp>
          <p:nvSpPr>
            <p:cNvPr id="20" name="Freeform 19">
              <a:extLst>
                <a:ext uri="{FF2B5EF4-FFF2-40B4-BE49-F238E27FC236}">
                  <a16:creationId xmlns:a16="http://schemas.microsoft.com/office/drawing/2014/main" id="{4A8E24B2-B069-A863-7FD5-35EDC92681C4}"/>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21" name="Freeform 20">
              <a:extLst>
                <a:ext uri="{FF2B5EF4-FFF2-40B4-BE49-F238E27FC236}">
                  <a16:creationId xmlns:a16="http://schemas.microsoft.com/office/drawing/2014/main" id="{3B8357E9-DEF1-9EB2-1DEA-242A6CA9AFAC}"/>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22" name="Freeform 21">
              <a:extLst>
                <a:ext uri="{FF2B5EF4-FFF2-40B4-BE49-F238E27FC236}">
                  <a16:creationId xmlns:a16="http://schemas.microsoft.com/office/drawing/2014/main" id="{6E7B4356-6996-BB9B-7422-363B00885B8E}"/>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B1E0F3CC-8181-4221-3A20-EAAF73F599DF}"/>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24" name="Freeform 23">
              <a:extLst>
                <a:ext uri="{FF2B5EF4-FFF2-40B4-BE49-F238E27FC236}">
                  <a16:creationId xmlns:a16="http://schemas.microsoft.com/office/drawing/2014/main" id="{E394584E-19FD-89C1-D754-4D4414047084}"/>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C442F8AB-C94F-62C7-D17B-99B177C13384}"/>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26" name="Freeform 25">
              <a:extLst>
                <a:ext uri="{FF2B5EF4-FFF2-40B4-BE49-F238E27FC236}">
                  <a16:creationId xmlns:a16="http://schemas.microsoft.com/office/drawing/2014/main" id="{7247209E-205B-D948-B79A-6EAE4FD9600F}"/>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27" name="Freeform 26">
              <a:extLst>
                <a:ext uri="{FF2B5EF4-FFF2-40B4-BE49-F238E27FC236}">
                  <a16:creationId xmlns:a16="http://schemas.microsoft.com/office/drawing/2014/main" id="{DD2D3768-949B-69BA-5504-A0AC3CEA632C}"/>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28" name="Freeform 27">
              <a:extLst>
                <a:ext uri="{FF2B5EF4-FFF2-40B4-BE49-F238E27FC236}">
                  <a16:creationId xmlns:a16="http://schemas.microsoft.com/office/drawing/2014/main" id="{E59ADF3D-F180-CE9D-78CD-6E61341BA30A}"/>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29" name="Freeform 28">
              <a:extLst>
                <a:ext uri="{FF2B5EF4-FFF2-40B4-BE49-F238E27FC236}">
                  <a16:creationId xmlns:a16="http://schemas.microsoft.com/office/drawing/2014/main" id="{B475852F-283C-3948-B039-6838EDEE29E8}"/>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30" name="Freeform 29">
              <a:extLst>
                <a:ext uri="{FF2B5EF4-FFF2-40B4-BE49-F238E27FC236}">
                  <a16:creationId xmlns:a16="http://schemas.microsoft.com/office/drawing/2014/main" id="{D697C56F-F498-92C7-DDD1-E50D06035501}"/>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1F592E95-5032-2A9C-8AD9-8CCFBA1A71F2}"/>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32" name="Straight Connector 31">
            <a:extLst>
              <a:ext uri="{FF2B5EF4-FFF2-40B4-BE49-F238E27FC236}">
                <a16:creationId xmlns:a16="http://schemas.microsoft.com/office/drawing/2014/main" id="{F0E349B3-5DED-0B56-AFB4-05DC38CC86A5}"/>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29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Arrow: Bent 187">
            <a:extLst>
              <a:ext uri="{FF2B5EF4-FFF2-40B4-BE49-F238E27FC236}">
                <a16:creationId xmlns:a16="http://schemas.microsoft.com/office/drawing/2014/main" id="{1B51613E-2541-F8EE-BF1D-0EA77C17C344}"/>
              </a:ext>
            </a:extLst>
          </p:cNvPr>
          <p:cNvSpPr/>
          <p:nvPr/>
        </p:nvSpPr>
        <p:spPr>
          <a:xfrm rot="5400000">
            <a:off x="6280045" y="-2016504"/>
            <a:ext cx="640080" cy="8046720"/>
          </a:xfrm>
          <a:prstGeom prst="bentArrow">
            <a:avLst>
              <a:gd name="adj1" fmla="val 39054"/>
              <a:gd name="adj2" fmla="val 37153"/>
              <a:gd name="adj3" fmla="val 44346"/>
              <a:gd name="adj4" fmla="val 43171"/>
            </a:avLst>
          </a:prstGeom>
          <a:solidFill>
            <a:srgbClr val="FFFFFF"/>
          </a:solidFill>
          <a:ln w="19050" cap="flat" cmpd="sng" algn="ctr">
            <a:solidFill>
              <a:srgbClr val="5E5F62"/>
            </a:solidFill>
            <a:prstDash val="solid"/>
            <a:miter lim="800000"/>
          </a:ln>
          <a:effectLst/>
        </p:spPr>
        <p:txBody>
          <a:bodyPr lIns="91440" tIns="0" bIns="0" rtlCol="0" anchor="ctr"/>
          <a:lstStyle/>
          <a:p>
            <a:pPr algn="r" fontAlgn="auto">
              <a:lnSpc>
                <a:spcPct val="90000"/>
              </a:lnSpc>
              <a:spcBef>
                <a:spcPts val="0"/>
              </a:spcBef>
              <a:spcAft>
                <a:spcPts val="0"/>
              </a:spcAft>
            </a:pPr>
            <a:endParaRPr lang="en-US" sz="1200" b="1" kern="0" dirty="0">
              <a:solidFill>
                <a:srgbClr val="5E5F62"/>
              </a:solidFill>
            </a:endParaRPr>
          </a:p>
        </p:txBody>
      </p:sp>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p:txBody>
          <a:bodyPr/>
          <a:lstStyle/>
          <a:p>
            <a:r>
              <a:rPr lang="en-US" dirty="0"/>
              <a:t>Supply Chain Operating Model</a:t>
            </a:r>
          </a:p>
        </p:txBody>
      </p:sp>
      <p:sp>
        <p:nvSpPr>
          <p:cNvPr id="8" name="Rectangle: Rounded Corners 7">
            <a:extLst>
              <a:ext uri="{FF2B5EF4-FFF2-40B4-BE49-F238E27FC236}">
                <a16:creationId xmlns:a16="http://schemas.microsoft.com/office/drawing/2014/main" id="{0A5BFB24-3AFC-E1D0-652E-8CD2AE8D169B}"/>
              </a:ext>
            </a:extLst>
          </p:cNvPr>
          <p:cNvSpPr/>
          <p:nvPr/>
        </p:nvSpPr>
        <p:spPr>
          <a:xfrm>
            <a:off x="5786821" y="4783392"/>
            <a:ext cx="2468880" cy="1280160"/>
          </a:xfrm>
          <a:prstGeom prst="roundRect">
            <a:avLst>
              <a:gd name="adj" fmla="val 7854"/>
            </a:avLst>
          </a:prstGeom>
          <a:solidFill>
            <a:srgbClr val="E3E3E3"/>
          </a:solidFill>
          <a:ln w="19050" cap="flat" cmpd="sng" algn="ctr">
            <a:solidFill>
              <a:srgbClr val="26BCD7"/>
            </a:solidFill>
            <a:prstDash val="solid"/>
          </a:ln>
          <a:effectLst/>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1075871" fontAlgn="auto">
              <a:spcBef>
                <a:spcPts val="0"/>
              </a:spcBef>
              <a:spcAft>
                <a:spcPts val="0"/>
              </a:spcAft>
              <a:defRPr/>
            </a:pPr>
            <a:endParaRPr lang="en-US" sz="2000" kern="0" dirty="0">
              <a:solidFill>
                <a:prstClr val="white"/>
              </a:solidFill>
              <a:cs typeface="Arial" panose="020B0604020202020204" pitchFamily="34" charset="0"/>
            </a:endParaRPr>
          </a:p>
        </p:txBody>
      </p:sp>
      <p:sp>
        <p:nvSpPr>
          <p:cNvPr id="9" name="Rounded Rectangle 2">
            <a:extLst>
              <a:ext uri="{FF2B5EF4-FFF2-40B4-BE49-F238E27FC236}">
                <a16:creationId xmlns:a16="http://schemas.microsoft.com/office/drawing/2014/main" id="{58F26E40-B20E-EB05-7ACD-0C52C29215B7}"/>
              </a:ext>
            </a:extLst>
          </p:cNvPr>
          <p:cNvSpPr/>
          <p:nvPr/>
        </p:nvSpPr>
        <p:spPr>
          <a:xfrm>
            <a:off x="5786821" y="4783392"/>
            <a:ext cx="2468880" cy="231743"/>
          </a:xfrm>
          <a:prstGeom prst="roundRect">
            <a:avLst/>
          </a:prstGeom>
          <a:solidFill>
            <a:srgbClr val="DDDDDD"/>
          </a:solidFill>
          <a:ln w="19050" cap="flat" cmpd="sng" algn="ctr">
            <a:solidFill>
              <a:srgbClr val="26BCD7"/>
            </a:solidFill>
            <a:prstDash val="solid"/>
          </a:ln>
          <a:effectLst/>
        </p:spPr>
        <p:txBody>
          <a:bodyPr lIns="18288" rIns="18288" rtlCol="0" anchor="ctr" anchorCtr="1"/>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717122" fontAlgn="auto">
              <a:lnSpc>
                <a:spcPct val="90000"/>
              </a:lnSpc>
              <a:spcBef>
                <a:spcPts val="0"/>
              </a:spcBef>
              <a:spcAft>
                <a:spcPts val="0"/>
              </a:spcAft>
              <a:defRPr/>
            </a:pPr>
            <a:r>
              <a:rPr lang="en-US" sz="1400" b="1" kern="0" dirty="0">
                <a:solidFill>
                  <a:srgbClr val="26BCD7"/>
                </a:solidFill>
                <a:cs typeface="Arial" panose="020B0604020202020204" pitchFamily="34" charset="0"/>
              </a:rPr>
              <a:t>Warehouses/Storerooms</a:t>
            </a:r>
          </a:p>
        </p:txBody>
      </p:sp>
      <p:sp>
        <p:nvSpPr>
          <p:cNvPr id="10" name="Rectangle 9">
            <a:extLst>
              <a:ext uri="{FF2B5EF4-FFF2-40B4-BE49-F238E27FC236}">
                <a16:creationId xmlns:a16="http://schemas.microsoft.com/office/drawing/2014/main" id="{590B9E13-2AF1-0D54-3D55-EC0913D57282}"/>
              </a:ext>
            </a:extLst>
          </p:cNvPr>
          <p:cNvSpPr/>
          <p:nvPr/>
        </p:nvSpPr>
        <p:spPr>
          <a:xfrm>
            <a:off x="5868279" y="5051671"/>
            <a:ext cx="1856232" cy="906943"/>
          </a:xfrm>
          <a:prstGeom prst="rect">
            <a:avLst/>
          </a:prstGeom>
        </p:spPr>
        <p:txBody>
          <a:bodyPr wrap="square" lIns="14238" tIns="14238" rIns="0" bIns="14238">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133496" indent="-133496" defTabSz="717122">
              <a:lnSpc>
                <a:spcPct val="90000"/>
              </a:lnSpc>
              <a:spcBef>
                <a:spcPts val="200"/>
              </a:spcBef>
              <a:spcAft>
                <a:spcPts val="200"/>
              </a:spcAft>
              <a:buClr>
                <a:srgbClr val="26BCD7"/>
              </a:buClr>
              <a:buFont typeface="Wingdings" panose="05000000000000000000" pitchFamily="2" charset="2"/>
              <a:buChar char="§"/>
              <a:defRPr/>
            </a:pPr>
            <a:r>
              <a:rPr lang="en-US" sz="1400" dirty="0">
                <a:solidFill>
                  <a:srgbClr val="373737"/>
                </a:solidFill>
                <a:ea typeface="ＭＳ Ｐゴシック" pitchFamily="34" charset="-128"/>
                <a:cs typeface="Arial" panose="020B0604020202020204" pitchFamily="34" charset="0"/>
              </a:rPr>
              <a:t>Inventory management</a:t>
            </a:r>
          </a:p>
          <a:p>
            <a:pPr marL="133496" indent="-133496" defTabSz="717122">
              <a:lnSpc>
                <a:spcPct val="90000"/>
              </a:lnSpc>
              <a:spcBef>
                <a:spcPts val="200"/>
              </a:spcBef>
              <a:spcAft>
                <a:spcPts val="200"/>
              </a:spcAft>
              <a:buClr>
                <a:srgbClr val="26BCD7"/>
              </a:buClr>
              <a:buFont typeface="Wingdings" panose="05000000000000000000" pitchFamily="2" charset="2"/>
              <a:buChar char="§"/>
              <a:defRPr/>
            </a:pPr>
            <a:r>
              <a:rPr lang="en-US" sz="1400" dirty="0">
                <a:solidFill>
                  <a:srgbClr val="373737"/>
                </a:solidFill>
                <a:ea typeface="ＭＳ Ｐゴシック" pitchFamily="34" charset="-128"/>
                <a:cs typeface="Arial" panose="020B0604020202020204" pitchFamily="34" charset="0"/>
              </a:rPr>
              <a:t>Warehouse operations</a:t>
            </a:r>
          </a:p>
          <a:p>
            <a:pPr marL="133496" indent="-133496" defTabSz="717122">
              <a:lnSpc>
                <a:spcPct val="90000"/>
              </a:lnSpc>
              <a:spcBef>
                <a:spcPts val="200"/>
              </a:spcBef>
              <a:spcAft>
                <a:spcPts val="200"/>
              </a:spcAft>
              <a:buClr>
                <a:srgbClr val="26BCD7"/>
              </a:buClr>
              <a:buFont typeface="Wingdings" panose="05000000000000000000" pitchFamily="2" charset="2"/>
              <a:buChar char="§"/>
              <a:defRPr/>
            </a:pPr>
            <a:r>
              <a:rPr lang="en-US" sz="1400" dirty="0">
                <a:solidFill>
                  <a:srgbClr val="373737"/>
                </a:solidFill>
                <a:ea typeface="ＭＳ Ｐゴシック" pitchFamily="34" charset="-128"/>
                <a:cs typeface="Arial" panose="020B0604020202020204" pitchFamily="34" charset="0"/>
              </a:rPr>
              <a:t>Transportation</a:t>
            </a:r>
          </a:p>
        </p:txBody>
      </p:sp>
      <p:sp>
        <p:nvSpPr>
          <p:cNvPr id="11" name="Graphic 122">
            <a:extLst>
              <a:ext uri="{FF2B5EF4-FFF2-40B4-BE49-F238E27FC236}">
                <a16:creationId xmlns:a16="http://schemas.microsoft.com/office/drawing/2014/main" id="{BFCB0358-7672-3EA1-3BE8-7521CDAB6351}"/>
              </a:ext>
            </a:extLst>
          </p:cNvPr>
          <p:cNvSpPr>
            <a:spLocks noChangeAspect="1"/>
          </p:cNvSpPr>
          <p:nvPr/>
        </p:nvSpPr>
        <p:spPr>
          <a:xfrm>
            <a:off x="7425520" y="5128689"/>
            <a:ext cx="601605" cy="334226"/>
          </a:xfrm>
          <a:custGeom>
            <a:avLst/>
            <a:gdLst>
              <a:gd name="connsiteX0" fmla="*/ 714375 w 793750"/>
              <a:gd name="connsiteY0" fmla="*/ 119063 h 476250"/>
              <a:gd name="connsiteX1" fmla="*/ 714375 w 793750"/>
              <a:gd name="connsiteY1" fmla="*/ 0 h 476250"/>
              <a:gd name="connsiteX2" fmla="*/ 79375 w 793750"/>
              <a:gd name="connsiteY2" fmla="*/ 0 h 476250"/>
              <a:gd name="connsiteX3" fmla="*/ 79375 w 793750"/>
              <a:gd name="connsiteY3" fmla="*/ 119063 h 476250"/>
              <a:gd name="connsiteX4" fmla="*/ 0 w 793750"/>
              <a:gd name="connsiteY4" fmla="*/ 119063 h 476250"/>
              <a:gd name="connsiteX5" fmla="*/ 0 w 793750"/>
              <a:gd name="connsiteY5" fmla="*/ 476250 h 476250"/>
              <a:gd name="connsiteX6" fmla="*/ 238125 w 793750"/>
              <a:gd name="connsiteY6" fmla="*/ 476250 h 476250"/>
              <a:gd name="connsiteX7" fmla="*/ 238125 w 793750"/>
              <a:gd name="connsiteY7" fmla="*/ 277813 h 476250"/>
              <a:gd name="connsiteX8" fmla="*/ 357188 w 793750"/>
              <a:gd name="connsiteY8" fmla="*/ 277813 h 476250"/>
              <a:gd name="connsiteX9" fmla="*/ 357188 w 793750"/>
              <a:gd name="connsiteY9" fmla="*/ 476250 h 476250"/>
              <a:gd name="connsiteX10" fmla="*/ 436563 w 793750"/>
              <a:gd name="connsiteY10" fmla="*/ 476250 h 476250"/>
              <a:gd name="connsiteX11" fmla="*/ 436563 w 793750"/>
              <a:gd name="connsiteY11" fmla="*/ 277813 h 476250"/>
              <a:gd name="connsiteX12" fmla="*/ 555625 w 793750"/>
              <a:gd name="connsiteY12" fmla="*/ 277813 h 476250"/>
              <a:gd name="connsiteX13" fmla="*/ 555625 w 793750"/>
              <a:gd name="connsiteY13" fmla="*/ 476250 h 476250"/>
              <a:gd name="connsiteX14" fmla="*/ 793750 w 793750"/>
              <a:gd name="connsiteY14" fmla="*/ 476250 h 476250"/>
              <a:gd name="connsiteX15" fmla="*/ 793750 w 793750"/>
              <a:gd name="connsiteY15" fmla="*/ 119063 h 476250"/>
              <a:gd name="connsiteX16" fmla="*/ 714375 w 793750"/>
              <a:gd name="connsiteY16" fmla="*/ 119063 h 476250"/>
              <a:gd name="connsiteX17" fmla="*/ 158750 w 793750"/>
              <a:gd name="connsiteY17" fmla="*/ 357188 h 476250"/>
              <a:gd name="connsiteX18" fmla="*/ 79375 w 793750"/>
              <a:gd name="connsiteY18" fmla="*/ 357188 h 476250"/>
              <a:gd name="connsiteX19" fmla="*/ 79375 w 793750"/>
              <a:gd name="connsiteY19" fmla="*/ 277813 h 476250"/>
              <a:gd name="connsiteX20" fmla="*/ 158750 w 793750"/>
              <a:gd name="connsiteY20" fmla="*/ 277813 h 476250"/>
              <a:gd name="connsiteX21" fmla="*/ 158750 w 793750"/>
              <a:gd name="connsiteY21" fmla="*/ 357188 h 476250"/>
              <a:gd name="connsiteX22" fmla="*/ 714375 w 793750"/>
              <a:gd name="connsiteY22" fmla="*/ 357188 h 476250"/>
              <a:gd name="connsiteX23" fmla="*/ 635000 w 793750"/>
              <a:gd name="connsiteY23" fmla="*/ 357188 h 476250"/>
              <a:gd name="connsiteX24" fmla="*/ 635000 w 793750"/>
              <a:gd name="connsiteY24" fmla="*/ 277813 h 476250"/>
              <a:gd name="connsiteX25" fmla="*/ 714375 w 793750"/>
              <a:gd name="connsiteY25" fmla="*/ 277813 h 476250"/>
              <a:gd name="connsiteX26" fmla="*/ 714375 w 793750"/>
              <a:gd name="connsiteY26" fmla="*/ 357188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50" h="476250">
                <a:moveTo>
                  <a:pt x="714375" y="119063"/>
                </a:moveTo>
                <a:lnTo>
                  <a:pt x="714375" y="0"/>
                </a:lnTo>
                <a:lnTo>
                  <a:pt x="79375" y="0"/>
                </a:lnTo>
                <a:lnTo>
                  <a:pt x="79375" y="119063"/>
                </a:lnTo>
                <a:lnTo>
                  <a:pt x="0" y="119063"/>
                </a:lnTo>
                <a:lnTo>
                  <a:pt x="0" y="476250"/>
                </a:lnTo>
                <a:lnTo>
                  <a:pt x="238125" y="476250"/>
                </a:lnTo>
                <a:lnTo>
                  <a:pt x="238125" y="277813"/>
                </a:lnTo>
                <a:lnTo>
                  <a:pt x="357188" y="277813"/>
                </a:lnTo>
                <a:lnTo>
                  <a:pt x="357188" y="476250"/>
                </a:lnTo>
                <a:lnTo>
                  <a:pt x="436563" y="476250"/>
                </a:lnTo>
                <a:lnTo>
                  <a:pt x="436563" y="277813"/>
                </a:lnTo>
                <a:lnTo>
                  <a:pt x="555625" y="277813"/>
                </a:lnTo>
                <a:lnTo>
                  <a:pt x="555625" y="476250"/>
                </a:lnTo>
                <a:lnTo>
                  <a:pt x="793750" y="476250"/>
                </a:lnTo>
                <a:lnTo>
                  <a:pt x="793750" y="119063"/>
                </a:lnTo>
                <a:lnTo>
                  <a:pt x="714375" y="119063"/>
                </a:lnTo>
                <a:close/>
                <a:moveTo>
                  <a:pt x="158750" y="357188"/>
                </a:moveTo>
                <a:lnTo>
                  <a:pt x="79375" y="357188"/>
                </a:lnTo>
                <a:lnTo>
                  <a:pt x="79375" y="277813"/>
                </a:lnTo>
                <a:lnTo>
                  <a:pt x="158750" y="277813"/>
                </a:lnTo>
                <a:lnTo>
                  <a:pt x="158750" y="357188"/>
                </a:lnTo>
                <a:close/>
                <a:moveTo>
                  <a:pt x="714375" y="357188"/>
                </a:moveTo>
                <a:lnTo>
                  <a:pt x="635000" y="357188"/>
                </a:lnTo>
                <a:lnTo>
                  <a:pt x="635000" y="277813"/>
                </a:lnTo>
                <a:lnTo>
                  <a:pt x="714375" y="277813"/>
                </a:lnTo>
                <a:lnTo>
                  <a:pt x="714375" y="357188"/>
                </a:lnTo>
                <a:close/>
              </a:path>
            </a:pathLst>
          </a:custGeom>
          <a:solidFill>
            <a:srgbClr val="26BCD7"/>
          </a:solid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grpSp>
        <p:nvGrpSpPr>
          <p:cNvPr id="12" name="Graphic 7">
            <a:extLst>
              <a:ext uri="{FF2B5EF4-FFF2-40B4-BE49-F238E27FC236}">
                <a16:creationId xmlns:a16="http://schemas.microsoft.com/office/drawing/2014/main" id="{9AE5393D-43BF-4A4A-58EA-71A7FF411D23}"/>
              </a:ext>
            </a:extLst>
          </p:cNvPr>
          <p:cNvGrpSpPr>
            <a:grpSpLocks noChangeAspect="1"/>
          </p:cNvGrpSpPr>
          <p:nvPr/>
        </p:nvGrpSpPr>
        <p:grpSpPr>
          <a:xfrm>
            <a:off x="7400299" y="5758384"/>
            <a:ext cx="762802" cy="250720"/>
            <a:chOff x="1607660" y="1679874"/>
            <a:chExt cx="363322" cy="128970"/>
          </a:xfrm>
          <a:solidFill>
            <a:srgbClr val="26BCD7"/>
          </a:solidFill>
        </p:grpSpPr>
        <p:sp>
          <p:nvSpPr>
            <p:cNvPr id="13" name="Freeform 379">
              <a:extLst>
                <a:ext uri="{FF2B5EF4-FFF2-40B4-BE49-F238E27FC236}">
                  <a16:creationId xmlns:a16="http://schemas.microsoft.com/office/drawing/2014/main" id="{F95CFA50-CC83-B849-ADFE-06B5BE4AA130}"/>
                </a:ext>
              </a:extLst>
            </p:cNvPr>
            <p:cNvSpPr/>
            <p:nvPr/>
          </p:nvSpPr>
          <p:spPr>
            <a:xfrm>
              <a:off x="1925871" y="1780184"/>
              <a:ext cx="28448" cy="28660"/>
            </a:xfrm>
            <a:custGeom>
              <a:avLst/>
              <a:gdLst>
                <a:gd name="connsiteX0" fmla="*/ 15037 w 28448"/>
                <a:gd name="connsiteY0" fmla="*/ 0 h 28660"/>
                <a:gd name="connsiteX1" fmla="*/ 0 w 28448"/>
                <a:gd name="connsiteY1" fmla="*/ 15149 h 28660"/>
                <a:gd name="connsiteX2" fmla="*/ 15037 w 28448"/>
                <a:gd name="connsiteY2" fmla="*/ 30298 h 28660"/>
                <a:gd name="connsiteX3" fmla="*/ 30074 w 28448"/>
                <a:gd name="connsiteY3" fmla="*/ 15149 h 28660"/>
                <a:gd name="connsiteX4" fmla="*/ 15118 w 28448"/>
                <a:gd name="connsiteY4" fmla="*/ 0 h 28660"/>
                <a:gd name="connsiteX5" fmla="*/ 15037 w 28448"/>
                <a:gd name="connsiteY5" fmla="*/ 0 h 2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48" h="28660">
                  <a:moveTo>
                    <a:pt x="15037" y="0"/>
                  </a:moveTo>
                  <a:cubicBezTo>
                    <a:pt x="6732" y="0"/>
                    <a:pt x="0" y="6782"/>
                    <a:pt x="0" y="15149"/>
                  </a:cubicBezTo>
                  <a:cubicBezTo>
                    <a:pt x="0" y="23516"/>
                    <a:pt x="6732" y="30298"/>
                    <a:pt x="15037" y="30298"/>
                  </a:cubicBezTo>
                  <a:cubicBezTo>
                    <a:pt x="23341" y="30298"/>
                    <a:pt x="30074" y="23516"/>
                    <a:pt x="30074" y="15149"/>
                  </a:cubicBezTo>
                  <a:cubicBezTo>
                    <a:pt x="30096" y="6805"/>
                    <a:pt x="23400" y="23"/>
                    <a:pt x="15118" y="0"/>
                  </a:cubicBezTo>
                  <a:cubicBezTo>
                    <a:pt x="15091" y="0"/>
                    <a:pt x="15064" y="0"/>
                    <a:pt x="15037" y="0"/>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14" name="Freeform 380">
              <a:extLst>
                <a:ext uri="{FF2B5EF4-FFF2-40B4-BE49-F238E27FC236}">
                  <a16:creationId xmlns:a16="http://schemas.microsoft.com/office/drawing/2014/main" id="{2E5710FC-EA08-90AE-A881-0E87EB8EC6DC}"/>
                </a:ext>
              </a:extLst>
            </p:cNvPr>
            <p:cNvSpPr/>
            <p:nvPr/>
          </p:nvSpPr>
          <p:spPr>
            <a:xfrm>
              <a:off x="1958790" y="1786325"/>
              <a:ext cx="12192" cy="12283"/>
            </a:xfrm>
            <a:custGeom>
              <a:avLst/>
              <a:gdLst>
                <a:gd name="connsiteX0" fmla="*/ 14630 w 12192"/>
                <a:gd name="connsiteY0" fmla="*/ 0 h 12282"/>
                <a:gd name="connsiteX1" fmla="*/ 0 w 12192"/>
                <a:gd name="connsiteY1" fmla="*/ 0 h 12282"/>
                <a:gd name="connsiteX2" fmla="*/ 1219 w 12192"/>
                <a:gd name="connsiteY2" fmla="*/ 8598 h 12282"/>
                <a:gd name="connsiteX3" fmla="*/ 1219 w 12192"/>
                <a:gd name="connsiteY3" fmla="*/ 12283 h 12282"/>
                <a:gd name="connsiteX4" fmla="*/ 14630 w 12192"/>
                <a:gd name="connsiteY4" fmla="*/ 12283 h 12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 h="12282">
                  <a:moveTo>
                    <a:pt x="14630" y="0"/>
                  </a:moveTo>
                  <a:lnTo>
                    <a:pt x="0" y="0"/>
                  </a:lnTo>
                  <a:cubicBezTo>
                    <a:pt x="813" y="0"/>
                    <a:pt x="1219" y="5732"/>
                    <a:pt x="1219" y="8598"/>
                  </a:cubicBezTo>
                  <a:lnTo>
                    <a:pt x="1219" y="12283"/>
                  </a:lnTo>
                  <a:lnTo>
                    <a:pt x="14630" y="12283"/>
                  </a:ln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15" name="Freeform 381">
              <a:extLst>
                <a:ext uri="{FF2B5EF4-FFF2-40B4-BE49-F238E27FC236}">
                  <a16:creationId xmlns:a16="http://schemas.microsoft.com/office/drawing/2014/main" id="{63FA93FE-022B-7C18-89A6-2C3AC6D011AD}"/>
                </a:ext>
              </a:extLst>
            </p:cNvPr>
            <p:cNvSpPr/>
            <p:nvPr/>
          </p:nvSpPr>
          <p:spPr>
            <a:xfrm>
              <a:off x="1607660" y="1679874"/>
              <a:ext cx="243840" cy="94169"/>
            </a:xfrm>
            <a:custGeom>
              <a:avLst/>
              <a:gdLst>
                <a:gd name="connsiteX0" fmla="*/ 0 w 243840"/>
                <a:gd name="connsiteY0" fmla="*/ 0 h 94169"/>
                <a:gd name="connsiteX1" fmla="*/ 243840 w 243840"/>
                <a:gd name="connsiteY1" fmla="*/ 0 h 94169"/>
                <a:gd name="connsiteX2" fmla="*/ 243840 w 243840"/>
                <a:gd name="connsiteY2" fmla="*/ 94169 h 94169"/>
                <a:gd name="connsiteX3" fmla="*/ 0 w 243840"/>
                <a:gd name="connsiteY3" fmla="*/ 94169 h 94169"/>
              </a:gdLst>
              <a:ahLst/>
              <a:cxnLst>
                <a:cxn ang="0">
                  <a:pos x="connsiteX0" y="connsiteY0"/>
                </a:cxn>
                <a:cxn ang="0">
                  <a:pos x="connsiteX1" y="connsiteY1"/>
                </a:cxn>
                <a:cxn ang="0">
                  <a:pos x="connsiteX2" y="connsiteY2"/>
                </a:cxn>
                <a:cxn ang="0">
                  <a:pos x="connsiteX3" y="connsiteY3"/>
                </a:cxn>
              </a:cxnLst>
              <a:rect l="l" t="t" r="r" b="b"/>
              <a:pathLst>
                <a:path w="243840" h="94169">
                  <a:moveTo>
                    <a:pt x="0" y="0"/>
                  </a:moveTo>
                  <a:lnTo>
                    <a:pt x="243840" y="0"/>
                  </a:lnTo>
                  <a:lnTo>
                    <a:pt x="243840" y="94169"/>
                  </a:lnTo>
                  <a:lnTo>
                    <a:pt x="0" y="94169"/>
                  </a:ln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16" name="Freeform 382">
              <a:extLst>
                <a:ext uri="{FF2B5EF4-FFF2-40B4-BE49-F238E27FC236}">
                  <a16:creationId xmlns:a16="http://schemas.microsoft.com/office/drawing/2014/main" id="{FED8AF54-7DBF-3733-B47F-BDE221E8E880}"/>
                </a:ext>
              </a:extLst>
            </p:cNvPr>
            <p:cNvSpPr/>
            <p:nvPr/>
          </p:nvSpPr>
          <p:spPr>
            <a:xfrm>
              <a:off x="1812079" y="1780181"/>
              <a:ext cx="28448" cy="28660"/>
            </a:xfrm>
            <a:custGeom>
              <a:avLst/>
              <a:gdLst>
                <a:gd name="connsiteX0" fmla="*/ 15037 w 28448"/>
                <a:gd name="connsiteY0" fmla="*/ 3 h 28660"/>
                <a:gd name="connsiteX1" fmla="*/ 0 w 28448"/>
                <a:gd name="connsiteY1" fmla="*/ 15152 h 28660"/>
                <a:gd name="connsiteX2" fmla="*/ 15037 w 28448"/>
                <a:gd name="connsiteY2" fmla="*/ 30301 h 28660"/>
                <a:gd name="connsiteX3" fmla="*/ 30074 w 28448"/>
                <a:gd name="connsiteY3" fmla="*/ 15152 h 28660"/>
                <a:gd name="connsiteX4" fmla="*/ 15611 w 28448"/>
                <a:gd name="connsiteY4" fmla="*/ 3 h 28660"/>
                <a:gd name="connsiteX5" fmla="*/ 15037 w 28448"/>
                <a:gd name="connsiteY5" fmla="*/ 3 h 2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48" h="28660">
                  <a:moveTo>
                    <a:pt x="15037" y="3"/>
                  </a:moveTo>
                  <a:cubicBezTo>
                    <a:pt x="6732" y="3"/>
                    <a:pt x="0" y="6785"/>
                    <a:pt x="0" y="15152"/>
                  </a:cubicBezTo>
                  <a:cubicBezTo>
                    <a:pt x="0" y="23518"/>
                    <a:pt x="6732" y="30301"/>
                    <a:pt x="15037" y="30301"/>
                  </a:cubicBezTo>
                  <a:cubicBezTo>
                    <a:pt x="23341" y="30301"/>
                    <a:pt x="30074" y="23518"/>
                    <a:pt x="30074" y="15152"/>
                  </a:cubicBezTo>
                  <a:cubicBezTo>
                    <a:pt x="30232" y="6945"/>
                    <a:pt x="23757" y="163"/>
                    <a:pt x="15611" y="3"/>
                  </a:cubicBezTo>
                  <a:cubicBezTo>
                    <a:pt x="15420" y="-1"/>
                    <a:pt x="15228" y="-1"/>
                    <a:pt x="15037" y="3"/>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17" name="Freeform 383">
              <a:extLst>
                <a:ext uri="{FF2B5EF4-FFF2-40B4-BE49-F238E27FC236}">
                  <a16:creationId xmlns:a16="http://schemas.microsoft.com/office/drawing/2014/main" id="{23431CE2-ED9B-D769-6A5A-8C82B20ADD12}"/>
                </a:ext>
              </a:extLst>
            </p:cNvPr>
            <p:cNvSpPr/>
            <p:nvPr/>
          </p:nvSpPr>
          <p:spPr>
            <a:xfrm>
              <a:off x="1766156" y="1780181"/>
              <a:ext cx="28448" cy="28660"/>
            </a:xfrm>
            <a:custGeom>
              <a:avLst/>
              <a:gdLst>
                <a:gd name="connsiteX0" fmla="*/ 15037 w 28448"/>
                <a:gd name="connsiteY0" fmla="*/ 3 h 28660"/>
                <a:gd name="connsiteX1" fmla="*/ 0 w 28448"/>
                <a:gd name="connsiteY1" fmla="*/ 15152 h 28660"/>
                <a:gd name="connsiteX2" fmla="*/ 15037 w 28448"/>
                <a:gd name="connsiteY2" fmla="*/ 30301 h 28660"/>
                <a:gd name="connsiteX3" fmla="*/ 30074 w 28448"/>
                <a:gd name="connsiteY3" fmla="*/ 15152 h 28660"/>
                <a:gd name="connsiteX4" fmla="*/ 15611 w 28448"/>
                <a:gd name="connsiteY4" fmla="*/ 3 h 28660"/>
                <a:gd name="connsiteX5" fmla="*/ 15037 w 28448"/>
                <a:gd name="connsiteY5" fmla="*/ 3 h 2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48" h="28660">
                  <a:moveTo>
                    <a:pt x="15037" y="3"/>
                  </a:moveTo>
                  <a:cubicBezTo>
                    <a:pt x="6732" y="3"/>
                    <a:pt x="0" y="6785"/>
                    <a:pt x="0" y="15152"/>
                  </a:cubicBezTo>
                  <a:cubicBezTo>
                    <a:pt x="0" y="23518"/>
                    <a:pt x="6732" y="30301"/>
                    <a:pt x="15037" y="30301"/>
                  </a:cubicBezTo>
                  <a:cubicBezTo>
                    <a:pt x="23341" y="30301"/>
                    <a:pt x="30074" y="23518"/>
                    <a:pt x="30074" y="15152"/>
                  </a:cubicBezTo>
                  <a:cubicBezTo>
                    <a:pt x="30232" y="6945"/>
                    <a:pt x="23757" y="163"/>
                    <a:pt x="15611" y="3"/>
                  </a:cubicBezTo>
                  <a:cubicBezTo>
                    <a:pt x="15420" y="-1"/>
                    <a:pt x="15228" y="-1"/>
                    <a:pt x="15037" y="3"/>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18" name="Freeform 384">
              <a:extLst>
                <a:ext uri="{FF2B5EF4-FFF2-40B4-BE49-F238E27FC236}">
                  <a16:creationId xmlns:a16="http://schemas.microsoft.com/office/drawing/2014/main" id="{6215548F-BF42-22FE-DAF7-50DD18CA936E}"/>
                </a:ext>
              </a:extLst>
            </p:cNvPr>
            <p:cNvSpPr/>
            <p:nvPr/>
          </p:nvSpPr>
          <p:spPr>
            <a:xfrm>
              <a:off x="1748681" y="1779365"/>
              <a:ext cx="16256" cy="16377"/>
            </a:xfrm>
            <a:custGeom>
              <a:avLst/>
              <a:gdLst>
                <a:gd name="connsiteX0" fmla="*/ 16662 w 16256"/>
                <a:gd name="connsiteY0" fmla="*/ 0 h 16377"/>
                <a:gd name="connsiteX1" fmla="*/ 10973 w 16256"/>
                <a:gd name="connsiteY1" fmla="*/ 0 h 16377"/>
                <a:gd name="connsiteX2" fmla="*/ 0 w 16256"/>
                <a:gd name="connsiteY2" fmla="*/ 10973 h 16377"/>
                <a:gd name="connsiteX3" fmla="*/ 0 w 16256"/>
                <a:gd name="connsiteY3" fmla="*/ 11055 h 16377"/>
                <a:gd name="connsiteX4" fmla="*/ 0 w 16256"/>
                <a:gd name="connsiteY4" fmla="*/ 17196 h 16377"/>
                <a:gd name="connsiteX5" fmla="*/ 10160 w 16256"/>
                <a:gd name="connsiteY5" fmla="*/ 17196 h 16377"/>
                <a:gd name="connsiteX6" fmla="*/ 10160 w 16256"/>
                <a:gd name="connsiteY6" fmla="*/ 15558 h 16377"/>
                <a:gd name="connsiteX7" fmla="*/ 16662 w 16256"/>
                <a:gd name="connsiteY7" fmla="*/ 0 h 1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56" h="16377">
                  <a:moveTo>
                    <a:pt x="16662" y="0"/>
                  </a:moveTo>
                  <a:lnTo>
                    <a:pt x="10973" y="0"/>
                  </a:lnTo>
                  <a:cubicBezTo>
                    <a:pt x="4935" y="-23"/>
                    <a:pt x="23" y="4890"/>
                    <a:pt x="0" y="10973"/>
                  </a:cubicBezTo>
                  <a:cubicBezTo>
                    <a:pt x="0" y="11000"/>
                    <a:pt x="0" y="11027"/>
                    <a:pt x="0" y="11055"/>
                  </a:cubicBezTo>
                  <a:lnTo>
                    <a:pt x="0" y="17196"/>
                  </a:lnTo>
                  <a:lnTo>
                    <a:pt x="10160" y="17196"/>
                  </a:lnTo>
                  <a:lnTo>
                    <a:pt x="10160" y="15558"/>
                  </a:lnTo>
                  <a:cubicBezTo>
                    <a:pt x="10600" y="9800"/>
                    <a:pt x="12882" y="4341"/>
                    <a:pt x="16662" y="0"/>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19" name="Freeform 385">
              <a:extLst>
                <a:ext uri="{FF2B5EF4-FFF2-40B4-BE49-F238E27FC236}">
                  <a16:creationId xmlns:a16="http://schemas.microsoft.com/office/drawing/2014/main" id="{CA7D9EF5-0588-9802-EE2C-92DAB182FCA2}"/>
                </a:ext>
              </a:extLst>
            </p:cNvPr>
            <p:cNvSpPr/>
            <p:nvPr/>
          </p:nvSpPr>
          <p:spPr>
            <a:xfrm>
              <a:off x="1796636" y="1778137"/>
              <a:ext cx="12192" cy="16377"/>
            </a:xfrm>
            <a:custGeom>
              <a:avLst/>
              <a:gdLst>
                <a:gd name="connsiteX0" fmla="*/ 14630 w 12192"/>
                <a:gd name="connsiteY0" fmla="*/ 0 h 16377"/>
                <a:gd name="connsiteX1" fmla="*/ 0 w 12192"/>
                <a:gd name="connsiteY1" fmla="*/ 0 h 16377"/>
                <a:gd name="connsiteX2" fmla="*/ 6502 w 12192"/>
                <a:gd name="connsiteY2" fmla="*/ 15149 h 16377"/>
                <a:gd name="connsiteX3" fmla="*/ 6502 w 12192"/>
                <a:gd name="connsiteY3" fmla="*/ 16377 h 16377"/>
                <a:gd name="connsiteX4" fmla="*/ 8128 w 12192"/>
                <a:gd name="connsiteY4" fmla="*/ 16377 h 16377"/>
                <a:gd name="connsiteX5" fmla="*/ 8128 w 12192"/>
                <a:gd name="connsiteY5" fmla="*/ 15149 h 16377"/>
                <a:gd name="connsiteX6" fmla="*/ 14630 w 12192"/>
                <a:gd name="connsiteY6" fmla="*/ 0 h 1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 h="16377">
                  <a:moveTo>
                    <a:pt x="14630" y="0"/>
                  </a:moveTo>
                  <a:lnTo>
                    <a:pt x="0" y="0"/>
                  </a:lnTo>
                  <a:cubicBezTo>
                    <a:pt x="4157" y="3924"/>
                    <a:pt x="6511" y="9410"/>
                    <a:pt x="6502" y="15149"/>
                  </a:cubicBezTo>
                  <a:lnTo>
                    <a:pt x="6502" y="16377"/>
                  </a:lnTo>
                  <a:lnTo>
                    <a:pt x="8128" y="16377"/>
                  </a:lnTo>
                  <a:lnTo>
                    <a:pt x="8128" y="15149"/>
                  </a:lnTo>
                  <a:cubicBezTo>
                    <a:pt x="8496" y="9495"/>
                    <a:pt x="10794" y="4143"/>
                    <a:pt x="14630" y="0"/>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20" name="Freeform 386">
              <a:extLst>
                <a:ext uri="{FF2B5EF4-FFF2-40B4-BE49-F238E27FC236}">
                  <a16:creationId xmlns:a16="http://schemas.microsoft.com/office/drawing/2014/main" id="{E8D85027-77FA-3673-35A4-AD77FA95EC36}"/>
                </a:ext>
              </a:extLst>
            </p:cNvPr>
            <p:cNvSpPr/>
            <p:nvPr/>
          </p:nvSpPr>
          <p:spPr>
            <a:xfrm>
              <a:off x="1842966" y="1778137"/>
              <a:ext cx="44704" cy="16377"/>
            </a:xfrm>
            <a:custGeom>
              <a:avLst/>
              <a:gdLst>
                <a:gd name="connsiteX0" fmla="*/ 45110 w 44704"/>
                <a:gd name="connsiteY0" fmla="*/ 0 h 16377"/>
                <a:gd name="connsiteX1" fmla="*/ 0 w 44704"/>
                <a:gd name="connsiteY1" fmla="*/ 0 h 16377"/>
                <a:gd name="connsiteX2" fmla="*/ 6502 w 44704"/>
                <a:gd name="connsiteY2" fmla="*/ 15149 h 16377"/>
                <a:gd name="connsiteX3" fmla="*/ 6502 w 44704"/>
                <a:gd name="connsiteY3" fmla="*/ 16377 h 16377"/>
                <a:gd name="connsiteX4" fmla="*/ 45110 w 44704"/>
                <a:gd name="connsiteY4" fmla="*/ 16377 h 163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04" h="16377">
                  <a:moveTo>
                    <a:pt x="45110" y="0"/>
                  </a:moveTo>
                  <a:lnTo>
                    <a:pt x="0" y="0"/>
                  </a:lnTo>
                  <a:cubicBezTo>
                    <a:pt x="4157" y="3924"/>
                    <a:pt x="6511" y="9410"/>
                    <a:pt x="6502" y="15149"/>
                  </a:cubicBezTo>
                  <a:lnTo>
                    <a:pt x="6502" y="16377"/>
                  </a:lnTo>
                  <a:lnTo>
                    <a:pt x="45110" y="16377"/>
                  </a:ln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21" name="Freeform 387">
              <a:extLst>
                <a:ext uri="{FF2B5EF4-FFF2-40B4-BE49-F238E27FC236}">
                  <a16:creationId xmlns:a16="http://schemas.microsoft.com/office/drawing/2014/main" id="{A872CE10-22AB-6675-1693-B25C7F725014}"/>
                </a:ext>
              </a:extLst>
            </p:cNvPr>
            <p:cNvSpPr/>
            <p:nvPr/>
          </p:nvSpPr>
          <p:spPr>
            <a:xfrm>
              <a:off x="1671058" y="1780184"/>
              <a:ext cx="28448" cy="28660"/>
            </a:xfrm>
            <a:custGeom>
              <a:avLst/>
              <a:gdLst>
                <a:gd name="connsiteX0" fmla="*/ 15037 w 28448"/>
                <a:gd name="connsiteY0" fmla="*/ 0 h 28660"/>
                <a:gd name="connsiteX1" fmla="*/ 0 w 28448"/>
                <a:gd name="connsiteY1" fmla="*/ 15149 h 28660"/>
                <a:gd name="connsiteX2" fmla="*/ 15037 w 28448"/>
                <a:gd name="connsiteY2" fmla="*/ 30298 h 28660"/>
                <a:gd name="connsiteX3" fmla="*/ 30074 w 28448"/>
                <a:gd name="connsiteY3" fmla="*/ 15149 h 28660"/>
                <a:gd name="connsiteX4" fmla="*/ 15118 w 28448"/>
                <a:gd name="connsiteY4" fmla="*/ 0 h 28660"/>
                <a:gd name="connsiteX5" fmla="*/ 15037 w 28448"/>
                <a:gd name="connsiteY5" fmla="*/ 0 h 2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48" h="28660">
                  <a:moveTo>
                    <a:pt x="15037" y="0"/>
                  </a:moveTo>
                  <a:cubicBezTo>
                    <a:pt x="6732" y="0"/>
                    <a:pt x="0" y="6782"/>
                    <a:pt x="0" y="15149"/>
                  </a:cubicBezTo>
                  <a:cubicBezTo>
                    <a:pt x="0" y="23516"/>
                    <a:pt x="6732" y="30298"/>
                    <a:pt x="15037" y="30298"/>
                  </a:cubicBezTo>
                  <a:cubicBezTo>
                    <a:pt x="23341" y="30298"/>
                    <a:pt x="30074" y="23516"/>
                    <a:pt x="30074" y="15149"/>
                  </a:cubicBezTo>
                  <a:cubicBezTo>
                    <a:pt x="30096" y="6805"/>
                    <a:pt x="23400" y="23"/>
                    <a:pt x="15118" y="0"/>
                  </a:cubicBezTo>
                  <a:cubicBezTo>
                    <a:pt x="15091" y="0"/>
                    <a:pt x="15064" y="0"/>
                    <a:pt x="15037" y="0"/>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22" name="Freeform 388">
              <a:extLst>
                <a:ext uri="{FF2B5EF4-FFF2-40B4-BE49-F238E27FC236}">
                  <a16:creationId xmlns:a16="http://schemas.microsoft.com/office/drawing/2014/main" id="{5CC52461-88A3-AB27-6B60-92AAE12FB345}"/>
                </a:ext>
              </a:extLst>
            </p:cNvPr>
            <p:cNvSpPr/>
            <p:nvPr/>
          </p:nvSpPr>
          <p:spPr>
            <a:xfrm>
              <a:off x="1625135" y="1780184"/>
              <a:ext cx="28448" cy="28660"/>
            </a:xfrm>
            <a:custGeom>
              <a:avLst/>
              <a:gdLst>
                <a:gd name="connsiteX0" fmla="*/ 15037 w 28448"/>
                <a:gd name="connsiteY0" fmla="*/ 0 h 28660"/>
                <a:gd name="connsiteX1" fmla="*/ 0 w 28448"/>
                <a:gd name="connsiteY1" fmla="*/ 15149 h 28660"/>
                <a:gd name="connsiteX2" fmla="*/ 15037 w 28448"/>
                <a:gd name="connsiteY2" fmla="*/ 30298 h 28660"/>
                <a:gd name="connsiteX3" fmla="*/ 30074 w 28448"/>
                <a:gd name="connsiteY3" fmla="*/ 15149 h 28660"/>
                <a:gd name="connsiteX4" fmla="*/ 15118 w 28448"/>
                <a:gd name="connsiteY4" fmla="*/ 0 h 28660"/>
                <a:gd name="connsiteX5" fmla="*/ 15037 w 28448"/>
                <a:gd name="connsiteY5" fmla="*/ 0 h 2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48" h="28660">
                  <a:moveTo>
                    <a:pt x="15037" y="0"/>
                  </a:moveTo>
                  <a:cubicBezTo>
                    <a:pt x="6732" y="0"/>
                    <a:pt x="0" y="6782"/>
                    <a:pt x="0" y="15149"/>
                  </a:cubicBezTo>
                  <a:cubicBezTo>
                    <a:pt x="0" y="23516"/>
                    <a:pt x="6732" y="30298"/>
                    <a:pt x="15037" y="30298"/>
                  </a:cubicBezTo>
                  <a:cubicBezTo>
                    <a:pt x="23287" y="30166"/>
                    <a:pt x="29943" y="23460"/>
                    <a:pt x="30074" y="15149"/>
                  </a:cubicBezTo>
                  <a:cubicBezTo>
                    <a:pt x="30096" y="6805"/>
                    <a:pt x="23400" y="23"/>
                    <a:pt x="15118" y="0"/>
                  </a:cubicBezTo>
                  <a:cubicBezTo>
                    <a:pt x="15091" y="0"/>
                    <a:pt x="15064" y="0"/>
                    <a:pt x="15037" y="0"/>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23" name="Freeform 389">
              <a:extLst>
                <a:ext uri="{FF2B5EF4-FFF2-40B4-BE49-F238E27FC236}">
                  <a16:creationId xmlns:a16="http://schemas.microsoft.com/office/drawing/2014/main" id="{9B9B0A82-CCF4-D8EB-51B4-32ADCEB77E31}"/>
                </a:ext>
              </a:extLst>
            </p:cNvPr>
            <p:cNvSpPr/>
            <p:nvPr/>
          </p:nvSpPr>
          <p:spPr>
            <a:xfrm>
              <a:off x="1607660" y="1779365"/>
              <a:ext cx="16256" cy="16377"/>
            </a:xfrm>
            <a:custGeom>
              <a:avLst/>
              <a:gdLst>
                <a:gd name="connsiteX0" fmla="*/ 16662 w 16256"/>
                <a:gd name="connsiteY0" fmla="*/ 0 h 16377"/>
                <a:gd name="connsiteX1" fmla="*/ 0 w 16256"/>
                <a:gd name="connsiteY1" fmla="*/ 0 h 16377"/>
                <a:gd name="connsiteX2" fmla="*/ 0 w 16256"/>
                <a:gd name="connsiteY2" fmla="*/ 17196 h 16377"/>
                <a:gd name="connsiteX3" fmla="*/ 10160 w 16256"/>
                <a:gd name="connsiteY3" fmla="*/ 17196 h 16377"/>
                <a:gd name="connsiteX4" fmla="*/ 10160 w 16256"/>
                <a:gd name="connsiteY4" fmla="*/ 15558 h 16377"/>
                <a:gd name="connsiteX5" fmla="*/ 16662 w 16256"/>
                <a:gd name="connsiteY5" fmla="*/ 0 h 1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56" h="16377">
                  <a:moveTo>
                    <a:pt x="16662" y="0"/>
                  </a:moveTo>
                  <a:lnTo>
                    <a:pt x="0" y="0"/>
                  </a:lnTo>
                  <a:lnTo>
                    <a:pt x="0" y="17196"/>
                  </a:lnTo>
                  <a:lnTo>
                    <a:pt x="10160" y="17196"/>
                  </a:lnTo>
                  <a:lnTo>
                    <a:pt x="10160" y="15558"/>
                  </a:lnTo>
                  <a:cubicBezTo>
                    <a:pt x="10226" y="9715"/>
                    <a:pt x="12560" y="4131"/>
                    <a:pt x="16662" y="0"/>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24" name="Freeform 390">
              <a:extLst>
                <a:ext uri="{FF2B5EF4-FFF2-40B4-BE49-F238E27FC236}">
                  <a16:creationId xmlns:a16="http://schemas.microsoft.com/office/drawing/2014/main" id="{3BAFA9B7-CA0A-B78D-B208-5D049BAA535A}"/>
                </a:ext>
              </a:extLst>
            </p:cNvPr>
            <p:cNvSpPr/>
            <p:nvPr/>
          </p:nvSpPr>
          <p:spPr>
            <a:xfrm>
              <a:off x="1700726" y="1779365"/>
              <a:ext cx="16256" cy="16377"/>
            </a:xfrm>
            <a:custGeom>
              <a:avLst/>
              <a:gdLst>
                <a:gd name="connsiteX0" fmla="*/ 0 w 16256"/>
                <a:gd name="connsiteY0" fmla="*/ 0 h 16377"/>
                <a:gd name="connsiteX1" fmla="*/ 5690 w 16256"/>
                <a:gd name="connsiteY1" fmla="*/ 0 h 16377"/>
                <a:gd name="connsiteX2" fmla="*/ 16662 w 16256"/>
                <a:gd name="connsiteY2" fmla="*/ 10973 h 16377"/>
                <a:gd name="connsiteX3" fmla="*/ 16662 w 16256"/>
                <a:gd name="connsiteY3" fmla="*/ 11055 h 16377"/>
                <a:gd name="connsiteX4" fmla="*/ 16662 w 16256"/>
                <a:gd name="connsiteY4" fmla="*/ 17196 h 16377"/>
                <a:gd name="connsiteX5" fmla="*/ 6502 w 16256"/>
                <a:gd name="connsiteY5" fmla="*/ 17196 h 16377"/>
                <a:gd name="connsiteX6" fmla="*/ 6502 w 16256"/>
                <a:gd name="connsiteY6" fmla="*/ 15558 h 16377"/>
                <a:gd name="connsiteX7" fmla="*/ 0 w 16256"/>
                <a:gd name="connsiteY7" fmla="*/ 0 h 1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56" h="16377">
                  <a:moveTo>
                    <a:pt x="0" y="0"/>
                  </a:moveTo>
                  <a:lnTo>
                    <a:pt x="5690" y="0"/>
                  </a:lnTo>
                  <a:cubicBezTo>
                    <a:pt x="11727" y="-23"/>
                    <a:pt x="16640" y="4890"/>
                    <a:pt x="16662" y="10973"/>
                  </a:cubicBezTo>
                  <a:cubicBezTo>
                    <a:pt x="16663" y="11000"/>
                    <a:pt x="16663" y="11027"/>
                    <a:pt x="16662" y="11055"/>
                  </a:cubicBezTo>
                  <a:lnTo>
                    <a:pt x="16662" y="17196"/>
                  </a:lnTo>
                  <a:lnTo>
                    <a:pt x="6502" y="17196"/>
                  </a:lnTo>
                  <a:lnTo>
                    <a:pt x="6502" y="15558"/>
                  </a:lnTo>
                  <a:cubicBezTo>
                    <a:pt x="6437" y="9715"/>
                    <a:pt x="4103" y="4131"/>
                    <a:pt x="0" y="0"/>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25" name="Freeform 391">
              <a:extLst>
                <a:ext uri="{FF2B5EF4-FFF2-40B4-BE49-F238E27FC236}">
                  <a16:creationId xmlns:a16="http://schemas.microsoft.com/office/drawing/2014/main" id="{7BD88684-734D-399D-0603-A5A3A8757F07}"/>
                </a:ext>
              </a:extLst>
            </p:cNvPr>
            <p:cNvSpPr/>
            <p:nvPr/>
          </p:nvSpPr>
          <p:spPr>
            <a:xfrm>
              <a:off x="1655615" y="1778137"/>
              <a:ext cx="12192" cy="16377"/>
            </a:xfrm>
            <a:custGeom>
              <a:avLst/>
              <a:gdLst>
                <a:gd name="connsiteX0" fmla="*/ 14630 w 12192"/>
                <a:gd name="connsiteY0" fmla="*/ 0 h 16377"/>
                <a:gd name="connsiteX1" fmla="*/ 0 w 12192"/>
                <a:gd name="connsiteY1" fmla="*/ 0 h 16377"/>
                <a:gd name="connsiteX2" fmla="*/ 6502 w 12192"/>
                <a:gd name="connsiteY2" fmla="*/ 15149 h 16377"/>
                <a:gd name="connsiteX3" fmla="*/ 6502 w 12192"/>
                <a:gd name="connsiteY3" fmla="*/ 16377 h 16377"/>
                <a:gd name="connsiteX4" fmla="*/ 8128 w 12192"/>
                <a:gd name="connsiteY4" fmla="*/ 16377 h 16377"/>
                <a:gd name="connsiteX5" fmla="*/ 8128 w 12192"/>
                <a:gd name="connsiteY5" fmla="*/ 15149 h 16377"/>
                <a:gd name="connsiteX6" fmla="*/ 14630 w 12192"/>
                <a:gd name="connsiteY6" fmla="*/ 0 h 1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 h="16377">
                  <a:moveTo>
                    <a:pt x="14630" y="0"/>
                  </a:moveTo>
                  <a:lnTo>
                    <a:pt x="0" y="0"/>
                  </a:lnTo>
                  <a:cubicBezTo>
                    <a:pt x="4157" y="3924"/>
                    <a:pt x="6511" y="9410"/>
                    <a:pt x="6502" y="15149"/>
                  </a:cubicBezTo>
                  <a:lnTo>
                    <a:pt x="6502" y="16377"/>
                  </a:lnTo>
                  <a:lnTo>
                    <a:pt x="8128" y="16377"/>
                  </a:lnTo>
                  <a:lnTo>
                    <a:pt x="8128" y="15149"/>
                  </a:lnTo>
                  <a:cubicBezTo>
                    <a:pt x="8119" y="9410"/>
                    <a:pt x="10474" y="3924"/>
                    <a:pt x="14630" y="0"/>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26" name="Freeform 392">
              <a:extLst>
                <a:ext uri="{FF2B5EF4-FFF2-40B4-BE49-F238E27FC236}">
                  <a16:creationId xmlns:a16="http://schemas.microsoft.com/office/drawing/2014/main" id="{E5560BC9-A8B9-CD02-3F89-F9892A32D6C3}"/>
                </a:ext>
              </a:extLst>
            </p:cNvPr>
            <p:cNvSpPr/>
            <p:nvPr/>
          </p:nvSpPr>
          <p:spPr>
            <a:xfrm>
              <a:off x="1859628" y="1699258"/>
              <a:ext cx="48768" cy="73698"/>
            </a:xfrm>
            <a:custGeom>
              <a:avLst/>
              <a:gdLst>
                <a:gd name="connsiteX0" fmla="*/ 0 w 48768"/>
                <a:gd name="connsiteY0" fmla="*/ 267 h 73697"/>
                <a:gd name="connsiteX1" fmla="*/ 0 w 48768"/>
                <a:gd name="connsiteY1" fmla="*/ 74784 h 73697"/>
                <a:gd name="connsiteX2" fmla="*/ 28448 w 48768"/>
                <a:gd name="connsiteY2" fmla="*/ 74784 h 73697"/>
                <a:gd name="connsiteX3" fmla="*/ 28448 w 48768"/>
                <a:gd name="connsiteY3" fmla="*/ 13369 h 73697"/>
                <a:gd name="connsiteX4" fmla="*/ 49174 w 48768"/>
                <a:gd name="connsiteY4" fmla="*/ 13369 h 73697"/>
                <a:gd name="connsiteX5" fmla="*/ 0 w 48768"/>
                <a:gd name="connsiteY5" fmla="*/ 267 h 7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 h="73697">
                  <a:moveTo>
                    <a:pt x="0" y="267"/>
                  </a:moveTo>
                  <a:lnTo>
                    <a:pt x="0" y="74784"/>
                  </a:lnTo>
                  <a:lnTo>
                    <a:pt x="28448" y="74784"/>
                  </a:lnTo>
                  <a:lnTo>
                    <a:pt x="28448" y="13369"/>
                  </a:lnTo>
                  <a:lnTo>
                    <a:pt x="49174" y="13369"/>
                  </a:lnTo>
                  <a:cubicBezTo>
                    <a:pt x="28448" y="-3008"/>
                    <a:pt x="4064" y="267"/>
                    <a:pt x="0" y="267"/>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sp>
          <p:nvSpPr>
            <p:cNvPr id="27" name="Freeform 393">
              <a:extLst>
                <a:ext uri="{FF2B5EF4-FFF2-40B4-BE49-F238E27FC236}">
                  <a16:creationId xmlns:a16="http://schemas.microsoft.com/office/drawing/2014/main" id="{9C5E7F3B-CC49-E83B-FDEF-D0227BB2AAD2}"/>
                </a:ext>
              </a:extLst>
            </p:cNvPr>
            <p:cNvSpPr/>
            <p:nvPr/>
          </p:nvSpPr>
          <p:spPr>
            <a:xfrm>
              <a:off x="1892546" y="1720816"/>
              <a:ext cx="77216" cy="77792"/>
            </a:xfrm>
            <a:custGeom>
              <a:avLst/>
              <a:gdLst>
                <a:gd name="connsiteX0" fmla="*/ 75997 w 77216"/>
                <a:gd name="connsiteY0" fmla="*/ 51998 h 77791"/>
                <a:gd name="connsiteX1" fmla="*/ 44298 w 77216"/>
                <a:gd name="connsiteY1" fmla="*/ 24975 h 77791"/>
                <a:gd name="connsiteX2" fmla="*/ 35357 w 77216"/>
                <a:gd name="connsiteY2" fmla="*/ 8189 h 77791"/>
                <a:gd name="connsiteX3" fmla="*/ 38202 w 77216"/>
                <a:gd name="connsiteY3" fmla="*/ 8189 h 77791"/>
                <a:gd name="connsiteX4" fmla="*/ 30480 w 77216"/>
                <a:gd name="connsiteY4" fmla="*/ 0 h 77791"/>
                <a:gd name="connsiteX5" fmla="*/ 0 w 77216"/>
                <a:gd name="connsiteY5" fmla="*/ 0 h 77791"/>
                <a:gd name="connsiteX6" fmla="*/ 0 w 77216"/>
                <a:gd name="connsiteY6" fmla="*/ 77792 h 77791"/>
                <a:gd name="connsiteX7" fmla="*/ 27635 w 77216"/>
                <a:gd name="connsiteY7" fmla="*/ 77792 h 77791"/>
                <a:gd name="connsiteX8" fmla="*/ 27229 w 77216"/>
                <a:gd name="connsiteY8" fmla="*/ 74516 h 77791"/>
                <a:gd name="connsiteX9" fmla="*/ 48362 w 77216"/>
                <a:gd name="connsiteY9" fmla="*/ 51998 h 77791"/>
                <a:gd name="connsiteX10" fmla="*/ 63805 w 77216"/>
                <a:gd name="connsiteY10" fmla="*/ 57320 h 77791"/>
                <a:gd name="connsiteX11" fmla="*/ 80061 w 77216"/>
                <a:gd name="connsiteY11" fmla="*/ 57320 h 77791"/>
                <a:gd name="connsiteX12" fmla="*/ 75997 w 77216"/>
                <a:gd name="connsiteY12" fmla="*/ 51998 h 77791"/>
                <a:gd name="connsiteX13" fmla="*/ 11786 w 77216"/>
                <a:gd name="connsiteY13" fmla="*/ 22928 h 77791"/>
                <a:gd name="connsiteX14" fmla="*/ 11786 w 77216"/>
                <a:gd name="connsiteY14" fmla="*/ 8189 h 77791"/>
                <a:gd name="connsiteX15" fmla="*/ 24790 w 77216"/>
                <a:gd name="connsiteY15" fmla="*/ 8189 h 77791"/>
                <a:gd name="connsiteX16" fmla="*/ 34138 w 77216"/>
                <a:gd name="connsiteY16" fmla="*/ 25385 h 77791"/>
                <a:gd name="connsiteX17" fmla="*/ 11786 w 77216"/>
                <a:gd name="connsiteY17" fmla="*/ 22928 h 77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216" h="77791">
                  <a:moveTo>
                    <a:pt x="75997" y="51998"/>
                  </a:moveTo>
                  <a:cubicBezTo>
                    <a:pt x="72746" y="42581"/>
                    <a:pt x="74778" y="24975"/>
                    <a:pt x="44298" y="24975"/>
                  </a:cubicBezTo>
                  <a:cubicBezTo>
                    <a:pt x="40650" y="19768"/>
                    <a:pt x="37647" y="14130"/>
                    <a:pt x="35357" y="8189"/>
                  </a:cubicBezTo>
                  <a:lnTo>
                    <a:pt x="38202" y="8189"/>
                  </a:lnTo>
                  <a:cubicBezTo>
                    <a:pt x="38202" y="8189"/>
                    <a:pt x="37795" y="0"/>
                    <a:pt x="30480" y="0"/>
                  </a:cubicBezTo>
                  <a:lnTo>
                    <a:pt x="0" y="0"/>
                  </a:lnTo>
                  <a:lnTo>
                    <a:pt x="0" y="77792"/>
                  </a:lnTo>
                  <a:lnTo>
                    <a:pt x="27635" y="77792"/>
                  </a:lnTo>
                  <a:cubicBezTo>
                    <a:pt x="27635" y="73698"/>
                    <a:pt x="27229" y="75745"/>
                    <a:pt x="27229" y="74516"/>
                  </a:cubicBezTo>
                  <a:cubicBezTo>
                    <a:pt x="27064" y="62486"/>
                    <a:pt x="36430" y="52506"/>
                    <a:pt x="48362" y="51998"/>
                  </a:cubicBezTo>
                  <a:cubicBezTo>
                    <a:pt x="54018" y="51550"/>
                    <a:pt x="59606" y="53476"/>
                    <a:pt x="63805" y="57320"/>
                  </a:cubicBezTo>
                  <a:lnTo>
                    <a:pt x="80061" y="57320"/>
                  </a:lnTo>
                  <a:cubicBezTo>
                    <a:pt x="79248" y="53226"/>
                    <a:pt x="76810" y="54454"/>
                    <a:pt x="75997" y="51998"/>
                  </a:cubicBezTo>
                  <a:close/>
                  <a:moveTo>
                    <a:pt x="11786" y="22928"/>
                  </a:moveTo>
                  <a:lnTo>
                    <a:pt x="11786" y="8189"/>
                  </a:lnTo>
                  <a:lnTo>
                    <a:pt x="24790" y="8189"/>
                  </a:lnTo>
                  <a:lnTo>
                    <a:pt x="34138" y="25385"/>
                  </a:lnTo>
                  <a:cubicBezTo>
                    <a:pt x="34138" y="25385"/>
                    <a:pt x="15850" y="26613"/>
                    <a:pt x="11786" y="22928"/>
                  </a:cubicBezTo>
                  <a:close/>
                </a:path>
              </a:pathLst>
            </a:custGeom>
            <a:grpFill/>
            <a:ln w="39688" cap="flat">
              <a:noFill/>
              <a:prstDash val="solid"/>
              <a:miter/>
            </a:ln>
          </p:spPr>
          <p:txBody>
            <a:bodyPr rtlCol="0" anchor="ctr"/>
            <a:lstStyle/>
            <a:p>
              <a:pPr fontAlgn="auto">
                <a:spcBef>
                  <a:spcPts val="0"/>
                </a:spcBef>
                <a:spcAft>
                  <a:spcPts val="0"/>
                </a:spcAft>
              </a:pPr>
              <a:endParaRPr lang="en-US" dirty="0">
                <a:solidFill>
                  <a:srgbClr val="5E5F62"/>
                </a:solidFill>
                <a:latin typeface="+mn-lt"/>
                <a:ea typeface="+mn-ea"/>
              </a:endParaRPr>
            </a:p>
          </p:txBody>
        </p:sp>
      </p:grpSp>
      <p:sp>
        <p:nvSpPr>
          <p:cNvPr id="52" name="Arrow: Right 51">
            <a:extLst>
              <a:ext uri="{FF2B5EF4-FFF2-40B4-BE49-F238E27FC236}">
                <a16:creationId xmlns:a16="http://schemas.microsoft.com/office/drawing/2014/main" id="{403412E3-461C-D538-52DE-2C93F25F7486}"/>
              </a:ext>
            </a:extLst>
          </p:cNvPr>
          <p:cNvSpPr/>
          <p:nvPr/>
        </p:nvSpPr>
        <p:spPr>
          <a:xfrm>
            <a:off x="2017171" y="2925704"/>
            <a:ext cx="3696414" cy="459200"/>
          </a:xfrm>
          <a:prstGeom prst="rightArrow">
            <a:avLst>
              <a:gd name="adj1" fmla="val 43777"/>
              <a:gd name="adj2" fmla="val 60372"/>
            </a:avLst>
          </a:prstGeom>
          <a:solidFill>
            <a:srgbClr val="C78F03">
              <a:alpha val="50196"/>
            </a:srgbClr>
          </a:solidFill>
          <a:ln w="19050" cap="flat" cmpd="sng" algn="ctr">
            <a:solidFill>
              <a:srgbClr val="FCB91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mn-lt"/>
              <a:ea typeface="+mn-ea"/>
              <a:cs typeface="+mn-cs"/>
            </a:endParaRPr>
          </a:p>
        </p:txBody>
      </p:sp>
      <p:sp>
        <p:nvSpPr>
          <p:cNvPr id="53" name="Rectangle 52">
            <a:extLst>
              <a:ext uri="{FF2B5EF4-FFF2-40B4-BE49-F238E27FC236}">
                <a16:creationId xmlns:a16="http://schemas.microsoft.com/office/drawing/2014/main" id="{03B35397-BA5A-2320-8F80-80EE74058343}"/>
              </a:ext>
            </a:extLst>
          </p:cNvPr>
          <p:cNvSpPr/>
          <p:nvPr/>
        </p:nvSpPr>
        <p:spPr>
          <a:xfrm>
            <a:off x="2055271" y="2752394"/>
            <a:ext cx="1005840" cy="794064"/>
          </a:xfrm>
          <a:prstGeom prst="rect">
            <a:avLst/>
          </a:prstGeom>
          <a:noFill/>
        </p:spPr>
        <p:txBody>
          <a:bodyPr wrap="square" lIns="45720" tIns="45720" rIns="45720" bIns="45720" anchor="ctr">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defTabSz="717122" fontAlgn="auto">
              <a:lnSpc>
                <a:spcPct val="95000"/>
              </a:lnSpc>
              <a:spcBef>
                <a:spcPts val="0"/>
              </a:spcBef>
              <a:spcAft>
                <a:spcPts val="0"/>
              </a:spcAft>
              <a:defRPr/>
            </a:pPr>
            <a:r>
              <a:rPr lang="en-US" sz="1600" b="1" kern="0" dirty="0">
                <a:solidFill>
                  <a:schemeClr val="accent2">
                    <a:lumMod val="50000"/>
                  </a:schemeClr>
                </a:solidFill>
                <a:cs typeface="Arial" panose="020B0604020202020204" pitchFamily="34" charset="0"/>
              </a:rPr>
              <a:t>Support</a:t>
            </a:r>
          </a:p>
          <a:p>
            <a:pPr defTabSz="717122" fontAlgn="auto">
              <a:lnSpc>
                <a:spcPct val="95000"/>
              </a:lnSpc>
              <a:spcBef>
                <a:spcPts val="0"/>
              </a:spcBef>
              <a:spcAft>
                <a:spcPts val="0"/>
              </a:spcAft>
              <a:defRPr/>
            </a:pPr>
            <a:endParaRPr lang="en-US" sz="1600" b="1" kern="0" dirty="0">
              <a:solidFill>
                <a:schemeClr val="accent2">
                  <a:lumMod val="50000"/>
                </a:schemeClr>
              </a:solidFill>
              <a:cs typeface="Arial" panose="020B0604020202020204" pitchFamily="34" charset="0"/>
            </a:endParaRPr>
          </a:p>
          <a:p>
            <a:pPr defTabSz="717122" fontAlgn="auto">
              <a:lnSpc>
                <a:spcPct val="95000"/>
              </a:lnSpc>
              <a:spcBef>
                <a:spcPts val="0"/>
              </a:spcBef>
              <a:spcAft>
                <a:spcPts val="0"/>
              </a:spcAft>
              <a:defRPr/>
            </a:pPr>
            <a:r>
              <a:rPr lang="en-US" sz="1600" b="1" kern="0" dirty="0">
                <a:solidFill>
                  <a:schemeClr val="accent2">
                    <a:lumMod val="50000"/>
                  </a:schemeClr>
                </a:solidFill>
                <a:cs typeface="Arial" panose="020B0604020202020204" pitchFamily="34" charset="0"/>
              </a:rPr>
              <a:t>Requests</a:t>
            </a:r>
          </a:p>
        </p:txBody>
      </p:sp>
      <p:sp>
        <p:nvSpPr>
          <p:cNvPr id="54" name="Arrow: Right 53">
            <a:extLst>
              <a:ext uri="{FF2B5EF4-FFF2-40B4-BE49-F238E27FC236}">
                <a16:creationId xmlns:a16="http://schemas.microsoft.com/office/drawing/2014/main" id="{E5C752E6-EA3F-F6C7-1B8B-1FE2D5DCC774}"/>
              </a:ext>
            </a:extLst>
          </p:cNvPr>
          <p:cNvSpPr/>
          <p:nvPr/>
        </p:nvSpPr>
        <p:spPr>
          <a:xfrm rot="16200000">
            <a:off x="1215485" y="2911093"/>
            <a:ext cx="822960" cy="459200"/>
          </a:xfrm>
          <a:prstGeom prst="rightArrow">
            <a:avLst>
              <a:gd name="adj1" fmla="val 54840"/>
              <a:gd name="adj2" fmla="val 60372"/>
            </a:avLst>
          </a:prstGeom>
          <a:solidFill>
            <a:srgbClr val="0070C0">
              <a:alpha val="30196"/>
            </a:srgbClr>
          </a:solidFill>
          <a:ln w="19050" cap="flat" cmpd="sng" algn="ctr">
            <a:solidFill>
              <a:srgbClr val="0070C0"/>
            </a:solidFill>
            <a:prstDash val="solid"/>
            <a:miter lim="800000"/>
          </a:ln>
          <a:effectLst/>
        </p:spPr>
        <p:txBody>
          <a:bodyPr lIns="9144" rIns="9144" rtlCol="0" anchor="ctr"/>
          <a:lstStyle/>
          <a:p>
            <a:pPr marL="0" marR="0" lvl="0" indent="0" algn="ctr" defTabSz="914400" eaLnBrk="1" fontAlgn="auto" latinLnBrk="0" hangingPunct="1">
              <a:lnSpc>
                <a:spcPct val="9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70C0"/>
              </a:solidFill>
              <a:effectLst/>
              <a:uLnTx/>
              <a:uFillTx/>
              <a:latin typeface="+mn-lt"/>
              <a:ea typeface="+mn-ea"/>
              <a:cs typeface="+mn-cs"/>
            </a:endParaRPr>
          </a:p>
        </p:txBody>
      </p:sp>
      <p:sp>
        <p:nvSpPr>
          <p:cNvPr id="55" name="Rectangle 54">
            <a:extLst>
              <a:ext uri="{FF2B5EF4-FFF2-40B4-BE49-F238E27FC236}">
                <a16:creationId xmlns:a16="http://schemas.microsoft.com/office/drawing/2014/main" id="{A111E8A0-A3EC-4751-22AD-C6E68B1B2F22}"/>
              </a:ext>
            </a:extLst>
          </p:cNvPr>
          <p:cNvSpPr/>
          <p:nvPr/>
        </p:nvSpPr>
        <p:spPr>
          <a:xfrm rot="16200000">
            <a:off x="635778" y="2884371"/>
            <a:ext cx="1005840" cy="457200"/>
          </a:xfrm>
          <a:prstGeom prst="rect">
            <a:avLst/>
          </a:prstGeom>
          <a:noFill/>
        </p:spPr>
        <p:txBody>
          <a:bodyPr wrap="square" lIns="45720" tIns="45720" rIns="45720" bIns="45720" anchor="ctr">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defTabSz="717122" fontAlgn="auto">
              <a:lnSpc>
                <a:spcPct val="90000"/>
              </a:lnSpc>
              <a:spcBef>
                <a:spcPts val="0"/>
              </a:spcBef>
              <a:spcAft>
                <a:spcPts val="0"/>
              </a:spcAft>
              <a:defRPr/>
            </a:pPr>
            <a:r>
              <a:rPr lang="en-US" sz="1600" b="1" kern="0" dirty="0">
                <a:solidFill>
                  <a:srgbClr val="0070C0"/>
                </a:solidFill>
                <a:cs typeface="Arial" panose="020B0604020202020204" pitchFamily="34" charset="0"/>
              </a:rPr>
              <a:t>Materials/ Services</a:t>
            </a:r>
          </a:p>
        </p:txBody>
      </p:sp>
      <p:grpSp>
        <p:nvGrpSpPr>
          <p:cNvPr id="7" name="Group 6">
            <a:extLst>
              <a:ext uri="{FF2B5EF4-FFF2-40B4-BE49-F238E27FC236}">
                <a16:creationId xmlns:a16="http://schemas.microsoft.com/office/drawing/2014/main" id="{580C588C-F38C-649F-BD62-5D566EACAC6C}"/>
              </a:ext>
            </a:extLst>
          </p:cNvPr>
          <p:cNvGrpSpPr/>
          <p:nvPr/>
        </p:nvGrpSpPr>
        <p:grpSpPr>
          <a:xfrm>
            <a:off x="3222217" y="2668861"/>
            <a:ext cx="2103120" cy="1005840"/>
            <a:chOff x="3222217" y="2668861"/>
            <a:chExt cx="2103120" cy="1005840"/>
          </a:xfrm>
        </p:grpSpPr>
        <p:sp>
          <p:nvSpPr>
            <p:cNvPr id="74" name="Rectangle: Rounded Corners 73">
              <a:extLst>
                <a:ext uri="{FF2B5EF4-FFF2-40B4-BE49-F238E27FC236}">
                  <a16:creationId xmlns:a16="http://schemas.microsoft.com/office/drawing/2014/main" id="{0F304A0D-333F-B34B-7B4B-FAFBB537D7EB}"/>
                </a:ext>
              </a:extLst>
            </p:cNvPr>
            <p:cNvSpPr/>
            <p:nvPr/>
          </p:nvSpPr>
          <p:spPr>
            <a:xfrm>
              <a:off x="3222217" y="2668861"/>
              <a:ext cx="2103120" cy="1005840"/>
            </a:xfrm>
            <a:prstGeom prst="roundRect">
              <a:avLst>
                <a:gd name="adj" fmla="val 6552"/>
              </a:avLst>
            </a:prstGeom>
            <a:solidFill>
              <a:srgbClr val="002060"/>
            </a:solidFill>
            <a:ln w="19050" cap="flat" cmpd="sng" algn="ctr">
              <a:solidFill>
                <a:srgbClr val="002060"/>
              </a:solidFill>
              <a:prstDash val="solid"/>
            </a:ln>
            <a:effectLst/>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1075871" rtl="0" eaLnBrk="1" fontAlgn="auto" latinLnBrk="0" hangingPunct="1">
                <a:lnSpc>
                  <a:spcPct val="100000"/>
                </a:lnSpc>
                <a:spcBef>
                  <a:spcPts val="0"/>
                </a:spcBef>
                <a:spcAft>
                  <a:spcPts val="0"/>
                </a:spcAft>
                <a:buClrTx/>
                <a:buSzTx/>
                <a:buFontTx/>
                <a:buNone/>
                <a:tabLst/>
                <a:defRPr/>
              </a:pPr>
              <a:endParaRPr kumimoji="0" lang="en-US" sz="2118" b="0" i="0" u="none" strike="noStrike" kern="0" cap="none" spc="0" normalizeH="0" baseline="0" noProof="0" dirty="0">
                <a:ln>
                  <a:noFill/>
                </a:ln>
                <a:solidFill>
                  <a:srgbClr val="FFFFFF"/>
                </a:solidFill>
                <a:effectLst/>
                <a:uLnTx/>
                <a:uFillTx/>
                <a:ea typeface="+mn-ea"/>
                <a:cs typeface="Arial" panose="020B0604020202020204" pitchFamily="34" charset="0"/>
              </a:endParaRPr>
            </a:p>
          </p:txBody>
        </p:sp>
        <p:sp>
          <p:nvSpPr>
            <p:cNvPr id="75" name="Rounded Rectangle 2">
              <a:extLst>
                <a:ext uri="{FF2B5EF4-FFF2-40B4-BE49-F238E27FC236}">
                  <a16:creationId xmlns:a16="http://schemas.microsoft.com/office/drawing/2014/main" id="{4CF3449C-B54E-773A-C6CB-33ABA01FAF3F}"/>
                </a:ext>
              </a:extLst>
            </p:cNvPr>
            <p:cNvSpPr/>
            <p:nvPr/>
          </p:nvSpPr>
          <p:spPr>
            <a:xfrm>
              <a:off x="3359377" y="2668861"/>
              <a:ext cx="1828800" cy="231743"/>
            </a:xfrm>
            <a:prstGeom prst="roundRect">
              <a:avLst/>
            </a:prstGeom>
            <a:solidFill>
              <a:srgbClr val="002060"/>
            </a:solidFill>
            <a:ln w="9525" cap="flat" cmpd="sng" algn="ctr">
              <a:noFill/>
              <a:prstDash val="solid"/>
            </a:ln>
            <a:effectLst/>
          </p:spPr>
          <p:txBody>
            <a:bodyPr rtlCol="0" anchor="ctr" anchorCtr="1"/>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717122"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E"/>
                  </a:solidFill>
                  <a:effectLst/>
                  <a:uLnTx/>
                  <a:uFillTx/>
                  <a:ea typeface="+mn-ea"/>
                  <a:cs typeface="Arial" panose="020B0604020202020204" pitchFamily="34" charset="0"/>
                </a:rPr>
                <a:t>Direct Access</a:t>
              </a:r>
            </a:p>
          </p:txBody>
        </p:sp>
        <p:sp>
          <p:nvSpPr>
            <p:cNvPr id="76" name="Rectangle 75">
              <a:extLst>
                <a:ext uri="{FF2B5EF4-FFF2-40B4-BE49-F238E27FC236}">
                  <a16:creationId xmlns:a16="http://schemas.microsoft.com/office/drawing/2014/main" id="{373BC07B-6EE4-525B-2D48-7F391F2E87CB}"/>
                </a:ext>
              </a:extLst>
            </p:cNvPr>
            <p:cNvSpPr/>
            <p:nvPr/>
          </p:nvSpPr>
          <p:spPr>
            <a:xfrm>
              <a:off x="3297641" y="2933509"/>
              <a:ext cx="1737360" cy="455025"/>
            </a:xfrm>
            <a:prstGeom prst="rect">
              <a:avLst/>
            </a:prstGeom>
          </p:spPr>
          <p:txBody>
            <a:bodyPr wrap="square" lIns="14238" tIns="14238" rIns="14238" bIns="14238">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133496" marR="0" lvl="0" indent="-133496" algn="l" defTabSz="717122" rtl="0" eaLnBrk="1" fontAlgn="auto" latinLnBrk="0" hangingPunct="1">
                <a:lnSpc>
                  <a:spcPct val="90000"/>
                </a:lnSpc>
                <a:spcBef>
                  <a:spcPts val="200"/>
                </a:spcBef>
                <a:spcAft>
                  <a:spcPts val="1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Information</a:t>
              </a:r>
            </a:p>
            <a:p>
              <a:pPr marL="133496" marR="0" lvl="0" indent="-133496" algn="l" defTabSz="717122" rtl="0" eaLnBrk="1" fontAlgn="auto" latinLnBrk="0" hangingPunct="1">
                <a:lnSpc>
                  <a:spcPct val="90000"/>
                </a:lnSpc>
                <a:spcBef>
                  <a:spcPts val="200"/>
                </a:spcBef>
                <a:spcAft>
                  <a:spcPts val="1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Support requests</a:t>
              </a:r>
            </a:p>
          </p:txBody>
        </p:sp>
        <p:sp>
          <p:nvSpPr>
            <p:cNvPr id="77" name="Graphic 1266">
              <a:extLst>
                <a:ext uri="{FF2B5EF4-FFF2-40B4-BE49-F238E27FC236}">
                  <a16:creationId xmlns:a16="http://schemas.microsoft.com/office/drawing/2014/main" id="{C17B2E28-1E64-667A-C708-C297BC753F7C}"/>
                </a:ext>
              </a:extLst>
            </p:cNvPr>
            <p:cNvSpPr>
              <a:spLocks noChangeAspect="1"/>
            </p:cNvSpPr>
            <p:nvPr/>
          </p:nvSpPr>
          <p:spPr>
            <a:xfrm>
              <a:off x="4838144" y="2860242"/>
              <a:ext cx="274320" cy="336067"/>
            </a:xfrm>
            <a:custGeom>
              <a:avLst/>
              <a:gdLst>
                <a:gd name="connsiteX0" fmla="*/ 182490 w 684933"/>
                <a:gd name="connsiteY0" fmla="*/ -895 h 839115"/>
                <a:gd name="connsiteX1" fmla="*/ 178918 w 684933"/>
                <a:gd name="connsiteY1" fmla="*/ 0 h 839115"/>
                <a:gd name="connsiteX2" fmla="*/ 178323 w 684933"/>
                <a:gd name="connsiteY2" fmla="*/ 296 h 839115"/>
                <a:gd name="connsiteX3" fmla="*/ 177132 w 684933"/>
                <a:gd name="connsiteY3" fmla="*/ 591 h 839115"/>
                <a:gd name="connsiteX4" fmla="*/ 176537 w 684933"/>
                <a:gd name="connsiteY4" fmla="*/ 886 h 839115"/>
                <a:gd name="connsiteX5" fmla="*/ 175346 w 684933"/>
                <a:gd name="connsiteY5" fmla="*/ 1476 h 839115"/>
                <a:gd name="connsiteX6" fmla="*/ 175049 w 684933"/>
                <a:gd name="connsiteY6" fmla="*/ 1772 h 839115"/>
                <a:gd name="connsiteX7" fmla="*/ 173858 w 684933"/>
                <a:gd name="connsiteY7" fmla="*/ 2362 h 839115"/>
                <a:gd name="connsiteX8" fmla="*/ 173263 w 684933"/>
                <a:gd name="connsiteY8" fmla="*/ 2953 h 839115"/>
                <a:gd name="connsiteX9" fmla="*/ 169691 w 684933"/>
                <a:gd name="connsiteY9" fmla="*/ 6229 h 839115"/>
                <a:gd name="connsiteX10" fmla="*/ 8957 w 684933"/>
                <a:gd name="connsiteY10" fmla="*/ 143456 h 839115"/>
                <a:gd name="connsiteX11" fmla="*/ 5087 w 684933"/>
                <a:gd name="connsiteY11" fmla="*/ 146723 h 839115"/>
                <a:gd name="connsiteX12" fmla="*/ 4194 w 684933"/>
                <a:gd name="connsiteY12" fmla="*/ 147914 h 839115"/>
                <a:gd name="connsiteX13" fmla="*/ 3896 w 684933"/>
                <a:gd name="connsiteY13" fmla="*/ 148209 h 839115"/>
                <a:gd name="connsiteX14" fmla="*/ 3004 w 684933"/>
                <a:gd name="connsiteY14" fmla="*/ 149400 h 839115"/>
                <a:gd name="connsiteX15" fmla="*/ 2706 w 684933"/>
                <a:gd name="connsiteY15" fmla="*/ 149695 h 839115"/>
                <a:gd name="connsiteX16" fmla="*/ 2110 w 684933"/>
                <a:gd name="connsiteY16" fmla="*/ 151190 h 839115"/>
                <a:gd name="connsiteX17" fmla="*/ 1515 w 684933"/>
                <a:gd name="connsiteY17" fmla="*/ 152381 h 839115"/>
                <a:gd name="connsiteX18" fmla="*/ 1218 w 684933"/>
                <a:gd name="connsiteY18" fmla="*/ 152972 h 839115"/>
                <a:gd name="connsiteX19" fmla="*/ 1218 w 684933"/>
                <a:gd name="connsiteY19" fmla="*/ 153267 h 839115"/>
                <a:gd name="connsiteX20" fmla="*/ 622 w 684933"/>
                <a:gd name="connsiteY20" fmla="*/ 154753 h 839115"/>
                <a:gd name="connsiteX21" fmla="*/ 622 w 684933"/>
                <a:gd name="connsiteY21" fmla="*/ 155048 h 839115"/>
                <a:gd name="connsiteX22" fmla="*/ 324 w 684933"/>
                <a:gd name="connsiteY22" fmla="*/ 156534 h 839115"/>
                <a:gd name="connsiteX23" fmla="*/ 324 w 684933"/>
                <a:gd name="connsiteY23" fmla="*/ 157124 h 839115"/>
                <a:gd name="connsiteX24" fmla="*/ 27 w 684933"/>
                <a:gd name="connsiteY24" fmla="*/ 158610 h 839115"/>
                <a:gd name="connsiteX25" fmla="*/ 27 w 684933"/>
                <a:gd name="connsiteY25" fmla="*/ 160401 h 839115"/>
                <a:gd name="connsiteX26" fmla="*/ 27 w 684933"/>
                <a:gd name="connsiteY26" fmla="*/ 162487 h 839115"/>
                <a:gd name="connsiteX27" fmla="*/ 27 w 684933"/>
                <a:gd name="connsiteY27" fmla="*/ 697954 h 839115"/>
                <a:gd name="connsiteX28" fmla="*/ 18482 w 684933"/>
                <a:gd name="connsiteY28" fmla="*/ 717290 h 839115"/>
                <a:gd name="connsiteX29" fmla="*/ 64618 w 684933"/>
                <a:gd name="connsiteY29" fmla="*/ 717290 h 839115"/>
                <a:gd name="connsiteX30" fmla="*/ 64618 w 684933"/>
                <a:gd name="connsiteY30" fmla="*/ 757200 h 839115"/>
                <a:gd name="connsiteX31" fmla="*/ 83073 w 684933"/>
                <a:gd name="connsiteY31" fmla="*/ 776535 h 839115"/>
                <a:gd name="connsiteX32" fmla="*/ 128615 w 684933"/>
                <a:gd name="connsiteY32" fmla="*/ 776535 h 839115"/>
                <a:gd name="connsiteX33" fmla="*/ 128615 w 684933"/>
                <a:gd name="connsiteY33" fmla="*/ 818826 h 839115"/>
                <a:gd name="connsiteX34" fmla="*/ 147069 w 684933"/>
                <a:gd name="connsiteY34" fmla="*/ 838162 h 839115"/>
                <a:gd name="connsiteX35" fmla="*/ 666182 w 684933"/>
                <a:gd name="connsiteY35" fmla="*/ 838162 h 839115"/>
                <a:gd name="connsiteX36" fmla="*/ 684934 w 684933"/>
                <a:gd name="connsiteY36" fmla="*/ 818826 h 839115"/>
                <a:gd name="connsiteX37" fmla="*/ 684934 w 684933"/>
                <a:gd name="connsiteY37" fmla="*/ 139265 h 839115"/>
                <a:gd name="connsiteX38" fmla="*/ 666182 w 684933"/>
                <a:gd name="connsiteY38" fmla="*/ 119920 h 839115"/>
                <a:gd name="connsiteX39" fmla="*/ 620938 w 684933"/>
                <a:gd name="connsiteY39" fmla="*/ 119920 h 839115"/>
                <a:gd name="connsiteX40" fmla="*/ 620938 w 684933"/>
                <a:gd name="connsiteY40" fmla="*/ 77658 h 839115"/>
                <a:gd name="connsiteX41" fmla="*/ 602185 w 684933"/>
                <a:gd name="connsiteY41" fmla="*/ 58302 h 839115"/>
                <a:gd name="connsiteX42" fmla="*/ 556346 w 684933"/>
                <a:gd name="connsiteY42" fmla="*/ 58302 h 839115"/>
                <a:gd name="connsiteX43" fmla="*/ 556346 w 684933"/>
                <a:gd name="connsiteY43" fmla="*/ 18717 h 839115"/>
                <a:gd name="connsiteX44" fmla="*/ 537872 w 684933"/>
                <a:gd name="connsiteY44" fmla="*/ -924 h 839115"/>
                <a:gd name="connsiteX45" fmla="*/ 537594 w 684933"/>
                <a:gd name="connsiteY45" fmla="*/ -924 h 839115"/>
                <a:gd name="connsiteX46" fmla="*/ 185765 w 684933"/>
                <a:gd name="connsiteY46" fmla="*/ -924 h 839115"/>
                <a:gd name="connsiteX47" fmla="*/ 184276 w 684933"/>
                <a:gd name="connsiteY47" fmla="*/ -924 h 839115"/>
                <a:gd name="connsiteX48" fmla="*/ 182490 w 684933"/>
                <a:gd name="connsiteY48" fmla="*/ -924 h 839115"/>
                <a:gd name="connsiteX49" fmla="*/ 203029 w 684933"/>
                <a:gd name="connsiteY49" fmla="*/ 38100 h 839115"/>
                <a:gd name="connsiteX50" fmla="*/ 519140 w 684933"/>
                <a:gd name="connsiteY50" fmla="*/ 38100 h 839115"/>
                <a:gd name="connsiteX51" fmla="*/ 519140 w 684933"/>
                <a:gd name="connsiteY51" fmla="*/ 58341 h 839115"/>
                <a:gd name="connsiteX52" fmla="*/ 250356 w 684933"/>
                <a:gd name="connsiteY52" fmla="*/ 58341 h 839115"/>
                <a:gd name="connsiteX53" fmla="*/ 248868 w 684933"/>
                <a:gd name="connsiteY53" fmla="*/ 58341 h 839115"/>
                <a:gd name="connsiteX54" fmla="*/ 248272 w 684933"/>
                <a:gd name="connsiteY54" fmla="*/ 58341 h 839115"/>
                <a:gd name="connsiteX55" fmla="*/ 242915 w 684933"/>
                <a:gd name="connsiteY55" fmla="*/ 59236 h 839115"/>
                <a:gd name="connsiteX56" fmla="*/ 238449 w 684933"/>
                <a:gd name="connsiteY56" fmla="*/ 61617 h 839115"/>
                <a:gd name="connsiteX57" fmla="*/ 237259 w 684933"/>
                <a:gd name="connsiteY57" fmla="*/ 62513 h 839115"/>
                <a:gd name="connsiteX58" fmla="*/ 236962 w 684933"/>
                <a:gd name="connsiteY58" fmla="*/ 62808 h 839115"/>
                <a:gd name="connsiteX59" fmla="*/ 236069 w 684933"/>
                <a:gd name="connsiteY59" fmla="*/ 63399 h 839115"/>
                <a:gd name="connsiteX60" fmla="*/ 235474 w 684933"/>
                <a:gd name="connsiteY60" fmla="*/ 63989 h 839115"/>
                <a:gd name="connsiteX61" fmla="*/ 203029 w 684933"/>
                <a:gd name="connsiteY61" fmla="*/ 91669 h 839115"/>
                <a:gd name="connsiteX62" fmla="*/ 203029 w 684933"/>
                <a:gd name="connsiteY62" fmla="*/ 38091 h 839115"/>
                <a:gd name="connsiteX63" fmla="*/ 165821 w 684933"/>
                <a:gd name="connsiteY63" fmla="*/ 59827 h 839115"/>
                <a:gd name="connsiteX64" fmla="*/ 165821 w 684933"/>
                <a:gd name="connsiteY64" fmla="*/ 123825 h 839115"/>
                <a:gd name="connsiteX65" fmla="*/ 145879 w 684933"/>
                <a:gd name="connsiteY65" fmla="*/ 140789 h 839115"/>
                <a:gd name="connsiteX66" fmla="*/ 70869 w 684933"/>
                <a:gd name="connsiteY66" fmla="*/ 140789 h 839115"/>
                <a:gd name="connsiteX67" fmla="*/ 165821 w 684933"/>
                <a:gd name="connsiteY67" fmla="*/ 59827 h 839115"/>
                <a:gd name="connsiteX68" fmla="*/ 267620 w 684933"/>
                <a:gd name="connsiteY68" fmla="*/ 97336 h 839115"/>
                <a:gd name="connsiteX69" fmla="*/ 583731 w 684933"/>
                <a:gd name="connsiteY69" fmla="*/ 97336 h 839115"/>
                <a:gd name="connsiteX70" fmla="*/ 583731 w 684933"/>
                <a:gd name="connsiteY70" fmla="*/ 119958 h 839115"/>
                <a:gd name="connsiteX71" fmla="*/ 314352 w 684933"/>
                <a:gd name="connsiteY71" fmla="*/ 119958 h 839115"/>
                <a:gd name="connsiteX72" fmla="*/ 312863 w 684933"/>
                <a:gd name="connsiteY72" fmla="*/ 119958 h 839115"/>
                <a:gd name="connsiteX73" fmla="*/ 312268 w 684933"/>
                <a:gd name="connsiteY73" fmla="*/ 119958 h 839115"/>
                <a:gd name="connsiteX74" fmla="*/ 306910 w 684933"/>
                <a:gd name="connsiteY74" fmla="*/ 120853 h 839115"/>
                <a:gd name="connsiteX75" fmla="*/ 305720 w 684933"/>
                <a:gd name="connsiteY75" fmla="*/ 121444 h 839115"/>
                <a:gd name="connsiteX76" fmla="*/ 305124 w 684933"/>
                <a:gd name="connsiteY76" fmla="*/ 121739 h 839115"/>
                <a:gd name="connsiteX77" fmla="*/ 302446 w 684933"/>
                <a:gd name="connsiteY77" fmla="*/ 123225 h 839115"/>
                <a:gd name="connsiteX78" fmla="*/ 301255 w 684933"/>
                <a:gd name="connsiteY78" fmla="*/ 124121 h 839115"/>
                <a:gd name="connsiteX79" fmla="*/ 300958 w 684933"/>
                <a:gd name="connsiteY79" fmla="*/ 124416 h 839115"/>
                <a:gd name="connsiteX80" fmla="*/ 300066 w 684933"/>
                <a:gd name="connsiteY80" fmla="*/ 125007 h 839115"/>
                <a:gd name="connsiteX81" fmla="*/ 299470 w 684933"/>
                <a:gd name="connsiteY81" fmla="*/ 125597 h 839115"/>
                <a:gd name="connsiteX82" fmla="*/ 267621 w 684933"/>
                <a:gd name="connsiteY82" fmla="*/ 152981 h 839115"/>
                <a:gd name="connsiteX83" fmla="*/ 267621 w 684933"/>
                <a:gd name="connsiteY83" fmla="*/ 97317 h 839115"/>
                <a:gd name="connsiteX84" fmla="*/ 230413 w 684933"/>
                <a:gd name="connsiteY84" fmla="*/ 118767 h 839115"/>
                <a:gd name="connsiteX85" fmla="*/ 230413 w 684933"/>
                <a:gd name="connsiteY85" fmla="*/ 180680 h 839115"/>
                <a:gd name="connsiteX86" fmla="*/ 230710 w 684933"/>
                <a:gd name="connsiteY86" fmla="*/ 184547 h 839115"/>
                <a:gd name="connsiteX87" fmla="*/ 212554 w 684933"/>
                <a:gd name="connsiteY87" fmla="*/ 200025 h 839115"/>
                <a:gd name="connsiteX88" fmla="*/ 211363 w 684933"/>
                <a:gd name="connsiteY88" fmla="*/ 200025 h 839115"/>
                <a:gd name="connsiteX89" fmla="*/ 135460 w 684933"/>
                <a:gd name="connsiteY89" fmla="*/ 200025 h 839115"/>
                <a:gd name="connsiteX90" fmla="*/ 230413 w 684933"/>
                <a:gd name="connsiteY90" fmla="*/ 118767 h 839115"/>
                <a:gd name="connsiteX91" fmla="*/ 37234 w 684933"/>
                <a:gd name="connsiteY91" fmla="*/ 179785 h 839115"/>
                <a:gd name="connsiteX92" fmla="*/ 100337 w 684933"/>
                <a:gd name="connsiteY92" fmla="*/ 179785 h 839115"/>
                <a:gd name="connsiteX93" fmla="*/ 72952 w 684933"/>
                <a:gd name="connsiteY93" fmla="*/ 202702 h 839115"/>
                <a:gd name="connsiteX94" fmla="*/ 72357 w 684933"/>
                <a:gd name="connsiteY94" fmla="*/ 203292 h 839115"/>
                <a:gd name="connsiteX95" fmla="*/ 71465 w 684933"/>
                <a:gd name="connsiteY95" fmla="*/ 204188 h 839115"/>
                <a:gd name="connsiteX96" fmla="*/ 65809 w 684933"/>
                <a:gd name="connsiteY96" fmla="*/ 212227 h 839115"/>
                <a:gd name="connsiteX97" fmla="*/ 65213 w 684933"/>
                <a:gd name="connsiteY97" fmla="*/ 214017 h 839115"/>
                <a:gd name="connsiteX98" fmla="*/ 65213 w 684933"/>
                <a:gd name="connsiteY98" fmla="*/ 214313 h 839115"/>
                <a:gd name="connsiteX99" fmla="*/ 64916 w 684933"/>
                <a:gd name="connsiteY99" fmla="*/ 215799 h 839115"/>
                <a:gd name="connsiteX100" fmla="*/ 64916 w 684933"/>
                <a:gd name="connsiteY100" fmla="*/ 216094 h 839115"/>
                <a:gd name="connsiteX101" fmla="*/ 64618 w 684933"/>
                <a:gd name="connsiteY101" fmla="*/ 217875 h 839115"/>
                <a:gd name="connsiteX102" fmla="*/ 64618 w 684933"/>
                <a:gd name="connsiteY102" fmla="*/ 219371 h 839115"/>
                <a:gd name="connsiteX103" fmla="*/ 64618 w 684933"/>
                <a:gd name="connsiteY103" fmla="*/ 221752 h 839115"/>
                <a:gd name="connsiteX104" fmla="*/ 64618 w 684933"/>
                <a:gd name="connsiteY104" fmla="*/ 678333 h 839115"/>
                <a:gd name="connsiteX105" fmla="*/ 37234 w 684933"/>
                <a:gd name="connsiteY105" fmla="*/ 678333 h 839115"/>
                <a:gd name="connsiteX106" fmla="*/ 37234 w 684933"/>
                <a:gd name="connsiteY106" fmla="*/ 179775 h 839115"/>
                <a:gd name="connsiteX107" fmla="*/ 294409 w 684933"/>
                <a:gd name="connsiteY107" fmla="*/ 180375 h 839115"/>
                <a:gd name="connsiteX108" fmla="*/ 294409 w 684933"/>
                <a:gd name="connsiteY108" fmla="*/ 261633 h 839115"/>
                <a:gd name="connsiteX109" fmla="*/ 199457 w 684933"/>
                <a:gd name="connsiteY109" fmla="*/ 261633 h 839115"/>
                <a:gd name="connsiteX110" fmla="*/ 294409 w 684933"/>
                <a:gd name="connsiteY110" fmla="*/ 180375 h 839115"/>
                <a:gd name="connsiteX111" fmla="*/ 370013 w 684933"/>
                <a:gd name="connsiteY111" fmla="*/ 218180 h 839115"/>
                <a:gd name="connsiteX112" fmla="*/ 371799 w 684933"/>
                <a:gd name="connsiteY112" fmla="*/ 218180 h 839115"/>
                <a:gd name="connsiteX113" fmla="*/ 596232 w 684933"/>
                <a:gd name="connsiteY113" fmla="*/ 218180 h 839115"/>
                <a:gd name="connsiteX114" fmla="*/ 615552 w 684933"/>
                <a:gd name="connsiteY114" fmla="*/ 236963 h 839115"/>
                <a:gd name="connsiteX115" fmla="*/ 596771 w 684933"/>
                <a:gd name="connsiteY115" fmla="*/ 256280 h 839115"/>
                <a:gd name="connsiteX116" fmla="*/ 596232 w 684933"/>
                <a:gd name="connsiteY116" fmla="*/ 256280 h 839115"/>
                <a:gd name="connsiteX117" fmla="*/ 371799 w 684933"/>
                <a:gd name="connsiteY117" fmla="*/ 256280 h 839115"/>
                <a:gd name="connsiteX118" fmla="*/ 351853 w 684933"/>
                <a:gd name="connsiteY118" fmla="*/ 238125 h 839115"/>
                <a:gd name="connsiteX119" fmla="*/ 370006 w 684933"/>
                <a:gd name="connsiteY119" fmla="*/ 218180 h 839115"/>
                <a:gd name="connsiteX120" fmla="*/ 370013 w 684933"/>
                <a:gd name="connsiteY120" fmla="*/ 218180 h 839115"/>
                <a:gd name="connsiteX121" fmla="*/ 101826 w 684933"/>
                <a:gd name="connsiteY121" fmla="*/ 239011 h 839115"/>
                <a:gd name="connsiteX122" fmla="*/ 166715 w 684933"/>
                <a:gd name="connsiteY122" fmla="*/ 239011 h 839115"/>
                <a:gd name="connsiteX123" fmla="*/ 137842 w 684933"/>
                <a:gd name="connsiteY123" fmla="*/ 263719 h 839115"/>
                <a:gd name="connsiteX124" fmla="*/ 136354 w 684933"/>
                <a:gd name="connsiteY124" fmla="*/ 264910 h 839115"/>
                <a:gd name="connsiteX125" fmla="*/ 135460 w 684933"/>
                <a:gd name="connsiteY125" fmla="*/ 265805 h 839115"/>
                <a:gd name="connsiteX126" fmla="*/ 134865 w 684933"/>
                <a:gd name="connsiteY126" fmla="*/ 266100 h 839115"/>
                <a:gd name="connsiteX127" fmla="*/ 133972 w 684933"/>
                <a:gd name="connsiteY127" fmla="*/ 267291 h 839115"/>
                <a:gd name="connsiteX128" fmla="*/ 133674 w 684933"/>
                <a:gd name="connsiteY128" fmla="*/ 267586 h 839115"/>
                <a:gd name="connsiteX129" fmla="*/ 132782 w 684933"/>
                <a:gd name="connsiteY129" fmla="*/ 268777 h 839115"/>
                <a:gd name="connsiteX130" fmla="*/ 132484 w 684933"/>
                <a:gd name="connsiteY130" fmla="*/ 269072 h 839115"/>
                <a:gd name="connsiteX131" fmla="*/ 131591 w 684933"/>
                <a:gd name="connsiteY131" fmla="*/ 270263 h 839115"/>
                <a:gd name="connsiteX132" fmla="*/ 131293 w 684933"/>
                <a:gd name="connsiteY132" fmla="*/ 270558 h 839115"/>
                <a:gd name="connsiteX133" fmla="*/ 130698 w 684933"/>
                <a:gd name="connsiteY133" fmla="*/ 272043 h 839115"/>
                <a:gd name="connsiteX134" fmla="*/ 130102 w 684933"/>
                <a:gd name="connsiteY134" fmla="*/ 273234 h 839115"/>
                <a:gd name="connsiteX135" fmla="*/ 129805 w 684933"/>
                <a:gd name="connsiteY135" fmla="*/ 273825 h 839115"/>
                <a:gd name="connsiteX136" fmla="*/ 129805 w 684933"/>
                <a:gd name="connsiteY136" fmla="*/ 274120 h 839115"/>
                <a:gd name="connsiteX137" fmla="*/ 129210 w 684933"/>
                <a:gd name="connsiteY137" fmla="*/ 275615 h 839115"/>
                <a:gd name="connsiteX138" fmla="*/ 129210 w 684933"/>
                <a:gd name="connsiteY138" fmla="*/ 275911 h 839115"/>
                <a:gd name="connsiteX139" fmla="*/ 128912 w 684933"/>
                <a:gd name="connsiteY139" fmla="*/ 277397 h 839115"/>
                <a:gd name="connsiteX140" fmla="*/ 128912 w 684933"/>
                <a:gd name="connsiteY140" fmla="*/ 277692 h 839115"/>
                <a:gd name="connsiteX141" fmla="*/ 128615 w 684933"/>
                <a:gd name="connsiteY141" fmla="*/ 279473 h 839115"/>
                <a:gd name="connsiteX142" fmla="*/ 128615 w 684933"/>
                <a:gd name="connsiteY142" fmla="*/ 280969 h 839115"/>
                <a:gd name="connsiteX143" fmla="*/ 128615 w 684933"/>
                <a:gd name="connsiteY143" fmla="*/ 283350 h 839115"/>
                <a:gd name="connsiteX144" fmla="*/ 128615 w 684933"/>
                <a:gd name="connsiteY144" fmla="*/ 737578 h 839115"/>
                <a:gd name="connsiteX145" fmla="*/ 101826 w 684933"/>
                <a:gd name="connsiteY145" fmla="*/ 737578 h 839115"/>
                <a:gd name="connsiteX146" fmla="*/ 101826 w 684933"/>
                <a:gd name="connsiteY146" fmla="*/ 238992 h 839115"/>
                <a:gd name="connsiteX147" fmla="*/ 368526 w 684933"/>
                <a:gd name="connsiteY147" fmla="*/ 294085 h 839115"/>
                <a:gd name="connsiteX148" fmla="*/ 370609 w 684933"/>
                <a:gd name="connsiteY148" fmla="*/ 294085 h 839115"/>
                <a:gd name="connsiteX149" fmla="*/ 595042 w 684933"/>
                <a:gd name="connsiteY149" fmla="*/ 294085 h 839115"/>
                <a:gd name="connsiteX150" fmla="*/ 614361 w 684933"/>
                <a:gd name="connsiteY150" fmla="*/ 312858 h 839115"/>
                <a:gd name="connsiteX151" fmla="*/ 595581 w 684933"/>
                <a:gd name="connsiteY151" fmla="*/ 332185 h 839115"/>
                <a:gd name="connsiteX152" fmla="*/ 595042 w 684933"/>
                <a:gd name="connsiteY152" fmla="*/ 332185 h 839115"/>
                <a:gd name="connsiteX153" fmla="*/ 370609 w 684933"/>
                <a:gd name="connsiteY153" fmla="*/ 332185 h 839115"/>
                <a:gd name="connsiteX154" fmla="*/ 350519 w 684933"/>
                <a:gd name="connsiteY154" fmla="*/ 314173 h 839115"/>
                <a:gd name="connsiteX155" fmla="*/ 368526 w 684933"/>
                <a:gd name="connsiteY155" fmla="*/ 294085 h 839115"/>
                <a:gd name="connsiteX156" fmla="*/ 241724 w 684933"/>
                <a:gd name="connsiteY156" fmla="*/ 372361 h 839115"/>
                <a:gd name="connsiteX157" fmla="*/ 243807 w 684933"/>
                <a:gd name="connsiteY157" fmla="*/ 372361 h 839115"/>
                <a:gd name="connsiteX158" fmla="*/ 598613 w 684933"/>
                <a:gd name="connsiteY158" fmla="*/ 372361 h 839115"/>
                <a:gd name="connsiteX159" fmla="*/ 617943 w 684933"/>
                <a:gd name="connsiteY159" fmla="*/ 391135 h 839115"/>
                <a:gd name="connsiteX160" fmla="*/ 599173 w 684933"/>
                <a:gd name="connsiteY160" fmla="*/ 410490 h 839115"/>
                <a:gd name="connsiteX161" fmla="*/ 598613 w 684933"/>
                <a:gd name="connsiteY161" fmla="*/ 410490 h 839115"/>
                <a:gd name="connsiteX162" fmla="*/ 243807 w 684933"/>
                <a:gd name="connsiteY162" fmla="*/ 410490 h 839115"/>
                <a:gd name="connsiteX163" fmla="*/ 223786 w 684933"/>
                <a:gd name="connsiteY163" fmla="*/ 392383 h 839115"/>
                <a:gd name="connsiteX164" fmla="*/ 241724 w 684933"/>
                <a:gd name="connsiteY164" fmla="*/ 372361 h 839115"/>
                <a:gd name="connsiteX165" fmla="*/ 241724 w 684933"/>
                <a:gd name="connsiteY165" fmla="*/ 449447 h 839115"/>
                <a:gd name="connsiteX166" fmla="*/ 243807 w 684933"/>
                <a:gd name="connsiteY166" fmla="*/ 449447 h 839115"/>
                <a:gd name="connsiteX167" fmla="*/ 597423 w 684933"/>
                <a:gd name="connsiteY167" fmla="*/ 449447 h 839115"/>
                <a:gd name="connsiteX168" fmla="*/ 616742 w 684933"/>
                <a:gd name="connsiteY168" fmla="*/ 468211 h 839115"/>
                <a:gd name="connsiteX169" fmla="*/ 597962 w 684933"/>
                <a:gd name="connsiteY169" fmla="*/ 487547 h 839115"/>
                <a:gd name="connsiteX170" fmla="*/ 597423 w 684933"/>
                <a:gd name="connsiteY170" fmla="*/ 487547 h 839115"/>
                <a:gd name="connsiteX171" fmla="*/ 243807 w 684933"/>
                <a:gd name="connsiteY171" fmla="*/ 487547 h 839115"/>
                <a:gd name="connsiteX172" fmla="*/ 223756 w 684933"/>
                <a:gd name="connsiteY172" fmla="*/ 469545 h 839115"/>
                <a:gd name="connsiteX173" fmla="*/ 241724 w 684933"/>
                <a:gd name="connsiteY173" fmla="*/ 449447 h 839115"/>
                <a:gd name="connsiteX174" fmla="*/ 243212 w 684933"/>
                <a:gd name="connsiteY174" fmla="*/ 526504 h 839115"/>
                <a:gd name="connsiteX175" fmla="*/ 244998 w 684933"/>
                <a:gd name="connsiteY175" fmla="*/ 526504 h 839115"/>
                <a:gd name="connsiteX176" fmla="*/ 596232 w 684933"/>
                <a:gd name="connsiteY176" fmla="*/ 526504 h 839115"/>
                <a:gd name="connsiteX177" fmla="*/ 615552 w 684933"/>
                <a:gd name="connsiteY177" fmla="*/ 545363 h 839115"/>
                <a:gd name="connsiteX178" fmla="*/ 596771 w 684933"/>
                <a:gd name="connsiteY178" fmla="*/ 564604 h 839115"/>
                <a:gd name="connsiteX179" fmla="*/ 596232 w 684933"/>
                <a:gd name="connsiteY179" fmla="*/ 564604 h 839115"/>
                <a:gd name="connsiteX180" fmla="*/ 244998 w 684933"/>
                <a:gd name="connsiteY180" fmla="*/ 564604 h 839115"/>
                <a:gd name="connsiteX181" fmla="*/ 225051 w 684933"/>
                <a:gd name="connsiteY181" fmla="*/ 546506 h 839115"/>
                <a:gd name="connsiteX182" fmla="*/ 243204 w 684933"/>
                <a:gd name="connsiteY182" fmla="*/ 526504 h 839115"/>
                <a:gd name="connsiteX183" fmla="*/ 243212 w 684933"/>
                <a:gd name="connsiteY183" fmla="*/ 526504 h 839115"/>
                <a:gd name="connsiteX184" fmla="*/ 243212 w 684933"/>
                <a:gd name="connsiteY184" fmla="*/ 604799 h 839115"/>
                <a:gd name="connsiteX185" fmla="*/ 244998 w 684933"/>
                <a:gd name="connsiteY185" fmla="*/ 604799 h 839115"/>
                <a:gd name="connsiteX186" fmla="*/ 595042 w 684933"/>
                <a:gd name="connsiteY186" fmla="*/ 604799 h 839115"/>
                <a:gd name="connsiteX187" fmla="*/ 614361 w 684933"/>
                <a:gd name="connsiteY187" fmla="*/ 623659 h 839115"/>
                <a:gd name="connsiteX188" fmla="*/ 595581 w 684933"/>
                <a:gd name="connsiteY188" fmla="*/ 642900 h 839115"/>
                <a:gd name="connsiteX189" fmla="*/ 595042 w 684933"/>
                <a:gd name="connsiteY189" fmla="*/ 642900 h 839115"/>
                <a:gd name="connsiteX190" fmla="*/ 244998 w 684933"/>
                <a:gd name="connsiteY190" fmla="*/ 642900 h 839115"/>
                <a:gd name="connsiteX191" fmla="*/ 225051 w 684933"/>
                <a:gd name="connsiteY191" fmla="*/ 624802 h 839115"/>
                <a:gd name="connsiteX192" fmla="*/ 243204 w 684933"/>
                <a:gd name="connsiteY192" fmla="*/ 604799 h 839115"/>
                <a:gd name="connsiteX193" fmla="*/ 243212 w 684933"/>
                <a:gd name="connsiteY193" fmla="*/ 604799 h 839115"/>
                <a:gd name="connsiteX194" fmla="*/ 243212 w 684933"/>
                <a:gd name="connsiteY194" fmla="*/ 680714 h 839115"/>
                <a:gd name="connsiteX195" fmla="*/ 244998 w 684933"/>
                <a:gd name="connsiteY195" fmla="*/ 680714 h 839115"/>
                <a:gd name="connsiteX196" fmla="*/ 596232 w 684933"/>
                <a:gd name="connsiteY196" fmla="*/ 680714 h 839115"/>
                <a:gd name="connsiteX197" fmla="*/ 615552 w 684933"/>
                <a:gd name="connsiteY197" fmla="*/ 699478 h 839115"/>
                <a:gd name="connsiteX198" fmla="*/ 596771 w 684933"/>
                <a:gd name="connsiteY198" fmla="*/ 718814 h 839115"/>
                <a:gd name="connsiteX199" fmla="*/ 596232 w 684933"/>
                <a:gd name="connsiteY199" fmla="*/ 718814 h 839115"/>
                <a:gd name="connsiteX200" fmla="*/ 244998 w 684933"/>
                <a:gd name="connsiteY200" fmla="*/ 718814 h 839115"/>
                <a:gd name="connsiteX201" fmla="*/ 225051 w 684933"/>
                <a:gd name="connsiteY201" fmla="*/ 700716 h 839115"/>
                <a:gd name="connsiteX202" fmla="*/ 243204 w 684933"/>
                <a:gd name="connsiteY202" fmla="*/ 680714 h 839115"/>
                <a:gd name="connsiteX203" fmla="*/ 243212 w 684933"/>
                <a:gd name="connsiteY203" fmla="*/ 680714 h 83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684933" h="839115">
                  <a:moveTo>
                    <a:pt x="182490" y="-895"/>
                  </a:moveTo>
                  <a:cubicBezTo>
                    <a:pt x="181275" y="-714"/>
                    <a:pt x="180078" y="-419"/>
                    <a:pt x="178918" y="0"/>
                  </a:cubicBezTo>
                  <a:cubicBezTo>
                    <a:pt x="178718" y="96"/>
                    <a:pt x="178520" y="200"/>
                    <a:pt x="178323" y="296"/>
                  </a:cubicBezTo>
                  <a:cubicBezTo>
                    <a:pt x="177923" y="381"/>
                    <a:pt x="177526" y="486"/>
                    <a:pt x="177132" y="591"/>
                  </a:cubicBezTo>
                  <a:cubicBezTo>
                    <a:pt x="176932" y="686"/>
                    <a:pt x="176734" y="791"/>
                    <a:pt x="176537" y="886"/>
                  </a:cubicBezTo>
                  <a:cubicBezTo>
                    <a:pt x="176134" y="1067"/>
                    <a:pt x="175737" y="1267"/>
                    <a:pt x="175346" y="1476"/>
                  </a:cubicBezTo>
                  <a:cubicBezTo>
                    <a:pt x="175246" y="1581"/>
                    <a:pt x="175147" y="1677"/>
                    <a:pt x="175049" y="1772"/>
                  </a:cubicBezTo>
                  <a:cubicBezTo>
                    <a:pt x="174645" y="1953"/>
                    <a:pt x="174248" y="2153"/>
                    <a:pt x="173858" y="2362"/>
                  </a:cubicBezTo>
                  <a:cubicBezTo>
                    <a:pt x="173656" y="2562"/>
                    <a:pt x="173457" y="2753"/>
                    <a:pt x="173263" y="2953"/>
                  </a:cubicBezTo>
                  <a:cubicBezTo>
                    <a:pt x="171944" y="3887"/>
                    <a:pt x="170743" y="4982"/>
                    <a:pt x="169691" y="6229"/>
                  </a:cubicBezTo>
                  <a:lnTo>
                    <a:pt x="8957" y="143456"/>
                  </a:lnTo>
                  <a:cubicBezTo>
                    <a:pt x="7533" y="144361"/>
                    <a:pt x="6231" y="145456"/>
                    <a:pt x="5087" y="146723"/>
                  </a:cubicBezTo>
                  <a:cubicBezTo>
                    <a:pt x="4774" y="147114"/>
                    <a:pt x="4477" y="147505"/>
                    <a:pt x="4194" y="147914"/>
                  </a:cubicBezTo>
                  <a:cubicBezTo>
                    <a:pt x="4093" y="148009"/>
                    <a:pt x="3994" y="148114"/>
                    <a:pt x="3896" y="148209"/>
                  </a:cubicBezTo>
                  <a:cubicBezTo>
                    <a:pt x="3584" y="148600"/>
                    <a:pt x="3287" y="148991"/>
                    <a:pt x="3004" y="149400"/>
                  </a:cubicBezTo>
                  <a:cubicBezTo>
                    <a:pt x="2903" y="149495"/>
                    <a:pt x="2804" y="149600"/>
                    <a:pt x="2706" y="149695"/>
                  </a:cubicBezTo>
                  <a:cubicBezTo>
                    <a:pt x="2487" y="150181"/>
                    <a:pt x="2289" y="150686"/>
                    <a:pt x="2110" y="151190"/>
                  </a:cubicBezTo>
                  <a:cubicBezTo>
                    <a:pt x="1899" y="151581"/>
                    <a:pt x="1701" y="151972"/>
                    <a:pt x="1515" y="152381"/>
                  </a:cubicBezTo>
                  <a:cubicBezTo>
                    <a:pt x="1413" y="152572"/>
                    <a:pt x="1314" y="152772"/>
                    <a:pt x="1218" y="152972"/>
                  </a:cubicBezTo>
                  <a:cubicBezTo>
                    <a:pt x="1217" y="153067"/>
                    <a:pt x="1217" y="153162"/>
                    <a:pt x="1218" y="153267"/>
                  </a:cubicBezTo>
                  <a:cubicBezTo>
                    <a:pt x="1000" y="153753"/>
                    <a:pt x="801" y="154248"/>
                    <a:pt x="622" y="154753"/>
                  </a:cubicBezTo>
                  <a:cubicBezTo>
                    <a:pt x="622" y="154848"/>
                    <a:pt x="622" y="154953"/>
                    <a:pt x="622" y="155048"/>
                  </a:cubicBezTo>
                  <a:cubicBezTo>
                    <a:pt x="504" y="155534"/>
                    <a:pt x="405" y="156039"/>
                    <a:pt x="324" y="156534"/>
                  </a:cubicBezTo>
                  <a:cubicBezTo>
                    <a:pt x="321" y="156734"/>
                    <a:pt x="321" y="156924"/>
                    <a:pt x="324" y="157124"/>
                  </a:cubicBezTo>
                  <a:cubicBezTo>
                    <a:pt x="207" y="157620"/>
                    <a:pt x="107" y="158115"/>
                    <a:pt x="27" y="158610"/>
                  </a:cubicBezTo>
                  <a:cubicBezTo>
                    <a:pt x="0" y="159211"/>
                    <a:pt x="0" y="159801"/>
                    <a:pt x="27" y="160401"/>
                  </a:cubicBezTo>
                  <a:cubicBezTo>
                    <a:pt x="-9" y="161097"/>
                    <a:pt x="-9" y="161792"/>
                    <a:pt x="27" y="162487"/>
                  </a:cubicBezTo>
                  <a:lnTo>
                    <a:pt x="27" y="697954"/>
                  </a:lnTo>
                  <a:cubicBezTo>
                    <a:pt x="102" y="708623"/>
                    <a:pt x="8317" y="717194"/>
                    <a:pt x="18482" y="717290"/>
                  </a:cubicBezTo>
                  <a:lnTo>
                    <a:pt x="64618" y="717290"/>
                  </a:lnTo>
                  <a:lnTo>
                    <a:pt x="64618" y="757200"/>
                  </a:lnTo>
                  <a:cubicBezTo>
                    <a:pt x="64694" y="767868"/>
                    <a:pt x="72909" y="776441"/>
                    <a:pt x="83073" y="776535"/>
                  </a:cubicBezTo>
                  <a:lnTo>
                    <a:pt x="128615" y="776535"/>
                  </a:lnTo>
                  <a:lnTo>
                    <a:pt x="128615" y="818826"/>
                  </a:lnTo>
                  <a:cubicBezTo>
                    <a:pt x="128690" y="829494"/>
                    <a:pt x="136904" y="838067"/>
                    <a:pt x="147069" y="838162"/>
                  </a:cubicBezTo>
                  <a:lnTo>
                    <a:pt x="666182" y="838162"/>
                  </a:lnTo>
                  <a:cubicBezTo>
                    <a:pt x="676462" y="838258"/>
                    <a:pt x="684858" y="829590"/>
                    <a:pt x="684934" y="818826"/>
                  </a:cubicBezTo>
                  <a:lnTo>
                    <a:pt x="684934" y="139265"/>
                  </a:lnTo>
                  <a:cubicBezTo>
                    <a:pt x="684857" y="128502"/>
                    <a:pt x="676462" y="119843"/>
                    <a:pt x="666182" y="119920"/>
                  </a:cubicBezTo>
                  <a:lnTo>
                    <a:pt x="620938" y="119920"/>
                  </a:lnTo>
                  <a:lnTo>
                    <a:pt x="620938" y="77658"/>
                  </a:lnTo>
                  <a:cubicBezTo>
                    <a:pt x="620861" y="66894"/>
                    <a:pt x="612466" y="58226"/>
                    <a:pt x="602185" y="58302"/>
                  </a:cubicBezTo>
                  <a:lnTo>
                    <a:pt x="556346" y="58302"/>
                  </a:lnTo>
                  <a:lnTo>
                    <a:pt x="556346" y="18717"/>
                  </a:lnTo>
                  <a:cubicBezTo>
                    <a:pt x="556426" y="7954"/>
                    <a:pt x="548156" y="-847"/>
                    <a:pt x="537872" y="-924"/>
                  </a:cubicBezTo>
                  <a:cubicBezTo>
                    <a:pt x="537779" y="-933"/>
                    <a:pt x="537687" y="-933"/>
                    <a:pt x="537594" y="-924"/>
                  </a:cubicBezTo>
                  <a:lnTo>
                    <a:pt x="185765" y="-924"/>
                  </a:lnTo>
                  <a:cubicBezTo>
                    <a:pt x="185268" y="-952"/>
                    <a:pt x="184772" y="-952"/>
                    <a:pt x="184276" y="-924"/>
                  </a:cubicBezTo>
                  <a:cubicBezTo>
                    <a:pt x="183682" y="-962"/>
                    <a:pt x="183085" y="-962"/>
                    <a:pt x="182490" y="-924"/>
                  </a:cubicBezTo>
                  <a:close/>
                  <a:moveTo>
                    <a:pt x="203029" y="38100"/>
                  </a:moveTo>
                  <a:lnTo>
                    <a:pt x="519140" y="38100"/>
                  </a:lnTo>
                  <a:lnTo>
                    <a:pt x="519140" y="58341"/>
                  </a:lnTo>
                  <a:lnTo>
                    <a:pt x="250356" y="58341"/>
                  </a:lnTo>
                  <a:cubicBezTo>
                    <a:pt x="249860" y="58322"/>
                    <a:pt x="249363" y="58322"/>
                    <a:pt x="248868" y="58341"/>
                  </a:cubicBezTo>
                  <a:cubicBezTo>
                    <a:pt x="248669" y="58341"/>
                    <a:pt x="248471" y="58341"/>
                    <a:pt x="248272" y="58341"/>
                  </a:cubicBezTo>
                  <a:cubicBezTo>
                    <a:pt x="246454" y="58369"/>
                    <a:pt x="244649" y="58665"/>
                    <a:pt x="242915" y="59236"/>
                  </a:cubicBezTo>
                  <a:cubicBezTo>
                    <a:pt x="241331" y="59817"/>
                    <a:pt x="239829" y="60617"/>
                    <a:pt x="238449" y="61617"/>
                  </a:cubicBezTo>
                  <a:cubicBezTo>
                    <a:pt x="238042" y="61903"/>
                    <a:pt x="237644" y="62198"/>
                    <a:pt x="237259" y="62513"/>
                  </a:cubicBezTo>
                  <a:cubicBezTo>
                    <a:pt x="237159" y="62608"/>
                    <a:pt x="237060" y="62713"/>
                    <a:pt x="236962" y="62808"/>
                  </a:cubicBezTo>
                  <a:lnTo>
                    <a:pt x="236069" y="63399"/>
                  </a:lnTo>
                  <a:cubicBezTo>
                    <a:pt x="235866" y="63589"/>
                    <a:pt x="235668" y="63789"/>
                    <a:pt x="235474" y="63989"/>
                  </a:cubicBezTo>
                  <a:lnTo>
                    <a:pt x="203029" y="91669"/>
                  </a:lnTo>
                  <a:lnTo>
                    <a:pt x="203029" y="38091"/>
                  </a:lnTo>
                  <a:close/>
                  <a:moveTo>
                    <a:pt x="165821" y="59827"/>
                  </a:moveTo>
                  <a:lnTo>
                    <a:pt x="165821" y="123825"/>
                  </a:lnTo>
                  <a:lnTo>
                    <a:pt x="145879" y="140789"/>
                  </a:lnTo>
                  <a:lnTo>
                    <a:pt x="70869" y="140789"/>
                  </a:lnTo>
                  <a:lnTo>
                    <a:pt x="165821" y="59827"/>
                  </a:lnTo>
                  <a:close/>
                  <a:moveTo>
                    <a:pt x="267620" y="97336"/>
                  </a:moveTo>
                  <a:lnTo>
                    <a:pt x="583731" y="97336"/>
                  </a:lnTo>
                  <a:lnTo>
                    <a:pt x="583731" y="119958"/>
                  </a:lnTo>
                  <a:lnTo>
                    <a:pt x="314352" y="119958"/>
                  </a:lnTo>
                  <a:cubicBezTo>
                    <a:pt x="313856" y="119939"/>
                    <a:pt x="313360" y="119939"/>
                    <a:pt x="312863" y="119958"/>
                  </a:cubicBezTo>
                  <a:cubicBezTo>
                    <a:pt x="312665" y="119949"/>
                    <a:pt x="312467" y="119949"/>
                    <a:pt x="312268" y="119958"/>
                  </a:cubicBezTo>
                  <a:cubicBezTo>
                    <a:pt x="310450" y="119977"/>
                    <a:pt x="308645" y="120282"/>
                    <a:pt x="306910" y="120853"/>
                  </a:cubicBezTo>
                  <a:cubicBezTo>
                    <a:pt x="306507" y="121034"/>
                    <a:pt x="306110" y="121235"/>
                    <a:pt x="305720" y="121444"/>
                  </a:cubicBezTo>
                  <a:cubicBezTo>
                    <a:pt x="305520" y="121539"/>
                    <a:pt x="305322" y="121635"/>
                    <a:pt x="305124" y="121739"/>
                  </a:cubicBezTo>
                  <a:cubicBezTo>
                    <a:pt x="304195" y="122158"/>
                    <a:pt x="303298" y="122654"/>
                    <a:pt x="302446" y="123225"/>
                  </a:cubicBezTo>
                  <a:cubicBezTo>
                    <a:pt x="302037" y="123511"/>
                    <a:pt x="301640" y="123806"/>
                    <a:pt x="301255" y="124121"/>
                  </a:cubicBezTo>
                  <a:cubicBezTo>
                    <a:pt x="301155" y="124216"/>
                    <a:pt x="301056" y="124321"/>
                    <a:pt x="300958" y="124416"/>
                  </a:cubicBezTo>
                  <a:lnTo>
                    <a:pt x="300066" y="125007"/>
                  </a:lnTo>
                  <a:cubicBezTo>
                    <a:pt x="299863" y="125197"/>
                    <a:pt x="299665" y="125397"/>
                    <a:pt x="299470" y="125597"/>
                  </a:cubicBezTo>
                  <a:lnTo>
                    <a:pt x="267621" y="152981"/>
                  </a:lnTo>
                  <a:lnTo>
                    <a:pt x="267621" y="97317"/>
                  </a:lnTo>
                  <a:close/>
                  <a:moveTo>
                    <a:pt x="230413" y="118767"/>
                  </a:moveTo>
                  <a:lnTo>
                    <a:pt x="230413" y="180680"/>
                  </a:lnTo>
                  <a:cubicBezTo>
                    <a:pt x="230388" y="181975"/>
                    <a:pt x="230488" y="183271"/>
                    <a:pt x="230710" y="184547"/>
                  </a:cubicBezTo>
                  <a:lnTo>
                    <a:pt x="212554" y="200025"/>
                  </a:lnTo>
                  <a:cubicBezTo>
                    <a:pt x="212157" y="200016"/>
                    <a:pt x="211759" y="200016"/>
                    <a:pt x="211363" y="200025"/>
                  </a:cubicBezTo>
                  <a:lnTo>
                    <a:pt x="135460" y="200025"/>
                  </a:lnTo>
                  <a:lnTo>
                    <a:pt x="230413" y="118767"/>
                  </a:lnTo>
                  <a:close/>
                  <a:moveTo>
                    <a:pt x="37234" y="179785"/>
                  </a:moveTo>
                  <a:lnTo>
                    <a:pt x="100337" y="179785"/>
                  </a:lnTo>
                  <a:lnTo>
                    <a:pt x="72952" y="202702"/>
                  </a:lnTo>
                  <a:cubicBezTo>
                    <a:pt x="72751" y="202902"/>
                    <a:pt x="72551" y="203092"/>
                    <a:pt x="72357" y="203292"/>
                  </a:cubicBezTo>
                  <a:lnTo>
                    <a:pt x="71465" y="204188"/>
                  </a:lnTo>
                  <a:cubicBezTo>
                    <a:pt x="68945" y="206311"/>
                    <a:pt x="66996" y="209083"/>
                    <a:pt x="65809" y="212227"/>
                  </a:cubicBezTo>
                  <a:cubicBezTo>
                    <a:pt x="65583" y="212817"/>
                    <a:pt x="65384" y="213408"/>
                    <a:pt x="65213" y="214017"/>
                  </a:cubicBezTo>
                  <a:cubicBezTo>
                    <a:pt x="65212" y="214113"/>
                    <a:pt x="65212" y="214208"/>
                    <a:pt x="65213" y="214313"/>
                  </a:cubicBezTo>
                  <a:cubicBezTo>
                    <a:pt x="65096" y="214799"/>
                    <a:pt x="64996" y="215294"/>
                    <a:pt x="64916" y="215799"/>
                  </a:cubicBezTo>
                  <a:cubicBezTo>
                    <a:pt x="64915" y="215894"/>
                    <a:pt x="64915" y="215999"/>
                    <a:pt x="64916" y="216094"/>
                  </a:cubicBezTo>
                  <a:cubicBezTo>
                    <a:pt x="64790" y="216685"/>
                    <a:pt x="64691" y="217275"/>
                    <a:pt x="64618" y="217875"/>
                  </a:cubicBezTo>
                  <a:cubicBezTo>
                    <a:pt x="64600" y="218371"/>
                    <a:pt x="64600" y="218875"/>
                    <a:pt x="64618" y="219371"/>
                  </a:cubicBezTo>
                  <a:cubicBezTo>
                    <a:pt x="64572" y="220161"/>
                    <a:pt x="64572" y="220952"/>
                    <a:pt x="64618" y="221752"/>
                  </a:cubicBezTo>
                  <a:lnTo>
                    <a:pt x="64618" y="678333"/>
                  </a:lnTo>
                  <a:lnTo>
                    <a:pt x="37234" y="678333"/>
                  </a:lnTo>
                  <a:lnTo>
                    <a:pt x="37234" y="179775"/>
                  </a:lnTo>
                  <a:close/>
                  <a:moveTo>
                    <a:pt x="294409" y="180375"/>
                  </a:moveTo>
                  <a:lnTo>
                    <a:pt x="294409" y="261633"/>
                  </a:lnTo>
                  <a:lnTo>
                    <a:pt x="199457" y="261633"/>
                  </a:lnTo>
                  <a:lnTo>
                    <a:pt x="294409" y="180375"/>
                  </a:lnTo>
                  <a:close/>
                  <a:moveTo>
                    <a:pt x="370013" y="218180"/>
                  </a:moveTo>
                  <a:cubicBezTo>
                    <a:pt x="370609" y="218151"/>
                    <a:pt x="371205" y="218151"/>
                    <a:pt x="371799" y="218180"/>
                  </a:cubicBezTo>
                  <a:lnTo>
                    <a:pt x="596232" y="218180"/>
                  </a:lnTo>
                  <a:cubicBezTo>
                    <a:pt x="606753" y="218028"/>
                    <a:pt x="615403" y="226438"/>
                    <a:pt x="615552" y="236963"/>
                  </a:cubicBezTo>
                  <a:cubicBezTo>
                    <a:pt x="615700" y="247479"/>
                    <a:pt x="607293" y="256128"/>
                    <a:pt x="596771" y="256280"/>
                  </a:cubicBezTo>
                  <a:cubicBezTo>
                    <a:pt x="596591" y="256280"/>
                    <a:pt x="596412" y="256280"/>
                    <a:pt x="596232" y="256280"/>
                  </a:cubicBezTo>
                  <a:lnTo>
                    <a:pt x="371799" y="256280"/>
                  </a:lnTo>
                  <a:cubicBezTo>
                    <a:pt x="361279" y="256775"/>
                    <a:pt x="352348" y="248650"/>
                    <a:pt x="351853" y="238125"/>
                  </a:cubicBezTo>
                  <a:cubicBezTo>
                    <a:pt x="351358" y="227600"/>
                    <a:pt x="359485" y="218675"/>
                    <a:pt x="370006" y="218180"/>
                  </a:cubicBezTo>
                  <a:cubicBezTo>
                    <a:pt x="370009" y="218180"/>
                    <a:pt x="370011" y="218180"/>
                    <a:pt x="370013" y="218180"/>
                  </a:cubicBezTo>
                  <a:close/>
                  <a:moveTo>
                    <a:pt x="101826" y="239011"/>
                  </a:moveTo>
                  <a:lnTo>
                    <a:pt x="166715" y="239011"/>
                  </a:lnTo>
                  <a:lnTo>
                    <a:pt x="137842" y="263719"/>
                  </a:lnTo>
                  <a:cubicBezTo>
                    <a:pt x="137327" y="264090"/>
                    <a:pt x="136830" y="264490"/>
                    <a:pt x="136354" y="264910"/>
                  </a:cubicBezTo>
                  <a:lnTo>
                    <a:pt x="135460" y="265805"/>
                  </a:lnTo>
                  <a:cubicBezTo>
                    <a:pt x="135260" y="265900"/>
                    <a:pt x="135062" y="265996"/>
                    <a:pt x="134865" y="266100"/>
                  </a:cubicBezTo>
                  <a:cubicBezTo>
                    <a:pt x="134553" y="266491"/>
                    <a:pt x="134255" y="266881"/>
                    <a:pt x="133972" y="267291"/>
                  </a:cubicBezTo>
                  <a:cubicBezTo>
                    <a:pt x="133872" y="267386"/>
                    <a:pt x="133772" y="267491"/>
                    <a:pt x="133674" y="267586"/>
                  </a:cubicBezTo>
                  <a:cubicBezTo>
                    <a:pt x="133362" y="267976"/>
                    <a:pt x="133065" y="268367"/>
                    <a:pt x="132782" y="268777"/>
                  </a:cubicBezTo>
                  <a:cubicBezTo>
                    <a:pt x="132681" y="268872"/>
                    <a:pt x="132582" y="268977"/>
                    <a:pt x="132484" y="269072"/>
                  </a:cubicBezTo>
                  <a:cubicBezTo>
                    <a:pt x="132171" y="269462"/>
                    <a:pt x="131874" y="269853"/>
                    <a:pt x="131591" y="270263"/>
                  </a:cubicBezTo>
                  <a:cubicBezTo>
                    <a:pt x="131490" y="270358"/>
                    <a:pt x="131391" y="270463"/>
                    <a:pt x="131293" y="270558"/>
                  </a:cubicBezTo>
                  <a:cubicBezTo>
                    <a:pt x="131075" y="271044"/>
                    <a:pt x="130877" y="271539"/>
                    <a:pt x="130698" y="272043"/>
                  </a:cubicBezTo>
                  <a:cubicBezTo>
                    <a:pt x="130486" y="272434"/>
                    <a:pt x="130288" y="272834"/>
                    <a:pt x="130102" y="273234"/>
                  </a:cubicBezTo>
                  <a:cubicBezTo>
                    <a:pt x="130001" y="273434"/>
                    <a:pt x="129901" y="273625"/>
                    <a:pt x="129805" y="273825"/>
                  </a:cubicBezTo>
                  <a:cubicBezTo>
                    <a:pt x="129804" y="273929"/>
                    <a:pt x="129804" y="274025"/>
                    <a:pt x="129805" y="274120"/>
                  </a:cubicBezTo>
                  <a:cubicBezTo>
                    <a:pt x="129587" y="274615"/>
                    <a:pt x="129388" y="275111"/>
                    <a:pt x="129210" y="275615"/>
                  </a:cubicBezTo>
                  <a:cubicBezTo>
                    <a:pt x="129209" y="275711"/>
                    <a:pt x="129209" y="275806"/>
                    <a:pt x="129210" y="275911"/>
                  </a:cubicBezTo>
                  <a:cubicBezTo>
                    <a:pt x="129092" y="276397"/>
                    <a:pt x="128993" y="276892"/>
                    <a:pt x="128912" y="277397"/>
                  </a:cubicBezTo>
                  <a:cubicBezTo>
                    <a:pt x="128911" y="277492"/>
                    <a:pt x="128911" y="277597"/>
                    <a:pt x="128912" y="277692"/>
                  </a:cubicBezTo>
                  <a:cubicBezTo>
                    <a:pt x="128786" y="278283"/>
                    <a:pt x="128687" y="278873"/>
                    <a:pt x="128615" y="279473"/>
                  </a:cubicBezTo>
                  <a:cubicBezTo>
                    <a:pt x="128597" y="279969"/>
                    <a:pt x="128597" y="280473"/>
                    <a:pt x="128615" y="280969"/>
                  </a:cubicBezTo>
                  <a:cubicBezTo>
                    <a:pt x="128568" y="281759"/>
                    <a:pt x="128568" y="282550"/>
                    <a:pt x="128615" y="283350"/>
                  </a:cubicBezTo>
                  <a:lnTo>
                    <a:pt x="128615" y="737578"/>
                  </a:lnTo>
                  <a:lnTo>
                    <a:pt x="101826" y="737578"/>
                  </a:lnTo>
                  <a:lnTo>
                    <a:pt x="101826" y="238992"/>
                  </a:lnTo>
                  <a:close/>
                  <a:moveTo>
                    <a:pt x="368526" y="294085"/>
                  </a:moveTo>
                  <a:cubicBezTo>
                    <a:pt x="369219" y="294046"/>
                    <a:pt x="369915" y="294046"/>
                    <a:pt x="370609" y="294085"/>
                  </a:cubicBezTo>
                  <a:lnTo>
                    <a:pt x="595042" y="294085"/>
                  </a:lnTo>
                  <a:cubicBezTo>
                    <a:pt x="605563" y="293932"/>
                    <a:pt x="614213" y="302343"/>
                    <a:pt x="614361" y="312858"/>
                  </a:cubicBezTo>
                  <a:cubicBezTo>
                    <a:pt x="614510" y="323383"/>
                    <a:pt x="606102" y="332032"/>
                    <a:pt x="595581" y="332185"/>
                  </a:cubicBezTo>
                  <a:cubicBezTo>
                    <a:pt x="595401" y="332185"/>
                    <a:pt x="595222" y="332185"/>
                    <a:pt x="595042" y="332185"/>
                  </a:cubicBezTo>
                  <a:lnTo>
                    <a:pt x="370609" y="332185"/>
                  </a:lnTo>
                  <a:cubicBezTo>
                    <a:pt x="360087" y="332756"/>
                    <a:pt x="351093" y="324689"/>
                    <a:pt x="350519" y="314173"/>
                  </a:cubicBezTo>
                  <a:cubicBezTo>
                    <a:pt x="349944" y="303648"/>
                    <a:pt x="358006" y="294656"/>
                    <a:pt x="368526" y="294085"/>
                  </a:cubicBezTo>
                  <a:close/>
                  <a:moveTo>
                    <a:pt x="241724" y="372361"/>
                  </a:moveTo>
                  <a:cubicBezTo>
                    <a:pt x="242417" y="372323"/>
                    <a:pt x="243114" y="372323"/>
                    <a:pt x="243807" y="372361"/>
                  </a:cubicBezTo>
                  <a:lnTo>
                    <a:pt x="598613" y="372361"/>
                  </a:lnTo>
                  <a:cubicBezTo>
                    <a:pt x="609135" y="372209"/>
                    <a:pt x="617788" y="380610"/>
                    <a:pt x="617943" y="391135"/>
                  </a:cubicBezTo>
                  <a:cubicBezTo>
                    <a:pt x="618097" y="401632"/>
                    <a:pt x="609693" y="410299"/>
                    <a:pt x="599173" y="410490"/>
                  </a:cubicBezTo>
                  <a:cubicBezTo>
                    <a:pt x="598986" y="410490"/>
                    <a:pt x="598800" y="410490"/>
                    <a:pt x="598613" y="410490"/>
                  </a:cubicBezTo>
                  <a:lnTo>
                    <a:pt x="243807" y="410490"/>
                  </a:lnTo>
                  <a:cubicBezTo>
                    <a:pt x="233284" y="410966"/>
                    <a:pt x="224320" y="402870"/>
                    <a:pt x="223786" y="392383"/>
                  </a:cubicBezTo>
                  <a:cubicBezTo>
                    <a:pt x="223253" y="381915"/>
                    <a:pt x="231263" y="372980"/>
                    <a:pt x="241724" y="372361"/>
                  </a:cubicBezTo>
                  <a:close/>
                  <a:moveTo>
                    <a:pt x="241724" y="449447"/>
                  </a:moveTo>
                  <a:cubicBezTo>
                    <a:pt x="242417" y="449447"/>
                    <a:pt x="243114" y="449447"/>
                    <a:pt x="243807" y="449447"/>
                  </a:cubicBezTo>
                  <a:lnTo>
                    <a:pt x="597423" y="449447"/>
                  </a:lnTo>
                  <a:cubicBezTo>
                    <a:pt x="607944" y="449352"/>
                    <a:pt x="616594" y="457733"/>
                    <a:pt x="616742" y="468211"/>
                  </a:cubicBezTo>
                  <a:cubicBezTo>
                    <a:pt x="616891" y="478784"/>
                    <a:pt x="608483" y="487452"/>
                    <a:pt x="597962" y="487547"/>
                  </a:cubicBezTo>
                  <a:cubicBezTo>
                    <a:pt x="597782" y="487547"/>
                    <a:pt x="597603" y="487547"/>
                    <a:pt x="597423" y="487547"/>
                  </a:cubicBezTo>
                  <a:lnTo>
                    <a:pt x="243807" y="487547"/>
                  </a:lnTo>
                  <a:cubicBezTo>
                    <a:pt x="233285" y="488118"/>
                    <a:pt x="224308" y="480022"/>
                    <a:pt x="223756" y="469545"/>
                  </a:cubicBezTo>
                  <a:cubicBezTo>
                    <a:pt x="223206" y="458972"/>
                    <a:pt x="231237" y="450018"/>
                    <a:pt x="241724" y="449447"/>
                  </a:cubicBezTo>
                  <a:close/>
                  <a:moveTo>
                    <a:pt x="243212" y="526504"/>
                  </a:moveTo>
                  <a:cubicBezTo>
                    <a:pt x="243807" y="526504"/>
                    <a:pt x="244403" y="526504"/>
                    <a:pt x="244998" y="526504"/>
                  </a:cubicBezTo>
                  <a:lnTo>
                    <a:pt x="596232" y="526504"/>
                  </a:lnTo>
                  <a:cubicBezTo>
                    <a:pt x="606753" y="526409"/>
                    <a:pt x="615403" y="534791"/>
                    <a:pt x="615552" y="545363"/>
                  </a:cubicBezTo>
                  <a:cubicBezTo>
                    <a:pt x="615700" y="555841"/>
                    <a:pt x="607293" y="564509"/>
                    <a:pt x="596771" y="564604"/>
                  </a:cubicBezTo>
                  <a:cubicBezTo>
                    <a:pt x="596591" y="564699"/>
                    <a:pt x="596412" y="564699"/>
                    <a:pt x="596232" y="564604"/>
                  </a:cubicBezTo>
                  <a:lnTo>
                    <a:pt x="244998" y="564604"/>
                  </a:lnTo>
                  <a:cubicBezTo>
                    <a:pt x="234477" y="565176"/>
                    <a:pt x="225547" y="556984"/>
                    <a:pt x="225051" y="546506"/>
                  </a:cubicBezTo>
                  <a:cubicBezTo>
                    <a:pt x="224556" y="535934"/>
                    <a:pt x="232684" y="527076"/>
                    <a:pt x="243204" y="526504"/>
                  </a:cubicBezTo>
                  <a:cubicBezTo>
                    <a:pt x="243207" y="526504"/>
                    <a:pt x="243210" y="526504"/>
                    <a:pt x="243212" y="526504"/>
                  </a:cubicBezTo>
                  <a:close/>
                  <a:moveTo>
                    <a:pt x="243212" y="604799"/>
                  </a:moveTo>
                  <a:cubicBezTo>
                    <a:pt x="243807" y="604799"/>
                    <a:pt x="244403" y="604799"/>
                    <a:pt x="244998" y="604799"/>
                  </a:cubicBezTo>
                  <a:lnTo>
                    <a:pt x="595042" y="604799"/>
                  </a:lnTo>
                  <a:cubicBezTo>
                    <a:pt x="605563" y="604705"/>
                    <a:pt x="614213" y="613087"/>
                    <a:pt x="614361" y="623659"/>
                  </a:cubicBezTo>
                  <a:cubicBezTo>
                    <a:pt x="614510" y="634137"/>
                    <a:pt x="606102" y="642805"/>
                    <a:pt x="595581" y="642900"/>
                  </a:cubicBezTo>
                  <a:cubicBezTo>
                    <a:pt x="595401" y="642900"/>
                    <a:pt x="595222" y="642900"/>
                    <a:pt x="595042" y="642900"/>
                  </a:cubicBezTo>
                  <a:lnTo>
                    <a:pt x="244998" y="642900"/>
                  </a:lnTo>
                  <a:cubicBezTo>
                    <a:pt x="234477" y="643471"/>
                    <a:pt x="225547" y="635279"/>
                    <a:pt x="225051" y="624802"/>
                  </a:cubicBezTo>
                  <a:cubicBezTo>
                    <a:pt x="224556" y="614230"/>
                    <a:pt x="232684" y="605371"/>
                    <a:pt x="243204" y="604799"/>
                  </a:cubicBezTo>
                  <a:cubicBezTo>
                    <a:pt x="243207" y="604799"/>
                    <a:pt x="243210" y="604799"/>
                    <a:pt x="243212" y="604799"/>
                  </a:cubicBezTo>
                  <a:close/>
                  <a:moveTo>
                    <a:pt x="243212" y="680714"/>
                  </a:moveTo>
                  <a:cubicBezTo>
                    <a:pt x="243807" y="680714"/>
                    <a:pt x="244403" y="680714"/>
                    <a:pt x="244998" y="680714"/>
                  </a:cubicBezTo>
                  <a:lnTo>
                    <a:pt x="596232" y="680714"/>
                  </a:lnTo>
                  <a:cubicBezTo>
                    <a:pt x="606753" y="680619"/>
                    <a:pt x="615403" y="689001"/>
                    <a:pt x="615552" y="699478"/>
                  </a:cubicBezTo>
                  <a:cubicBezTo>
                    <a:pt x="615700" y="710050"/>
                    <a:pt x="607293" y="718719"/>
                    <a:pt x="596771" y="718814"/>
                  </a:cubicBezTo>
                  <a:cubicBezTo>
                    <a:pt x="596591" y="718814"/>
                    <a:pt x="596412" y="718814"/>
                    <a:pt x="596232" y="718814"/>
                  </a:cubicBezTo>
                  <a:lnTo>
                    <a:pt x="244998" y="718814"/>
                  </a:lnTo>
                  <a:cubicBezTo>
                    <a:pt x="234477" y="719291"/>
                    <a:pt x="225547" y="711193"/>
                    <a:pt x="225051" y="700716"/>
                  </a:cubicBezTo>
                  <a:cubicBezTo>
                    <a:pt x="224556" y="690144"/>
                    <a:pt x="232684" y="681191"/>
                    <a:pt x="243204" y="680714"/>
                  </a:cubicBezTo>
                  <a:cubicBezTo>
                    <a:pt x="243207" y="680714"/>
                    <a:pt x="243210" y="680714"/>
                    <a:pt x="243212" y="680714"/>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mn-lt"/>
                <a:ea typeface="+mn-ea"/>
              </a:endParaRPr>
            </a:p>
          </p:txBody>
        </p:sp>
        <p:sp>
          <p:nvSpPr>
            <p:cNvPr id="78" name="Shape 2834">
              <a:extLst>
                <a:ext uri="{FF2B5EF4-FFF2-40B4-BE49-F238E27FC236}">
                  <a16:creationId xmlns:a16="http://schemas.microsoft.com/office/drawing/2014/main" id="{6FC1089D-A158-C81B-256E-8256E07A0513}"/>
                </a:ext>
              </a:extLst>
            </p:cNvPr>
            <p:cNvSpPr>
              <a:spLocks noChangeAspect="1"/>
            </p:cNvSpPr>
            <p:nvPr/>
          </p:nvSpPr>
          <p:spPr>
            <a:xfrm>
              <a:off x="4851622" y="3267726"/>
              <a:ext cx="274320" cy="274320"/>
            </a:xfrm>
            <a:custGeom>
              <a:avLst/>
              <a:gdLst/>
              <a:ahLst/>
              <a:cxnLst>
                <a:cxn ang="0">
                  <a:pos x="wd2" y="hd2"/>
                </a:cxn>
                <a:cxn ang="5400000">
                  <a:pos x="wd2" y="hd2"/>
                </a:cxn>
                <a:cxn ang="10800000">
                  <a:pos x="wd2" y="hd2"/>
                </a:cxn>
                <a:cxn ang="16200000">
                  <a:pos x="wd2" y="hd2"/>
                </a:cxn>
              </a:cxnLst>
              <a:rect l="0" t="0" r="r" b="b"/>
              <a:pathLst>
                <a:path w="21600" h="21600" extrusionOk="0">
                  <a:moveTo>
                    <a:pt x="19145" y="1964"/>
                  </a:moveTo>
                  <a:lnTo>
                    <a:pt x="8345" y="1964"/>
                  </a:lnTo>
                  <a:cubicBezTo>
                    <a:pt x="8075" y="1964"/>
                    <a:pt x="7855" y="2184"/>
                    <a:pt x="7855" y="2455"/>
                  </a:cubicBezTo>
                  <a:cubicBezTo>
                    <a:pt x="7855" y="2726"/>
                    <a:pt x="8075" y="2945"/>
                    <a:pt x="8345" y="2945"/>
                  </a:cubicBezTo>
                  <a:lnTo>
                    <a:pt x="19145" y="2945"/>
                  </a:lnTo>
                  <a:cubicBezTo>
                    <a:pt x="19416" y="2945"/>
                    <a:pt x="19636" y="2726"/>
                    <a:pt x="19636" y="2455"/>
                  </a:cubicBezTo>
                  <a:cubicBezTo>
                    <a:pt x="19636" y="2184"/>
                    <a:pt x="19416" y="1964"/>
                    <a:pt x="19145" y="1964"/>
                  </a:cubicBezTo>
                  <a:moveTo>
                    <a:pt x="20618" y="3927"/>
                  </a:moveTo>
                  <a:lnTo>
                    <a:pt x="982" y="3927"/>
                  </a:lnTo>
                  <a:lnTo>
                    <a:pt x="982" y="1964"/>
                  </a:lnTo>
                  <a:cubicBezTo>
                    <a:pt x="982" y="1422"/>
                    <a:pt x="1422" y="982"/>
                    <a:pt x="1964" y="982"/>
                  </a:cubicBezTo>
                  <a:lnTo>
                    <a:pt x="19636" y="982"/>
                  </a:lnTo>
                  <a:cubicBezTo>
                    <a:pt x="20178" y="982"/>
                    <a:pt x="20618" y="1422"/>
                    <a:pt x="20618" y="1964"/>
                  </a:cubicBezTo>
                  <a:cubicBezTo>
                    <a:pt x="20618" y="1964"/>
                    <a:pt x="20618" y="3927"/>
                    <a:pt x="20618" y="3927"/>
                  </a:cubicBezTo>
                  <a:close/>
                  <a:moveTo>
                    <a:pt x="20618" y="19636"/>
                  </a:moveTo>
                  <a:cubicBezTo>
                    <a:pt x="20618" y="20178"/>
                    <a:pt x="20178" y="20618"/>
                    <a:pt x="19636" y="20618"/>
                  </a:cubicBezTo>
                  <a:lnTo>
                    <a:pt x="1964" y="20618"/>
                  </a:lnTo>
                  <a:cubicBezTo>
                    <a:pt x="1422" y="20618"/>
                    <a:pt x="982" y="20178"/>
                    <a:pt x="982" y="19636"/>
                  </a:cubicBezTo>
                  <a:lnTo>
                    <a:pt x="982" y="4909"/>
                  </a:lnTo>
                  <a:lnTo>
                    <a:pt x="20618" y="4909"/>
                  </a:lnTo>
                  <a:cubicBezTo>
                    <a:pt x="20618" y="4909"/>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6382" y="1964"/>
                  </a:moveTo>
                  <a:cubicBezTo>
                    <a:pt x="6111" y="1964"/>
                    <a:pt x="5891" y="2184"/>
                    <a:pt x="5891" y="2455"/>
                  </a:cubicBezTo>
                  <a:cubicBezTo>
                    <a:pt x="5891" y="2726"/>
                    <a:pt x="6111" y="2945"/>
                    <a:pt x="6382" y="2945"/>
                  </a:cubicBezTo>
                  <a:cubicBezTo>
                    <a:pt x="6653" y="2945"/>
                    <a:pt x="6873" y="2726"/>
                    <a:pt x="6873" y="2455"/>
                  </a:cubicBezTo>
                  <a:cubicBezTo>
                    <a:pt x="6873" y="2184"/>
                    <a:pt x="6653" y="1964"/>
                    <a:pt x="6382" y="1964"/>
                  </a:cubicBezTo>
                  <a:moveTo>
                    <a:pt x="4418" y="1964"/>
                  </a:moveTo>
                  <a:cubicBezTo>
                    <a:pt x="4147" y="1964"/>
                    <a:pt x="3927" y="2184"/>
                    <a:pt x="3927" y="2455"/>
                  </a:cubicBezTo>
                  <a:cubicBezTo>
                    <a:pt x="3927" y="2726"/>
                    <a:pt x="4147" y="2945"/>
                    <a:pt x="4418" y="2945"/>
                  </a:cubicBezTo>
                  <a:cubicBezTo>
                    <a:pt x="4689" y="2945"/>
                    <a:pt x="4909" y="2726"/>
                    <a:pt x="4909" y="2455"/>
                  </a:cubicBezTo>
                  <a:cubicBezTo>
                    <a:pt x="4909" y="2184"/>
                    <a:pt x="4689" y="1964"/>
                    <a:pt x="4418" y="1964"/>
                  </a:cubicBezTo>
                  <a:moveTo>
                    <a:pt x="2455" y="1964"/>
                  </a:moveTo>
                  <a:cubicBezTo>
                    <a:pt x="2184" y="1964"/>
                    <a:pt x="1964" y="2184"/>
                    <a:pt x="1964" y="2455"/>
                  </a:cubicBezTo>
                  <a:cubicBezTo>
                    <a:pt x="1964" y="2726"/>
                    <a:pt x="2184" y="2945"/>
                    <a:pt x="2455" y="2945"/>
                  </a:cubicBezTo>
                  <a:cubicBezTo>
                    <a:pt x="2725" y="2945"/>
                    <a:pt x="2945" y="2726"/>
                    <a:pt x="2945" y="2455"/>
                  </a:cubicBezTo>
                  <a:cubicBezTo>
                    <a:pt x="2945" y="2184"/>
                    <a:pt x="2725" y="1964"/>
                    <a:pt x="2455" y="1964"/>
                  </a:cubicBezTo>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mn-lt"/>
                <a:ea typeface="Gill Sans"/>
                <a:cs typeface="Gill Sans"/>
                <a:sym typeface="Gill Sans"/>
              </a:endParaRPr>
            </a:p>
          </p:txBody>
        </p:sp>
      </p:grpSp>
      <p:sp>
        <p:nvSpPr>
          <p:cNvPr id="79" name="Rectangle 78">
            <a:extLst>
              <a:ext uri="{FF2B5EF4-FFF2-40B4-BE49-F238E27FC236}">
                <a16:creationId xmlns:a16="http://schemas.microsoft.com/office/drawing/2014/main" id="{27114EA4-3EE5-E35A-8A18-5EC276745837}"/>
              </a:ext>
            </a:extLst>
          </p:cNvPr>
          <p:cNvSpPr/>
          <p:nvPr/>
        </p:nvSpPr>
        <p:spPr>
          <a:xfrm>
            <a:off x="5035001" y="1657065"/>
            <a:ext cx="2040086" cy="313932"/>
          </a:xfrm>
          <a:prstGeom prst="rect">
            <a:avLst/>
          </a:prstGeom>
          <a:noFill/>
        </p:spPr>
        <p:txBody>
          <a:bodyPr wrap="square" lIns="45720" tIns="45720" rIns="45720" bIns="45720" anchor="ctr">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717122" fontAlgn="auto">
              <a:lnSpc>
                <a:spcPct val="90000"/>
              </a:lnSpc>
              <a:spcBef>
                <a:spcPts val="0"/>
              </a:spcBef>
              <a:spcAft>
                <a:spcPts val="0"/>
              </a:spcAft>
              <a:defRPr/>
            </a:pPr>
            <a:r>
              <a:rPr lang="en-US" sz="1600" b="1" kern="0" dirty="0">
                <a:solidFill>
                  <a:srgbClr val="5E5F62"/>
                </a:solidFill>
                <a:cs typeface="Arial" panose="020B0604020202020204" pitchFamily="34" charset="0"/>
              </a:rPr>
              <a:t>Planning Inputs</a:t>
            </a:r>
          </a:p>
        </p:txBody>
      </p:sp>
      <p:sp>
        <p:nvSpPr>
          <p:cNvPr id="84" name="Arrow: Right 83">
            <a:extLst>
              <a:ext uri="{FF2B5EF4-FFF2-40B4-BE49-F238E27FC236}">
                <a16:creationId xmlns:a16="http://schemas.microsoft.com/office/drawing/2014/main" id="{BD5A90C7-FB85-5640-6B9F-92853D5BBEE9}"/>
              </a:ext>
            </a:extLst>
          </p:cNvPr>
          <p:cNvSpPr/>
          <p:nvPr/>
        </p:nvSpPr>
        <p:spPr>
          <a:xfrm rot="21600000" flipV="1">
            <a:off x="8342852" y="2925704"/>
            <a:ext cx="731520" cy="459200"/>
          </a:xfrm>
          <a:prstGeom prst="rightArrow">
            <a:avLst>
              <a:gd name="adj1" fmla="val 43777"/>
              <a:gd name="adj2" fmla="val 60372"/>
            </a:avLst>
          </a:prstGeom>
          <a:solidFill>
            <a:srgbClr val="C78F03">
              <a:alpha val="50196"/>
            </a:srgbClr>
          </a:solidFill>
          <a:ln w="19050" cap="flat" cmpd="sng" algn="ctr">
            <a:solidFill>
              <a:srgbClr val="FCB91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mn-lt"/>
              <a:ea typeface="+mn-ea"/>
              <a:cs typeface="+mn-cs"/>
            </a:endParaRPr>
          </a:p>
        </p:txBody>
      </p:sp>
      <p:sp>
        <p:nvSpPr>
          <p:cNvPr id="117" name="Arrow: Bent 116">
            <a:extLst>
              <a:ext uri="{FF2B5EF4-FFF2-40B4-BE49-F238E27FC236}">
                <a16:creationId xmlns:a16="http://schemas.microsoft.com/office/drawing/2014/main" id="{59DBC5D3-70CC-B196-1324-99CBD06E607B}"/>
              </a:ext>
            </a:extLst>
          </p:cNvPr>
          <p:cNvSpPr/>
          <p:nvPr/>
        </p:nvSpPr>
        <p:spPr>
          <a:xfrm flipV="1">
            <a:off x="1533446" y="4975780"/>
            <a:ext cx="4180828" cy="594360"/>
          </a:xfrm>
          <a:prstGeom prst="bentArrow">
            <a:avLst>
              <a:gd name="adj1" fmla="val 42360"/>
              <a:gd name="adj2" fmla="val 40357"/>
              <a:gd name="adj3" fmla="val 50000"/>
              <a:gd name="adj4" fmla="val 49640"/>
            </a:avLst>
          </a:prstGeom>
          <a:solidFill>
            <a:srgbClr val="0070C0">
              <a:alpha val="30196"/>
            </a:srgbClr>
          </a:solidFill>
          <a:ln w="19050" cap="flat" cmpd="sng" algn="ctr">
            <a:solidFill>
              <a:srgbClr val="0070C0"/>
            </a:solidFill>
            <a:prstDash val="solid"/>
            <a:miter lim="800000"/>
          </a:ln>
          <a:effectLst/>
        </p:spPr>
        <p:txBody>
          <a:bodyPr lIns="9144" rIns="9144" rtlCol="0" anchor="ctr"/>
          <a:lstStyle/>
          <a:p>
            <a:pPr marL="0" marR="0" lvl="0" indent="0" algn="ctr" defTabSz="914400" eaLnBrk="1" fontAlgn="auto" latinLnBrk="0" hangingPunct="1">
              <a:lnSpc>
                <a:spcPct val="9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70C0"/>
              </a:solidFill>
              <a:effectLst/>
              <a:uLnTx/>
              <a:uFillTx/>
              <a:latin typeface="+mn-lt"/>
              <a:ea typeface="+mn-ea"/>
              <a:cs typeface="+mn-cs"/>
            </a:endParaRPr>
          </a:p>
        </p:txBody>
      </p:sp>
      <p:sp>
        <p:nvSpPr>
          <p:cNvPr id="118" name="Arrow: Right 117">
            <a:extLst>
              <a:ext uri="{FF2B5EF4-FFF2-40B4-BE49-F238E27FC236}">
                <a16:creationId xmlns:a16="http://schemas.microsoft.com/office/drawing/2014/main" id="{0A39C7FA-4D26-7BA4-E4D1-6EACF103D306}"/>
              </a:ext>
            </a:extLst>
          </p:cNvPr>
          <p:cNvSpPr/>
          <p:nvPr/>
        </p:nvSpPr>
        <p:spPr>
          <a:xfrm rot="5400000">
            <a:off x="6641113" y="4079151"/>
            <a:ext cx="731520" cy="459200"/>
          </a:xfrm>
          <a:prstGeom prst="rightArrow">
            <a:avLst>
              <a:gd name="adj1" fmla="val 43777"/>
              <a:gd name="adj2" fmla="val 60372"/>
            </a:avLst>
          </a:prstGeom>
          <a:solidFill>
            <a:srgbClr val="C78F03">
              <a:alpha val="50196"/>
            </a:srgbClr>
          </a:solidFill>
          <a:ln w="19050" cap="flat" cmpd="sng" algn="ctr">
            <a:solidFill>
              <a:srgbClr val="FCB91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mn-lt"/>
              <a:ea typeface="+mn-ea"/>
              <a:cs typeface="+mn-cs"/>
            </a:endParaRPr>
          </a:p>
        </p:txBody>
      </p:sp>
      <p:sp>
        <p:nvSpPr>
          <p:cNvPr id="119" name="Rectangle 118">
            <a:extLst>
              <a:ext uri="{FF2B5EF4-FFF2-40B4-BE49-F238E27FC236}">
                <a16:creationId xmlns:a16="http://schemas.microsoft.com/office/drawing/2014/main" id="{0DC2580C-6C49-2921-9BA5-559CF7A9369F}"/>
              </a:ext>
            </a:extLst>
          </p:cNvPr>
          <p:cNvSpPr/>
          <p:nvPr/>
        </p:nvSpPr>
        <p:spPr>
          <a:xfrm>
            <a:off x="2379461" y="5177098"/>
            <a:ext cx="2733003" cy="313932"/>
          </a:xfrm>
          <a:prstGeom prst="rect">
            <a:avLst/>
          </a:prstGeom>
          <a:noFill/>
        </p:spPr>
        <p:txBody>
          <a:bodyPr wrap="square" lIns="45720" tIns="45720" rIns="45720" bIns="45720" anchor="ctr">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717122" fontAlgn="auto">
              <a:lnSpc>
                <a:spcPct val="90000"/>
              </a:lnSpc>
              <a:spcBef>
                <a:spcPts val="0"/>
              </a:spcBef>
              <a:spcAft>
                <a:spcPts val="0"/>
              </a:spcAft>
              <a:defRPr/>
            </a:pPr>
            <a:r>
              <a:rPr lang="en-US" sz="1600" b="1" kern="0" dirty="0">
                <a:solidFill>
                  <a:srgbClr val="0070C0"/>
                </a:solidFill>
                <a:cs typeface="Arial" panose="020B0604020202020204" pitchFamily="34" charset="0"/>
              </a:rPr>
              <a:t>Materials and Equipment</a:t>
            </a:r>
          </a:p>
        </p:txBody>
      </p:sp>
      <p:sp>
        <p:nvSpPr>
          <p:cNvPr id="87" name="Rectangle: Rounded Corners 86">
            <a:extLst>
              <a:ext uri="{FF2B5EF4-FFF2-40B4-BE49-F238E27FC236}">
                <a16:creationId xmlns:a16="http://schemas.microsoft.com/office/drawing/2014/main" id="{B0048758-5D77-F6A8-DE1F-38F1754AB092}"/>
              </a:ext>
            </a:extLst>
          </p:cNvPr>
          <p:cNvSpPr/>
          <p:nvPr/>
        </p:nvSpPr>
        <p:spPr>
          <a:xfrm>
            <a:off x="9132893" y="2348271"/>
            <a:ext cx="2377440" cy="1554480"/>
          </a:xfrm>
          <a:prstGeom prst="roundRect">
            <a:avLst>
              <a:gd name="adj" fmla="val 2646"/>
            </a:avLst>
          </a:prstGeom>
          <a:solidFill>
            <a:srgbClr val="E3E3E3"/>
          </a:solidFill>
          <a:ln w="25400" cap="flat" cmpd="sng" algn="ctr">
            <a:noFill/>
            <a:prstDash val="solid"/>
          </a:ln>
          <a:effectLst/>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1075871" fontAlgn="auto">
              <a:spcBef>
                <a:spcPts val="0"/>
              </a:spcBef>
              <a:spcAft>
                <a:spcPts val="0"/>
              </a:spcAft>
              <a:defRPr/>
            </a:pPr>
            <a:endParaRPr lang="en-US" sz="2118" kern="0" dirty="0">
              <a:solidFill>
                <a:prstClr val="white"/>
              </a:solidFill>
              <a:cs typeface="Arial" panose="020B0604020202020204" pitchFamily="34" charset="0"/>
            </a:endParaRPr>
          </a:p>
        </p:txBody>
      </p:sp>
      <p:sp>
        <p:nvSpPr>
          <p:cNvPr id="88" name="Rounded Rectangle 2">
            <a:extLst>
              <a:ext uri="{FF2B5EF4-FFF2-40B4-BE49-F238E27FC236}">
                <a16:creationId xmlns:a16="http://schemas.microsoft.com/office/drawing/2014/main" id="{B8B73A1B-F5BC-BD82-DE7F-846182425FB0}"/>
              </a:ext>
            </a:extLst>
          </p:cNvPr>
          <p:cNvSpPr/>
          <p:nvPr/>
        </p:nvSpPr>
        <p:spPr>
          <a:xfrm>
            <a:off x="9132893" y="2348271"/>
            <a:ext cx="2377440" cy="231743"/>
          </a:xfrm>
          <a:prstGeom prst="roundRect">
            <a:avLst/>
          </a:prstGeom>
          <a:solidFill>
            <a:srgbClr val="26BCD7"/>
          </a:solidFill>
          <a:ln w="9525" cap="flat" cmpd="sng" algn="ctr">
            <a:noFill/>
            <a:prstDash val="solid"/>
          </a:ln>
          <a:effectLst/>
        </p:spPr>
        <p:txBody>
          <a:bodyPr lIns="18288" rIns="18288" rtlCol="0" anchor="ctr" anchorCtr="1"/>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717122" fontAlgn="auto">
              <a:lnSpc>
                <a:spcPct val="90000"/>
              </a:lnSpc>
              <a:spcBef>
                <a:spcPts val="0"/>
              </a:spcBef>
              <a:spcAft>
                <a:spcPts val="0"/>
              </a:spcAft>
              <a:defRPr/>
            </a:pPr>
            <a:r>
              <a:rPr lang="en-US" sz="1400" b="1" kern="0" dirty="0">
                <a:solidFill>
                  <a:srgbClr val="FFFFFE"/>
                </a:solidFill>
                <a:cs typeface="Arial" panose="020B0604020202020204" pitchFamily="34" charset="0"/>
              </a:rPr>
              <a:t>Centers of Expertise</a:t>
            </a:r>
          </a:p>
        </p:txBody>
      </p:sp>
      <p:sp>
        <p:nvSpPr>
          <p:cNvPr id="89" name="Rectangle 88">
            <a:extLst>
              <a:ext uri="{FF2B5EF4-FFF2-40B4-BE49-F238E27FC236}">
                <a16:creationId xmlns:a16="http://schemas.microsoft.com/office/drawing/2014/main" id="{8D6BC97D-3D88-9D76-A687-1B2D6E3286E0}"/>
              </a:ext>
            </a:extLst>
          </p:cNvPr>
          <p:cNvSpPr/>
          <p:nvPr/>
        </p:nvSpPr>
        <p:spPr>
          <a:xfrm>
            <a:off x="9208439" y="2611478"/>
            <a:ext cx="1920240" cy="1280160"/>
          </a:xfrm>
          <a:prstGeom prst="rect">
            <a:avLst/>
          </a:prstGeom>
        </p:spPr>
        <p:txBody>
          <a:bodyPr wrap="square" lIns="14238" tIns="14238" rIns="9144" bIns="14238">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133496" indent="-133496" defTabSz="717122">
              <a:lnSpc>
                <a:spcPct val="90000"/>
              </a:lnSpc>
              <a:spcBef>
                <a:spcPts val="200"/>
              </a:spcBef>
              <a:spcAft>
                <a:spcPts val="200"/>
              </a:spcAft>
              <a:buClr>
                <a:srgbClr val="26BCD7"/>
              </a:buClr>
              <a:buFont typeface="Wingdings" panose="05000000000000000000" pitchFamily="2" charset="2"/>
              <a:buChar char="§"/>
              <a:defRPr/>
            </a:pPr>
            <a:r>
              <a:rPr lang="en-US" sz="1600" b="1" dirty="0">
                <a:solidFill>
                  <a:srgbClr val="26BCD7"/>
                </a:solidFill>
                <a:ea typeface="ＭＳ Ｐゴシック" pitchFamily="34" charset="-128"/>
                <a:cs typeface="Arial" panose="020B0604020202020204" pitchFamily="34" charset="0"/>
              </a:rPr>
              <a:t>Analytics</a:t>
            </a:r>
            <a:endParaRPr lang="en-US" sz="1400" b="1" dirty="0">
              <a:solidFill>
                <a:srgbClr val="26BCD7"/>
              </a:solidFill>
              <a:ea typeface="ＭＳ Ｐゴシック" pitchFamily="34" charset="-128"/>
              <a:cs typeface="Arial" panose="020B0604020202020204" pitchFamily="34" charset="0"/>
            </a:endParaRPr>
          </a:p>
          <a:p>
            <a:pPr marL="133496" indent="-133496" defTabSz="717122">
              <a:lnSpc>
                <a:spcPct val="90000"/>
              </a:lnSpc>
              <a:spcBef>
                <a:spcPts val="200"/>
              </a:spcBef>
              <a:spcAft>
                <a:spcPts val="200"/>
              </a:spcAft>
              <a:buClr>
                <a:srgbClr val="26BCD7"/>
              </a:buClr>
              <a:buFont typeface="Wingdings" panose="05000000000000000000" pitchFamily="2" charset="2"/>
              <a:buChar char="§"/>
              <a:defRPr/>
            </a:pPr>
            <a:r>
              <a:rPr lang="en-US" sz="1400" dirty="0">
                <a:solidFill>
                  <a:srgbClr val="373737"/>
                </a:solidFill>
                <a:ea typeface="ＭＳ Ｐゴシック" pitchFamily="34" charset="-128"/>
                <a:cs typeface="Arial" panose="020B0604020202020204" pitchFamily="34" charset="0"/>
              </a:rPr>
              <a:t>Strategic Procurement</a:t>
            </a:r>
          </a:p>
          <a:p>
            <a:pPr marL="133496" indent="-133496" defTabSz="717122">
              <a:lnSpc>
                <a:spcPct val="90000"/>
              </a:lnSpc>
              <a:spcBef>
                <a:spcPts val="200"/>
              </a:spcBef>
              <a:spcAft>
                <a:spcPts val="200"/>
              </a:spcAft>
              <a:buClr>
                <a:srgbClr val="26BCD7"/>
              </a:buClr>
              <a:buFont typeface="Wingdings" panose="05000000000000000000" pitchFamily="2" charset="2"/>
              <a:buChar char="§"/>
              <a:defRPr/>
            </a:pPr>
            <a:r>
              <a:rPr lang="en-US" sz="1400" dirty="0">
                <a:solidFill>
                  <a:srgbClr val="373737"/>
                </a:solidFill>
                <a:ea typeface="ＭＳ Ｐゴシック" pitchFamily="34" charset="-128"/>
                <a:cs typeface="Arial" panose="020B0604020202020204" pitchFamily="34" charset="0"/>
              </a:rPr>
              <a:t>Programs</a:t>
            </a:r>
          </a:p>
          <a:p>
            <a:pPr marL="133496" indent="-133496" defTabSz="717122">
              <a:lnSpc>
                <a:spcPct val="90000"/>
              </a:lnSpc>
              <a:spcBef>
                <a:spcPts val="200"/>
              </a:spcBef>
              <a:spcAft>
                <a:spcPts val="200"/>
              </a:spcAft>
              <a:buClr>
                <a:srgbClr val="26BCD7"/>
              </a:buClr>
              <a:buFont typeface="Wingdings" panose="05000000000000000000" pitchFamily="2" charset="2"/>
              <a:buChar char="§"/>
              <a:defRPr/>
            </a:pPr>
            <a:r>
              <a:rPr lang="en-US" sz="1400" dirty="0">
                <a:solidFill>
                  <a:srgbClr val="373737"/>
                </a:solidFill>
                <a:ea typeface="ＭＳ Ｐゴシック" pitchFamily="34" charset="-128"/>
                <a:cs typeface="Arial" panose="020B0604020202020204" pitchFamily="34" charset="0"/>
              </a:rPr>
              <a:t>Planning</a:t>
            </a:r>
          </a:p>
          <a:p>
            <a:pPr marL="133496" indent="-133496" defTabSz="717122">
              <a:lnSpc>
                <a:spcPct val="90000"/>
              </a:lnSpc>
              <a:spcBef>
                <a:spcPts val="200"/>
              </a:spcBef>
              <a:spcAft>
                <a:spcPts val="200"/>
              </a:spcAft>
              <a:buClr>
                <a:srgbClr val="26BCD7"/>
              </a:buClr>
              <a:buFont typeface="Wingdings" panose="05000000000000000000" pitchFamily="2" charset="2"/>
              <a:buChar char="§"/>
              <a:defRPr/>
            </a:pPr>
            <a:r>
              <a:rPr lang="en-US" sz="1400" dirty="0">
                <a:solidFill>
                  <a:srgbClr val="373737"/>
                </a:solidFill>
                <a:ea typeface="ＭＳ Ｐゴシック" pitchFamily="34" charset="-128"/>
                <a:cs typeface="Arial" panose="020B0604020202020204" pitchFamily="34" charset="0"/>
              </a:rPr>
              <a:t>Reporting</a:t>
            </a:r>
          </a:p>
        </p:txBody>
      </p:sp>
      <p:grpSp>
        <p:nvGrpSpPr>
          <p:cNvPr id="136" name="Graphic 19">
            <a:extLst>
              <a:ext uri="{FF2B5EF4-FFF2-40B4-BE49-F238E27FC236}">
                <a16:creationId xmlns:a16="http://schemas.microsoft.com/office/drawing/2014/main" id="{A6BE3AB0-6B98-454F-7694-67A48AA32054}"/>
              </a:ext>
            </a:extLst>
          </p:cNvPr>
          <p:cNvGrpSpPr>
            <a:grpSpLocks noChangeAspect="1"/>
          </p:cNvGrpSpPr>
          <p:nvPr/>
        </p:nvGrpSpPr>
        <p:grpSpPr>
          <a:xfrm>
            <a:off x="10975625" y="2643658"/>
            <a:ext cx="457200" cy="365760"/>
            <a:chOff x="6222201" y="4236181"/>
            <a:chExt cx="571500" cy="457200"/>
          </a:xfrm>
          <a:solidFill>
            <a:srgbClr val="25BCD6"/>
          </a:solidFill>
        </p:grpSpPr>
        <p:sp>
          <p:nvSpPr>
            <p:cNvPr id="137" name="Freeform 21">
              <a:extLst>
                <a:ext uri="{FF2B5EF4-FFF2-40B4-BE49-F238E27FC236}">
                  <a16:creationId xmlns:a16="http://schemas.microsoft.com/office/drawing/2014/main" id="{C351D074-3E25-E43C-1F36-57573EBFC091}"/>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38" name="Freeform 22">
              <a:extLst>
                <a:ext uri="{FF2B5EF4-FFF2-40B4-BE49-F238E27FC236}">
                  <a16:creationId xmlns:a16="http://schemas.microsoft.com/office/drawing/2014/main" id="{34923A58-F9DC-EC22-B5BB-61DF3A97FEE1}"/>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39" name="Freeform 23">
              <a:extLst>
                <a:ext uri="{FF2B5EF4-FFF2-40B4-BE49-F238E27FC236}">
                  <a16:creationId xmlns:a16="http://schemas.microsoft.com/office/drawing/2014/main" id="{35BD804A-C1A1-6503-F017-5146C9D6BFB1}"/>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0" name="Freeform 24">
              <a:extLst>
                <a:ext uri="{FF2B5EF4-FFF2-40B4-BE49-F238E27FC236}">
                  <a16:creationId xmlns:a16="http://schemas.microsoft.com/office/drawing/2014/main" id="{E75AB229-9325-E792-5D10-A62A8C9ED380}"/>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1" name="Freeform 25">
              <a:extLst>
                <a:ext uri="{FF2B5EF4-FFF2-40B4-BE49-F238E27FC236}">
                  <a16:creationId xmlns:a16="http://schemas.microsoft.com/office/drawing/2014/main" id="{6911AAA1-4294-D514-ED8D-DE595D5589B1}"/>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2" name="Freeform 26">
              <a:extLst>
                <a:ext uri="{FF2B5EF4-FFF2-40B4-BE49-F238E27FC236}">
                  <a16:creationId xmlns:a16="http://schemas.microsoft.com/office/drawing/2014/main" id="{A4BCC330-5C2F-24C4-9880-9CFA78C37124}"/>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3" name="Freeform 27">
              <a:extLst>
                <a:ext uri="{FF2B5EF4-FFF2-40B4-BE49-F238E27FC236}">
                  <a16:creationId xmlns:a16="http://schemas.microsoft.com/office/drawing/2014/main" id="{75E6B0BE-7946-BB19-1125-800F2FD5E2B0}"/>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4" name="Freeform 28">
              <a:extLst>
                <a:ext uri="{FF2B5EF4-FFF2-40B4-BE49-F238E27FC236}">
                  <a16:creationId xmlns:a16="http://schemas.microsoft.com/office/drawing/2014/main" id="{04BCC901-7372-5BA9-83AE-AACF6EDF0CB2}"/>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5" name="Freeform 29">
              <a:extLst>
                <a:ext uri="{FF2B5EF4-FFF2-40B4-BE49-F238E27FC236}">
                  <a16:creationId xmlns:a16="http://schemas.microsoft.com/office/drawing/2014/main" id="{7D857482-0EBA-9F6A-4BA6-BC2CAE03C35D}"/>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6" name="Freeform 30">
              <a:extLst>
                <a:ext uri="{FF2B5EF4-FFF2-40B4-BE49-F238E27FC236}">
                  <a16:creationId xmlns:a16="http://schemas.microsoft.com/office/drawing/2014/main" id="{F6DA489D-C3E8-5C7E-697E-13B3E585558B}"/>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7" name="Freeform 31">
              <a:extLst>
                <a:ext uri="{FF2B5EF4-FFF2-40B4-BE49-F238E27FC236}">
                  <a16:creationId xmlns:a16="http://schemas.microsoft.com/office/drawing/2014/main" id="{43A8AE67-94EE-39B3-4C19-DBE9CF0E4E15}"/>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sp>
          <p:nvSpPr>
            <p:cNvPr id="148" name="Freeform 32">
              <a:extLst>
                <a:ext uri="{FF2B5EF4-FFF2-40B4-BE49-F238E27FC236}">
                  <a16:creationId xmlns:a16="http://schemas.microsoft.com/office/drawing/2014/main" id="{C2CDE740-5222-D29F-9B91-E09080611B33}"/>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a typeface="+mn-ea"/>
              </a:endParaRPr>
            </a:p>
          </p:txBody>
        </p:sp>
      </p:grpSp>
      <p:grpSp>
        <p:nvGrpSpPr>
          <p:cNvPr id="149" name="Graphic 2">
            <a:extLst>
              <a:ext uri="{FF2B5EF4-FFF2-40B4-BE49-F238E27FC236}">
                <a16:creationId xmlns:a16="http://schemas.microsoft.com/office/drawing/2014/main" id="{329E64FE-2100-CD40-8213-548B6814835A}"/>
              </a:ext>
            </a:extLst>
          </p:cNvPr>
          <p:cNvGrpSpPr>
            <a:grpSpLocks noChangeAspect="1"/>
          </p:cNvGrpSpPr>
          <p:nvPr/>
        </p:nvGrpSpPr>
        <p:grpSpPr>
          <a:xfrm>
            <a:off x="10354532" y="3142187"/>
            <a:ext cx="677465" cy="657240"/>
            <a:chOff x="5670550" y="3016250"/>
            <a:chExt cx="850900" cy="825500"/>
          </a:xfrm>
          <a:solidFill>
            <a:srgbClr val="26BCD7"/>
          </a:solidFill>
        </p:grpSpPr>
        <p:sp>
          <p:nvSpPr>
            <p:cNvPr id="150" name="Freeform 757">
              <a:extLst>
                <a:ext uri="{FF2B5EF4-FFF2-40B4-BE49-F238E27FC236}">
                  <a16:creationId xmlns:a16="http://schemas.microsoft.com/office/drawing/2014/main" id="{DF53BADA-EF96-2AE7-8E5B-0E1040322633}"/>
                </a:ext>
              </a:extLst>
            </p:cNvPr>
            <p:cNvSpPr/>
            <p:nvPr/>
          </p:nvSpPr>
          <p:spPr>
            <a:xfrm>
              <a:off x="5765647" y="3261749"/>
              <a:ext cx="85090" cy="94885"/>
            </a:xfrm>
            <a:custGeom>
              <a:avLst/>
              <a:gdLst>
                <a:gd name="connsiteX0" fmla="*/ 48043 w 85090"/>
                <a:gd name="connsiteY0" fmla="*/ 96562 h 94885"/>
                <a:gd name="connsiteX1" fmla="*/ 18 w 85090"/>
                <a:gd name="connsiteY1" fmla="*/ 49887 h 94885"/>
                <a:gd name="connsiteX2" fmla="*/ 15 w 85090"/>
                <a:gd name="connsiteY2" fmla="*/ 48645 h 94885"/>
                <a:gd name="connsiteX3" fmla="*/ 15 w 85090"/>
                <a:gd name="connsiteY3" fmla="*/ 48645 h 94885"/>
                <a:gd name="connsiteX4" fmla="*/ 46113 w 85090"/>
                <a:gd name="connsiteY4" fmla="*/ 53 h 94885"/>
                <a:gd name="connsiteX5" fmla="*/ 48799 w 85090"/>
                <a:gd name="connsiteY5" fmla="*/ 64 h 94885"/>
                <a:gd name="connsiteX6" fmla="*/ 85766 w 85090"/>
                <a:gd name="connsiteY6" fmla="*/ 14581 h 94885"/>
                <a:gd name="connsiteX7" fmla="*/ 72625 w 85090"/>
                <a:gd name="connsiteY7" fmla="*/ 29763 h 94885"/>
                <a:gd name="connsiteX8" fmla="*/ 48705 w 85090"/>
                <a:gd name="connsiteY8" fmla="*/ 19136 h 94885"/>
                <a:gd name="connsiteX9" fmla="*/ 21539 w 85090"/>
                <a:gd name="connsiteY9" fmla="*/ 47464 h 94885"/>
                <a:gd name="connsiteX10" fmla="*/ 21571 w 85090"/>
                <a:gd name="connsiteY10" fmla="*/ 48360 h 94885"/>
                <a:gd name="connsiteX11" fmla="*/ 21571 w 85090"/>
                <a:gd name="connsiteY11" fmla="*/ 48360 h 94885"/>
                <a:gd name="connsiteX12" fmla="*/ 48305 w 85090"/>
                <a:gd name="connsiteY12" fmla="*/ 77099 h 94885"/>
                <a:gd name="connsiteX13" fmla="*/ 48705 w 85090"/>
                <a:gd name="connsiteY13" fmla="*/ 77110 h 94885"/>
                <a:gd name="connsiteX14" fmla="*/ 73286 w 85090"/>
                <a:gd name="connsiteY14" fmla="*/ 66104 h 94885"/>
                <a:gd name="connsiteX15" fmla="*/ 86428 w 85090"/>
                <a:gd name="connsiteY15" fmla="*/ 79388 h 94885"/>
                <a:gd name="connsiteX16" fmla="*/ 48043 w 85090"/>
                <a:gd name="connsiteY16" fmla="*/ 96562 h 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090" h="94885">
                  <a:moveTo>
                    <a:pt x="48043" y="96562"/>
                  </a:moveTo>
                  <a:cubicBezTo>
                    <a:pt x="21939" y="96982"/>
                    <a:pt x="437" y="76085"/>
                    <a:pt x="18" y="49887"/>
                  </a:cubicBezTo>
                  <a:cubicBezTo>
                    <a:pt x="12" y="49473"/>
                    <a:pt x="10" y="49059"/>
                    <a:pt x="15" y="48645"/>
                  </a:cubicBezTo>
                  <a:lnTo>
                    <a:pt x="15" y="48645"/>
                  </a:lnTo>
                  <a:cubicBezTo>
                    <a:pt x="-626" y="22451"/>
                    <a:pt x="20013" y="696"/>
                    <a:pt x="46113" y="53"/>
                  </a:cubicBezTo>
                  <a:cubicBezTo>
                    <a:pt x="47009" y="31"/>
                    <a:pt x="47904" y="35"/>
                    <a:pt x="48799" y="64"/>
                  </a:cubicBezTo>
                  <a:cubicBezTo>
                    <a:pt x="62627" y="-648"/>
                    <a:pt x="76092" y="4640"/>
                    <a:pt x="85766" y="14581"/>
                  </a:cubicBezTo>
                  <a:lnTo>
                    <a:pt x="72625" y="29763"/>
                  </a:lnTo>
                  <a:cubicBezTo>
                    <a:pt x="66368" y="23181"/>
                    <a:pt x="57766" y="19360"/>
                    <a:pt x="48705" y="19136"/>
                  </a:cubicBezTo>
                  <a:cubicBezTo>
                    <a:pt x="33409" y="19430"/>
                    <a:pt x="21246" y="32113"/>
                    <a:pt x="21539" y="47464"/>
                  </a:cubicBezTo>
                  <a:cubicBezTo>
                    <a:pt x="21545" y="47763"/>
                    <a:pt x="21555" y="48062"/>
                    <a:pt x="21571" y="48360"/>
                  </a:cubicBezTo>
                  <a:lnTo>
                    <a:pt x="21571" y="48360"/>
                  </a:lnTo>
                  <a:cubicBezTo>
                    <a:pt x="21045" y="63705"/>
                    <a:pt x="33015" y="76572"/>
                    <a:pt x="48305" y="77099"/>
                  </a:cubicBezTo>
                  <a:cubicBezTo>
                    <a:pt x="48438" y="77104"/>
                    <a:pt x="48572" y="77108"/>
                    <a:pt x="48705" y="77110"/>
                  </a:cubicBezTo>
                  <a:cubicBezTo>
                    <a:pt x="58067" y="77032"/>
                    <a:pt x="66975" y="73044"/>
                    <a:pt x="73286" y="66104"/>
                  </a:cubicBezTo>
                  <a:lnTo>
                    <a:pt x="86428" y="79388"/>
                  </a:lnTo>
                  <a:cubicBezTo>
                    <a:pt x="76958" y="90748"/>
                    <a:pt x="62793" y="97086"/>
                    <a:pt x="48043" y="96562"/>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1" name="Freeform 758">
              <a:extLst>
                <a:ext uri="{FF2B5EF4-FFF2-40B4-BE49-F238E27FC236}">
                  <a16:creationId xmlns:a16="http://schemas.microsoft.com/office/drawing/2014/main" id="{76D8430D-6F26-F667-4591-B7E319DD1D32}"/>
                </a:ext>
              </a:extLst>
            </p:cNvPr>
            <p:cNvSpPr/>
            <p:nvPr/>
          </p:nvSpPr>
          <p:spPr>
            <a:xfrm>
              <a:off x="5674337" y="3686992"/>
              <a:ext cx="264724" cy="113862"/>
            </a:xfrm>
            <a:custGeom>
              <a:avLst/>
              <a:gdLst>
                <a:gd name="connsiteX0" fmla="*/ 273418 w 264724"/>
                <a:gd name="connsiteY0" fmla="*/ 34823 h 113862"/>
                <a:gd name="connsiteX1" fmla="*/ 232669 w 264724"/>
                <a:gd name="connsiteY1" fmla="*/ 4270 h 113862"/>
                <a:gd name="connsiteX2" fmla="*/ 196364 w 264724"/>
                <a:gd name="connsiteY2" fmla="*/ 0 h 113862"/>
                <a:gd name="connsiteX3" fmla="*/ 156561 w 264724"/>
                <a:gd name="connsiteY3" fmla="*/ 51333 h 113862"/>
                <a:gd name="connsiteX4" fmla="*/ 149848 w 264724"/>
                <a:gd name="connsiteY4" fmla="*/ 25619 h 113862"/>
                <a:gd name="connsiteX5" fmla="*/ 155993 w 264724"/>
                <a:gd name="connsiteY5" fmla="*/ 10627 h 113862"/>
                <a:gd name="connsiteX6" fmla="*/ 130750 w 264724"/>
                <a:gd name="connsiteY6" fmla="*/ 10627 h 113862"/>
                <a:gd name="connsiteX7" fmla="*/ 136706 w 264724"/>
                <a:gd name="connsiteY7" fmla="*/ 25524 h 113862"/>
                <a:gd name="connsiteX8" fmla="*/ 130183 w 264724"/>
                <a:gd name="connsiteY8" fmla="*/ 51333 h 113862"/>
                <a:gd name="connsiteX9" fmla="*/ 90379 w 264724"/>
                <a:gd name="connsiteY9" fmla="*/ 0 h 113862"/>
                <a:gd name="connsiteX10" fmla="*/ 53980 w 264724"/>
                <a:gd name="connsiteY10" fmla="*/ 4270 h 113862"/>
                <a:gd name="connsiteX11" fmla="*/ 1224 w 264724"/>
                <a:gd name="connsiteY11" fmla="*/ 63858 h 113862"/>
                <a:gd name="connsiteX12" fmla="*/ 3399 w 264724"/>
                <a:gd name="connsiteY12" fmla="*/ 86535 h 113862"/>
                <a:gd name="connsiteX13" fmla="*/ 143324 w 264724"/>
                <a:gd name="connsiteY13" fmla="*/ 119555 h 113862"/>
                <a:gd name="connsiteX14" fmla="*/ 245527 w 264724"/>
                <a:gd name="connsiteY14" fmla="*/ 108738 h 113862"/>
                <a:gd name="connsiteX15" fmla="*/ 246378 w 264724"/>
                <a:gd name="connsiteY15" fmla="*/ 88338 h 113862"/>
                <a:gd name="connsiteX16" fmla="*/ 273418 w 264724"/>
                <a:gd name="connsiteY16" fmla="*/ 3482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24" h="113862">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4"/>
                    <a:pt x="3399" y="86535"/>
                  </a:cubicBezTo>
                  <a:cubicBezTo>
                    <a:pt x="16729" y="111775"/>
                    <a:pt x="86692" y="119555"/>
                    <a:pt x="143324" y="119555"/>
                  </a:cubicBezTo>
                  <a:cubicBezTo>
                    <a:pt x="177707" y="120218"/>
                    <a:pt x="212038" y="116584"/>
                    <a:pt x="245527" y="108738"/>
                  </a:cubicBezTo>
                  <a:cubicBezTo>
                    <a:pt x="244203" y="101966"/>
                    <a:pt x="244495" y="94975"/>
                    <a:pt x="246378" y="88338"/>
                  </a:cubicBezTo>
                  <a:cubicBezTo>
                    <a:pt x="251256" y="68682"/>
                    <a:pt x="260500" y="50387"/>
                    <a:pt x="273418" y="34823"/>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2" name="Freeform 767">
              <a:extLst>
                <a:ext uri="{FF2B5EF4-FFF2-40B4-BE49-F238E27FC236}">
                  <a16:creationId xmlns:a16="http://schemas.microsoft.com/office/drawing/2014/main" id="{CE771A34-4744-4A82-60D7-0AE49C3DD501}"/>
                </a:ext>
              </a:extLst>
            </p:cNvPr>
            <p:cNvSpPr/>
            <p:nvPr/>
          </p:nvSpPr>
          <p:spPr>
            <a:xfrm>
              <a:off x="5738213" y="3503523"/>
              <a:ext cx="151271" cy="180282"/>
            </a:xfrm>
            <a:custGeom>
              <a:avLst/>
              <a:gdLst>
                <a:gd name="connsiteX0" fmla="*/ 151018 w 151271"/>
                <a:gd name="connsiteY0" fmla="*/ 79096 h 180281"/>
                <a:gd name="connsiteX1" fmla="*/ 151018 w 151271"/>
                <a:gd name="connsiteY1" fmla="*/ 70367 h 180281"/>
                <a:gd name="connsiteX2" fmla="*/ 86728 w 151271"/>
                <a:gd name="connsiteY2" fmla="*/ 247 h 180281"/>
                <a:gd name="connsiteX3" fmla="*/ 14874 w 151271"/>
                <a:gd name="connsiteY3" fmla="*/ 34310 h 180281"/>
                <a:gd name="connsiteX4" fmla="*/ 7972 w 151271"/>
                <a:gd name="connsiteY4" fmla="*/ 61922 h 180281"/>
                <a:gd name="connsiteX5" fmla="*/ 5892 w 151271"/>
                <a:gd name="connsiteY5" fmla="*/ 78717 h 180281"/>
                <a:gd name="connsiteX6" fmla="*/ 5892 w 151271"/>
                <a:gd name="connsiteY6" fmla="*/ 78717 h 180281"/>
                <a:gd name="connsiteX7" fmla="*/ 5892 w 151271"/>
                <a:gd name="connsiteY7" fmla="*/ 78717 h 180281"/>
                <a:gd name="connsiteX8" fmla="*/ 5892 w 151271"/>
                <a:gd name="connsiteY8" fmla="*/ 78717 h 180281"/>
                <a:gd name="connsiteX9" fmla="*/ 881 w 151271"/>
                <a:gd name="connsiteY9" fmla="*/ 102722 h 180281"/>
                <a:gd name="connsiteX10" fmla="*/ 12605 w 151271"/>
                <a:gd name="connsiteY10" fmla="*/ 123692 h 180281"/>
                <a:gd name="connsiteX11" fmla="*/ 39739 w 151271"/>
                <a:gd name="connsiteY11" fmla="*/ 167434 h 180281"/>
                <a:gd name="connsiteX12" fmla="*/ 61579 w 151271"/>
                <a:gd name="connsiteY12" fmla="*/ 182236 h 180281"/>
                <a:gd name="connsiteX13" fmla="*/ 78408 w 151271"/>
                <a:gd name="connsiteY13" fmla="*/ 185557 h 180281"/>
                <a:gd name="connsiteX14" fmla="*/ 95142 w 151271"/>
                <a:gd name="connsiteY14" fmla="*/ 182236 h 180281"/>
                <a:gd name="connsiteX15" fmla="*/ 117738 w 151271"/>
                <a:gd name="connsiteY15" fmla="*/ 166770 h 180281"/>
                <a:gd name="connsiteX16" fmla="*/ 144305 w 151271"/>
                <a:gd name="connsiteY16" fmla="*/ 123882 h 180281"/>
                <a:gd name="connsiteX17" fmla="*/ 155461 w 151271"/>
                <a:gd name="connsiteY17" fmla="*/ 103292 h 180281"/>
                <a:gd name="connsiteX18" fmla="*/ 151018 w 151271"/>
                <a:gd name="connsiteY18" fmla="*/ 79096 h 180281"/>
                <a:gd name="connsiteX19" fmla="*/ 143360 w 151271"/>
                <a:gd name="connsiteY19" fmla="*/ 104525 h 180281"/>
                <a:gd name="connsiteX20" fmla="*/ 137498 w 151271"/>
                <a:gd name="connsiteY20" fmla="*/ 117524 h 180281"/>
                <a:gd name="connsiteX21" fmla="*/ 135985 w 151271"/>
                <a:gd name="connsiteY21" fmla="*/ 118473 h 180281"/>
                <a:gd name="connsiteX22" fmla="*/ 134473 w 151271"/>
                <a:gd name="connsiteY22" fmla="*/ 118473 h 180281"/>
                <a:gd name="connsiteX23" fmla="*/ 133054 w 151271"/>
                <a:gd name="connsiteY23" fmla="*/ 117619 h 180281"/>
                <a:gd name="connsiteX24" fmla="*/ 104124 w 151271"/>
                <a:gd name="connsiteY24" fmla="*/ 161741 h 180281"/>
                <a:gd name="connsiteX25" fmla="*/ 98357 w 151271"/>
                <a:gd name="connsiteY25" fmla="*/ 165821 h 180281"/>
                <a:gd name="connsiteX26" fmla="*/ 92306 w 151271"/>
                <a:gd name="connsiteY26" fmla="*/ 168762 h 180281"/>
                <a:gd name="connsiteX27" fmla="*/ 91833 w 151271"/>
                <a:gd name="connsiteY27" fmla="*/ 168762 h 180281"/>
                <a:gd name="connsiteX28" fmla="*/ 87673 w 151271"/>
                <a:gd name="connsiteY28" fmla="*/ 169996 h 180281"/>
                <a:gd name="connsiteX29" fmla="*/ 85215 w 151271"/>
                <a:gd name="connsiteY29" fmla="*/ 170660 h 180281"/>
                <a:gd name="connsiteX30" fmla="*/ 82000 w 151271"/>
                <a:gd name="connsiteY30" fmla="*/ 170660 h 180281"/>
                <a:gd name="connsiteX31" fmla="*/ 78313 w 151271"/>
                <a:gd name="connsiteY31" fmla="*/ 170660 h 180281"/>
                <a:gd name="connsiteX32" fmla="*/ 53070 w 151271"/>
                <a:gd name="connsiteY32" fmla="*/ 161172 h 180281"/>
                <a:gd name="connsiteX33" fmla="*/ 23666 w 151271"/>
                <a:gd name="connsiteY33" fmla="*/ 116671 h 180281"/>
                <a:gd name="connsiteX34" fmla="*/ 23666 w 151271"/>
                <a:gd name="connsiteY34" fmla="*/ 116671 h 180281"/>
                <a:gd name="connsiteX35" fmla="*/ 22248 w 151271"/>
                <a:gd name="connsiteY35" fmla="*/ 117430 h 180281"/>
                <a:gd name="connsiteX36" fmla="*/ 22248 w 151271"/>
                <a:gd name="connsiteY36" fmla="*/ 117430 h 180281"/>
                <a:gd name="connsiteX37" fmla="*/ 18845 w 151271"/>
                <a:gd name="connsiteY37" fmla="*/ 116006 h 180281"/>
                <a:gd name="connsiteX38" fmla="*/ 13456 w 151271"/>
                <a:gd name="connsiteY38" fmla="*/ 103387 h 180281"/>
                <a:gd name="connsiteX39" fmla="*/ 13456 w 151271"/>
                <a:gd name="connsiteY39" fmla="*/ 102248 h 180281"/>
                <a:gd name="connsiteX40" fmla="*/ 14023 w 151271"/>
                <a:gd name="connsiteY40" fmla="*/ 90767 h 180281"/>
                <a:gd name="connsiteX41" fmla="*/ 15914 w 151271"/>
                <a:gd name="connsiteY41" fmla="*/ 87541 h 180281"/>
                <a:gd name="connsiteX42" fmla="*/ 17143 w 151271"/>
                <a:gd name="connsiteY42" fmla="*/ 87066 h 180281"/>
                <a:gd name="connsiteX43" fmla="*/ 19979 w 151271"/>
                <a:gd name="connsiteY43" fmla="*/ 88015 h 180281"/>
                <a:gd name="connsiteX44" fmla="*/ 19979 w 151271"/>
                <a:gd name="connsiteY44" fmla="*/ 88015 h 180281"/>
                <a:gd name="connsiteX45" fmla="*/ 19979 w 151271"/>
                <a:gd name="connsiteY45" fmla="*/ 88015 h 180281"/>
                <a:gd name="connsiteX46" fmla="*/ 42386 w 151271"/>
                <a:gd name="connsiteY46" fmla="*/ 59550 h 180281"/>
                <a:gd name="connsiteX47" fmla="*/ 42386 w 151271"/>
                <a:gd name="connsiteY47" fmla="*/ 59550 h 180281"/>
                <a:gd name="connsiteX48" fmla="*/ 46263 w 151271"/>
                <a:gd name="connsiteY48" fmla="*/ 59075 h 180281"/>
                <a:gd name="connsiteX49" fmla="*/ 51084 w 151271"/>
                <a:gd name="connsiteY49" fmla="*/ 59075 h 180281"/>
                <a:gd name="connsiteX50" fmla="*/ 95993 w 151271"/>
                <a:gd name="connsiteY50" fmla="*/ 60119 h 180281"/>
                <a:gd name="connsiteX51" fmla="*/ 102706 w 151271"/>
                <a:gd name="connsiteY51" fmla="*/ 60119 h 180281"/>
                <a:gd name="connsiteX52" fmla="*/ 123978 w 151271"/>
                <a:gd name="connsiteY52" fmla="*/ 68089 h 180281"/>
                <a:gd name="connsiteX53" fmla="*/ 123978 w 151271"/>
                <a:gd name="connsiteY53" fmla="*/ 68089 h 180281"/>
                <a:gd name="connsiteX54" fmla="*/ 121615 w 151271"/>
                <a:gd name="connsiteY54" fmla="*/ 60119 h 180281"/>
                <a:gd name="connsiteX55" fmla="*/ 124451 w 151271"/>
                <a:gd name="connsiteY55" fmla="*/ 61353 h 180281"/>
                <a:gd name="connsiteX56" fmla="*/ 136931 w 151271"/>
                <a:gd name="connsiteY56" fmla="*/ 87920 h 180281"/>
                <a:gd name="connsiteX57" fmla="*/ 136931 w 151271"/>
                <a:gd name="connsiteY57" fmla="*/ 87920 h 180281"/>
                <a:gd name="connsiteX58" fmla="*/ 138349 w 151271"/>
                <a:gd name="connsiteY58" fmla="*/ 87066 h 180281"/>
                <a:gd name="connsiteX59" fmla="*/ 139767 w 151271"/>
                <a:gd name="connsiteY59" fmla="*/ 87066 h 180281"/>
                <a:gd name="connsiteX60" fmla="*/ 140429 w 151271"/>
                <a:gd name="connsiteY60" fmla="*/ 87066 h 180281"/>
                <a:gd name="connsiteX61" fmla="*/ 143360 w 151271"/>
                <a:gd name="connsiteY61" fmla="*/ 104525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271" h="180281">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5"/>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7" y="173788"/>
                    <a:pt x="53384" y="178821"/>
                    <a:pt x="61579" y="182236"/>
                  </a:cubicBezTo>
                  <a:cubicBezTo>
                    <a:pt x="66940" y="184364"/>
                    <a:pt x="72643" y="185489"/>
                    <a:pt x="78408" y="185557"/>
                  </a:cubicBezTo>
                  <a:cubicBezTo>
                    <a:pt x="84143" y="185499"/>
                    <a:pt x="89817" y="184373"/>
                    <a:pt x="95142" y="182236"/>
                  </a:cubicBezTo>
                  <a:cubicBezTo>
                    <a:pt x="103643" y="178675"/>
                    <a:pt x="111331"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800" y="109364"/>
                    <a:pt x="140751" y="113908"/>
                    <a:pt x="137498" y="117524"/>
                  </a:cubicBezTo>
                  <a:cubicBezTo>
                    <a:pt x="137063" y="117940"/>
                    <a:pt x="136548" y="118263"/>
                    <a:pt x="135985" y="118473"/>
                  </a:cubicBezTo>
                  <a:lnTo>
                    <a:pt x="134473" y="118473"/>
                  </a:lnTo>
                  <a:cubicBezTo>
                    <a:pt x="133919" y="118355"/>
                    <a:pt x="133420" y="118054"/>
                    <a:pt x="133054" y="117619"/>
                  </a:cubicBezTo>
                  <a:cubicBezTo>
                    <a:pt x="127824" y="134805"/>
                    <a:pt x="117782" y="150121"/>
                    <a:pt x="104124" y="161741"/>
                  </a:cubicBezTo>
                  <a:cubicBezTo>
                    <a:pt x="102286" y="163217"/>
                    <a:pt x="100360" y="164580"/>
                    <a:pt x="98357" y="165821"/>
                  </a:cubicBezTo>
                  <a:cubicBezTo>
                    <a:pt x="96407" y="166934"/>
                    <a:pt x="94385" y="167917"/>
                    <a:pt x="92306" y="168762"/>
                  </a:cubicBezTo>
                  <a:lnTo>
                    <a:pt x="91833" y="168762"/>
                  </a:lnTo>
                  <a:lnTo>
                    <a:pt x="87673" y="169996"/>
                  </a:lnTo>
                  <a:cubicBezTo>
                    <a:pt x="86866" y="170261"/>
                    <a:pt x="86046" y="170483"/>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19"/>
                    <a:pt x="28952" y="134056"/>
                    <a:pt x="23666" y="116671"/>
                  </a:cubicBezTo>
                  <a:lnTo>
                    <a:pt x="23666" y="116671"/>
                  </a:lnTo>
                  <a:cubicBezTo>
                    <a:pt x="23322" y="117113"/>
                    <a:pt x="22807" y="117389"/>
                    <a:pt x="22248" y="117430"/>
                  </a:cubicBezTo>
                  <a:lnTo>
                    <a:pt x="22248" y="117430"/>
                  </a:lnTo>
                  <a:cubicBezTo>
                    <a:pt x="20945" y="117580"/>
                    <a:pt x="19656" y="117041"/>
                    <a:pt x="18845" y="116006"/>
                  </a:cubicBezTo>
                  <a:cubicBezTo>
                    <a:pt x="15921" y="112380"/>
                    <a:pt x="14056" y="108012"/>
                    <a:pt x="13456" y="103387"/>
                  </a:cubicBezTo>
                  <a:cubicBezTo>
                    <a:pt x="13456" y="103387"/>
                    <a:pt x="13456" y="102628"/>
                    <a:pt x="13456" y="102248"/>
                  </a:cubicBezTo>
                  <a:cubicBezTo>
                    <a:pt x="13456" y="98358"/>
                    <a:pt x="13456" y="94562"/>
                    <a:pt x="14023" y="90767"/>
                  </a:cubicBezTo>
                  <a:cubicBezTo>
                    <a:pt x="14371" y="89548"/>
                    <a:pt x="15022" y="88438"/>
                    <a:pt x="15914" y="87541"/>
                  </a:cubicBezTo>
                  <a:lnTo>
                    <a:pt x="17143" y="87066"/>
                  </a:lnTo>
                  <a:cubicBezTo>
                    <a:pt x="18181" y="86954"/>
                    <a:pt x="19216" y="87300"/>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1"/>
                    <a:pt x="117559" y="63892"/>
                    <a:pt x="123978" y="68089"/>
                  </a:cubicBezTo>
                  <a:lnTo>
                    <a:pt x="123978" y="68089"/>
                  </a:lnTo>
                  <a:cubicBezTo>
                    <a:pt x="123978" y="65148"/>
                    <a:pt x="121520" y="62112"/>
                    <a:pt x="121615" y="60119"/>
                  </a:cubicBezTo>
                  <a:cubicBezTo>
                    <a:pt x="122599" y="60432"/>
                    <a:pt x="123550" y="60845"/>
                    <a:pt x="124451" y="61353"/>
                  </a:cubicBezTo>
                  <a:cubicBezTo>
                    <a:pt x="130708" y="69054"/>
                    <a:pt x="134992" y="78175"/>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3" name="Freeform 768">
              <a:extLst>
                <a:ext uri="{FF2B5EF4-FFF2-40B4-BE49-F238E27FC236}">
                  <a16:creationId xmlns:a16="http://schemas.microsoft.com/office/drawing/2014/main" id="{45A03509-D5AA-D8EF-ABC9-5185B6BFC214}"/>
                </a:ext>
              </a:extLst>
            </p:cNvPr>
            <p:cNvSpPr/>
            <p:nvPr/>
          </p:nvSpPr>
          <p:spPr>
            <a:xfrm>
              <a:off x="6252849" y="3688226"/>
              <a:ext cx="264724" cy="113862"/>
            </a:xfrm>
            <a:custGeom>
              <a:avLst/>
              <a:gdLst>
                <a:gd name="connsiteX0" fmla="*/ 271153 w 264724"/>
                <a:gd name="connsiteY0" fmla="*/ 63193 h 113862"/>
                <a:gd name="connsiteX1" fmla="*/ 218965 w 264724"/>
                <a:gd name="connsiteY1" fmla="*/ 4270 h 113862"/>
                <a:gd name="connsiteX2" fmla="*/ 183038 w 264724"/>
                <a:gd name="connsiteY2" fmla="*/ 0 h 113862"/>
                <a:gd name="connsiteX3" fmla="*/ 130566 w 264724"/>
                <a:gd name="connsiteY3" fmla="*/ 21539 h 113862"/>
                <a:gd name="connsiteX4" fmla="*/ 78188 w 264724"/>
                <a:gd name="connsiteY4" fmla="*/ 0 h 113862"/>
                <a:gd name="connsiteX5" fmla="*/ 42167 w 264724"/>
                <a:gd name="connsiteY5" fmla="*/ 4270 h 113862"/>
                <a:gd name="connsiteX6" fmla="*/ 0 w 264724"/>
                <a:gd name="connsiteY6" fmla="*/ 37764 h 113862"/>
                <a:gd name="connsiteX7" fmla="*/ 23636 w 264724"/>
                <a:gd name="connsiteY7" fmla="*/ 87104 h 113862"/>
                <a:gd name="connsiteX8" fmla="*/ 24771 w 264724"/>
                <a:gd name="connsiteY8" fmla="*/ 106082 h 113862"/>
                <a:gd name="connsiteX9" fmla="*/ 130566 w 264724"/>
                <a:gd name="connsiteY9" fmla="*/ 118322 h 113862"/>
                <a:gd name="connsiteX10" fmla="*/ 268979 w 264724"/>
                <a:gd name="connsiteY10" fmla="*/ 85681 h 113862"/>
                <a:gd name="connsiteX11" fmla="*/ 271154 w 264724"/>
                <a:gd name="connsiteY11" fmla="*/ 6319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24" h="113862">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3"/>
                    <a:pt x="23636" y="87104"/>
                  </a:cubicBezTo>
                  <a:cubicBezTo>
                    <a:pt x="25352" y="93278"/>
                    <a:pt x="25738" y="99747"/>
                    <a:pt x="24771" y="106082"/>
                  </a:cubicBezTo>
                  <a:cubicBezTo>
                    <a:pt x="59316" y="114976"/>
                    <a:pt x="94910" y="119094"/>
                    <a:pt x="130566" y="118322"/>
                  </a:cubicBezTo>
                  <a:cubicBezTo>
                    <a:pt x="186536" y="118322"/>
                    <a:pt x="255837" y="110636"/>
                    <a:pt x="268979" y="85681"/>
                  </a:cubicBezTo>
                  <a:cubicBezTo>
                    <a:pt x="272578" y="78751"/>
                    <a:pt x="273358" y="70689"/>
                    <a:pt x="271154" y="63193"/>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4" name="Freeform 772">
              <a:extLst>
                <a:ext uri="{FF2B5EF4-FFF2-40B4-BE49-F238E27FC236}">
                  <a16:creationId xmlns:a16="http://schemas.microsoft.com/office/drawing/2014/main" id="{8A8F30CA-7B88-2712-A401-DBF57BCF9BC9}"/>
                </a:ext>
              </a:extLst>
            </p:cNvPr>
            <p:cNvSpPr/>
            <p:nvPr/>
          </p:nvSpPr>
          <p:spPr>
            <a:xfrm>
              <a:off x="6304589" y="3503994"/>
              <a:ext cx="151271" cy="180282"/>
            </a:xfrm>
            <a:custGeom>
              <a:avLst/>
              <a:gdLst>
                <a:gd name="connsiteX0" fmla="*/ 149640 w 151271"/>
                <a:gd name="connsiteY0" fmla="*/ 81566 h 180281"/>
                <a:gd name="connsiteX1" fmla="*/ 149640 w 151271"/>
                <a:gd name="connsiteY1" fmla="*/ 72931 h 180281"/>
                <a:gd name="connsiteX2" fmla="*/ 86011 w 151271"/>
                <a:gd name="connsiteY2" fmla="*/ 250 h 180281"/>
                <a:gd name="connsiteX3" fmla="*/ 14914 w 151271"/>
                <a:gd name="connsiteY3" fmla="*/ 33934 h 180281"/>
                <a:gd name="connsiteX4" fmla="*/ 7917 w 151271"/>
                <a:gd name="connsiteY4" fmla="*/ 64582 h 180281"/>
                <a:gd name="connsiteX5" fmla="*/ 5837 w 151271"/>
                <a:gd name="connsiteY5" fmla="*/ 81186 h 180281"/>
                <a:gd name="connsiteX6" fmla="*/ 5837 w 151271"/>
                <a:gd name="connsiteY6" fmla="*/ 81186 h 180281"/>
                <a:gd name="connsiteX7" fmla="*/ 5837 w 151271"/>
                <a:gd name="connsiteY7" fmla="*/ 81186 h 180281"/>
                <a:gd name="connsiteX8" fmla="*/ 5837 w 151271"/>
                <a:gd name="connsiteY8" fmla="*/ 81186 h 180281"/>
                <a:gd name="connsiteX9" fmla="*/ 827 w 151271"/>
                <a:gd name="connsiteY9" fmla="*/ 104908 h 180281"/>
                <a:gd name="connsiteX10" fmla="*/ 12456 w 151271"/>
                <a:gd name="connsiteY10" fmla="*/ 125498 h 180281"/>
                <a:gd name="connsiteX11" fmla="*/ 39401 w 151271"/>
                <a:gd name="connsiteY11" fmla="*/ 168386 h 180281"/>
                <a:gd name="connsiteX12" fmla="*/ 60957 w 151271"/>
                <a:gd name="connsiteY12" fmla="*/ 182998 h 180281"/>
                <a:gd name="connsiteX13" fmla="*/ 94236 w 151271"/>
                <a:gd name="connsiteY13" fmla="*/ 182998 h 180281"/>
                <a:gd name="connsiteX14" fmla="*/ 116454 w 151271"/>
                <a:gd name="connsiteY14" fmla="*/ 167722 h 180281"/>
                <a:gd name="connsiteX15" fmla="*/ 142738 w 151271"/>
                <a:gd name="connsiteY15" fmla="*/ 125308 h 180281"/>
                <a:gd name="connsiteX16" fmla="*/ 153800 w 151271"/>
                <a:gd name="connsiteY16" fmla="*/ 104908 h 180281"/>
                <a:gd name="connsiteX17" fmla="*/ 149640 w 151271"/>
                <a:gd name="connsiteY17" fmla="*/ 81566 h 180281"/>
                <a:gd name="connsiteX18" fmla="*/ 142076 w 151271"/>
                <a:gd name="connsiteY18" fmla="*/ 106711 h 180281"/>
                <a:gd name="connsiteX19" fmla="*/ 136309 w 151271"/>
                <a:gd name="connsiteY19" fmla="*/ 119520 h 180281"/>
                <a:gd name="connsiteX20" fmla="*/ 134796 w 151271"/>
                <a:gd name="connsiteY20" fmla="*/ 120374 h 180281"/>
                <a:gd name="connsiteX21" fmla="*/ 133378 w 151271"/>
                <a:gd name="connsiteY21" fmla="*/ 120374 h 180281"/>
                <a:gd name="connsiteX22" fmla="*/ 131771 w 151271"/>
                <a:gd name="connsiteY22" fmla="*/ 119520 h 180281"/>
                <a:gd name="connsiteX23" fmla="*/ 130163 w 151271"/>
                <a:gd name="connsiteY23" fmla="*/ 123980 h 180281"/>
                <a:gd name="connsiteX24" fmla="*/ 107945 w 151271"/>
                <a:gd name="connsiteY24" fmla="*/ 158992 h 180281"/>
                <a:gd name="connsiteX25" fmla="*/ 103218 w 151271"/>
                <a:gd name="connsiteY25" fmla="*/ 163167 h 180281"/>
                <a:gd name="connsiteX26" fmla="*/ 52637 w 151271"/>
                <a:gd name="connsiteY26" fmla="*/ 163167 h 180281"/>
                <a:gd name="connsiteX27" fmla="*/ 23706 w 151271"/>
                <a:gd name="connsiteY27" fmla="*/ 119520 h 180281"/>
                <a:gd name="connsiteX28" fmla="*/ 23045 w 151271"/>
                <a:gd name="connsiteY28" fmla="*/ 119520 h 180281"/>
                <a:gd name="connsiteX29" fmla="*/ 22288 w 151271"/>
                <a:gd name="connsiteY29" fmla="*/ 119520 h 180281"/>
                <a:gd name="connsiteX30" fmla="*/ 22288 w 151271"/>
                <a:gd name="connsiteY30" fmla="*/ 119520 h 180281"/>
                <a:gd name="connsiteX31" fmla="*/ 18885 w 151271"/>
                <a:gd name="connsiteY31" fmla="*/ 118002 h 180281"/>
                <a:gd name="connsiteX32" fmla="*/ 13496 w 151271"/>
                <a:gd name="connsiteY32" fmla="*/ 105572 h 180281"/>
                <a:gd name="connsiteX33" fmla="*/ 13496 w 151271"/>
                <a:gd name="connsiteY33" fmla="*/ 104433 h 180281"/>
                <a:gd name="connsiteX34" fmla="*/ 13496 w 151271"/>
                <a:gd name="connsiteY34" fmla="*/ 93047 h 180281"/>
                <a:gd name="connsiteX35" fmla="*/ 15481 w 151271"/>
                <a:gd name="connsiteY35" fmla="*/ 89916 h 180281"/>
                <a:gd name="connsiteX36" fmla="*/ 16615 w 151271"/>
                <a:gd name="connsiteY36" fmla="*/ 89441 h 180281"/>
                <a:gd name="connsiteX37" fmla="*/ 19452 w 151271"/>
                <a:gd name="connsiteY37" fmla="*/ 90390 h 180281"/>
                <a:gd name="connsiteX38" fmla="*/ 19452 w 151271"/>
                <a:gd name="connsiteY38" fmla="*/ 90390 h 180281"/>
                <a:gd name="connsiteX39" fmla="*/ 19452 w 151271"/>
                <a:gd name="connsiteY39" fmla="*/ 88872 h 180281"/>
                <a:gd name="connsiteX40" fmla="*/ 29852 w 151271"/>
                <a:gd name="connsiteY40" fmla="*/ 68282 h 180281"/>
                <a:gd name="connsiteX41" fmla="*/ 50841 w 151271"/>
                <a:gd name="connsiteY41" fmla="*/ 62589 h 180281"/>
                <a:gd name="connsiteX42" fmla="*/ 95371 w 151271"/>
                <a:gd name="connsiteY42" fmla="*/ 63633 h 180281"/>
                <a:gd name="connsiteX43" fmla="*/ 101895 w 151271"/>
                <a:gd name="connsiteY43" fmla="*/ 63633 h 180281"/>
                <a:gd name="connsiteX44" fmla="*/ 122978 w 151271"/>
                <a:gd name="connsiteY44" fmla="*/ 71413 h 180281"/>
                <a:gd name="connsiteX45" fmla="*/ 120614 w 151271"/>
                <a:gd name="connsiteY45" fmla="*/ 63633 h 180281"/>
                <a:gd name="connsiteX46" fmla="*/ 120614 w 151271"/>
                <a:gd name="connsiteY46" fmla="*/ 63633 h 180281"/>
                <a:gd name="connsiteX47" fmla="*/ 123451 w 151271"/>
                <a:gd name="connsiteY47" fmla="*/ 64771 h 180281"/>
                <a:gd name="connsiteX48" fmla="*/ 135836 w 151271"/>
                <a:gd name="connsiteY48" fmla="*/ 91055 h 180281"/>
                <a:gd name="connsiteX49" fmla="*/ 135836 w 151271"/>
                <a:gd name="connsiteY49" fmla="*/ 91055 h 180281"/>
                <a:gd name="connsiteX50" fmla="*/ 135836 w 151271"/>
                <a:gd name="connsiteY50" fmla="*/ 91055 h 180281"/>
                <a:gd name="connsiteX51" fmla="*/ 137254 w 151271"/>
                <a:gd name="connsiteY51" fmla="*/ 90295 h 180281"/>
                <a:gd name="connsiteX52" fmla="*/ 138578 w 151271"/>
                <a:gd name="connsiteY52" fmla="*/ 90295 h 180281"/>
                <a:gd name="connsiteX53" fmla="*/ 139240 w 151271"/>
                <a:gd name="connsiteY53" fmla="*/ 90295 h 180281"/>
                <a:gd name="connsiteX54" fmla="*/ 142076 w 151271"/>
                <a:gd name="connsiteY54" fmla="*/ 106236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1271" h="180281">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9"/>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1"/>
                    <a:pt x="27469" y="156186"/>
                    <a:pt x="39401" y="168386"/>
                  </a:cubicBezTo>
                  <a:cubicBezTo>
                    <a:pt x="45552" y="174640"/>
                    <a:pt x="52879" y="179606"/>
                    <a:pt x="60957" y="182998"/>
                  </a:cubicBezTo>
                  <a:cubicBezTo>
                    <a:pt x="71611" y="187426"/>
                    <a:pt x="83582" y="187426"/>
                    <a:pt x="94236" y="182998"/>
                  </a:cubicBezTo>
                  <a:cubicBezTo>
                    <a:pt x="102593" y="179462"/>
                    <a:pt x="110151" y="174266"/>
                    <a:pt x="116454" y="167722"/>
                  </a:cubicBezTo>
                  <a:cubicBezTo>
                    <a:pt x="128105" y="155607"/>
                    <a:pt x="137063"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4"/>
                    <a:pt x="133840" y="120514"/>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3"/>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10" y="91818"/>
                    <a:pt x="14505" y="90722"/>
                    <a:pt x="15481" y="89916"/>
                  </a:cubicBezTo>
                  <a:cubicBezTo>
                    <a:pt x="15821" y="89679"/>
                    <a:pt x="16208" y="89517"/>
                    <a:pt x="16615" y="89441"/>
                  </a:cubicBezTo>
                  <a:cubicBezTo>
                    <a:pt x="17655" y="89316"/>
                    <a:pt x="18695" y="89664"/>
                    <a:pt x="19452" y="90390"/>
                  </a:cubicBezTo>
                  <a:lnTo>
                    <a:pt x="19452" y="90390"/>
                  </a:lnTo>
                  <a:cubicBezTo>
                    <a:pt x="19422" y="89885"/>
                    <a:pt x="19422" y="89378"/>
                    <a:pt x="19452" y="88872"/>
                  </a:cubicBezTo>
                  <a:cubicBezTo>
                    <a:pt x="20667" y="81080"/>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0"/>
                    <a:pt x="116614" y="67278"/>
                    <a:pt x="122978" y="71413"/>
                  </a:cubicBezTo>
                  <a:cubicBezTo>
                    <a:pt x="122978" y="68567"/>
                    <a:pt x="120520" y="65625"/>
                    <a:pt x="120614" y="63633"/>
                  </a:cubicBezTo>
                  <a:lnTo>
                    <a:pt x="120614" y="63633"/>
                  </a:lnTo>
                  <a:cubicBezTo>
                    <a:pt x="121596" y="63913"/>
                    <a:pt x="122547" y="64295"/>
                    <a:pt x="123451" y="64771"/>
                  </a:cubicBezTo>
                  <a:cubicBezTo>
                    <a:pt x="129642" y="72395"/>
                    <a:pt x="133893" y="81415"/>
                    <a:pt x="135836" y="91055"/>
                  </a:cubicBezTo>
                  <a:lnTo>
                    <a:pt x="135836" y="91055"/>
                  </a:lnTo>
                  <a:lnTo>
                    <a:pt x="135836" y="91055"/>
                  </a:lnTo>
                  <a:cubicBezTo>
                    <a:pt x="136267" y="90729"/>
                    <a:pt x="136745" y="90473"/>
                    <a:pt x="137254" y="90295"/>
                  </a:cubicBezTo>
                  <a:cubicBezTo>
                    <a:pt x="137684" y="90151"/>
                    <a:pt x="138148"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5" name="Freeform 773">
              <a:extLst>
                <a:ext uri="{FF2B5EF4-FFF2-40B4-BE49-F238E27FC236}">
                  <a16:creationId xmlns:a16="http://schemas.microsoft.com/office/drawing/2014/main" id="{EA34F32B-4052-0C41-15DB-12087ED4762B}"/>
                </a:ext>
              </a:extLst>
            </p:cNvPr>
            <p:cNvSpPr/>
            <p:nvPr/>
          </p:nvSpPr>
          <p:spPr>
            <a:xfrm>
              <a:off x="5927955" y="3468188"/>
              <a:ext cx="340360" cy="370052"/>
            </a:xfrm>
            <a:custGeom>
              <a:avLst/>
              <a:gdLst>
                <a:gd name="connsiteX0" fmla="*/ 341723 w 340360"/>
                <a:gd name="connsiteY0" fmla="*/ 309230 h 370051"/>
                <a:gd name="connsiteX1" fmla="*/ 321396 w 340360"/>
                <a:gd name="connsiteY1" fmla="*/ 265109 h 370051"/>
                <a:gd name="connsiteX2" fmla="*/ 278189 w 340360"/>
                <a:gd name="connsiteY2" fmla="*/ 237402 h 370051"/>
                <a:gd name="connsiteX3" fmla="*/ 275447 w 340360"/>
                <a:gd name="connsiteY3" fmla="*/ 236833 h 370051"/>
                <a:gd name="connsiteX4" fmla="*/ 267978 w 340360"/>
                <a:gd name="connsiteY4" fmla="*/ 123540 h 370051"/>
                <a:gd name="connsiteX5" fmla="*/ 267978 w 340360"/>
                <a:gd name="connsiteY5" fmla="*/ 111775 h 370051"/>
                <a:gd name="connsiteX6" fmla="*/ 267978 w 340360"/>
                <a:gd name="connsiteY6" fmla="*/ 108169 h 370051"/>
                <a:gd name="connsiteX7" fmla="*/ 267505 w 340360"/>
                <a:gd name="connsiteY7" fmla="*/ 100768 h 370051"/>
                <a:gd name="connsiteX8" fmla="*/ 267505 w 340360"/>
                <a:gd name="connsiteY8" fmla="*/ 96878 h 370051"/>
                <a:gd name="connsiteX9" fmla="*/ 266749 w 340360"/>
                <a:gd name="connsiteY9" fmla="*/ 90331 h 370051"/>
                <a:gd name="connsiteX10" fmla="*/ 266276 w 340360"/>
                <a:gd name="connsiteY10" fmla="*/ 86725 h 370051"/>
                <a:gd name="connsiteX11" fmla="*/ 265142 w 340360"/>
                <a:gd name="connsiteY11" fmla="*/ 80368 h 370051"/>
                <a:gd name="connsiteX12" fmla="*/ 264575 w 340360"/>
                <a:gd name="connsiteY12" fmla="*/ 77331 h 370051"/>
                <a:gd name="connsiteX13" fmla="*/ 262778 w 340360"/>
                <a:gd name="connsiteY13" fmla="*/ 69361 h 370051"/>
                <a:gd name="connsiteX14" fmla="*/ 262778 w 340360"/>
                <a:gd name="connsiteY14" fmla="*/ 68697 h 370051"/>
                <a:gd name="connsiteX15" fmla="*/ 260415 w 340360"/>
                <a:gd name="connsiteY15" fmla="*/ 60726 h 370051"/>
                <a:gd name="connsiteX16" fmla="*/ 259564 w 340360"/>
                <a:gd name="connsiteY16" fmla="*/ 58354 h 370051"/>
                <a:gd name="connsiteX17" fmla="*/ 257767 w 340360"/>
                <a:gd name="connsiteY17" fmla="*/ 53325 h 370051"/>
                <a:gd name="connsiteX18" fmla="*/ 256727 w 340360"/>
                <a:gd name="connsiteY18" fmla="*/ 50763 h 370051"/>
                <a:gd name="connsiteX19" fmla="*/ 254836 w 340360"/>
                <a:gd name="connsiteY19" fmla="*/ 46494 h 370051"/>
                <a:gd name="connsiteX20" fmla="*/ 253135 w 340360"/>
                <a:gd name="connsiteY20" fmla="*/ 44027 h 370051"/>
                <a:gd name="connsiteX21" fmla="*/ 251055 w 340360"/>
                <a:gd name="connsiteY21" fmla="*/ 40041 h 370051"/>
                <a:gd name="connsiteX22" fmla="*/ 249920 w 340360"/>
                <a:gd name="connsiteY22" fmla="*/ 37954 h 370051"/>
                <a:gd name="connsiteX23" fmla="*/ 247084 w 340360"/>
                <a:gd name="connsiteY23" fmla="*/ 33400 h 370051"/>
                <a:gd name="connsiteX24" fmla="*/ 246517 w 340360"/>
                <a:gd name="connsiteY24" fmla="*/ 32546 h 370051"/>
                <a:gd name="connsiteX25" fmla="*/ 242924 w 340360"/>
                <a:gd name="connsiteY25" fmla="*/ 27612 h 370051"/>
                <a:gd name="connsiteX26" fmla="*/ 241695 w 340360"/>
                <a:gd name="connsiteY26" fmla="*/ 26093 h 370051"/>
                <a:gd name="connsiteX27" fmla="*/ 239142 w 340360"/>
                <a:gd name="connsiteY27" fmla="*/ 23152 h 370051"/>
                <a:gd name="connsiteX28" fmla="*/ 237629 w 340360"/>
                <a:gd name="connsiteY28" fmla="*/ 21539 h 370051"/>
                <a:gd name="connsiteX29" fmla="*/ 235266 w 340360"/>
                <a:gd name="connsiteY29" fmla="*/ 19072 h 370051"/>
                <a:gd name="connsiteX30" fmla="*/ 233658 w 340360"/>
                <a:gd name="connsiteY30" fmla="*/ 17649 h 370051"/>
                <a:gd name="connsiteX31" fmla="*/ 231200 w 340360"/>
                <a:gd name="connsiteY31" fmla="*/ 15466 h 370051"/>
                <a:gd name="connsiteX32" fmla="*/ 229688 w 340360"/>
                <a:gd name="connsiteY32" fmla="*/ 14233 h 370051"/>
                <a:gd name="connsiteX33" fmla="*/ 226568 w 340360"/>
                <a:gd name="connsiteY33" fmla="*/ 11861 h 370051"/>
                <a:gd name="connsiteX34" fmla="*/ 225622 w 340360"/>
                <a:gd name="connsiteY34" fmla="*/ 11196 h 370051"/>
                <a:gd name="connsiteX35" fmla="*/ 221651 w 340360"/>
                <a:gd name="connsiteY35" fmla="*/ 8635 h 370051"/>
                <a:gd name="connsiteX36" fmla="*/ 220233 w 340360"/>
                <a:gd name="connsiteY36" fmla="*/ 7781 h 370051"/>
                <a:gd name="connsiteX37" fmla="*/ 217586 w 340360"/>
                <a:gd name="connsiteY37" fmla="*/ 6357 h 370051"/>
                <a:gd name="connsiteX38" fmla="*/ 215317 w 340360"/>
                <a:gd name="connsiteY38" fmla="*/ 5503 h 370051"/>
                <a:gd name="connsiteX39" fmla="*/ 212764 w 340360"/>
                <a:gd name="connsiteY39" fmla="*/ 4365 h 370051"/>
                <a:gd name="connsiteX40" fmla="*/ 211441 w 340360"/>
                <a:gd name="connsiteY40" fmla="*/ 3511 h 370051"/>
                <a:gd name="connsiteX41" fmla="*/ 208982 w 340360"/>
                <a:gd name="connsiteY41" fmla="*/ 2562 h 370051"/>
                <a:gd name="connsiteX42" fmla="*/ 207470 w 340360"/>
                <a:gd name="connsiteY42" fmla="*/ 1993 h 370051"/>
                <a:gd name="connsiteX43" fmla="*/ 204539 w 340360"/>
                <a:gd name="connsiteY43" fmla="*/ 1044 h 370051"/>
                <a:gd name="connsiteX44" fmla="*/ 203593 w 340360"/>
                <a:gd name="connsiteY44" fmla="*/ 1044 h 370051"/>
                <a:gd name="connsiteX45" fmla="*/ 199906 w 340360"/>
                <a:gd name="connsiteY45" fmla="*/ 0 h 370051"/>
                <a:gd name="connsiteX46" fmla="*/ 198677 w 340360"/>
                <a:gd name="connsiteY46" fmla="*/ 0 h 370051"/>
                <a:gd name="connsiteX47" fmla="*/ 196219 w 340360"/>
                <a:gd name="connsiteY47" fmla="*/ 0 h 370051"/>
                <a:gd name="connsiteX48" fmla="*/ 194895 w 340360"/>
                <a:gd name="connsiteY48" fmla="*/ 0 h 370051"/>
                <a:gd name="connsiteX49" fmla="*/ 192815 w 340360"/>
                <a:gd name="connsiteY49" fmla="*/ 0 h 370051"/>
                <a:gd name="connsiteX50" fmla="*/ 191492 w 340360"/>
                <a:gd name="connsiteY50" fmla="*/ 0 h 370051"/>
                <a:gd name="connsiteX51" fmla="*/ 189412 w 340360"/>
                <a:gd name="connsiteY51" fmla="*/ 0 h 370051"/>
                <a:gd name="connsiteX52" fmla="*/ 188277 w 340360"/>
                <a:gd name="connsiteY52" fmla="*/ 0 h 370051"/>
                <a:gd name="connsiteX53" fmla="*/ 186008 w 340360"/>
                <a:gd name="connsiteY53" fmla="*/ 0 h 370051"/>
                <a:gd name="connsiteX54" fmla="*/ 155187 w 340360"/>
                <a:gd name="connsiteY54" fmla="*/ 0 h 370051"/>
                <a:gd name="connsiteX55" fmla="*/ 152823 w 340360"/>
                <a:gd name="connsiteY55" fmla="*/ 0 h 370051"/>
                <a:gd name="connsiteX56" fmla="*/ 151878 w 340360"/>
                <a:gd name="connsiteY56" fmla="*/ 0 h 370051"/>
                <a:gd name="connsiteX57" fmla="*/ 149703 w 340360"/>
                <a:gd name="connsiteY57" fmla="*/ 0 h 370051"/>
                <a:gd name="connsiteX58" fmla="*/ 148474 w 340360"/>
                <a:gd name="connsiteY58" fmla="*/ 0 h 370051"/>
                <a:gd name="connsiteX59" fmla="*/ 146205 w 340360"/>
                <a:gd name="connsiteY59" fmla="*/ 0 h 370051"/>
                <a:gd name="connsiteX60" fmla="*/ 144976 w 340360"/>
                <a:gd name="connsiteY60" fmla="*/ 0 h 370051"/>
                <a:gd name="connsiteX61" fmla="*/ 142329 w 340360"/>
                <a:gd name="connsiteY61" fmla="*/ 569 h 370051"/>
                <a:gd name="connsiteX62" fmla="*/ 141289 w 340360"/>
                <a:gd name="connsiteY62" fmla="*/ 569 h 370051"/>
                <a:gd name="connsiteX63" fmla="*/ 137601 w 340360"/>
                <a:gd name="connsiteY63" fmla="*/ 1613 h 370051"/>
                <a:gd name="connsiteX64" fmla="*/ 136845 w 340360"/>
                <a:gd name="connsiteY64" fmla="*/ 1613 h 370051"/>
                <a:gd name="connsiteX65" fmla="*/ 133725 w 340360"/>
                <a:gd name="connsiteY65" fmla="*/ 2657 h 370051"/>
                <a:gd name="connsiteX66" fmla="*/ 132401 w 340360"/>
                <a:gd name="connsiteY66" fmla="*/ 3226 h 370051"/>
                <a:gd name="connsiteX67" fmla="*/ 129660 w 340360"/>
                <a:gd name="connsiteY67" fmla="*/ 4270 h 370051"/>
                <a:gd name="connsiteX68" fmla="*/ 128241 w 340360"/>
                <a:gd name="connsiteY68" fmla="*/ 4839 h 370051"/>
                <a:gd name="connsiteX69" fmla="*/ 125594 w 340360"/>
                <a:gd name="connsiteY69" fmla="*/ 6073 h 370051"/>
                <a:gd name="connsiteX70" fmla="*/ 124081 w 340360"/>
                <a:gd name="connsiteY70" fmla="*/ 6832 h 370051"/>
                <a:gd name="connsiteX71" fmla="*/ 121151 w 340360"/>
                <a:gd name="connsiteY71" fmla="*/ 8445 h 370051"/>
                <a:gd name="connsiteX72" fmla="*/ 120016 w 340360"/>
                <a:gd name="connsiteY72" fmla="*/ 9109 h 370051"/>
                <a:gd name="connsiteX73" fmla="*/ 115951 w 340360"/>
                <a:gd name="connsiteY73" fmla="*/ 11766 h 370051"/>
                <a:gd name="connsiteX74" fmla="*/ 115289 w 340360"/>
                <a:gd name="connsiteY74" fmla="*/ 11766 h 370051"/>
                <a:gd name="connsiteX75" fmla="*/ 111885 w 340360"/>
                <a:gd name="connsiteY75" fmla="*/ 14328 h 370051"/>
                <a:gd name="connsiteX76" fmla="*/ 110562 w 340360"/>
                <a:gd name="connsiteY76" fmla="*/ 15466 h 370051"/>
                <a:gd name="connsiteX77" fmla="*/ 107820 w 340360"/>
                <a:gd name="connsiteY77" fmla="*/ 17743 h 370051"/>
                <a:gd name="connsiteX78" fmla="*/ 106402 w 340360"/>
                <a:gd name="connsiteY78" fmla="*/ 19167 h 370051"/>
                <a:gd name="connsiteX79" fmla="*/ 103849 w 340360"/>
                <a:gd name="connsiteY79" fmla="*/ 21729 h 370051"/>
                <a:gd name="connsiteX80" fmla="*/ 102431 w 340360"/>
                <a:gd name="connsiteY80" fmla="*/ 23247 h 370051"/>
                <a:gd name="connsiteX81" fmla="*/ 99784 w 340360"/>
                <a:gd name="connsiteY81" fmla="*/ 26283 h 370051"/>
                <a:gd name="connsiteX82" fmla="*/ 98649 w 340360"/>
                <a:gd name="connsiteY82" fmla="*/ 27706 h 370051"/>
                <a:gd name="connsiteX83" fmla="*/ 95056 w 340360"/>
                <a:gd name="connsiteY83" fmla="*/ 32640 h 370051"/>
                <a:gd name="connsiteX84" fmla="*/ 95056 w 340360"/>
                <a:gd name="connsiteY84" fmla="*/ 33305 h 370051"/>
                <a:gd name="connsiteX85" fmla="*/ 92031 w 340360"/>
                <a:gd name="connsiteY85" fmla="*/ 38144 h 370051"/>
                <a:gd name="connsiteX86" fmla="*/ 90991 w 340360"/>
                <a:gd name="connsiteY86" fmla="*/ 40136 h 370051"/>
                <a:gd name="connsiteX87" fmla="*/ 88816 w 340360"/>
                <a:gd name="connsiteY87" fmla="*/ 44216 h 370051"/>
                <a:gd name="connsiteX88" fmla="*/ 87682 w 340360"/>
                <a:gd name="connsiteY88" fmla="*/ 46589 h 370051"/>
                <a:gd name="connsiteX89" fmla="*/ 85791 w 340360"/>
                <a:gd name="connsiteY89" fmla="*/ 50858 h 370051"/>
                <a:gd name="connsiteX90" fmla="*/ 84751 w 340360"/>
                <a:gd name="connsiteY90" fmla="*/ 53420 h 370051"/>
                <a:gd name="connsiteX91" fmla="*/ 82955 w 340360"/>
                <a:gd name="connsiteY91" fmla="*/ 58449 h 370051"/>
                <a:gd name="connsiteX92" fmla="*/ 82104 w 340360"/>
                <a:gd name="connsiteY92" fmla="*/ 60821 h 370051"/>
                <a:gd name="connsiteX93" fmla="*/ 79835 w 340360"/>
                <a:gd name="connsiteY93" fmla="*/ 68792 h 370051"/>
                <a:gd name="connsiteX94" fmla="*/ 79835 w 340360"/>
                <a:gd name="connsiteY94" fmla="*/ 69456 h 370051"/>
                <a:gd name="connsiteX95" fmla="*/ 78038 w 340360"/>
                <a:gd name="connsiteY95" fmla="*/ 77426 h 370051"/>
                <a:gd name="connsiteX96" fmla="*/ 77471 w 340360"/>
                <a:gd name="connsiteY96" fmla="*/ 80463 h 370051"/>
                <a:gd name="connsiteX97" fmla="*/ 76431 w 340360"/>
                <a:gd name="connsiteY97" fmla="*/ 86820 h 370051"/>
                <a:gd name="connsiteX98" fmla="*/ 75864 w 340360"/>
                <a:gd name="connsiteY98" fmla="*/ 90425 h 370051"/>
                <a:gd name="connsiteX99" fmla="*/ 75107 w 340360"/>
                <a:gd name="connsiteY99" fmla="*/ 96973 h 370051"/>
                <a:gd name="connsiteX100" fmla="*/ 75107 w 340360"/>
                <a:gd name="connsiteY100" fmla="*/ 100863 h 370051"/>
                <a:gd name="connsiteX101" fmla="*/ 75107 w 340360"/>
                <a:gd name="connsiteY101" fmla="*/ 108359 h 370051"/>
                <a:gd name="connsiteX102" fmla="*/ 75107 w 340360"/>
                <a:gd name="connsiteY102" fmla="*/ 111869 h 370051"/>
                <a:gd name="connsiteX103" fmla="*/ 75107 w 340360"/>
                <a:gd name="connsiteY103" fmla="*/ 123635 h 370051"/>
                <a:gd name="connsiteX104" fmla="*/ 67638 w 340360"/>
                <a:gd name="connsiteY104" fmla="*/ 236928 h 370051"/>
                <a:gd name="connsiteX105" fmla="*/ 64897 w 340360"/>
                <a:gd name="connsiteY105" fmla="*/ 237592 h 370051"/>
                <a:gd name="connsiteX106" fmla="*/ 25283 w 340360"/>
                <a:gd name="connsiteY106" fmla="*/ 260554 h 370051"/>
                <a:gd name="connsiteX107" fmla="*/ 1363 w 340360"/>
                <a:gd name="connsiteY107" fmla="*/ 309325 h 370051"/>
                <a:gd name="connsiteX108" fmla="*/ 512 w 340360"/>
                <a:gd name="connsiteY108" fmla="*/ 325645 h 370051"/>
                <a:gd name="connsiteX109" fmla="*/ 4010 w 340360"/>
                <a:gd name="connsiteY109" fmla="*/ 336652 h 370051"/>
                <a:gd name="connsiteX110" fmla="*/ 7792 w 340360"/>
                <a:gd name="connsiteY110" fmla="*/ 342061 h 370051"/>
                <a:gd name="connsiteX111" fmla="*/ 10250 w 340360"/>
                <a:gd name="connsiteY111" fmla="*/ 344433 h 370051"/>
                <a:gd name="connsiteX112" fmla="*/ 12992 w 340360"/>
                <a:gd name="connsiteY112" fmla="*/ 347090 h 370051"/>
                <a:gd name="connsiteX113" fmla="*/ 17719 w 340360"/>
                <a:gd name="connsiteY113" fmla="*/ 350221 h 370051"/>
                <a:gd name="connsiteX114" fmla="*/ 19610 w 340360"/>
                <a:gd name="connsiteY114" fmla="*/ 351549 h 370051"/>
                <a:gd name="connsiteX115" fmla="*/ 36250 w 340360"/>
                <a:gd name="connsiteY115" fmla="*/ 359235 h 370051"/>
                <a:gd name="connsiteX116" fmla="*/ 36250 w 340360"/>
                <a:gd name="connsiteY116" fmla="*/ 359235 h 370051"/>
                <a:gd name="connsiteX117" fmla="*/ 116234 w 340360"/>
                <a:gd name="connsiteY117" fmla="*/ 374132 h 370051"/>
                <a:gd name="connsiteX118" fmla="*/ 119449 w 340360"/>
                <a:gd name="connsiteY118" fmla="*/ 374132 h 370051"/>
                <a:gd name="connsiteX119" fmla="*/ 126729 w 340360"/>
                <a:gd name="connsiteY119" fmla="*/ 374132 h 370051"/>
                <a:gd name="connsiteX120" fmla="*/ 132780 w 340360"/>
                <a:gd name="connsiteY120" fmla="*/ 374606 h 370051"/>
                <a:gd name="connsiteX121" fmla="*/ 139681 w 340360"/>
                <a:gd name="connsiteY121" fmla="*/ 374606 h 370051"/>
                <a:gd name="connsiteX122" fmla="*/ 146110 w 340360"/>
                <a:gd name="connsiteY122" fmla="*/ 374606 h 370051"/>
                <a:gd name="connsiteX123" fmla="*/ 153390 w 340360"/>
                <a:gd name="connsiteY123" fmla="*/ 374606 h 370051"/>
                <a:gd name="connsiteX124" fmla="*/ 159347 w 340360"/>
                <a:gd name="connsiteY124" fmla="*/ 374606 h 370051"/>
                <a:gd name="connsiteX125" fmla="*/ 185346 w 340360"/>
                <a:gd name="connsiteY125" fmla="*/ 374606 h 370051"/>
                <a:gd name="connsiteX126" fmla="*/ 191208 w 340360"/>
                <a:gd name="connsiteY126" fmla="*/ 374606 h 370051"/>
                <a:gd name="connsiteX127" fmla="*/ 198488 w 340360"/>
                <a:gd name="connsiteY127" fmla="*/ 374606 h 370051"/>
                <a:gd name="connsiteX128" fmla="*/ 205106 w 340360"/>
                <a:gd name="connsiteY128" fmla="*/ 374606 h 370051"/>
                <a:gd name="connsiteX129" fmla="*/ 211819 w 340360"/>
                <a:gd name="connsiteY129" fmla="*/ 374606 h 370051"/>
                <a:gd name="connsiteX130" fmla="*/ 218153 w 340360"/>
                <a:gd name="connsiteY130" fmla="*/ 374132 h 370051"/>
                <a:gd name="connsiteX131" fmla="*/ 225149 w 340360"/>
                <a:gd name="connsiteY131" fmla="*/ 374132 h 370051"/>
                <a:gd name="connsiteX132" fmla="*/ 228553 w 340360"/>
                <a:gd name="connsiteY132" fmla="*/ 374132 h 370051"/>
                <a:gd name="connsiteX133" fmla="*/ 325177 w 340360"/>
                <a:gd name="connsiteY133" fmla="*/ 351549 h 370051"/>
                <a:gd name="connsiteX134" fmla="*/ 327068 w 340360"/>
                <a:gd name="connsiteY134" fmla="*/ 350221 h 370051"/>
                <a:gd name="connsiteX135" fmla="*/ 331796 w 340360"/>
                <a:gd name="connsiteY135" fmla="*/ 347090 h 370051"/>
                <a:gd name="connsiteX136" fmla="*/ 333781 w 340360"/>
                <a:gd name="connsiteY136" fmla="*/ 345192 h 370051"/>
                <a:gd name="connsiteX137" fmla="*/ 340777 w 340360"/>
                <a:gd name="connsiteY137" fmla="*/ 336652 h 370051"/>
                <a:gd name="connsiteX138" fmla="*/ 344559 w 340360"/>
                <a:gd name="connsiteY138" fmla="*/ 324127 h 370051"/>
                <a:gd name="connsiteX139" fmla="*/ 341723 w 340360"/>
                <a:gd name="connsiteY139" fmla="*/ 309230 h 370051"/>
                <a:gd name="connsiteX140" fmla="*/ 234226 w 340360"/>
                <a:gd name="connsiteY140" fmla="*/ 232279 h 370051"/>
                <a:gd name="connsiteX141" fmla="*/ 231011 w 340360"/>
                <a:gd name="connsiteY141" fmla="*/ 239585 h 370051"/>
                <a:gd name="connsiteX142" fmla="*/ 114790 w 340360"/>
                <a:gd name="connsiteY142" fmla="*/ 244492 h 370051"/>
                <a:gd name="connsiteX143" fmla="*/ 109900 w 340360"/>
                <a:gd name="connsiteY143" fmla="*/ 239585 h 370051"/>
                <a:gd name="connsiteX144" fmla="*/ 106685 w 340360"/>
                <a:gd name="connsiteY144" fmla="*/ 232279 h 370051"/>
                <a:gd name="connsiteX145" fmla="*/ 106685 w 340360"/>
                <a:gd name="connsiteY145" fmla="*/ 232279 h 370051"/>
                <a:gd name="connsiteX146" fmla="*/ 109333 w 340360"/>
                <a:gd name="connsiteY146" fmla="*/ 231140 h 370051"/>
                <a:gd name="connsiteX147" fmla="*/ 111034 w 340360"/>
                <a:gd name="connsiteY147" fmla="*/ 230381 h 370051"/>
                <a:gd name="connsiteX148" fmla="*/ 123987 w 340360"/>
                <a:gd name="connsiteY148" fmla="*/ 212258 h 370051"/>
                <a:gd name="connsiteX149" fmla="*/ 123987 w 340360"/>
                <a:gd name="connsiteY149" fmla="*/ 212258 h 370051"/>
                <a:gd name="connsiteX150" fmla="*/ 150743 w 340360"/>
                <a:gd name="connsiteY150" fmla="*/ 230666 h 370051"/>
                <a:gd name="connsiteX151" fmla="*/ 191208 w 340360"/>
                <a:gd name="connsiteY151" fmla="*/ 230666 h 370051"/>
                <a:gd name="connsiteX152" fmla="*/ 217775 w 340360"/>
                <a:gd name="connsiteY152" fmla="*/ 212258 h 370051"/>
                <a:gd name="connsiteX153" fmla="*/ 217775 w 340360"/>
                <a:gd name="connsiteY153" fmla="*/ 212258 h 370051"/>
                <a:gd name="connsiteX154" fmla="*/ 234226 w 340360"/>
                <a:gd name="connsiteY154" fmla="*/ 232089 h 370051"/>
                <a:gd name="connsiteX155" fmla="*/ 249069 w 340360"/>
                <a:gd name="connsiteY155" fmla="*/ 137394 h 370051"/>
                <a:gd name="connsiteX156" fmla="*/ 241978 w 340360"/>
                <a:gd name="connsiteY156" fmla="*/ 153144 h 370051"/>
                <a:gd name="connsiteX157" fmla="*/ 238386 w 340360"/>
                <a:gd name="connsiteY157" fmla="*/ 154473 h 370051"/>
                <a:gd name="connsiteX158" fmla="*/ 236589 w 340360"/>
                <a:gd name="connsiteY158" fmla="*/ 153524 h 370051"/>
                <a:gd name="connsiteX159" fmla="*/ 201513 w 340360"/>
                <a:gd name="connsiteY159" fmla="*/ 206944 h 370051"/>
                <a:gd name="connsiteX160" fmla="*/ 139965 w 340360"/>
                <a:gd name="connsiteY160" fmla="*/ 206944 h 370051"/>
                <a:gd name="connsiteX161" fmla="*/ 104983 w 340360"/>
                <a:gd name="connsiteY161" fmla="*/ 153714 h 370051"/>
                <a:gd name="connsiteX162" fmla="*/ 103187 w 340360"/>
                <a:gd name="connsiteY162" fmla="*/ 154663 h 370051"/>
                <a:gd name="connsiteX163" fmla="*/ 99027 w 340360"/>
                <a:gd name="connsiteY163" fmla="*/ 152860 h 370051"/>
                <a:gd name="connsiteX164" fmla="*/ 92409 w 340360"/>
                <a:gd name="connsiteY164" fmla="*/ 137204 h 370051"/>
                <a:gd name="connsiteX165" fmla="*/ 95245 w 340360"/>
                <a:gd name="connsiteY165" fmla="*/ 118227 h 370051"/>
                <a:gd name="connsiteX166" fmla="*/ 96569 w 340360"/>
                <a:gd name="connsiteY166" fmla="*/ 117657 h 370051"/>
                <a:gd name="connsiteX167" fmla="*/ 100067 w 340360"/>
                <a:gd name="connsiteY167" fmla="*/ 118796 h 370051"/>
                <a:gd name="connsiteX168" fmla="*/ 100067 w 340360"/>
                <a:gd name="connsiteY168" fmla="*/ 118796 h 370051"/>
                <a:gd name="connsiteX169" fmla="*/ 137885 w 340360"/>
                <a:gd name="connsiteY169" fmla="*/ 74580 h 370051"/>
                <a:gd name="connsiteX170" fmla="*/ 237062 w 340360"/>
                <a:gd name="connsiteY170" fmla="*/ 125438 h 370051"/>
                <a:gd name="connsiteX171" fmla="*/ 245098 w 340360"/>
                <a:gd name="connsiteY171" fmla="*/ 117657 h 370051"/>
                <a:gd name="connsiteX172" fmla="*/ 245949 w 340360"/>
                <a:gd name="connsiteY172" fmla="*/ 117657 h 370051"/>
                <a:gd name="connsiteX173" fmla="*/ 249258 w 340360"/>
                <a:gd name="connsiteY173" fmla="*/ 137204 h 37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0360" h="370051">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8" y="78332"/>
                    <a:pt x="264575" y="77331"/>
                  </a:cubicBezTo>
                  <a:cubicBezTo>
                    <a:pt x="264575" y="74580"/>
                    <a:pt x="263440" y="71923"/>
                    <a:pt x="262778" y="69361"/>
                  </a:cubicBezTo>
                  <a:cubicBezTo>
                    <a:pt x="262778" y="69361"/>
                    <a:pt x="262778" y="69361"/>
                    <a:pt x="262778" y="68697"/>
                  </a:cubicBezTo>
                  <a:cubicBezTo>
                    <a:pt x="262022" y="65945"/>
                    <a:pt x="261265" y="63288"/>
                    <a:pt x="260415" y="60726"/>
                  </a:cubicBezTo>
                  <a:lnTo>
                    <a:pt x="259564" y="58354"/>
                  </a:lnTo>
                  <a:cubicBezTo>
                    <a:pt x="258996" y="56646"/>
                    <a:pt x="258429" y="54938"/>
                    <a:pt x="257767" y="53325"/>
                  </a:cubicBezTo>
                  <a:cubicBezTo>
                    <a:pt x="257105" y="51712"/>
                    <a:pt x="257105"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8" y="17649"/>
                  </a:lnTo>
                  <a:lnTo>
                    <a:pt x="231200" y="15466"/>
                  </a:lnTo>
                  <a:lnTo>
                    <a:pt x="229688" y="14233"/>
                  </a:lnTo>
                  <a:lnTo>
                    <a:pt x="226568" y="11861"/>
                  </a:lnTo>
                  <a:lnTo>
                    <a:pt x="225622" y="11196"/>
                  </a:lnTo>
                  <a:cubicBezTo>
                    <a:pt x="224342" y="10276"/>
                    <a:pt x="223017"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1"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6"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8" y="236928"/>
                  </a:cubicBezTo>
                  <a:lnTo>
                    <a:pt x="64897" y="237592"/>
                  </a:lnTo>
                  <a:cubicBezTo>
                    <a:pt x="49246" y="239863"/>
                    <a:pt x="35064" y="248084"/>
                    <a:pt x="25283" y="260554"/>
                  </a:cubicBezTo>
                  <a:cubicBezTo>
                    <a:pt x="14019" y="274967"/>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2" y="357184"/>
                    <a:pt x="36250" y="359235"/>
                  </a:cubicBezTo>
                  <a:lnTo>
                    <a:pt x="36250" y="359235"/>
                  </a:lnTo>
                  <a:cubicBezTo>
                    <a:pt x="62185" y="367540"/>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49" y="374132"/>
                  </a:lnTo>
                  <a:lnTo>
                    <a:pt x="228553" y="374132"/>
                  </a:lnTo>
                  <a:cubicBezTo>
                    <a:pt x="267222" y="371001"/>
                    <a:pt x="304189" y="364074"/>
                    <a:pt x="325177"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69"/>
                    <a:pt x="232747" y="237502"/>
                    <a:pt x="231011" y="239585"/>
                  </a:cubicBezTo>
                  <a:cubicBezTo>
                    <a:pt x="200268" y="273149"/>
                    <a:pt x="148234" y="275346"/>
                    <a:pt x="114790" y="244492"/>
                  </a:cubicBezTo>
                  <a:cubicBezTo>
                    <a:pt x="113092" y="242926"/>
                    <a:pt x="111461" y="241289"/>
                    <a:pt x="109900" y="239585"/>
                  </a:cubicBezTo>
                  <a:cubicBezTo>
                    <a:pt x="108164" y="237502"/>
                    <a:pt x="107050" y="234969"/>
                    <a:pt x="106685" y="232279"/>
                  </a:cubicBezTo>
                  <a:lnTo>
                    <a:pt x="106685" y="232279"/>
                  </a:lnTo>
                  <a:cubicBezTo>
                    <a:pt x="106685" y="232279"/>
                    <a:pt x="108009" y="232279"/>
                    <a:pt x="109333" y="231140"/>
                  </a:cubicBezTo>
                  <a:lnTo>
                    <a:pt x="111034" y="230381"/>
                  </a:lnTo>
                  <a:cubicBezTo>
                    <a:pt x="118375" y="227228"/>
                    <a:pt x="123365" y="220247"/>
                    <a:pt x="123987" y="212258"/>
                  </a:cubicBezTo>
                  <a:lnTo>
                    <a:pt x="123987" y="212258"/>
                  </a:lnTo>
                  <a:cubicBezTo>
                    <a:pt x="131580" y="220139"/>
                    <a:pt x="140680" y="226400"/>
                    <a:pt x="150743" y="230666"/>
                  </a:cubicBezTo>
                  <a:cubicBezTo>
                    <a:pt x="163711" y="235981"/>
                    <a:pt x="178240" y="235981"/>
                    <a:pt x="191208" y="230666"/>
                  </a:cubicBezTo>
                  <a:cubicBezTo>
                    <a:pt x="201187" y="226349"/>
                    <a:pt x="210216" y="220093"/>
                    <a:pt x="217775" y="212258"/>
                  </a:cubicBezTo>
                  <a:lnTo>
                    <a:pt x="217775" y="212258"/>
                  </a:lnTo>
                  <a:cubicBezTo>
                    <a:pt x="218836" y="221565"/>
                    <a:pt x="225298" y="229354"/>
                    <a:pt x="234226" y="232089"/>
                  </a:cubicBezTo>
                  <a:close/>
                  <a:moveTo>
                    <a:pt x="249069" y="137394"/>
                  </a:moveTo>
                  <a:cubicBezTo>
                    <a:pt x="248440" y="143268"/>
                    <a:pt x="245955" y="148787"/>
                    <a:pt x="241978" y="153144"/>
                  </a:cubicBezTo>
                  <a:cubicBezTo>
                    <a:pt x="241050" y="154121"/>
                    <a:pt x="239724" y="154611"/>
                    <a:pt x="238386" y="154473"/>
                  </a:cubicBezTo>
                  <a:cubicBezTo>
                    <a:pt x="237725" y="154291"/>
                    <a:pt x="237113" y="153967"/>
                    <a:pt x="236589" y="153524"/>
                  </a:cubicBezTo>
                  <a:cubicBezTo>
                    <a:pt x="230298" y="174364"/>
                    <a:pt x="218113" y="192922"/>
                    <a:pt x="201513" y="206944"/>
                  </a:cubicBezTo>
                  <a:cubicBezTo>
                    <a:pt x="183930" y="222514"/>
                    <a:pt x="157548" y="222514"/>
                    <a:pt x="139965" y="206944"/>
                  </a:cubicBezTo>
                  <a:cubicBezTo>
                    <a:pt x="123447" y="192946"/>
                    <a:pt x="111301" y="174464"/>
                    <a:pt x="104983" y="153714"/>
                  </a:cubicBezTo>
                  <a:cubicBezTo>
                    <a:pt x="104460" y="154157"/>
                    <a:pt x="103847" y="154481"/>
                    <a:pt x="103187" y="154663"/>
                  </a:cubicBezTo>
                  <a:cubicBezTo>
                    <a:pt x="101601" y="154718"/>
                    <a:pt x="100075" y="154056"/>
                    <a:pt x="99027" y="152860"/>
                  </a:cubicBezTo>
                  <a:cubicBezTo>
                    <a:pt x="95411" y="148362"/>
                    <a:pt x="93119" y="142939"/>
                    <a:pt x="92409" y="137204"/>
                  </a:cubicBezTo>
                  <a:cubicBezTo>
                    <a:pt x="90369" y="130779"/>
                    <a:pt x="91417" y="123768"/>
                    <a:pt x="95245" y="118227"/>
                  </a:cubicBezTo>
                  <a:cubicBezTo>
                    <a:pt x="95640" y="117942"/>
                    <a:pt x="96092" y="117747"/>
                    <a:pt x="96569" y="117657"/>
                  </a:cubicBezTo>
                  <a:cubicBezTo>
                    <a:pt x="97844"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6" name="Freeform 784">
              <a:extLst>
                <a:ext uri="{FF2B5EF4-FFF2-40B4-BE49-F238E27FC236}">
                  <a16:creationId xmlns:a16="http://schemas.microsoft.com/office/drawing/2014/main" id="{6F00DA2A-0458-4D8A-5167-F72E58818E57}"/>
                </a:ext>
              </a:extLst>
            </p:cNvPr>
            <p:cNvSpPr/>
            <p:nvPr/>
          </p:nvSpPr>
          <p:spPr>
            <a:xfrm>
              <a:off x="5917216" y="3016250"/>
              <a:ext cx="359269" cy="360563"/>
            </a:xfrm>
            <a:custGeom>
              <a:avLst/>
              <a:gdLst>
                <a:gd name="connsiteX0" fmla="*/ 0 w 359268"/>
                <a:gd name="connsiteY0" fmla="*/ 163297 h 360563"/>
                <a:gd name="connsiteX1" fmla="*/ 1513 w 359268"/>
                <a:gd name="connsiteY1" fmla="*/ 212448 h 360563"/>
                <a:gd name="connsiteX2" fmla="*/ 47839 w 359268"/>
                <a:gd name="connsiteY2" fmla="*/ 221936 h 360563"/>
                <a:gd name="connsiteX3" fmla="*/ 63628 w 359268"/>
                <a:gd name="connsiteY3" fmla="*/ 256190 h 360563"/>
                <a:gd name="connsiteX4" fmla="*/ 39898 w 359268"/>
                <a:gd name="connsiteY4" fmla="*/ 297465 h 360563"/>
                <a:gd name="connsiteX5" fmla="*/ 75541 w 359268"/>
                <a:gd name="connsiteY5" fmla="*/ 331149 h 360563"/>
                <a:gd name="connsiteX6" fmla="*/ 115533 w 359268"/>
                <a:gd name="connsiteY6" fmla="*/ 304486 h 360563"/>
                <a:gd name="connsiteX7" fmla="*/ 150420 w 359268"/>
                <a:gd name="connsiteY7" fmla="*/ 317960 h 360563"/>
                <a:gd name="connsiteX8" fmla="*/ 162900 w 359268"/>
                <a:gd name="connsiteY8" fmla="*/ 364643 h 360563"/>
                <a:gd name="connsiteX9" fmla="*/ 211874 w 359268"/>
                <a:gd name="connsiteY9" fmla="*/ 363220 h 360563"/>
                <a:gd name="connsiteX10" fmla="*/ 221329 w 359268"/>
                <a:gd name="connsiteY10" fmla="*/ 315303 h 360563"/>
                <a:gd name="connsiteX11" fmla="*/ 254419 w 359268"/>
                <a:gd name="connsiteY11" fmla="*/ 300121 h 360563"/>
                <a:gd name="connsiteX12" fmla="*/ 296775 w 359268"/>
                <a:gd name="connsiteY12" fmla="*/ 324697 h 360563"/>
                <a:gd name="connsiteX13" fmla="*/ 330055 w 359268"/>
                <a:gd name="connsiteY13" fmla="*/ 288925 h 360563"/>
                <a:gd name="connsiteX14" fmla="*/ 302920 w 359268"/>
                <a:gd name="connsiteY14" fmla="*/ 247840 h 360563"/>
                <a:gd name="connsiteX15" fmla="*/ 315684 w 359268"/>
                <a:gd name="connsiteY15" fmla="*/ 214061 h 360563"/>
                <a:gd name="connsiteX16" fmla="*/ 362956 w 359268"/>
                <a:gd name="connsiteY16" fmla="*/ 201346 h 360563"/>
                <a:gd name="connsiteX17" fmla="*/ 361916 w 359268"/>
                <a:gd name="connsiteY17" fmla="*/ 151816 h 360563"/>
                <a:gd name="connsiteX18" fmla="*/ 313982 w 359268"/>
                <a:gd name="connsiteY18" fmla="*/ 142328 h 360563"/>
                <a:gd name="connsiteX19" fmla="*/ 299139 w 359268"/>
                <a:gd name="connsiteY19" fmla="*/ 109023 h 360563"/>
                <a:gd name="connsiteX20" fmla="*/ 323626 w 359268"/>
                <a:gd name="connsiteY20" fmla="*/ 66704 h 360563"/>
                <a:gd name="connsiteX21" fmla="*/ 287888 w 359268"/>
                <a:gd name="connsiteY21" fmla="*/ 33210 h 360563"/>
                <a:gd name="connsiteX22" fmla="*/ 247706 w 359268"/>
                <a:gd name="connsiteY22" fmla="*/ 59967 h 360563"/>
                <a:gd name="connsiteX23" fmla="*/ 213103 w 359268"/>
                <a:gd name="connsiteY23" fmla="*/ 46589 h 360563"/>
                <a:gd name="connsiteX24" fmla="*/ 200718 w 359268"/>
                <a:gd name="connsiteY24" fmla="*/ 0 h 360563"/>
                <a:gd name="connsiteX25" fmla="*/ 151744 w 359268"/>
                <a:gd name="connsiteY25" fmla="*/ 1518 h 360563"/>
                <a:gd name="connsiteX26" fmla="*/ 142289 w 359268"/>
                <a:gd name="connsiteY26" fmla="*/ 48296 h 360563"/>
                <a:gd name="connsiteX27" fmla="*/ 107592 w 359268"/>
                <a:gd name="connsiteY27" fmla="*/ 63763 h 360563"/>
                <a:gd name="connsiteX28" fmla="*/ 66654 w 359268"/>
                <a:gd name="connsiteY28" fmla="*/ 39947 h 360563"/>
                <a:gd name="connsiteX29" fmla="*/ 33091 w 359268"/>
                <a:gd name="connsiteY29" fmla="*/ 75908 h 360563"/>
                <a:gd name="connsiteX30" fmla="*/ 59090 w 359268"/>
                <a:gd name="connsiteY30" fmla="*/ 115285 h 360563"/>
                <a:gd name="connsiteX31" fmla="*/ 45476 w 359268"/>
                <a:gd name="connsiteY31" fmla="*/ 151247 h 360563"/>
                <a:gd name="connsiteX32" fmla="*/ 177271 w 359268"/>
                <a:gd name="connsiteY32" fmla="*/ 63478 h 360563"/>
                <a:gd name="connsiteX33" fmla="*/ 298935 w 359268"/>
                <a:gd name="connsiteY33" fmla="*/ 178482 h 360563"/>
                <a:gd name="connsiteX34" fmla="*/ 184344 w 359268"/>
                <a:gd name="connsiteY34" fmla="*/ 300585 h 360563"/>
                <a:gd name="connsiteX35" fmla="*/ 62683 w 359268"/>
                <a:gd name="connsiteY35" fmla="*/ 185690 h 360563"/>
                <a:gd name="connsiteX36" fmla="*/ 176973 w 359268"/>
                <a:gd name="connsiteY36" fmla="*/ 63487 h 360563"/>
                <a:gd name="connsiteX37" fmla="*/ 177271 w 359268"/>
                <a:gd name="connsiteY37" fmla="*/ 63478 h 36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9268" h="360563">
                  <a:moveTo>
                    <a:pt x="0" y="163297"/>
                  </a:moveTo>
                  <a:lnTo>
                    <a:pt x="1513" y="212448"/>
                  </a:lnTo>
                  <a:lnTo>
                    <a:pt x="47839" y="221936"/>
                  </a:lnTo>
                  <a:cubicBezTo>
                    <a:pt x="51487" y="234036"/>
                    <a:pt x="56801" y="245566"/>
                    <a:pt x="63628" y="256190"/>
                  </a:cubicBezTo>
                  <a:lnTo>
                    <a:pt x="39898" y="297465"/>
                  </a:lnTo>
                  <a:lnTo>
                    <a:pt x="75541" y="331149"/>
                  </a:lnTo>
                  <a:lnTo>
                    <a:pt x="115533" y="304486"/>
                  </a:lnTo>
                  <a:cubicBezTo>
                    <a:pt x="126485" y="310577"/>
                    <a:pt x="138226" y="315112"/>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2"/>
                  </a:cubicBezTo>
                  <a:cubicBezTo>
                    <a:pt x="300888" y="243957"/>
                    <a:pt x="249584" y="298624"/>
                    <a:pt x="184344" y="300585"/>
                  </a:cubicBezTo>
                  <a:cubicBezTo>
                    <a:pt x="119146" y="302543"/>
                    <a:pt x="64695" y="251121"/>
                    <a:pt x="62683" y="185690"/>
                  </a:cubicBezTo>
                  <a:cubicBezTo>
                    <a:pt x="60619" y="120271"/>
                    <a:pt x="111788" y="65559"/>
                    <a:pt x="176973" y="63487"/>
                  </a:cubicBezTo>
                  <a:cubicBezTo>
                    <a:pt x="177072" y="63484"/>
                    <a:pt x="177171" y="63481"/>
                    <a:pt x="177271" y="63478"/>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7" name="Freeform 808">
              <a:extLst>
                <a:ext uri="{FF2B5EF4-FFF2-40B4-BE49-F238E27FC236}">
                  <a16:creationId xmlns:a16="http://schemas.microsoft.com/office/drawing/2014/main" id="{562190AF-0306-A249-BF31-DA576A8AED08}"/>
                </a:ext>
              </a:extLst>
            </p:cNvPr>
            <p:cNvSpPr/>
            <p:nvPr/>
          </p:nvSpPr>
          <p:spPr>
            <a:xfrm>
              <a:off x="5670550" y="3167307"/>
              <a:ext cx="283633" cy="284655"/>
            </a:xfrm>
            <a:custGeom>
              <a:avLst/>
              <a:gdLst>
                <a:gd name="connsiteX0" fmla="*/ 0 w 283633"/>
                <a:gd name="connsiteY0" fmla="*/ 169465 h 284655"/>
                <a:gd name="connsiteX1" fmla="*/ 12291 w 283633"/>
                <a:gd name="connsiteY1" fmla="*/ 206375 h 284655"/>
                <a:gd name="connsiteX2" fmla="*/ 49447 w 283633"/>
                <a:gd name="connsiteY2" fmla="*/ 202959 h 284655"/>
                <a:gd name="connsiteX3" fmla="*/ 69301 w 283633"/>
                <a:gd name="connsiteY3" fmla="*/ 225637 h 284655"/>
                <a:gd name="connsiteX4" fmla="*/ 60603 w 283633"/>
                <a:gd name="connsiteY4" fmla="*/ 262262 h 284655"/>
                <a:gd name="connsiteX5" fmla="*/ 95301 w 283633"/>
                <a:gd name="connsiteY5" fmla="*/ 279721 h 284655"/>
                <a:gd name="connsiteX6" fmla="*/ 119599 w 283633"/>
                <a:gd name="connsiteY6" fmla="*/ 250402 h 284655"/>
                <a:gd name="connsiteX7" fmla="*/ 148908 w 283633"/>
                <a:gd name="connsiteY7" fmla="*/ 252394 h 284655"/>
                <a:gd name="connsiteX8" fmla="*/ 168951 w 283633"/>
                <a:gd name="connsiteY8" fmla="*/ 285414 h 284655"/>
                <a:gd name="connsiteX9" fmla="*/ 205634 w 283633"/>
                <a:gd name="connsiteY9" fmla="*/ 273079 h 284655"/>
                <a:gd name="connsiteX10" fmla="*/ 202136 w 283633"/>
                <a:gd name="connsiteY10" fmla="*/ 234556 h 284655"/>
                <a:gd name="connsiteX11" fmla="*/ 223787 w 283633"/>
                <a:gd name="connsiteY11" fmla="*/ 215579 h 284655"/>
                <a:gd name="connsiteX12" fmla="*/ 261604 w 283633"/>
                <a:gd name="connsiteY12" fmla="*/ 224498 h 284655"/>
                <a:gd name="connsiteX13" fmla="*/ 278906 w 283633"/>
                <a:gd name="connsiteY13" fmla="*/ 189675 h 284655"/>
                <a:gd name="connsiteX14" fmla="*/ 249030 w 283633"/>
                <a:gd name="connsiteY14" fmla="*/ 164815 h 284655"/>
                <a:gd name="connsiteX15" fmla="*/ 251016 w 283633"/>
                <a:gd name="connsiteY15" fmla="*/ 136350 h 284655"/>
                <a:gd name="connsiteX16" fmla="*/ 283633 w 283633"/>
                <a:gd name="connsiteY16" fmla="*/ 115380 h 284655"/>
                <a:gd name="connsiteX17" fmla="*/ 271343 w 283633"/>
                <a:gd name="connsiteY17" fmla="*/ 78470 h 284655"/>
                <a:gd name="connsiteX18" fmla="*/ 232863 w 283633"/>
                <a:gd name="connsiteY18" fmla="*/ 82076 h 284655"/>
                <a:gd name="connsiteX19" fmla="*/ 213954 w 283633"/>
                <a:gd name="connsiteY19" fmla="*/ 60252 h 284655"/>
                <a:gd name="connsiteX20" fmla="*/ 222936 w 283633"/>
                <a:gd name="connsiteY20" fmla="*/ 22298 h 284655"/>
                <a:gd name="connsiteX21" fmla="*/ 189089 w 283633"/>
                <a:gd name="connsiteY21" fmla="*/ 5219 h 284655"/>
                <a:gd name="connsiteX22" fmla="*/ 164696 w 283633"/>
                <a:gd name="connsiteY22" fmla="*/ 34633 h 284655"/>
                <a:gd name="connsiteX23" fmla="*/ 135388 w 283633"/>
                <a:gd name="connsiteY23" fmla="*/ 32451 h 284655"/>
                <a:gd name="connsiteX24" fmla="*/ 115533 w 283633"/>
                <a:gd name="connsiteY24" fmla="*/ 0 h 284655"/>
                <a:gd name="connsiteX25" fmla="*/ 78756 w 283633"/>
                <a:gd name="connsiteY25" fmla="*/ 12335 h 284655"/>
                <a:gd name="connsiteX26" fmla="*/ 82159 w 283633"/>
                <a:gd name="connsiteY26" fmla="*/ 50289 h 284655"/>
                <a:gd name="connsiteX27" fmla="*/ 59468 w 283633"/>
                <a:gd name="connsiteY27" fmla="*/ 69835 h 284655"/>
                <a:gd name="connsiteX28" fmla="*/ 23069 w 283633"/>
                <a:gd name="connsiteY28" fmla="*/ 61201 h 284655"/>
                <a:gd name="connsiteX29" fmla="*/ 5200 w 283633"/>
                <a:gd name="connsiteY29" fmla="*/ 95644 h 284655"/>
                <a:gd name="connsiteX30" fmla="*/ 33563 w 283633"/>
                <a:gd name="connsiteY30" fmla="*/ 119555 h 284655"/>
                <a:gd name="connsiteX31" fmla="*/ 31389 w 283633"/>
                <a:gd name="connsiteY31" fmla="*/ 149918 h 284655"/>
                <a:gd name="connsiteX32" fmla="*/ 112792 w 283633"/>
                <a:gd name="connsiteY32" fmla="*/ 56931 h 284655"/>
                <a:gd name="connsiteX33" fmla="*/ 226481 w 283633"/>
                <a:gd name="connsiteY33" fmla="*/ 113783 h 284655"/>
                <a:gd name="connsiteX34" fmla="*/ 169833 w 283633"/>
                <a:gd name="connsiteY34" fmla="*/ 227882 h 284655"/>
                <a:gd name="connsiteX35" fmla="*/ 56144 w 283633"/>
                <a:gd name="connsiteY35" fmla="*/ 171030 h 284655"/>
                <a:gd name="connsiteX36" fmla="*/ 56065 w 283633"/>
                <a:gd name="connsiteY36" fmla="*/ 170793 h 284655"/>
                <a:gd name="connsiteX37" fmla="*/ 112792 w 283633"/>
                <a:gd name="connsiteY37" fmla="*/ 56931 h 28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4655">
                  <a:moveTo>
                    <a:pt x="0" y="169465"/>
                  </a:moveTo>
                  <a:lnTo>
                    <a:pt x="12291" y="206375"/>
                  </a:lnTo>
                  <a:lnTo>
                    <a:pt x="49447" y="202959"/>
                  </a:lnTo>
                  <a:cubicBezTo>
                    <a:pt x="55008" y="211388"/>
                    <a:pt x="61687" y="219018"/>
                    <a:pt x="69301" y="225637"/>
                  </a:cubicBezTo>
                  <a:lnTo>
                    <a:pt x="60603" y="262262"/>
                  </a:lnTo>
                  <a:lnTo>
                    <a:pt x="95301" y="279721"/>
                  </a:lnTo>
                  <a:lnTo>
                    <a:pt x="119599" y="250402"/>
                  </a:lnTo>
                  <a:cubicBezTo>
                    <a:pt x="129233" y="252398"/>
                    <a:pt x="139093" y="253068"/>
                    <a:pt x="148908" y="252394"/>
                  </a:cubicBezTo>
                  <a:lnTo>
                    <a:pt x="168951" y="285414"/>
                  </a:lnTo>
                  <a:lnTo>
                    <a:pt x="205634" y="273079"/>
                  </a:lnTo>
                  <a:lnTo>
                    <a:pt x="202136" y="234556"/>
                  </a:lnTo>
                  <a:cubicBezTo>
                    <a:pt x="210134" y="229188"/>
                    <a:pt x="217410"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0"/>
                    <a:pt x="145210" y="31887"/>
                    <a:pt x="135388" y="32451"/>
                  </a:cubicBezTo>
                  <a:lnTo>
                    <a:pt x="115533" y="0"/>
                  </a:lnTo>
                  <a:lnTo>
                    <a:pt x="78756" y="12335"/>
                  </a:lnTo>
                  <a:lnTo>
                    <a:pt x="82159" y="50289"/>
                  </a:lnTo>
                  <a:cubicBezTo>
                    <a:pt x="73743"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6" y="243690"/>
                    <a:pt x="71895" y="218237"/>
                    <a:pt x="56144" y="171030"/>
                  </a:cubicBezTo>
                  <a:cubicBezTo>
                    <a:pt x="56117" y="170951"/>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8" name="Freeform 811">
              <a:extLst>
                <a:ext uri="{FF2B5EF4-FFF2-40B4-BE49-F238E27FC236}">
                  <a16:creationId xmlns:a16="http://schemas.microsoft.com/office/drawing/2014/main" id="{1D39CE4E-8016-6049-C019-A30FC37C9F33}"/>
                </a:ext>
              </a:extLst>
            </p:cNvPr>
            <p:cNvSpPr/>
            <p:nvPr/>
          </p:nvSpPr>
          <p:spPr>
            <a:xfrm>
              <a:off x="6241693" y="3169679"/>
              <a:ext cx="274179" cy="275167"/>
            </a:xfrm>
            <a:custGeom>
              <a:avLst/>
              <a:gdLst>
                <a:gd name="connsiteX0" fmla="*/ 0 w 274178"/>
                <a:gd name="connsiteY0" fmla="*/ 176486 h 275166"/>
                <a:gd name="connsiteX1" fmla="*/ 15033 w 274178"/>
                <a:gd name="connsiteY1" fmla="*/ 212448 h 275166"/>
                <a:gd name="connsiteX2" fmla="*/ 51999 w 274178"/>
                <a:gd name="connsiteY2" fmla="*/ 206565 h 275166"/>
                <a:gd name="connsiteX3" fmla="*/ 73272 w 274178"/>
                <a:gd name="connsiteY3" fmla="*/ 227914 h 275166"/>
                <a:gd name="connsiteX4" fmla="*/ 67032 w 274178"/>
                <a:gd name="connsiteY4" fmla="*/ 265014 h 275166"/>
                <a:gd name="connsiteX5" fmla="*/ 102770 w 274178"/>
                <a:gd name="connsiteY5" fmla="*/ 280101 h 275166"/>
                <a:gd name="connsiteX6" fmla="*/ 124988 w 274178"/>
                <a:gd name="connsiteY6" fmla="*/ 249263 h 275166"/>
                <a:gd name="connsiteX7" fmla="*/ 154486 w 274178"/>
                <a:gd name="connsiteY7" fmla="*/ 249263 h 275166"/>
                <a:gd name="connsiteX8" fmla="*/ 175758 w 274178"/>
                <a:gd name="connsiteY8" fmla="*/ 280480 h 275166"/>
                <a:gd name="connsiteX9" fmla="*/ 211685 w 274178"/>
                <a:gd name="connsiteY9" fmla="*/ 265678 h 275166"/>
                <a:gd name="connsiteX10" fmla="*/ 205540 w 274178"/>
                <a:gd name="connsiteY10" fmla="*/ 227724 h 275166"/>
                <a:gd name="connsiteX11" fmla="*/ 226245 w 274178"/>
                <a:gd name="connsiteY11" fmla="*/ 207134 h 275166"/>
                <a:gd name="connsiteX12" fmla="*/ 264063 w 274178"/>
                <a:gd name="connsiteY12" fmla="*/ 213586 h 275166"/>
                <a:gd name="connsiteX13" fmla="*/ 279757 w 274178"/>
                <a:gd name="connsiteY13" fmla="*/ 177720 h 275166"/>
                <a:gd name="connsiteX14" fmla="*/ 248368 w 274178"/>
                <a:gd name="connsiteY14" fmla="*/ 154852 h 275166"/>
                <a:gd name="connsiteX15" fmla="*/ 248368 w 274178"/>
                <a:gd name="connsiteY15" fmla="*/ 126387 h 275166"/>
                <a:gd name="connsiteX16" fmla="*/ 279757 w 274178"/>
                <a:gd name="connsiteY16" fmla="*/ 103709 h 275166"/>
                <a:gd name="connsiteX17" fmla="*/ 265103 w 274178"/>
                <a:gd name="connsiteY17" fmla="*/ 67653 h 275166"/>
                <a:gd name="connsiteX18" fmla="*/ 227285 w 274178"/>
                <a:gd name="connsiteY18" fmla="*/ 73821 h 275166"/>
                <a:gd name="connsiteX19" fmla="*/ 207147 w 274178"/>
                <a:gd name="connsiteY19" fmla="*/ 53325 h 275166"/>
                <a:gd name="connsiteX20" fmla="*/ 213576 w 274178"/>
                <a:gd name="connsiteY20" fmla="*/ 15371 h 275166"/>
                <a:gd name="connsiteX21" fmla="*/ 177838 w 274178"/>
                <a:gd name="connsiteY21" fmla="*/ 285 h 275166"/>
                <a:gd name="connsiteX22" fmla="*/ 154958 w 274178"/>
                <a:gd name="connsiteY22" fmla="*/ 31027 h 275166"/>
                <a:gd name="connsiteX23" fmla="*/ 125650 w 274178"/>
                <a:gd name="connsiteY23" fmla="*/ 31027 h 275166"/>
                <a:gd name="connsiteX24" fmla="*/ 103621 w 274178"/>
                <a:gd name="connsiteY24" fmla="*/ 0 h 275166"/>
                <a:gd name="connsiteX25" fmla="*/ 67788 w 274178"/>
                <a:gd name="connsiteY25" fmla="*/ 14707 h 275166"/>
                <a:gd name="connsiteX26" fmla="*/ 73650 w 274178"/>
                <a:gd name="connsiteY26" fmla="*/ 51997 h 275166"/>
                <a:gd name="connsiteX27" fmla="*/ 52283 w 274178"/>
                <a:gd name="connsiteY27" fmla="*/ 73061 h 275166"/>
                <a:gd name="connsiteX28" fmla="*/ 15033 w 274178"/>
                <a:gd name="connsiteY28" fmla="*/ 66514 h 275166"/>
                <a:gd name="connsiteX29" fmla="*/ 378 w 274178"/>
                <a:gd name="connsiteY29" fmla="*/ 102761 h 275166"/>
                <a:gd name="connsiteX30" fmla="*/ 30538 w 274178"/>
                <a:gd name="connsiteY30" fmla="*/ 124774 h 275166"/>
                <a:gd name="connsiteX31" fmla="*/ 30538 w 274178"/>
                <a:gd name="connsiteY31" fmla="*/ 155232 h 275166"/>
                <a:gd name="connsiteX32" fmla="*/ 105133 w 274178"/>
                <a:gd name="connsiteY32" fmla="*/ 56741 h 275166"/>
                <a:gd name="connsiteX33" fmla="*/ 222317 w 274178"/>
                <a:gd name="connsiteY33" fmla="*/ 105930 h 275166"/>
                <a:gd name="connsiteX34" fmla="*/ 173305 w 274178"/>
                <a:gd name="connsiteY34" fmla="*/ 223536 h 275166"/>
                <a:gd name="connsiteX35" fmla="*/ 56121 w 274178"/>
                <a:gd name="connsiteY35" fmla="*/ 174347 h 275166"/>
                <a:gd name="connsiteX36" fmla="*/ 56065 w 274178"/>
                <a:gd name="connsiteY36" fmla="*/ 174209 h 275166"/>
                <a:gd name="connsiteX37" fmla="*/ 105133 w 274178"/>
                <a:gd name="connsiteY37" fmla="*/ 56741 h 27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178" h="275166">
                  <a:moveTo>
                    <a:pt x="0" y="176486"/>
                  </a:moveTo>
                  <a:lnTo>
                    <a:pt x="15033" y="212448"/>
                  </a:lnTo>
                  <a:lnTo>
                    <a:pt x="51999" y="206565"/>
                  </a:lnTo>
                  <a:cubicBezTo>
                    <a:pt x="58088" y="214620"/>
                    <a:pt x="65246" y="221803"/>
                    <a:pt x="73272" y="227914"/>
                  </a:cubicBezTo>
                  <a:lnTo>
                    <a:pt x="67032" y="265014"/>
                  </a:lnTo>
                  <a:lnTo>
                    <a:pt x="102770" y="280101"/>
                  </a:lnTo>
                  <a:lnTo>
                    <a:pt x="124988" y="249263"/>
                  </a:lnTo>
                  <a:cubicBezTo>
                    <a:pt x="134773" y="250639"/>
                    <a:pt x="144701" y="250639"/>
                    <a:pt x="154486" y="249263"/>
                  </a:cubicBezTo>
                  <a:lnTo>
                    <a:pt x="175758" y="280480"/>
                  </a:lnTo>
                  <a:lnTo>
                    <a:pt x="211685" y="265678"/>
                  </a:lnTo>
                  <a:lnTo>
                    <a:pt x="205540" y="227724"/>
                  </a:lnTo>
                  <a:cubicBezTo>
                    <a:pt x="213329" y="221823"/>
                    <a:pt x="220294" y="214897"/>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8"/>
                    <a:pt x="135374" y="29698"/>
                    <a:pt x="125650" y="31027"/>
                  </a:cubicBezTo>
                  <a:lnTo>
                    <a:pt x="103621" y="0"/>
                  </a:lnTo>
                  <a:lnTo>
                    <a:pt x="67788" y="14707"/>
                  </a:lnTo>
                  <a:lnTo>
                    <a:pt x="73650" y="51997"/>
                  </a:lnTo>
                  <a:cubicBezTo>
                    <a:pt x="65601" y="58005"/>
                    <a:pt x="58412" y="65092"/>
                    <a:pt x="52283" y="73061"/>
                  </a:cubicBezTo>
                  <a:lnTo>
                    <a:pt x="15033" y="66514"/>
                  </a:lnTo>
                  <a:lnTo>
                    <a:pt x="378" y="102761"/>
                  </a:lnTo>
                  <a:lnTo>
                    <a:pt x="30538" y="124774"/>
                  </a:lnTo>
                  <a:cubicBezTo>
                    <a:pt x="29119" y="134877"/>
                    <a:pt x="29119" y="145129"/>
                    <a:pt x="30538" y="155232"/>
                  </a:cubicBezTo>
                  <a:close/>
                  <a:moveTo>
                    <a:pt x="105133" y="56741"/>
                  </a:moveTo>
                  <a:cubicBezTo>
                    <a:pt x="151027" y="37848"/>
                    <a:pt x="203492" y="59871"/>
                    <a:pt x="222317" y="105930"/>
                  </a:cubicBezTo>
                  <a:cubicBezTo>
                    <a:pt x="241143" y="151989"/>
                    <a:pt x="219199" y="204643"/>
                    <a:pt x="173305" y="223536"/>
                  </a:cubicBezTo>
                  <a:cubicBezTo>
                    <a:pt x="127412" y="242429"/>
                    <a:pt x="74946" y="220406"/>
                    <a:pt x="56121" y="174347"/>
                  </a:cubicBezTo>
                  <a:cubicBezTo>
                    <a:pt x="56102" y="174301"/>
                    <a:pt x="56084" y="174255"/>
                    <a:pt x="56065" y="174209"/>
                  </a:cubicBezTo>
                  <a:cubicBezTo>
                    <a:pt x="37338" y="128173"/>
                    <a:pt x="59293" y="75612"/>
                    <a:pt x="105133" y="56741"/>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59" name="Freeform 812">
              <a:extLst>
                <a:ext uri="{FF2B5EF4-FFF2-40B4-BE49-F238E27FC236}">
                  <a16:creationId xmlns:a16="http://schemas.microsoft.com/office/drawing/2014/main" id="{7FF8E0CC-CF16-DAC0-C922-D6579F287C83}"/>
                </a:ext>
              </a:extLst>
            </p:cNvPr>
            <p:cNvSpPr/>
            <p:nvPr/>
          </p:nvSpPr>
          <p:spPr>
            <a:xfrm>
              <a:off x="6347394" y="3262951"/>
              <a:ext cx="66181" cy="85397"/>
            </a:xfrm>
            <a:custGeom>
              <a:avLst/>
              <a:gdLst>
                <a:gd name="connsiteX0" fmla="*/ 0 w 66181"/>
                <a:gd name="connsiteY0" fmla="*/ 93746 h 85396"/>
                <a:gd name="connsiteX1" fmla="*/ 0 w 66181"/>
                <a:gd name="connsiteY1" fmla="*/ 0 h 85396"/>
                <a:gd name="connsiteX2" fmla="*/ 70530 w 66181"/>
                <a:gd name="connsiteY2" fmla="*/ 0 h 85396"/>
                <a:gd name="connsiteX3" fmla="*/ 70530 w 66181"/>
                <a:gd name="connsiteY3" fmla="*/ 18408 h 85396"/>
                <a:gd name="connsiteX4" fmla="*/ 20422 w 66181"/>
                <a:gd name="connsiteY4" fmla="*/ 18408 h 85396"/>
                <a:gd name="connsiteX5" fmla="*/ 20422 w 66181"/>
                <a:gd name="connsiteY5" fmla="*/ 37385 h 85396"/>
                <a:gd name="connsiteX6" fmla="*/ 64574 w 66181"/>
                <a:gd name="connsiteY6" fmla="*/ 37385 h 85396"/>
                <a:gd name="connsiteX7" fmla="*/ 64574 w 66181"/>
                <a:gd name="connsiteY7" fmla="*/ 55792 h 85396"/>
                <a:gd name="connsiteX8" fmla="*/ 20422 w 66181"/>
                <a:gd name="connsiteY8" fmla="*/ 55792 h 85396"/>
                <a:gd name="connsiteX9" fmla="*/ 20422 w 66181"/>
                <a:gd name="connsiteY9" fmla="*/ 75434 h 85396"/>
                <a:gd name="connsiteX10" fmla="*/ 71192 w 66181"/>
                <a:gd name="connsiteY10" fmla="*/ 75434 h 85396"/>
                <a:gd name="connsiteX11" fmla="*/ 71192 w 66181"/>
                <a:gd name="connsiteY11" fmla="*/ 93841 h 8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81" h="85396">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sp>
          <p:nvSpPr>
            <p:cNvPr id="160" name="Freeform 813">
              <a:extLst>
                <a:ext uri="{FF2B5EF4-FFF2-40B4-BE49-F238E27FC236}">
                  <a16:creationId xmlns:a16="http://schemas.microsoft.com/office/drawing/2014/main" id="{FCA23DB4-9D3F-CF64-83F3-EDED6DA92B93}"/>
                </a:ext>
              </a:extLst>
            </p:cNvPr>
            <p:cNvSpPr/>
            <p:nvPr/>
          </p:nvSpPr>
          <p:spPr>
            <a:xfrm>
              <a:off x="6027927" y="3129501"/>
              <a:ext cx="141817" cy="132839"/>
            </a:xfrm>
            <a:custGeom>
              <a:avLst/>
              <a:gdLst>
                <a:gd name="connsiteX0" fmla="*/ 70815 w 141816"/>
                <a:gd name="connsiteY0" fmla="*/ 138479 h 132839"/>
                <a:gd name="connsiteX1" fmla="*/ 41 w 141816"/>
                <a:gd name="connsiteY1" fmla="*/ 72196 h 132839"/>
                <a:gd name="connsiteX2" fmla="*/ 1 w 141816"/>
                <a:gd name="connsiteY2" fmla="*/ 69498 h 132839"/>
                <a:gd name="connsiteX3" fmla="*/ 1 w 141816"/>
                <a:gd name="connsiteY3" fmla="*/ 69498 h 132839"/>
                <a:gd name="connsiteX4" fmla="*/ 69179 w 141816"/>
                <a:gd name="connsiteY4" fmla="*/ 13 h 132839"/>
                <a:gd name="connsiteX5" fmla="*/ 71193 w 141816"/>
                <a:gd name="connsiteY5" fmla="*/ 42 h 132839"/>
                <a:gd name="connsiteX6" fmla="*/ 142061 w 141816"/>
                <a:gd name="connsiteY6" fmla="*/ 66420 h 132839"/>
                <a:gd name="connsiteX7" fmla="*/ 142101 w 141816"/>
                <a:gd name="connsiteY7" fmla="*/ 69118 h 132839"/>
                <a:gd name="connsiteX8" fmla="*/ 142101 w 141816"/>
                <a:gd name="connsiteY8" fmla="*/ 69118 h 132839"/>
                <a:gd name="connsiteX9" fmla="*/ 73023 w 141816"/>
                <a:gd name="connsiteY9" fmla="*/ 138513 h 132839"/>
                <a:gd name="connsiteX10" fmla="*/ 70815 w 141816"/>
                <a:gd name="connsiteY10" fmla="*/ 138479 h 132839"/>
                <a:gd name="connsiteX11" fmla="*/ 111280 w 141816"/>
                <a:gd name="connsiteY11" fmla="*/ 69118 h 132839"/>
                <a:gd name="connsiteX12" fmla="*/ 72261 w 141816"/>
                <a:gd name="connsiteY12" fmla="*/ 26922 h 132839"/>
                <a:gd name="connsiteX13" fmla="*/ 70815 w 141816"/>
                <a:gd name="connsiteY13" fmla="*/ 26894 h 132839"/>
                <a:gd name="connsiteX14" fmla="*/ 30692 w 141816"/>
                <a:gd name="connsiteY14" fmla="*/ 66899 h 132839"/>
                <a:gd name="connsiteX15" fmla="*/ 30728 w 141816"/>
                <a:gd name="connsiteY15" fmla="*/ 68739 h 132839"/>
                <a:gd name="connsiteX16" fmla="*/ 30728 w 141816"/>
                <a:gd name="connsiteY16" fmla="*/ 68739 h 132839"/>
                <a:gd name="connsiteX17" fmla="*/ 70036 w 141816"/>
                <a:gd name="connsiteY17" fmla="*/ 110846 h 132839"/>
                <a:gd name="connsiteX18" fmla="*/ 71193 w 141816"/>
                <a:gd name="connsiteY18" fmla="*/ 110867 h 132839"/>
                <a:gd name="connsiteX19" fmla="*/ 111315 w 141816"/>
                <a:gd name="connsiteY19" fmla="*/ 71053 h 132839"/>
                <a:gd name="connsiteX20" fmla="*/ 111280 w 141816"/>
                <a:gd name="connsiteY20" fmla="*/ 69118 h 1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816" h="132839">
                  <a:moveTo>
                    <a:pt x="70815" y="138479"/>
                  </a:moveTo>
                  <a:cubicBezTo>
                    <a:pt x="33033" y="139790"/>
                    <a:pt x="1347" y="110114"/>
                    <a:pt x="41" y="72196"/>
                  </a:cubicBezTo>
                  <a:cubicBezTo>
                    <a:pt x="10" y="71297"/>
                    <a:pt x="-3" y="70397"/>
                    <a:pt x="1" y="69498"/>
                  </a:cubicBezTo>
                  <a:lnTo>
                    <a:pt x="1" y="69498"/>
                  </a:lnTo>
                  <a:cubicBezTo>
                    <a:pt x="-15" y="31138"/>
                    <a:pt x="30957" y="29"/>
                    <a:pt x="69179" y="13"/>
                  </a:cubicBezTo>
                  <a:cubicBezTo>
                    <a:pt x="69850" y="13"/>
                    <a:pt x="70522" y="22"/>
                    <a:pt x="71193" y="42"/>
                  </a:cubicBezTo>
                  <a:cubicBezTo>
                    <a:pt x="109026" y="-1269"/>
                    <a:pt x="140755" y="28450"/>
                    <a:pt x="142061" y="66420"/>
                  </a:cubicBezTo>
                  <a:cubicBezTo>
                    <a:pt x="142092" y="67319"/>
                    <a:pt x="142105" y="68218"/>
                    <a:pt x="142101" y="69118"/>
                  </a:cubicBezTo>
                  <a:lnTo>
                    <a:pt x="142101" y="69118"/>
                  </a:lnTo>
                  <a:cubicBezTo>
                    <a:pt x="142120" y="107425"/>
                    <a:pt x="111193" y="138494"/>
                    <a:pt x="73023" y="138513"/>
                  </a:cubicBezTo>
                  <a:cubicBezTo>
                    <a:pt x="72287" y="138514"/>
                    <a:pt x="71551" y="138502"/>
                    <a:pt x="70815" y="138479"/>
                  </a:cubicBezTo>
                  <a:close/>
                  <a:moveTo>
                    <a:pt x="111280" y="69118"/>
                  </a:moveTo>
                  <a:cubicBezTo>
                    <a:pt x="112115" y="46653"/>
                    <a:pt x="94646" y="27761"/>
                    <a:pt x="72261" y="26922"/>
                  </a:cubicBezTo>
                  <a:cubicBezTo>
                    <a:pt x="71779" y="26904"/>
                    <a:pt x="71297" y="26895"/>
                    <a:pt x="70815" y="26894"/>
                  </a:cubicBezTo>
                  <a:cubicBezTo>
                    <a:pt x="48727" y="26822"/>
                    <a:pt x="30764" y="44733"/>
                    <a:pt x="30692" y="66899"/>
                  </a:cubicBezTo>
                  <a:cubicBezTo>
                    <a:pt x="30690" y="67512"/>
                    <a:pt x="30702" y="68126"/>
                    <a:pt x="30728" y="68739"/>
                  </a:cubicBezTo>
                  <a:lnTo>
                    <a:pt x="30728" y="68739"/>
                  </a:lnTo>
                  <a:cubicBezTo>
                    <a:pt x="29996" y="91260"/>
                    <a:pt x="47596" y="110112"/>
                    <a:pt x="70036" y="110846"/>
                  </a:cubicBezTo>
                  <a:cubicBezTo>
                    <a:pt x="70422" y="110859"/>
                    <a:pt x="70807" y="110866"/>
                    <a:pt x="71193" y="110867"/>
                  </a:cubicBezTo>
                  <a:cubicBezTo>
                    <a:pt x="93227" y="110992"/>
                    <a:pt x="111191" y="93167"/>
                    <a:pt x="111315" y="71053"/>
                  </a:cubicBezTo>
                  <a:cubicBezTo>
                    <a:pt x="111319" y="70408"/>
                    <a:pt x="111307" y="69763"/>
                    <a:pt x="111280" y="69118"/>
                  </a:cubicBezTo>
                  <a:close/>
                </a:path>
              </a:pathLst>
            </a:custGeom>
            <a:grpFill/>
            <a:ln w="9419" cap="flat">
              <a:noFill/>
              <a:prstDash val="solid"/>
              <a:miter/>
            </a:ln>
          </p:spPr>
          <p:txBody>
            <a:bodyPr rtlCol="0" anchor="ctr"/>
            <a:lstStyle/>
            <a:p>
              <a:pPr fontAlgn="auto">
                <a:spcBef>
                  <a:spcPts val="0"/>
                </a:spcBef>
                <a:spcAft>
                  <a:spcPts val="0"/>
                </a:spcAft>
              </a:pPr>
              <a:endParaRPr lang="en-US" dirty="0">
                <a:solidFill>
                  <a:srgbClr val="000000"/>
                </a:solidFill>
                <a:latin typeface="Calibri" panose="020F0502020204030204"/>
                <a:ea typeface="+mn-ea"/>
              </a:endParaRPr>
            </a:p>
          </p:txBody>
        </p:sp>
      </p:grpSp>
      <p:grpSp>
        <p:nvGrpSpPr>
          <p:cNvPr id="28" name="Group 27">
            <a:extLst>
              <a:ext uri="{FF2B5EF4-FFF2-40B4-BE49-F238E27FC236}">
                <a16:creationId xmlns:a16="http://schemas.microsoft.com/office/drawing/2014/main" id="{2A1E21C4-F591-2B66-ECC1-8220B5D81C50}"/>
              </a:ext>
            </a:extLst>
          </p:cNvPr>
          <p:cNvGrpSpPr/>
          <p:nvPr/>
        </p:nvGrpSpPr>
        <p:grpSpPr>
          <a:xfrm>
            <a:off x="5821035" y="2340868"/>
            <a:ext cx="2389516" cy="1554480"/>
            <a:chOff x="5902060" y="2340868"/>
            <a:chExt cx="2389516" cy="1554480"/>
          </a:xfrm>
        </p:grpSpPr>
        <p:sp>
          <p:nvSpPr>
            <p:cNvPr id="165" name="Rectangle: Rounded Corners 164">
              <a:extLst>
                <a:ext uri="{FF2B5EF4-FFF2-40B4-BE49-F238E27FC236}">
                  <a16:creationId xmlns:a16="http://schemas.microsoft.com/office/drawing/2014/main" id="{9A4525B7-37EC-457E-3B5C-130495F9B071}"/>
                </a:ext>
              </a:extLst>
            </p:cNvPr>
            <p:cNvSpPr/>
            <p:nvPr/>
          </p:nvSpPr>
          <p:spPr>
            <a:xfrm>
              <a:off x="5904179" y="2340868"/>
              <a:ext cx="2377440" cy="1554480"/>
            </a:xfrm>
            <a:prstGeom prst="roundRect">
              <a:avLst>
                <a:gd name="adj" fmla="val 2086"/>
              </a:avLst>
            </a:prstGeom>
            <a:solidFill>
              <a:srgbClr val="E3E3E3"/>
            </a:solidFill>
            <a:ln w="25400" cap="flat" cmpd="sng" algn="ctr">
              <a:noFill/>
              <a:prstDash val="solid"/>
            </a:ln>
            <a:effectLst/>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1219256" fontAlgn="auto">
                <a:spcBef>
                  <a:spcPts val="0"/>
                </a:spcBef>
                <a:spcAft>
                  <a:spcPts val="0"/>
                </a:spcAft>
                <a:defRPr/>
              </a:pPr>
              <a:endParaRPr lang="en-US" sz="2400" kern="0">
                <a:solidFill>
                  <a:prstClr val="white"/>
                </a:solidFill>
                <a:cs typeface="Arial" panose="020B0604020202020204" pitchFamily="34" charset="0"/>
              </a:endParaRPr>
            </a:p>
          </p:txBody>
        </p:sp>
        <p:sp>
          <p:nvSpPr>
            <p:cNvPr id="166" name="TextBox 36">
              <a:extLst>
                <a:ext uri="{FF2B5EF4-FFF2-40B4-BE49-F238E27FC236}">
                  <a16:creationId xmlns:a16="http://schemas.microsoft.com/office/drawing/2014/main" id="{0AA1BD24-25A5-036D-374F-3B7B54B2E053}"/>
                </a:ext>
              </a:extLst>
            </p:cNvPr>
            <p:cNvSpPr txBox="1">
              <a:spLocks noChangeArrowheads="1"/>
            </p:cNvSpPr>
            <p:nvPr/>
          </p:nvSpPr>
          <p:spPr bwMode="auto">
            <a:xfrm>
              <a:off x="5971186" y="2925686"/>
              <a:ext cx="1005840" cy="420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 tIns="16136" rIns="9144" bIns="16136" anchor="t">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defTabSz="812695" fontAlgn="auto">
                <a:lnSpc>
                  <a:spcPct val="90000"/>
                </a:lnSpc>
                <a:spcBef>
                  <a:spcPts val="88"/>
                </a:spcBef>
                <a:spcAft>
                  <a:spcPts val="88"/>
                </a:spcAft>
              </a:pPr>
              <a:r>
                <a:rPr lang="en-US" sz="1400">
                  <a:solidFill>
                    <a:srgbClr val="5E5F62"/>
                  </a:solidFill>
                  <a:cs typeface="Arial" panose="020B0604020202020204" pitchFamily="34" charset="0"/>
                </a:rPr>
                <a:t>Issue Resolution</a:t>
              </a:r>
            </a:p>
          </p:txBody>
        </p:sp>
        <p:sp>
          <p:nvSpPr>
            <p:cNvPr id="167" name="Shape 2683">
              <a:extLst>
                <a:ext uri="{FF2B5EF4-FFF2-40B4-BE49-F238E27FC236}">
                  <a16:creationId xmlns:a16="http://schemas.microsoft.com/office/drawing/2014/main" id="{CC7B161E-8477-35F7-C289-D5EBF385E1B4}"/>
                </a:ext>
              </a:extLst>
            </p:cNvPr>
            <p:cNvSpPr>
              <a:spLocks noChangeAspect="1"/>
            </p:cNvSpPr>
            <p:nvPr/>
          </p:nvSpPr>
          <p:spPr>
            <a:xfrm rot="2700000">
              <a:off x="7122451" y="3369117"/>
              <a:ext cx="332549" cy="457200"/>
            </a:xfrm>
            <a:custGeom>
              <a:avLst/>
              <a:gdLst/>
              <a:ahLst/>
              <a:cxnLst>
                <a:cxn ang="0">
                  <a:pos x="wd2" y="hd2"/>
                </a:cxn>
                <a:cxn ang="5400000">
                  <a:pos x="wd2" y="hd2"/>
                </a:cxn>
                <a:cxn ang="10800000">
                  <a:pos x="wd2" y="hd2"/>
                </a:cxn>
                <a:cxn ang="16200000">
                  <a:pos x="wd2" y="hd2"/>
                </a:cxn>
              </a:cxnLst>
              <a:rect l="0" t="0" r="r" b="b"/>
              <a:pathLst>
                <a:path w="21505" h="21528" extrusionOk="0">
                  <a:moveTo>
                    <a:pt x="13441" y="9294"/>
                  </a:moveTo>
                  <a:lnTo>
                    <a:pt x="13441" y="9784"/>
                  </a:lnTo>
                  <a:lnTo>
                    <a:pt x="1344" y="9784"/>
                  </a:lnTo>
                  <a:lnTo>
                    <a:pt x="1344" y="9294"/>
                  </a:lnTo>
                  <a:cubicBezTo>
                    <a:pt x="1344" y="7028"/>
                    <a:pt x="3696" y="5163"/>
                    <a:pt x="6720" y="4919"/>
                  </a:cubicBezTo>
                  <a:lnTo>
                    <a:pt x="6720" y="9784"/>
                  </a:lnTo>
                  <a:lnTo>
                    <a:pt x="8065" y="9784"/>
                  </a:lnTo>
                  <a:lnTo>
                    <a:pt x="8065" y="4919"/>
                  </a:lnTo>
                  <a:cubicBezTo>
                    <a:pt x="11089" y="5163"/>
                    <a:pt x="13441" y="7028"/>
                    <a:pt x="13441" y="9294"/>
                  </a:cubicBezTo>
                  <a:moveTo>
                    <a:pt x="13441" y="16145"/>
                  </a:moveTo>
                  <a:cubicBezTo>
                    <a:pt x="13441" y="18578"/>
                    <a:pt x="10733" y="20549"/>
                    <a:pt x="7393" y="20549"/>
                  </a:cubicBezTo>
                  <a:cubicBezTo>
                    <a:pt x="4052" y="20549"/>
                    <a:pt x="1344" y="18578"/>
                    <a:pt x="1344" y="16145"/>
                  </a:cubicBezTo>
                  <a:lnTo>
                    <a:pt x="1344" y="10762"/>
                  </a:lnTo>
                  <a:lnTo>
                    <a:pt x="13441" y="10762"/>
                  </a:lnTo>
                  <a:cubicBezTo>
                    <a:pt x="13441" y="10762"/>
                    <a:pt x="13441" y="16145"/>
                    <a:pt x="13441" y="16145"/>
                  </a:cubicBezTo>
                  <a:close/>
                  <a:moveTo>
                    <a:pt x="21134" y="48"/>
                  </a:moveTo>
                  <a:cubicBezTo>
                    <a:pt x="20801" y="-72"/>
                    <a:pt x="20436" y="41"/>
                    <a:pt x="20232" y="268"/>
                  </a:cubicBezTo>
                  <a:cubicBezTo>
                    <a:pt x="18723" y="1944"/>
                    <a:pt x="16716" y="3504"/>
                    <a:pt x="13069" y="2006"/>
                  </a:cubicBezTo>
                  <a:cubicBezTo>
                    <a:pt x="10993" y="1153"/>
                    <a:pt x="9603" y="1431"/>
                    <a:pt x="8642" y="1862"/>
                  </a:cubicBezTo>
                  <a:cubicBezTo>
                    <a:pt x="7655" y="2307"/>
                    <a:pt x="6969" y="3089"/>
                    <a:pt x="6778" y="3935"/>
                  </a:cubicBezTo>
                  <a:cubicBezTo>
                    <a:pt x="2984" y="4162"/>
                    <a:pt x="0" y="6473"/>
                    <a:pt x="0" y="9294"/>
                  </a:cubicBezTo>
                  <a:lnTo>
                    <a:pt x="0" y="16145"/>
                  </a:lnTo>
                  <a:cubicBezTo>
                    <a:pt x="0" y="19118"/>
                    <a:pt x="3310" y="21528"/>
                    <a:pt x="7393" y="21528"/>
                  </a:cubicBezTo>
                  <a:cubicBezTo>
                    <a:pt x="11475" y="21528"/>
                    <a:pt x="14785" y="19118"/>
                    <a:pt x="14785" y="16145"/>
                  </a:cubicBezTo>
                  <a:lnTo>
                    <a:pt x="14785" y="9294"/>
                  </a:lnTo>
                  <a:cubicBezTo>
                    <a:pt x="14785" y="6507"/>
                    <a:pt x="11875" y="4215"/>
                    <a:pt x="8146" y="3940"/>
                  </a:cubicBezTo>
                  <a:cubicBezTo>
                    <a:pt x="8301" y="3479"/>
                    <a:pt x="8690" y="2991"/>
                    <a:pt x="9348" y="2695"/>
                  </a:cubicBezTo>
                  <a:cubicBezTo>
                    <a:pt x="10308" y="2263"/>
                    <a:pt x="10946" y="2328"/>
                    <a:pt x="12468" y="2882"/>
                  </a:cubicBezTo>
                  <a:cubicBezTo>
                    <a:pt x="15022" y="3811"/>
                    <a:pt x="16657" y="3572"/>
                    <a:pt x="17947" y="3206"/>
                  </a:cubicBezTo>
                  <a:cubicBezTo>
                    <a:pt x="19526" y="2759"/>
                    <a:pt x="20650" y="1847"/>
                    <a:pt x="21434" y="705"/>
                  </a:cubicBezTo>
                  <a:cubicBezTo>
                    <a:pt x="21600" y="463"/>
                    <a:pt x="21466" y="170"/>
                    <a:pt x="21134" y="48"/>
                  </a:cubicBezTo>
                  <a:moveTo>
                    <a:pt x="7393" y="18592"/>
                  </a:moveTo>
                  <a:cubicBezTo>
                    <a:pt x="8134" y="18592"/>
                    <a:pt x="8737" y="18153"/>
                    <a:pt x="8737" y="17613"/>
                  </a:cubicBezTo>
                  <a:cubicBezTo>
                    <a:pt x="8737" y="17073"/>
                    <a:pt x="8134" y="16635"/>
                    <a:pt x="7393" y="16635"/>
                  </a:cubicBezTo>
                  <a:cubicBezTo>
                    <a:pt x="6650" y="16635"/>
                    <a:pt x="6048" y="17073"/>
                    <a:pt x="6048" y="17613"/>
                  </a:cubicBezTo>
                  <a:cubicBezTo>
                    <a:pt x="6048" y="18153"/>
                    <a:pt x="6650" y="18592"/>
                    <a:pt x="7393" y="18592"/>
                  </a:cubicBezTo>
                </a:path>
              </a:pathLst>
            </a:custGeom>
            <a:solidFill>
              <a:srgbClr val="62BB46"/>
            </a:solidFill>
            <a:ln w="12700">
              <a:noFill/>
              <a:miter lim="400000"/>
            </a:ln>
          </p:spPr>
          <p:txBody>
            <a:bodyPr lIns="25393" tIns="25393" rIns="25393" bIns="25393"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defTabSz="304724"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rgbClr val="FFFFFF"/>
                </a:solidFill>
                <a:effectLst>
                  <a:outerShdw blurRad="38100" dist="12700" dir="5400000" rotWithShape="0">
                    <a:srgbClr val="000000">
                      <a:alpha val="50000"/>
                    </a:srgbClr>
                  </a:outerShdw>
                </a:effectLst>
                <a:ea typeface="Gill Sans"/>
                <a:cs typeface="Arial" panose="020B0604020202020204" pitchFamily="34" charset="0"/>
                <a:sym typeface="Gill Sans"/>
              </a:endParaRPr>
            </a:p>
          </p:txBody>
        </p:sp>
        <p:grpSp>
          <p:nvGrpSpPr>
            <p:cNvPr id="168" name="Group 167">
              <a:extLst>
                <a:ext uri="{FF2B5EF4-FFF2-40B4-BE49-F238E27FC236}">
                  <a16:creationId xmlns:a16="http://schemas.microsoft.com/office/drawing/2014/main" id="{7FCF3A37-6951-8429-750C-097882C73C55}"/>
                </a:ext>
              </a:extLst>
            </p:cNvPr>
            <p:cNvGrpSpPr>
              <a:grpSpLocks noChangeAspect="1"/>
            </p:cNvGrpSpPr>
            <p:nvPr/>
          </p:nvGrpSpPr>
          <p:grpSpPr>
            <a:xfrm>
              <a:off x="7073343" y="2932256"/>
              <a:ext cx="332091" cy="320040"/>
              <a:chOff x="5972177" y="3566114"/>
              <a:chExt cx="714373" cy="760404"/>
            </a:xfrm>
          </p:grpSpPr>
          <p:sp>
            <p:nvSpPr>
              <p:cNvPr id="179" name="Graphic 29">
                <a:extLst>
                  <a:ext uri="{FF2B5EF4-FFF2-40B4-BE49-F238E27FC236}">
                    <a16:creationId xmlns:a16="http://schemas.microsoft.com/office/drawing/2014/main" id="{BF9F7FAE-FA90-2787-CA4F-66A18EC21CE8}"/>
                  </a:ext>
                </a:extLst>
              </p:cNvPr>
              <p:cNvSpPr>
                <a:spLocks noChangeAspect="1"/>
              </p:cNvSpPr>
              <p:nvPr/>
            </p:nvSpPr>
            <p:spPr>
              <a:xfrm>
                <a:off x="5972177" y="3566114"/>
                <a:ext cx="714373" cy="760404"/>
              </a:xfrm>
              <a:custGeom>
                <a:avLst/>
                <a:gdLst>
                  <a:gd name="connsiteX0" fmla="*/ 0 w 263501"/>
                  <a:gd name="connsiteY0" fmla="*/ 177823 h 280480"/>
                  <a:gd name="connsiteX1" fmla="*/ 0 w 263501"/>
                  <a:gd name="connsiteY1" fmla="*/ 143837 h 280480"/>
                  <a:gd name="connsiteX2" fmla="*/ 8324 w 263501"/>
                  <a:gd name="connsiteY2" fmla="*/ 127455 h 280480"/>
                  <a:gd name="connsiteX3" fmla="*/ 40783 w 263501"/>
                  <a:gd name="connsiteY3" fmla="*/ 40268 h 280480"/>
                  <a:gd name="connsiteX4" fmla="*/ 106658 w 263501"/>
                  <a:gd name="connsiteY4" fmla="*/ 2731 h 280480"/>
                  <a:gd name="connsiteX5" fmla="*/ 227060 w 263501"/>
                  <a:gd name="connsiteY5" fmla="*/ 43729 h 280480"/>
                  <a:gd name="connsiteX6" fmla="*/ 256524 w 263501"/>
                  <a:gd name="connsiteY6" fmla="*/ 127634 h 280480"/>
                  <a:gd name="connsiteX7" fmla="*/ 264908 w 263501"/>
                  <a:gd name="connsiteY7" fmla="*/ 145060 h 280480"/>
                  <a:gd name="connsiteX8" fmla="*/ 264908 w 263501"/>
                  <a:gd name="connsiteY8" fmla="*/ 176629 h 280480"/>
                  <a:gd name="connsiteX9" fmla="*/ 253919 w 263501"/>
                  <a:gd name="connsiteY9" fmla="*/ 195606 h 280480"/>
                  <a:gd name="connsiteX10" fmla="*/ 235564 w 263501"/>
                  <a:gd name="connsiteY10" fmla="*/ 201305 h 280480"/>
                  <a:gd name="connsiteX11" fmla="*/ 233977 w 263501"/>
                  <a:gd name="connsiteY11" fmla="*/ 201305 h 280480"/>
                  <a:gd name="connsiteX12" fmla="*/ 216250 w 263501"/>
                  <a:gd name="connsiteY12" fmla="*/ 189609 h 280480"/>
                  <a:gd name="connsiteX13" fmla="*/ 213256 w 263501"/>
                  <a:gd name="connsiteY13" fmla="*/ 177673 h 280480"/>
                  <a:gd name="connsiteX14" fmla="*/ 213256 w 263501"/>
                  <a:gd name="connsiteY14" fmla="*/ 177494 h 280480"/>
                  <a:gd name="connsiteX15" fmla="*/ 213885 w 263501"/>
                  <a:gd name="connsiteY15" fmla="*/ 138705 h 280480"/>
                  <a:gd name="connsiteX16" fmla="*/ 228078 w 263501"/>
                  <a:gd name="connsiteY16" fmla="*/ 121160 h 280480"/>
                  <a:gd name="connsiteX17" fmla="*/ 218586 w 263501"/>
                  <a:gd name="connsiteY17" fmla="*/ 81713 h 280480"/>
                  <a:gd name="connsiteX18" fmla="*/ 145794 w 263501"/>
                  <a:gd name="connsiteY18" fmla="*/ 29049 h 280480"/>
                  <a:gd name="connsiteX19" fmla="*/ 37998 w 263501"/>
                  <a:gd name="connsiteY19" fmla="*/ 107136 h 280480"/>
                  <a:gd name="connsiteX20" fmla="*/ 36800 w 263501"/>
                  <a:gd name="connsiteY20" fmla="*/ 119339 h 280480"/>
                  <a:gd name="connsiteX21" fmla="*/ 36800 w 263501"/>
                  <a:gd name="connsiteY21" fmla="*/ 121100 h 280480"/>
                  <a:gd name="connsiteX22" fmla="*/ 50095 w 263501"/>
                  <a:gd name="connsiteY22" fmla="*/ 134826 h 280480"/>
                  <a:gd name="connsiteX23" fmla="*/ 51562 w 263501"/>
                  <a:gd name="connsiteY23" fmla="*/ 144433 h 280480"/>
                  <a:gd name="connsiteX24" fmla="*/ 51562 w 263501"/>
                  <a:gd name="connsiteY24" fmla="*/ 176689 h 280480"/>
                  <a:gd name="connsiteX25" fmla="*/ 49826 w 263501"/>
                  <a:gd name="connsiteY25" fmla="*/ 186804 h 280480"/>
                  <a:gd name="connsiteX26" fmla="*/ 42579 w 263501"/>
                  <a:gd name="connsiteY26" fmla="*/ 197217 h 280480"/>
                  <a:gd name="connsiteX27" fmla="*/ 96747 w 263501"/>
                  <a:gd name="connsiteY27" fmla="*/ 246958 h 280480"/>
                  <a:gd name="connsiteX28" fmla="*/ 103843 w 263501"/>
                  <a:gd name="connsiteY28" fmla="*/ 246958 h 280480"/>
                  <a:gd name="connsiteX29" fmla="*/ 116120 w 263501"/>
                  <a:gd name="connsiteY29" fmla="*/ 239856 h 280480"/>
                  <a:gd name="connsiteX30" fmla="*/ 143069 w 263501"/>
                  <a:gd name="connsiteY30" fmla="*/ 239856 h 280480"/>
                  <a:gd name="connsiteX31" fmla="*/ 157232 w 263501"/>
                  <a:gd name="connsiteY31" fmla="*/ 253910 h 280480"/>
                  <a:gd name="connsiteX32" fmla="*/ 157232 w 263501"/>
                  <a:gd name="connsiteY32" fmla="*/ 253940 h 280480"/>
                  <a:gd name="connsiteX33" fmla="*/ 157232 w 263501"/>
                  <a:gd name="connsiteY33" fmla="*/ 253940 h 280480"/>
                  <a:gd name="connsiteX34" fmla="*/ 157232 w 263501"/>
                  <a:gd name="connsiteY34" fmla="*/ 268859 h 280480"/>
                  <a:gd name="connsiteX35" fmla="*/ 143099 w 263501"/>
                  <a:gd name="connsiteY35" fmla="*/ 282943 h 280480"/>
                  <a:gd name="connsiteX36" fmla="*/ 116120 w 263501"/>
                  <a:gd name="connsiteY36" fmla="*/ 282943 h 280480"/>
                  <a:gd name="connsiteX37" fmla="*/ 103873 w 263501"/>
                  <a:gd name="connsiteY37" fmla="*/ 275662 h 280480"/>
                  <a:gd name="connsiteX38" fmla="*/ 96807 w 263501"/>
                  <a:gd name="connsiteY38" fmla="*/ 275662 h 280480"/>
                  <a:gd name="connsiteX39" fmla="*/ 13894 w 263501"/>
                  <a:gd name="connsiteY39" fmla="*/ 197456 h 280480"/>
                  <a:gd name="connsiteX40" fmla="*/ 9642 w 263501"/>
                  <a:gd name="connsiteY40" fmla="*/ 194860 h 280480"/>
                  <a:gd name="connsiteX41" fmla="*/ 0 w 263501"/>
                  <a:gd name="connsiteY41" fmla="*/ 177823 h 280480"/>
                  <a:gd name="connsiteX42" fmla="*/ 72403 w 263501"/>
                  <a:gd name="connsiteY42" fmla="*/ 136049 h 280480"/>
                  <a:gd name="connsiteX43" fmla="*/ 81835 w 263501"/>
                  <a:gd name="connsiteY43" fmla="*/ 131275 h 280480"/>
                  <a:gd name="connsiteX44" fmla="*/ 91147 w 263501"/>
                  <a:gd name="connsiteY44" fmla="*/ 136138 h 280480"/>
                  <a:gd name="connsiteX45" fmla="*/ 93902 w 263501"/>
                  <a:gd name="connsiteY45" fmla="*/ 135333 h 280480"/>
                  <a:gd name="connsiteX46" fmla="*/ 94142 w 263501"/>
                  <a:gd name="connsiteY46" fmla="*/ 133990 h 280480"/>
                  <a:gd name="connsiteX47" fmla="*/ 92225 w 263501"/>
                  <a:gd name="connsiteY47" fmla="*/ 123547 h 280480"/>
                  <a:gd name="connsiteX48" fmla="*/ 99741 w 263501"/>
                  <a:gd name="connsiteY48" fmla="*/ 116236 h 280480"/>
                  <a:gd name="connsiteX49" fmla="*/ 99771 w 263501"/>
                  <a:gd name="connsiteY49" fmla="*/ 113283 h 280480"/>
                  <a:gd name="connsiteX50" fmla="*/ 99741 w 263501"/>
                  <a:gd name="connsiteY50" fmla="*/ 113252 h 280480"/>
                  <a:gd name="connsiteX51" fmla="*/ 98543 w 263501"/>
                  <a:gd name="connsiteY51" fmla="*/ 112685 h 280480"/>
                  <a:gd name="connsiteX52" fmla="*/ 88153 w 263501"/>
                  <a:gd name="connsiteY52" fmla="*/ 111194 h 280480"/>
                  <a:gd name="connsiteX53" fmla="*/ 83542 w 263501"/>
                  <a:gd name="connsiteY53" fmla="*/ 101824 h 280480"/>
                  <a:gd name="connsiteX54" fmla="*/ 80815 w 263501"/>
                  <a:gd name="connsiteY54" fmla="*/ 100901 h 280480"/>
                  <a:gd name="connsiteX55" fmla="*/ 79889 w 263501"/>
                  <a:gd name="connsiteY55" fmla="*/ 101824 h 280480"/>
                  <a:gd name="connsiteX56" fmla="*/ 75248 w 263501"/>
                  <a:gd name="connsiteY56" fmla="*/ 111223 h 280480"/>
                  <a:gd name="connsiteX57" fmla="*/ 64857 w 263501"/>
                  <a:gd name="connsiteY57" fmla="*/ 112715 h 280480"/>
                  <a:gd name="connsiteX58" fmla="*/ 63140 w 263501"/>
                  <a:gd name="connsiteY58" fmla="*/ 114913 h 280480"/>
                  <a:gd name="connsiteX59" fmla="*/ 63150 w 263501"/>
                  <a:gd name="connsiteY59" fmla="*/ 114983 h 280480"/>
                  <a:gd name="connsiteX60" fmla="*/ 63719 w 263501"/>
                  <a:gd name="connsiteY60" fmla="*/ 116177 h 280480"/>
                  <a:gd name="connsiteX61" fmla="*/ 71205 w 263501"/>
                  <a:gd name="connsiteY61" fmla="*/ 123487 h 280480"/>
                  <a:gd name="connsiteX62" fmla="*/ 69528 w 263501"/>
                  <a:gd name="connsiteY62" fmla="*/ 133930 h 280480"/>
                  <a:gd name="connsiteX63" fmla="*/ 71145 w 263501"/>
                  <a:gd name="connsiteY63" fmla="*/ 136288 h 280480"/>
                  <a:gd name="connsiteX64" fmla="*/ 72523 w 263501"/>
                  <a:gd name="connsiteY64" fmla="*/ 136079 h 280480"/>
                  <a:gd name="connsiteX65" fmla="*/ 141662 w 263501"/>
                  <a:gd name="connsiteY65" fmla="*/ 136049 h 280480"/>
                  <a:gd name="connsiteX66" fmla="*/ 144446 w 263501"/>
                  <a:gd name="connsiteY66" fmla="*/ 135243 h 280480"/>
                  <a:gd name="connsiteX67" fmla="*/ 144656 w 263501"/>
                  <a:gd name="connsiteY67" fmla="*/ 133901 h 280480"/>
                  <a:gd name="connsiteX68" fmla="*/ 142770 w 263501"/>
                  <a:gd name="connsiteY68" fmla="*/ 123457 h 280480"/>
                  <a:gd name="connsiteX69" fmla="*/ 150375 w 263501"/>
                  <a:gd name="connsiteY69" fmla="*/ 116356 h 280480"/>
                  <a:gd name="connsiteX70" fmla="*/ 150405 w 263501"/>
                  <a:gd name="connsiteY70" fmla="*/ 113402 h 280480"/>
                  <a:gd name="connsiteX71" fmla="*/ 150375 w 263501"/>
                  <a:gd name="connsiteY71" fmla="*/ 113372 h 280480"/>
                  <a:gd name="connsiteX72" fmla="*/ 149178 w 263501"/>
                  <a:gd name="connsiteY72" fmla="*/ 112805 h 280480"/>
                  <a:gd name="connsiteX73" fmla="*/ 138787 w 263501"/>
                  <a:gd name="connsiteY73" fmla="*/ 111313 h 280480"/>
                  <a:gd name="connsiteX74" fmla="*/ 134146 w 263501"/>
                  <a:gd name="connsiteY74" fmla="*/ 101914 h 280480"/>
                  <a:gd name="connsiteX75" fmla="*/ 131420 w 263501"/>
                  <a:gd name="connsiteY75" fmla="*/ 100990 h 280480"/>
                  <a:gd name="connsiteX76" fmla="*/ 130493 w 263501"/>
                  <a:gd name="connsiteY76" fmla="*/ 101914 h 280480"/>
                  <a:gd name="connsiteX77" fmla="*/ 125762 w 263501"/>
                  <a:gd name="connsiteY77" fmla="*/ 111343 h 280480"/>
                  <a:gd name="connsiteX78" fmla="*/ 115372 w 263501"/>
                  <a:gd name="connsiteY78" fmla="*/ 112835 h 280480"/>
                  <a:gd name="connsiteX79" fmla="*/ 113720 w 263501"/>
                  <a:gd name="connsiteY79" fmla="*/ 115133 h 280480"/>
                  <a:gd name="connsiteX80" fmla="*/ 113725 w 263501"/>
                  <a:gd name="connsiteY80" fmla="*/ 115162 h 280480"/>
                  <a:gd name="connsiteX81" fmla="*/ 114324 w 263501"/>
                  <a:gd name="connsiteY81" fmla="*/ 116296 h 280480"/>
                  <a:gd name="connsiteX82" fmla="*/ 121809 w 263501"/>
                  <a:gd name="connsiteY82" fmla="*/ 123487 h 280480"/>
                  <a:gd name="connsiteX83" fmla="*/ 120013 w 263501"/>
                  <a:gd name="connsiteY83" fmla="*/ 133930 h 280480"/>
                  <a:gd name="connsiteX84" fmla="*/ 121630 w 263501"/>
                  <a:gd name="connsiteY84" fmla="*/ 136288 h 280480"/>
                  <a:gd name="connsiteX85" fmla="*/ 123007 w 263501"/>
                  <a:gd name="connsiteY85" fmla="*/ 136079 h 280480"/>
                  <a:gd name="connsiteX86" fmla="*/ 132409 w 263501"/>
                  <a:gd name="connsiteY86" fmla="*/ 131275 h 280480"/>
                  <a:gd name="connsiteX87" fmla="*/ 199931 w 263501"/>
                  <a:gd name="connsiteY87" fmla="*/ 112805 h 280480"/>
                  <a:gd name="connsiteX88" fmla="*/ 189541 w 263501"/>
                  <a:gd name="connsiteY88" fmla="*/ 111313 h 280480"/>
                  <a:gd name="connsiteX89" fmla="*/ 184900 w 263501"/>
                  <a:gd name="connsiteY89" fmla="*/ 101914 h 280480"/>
                  <a:gd name="connsiteX90" fmla="*/ 182174 w 263501"/>
                  <a:gd name="connsiteY90" fmla="*/ 100990 h 280480"/>
                  <a:gd name="connsiteX91" fmla="*/ 181247 w 263501"/>
                  <a:gd name="connsiteY91" fmla="*/ 101914 h 280480"/>
                  <a:gd name="connsiteX92" fmla="*/ 176665 w 263501"/>
                  <a:gd name="connsiteY92" fmla="*/ 111343 h 280480"/>
                  <a:gd name="connsiteX93" fmla="*/ 166275 w 263501"/>
                  <a:gd name="connsiteY93" fmla="*/ 112835 h 280480"/>
                  <a:gd name="connsiteX94" fmla="*/ 164558 w 263501"/>
                  <a:gd name="connsiteY94" fmla="*/ 115032 h 280480"/>
                  <a:gd name="connsiteX95" fmla="*/ 164568 w 263501"/>
                  <a:gd name="connsiteY95" fmla="*/ 115102 h 280480"/>
                  <a:gd name="connsiteX96" fmla="*/ 165137 w 263501"/>
                  <a:gd name="connsiteY96" fmla="*/ 116296 h 280480"/>
                  <a:gd name="connsiteX97" fmla="*/ 172503 w 263501"/>
                  <a:gd name="connsiteY97" fmla="*/ 123487 h 280480"/>
                  <a:gd name="connsiteX98" fmla="*/ 170677 w 263501"/>
                  <a:gd name="connsiteY98" fmla="*/ 133811 h 280480"/>
                  <a:gd name="connsiteX99" fmla="*/ 172394 w 263501"/>
                  <a:gd name="connsiteY99" fmla="*/ 136167 h 280480"/>
                  <a:gd name="connsiteX100" fmla="*/ 173671 w 263501"/>
                  <a:gd name="connsiteY100" fmla="*/ 135959 h 280480"/>
                  <a:gd name="connsiteX101" fmla="*/ 182983 w 263501"/>
                  <a:gd name="connsiteY101" fmla="*/ 131096 h 280480"/>
                  <a:gd name="connsiteX102" fmla="*/ 192176 w 263501"/>
                  <a:gd name="connsiteY102" fmla="*/ 136079 h 280480"/>
                  <a:gd name="connsiteX103" fmla="*/ 194931 w 263501"/>
                  <a:gd name="connsiteY103" fmla="*/ 135273 h 280480"/>
                  <a:gd name="connsiteX104" fmla="*/ 195170 w 263501"/>
                  <a:gd name="connsiteY104" fmla="*/ 133930 h 280480"/>
                  <a:gd name="connsiteX105" fmla="*/ 193464 w 263501"/>
                  <a:gd name="connsiteY105" fmla="*/ 123487 h 280480"/>
                  <a:gd name="connsiteX106" fmla="*/ 200979 w 263501"/>
                  <a:gd name="connsiteY106" fmla="*/ 116177 h 280480"/>
                  <a:gd name="connsiteX107" fmla="*/ 201010 w 263501"/>
                  <a:gd name="connsiteY107" fmla="*/ 113223 h 280480"/>
                  <a:gd name="connsiteX108" fmla="*/ 200979 w 263501"/>
                  <a:gd name="connsiteY108" fmla="*/ 113193 h 280480"/>
                  <a:gd name="connsiteX109" fmla="*/ 199931 w 263501"/>
                  <a:gd name="connsiteY109" fmla="*/ 112715 h 280480"/>
                  <a:gd name="connsiteX110" fmla="*/ 123965 w 263501"/>
                  <a:gd name="connsiteY110" fmla="*/ 160307 h 280480"/>
                  <a:gd name="connsiteX111" fmla="*/ 113545 w 263501"/>
                  <a:gd name="connsiteY111" fmla="*/ 158816 h 280480"/>
                  <a:gd name="connsiteX112" fmla="*/ 108904 w 263501"/>
                  <a:gd name="connsiteY112" fmla="*/ 149416 h 280480"/>
                  <a:gd name="connsiteX113" fmla="*/ 106177 w 263501"/>
                  <a:gd name="connsiteY113" fmla="*/ 148493 h 280480"/>
                  <a:gd name="connsiteX114" fmla="*/ 105251 w 263501"/>
                  <a:gd name="connsiteY114" fmla="*/ 149416 h 280480"/>
                  <a:gd name="connsiteX115" fmla="*/ 100609 w 263501"/>
                  <a:gd name="connsiteY115" fmla="*/ 158816 h 280480"/>
                  <a:gd name="connsiteX116" fmla="*/ 90219 w 263501"/>
                  <a:gd name="connsiteY116" fmla="*/ 160307 h 280480"/>
                  <a:gd name="connsiteX117" fmla="*/ 88502 w 263501"/>
                  <a:gd name="connsiteY117" fmla="*/ 162505 h 280480"/>
                  <a:gd name="connsiteX118" fmla="*/ 88512 w 263501"/>
                  <a:gd name="connsiteY118" fmla="*/ 162575 h 280480"/>
                  <a:gd name="connsiteX119" fmla="*/ 89081 w 263501"/>
                  <a:gd name="connsiteY119" fmla="*/ 163769 h 280480"/>
                  <a:gd name="connsiteX120" fmla="*/ 96477 w 263501"/>
                  <a:gd name="connsiteY120" fmla="*/ 171228 h 280480"/>
                  <a:gd name="connsiteX121" fmla="*/ 94681 w 263501"/>
                  <a:gd name="connsiteY121" fmla="*/ 181552 h 280480"/>
                  <a:gd name="connsiteX122" fmla="*/ 96398 w 263501"/>
                  <a:gd name="connsiteY122" fmla="*/ 183908 h 280480"/>
                  <a:gd name="connsiteX123" fmla="*/ 97675 w 263501"/>
                  <a:gd name="connsiteY123" fmla="*/ 183701 h 280480"/>
                  <a:gd name="connsiteX124" fmla="*/ 107017 w 263501"/>
                  <a:gd name="connsiteY124" fmla="*/ 178837 h 280480"/>
                  <a:gd name="connsiteX125" fmla="*/ 116330 w 263501"/>
                  <a:gd name="connsiteY125" fmla="*/ 183701 h 280480"/>
                  <a:gd name="connsiteX126" fmla="*/ 119084 w 263501"/>
                  <a:gd name="connsiteY126" fmla="*/ 182895 h 280480"/>
                  <a:gd name="connsiteX127" fmla="*/ 119324 w 263501"/>
                  <a:gd name="connsiteY127" fmla="*/ 181552 h 280480"/>
                  <a:gd name="connsiteX128" fmla="*/ 117438 w 263501"/>
                  <a:gd name="connsiteY128" fmla="*/ 171228 h 280480"/>
                  <a:gd name="connsiteX129" fmla="*/ 124923 w 263501"/>
                  <a:gd name="connsiteY129" fmla="*/ 163918 h 280480"/>
                  <a:gd name="connsiteX130" fmla="*/ 125405 w 263501"/>
                  <a:gd name="connsiteY130" fmla="*/ 161089 h 280480"/>
                  <a:gd name="connsiteX131" fmla="*/ 125283 w 263501"/>
                  <a:gd name="connsiteY131" fmla="*/ 160934 h 280480"/>
                  <a:gd name="connsiteX132" fmla="*/ 123965 w 263501"/>
                  <a:gd name="connsiteY132" fmla="*/ 160307 h 280480"/>
                  <a:gd name="connsiteX133" fmla="*/ 148459 w 263501"/>
                  <a:gd name="connsiteY133" fmla="*/ 183552 h 280480"/>
                  <a:gd name="connsiteX134" fmla="*/ 157771 w 263501"/>
                  <a:gd name="connsiteY134" fmla="*/ 178688 h 280480"/>
                  <a:gd name="connsiteX135" fmla="*/ 167084 w 263501"/>
                  <a:gd name="connsiteY135" fmla="*/ 183552 h 280480"/>
                  <a:gd name="connsiteX136" fmla="*/ 169838 w 263501"/>
                  <a:gd name="connsiteY136" fmla="*/ 182746 h 280480"/>
                  <a:gd name="connsiteX137" fmla="*/ 170078 w 263501"/>
                  <a:gd name="connsiteY137" fmla="*/ 181403 h 280480"/>
                  <a:gd name="connsiteX138" fmla="*/ 168341 w 263501"/>
                  <a:gd name="connsiteY138" fmla="*/ 171228 h 280480"/>
                  <a:gd name="connsiteX139" fmla="*/ 175857 w 263501"/>
                  <a:gd name="connsiteY139" fmla="*/ 163918 h 280480"/>
                  <a:gd name="connsiteX140" fmla="*/ 175887 w 263501"/>
                  <a:gd name="connsiteY140" fmla="*/ 160964 h 280480"/>
                  <a:gd name="connsiteX141" fmla="*/ 175857 w 263501"/>
                  <a:gd name="connsiteY141" fmla="*/ 160934 h 280480"/>
                  <a:gd name="connsiteX142" fmla="*/ 174689 w 263501"/>
                  <a:gd name="connsiteY142" fmla="*/ 160367 h 280480"/>
                  <a:gd name="connsiteX143" fmla="*/ 164299 w 263501"/>
                  <a:gd name="connsiteY143" fmla="*/ 158875 h 280480"/>
                  <a:gd name="connsiteX144" fmla="*/ 159658 w 263501"/>
                  <a:gd name="connsiteY144" fmla="*/ 149476 h 280480"/>
                  <a:gd name="connsiteX145" fmla="*/ 156903 w 263501"/>
                  <a:gd name="connsiteY145" fmla="*/ 148551 h 280480"/>
                  <a:gd name="connsiteX146" fmla="*/ 156005 w 263501"/>
                  <a:gd name="connsiteY146" fmla="*/ 149476 h 280480"/>
                  <a:gd name="connsiteX147" fmla="*/ 151214 w 263501"/>
                  <a:gd name="connsiteY147" fmla="*/ 158696 h 280480"/>
                  <a:gd name="connsiteX148" fmla="*/ 140823 w 263501"/>
                  <a:gd name="connsiteY148" fmla="*/ 160188 h 280480"/>
                  <a:gd name="connsiteX149" fmla="*/ 139107 w 263501"/>
                  <a:gd name="connsiteY149" fmla="*/ 162386 h 280480"/>
                  <a:gd name="connsiteX150" fmla="*/ 139117 w 263501"/>
                  <a:gd name="connsiteY150" fmla="*/ 162456 h 280480"/>
                  <a:gd name="connsiteX151" fmla="*/ 139685 w 263501"/>
                  <a:gd name="connsiteY151" fmla="*/ 163649 h 280480"/>
                  <a:gd name="connsiteX152" fmla="*/ 147351 w 263501"/>
                  <a:gd name="connsiteY152" fmla="*/ 171139 h 280480"/>
                  <a:gd name="connsiteX153" fmla="*/ 145554 w 263501"/>
                  <a:gd name="connsiteY153" fmla="*/ 181463 h 280480"/>
                  <a:gd name="connsiteX154" fmla="*/ 147471 w 263501"/>
                  <a:gd name="connsiteY154" fmla="*/ 183611 h 280480"/>
                  <a:gd name="connsiteX155" fmla="*/ 148459 w 263501"/>
                  <a:gd name="connsiteY155" fmla="*/ 183552 h 28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63501" h="280480">
                    <a:moveTo>
                      <a:pt x="0" y="177823"/>
                    </a:moveTo>
                    <a:cubicBezTo>
                      <a:pt x="0" y="167081"/>
                      <a:pt x="0" y="155563"/>
                      <a:pt x="0" y="143837"/>
                    </a:cubicBezTo>
                    <a:cubicBezTo>
                      <a:pt x="88" y="137389"/>
                      <a:pt x="3161" y="131343"/>
                      <a:pt x="8324" y="127455"/>
                    </a:cubicBezTo>
                    <a:cubicBezTo>
                      <a:pt x="7186" y="95265"/>
                      <a:pt x="18851" y="63930"/>
                      <a:pt x="40783" y="40268"/>
                    </a:cubicBezTo>
                    <a:cubicBezTo>
                      <a:pt x="57896" y="20748"/>
                      <a:pt x="81097" y="7528"/>
                      <a:pt x="106658" y="2731"/>
                    </a:cubicBezTo>
                    <a:cubicBezTo>
                      <a:pt x="154567" y="-6399"/>
                      <a:pt x="195111" y="7386"/>
                      <a:pt x="227060" y="43729"/>
                    </a:cubicBezTo>
                    <a:cubicBezTo>
                      <a:pt x="247511" y="66973"/>
                      <a:pt x="257512" y="95200"/>
                      <a:pt x="256524" y="127634"/>
                    </a:cubicBezTo>
                    <a:cubicBezTo>
                      <a:pt x="261923" y="131798"/>
                      <a:pt x="265031" y="138258"/>
                      <a:pt x="264908" y="145060"/>
                    </a:cubicBezTo>
                    <a:lnTo>
                      <a:pt x="264908" y="176629"/>
                    </a:lnTo>
                    <a:cubicBezTo>
                      <a:pt x="264937" y="184464"/>
                      <a:pt x="260741" y="191710"/>
                      <a:pt x="253919" y="195606"/>
                    </a:cubicBezTo>
                    <a:cubicBezTo>
                      <a:pt x="248378" y="199012"/>
                      <a:pt x="242066" y="200972"/>
                      <a:pt x="235564" y="201305"/>
                    </a:cubicBezTo>
                    <a:lnTo>
                      <a:pt x="233977" y="201305"/>
                    </a:lnTo>
                    <a:cubicBezTo>
                      <a:pt x="226204" y="201454"/>
                      <a:pt x="219147" y="196798"/>
                      <a:pt x="216250" y="189609"/>
                    </a:cubicBezTo>
                    <a:cubicBezTo>
                      <a:pt x="214558" y="185836"/>
                      <a:pt x="213545" y="181796"/>
                      <a:pt x="213256" y="177673"/>
                    </a:cubicBezTo>
                    <a:lnTo>
                      <a:pt x="213256" y="177494"/>
                    </a:lnTo>
                    <a:lnTo>
                      <a:pt x="213885" y="138705"/>
                    </a:lnTo>
                    <a:cubicBezTo>
                      <a:pt x="214699" y="130566"/>
                      <a:pt x="220270" y="123680"/>
                      <a:pt x="228078" y="121160"/>
                    </a:cubicBezTo>
                    <a:cubicBezTo>
                      <a:pt x="227977" y="107461"/>
                      <a:pt x="224730" y="93968"/>
                      <a:pt x="218586" y="81713"/>
                    </a:cubicBezTo>
                    <a:cubicBezTo>
                      <a:pt x="203195" y="51606"/>
                      <a:pt x="178702" y="33972"/>
                      <a:pt x="145794" y="29049"/>
                    </a:cubicBezTo>
                    <a:cubicBezTo>
                      <a:pt x="94508" y="21442"/>
                      <a:pt x="46559" y="56175"/>
                      <a:pt x="37998" y="107136"/>
                    </a:cubicBezTo>
                    <a:cubicBezTo>
                      <a:pt x="37347" y="111175"/>
                      <a:pt x="36947" y="115251"/>
                      <a:pt x="36800" y="119339"/>
                    </a:cubicBezTo>
                    <a:lnTo>
                      <a:pt x="36800" y="121100"/>
                    </a:lnTo>
                    <a:cubicBezTo>
                      <a:pt x="43296" y="123108"/>
                      <a:pt x="48311" y="128286"/>
                      <a:pt x="50095" y="134826"/>
                    </a:cubicBezTo>
                    <a:cubicBezTo>
                      <a:pt x="51048" y="137940"/>
                      <a:pt x="51543" y="141177"/>
                      <a:pt x="51562" y="144433"/>
                    </a:cubicBezTo>
                    <a:lnTo>
                      <a:pt x="51562" y="176689"/>
                    </a:lnTo>
                    <a:cubicBezTo>
                      <a:pt x="51479" y="180127"/>
                      <a:pt x="50894" y="183534"/>
                      <a:pt x="49826" y="186804"/>
                    </a:cubicBezTo>
                    <a:cubicBezTo>
                      <a:pt x="48528" y="190928"/>
                      <a:pt x="46000" y="194560"/>
                      <a:pt x="42579" y="197217"/>
                    </a:cubicBezTo>
                    <a:cubicBezTo>
                      <a:pt x="44942" y="225295"/>
                      <a:pt x="68472" y="246902"/>
                      <a:pt x="96747" y="246958"/>
                    </a:cubicBezTo>
                    <a:lnTo>
                      <a:pt x="103843" y="246958"/>
                    </a:lnTo>
                    <a:cubicBezTo>
                      <a:pt x="106345" y="242552"/>
                      <a:pt x="111040" y="239837"/>
                      <a:pt x="116120" y="239856"/>
                    </a:cubicBezTo>
                    <a:lnTo>
                      <a:pt x="143069" y="239856"/>
                    </a:lnTo>
                    <a:cubicBezTo>
                      <a:pt x="150875" y="239840"/>
                      <a:pt x="157216" y="246132"/>
                      <a:pt x="157232" y="253910"/>
                    </a:cubicBezTo>
                    <a:cubicBezTo>
                      <a:pt x="157232" y="253920"/>
                      <a:pt x="157232" y="253930"/>
                      <a:pt x="157232" y="253940"/>
                    </a:cubicBezTo>
                    <a:lnTo>
                      <a:pt x="157232" y="253940"/>
                    </a:lnTo>
                    <a:lnTo>
                      <a:pt x="157232" y="268859"/>
                    </a:lnTo>
                    <a:cubicBezTo>
                      <a:pt x="157216" y="276631"/>
                      <a:pt x="150898" y="282927"/>
                      <a:pt x="143099" y="282943"/>
                    </a:cubicBezTo>
                    <a:lnTo>
                      <a:pt x="116120" y="282943"/>
                    </a:lnTo>
                    <a:cubicBezTo>
                      <a:pt x="111020" y="282890"/>
                      <a:pt x="106342" y="280110"/>
                      <a:pt x="103873" y="275662"/>
                    </a:cubicBezTo>
                    <a:lnTo>
                      <a:pt x="96807" y="275662"/>
                    </a:lnTo>
                    <a:cubicBezTo>
                      <a:pt x="52745" y="275590"/>
                      <a:pt x="16384" y="241293"/>
                      <a:pt x="13894" y="197456"/>
                    </a:cubicBezTo>
                    <a:cubicBezTo>
                      <a:pt x="12414" y="196697"/>
                      <a:pt x="10993" y="195829"/>
                      <a:pt x="9642" y="194860"/>
                    </a:cubicBezTo>
                    <a:cubicBezTo>
                      <a:pt x="3836" y="191084"/>
                      <a:pt x="238" y="184727"/>
                      <a:pt x="0" y="177823"/>
                    </a:cubicBezTo>
                    <a:close/>
                    <a:moveTo>
                      <a:pt x="72403" y="136049"/>
                    </a:moveTo>
                    <a:lnTo>
                      <a:pt x="81835" y="131275"/>
                    </a:lnTo>
                    <a:lnTo>
                      <a:pt x="91147" y="136138"/>
                    </a:lnTo>
                    <a:cubicBezTo>
                      <a:pt x="92132" y="136670"/>
                      <a:pt x="93362" y="136311"/>
                      <a:pt x="93902" y="135333"/>
                    </a:cubicBezTo>
                    <a:cubicBezTo>
                      <a:pt x="94128" y="134924"/>
                      <a:pt x="94213" y="134452"/>
                      <a:pt x="94142" y="133990"/>
                    </a:cubicBezTo>
                    <a:lnTo>
                      <a:pt x="92225" y="123547"/>
                    </a:lnTo>
                    <a:lnTo>
                      <a:pt x="99741" y="116236"/>
                    </a:lnTo>
                    <a:cubicBezTo>
                      <a:pt x="100568" y="115429"/>
                      <a:pt x="100582" y="114107"/>
                      <a:pt x="99771" y="113283"/>
                    </a:cubicBezTo>
                    <a:cubicBezTo>
                      <a:pt x="99761" y="113272"/>
                      <a:pt x="99751" y="113262"/>
                      <a:pt x="99741" y="113252"/>
                    </a:cubicBezTo>
                    <a:cubicBezTo>
                      <a:pt x="99408" y="112948"/>
                      <a:pt x="98991" y="112750"/>
                      <a:pt x="98543" y="112685"/>
                    </a:cubicBezTo>
                    <a:lnTo>
                      <a:pt x="88153" y="111194"/>
                    </a:lnTo>
                    <a:lnTo>
                      <a:pt x="83542" y="101824"/>
                    </a:lnTo>
                    <a:cubicBezTo>
                      <a:pt x="83045" y="100819"/>
                      <a:pt x="81824" y="100406"/>
                      <a:pt x="80815" y="100901"/>
                    </a:cubicBezTo>
                    <a:cubicBezTo>
                      <a:pt x="80413" y="101098"/>
                      <a:pt x="80087" y="101423"/>
                      <a:pt x="79889" y="101824"/>
                    </a:cubicBezTo>
                    <a:lnTo>
                      <a:pt x="75248" y="111223"/>
                    </a:lnTo>
                    <a:lnTo>
                      <a:pt x="64857" y="112715"/>
                    </a:lnTo>
                    <a:cubicBezTo>
                      <a:pt x="63774" y="112850"/>
                      <a:pt x="63005" y="113834"/>
                      <a:pt x="63140" y="114913"/>
                    </a:cubicBezTo>
                    <a:cubicBezTo>
                      <a:pt x="63143" y="114936"/>
                      <a:pt x="63147" y="114960"/>
                      <a:pt x="63150" y="114983"/>
                    </a:cubicBezTo>
                    <a:cubicBezTo>
                      <a:pt x="63215" y="115429"/>
                      <a:pt x="63413" y="115845"/>
                      <a:pt x="63719" y="116177"/>
                    </a:cubicBezTo>
                    <a:lnTo>
                      <a:pt x="71205" y="123487"/>
                    </a:lnTo>
                    <a:lnTo>
                      <a:pt x="69528" y="133930"/>
                    </a:lnTo>
                    <a:cubicBezTo>
                      <a:pt x="69327" y="135025"/>
                      <a:pt x="70049" y="136077"/>
                      <a:pt x="71145" y="136288"/>
                    </a:cubicBezTo>
                    <a:cubicBezTo>
                      <a:pt x="71615" y="136367"/>
                      <a:pt x="72098" y="136294"/>
                      <a:pt x="72523" y="136079"/>
                    </a:cubicBezTo>
                    <a:close/>
                    <a:moveTo>
                      <a:pt x="141662" y="136049"/>
                    </a:moveTo>
                    <a:cubicBezTo>
                      <a:pt x="142655" y="136584"/>
                      <a:pt x="143895" y="136225"/>
                      <a:pt x="144446" y="135243"/>
                    </a:cubicBezTo>
                    <a:cubicBezTo>
                      <a:pt x="144677" y="134836"/>
                      <a:pt x="144751" y="134359"/>
                      <a:pt x="144656" y="133901"/>
                    </a:cubicBezTo>
                    <a:lnTo>
                      <a:pt x="142770" y="123457"/>
                    </a:lnTo>
                    <a:lnTo>
                      <a:pt x="150375" y="116356"/>
                    </a:lnTo>
                    <a:cubicBezTo>
                      <a:pt x="151202" y="115548"/>
                      <a:pt x="151216" y="114226"/>
                      <a:pt x="150405" y="113402"/>
                    </a:cubicBezTo>
                    <a:cubicBezTo>
                      <a:pt x="150396" y="113392"/>
                      <a:pt x="150385" y="113382"/>
                      <a:pt x="150375" y="113372"/>
                    </a:cubicBezTo>
                    <a:cubicBezTo>
                      <a:pt x="150042" y="113067"/>
                      <a:pt x="149625" y="112869"/>
                      <a:pt x="149178" y="112805"/>
                    </a:cubicBezTo>
                    <a:lnTo>
                      <a:pt x="138787" y="111313"/>
                    </a:lnTo>
                    <a:lnTo>
                      <a:pt x="134146" y="101914"/>
                    </a:lnTo>
                    <a:cubicBezTo>
                      <a:pt x="133649" y="100909"/>
                      <a:pt x="132428" y="100495"/>
                      <a:pt x="131420" y="100990"/>
                    </a:cubicBezTo>
                    <a:cubicBezTo>
                      <a:pt x="131017" y="101188"/>
                      <a:pt x="130691" y="101513"/>
                      <a:pt x="130493" y="101914"/>
                    </a:cubicBezTo>
                    <a:lnTo>
                      <a:pt x="125762" y="111343"/>
                    </a:lnTo>
                    <a:lnTo>
                      <a:pt x="115372" y="112835"/>
                    </a:lnTo>
                    <a:cubicBezTo>
                      <a:pt x="114278" y="113015"/>
                      <a:pt x="113539" y="114044"/>
                      <a:pt x="113720" y="115133"/>
                    </a:cubicBezTo>
                    <a:cubicBezTo>
                      <a:pt x="113721" y="115143"/>
                      <a:pt x="113723" y="115153"/>
                      <a:pt x="113725" y="115162"/>
                    </a:cubicBezTo>
                    <a:cubicBezTo>
                      <a:pt x="113794" y="115595"/>
                      <a:pt x="114004" y="115994"/>
                      <a:pt x="114324" y="116296"/>
                    </a:cubicBezTo>
                    <a:lnTo>
                      <a:pt x="121809" y="123487"/>
                    </a:lnTo>
                    <a:lnTo>
                      <a:pt x="120013" y="133930"/>
                    </a:lnTo>
                    <a:cubicBezTo>
                      <a:pt x="119812" y="135025"/>
                      <a:pt x="120533" y="136077"/>
                      <a:pt x="121630" y="136288"/>
                    </a:cubicBezTo>
                    <a:cubicBezTo>
                      <a:pt x="122099" y="136367"/>
                      <a:pt x="122582" y="136294"/>
                      <a:pt x="123007" y="136079"/>
                    </a:cubicBezTo>
                    <a:lnTo>
                      <a:pt x="132409" y="131275"/>
                    </a:lnTo>
                    <a:close/>
                    <a:moveTo>
                      <a:pt x="199931" y="112805"/>
                    </a:moveTo>
                    <a:lnTo>
                      <a:pt x="189541" y="111313"/>
                    </a:lnTo>
                    <a:lnTo>
                      <a:pt x="184900" y="101914"/>
                    </a:lnTo>
                    <a:cubicBezTo>
                      <a:pt x="184403" y="100909"/>
                      <a:pt x="183182" y="100495"/>
                      <a:pt x="182174" y="100990"/>
                    </a:cubicBezTo>
                    <a:cubicBezTo>
                      <a:pt x="181771" y="101188"/>
                      <a:pt x="181445" y="101513"/>
                      <a:pt x="181247" y="101914"/>
                    </a:cubicBezTo>
                    <a:lnTo>
                      <a:pt x="176665" y="111343"/>
                    </a:lnTo>
                    <a:lnTo>
                      <a:pt x="166275" y="112835"/>
                    </a:lnTo>
                    <a:cubicBezTo>
                      <a:pt x="165192" y="112969"/>
                      <a:pt x="164423" y="113953"/>
                      <a:pt x="164558" y="115032"/>
                    </a:cubicBezTo>
                    <a:cubicBezTo>
                      <a:pt x="164561" y="115056"/>
                      <a:pt x="164565" y="115079"/>
                      <a:pt x="164568" y="115102"/>
                    </a:cubicBezTo>
                    <a:cubicBezTo>
                      <a:pt x="164633" y="115548"/>
                      <a:pt x="164831" y="115964"/>
                      <a:pt x="165137" y="116296"/>
                    </a:cubicBezTo>
                    <a:lnTo>
                      <a:pt x="172503" y="123487"/>
                    </a:lnTo>
                    <a:lnTo>
                      <a:pt x="170677" y="133811"/>
                    </a:lnTo>
                    <a:cubicBezTo>
                      <a:pt x="170498" y="134934"/>
                      <a:pt x="171267" y="135989"/>
                      <a:pt x="172394" y="136167"/>
                    </a:cubicBezTo>
                    <a:cubicBezTo>
                      <a:pt x="172831" y="136235"/>
                      <a:pt x="173279" y="136163"/>
                      <a:pt x="173671" y="135959"/>
                    </a:cubicBezTo>
                    <a:lnTo>
                      <a:pt x="182983" y="131096"/>
                    </a:lnTo>
                    <a:lnTo>
                      <a:pt x="192176" y="136079"/>
                    </a:lnTo>
                    <a:cubicBezTo>
                      <a:pt x="193160" y="136611"/>
                      <a:pt x="194391" y="136251"/>
                      <a:pt x="194931" y="135273"/>
                    </a:cubicBezTo>
                    <a:cubicBezTo>
                      <a:pt x="195157" y="134864"/>
                      <a:pt x="195241" y="134392"/>
                      <a:pt x="195170" y="133930"/>
                    </a:cubicBezTo>
                    <a:lnTo>
                      <a:pt x="193464" y="123487"/>
                    </a:lnTo>
                    <a:lnTo>
                      <a:pt x="200979" y="116177"/>
                    </a:lnTo>
                    <a:cubicBezTo>
                      <a:pt x="201806" y="115369"/>
                      <a:pt x="201820" y="114047"/>
                      <a:pt x="201010" y="113223"/>
                    </a:cubicBezTo>
                    <a:cubicBezTo>
                      <a:pt x="201000" y="113213"/>
                      <a:pt x="200990" y="113203"/>
                      <a:pt x="200979" y="113193"/>
                    </a:cubicBezTo>
                    <a:cubicBezTo>
                      <a:pt x="200678" y="112945"/>
                      <a:pt x="200316" y="112781"/>
                      <a:pt x="199931" y="112715"/>
                    </a:cubicBezTo>
                    <a:close/>
                    <a:moveTo>
                      <a:pt x="123965" y="160307"/>
                    </a:moveTo>
                    <a:lnTo>
                      <a:pt x="113545" y="158816"/>
                    </a:lnTo>
                    <a:lnTo>
                      <a:pt x="108904" y="149416"/>
                    </a:lnTo>
                    <a:cubicBezTo>
                      <a:pt x="108407" y="148411"/>
                      <a:pt x="107186" y="147998"/>
                      <a:pt x="106177" y="148493"/>
                    </a:cubicBezTo>
                    <a:cubicBezTo>
                      <a:pt x="105775" y="148691"/>
                      <a:pt x="105449" y="149015"/>
                      <a:pt x="105251" y="149416"/>
                    </a:cubicBezTo>
                    <a:lnTo>
                      <a:pt x="100609" y="158816"/>
                    </a:lnTo>
                    <a:lnTo>
                      <a:pt x="90219" y="160307"/>
                    </a:lnTo>
                    <a:cubicBezTo>
                      <a:pt x="89136" y="160442"/>
                      <a:pt x="88367" y="161426"/>
                      <a:pt x="88502" y="162505"/>
                    </a:cubicBezTo>
                    <a:cubicBezTo>
                      <a:pt x="88505" y="162529"/>
                      <a:pt x="88509" y="162552"/>
                      <a:pt x="88512" y="162575"/>
                    </a:cubicBezTo>
                    <a:cubicBezTo>
                      <a:pt x="88577" y="163021"/>
                      <a:pt x="88775" y="163437"/>
                      <a:pt x="89081" y="163769"/>
                    </a:cubicBezTo>
                    <a:lnTo>
                      <a:pt x="96477" y="171228"/>
                    </a:lnTo>
                    <a:lnTo>
                      <a:pt x="94681" y="181552"/>
                    </a:lnTo>
                    <a:cubicBezTo>
                      <a:pt x="94502" y="182675"/>
                      <a:pt x="95271" y="183730"/>
                      <a:pt x="96398" y="183908"/>
                    </a:cubicBezTo>
                    <a:cubicBezTo>
                      <a:pt x="96835" y="183977"/>
                      <a:pt x="97283" y="183904"/>
                      <a:pt x="97675" y="183701"/>
                    </a:cubicBezTo>
                    <a:lnTo>
                      <a:pt x="107017" y="178837"/>
                    </a:lnTo>
                    <a:lnTo>
                      <a:pt x="116330" y="183701"/>
                    </a:lnTo>
                    <a:cubicBezTo>
                      <a:pt x="117314" y="184233"/>
                      <a:pt x="118545" y="183873"/>
                      <a:pt x="119084" y="182895"/>
                    </a:cubicBezTo>
                    <a:cubicBezTo>
                      <a:pt x="119311" y="182486"/>
                      <a:pt x="119395" y="182014"/>
                      <a:pt x="119324" y="181552"/>
                    </a:cubicBezTo>
                    <a:lnTo>
                      <a:pt x="117438" y="171228"/>
                    </a:lnTo>
                    <a:lnTo>
                      <a:pt x="124923" y="163918"/>
                    </a:lnTo>
                    <a:cubicBezTo>
                      <a:pt x="125840" y="163269"/>
                      <a:pt x="126056" y="162002"/>
                      <a:pt x="125405" y="161089"/>
                    </a:cubicBezTo>
                    <a:cubicBezTo>
                      <a:pt x="125367" y="161035"/>
                      <a:pt x="125326" y="160984"/>
                      <a:pt x="125283" y="160934"/>
                    </a:cubicBezTo>
                    <a:cubicBezTo>
                      <a:pt x="124940" y="160565"/>
                      <a:pt x="124469" y="160341"/>
                      <a:pt x="123965" y="160307"/>
                    </a:cubicBezTo>
                    <a:close/>
                    <a:moveTo>
                      <a:pt x="148459" y="183552"/>
                    </a:moveTo>
                    <a:lnTo>
                      <a:pt x="157771" y="178688"/>
                    </a:lnTo>
                    <a:lnTo>
                      <a:pt x="167084" y="183552"/>
                    </a:lnTo>
                    <a:cubicBezTo>
                      <a:pt x="168068" y="184084"/>
                      <a:pt x="169299" y="183724"/>
                      <a:pt x="169838" y="182746"/>
                    </a:cubicBezTo>
                    <a:cubicBezTo>
                      <a:pt x="170065" y="182337"/>
                      <a:pt x="170149" y="181865"/>
                      <a:pt x="170078" y="181403"/>
                    </a:cubicBezTo>
                    <a:lnTo>
                      <a:pt x="168341" y="171228"/>
                    </a:lnTo>
                    <a:lnTo>
                      <a:pt x="175857" y="163918"/>
                    </a:lnTo>
                    <a:cubicBezTo>
                      <a:pt x="176684" y="163111"/>
                      <a:pt x="176697" y="161788"/>
                      <a:pt x="175887" y="160964"/>
                    </a:cubicBezTo>
                    <a:cubicBezTo>
                      <a:pt x="175877" y="160954"/>
                      <a:pt x="175867" y="160944"/>
                      <a:pt x="175857" y="160934"/>
                    </a:cubicBezTo>
                    <a:cubicBezTo>
                      <a:pt x="175532" y="160635"/>
                      <a:pt x="175126" y="160437"/>
                      <a:pt x="174689" y="160367"/>
                    </a:cubicBezTo>
                    <a:lnTo>
                      <a:pt x="164299" y="158875"/>
                    </a:lnTo>
                    <a:lnTo>
                      <a:pt x="159658" y="149476"/>
                    </a:lnTo>
                    <a:cubicBezTo>
                      <a:pt x="159149" y="148467"/>
                      <a:pt x="157920" y="148055"/>
                      <a:pt x="156903" y="148551"/>
                    </a:cubicBezTo>
                    <a:cubicBezTo>
                      <a:pt x="156500" y="148740"/>
                      <a:pt x="156181" y="149069"/>
                      <a:pt x="156005" y="149476"/>
                    </a:cubicBezTo>
                    <a:lnTo>
                      <a:pt x="151214" y="158696"/>
                    </a:lnTo>
                    <a:lnTo>
                      <a:pt x="140823" y="160188"/>
                    </a:lnTo>
                    <a:cubicBezTo>
                      <a:pt x="139740" y="160323"/>
                      <a:pt x="138972" y="161306"/>
                      <a:pt x="139107" y="162386"/>
                    </a:cubicBezTo>
                    <a:cubicBezTo>
                      <a:pt x="139109" y="162409"/>
                      <a:pt x="139113" y="162433"/>
                      <a:pt x="139117" y="162456"/>
                    </a:cubicBezTo>
                    <a:cubicBezTo>
                      <a:pt x="139181" y="162902"/>
                      <a:pt x="139380" y="163318"/>
                      <a:pt x="139685" y="163649"/>
                    </a:cubicBezTo>
                    <a:lnTo>
                      <a:pt x="147351" y="171139"/>
                    </a:lnTo>
                    <a:lnTo>
                      <a:pt x="145554" y="181463"/>
                    </a:lnTo>
                    <a:cubicBezTo>
                      <a:pt x="145503" y="182578"/>
                      <a:pt x="146353" y="183531"/>
                      <a:pt x="147471" y="183611"/>
                    </a:cubicBezTo>
                    <a:cubicBezTo>
                      <a:pt x="147800" y="183668"/>
                      <a:pt x="148139" y="183648"/>
                      <a:pt x="148459" y="183552"/>
                    </a:cubicBezTo>
                    <a:close/>
                  </a:path>
                </a:pathLst>
              </a:custGeom>
              <a:solidFill>
                <a:srgbClr val="62BB46"/>
              </a:solidFill>
              <a:ln w="2922" cap="flat">
                <a:noFill/>
                <a:prstDash val="solid"/>
                <a:miter/>
              </a:ln>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l" defTabSz="449401" rtl="0" eaLnBrk="1" fontAlgn="auto" latinLnBrk="0" hangingPunct="1">
                  <a:lnSpc>
                    <a:spcPct val="100000"/>
                  </a:lnSpc>
                  <a:spcBef>
                    <a:spcPts val="0"/>
                  </a:spcBef>
                  <a:spcAft>
                    <a:spcPts val="0"/>
                  </a:spcAft>
                  <a:buClrTx/>
                  <a:buSzTx/>
                  <a:buFontTx/>
                  <a:buNone/>
                  <a:tabLst/>
                  <a:defRPr/>
                </a:pPr>
                <a:endParaRPr kumimoji="0" lang="en-US" sz="1562" b="0" i="0" u="none" strike="noStrike" kern="1200" cap="none" spc="0" normalizeH="0" baseline="0" noProof="0">
                  <a:ln>
                    <a:noFill/>
                  </a:ln>
                  <a:solidFill>
                    <a:srgbClr val="5E5F62"/>
                  </a:solidFill>
                  <a:effectLst/>
                  <a:uLnTx/>
                  <a:uFillTx/>
                  <a:ea typeface="+mn-ea"/>
                  <a:cs typeface="+mn-cs"/>
                </a:endParaRPr>
              </a:p>
            </p:txBody>
          </p:sp>
          <p:sp>
            <p:nvSpPr>
              <p:cNvPr id="180" name="Oval 179">
                <a:extLst>
                  <a:ext uri="{FF2B5EF4-FFF2-40B4-BE49-F238E27FC236}">
                    <a16:creationId xmlns:a16="http://schemas.microsoft.com/office/drawing/2014/main" id="{46D82707-3987-7B4B-A1C8-8EBE389F296C}"/>
                  </a:ext>
                </a:extLst>
              </p:cNvPr>
              <p:cNvSpPr/>
              <p:nvPr/>
            </p:nvSpPr>
            <p:spPr>
              <a:xfrm>
                <a:off x="6143625" y="3757613"/>
                <a:ext cx="400050" cy="357187"/>
              </a:xfrm>
              <a:prstGeom prst="ellipse">
                <a:avLst/>
              </a:prstGeom>
              <a:solidFill>
                <a:srgbClr val="E3E3E3"/>
              </a:solidFill>
              <a:ln w="6350" cap="flat" cmpd="sng" algn="ctr">
                <a:noFill/>
                <a:prstDash val="solid"/>
                <a:miter lim="800000"/>
              </a:ln>
              <a:effectLst/>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449401" rtl="0" eaLnBrk="1" fontAlgn="auto" latinLnBrk="0" hangingPunct="1">
                  <a:lnSpc>
                    <a:spcPct val="100000"/>
                  </a:lnSpc>
                  <a:spcBef>
                    <a:spcPts val="0"/>
                  </a:spcBef>
                  <a:spcAft>
                    <a:spcPts val="0"/>
                  </a:spcAft>
                  <a:buClrTx/>
                  <a:buSzTx/>
                  <a:buFontTx/>
                  <a:buNone/>
                  <a:tabLst/>
                  <a:defRPr/>
                </a:pPr>
                <a:endParaRPr kumimoji="0" lang="en-US" sz="1562" b="0" i="0" u="none" strike="noStrike" kern="1200" cap="none" spc="0" normalizeH="0" baseline="0" noProof="0">
                  <a:ln>
                    <a:noFill/>
                  </a:ln>
                  <a:solidFill>
                    <a:srgbClr val="5E5F62"/>
                  </a:solidFill>
                  <a:effectLst/>
                  <a:uLnTx/>
                  <a:uFillTx/>
                  <a:ea typeface="+mn-ea"/>
                  <a:cs typeface="+mn-cs"/>
                </a:endParaRPr>
              </a:p>
            </p:txBody>
          </p:sp>
        </p:grpSp>
        <p:pic>
          <p:nvPicPr>
            <p:cNvPr id="169" name="Graphic 168">
              <a:extLst>
                <a:ext uri="{FF2B5EF4-FFF2-40B4-BE49-F238E27FC236}">
                  <a16:creationId xmlns:a16="http://schemas.microsoft.com/office/drawing/2014/main" id="{C02ACBBC-356A-F1D5-7FC1-585AD5441D1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636326" y="2920696"/>
              <a:ext cx="485394" cy="316992"/>
            </a:xfrm>
            <a:prstGeom prst="rect">
              <a:avLst/>
            </a:prstGeom>
          </p:spPr>
        </p:pic>
        <p:grpSp>
          <p:nvGrpSpPr>
            <p:cNvPr id="170" name="Graphic 314">
              <a:extLst>
                <a:ext uri="{FF2B5EF4-FFF2-40B4-BE49-F238E27FC236}">
                  <a16:creationId xmlns:a16="http://schemas.microsoft.com/office/drawing/2014/main" id="{A3170A66-373F-B5B9-69F3-020526B63377}"/>
                </a:ext>
              </a:extLst>
            </p:cNvPr>
            <p:cNvGrpSpPr>
              <a:grpSpLocks noChangeAspect="1"/>
            </p:cNvGrpSpPr>
            <p:nvPr/>
          </p:nvGrpSpPr>
          <p:grpSpPr>
            <a:xfrm>
              <a:off x="7649849" y="3390417"/>
              <a:ext cx="458348" cy="407468"/>
              <a:chOff x="3918176" y="1614736"/>
              <a:chExt cx="317891" cy="282605"/>
            </a:xfrm>
            <a:solidFill>
              <a:srgbClr val="5F6062"/>
            </a:solidFill>
          </p:grpSpPr>
          <p:sp>
            <p:nvSpPr>
              <p:cNvPr id="175" name="Freeform 97">
                <a:extLst>
                  <a:ext uri="{FF2B5EF4-FFF2-40B4-BE49-F238E27FC236}">
                    <a16:creationId xmlns:a16="http://schemas.microsoft.com/office/drawing/2014/main" id="{B45ABBFE-8773-7421-E4FC-CB57A00CF7C2}"/>
                  </a:ext>
                </a:extLst>
              </p:cNvPr>
              <p:cNvSpPr/>
              <p:nvPr/>
            </p:nvSpPr>
            <p:spPr>
              <a:xfrm>
                <a:off x="3918176" y="1728698"/>
                <a:ext cx="114012" cy="168643"/>
              </a:xfrm>
              <a:custGeom>
                <a:avLst/>
                <a:gdLst>
                  <a:gd name="connsiteX0" fmla="*/ 110585 w 114011"/>
                  <a:gd name="connsiteY0" fmla="*/ 103121 h 168643"/>
                  <a:gd name="connsiteX1" fmla="*/ 31027 w 114011"/>
                  <a:gd name="connsiteY1" fmla="*/ 98851 h 168643"/>
                  <a:gd name="connsiteX2" fmla="*/ 14602 w 114011"/>
                  <a:gd name="connsiteY2" fmla="*/ 6097 h 168643"/>
                  <a:gd name="connsiteX3" fmla="*/ 6485 w 114011"/>
                  <a:gd name="connsiteY3" fmla="*/ 83 h 168643"/>
                  <a:gd name="connsiteX4" fmla="*/ 6158 w 114011"/>
                  <a:gd name="connsiteY4" fmla="*/ 141 h 168643"/>
                  <a:gd name="connsiteX5" fmla="*/ 67 w 114011"/>
                  <a:gd name="connsiteY5" fmla="*/ 8226 h 168643"/>
                  <a:gd name="connsiteX6" fmla="*/ 137 w 114011"/>
                  <a:gd name="connsiteY6" fmla="*/ 8645 h 168643"/>
                  <a:gd name="connsiteX7" fmla="*/ 17666 w 114011"/>
                  <a:gd name="connsiteY7" fmla="*/ 107175 h 168643"/>
                  <a:gd name="connsiteX8" fmla="*/ 24471 w 114011"/>
                  <a:gd name="connsiteY8" fmla="*/ 113203 h 168643"/>
                  <a:gd name="connsiteX9" fmla="*/ 29922 w 114011"/>
                  <a:gd name="connsiteY9" fmla="*/ 113526 h 168643"/>
                  <a:gd name="connsiteX10" fmla="*/ 29922 w 114011"/>
                  <a:gd name="connsiteY10" fmla="*/ 161392 h 168643"/>
                  <a:gd name="connsiteX11" fmla="*/ 37208 w 114011"/>
                  <a:gd name="connsiteY11" fmla="*/ 168730 h 168643"/>
                  <a:gd name="connsiteX12" fmla="*/ 44494 w 114011"/>
                  <a:gd name="connsiteY12" fmla="*/ 161392 h 168643"/>
                  <a:gd name="connsiteX13" fmla="*/ 44494 w 114011"/>
                  <a:gd name="connsiteY13" fmla="*/ 114280 h 168643"/>
                  <a:gd name="connsiteX14" fmla="*/ 87712 w 114011"/>
                  <a:gd name="connsiteY14" fmla="*/ 116612 h 168643"/>
                  <a:gd name="connsiteX15" fmla="*/ 87712 w 114011"/>
                  <a:gd name="connsiteY15" fmla="*/ 162325 h 168643"/>
                  <a:gd name="connsiteX16" fmla="*/ 94998 w 114011"/>
                  <a:gd name="connsiteY16" fmla="*/ 169663 h 168643"/>
                  <a:gd name="connsiteX17" fmla="*/ 102284 w 114011"/>
                  <a:gd name="connsiteY17" fmla="*/ 162325 h 168643"/>
                  <a:gd name="connsiteX18" fmla="*/ 102284 w 114011"/>
                  <a:gd name="connsiteY18" fmla="*/ 117402 h 168643"/>
                  <a:gd name="connsiteX19" fmla="*/ 109766 w 114011"/>
                  <a:gd name="connsiteY19" fmla="*/ 117796 h 168643"/>
                  <a:gd name="connsiteX20" fmla="*/ 110158 w 114011"/>
                  <a:gd name="connsiteY20" fmla="*/ 117796 h 168643"/>
                  <a:gd name="connsiteX21" fmla="*/ 117209 w 114011"/>
                  <a:gd name="connsiteY21" fmla="*/ 110194 h 168643"/>
                  <a:gd name="connsiteX22" fmla="*/ 110585 w 114011"/>
                  <a:gd name="connsiteY22" fmla="*/ 103121 h 16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011" h="168643">
                    <a:moveTo>
                      <a:pt x="110585" y="103121"/>
                    </a:moveTo>
                    <a:lnTo>
                      <a:pt x="31027" y="98851"/>
                    </a:lnTo>
                    <a:lnTo>
                      <a:pt x="14602" y="6097"/>
                    </a:lnTo>
                    <a:cubicBezTo>
                      <a:pt x="14009" y="2179"/>
                      <a:pt x="10375" y="-514"/>
                      <a:pt x="6485" y="83"/>
                    </a:cubicBezTo>
                    <a:cubicBezTo>
                      <a:pt x="6375" y="100"/>
                      <a:pt x="6266" y="119"/>
                      <a:pt x="6158" y="141"/>
                    </a:cubicBezTo>
                    <a:cubicBezTo>
                      <a:pt x="2259" y="680"/>
                      <a:pt x="-468" y="4299"/>
                      <a:pt x="67" y="8226"/>
                    </a:cubicBezTo>
                    <a:cubicBezTo>
                      <a:pt x="86" y="8366"/>
                      <a:pt x="109" y="8506"/>
                      <a:pt x="137" y="8645"/>
                    </a:cubicBezTo>
                    <a:lnTo>
                      <a:pt x="17666" y="107175"/>
                    </a:lnTo>
                    <a:cubicBezTo>
                      <a:pt x="18273" y="110530"/>
                      <a:pt x="21089" y="113026"/>
                      <a:pt x="24471" y="113203"/>
                    </a:cubicBezTo>
                    <a:lnTo>
                      <a:pt x="29922" y="113526"/>
                    </a:lnTo>
                    <a:lnTo>
                      <a:pt x="29922" y="161392"/>
                    </a:lnTo>
                    <a:cubicBezTo>
                      <a:pt x="29922" y="165445"/>
                      <a:pt x="33184" y="168730"/>
                      <a:pt x="37208" y="168730"/>
                    </a:cubicBezTo>
                    <a:cubicBezTo>
                      <a:pt x="41232" y="168730"/>
                      <a:pt x="44494" y="165445"/>
                      <a:pt x="44494" y="161392"/>
                    </a:cubicBezTo>
                    <a:lnTo>
                      <a:pt x="44494" y="114280"/>
                    </a:lnTo>
                    <a:lnTo>
                      <a:pt x="87712" y="116612"/>
                    </a:lnTo>
                    <a:lnTo>
                      <a:pt x="87712" y="162325"/>
                    </a:lnTo>
                    <a:cubicBezTo>
                      <a:pt x="87712" y="166378"/>
                      <a:pt x="90974" y="169663"/>
                      <a:pt x="94998" y="169663"/>
                    </a:cubicBezTo>
                    <a:cubicBezTo>
                      <a:pt x="99022" y="169663"/>
                      <a:pt x="102284" y="166378"/>
                      <a:pt x="102284" y="162325"/>
                    </a:cubicBezTo>
                    <a:lnTo>
                      <a:pt x="102284" y="117402"/>
                    </a:lnTo>
                    <a:lnTo>
                      <a:pt x="109766" y="117796"/>
                    </a:lnTo>
                    <a:lnTo>
                      <a:pt x="110158" y="117796"/>
                    </a:lnTo>
                    <a:cubicBezTo>
                      <a:pt x="114189" y="117658"/>
                      <a:pt x="117346" y="114254"/>
                      <a:pt x="117209" y="110194"/>
                    </a:cubicBezTo>
                    <a:cubicBezTo>
                      <a:pt x="117083" y="106494"/>
                      <a:pt x="114246" y="103464"/>
                      <a:pt x="110585" y="103121"/>
                    </a:cubicBezTo>
                    <a:close/>
                  </a:path>
                </a:pathLst>
              </a:custGeom>
              <a:grpFill/>
              <a:ln w="3532" cap="flat">
                <a:noFill/>
                <a:prstDash val="solid"/>
                <a:miter/>
              </a:ln>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fontAlgn="auto">
                  <a:spcBef>
                    <a:spcPts val="0"/>
                  </a:spcBef>
                  <a:spcAft>
                    <a:spcPts val="0"/>
                  </a:spcAft>
                </a:pPr>
                <a:endParaRPr lang="en-US" sz="1562">
                  <a:solidFill>
                    <a:srgbClr val="5E5F62"/>
                  </a:solidFill>
                </a:endParaRPr>
              </a:p>
            </p:txBody>
          </p:sp>
          <p:sp>
            <p:nvSpPr>
              <p:cNvPr id="176" name="Freeform 98">
                <a:extLst>
                  <a:ext uri="{FF2B5EF4-FFF2-40B4-BE49-F238E27FC236}">
                    <a16:creationId xmlns:a16="http://schemas.microsoft.com/office/drawing/2014/main" id="{C017E553-425E-353A-25E2-B5E2A5B78F7C}"/>
                  </a:ext>
                </a:extLst>
              </p:cNvPr>
              <p:cNvSpPr/>
              <p:nvPr/>
            </p:nvSpPr>
            <p:spPr>
              <a:xfrm>
                <a:off x="4054361" y="1625095"/>
                <a:ext cx="181706" cy="269111"/>
              </a:xfrm>
              <a:custGeom>
                <a:avLst/>
                <a:gdLst>
                  <a:gd name="connsiteX0" fmla="*/ 174669 w 181706"/>
                  <a:gd name="connsiteY0" fmla="*/ 130691 h 269111"/>
                  <a:gd name="connsiteX1" fmla="*/ 136012 w 181706"/>
                  <a:gd name="connsiteY1" fmla="*/ 130691 h 269111"/>
                  <a:gd name="connsiteX2" fmla="*/ 115847 w 181706"/>
                  <a:gd name="connsiteY2" fmla="*/ 108050 h 269111"/>
                  <a:gd name="connsiteX3" fmla="*/ 115847 w 181706"/>
                  <a:gd name="connsiteY3" fmla="*/ 78555 h 269111"/>
                  <a:gd name="connsiteX4" fmla="*/ 112782 w 181706"/>
                  <a:gd name="connsiteY4" fmla="*/ 72563 h 269111"/>
                  <a:gd name="connsiteX5" fmla="*/ 97640 w 181706"/>
                  <a:gd name="connsiteY5" fmla="*/ 61799 h 269111"/>
                  <a:gd name="connsiteX6" fmla="*/ 112818 w 181706"/>
                  <a:gd name="connsiteY6" fmla="*/ 9411 h 269111"/>
                  <a:gd name="connsiteX7" fmla="*/ 107866 w 181706"/>
                  <a:gd name="connsiteY7" fmla="*/ 298 h 269111"/>
                  <a:gd name="connsiteX8" fmla="*/ 98816 w 181706"/>
                  <a:gd name="connsiteY8" fmla="*/ 5285 h 269111"/>
                  <a:gd name="connsiteX9" fmla="*/ 68674 w 181706"/>
                  <a:gd name="connsiteY9" fmla="*/ 108911 h 269111"/>
                  <a:gd name="connsiteX10" fmla="*/ 73657 w 181706"/>
                  <a:gd name="connsiteY10" fmla="*/ 118023 h 269111"/>
                  <a:gd name="connsiteX11" fmla="*/ 73662 w 181706"/>
                  <a:gd name="connsiteY11" fmla="*/ 118025 h 269111"/>
                  <a:gd name="connsiteX12" fmla="*/ 75693 w 181706"/>
                  <a:gd name="connsiteY12" fmla="*/ 118312 h 269111"/>
                  <a:gd name="connsiteX13" fmla="*/ 82819 w 181706"/>
                  <a:gd name="connsiteY13" fmla="*/ 113037 h 269111"/>
                  <a:gd name="connsiteX14" fmla="*/ 93507 w 181706"/>
                  <a:gd name="connsiteY14" fmla="*/ 76582 h 269111"/>
                  <a:gd name="connsiteX15" fmla="*/ 101453 w 181706"/>
                  <a:gd name="connsiteY15" fmla="*/ 82323 h 269111"/>
                  <a:gd name="connsiteX16" fmla="*/ 101453 w 181706"/>
                  <a:gd name="connsiteY16" fmla="*/ 106363 h 269111"/>
                  <a:gd name="connsiteX17" fmla="*/ 74909 w 181706"/>
                  <a:gd name="connsiteY17" fmla="*/ 130691 h 269111"/>
                  <a:gd name="connsiteX18" fmla="*/ 7286 w 181706"/>
                  <a:gd name="connsiteY18" fmla="*/ 130691 h 269111"/>
                  <a:gd name="connsiteX19" fmla="*/ 0 w 181706"/>
                  <a:gd name="connsiteY19" fmla="*/ 138029 h 269111"/>
                  <a:gd name="connsiteX20" fmla="*/ 7286 w 181706"/>
                  <a:gd name="connsiteY20" fmla="*/ 145367 h 269111"/>
                  <a:gd name="connsiteX21" fmla="*/ 37285 w 181706"/>
                  <a:gd name="connsiteY21" fmla="*/ 145367 h 269111"/>
                  <a:gd name="connsiteX22" fmla="*/ 37285 w 181706"/>
                  <a:gd name="connsiteY22" fmla="*/ 264996 h 269111"/>
                  <a:gd name="connsiteX23" fmla="*/ 44589 w 181706"/>
                  <a:gd name="connsiteY23" fmla="*/ 272351 h 269111"/>
                  <a:gd name="connsiteX24" fmla="*/ 51893 w 181706"/>
                  <a:gd name="connsiteY24" fmla="*/ 264996 h 269111"/>
                  <a:gd name="connsiteX25" fmla="*/ 51893 w 181706"/>
                  <a:gd name="connsiteY25" fmla="*/ 145367 h 269111"/>
                  <a:gd name="connsiteX26" fmla="*/ 119017 w 181706"/>
                  <a:gd name="connsiteY26" fmla="*/ 145367 h 269111"/>
                  <a:gd name="connsiteX27" fmla="*/ 119017 w 181706"/>
                  <a:gd name="connsiteY27" fmla="*/ 264996 h 269111"/>
                  <a:gd name="connsiteX28" fmla="*/ 126321 w 181706"/>
                  <a:gd name="connsiteY28" fmla="*/ 272351 h 269111"/>
                  <a:gd name="connsiteX29" fmla="*/ 133625 w 181706"/>
                  <a:gd name="connsiteY29" fmla="*/ 264996 h 269111"/>
                  <a:gd name="connsiteX30" fmla="*/ 133625 w 181706"/>
                  <a:gd name="connsiteY30" fmla="*/ 145367 h 269111"/>
                  <a:gd name="connsiteX31" fmla="*/ 174669 w 181706"/>
                  <a:gd name="connsiteY31" fmla="*/ 145367 h 269111"/>
                  <a:gd name="connsiteX32" fmla="*/ 181956 w 181706"/>
                  <a:gd name="connsiteY32" fmla="*/ 138029 h 269111"/>
                  <a:gd name="connsiteX33" fmla="*/ 174669 w 181706"/>
                  <a:gd name="connsiteY33" fmla="*/ 130691 h 26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1706" h="269111">
                    <a:moveTo>
                      <a:pt x="174669" y="130691"/>
                    </a:moveTo>
                    <a:lnTo>
                      <a:pt x="136012" y="130691"/>
                    </a:lnTo>
                    <a:cubicBezTo>
                      <a:pt x="133544" y="120185"/>
                      <a:pt x="125950" y="111659"/>
                      <a:pt x="115847" y="108050"/>
                    </a:cubicBezTo>
                    <a:lnTo>
                      <a:pt x="115847" y="78555"/>
                    </a:lnTo>
                    <a:cubicBezTo>
                      <a:pt x="115842" y="76178"/>
                      <a:pt x="114701" y="73948"/>
                      <a:pt x="112782" y="72563"/>
                    </a:cubicBezTo>
                    <a:lnTo>
                      <a:pt x="97640" y="61799"/>
                    </a:lnTo>
                    <a:lnTo>
                      <a:pt x="112818" y="9411"/>
                    </a:lnTo>
                    <a:cubicBezTo>
                      <a:pt x="113950" y="5517"/>
                      <a:pt x="111732" y="1437"/>
                      <a:pt x="107866" y="298"/>
                    </a:cubicBezTo>
                    <a:cubicBezTo>
                      <a:pt x="103999" y="-842"/>
                      <a:pt x="99948" y="1391"/>
                      <a:pt x="98816" y="5285"/>
                    </a:cubicBezTo>
                    <a:lnTo>
                      <a:pt x="68674" y="108911"/>
                    </a:lnTo>
                    <a:cubicBezTo>
                      <a:pt x="67552" y="112813"/>
                      <a:pt x="69782" y="116893"/>
                      <a:pt x="73657" y="118023"/>
                    </a:cubicBezTo>
                    <a:cubicBezTo>
                      <a:pt x="73659" y="118024"/>
                      <a:pt x="73660" y="118024"/>
                      <a:pt x="73662" y="118025"/>
                    </a:cubicBezTo>
                    <a:cubicBezTo>
                      <a:pt x="74320" y="118226"/>
                      <a:pt x="75005" y="118322"/>
                      <a:pt x="75693" y="118312"/>
                    </a:cubicBezTo>
                    <a:cubicBezTo>
                      <a:pt x="78972" y="118354"/>
                      <a:pt x="81880" y="116201"/>
                      <a:pt x="82819" y="113037"/>
                    </a:cubicBezTo>
                    <a:lnTo>
                      <a:pt x="93507" y="76582"/>
                    </a:lnTo>
                    <a:lnTo>
                      <a:pt x="101453" y="82323"/>
                    </a:lnTo>
                    <a:lnTo>
                      <a:pt x="101453" y="106363"/>
                    </a:lnTo>
                    <a:cubicBezTo>
                      <a:pt x="88434" y="108106"/>
                      <a:pt x="77855" y="117802"/>
                      <a:pt x="74909" y="130691"/>
                    </a:cubicBezTo>
                    <a:lnTo>
                      <a:pt x="7286" y="130691"/>
                    </a:lnTo>
                    <a:cubicBezTo>
                      <a:pt x="3262" y="130691"/>
                      <a:pt x="0" y="133976"/>
                      <a:pt x="0" y="138029"/>
                    </a:cubicBezTo>
                    <a:cubicBezTo>
                      <a:pt x="0" y="142081"/>
                      <a:pt x="3262" y="145367"/>
                      <a:pt x="7286" y="145367"/>
                    </a:cubicBezTo>
                    <a:lnTo>
                      <a:pt x="37285" y="145367"/>
                    </a:lnTo>
                    <a:lnTo>
                      <a:pt x="37285" y="264996"/>
                    </a:lnTo>
                    <a:cubicBezTo>
                      <a:pt x="37285" y="269058"/>
                      <a:pt x="40555" y="272351"/>
                      <a:pt x="44589" y="272351"/>
                    </a:cubicBezTo>
                    <a:cubicBezTo>
                      <a:pt x="48623" y="272351"/>
                      <a:pt x="51893" y="269058"/>
                      <a:pt x="51893" y="264996"/>
                    </a:cubicBezTo>
                    <a:lnTo>
                      <a:pt x="51893" y="145367"/>
                    </a:lnTo>
                    <a:lnTo>
                      <a:pt x="119017" y="145367"/>
                    </a:lnTo>
                    <a:lnTo>
                      <a:pt x="119017" y="264996"/>
                    </a:lnTo>
                    <a:cubicBezTo>
                      <a:pt x="119017" y="269058"/>
                      <a:pt x="122288" y="272351"/>
                      <a:pt x="126321" y="272351"/>
                    </a:cubicBezTo>
                    <a:cubicBezTo>
                      <a:pt x="130355" y="272351"/>
                      <a:pt x="133625" y="269058"/>
                      <a:pt x="133625" y="264996"/>
                    </a:cubicBezTo>
                    <a:lnTo>
                      <a:pt x="133625" y="145367"/>
                    </a:lnTo>
                    <a:lnTo>
                      <a:pt x="174669" y="145367"/>
                    </a:lnTo>
                    <a:cubicBezTo>
                      <a:pt x="178693" y="145367"/>
                      <a:pt x="181956" y="142081"/>
                      <a:pt x="181956" y="138029"/>
                    </a:cubicBezTo>
                    <a:cubicBezTo>
                      <a:pt x="181956" y="133976"/>
                      <a:pt x="178693" y="130691"/>
                      <a:pt x="174669" y="130691"/>
                    </a:cubicBezTo>
                    <a:close/>
                  </a:path>
                </a:pathLst>
              </a:custGeom>
              <a:grpFill/>
              <a:ln w="3532" cap="flat">
                <a:noFill/>
                <a:prstDash val="solid"/>
                <a:miter/>
              </a:ln>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fontAlgn="auto">
                  <a:spcBef>
                    <a:spcPts val="0"/>
                  </a:spcBef>
                  <a:spcAft>
                    <a:spcPts val="0"/>
                  </a:spcAft>
                </a:pPr>
                <a:endParaRPr lang="en-US" sz="1562">
                  <a:solidFill>
                    <a:srgbClr val="5E5F62"/>
                  </a:solidFill>
                </a:endParaRPr>
              </a:p>
            </p:txBody>
          </p:sp>
          <p:sp>
            <p:nvSpPr>
              <p:cNvPr id="177" name="Freeform 99">
                <a:extLst>
                  <a:ext uri="{FF2B5EF4-FFF2-40B4-BE49-F238E27FC236}">
                    <a16:creationId xmlns:a16="http://schemas.microsoft.com/office/drawing/2014/main" id="{9688BEE4-F41F-15ED-6C02-4007CB608B58}"/>
                  </a:ext>
                </a:extLst>
              </p:cNvPr>
              <p:cNvSpPr/>
              <p:nvPr/>
            </p:nvSpPr>
            <p:spPr>
              <a:xfrm>
                <a:off x="3939868" y="1614736"/>
                <a:ext cx="53443" cy="53822"/>
              </a:xfrm>
              <a:custGeom>
                <a:avLst/>
                <a:gdLst>
                  <a:gd name="connsiteX0" fmla="*/ 56863 w 53442"/>
                  <a:gd name="connsiteY0" fmla="*/ 28633 h 53822"/>
                  <a:gd name="connsiteX1" fmla="*/ 28432 w 53442"/>
                  <a:gd name="connsiteY1" fmla="*/ 57267 h 53822"/>
                  <a:gd name="connsiteX2" fmla="*/ 0 w 53442"/>
                  <a:gd name="connsiteY2" fmla="*/ 28633 h 53822"/>
                  <a:gd name="connsiteX3" fmla="*/ 28432 w 53442"/>
                  <a:gd name="connsiteY3" fmla="*/ 0 h 53822"/>
                  <a:gd name="connsiteX4" fmla="*/ 56863 w 53442"/>
                  <a:gd name="connsiteY4" fmla="*/ 28633 h 53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 h="53822">
                    <a:moveTo>
                      <a:pt x="56863" y="28633"/>
                    </a:moveTo>
                    <a:cubicBezTo>
                      <a:pt x="56863" y="44447"/>
                      <a:pt x="44134" y="57267"/>
                      <a:pt x="28432" y="57267"/>
                    </a:cubicBezTo>
                    <a:cubicBezTo>
                      <a:pt x="12729" y="57267"/>
                      <a:pt x="0" y="44447"/>
                      <a:pt x="0" y="28633"/>
                    </a:cubicBezTo>
                    <a:cubicBezTo>
                      <a:pt x="0" y="12820"/>
                      <a:pt x="12729" y="0"/>
                      <a:pt x="28432" y="0"/>
                    </a:cubicBezTo>
                    <a:cubicBezTo>
                      <a:pt x="44134" y="0"/>
                      <a:pt x="56863" y="12820"/>
                      <a:pt x="56863" y="28633"/>
                    </a:cubicBezTo>
                    <a:close/>
                  </a:path>
                </a:pathLst>
              </a:custGeom>
              <a:grpFill/>
              <a:ln w="3532" cap="flat">
                <a:noFill/>
                <a:prstDash val="solid"/>
                <a:miter/>
              </a:ln>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fontAlgn="auto">
                  <a:spcBef>
                    <a:spcPts val="0"/>
                  </a:spcBef>
                  <a:spcAft>
                    <a:spcPts val="0"/>
                  </a:spcAft>
                </a:pPr>
                <a:endParaRPr lang="en-US" sz="1562">
                  <a:solidFill>
                    <a:srgbClr val="5E5F62"/>
                  </a:solidFill>
                </a:endParaRPr>
              </a:p>
            </p:txBody>
          </p:sp>
          <p:sp>
            <p:nvSpPr>
              <p:cNvPr id="178" name="Freeform 100">
                <a:extLst>
                  <a:ext uri="{FF2B5EF4-FFF2-40B4-BE49-F238E27FC236}">
                    <a16:creationId xmlns:a16="http://schemas.microsoft.com/office/drawing/2014/main" id="{83C47CCB-4B26-0395-859B-5D76C705BE74}"/>
                  </a:ext>
                </a:extLst>
              </p:cNvPr>
              <p:cNvSpPr/>
              <p:nvPr/>
            </p:nvSpPr>
            <p:spPr>
              <a:xfrm>
                <a:off x="3937121" y="1684156"/>
                <a:ext cx="142515" cy="204525"/>
              </a:xfrm>
              <a:custGeom>
                <a:avLst/>
                <a:gdLst>
                  <a:gd name="connsiteX0" fmla="*/ 140772 w 142514"/>
                  <a:gd name="connsiteY0" fmla="*/ 188640 h 204524"/>
                  <a:gd name="connsiteX1" fmla="*/ 132008 w 142514"/>
                  <a:gd name="connsiteY1" fmla="*/ 119281 h 204524"/>
                  <a:gd name="connsiteX2" fmla="*/ 131687 w 142514"/>
                  <a:gd name="connsiteY2" fmla="*/ 118958 h 204524"/>
                  <a:gd name="connsiteX3" fmla="*/ 121960 w 142514"/>
                  <a:gd name="connsiteY3" fmla="*/ 109127 h 204524"/>
                  <a:gd name="connsiteX4" fmla="*/ 121960 w 142514"/>
                  <a:gd name="connsiteY4" fmla="*/ 109127 h 204524"/>
                  <a:gd name="connsiteX5" fmla="*/ 121568 w 142514"/>
                  <a:gd name="connsiteY5" fmla="*/ 109127 h 204524"/>
                  <a:gd name="connsiteX6" fmla="*/ 63137 w 142514"/>
                  <a:gd name="connsiteY6" fmla="*/ 98614 h 204524"/>
                  <a:gd name="connsiteX7" fmla="*/ 53589 w 142514"/>
                  <a:gd name="connsiteY7" fmla="*/ 47339 h 204524"/>
                  <a:gd name="connsiteX8" fmla="*/ 129300 w 142514"/>
                  <a:gd name="connsiteY8" fmla="*/ 66930 h 204524"/>
                  <a:gd name="connsiteX9" fmla="*/ 130440 w 142514"/>
                  <a:gd name="connsiteY9" fmla="*/ 67253 h 204524"/>
                  <a:gd name="connsiteX10" fmla="*/ 130440 w 142514"/>
                  <a:gd name="connsiteY10" fmla="*/ 67253 h 204524"/>
                  <a:gd name="connsiteX11" fmla="*/ 132649 w 142514"/>
                  <a:gd name="connsiteY11" fmla="*/ 67504 h 204524"/>
                  <a:gd name="connsiteX12" fmla="*/ 146055 w 142514"/>
                  <a:gd name="connsiteY12" fmla="*/ 54167 h 204524"/>
                  <a:gd name="connsiteX13" fmla="*/ 136212 w 142514"/>
                  <a:gd name="connsiteY13" fmla="*/ 41131 h 204524"/>
                  <a:gd name="connsiteX14" fmla="*/ 136212 w 142514"/>
                  <a:gd name="connsiteY14" fmla="*/ 41131 h 204524"/>
                  <a:gd name="connsiteX15" fmla="*/ 26440 w 142514"/>
                  <a:gd name="connsiteY15" fmla="*/ 1662 h 204524"/>
                  <a:gd name="connsiteX16" fmla="*/ 25941 w 142514"/>
                  <a:gd name="connsiteY16" fmla="*/ 1482 h 204524"/>
                  <a:gd name="connsiteX17" fmla="*/ 24160 w 142514"/>
                  <a:gd name="connsiteY17" fmla="*/ 836 h 204524"/>
                  <a:gd name="connsiteX18" fmla="*/ 24160 w 142514"/>
                  <a:gd name="connsiteY18" fmla="*/ 836 h 204524"/>
                  <a:gd name="connsiteX19" fmla="*/ 826 w 142514"/>
                  <a:gd name="connsiteY19" fmla="*/ 13278 h 204524"/>
                  <a:gd name="connsiteX20" fmla="*/ 4 w 142514"/>
                  <a:gd name="connsiteY20" fmla="*/ 19172 h 204524"/>
                  <a:gd name="connsiteX21" fmla="*/ 4 w 142514"/>
                  <a:gd name="connsiteY21" fmla="*/ 19961 h 204524"/>
                  <a:gd name="connsiteX22" fmla="*/ 4 w 142514"/>
                  <a:gd name="connsiteY22" fmla="*/ 19961 h 204524"/>
                  <a:gd name="connsiteX23" fmla="*/ 217 w 142514"/>
                  <a:gd name="connsiteY23" fmla="*/ 21289 h 204524"/>
                  <a:gd name="connsiteX24" fmla="*/ 609 w 142514"/>
                  <a:gd name="connsiteY24" fmla="*/ 23729 h 204524"/>
                  <a:gd name="connsiteX25" fmla="*/ 16072 w 142514"/>
                  <a:gd name="connsiteY25" fmla="*/ 117164 h 204524"/>
                  <a:gd name="connsiteX26" fmla="*/ 34884 w 142514"/>
                  <a:gd name="connsiteY26" fmla="*/ 134387 h 204524"/>
                  <a:gd name="connsiteX27" fmla="*/ 35169 w 142514"/>
                  <a:gd name="connsiteY27" fmla="*/ 134639 h 204524"/>
                  <a:gd name="connsiteX28" fmla="*/ 104110 w 142514"/>
                  <a:gd name="connsiteY28" fmla="*/ 140308 h 204524"/>
                  <a:gd name="connsiteX29" fmla="*/ 108742 w 142514"/>
                  <a:gd name="connsiteY29" fmla="*/ 191260 h 204524"/>
                  <a:gd name="connsiteX30" fmla="*/ 108742 w 142514"/>
                  <a:gd name="connsiteY30" fmla="*/ 191260 h 204524"/>
                  <a:gd name="connsiteX31" fmla="*/ 125523 w 142514"/>
                  <a:gd name="connsiteY31" fmla="*/ 206653 h 204524"/>
                  <a:gd name="connsiteX32" fmla="*/ 140808 w 142514"/>
                  <a:gd name="connsiteY32" fmla="*/ 189753 h 204524"/>
                  <a:gd name="connsiteX33" fmla="*/ 140808 w 142514"/>
                  <a:gd name="connsiteY33" fmla="*/ 188640 h 204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514" h="204524">
                    <a:moveTo>
                      <a:pt x="140772" y="188640"/>
                    </a:moveTo>
                    <a:lnTo>
                      <a:pt x="132008" y="119281"/>
                    </a:lnTo>
                    <a:lnTo>
                      <a:pt x="131687" y="118958"/>
                    </a:lnTo>
                    <a:cubicBezTo>
                      <a:pt x="130609" y="114061"/>
                      <a:pt x="126819" y="110231"/>
                      <a:pt x="121960" y="109127"/>
                    </a:cubicBezTo>
                    <a:lnTo>
                      <a:pt x="121960" y="109127"/>
                    </a:lnTo>
                    <a:lnTo>
                      <a:pt x="121568" y="109127"/>
                    </a:lnTo>
                    <a:lnTo>
                      <a:pt x="63137" y="98614"/>
                    </a:lnTo>
                    <a:lnTo>
                      <a:pt x="53589" y="47339"/>
                    </a:lnTo>
                    <a:lnTo>
                      <a:pt x="129300" y="66930"/>
                    </a:lnTo>
                    <a:cubicBezTo>
                      <a:pt x="129674" y="67059"/>
                      <a:pt x="130054" y="67167"/>
                      <a:pt x="130440" y="67253"/>
                    </a:cubicBezTo>
                    <a:lnTo>
                      <a:pt x="130440" y="67253"/>
                    </a:lnTo>
                    <a:cubicBezTo>
                      <a:pt x="131166" y="67410"/>
                      <a:pt x="131906" y="67494"/>
                      <a:pt x="132649" y="67504"/>
                    </a:cubicBezTo>
                    <a:cubicBezTo>
                      <a:pt x="140008" y="67549"/>
                      <a:pt x="146010" y="61578"/>
                      <a:pt x="146055" y="54167"/>
                    </a:cubicBezTo>
                    <a:cubicBezTo>
                      <a:pt x="146092" y="48075"/>
                      <a:pt x="142050" y="42723"/>
                      <a:pt x="136212" y="41131"/>
                    </a:cubicBezTo>
                    <a:lnTo>
                      <a:pt x="136212" y="41131"/>
                    </a:lnTo>
                    <a:lnTo>
                      <a:pt x="26440" y="1662"/>
                    </a:lnTo>
                    <a:lnTo>
                      <a:pt x="25941" y="1482"/>
                    </a:lnTo>
                    <a:lnTo>
                      <a:pt x="24160" y="836"/>
                    </a:lnTo>
                    <a:lnTo>
                      <a:pt x="24160" y="836"/>
                    </a:lnTo>
                    <a:cubicBezTo>
                      <a:pt x="14305" y="-2217"/>
                      <a:pt x="3858" y="3353"/>
                      <a:pt x="826" y="13278"/>
                    </a:cubicBezTo>
                    <a:cubicBezTo>
                      <a:pt x="243" y="15186"/>
                      <a:pt x="-35" y="17176"/>
                      <a:pt x="4" y="19172"/>
                    </a:cubicBezTo>
                    <a:cubicBezTo>
                      <a:pt x="4" y="19459"/>
                      <a:pt x="4" y="19710"/>
                      <a:pt x="4" y="19961"/>
                    </a:cubicBezTo>
                    <a:lnTo>
                      <a:pt x="4" y="19961"/>
                    </a:lnTo>
                    <a:lnTo>
                      <a:pt x="217" y="21289"/>
                    </a:lnTo>
                    <a:cubicBezTo>
                      <a:pt x="217" y="22114"/>
                      <a:pt x="431" y="22939"/>
                      <a:pt x="609" y="23729"/>
                    </a:cubicBezTo>
                    <a:lnTo>
                      <a:pt x="16072" y="117164"/>
                    </a:lnTo>
                    <a:cubicBezTo>
                      <a:pt x="17903" y="126445"/>
                      <a:pt x="25537" y="133433"/>
                      <a:pt x="34884" y="134387"/>
                    </a:cubicBezTo>
                    <a:lnTo>
                      <a:pt x="35169" y="134639"/>
                    </a:lnTo>
                    <a:lnTo>
                      <a:pt x="104110" y="140308"/>
                    </a:lnTo>
                    <a:lnTo>
                      <a:pt x="108742" y="191260"/>
                    </a:lnTo>
                    <a:lnTo>
                      <a:pt x="108742" y="191260"/>
                    </a:lnTo>
                    <a:cubicBezTo>
                      <a:pt x="109155" y="200177"/>
                      <a:pt x="116669" y="207069"/>
                      <a:pt x="125523" y="206653"/>
                    </a:cubicBezTo>
                    <a:cubicBezTo>
                      <a:pt x="134378" y="206237"/>
                      <a:pt x="141221" y="198670"/>
                      <a:pt x="140808" y="189753"/>
                    </a:cubicBezTo>
                    <a:cubicBezTo>
                      <a:pt x="140808" y="189394"/>
                      <a:pt x="140808" y="188999"/>
                      <a:pt x="140808" y="188640"/>
                    </a:cubicBezTo>
                    <a:close/>
                  </a:path>
                </a:pathLst>
              </a:custGeom>
              <a:grpFill/>
              <a:ln w="3532" cap="flat">
                <a:noFill/>
                <a:prstDash val="solid"/>
                <a:miter/>
              </a:ln>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fontAlgn="auto">
                  <a:spcBef>
                    <a:spcPts val="0"/>
                  </a:spcBef>
                  <a:spcAft>
                    <a:spcPts val="0"/>
                  </a:spcAft>
                </a:pPr>
                <a:endParaRPr lang="en-US" sz="1562">
                  <a:solidFill>
                    <a:srgbClr val="5E5F62"/>
                  </a:solidFill>
                </a:endParaRPr>
              </a:p>
            </p:txBody>
          </p:sp>
        </p:grpSp>
        <p:sp>
          <p:nvSpPr>
            <p:cNvPr id="171" name="TextBox 36">
              <a:extLst>
                <a:ext uri="{FF2B5EF4-FFF2-40B4-BE49-F238E27FC236}">
                  <a16:creationId xmlns:a16="http://schemas.microsoft.com/office/drawing/2014/main" id="{235D1AEC-4319-650F-94E9-3E43A12147B9}"/>
                </a:ext>
              </a:extLst>
            </p:cNvPr>
            <p:cNvSpPr txBox="1">
              <a:spLocks noChangeArrowheads="1"/>
            </p:cNvSpPr>
            <p:nvPr/>
          </p:nvSpPr>
          <p:spPr bwMode="auto">
            <a:xfrm>
              <a:off x="6965696" y="2620886"/>
              <a:ext cx="1325880" cy="226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 tIns="16136" rIns="9144" bIns="16136" anchor="t">
              <a:spAutoFit/>
            </a:bodyPr>
            <a:lstStyle>
              <a:defPPr>
                <a:defRPr lang="en-US"/>
              </a:defPPr>
              <a:lvl1pPr marL="0" defTabSz="812695" eaLnBrk="1" fontAlgn="auto" latinLnBrk="0" hangingPunct="1">
                <a:lnSpc>
                  <a:spcPct val="90000"/>
                </a:lnSpc>
                <a:spcBef>
                  <a:spcPts val="88"/>
                </a:spcBef>
                <a:spcAft>
                  <a:spcPts val="88"/>
                </a:spcAft>
                <a:defRPr sz="1400">
                  <a:solidFill>
                    <a:srgbClr val="5E5F62"/>
                  </a:solidFill>
                  <a:latin typeface="+mn-lt"/>
                  <a:ea typeface="+mn-ea"/>
                  <a:cs typeface="Arial" panose="020B0604020202020204" pitchFamily="34" charset="0"/>
                </a:defRPr>
              </a:lvl1pPr>
              <a:lvl2pPr marL="449401" defTabSz="449401" eaLnBrk="1" latinLnBrk="0" hangingPunct="1">
                <a:defRPr sz="1770">
                  <a:latin typeface="+mn-lt"/>
                  <a:ea typeface="+mn-ea"/>
                </a:defRPr>
              </a:lvl2pPr>
              <a:lvl3pPr marL="898803" defTabSz="449401" eaLnBrk="1" latinLnBrk="0" hangingPunct="1">
                <a:defRPr sz="1770">
                  <a:latin typeface="+mn-lt"/>
                  <a:ea typeface="+mn-ea"/>
                </a:defRPr>
              </a:lvl3pPr>
              <a:lvl4pPr marL="1348206" defTabSz="449401" eaLnBrk="1" latinLnBrk="0" hangingPunct="1">
                <a:defRPr sz="1770">
                  <a:latin typeface="+mn-lt"/>
                  <a:ea typeface="+mn-ea"/>
                </a:defRPr>
              </a:lvl4pPr>
              <a:lvl5pPr marL="1797608" defTabSz="449401" eaLnBrk="1" latinLnBrk="0" hangingPunct="1">
                <a:defRPr sz="1770">
                  <a:latin typeface="+mn-lt"/>
                  <a:ea typeface="+mn-ea"/>
                </a:defRPr>
              </a:lvl5pPr>
              <a:lvl6pPr marL="2247010" defTabSz="449401">
                <a:defRPr sz="1770">
                  <a:latin typeface="+mn-lt"/>
                  <a:ea typeface="+mn-ea"/>
                </a:defRPr>
              </a:lvl6pPr>
              <a:lvl7pPr marL="2696411" defTabSz="449401">
                <a:defRPr sz="1770">
                  <a:latin typeface="+mn-lt"/>
                  <a:ea typeface="+mn-ea"/>
                </a:defRPr>
              </a:lvl7pPr>
              <a:lvl8pPr marL="3145813" defTabSz="449401">
                <a:defRPr sz="1770">
                  <a:latin typeface="+mn-lt"/>
                  <a:ea typeface="+mn-ea"/>
                </a:defRPr>
              </a:lvl8pPr>
              <a:lvl9pPr marL="3595215" defTabSz="449401">
                <a:defRPr sz="1770">
                  <a:latin typeface="+mn-lt"/>
                  <a:ea typeface="+mn-ea"/>
                </a:defRPr>
              </a:lvl9pPr>
            </a:lstStyle>
            <a:p>
              <a:pPr>
                <a:tabLst>
                  <a:tab pos="571500" algn="l"/>
                </a:tabLst>
              </a:pPr>
              <a:r>
                <a:rPr lang="en-US"/>
                <a:t> Basic	Complex</a:t>
              </a:r>
            </a:p>
          </p:txBody>
        </p:sp>
        <p:sp>
          <p:nvSpPr>
            <p:cNvPr id="172" name="Rounded Rectangle 2">
              <a:extLst>
                <a:ext uri="{FF2B5EF4-FFF2-40B4-BE49-F238E27FC236}">
                  <a16:creationId xmlns:a16="http://schemas.microsoft.com/office/drawing/2014/main" id="{228EEA69-F025-FF6E-4FC0-1A6BC5FBBD1F}"/>
                </a:ext>
              </a:extLst>
            </p:cNvPr>
            <p:cNvSpPr/>
            <p:nvPr/>
          </p:nvSpPr>
          <p:spPr>
            <a:xfrm>
              <a:off x="5902060" y="2351418"/>
              <a:ext cx="2377440" cy="231743"/>
            </a:xfrm>
            <a:prstGeom prst="roundRect">
              <a:avLst/>
            </a:prstGeom>
            <a:gradFill>
              <a:gsLst>
                <a:gs pos="0">
                  <a:srgbClr val="62BA45"/>
                </a:gs>
                <a:gs pos="50000">
                  <a:srgbClr val="62BA45"/>
                </a:gs>
                <a:gs pos="51000">
                  <a:srgbClr val="5E5F62"/>
                </a:gs>
                <a:gs pos="100000">
                  <a:srgbClr val="5E5F62"/>
                </a:gs>
              </a:gsLst>
              <a:lin ang="2700000" scaled="0"/>
            </a:gradFill>
            <a:ln w="9525" cap="flat" cmpd="sng" algn="ctr">
              <a:noFill/>
              <a:prstDash val="solid"/>
            </a:ln>
            <a:effectLst/>
          </p:spPr>
          <p:txBody>
            <a:bodyPr rtlCol="0" anchor="ctr" anchorCtr="1"/>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717122"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E"/>
                  </a:solidFill>
                  <a:effectLst/>
                  <a:uLnTx/>
                  <a:uFillTx/>
                  <a:ea typeface="+mn-ea"/>
                  <a:cs typeface="Arial" panose="020B0604020202020204" pitchFamily="34" charset="0"/>
                </a:rPr>
                <a:t>Service Center`</a:t>
              </a:r>
            </a:p>
          </p:txBody>
        </p:sp>
        <p:sp>
          <p:nvSpPr>
            <p:cNvPr id="173" name="TextBox 36">
              <a:extLst>
                <a:ext uri="{FF2B5EF4-FFF2-40B4-BE49-F238E27FC236}">
                  <a16:creationId xmlns:a16="http://schemas.microsoft.com/office/drawing/2014/main" id="{D211DD2D-4037-E1FA-D840-58D1C0B94448}"/>
                </a:ext>
              </a:extLst>
            </p:cNvPr>
            <p:cNvSpPr txBox="1">
              <a:spLocks noChangeArrowheads="1"/>
            </p:cNvSpPr>
            <p:nvPr/>
          </p:nvSpPr>
          <p:spPr bwMode="auto">
            <a:xfrm>
              <a:off x="5971186" y="3490497"/>
              <a:ext cx="1005840" cy="226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 tIns="16136" rIns="9144" bIns="16136" anchor="ctr">
              <a:spAutoFit/>
            </a:bodyP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defTabSz="812695" fontAlgn="auto">
                <a:lnSpc>
                  <a:spcPct val="90000"/>
                </a:lnSpc>
                <a:spcBef>
                  <a:spcPts val="88"/>
                </a:spcBef>
                <a:spcAft>
                  <a:spcPts val="88"/>
                </a:spcAft>
              </a:pPr>
              <a:r>
                <a:rPr lang="en-US" sz="1400">
                  <a:solidFill>
                    <a:srgbClr val="5E5F62"/>
                  </a:solidFill>
                  <a:cs typeface="Arial" panose="020B0604020202020204" pitchFamily="34" charset="0"/>
                </a:rPr>
                <a:t>Transactions</a:t>
              </a:r>
            </a:p>
          </p:txBody>
        </p:sp>
      </p:grpSp>
      <p:grpSp>
        <p:nvGrpSpPr>
          <p:cNvPr id="62" name="Group 61">
            <a:extLst>
              <a:ext uri="{FF2B5EF4-FFF2-40B4-BE49-F238E27FC236}">
                <a16:creationId xmlns:a16="http://schemas.microsoft.com/office/drawing/2014/main" id="{69551E91-7CF7-6392-BE38-8EA7696AB811}"/>
              </a:ext>
            </a:extLst>
          </p:cNvPr>
          <p:cNvGrpSpPr/>
          <p:nvPr/>
        </p:nvGrpSpPr>
        <p:grpSpPr>
          <a:xfrm>
            <a:off x="439709" y="1343408"/>
            <a:ext cx="2103120" cy="1280160"/>
            <a:chOff x="388389" y="1142148"/>
            <a:chExt cx="2103120" cy="1280160"/>
          </a:xfrm>
        </p:grpSpPr>
        <p:sp>
          <p:nvSpPr>
            <p:cNvPr id="93" name="Rectangle: Rounded Corners 92">
              <a:extLst>
                <a:ext uri="{FF2B5EF4-FFF2-40B4-BE49-F238E27FC236}">
                  <a16:creationId xmlns:a16="http://schemas.microsoft.com/office/drawing/2014/main" id="{3D9D0039-D20F-9936-A1CE-72B261A51689}"/>
                </a:ext>
              </a:extLst>
            </p:cNvPr>
            <p:cNvSpPr/>
            <p:nvPr/>
          </p:nvSpPr>
          <p:spPr>
            <a:xfrm>
              <a:off x="388389" y="1142148"/>
              <a:ext cx="2103120" cy="1280160"/>
            </a:xfrm>
            <a:prstGeom prst="roundRect">
              <a:avLst>
                <a:gd name="adj" fmla="val 6552"/>
              </a:avLst>
            </a:prstGeom>
            <a:solidFill>
              <a:srgbClr val="5E5F62">
                <a:lumMod val="20000"/>
                <a:lumOff val="80000"/>
              </a:srgbClr>
            </a:solidFill>
            <a:ln w="25400" cap="flat" cmpd="sng" algn="ctr">
              <a:noFill/>
              <a:prstDash val="solid"/>
            </a:ln>
            <a:effectLst/>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1075871" rtl="0" eaLnBrk="1" fontAlgn="auto" latinLnBrk="0" hangingPunct="1">
                <a:lnSpc>
                  <a:spcPct val="100000"/>
                </a:lnSpc>
                <a:spcBef>
                  <a:spcPts val="0"/>
                </a:spcBef>
                <a:spcAft>
                  <a:spcPts val="0"/>
                </a:spcAft>
                <a:buClrTx/>
                <a:buSzTx/>
                <a:buFontTx/>
                <a:buNone/>
                <a:tabLst/>
                <a:defRPr/>
              </a:pPr>
              <a:endParaRPr kumimoji="0" lang="en-US" sz="2118" b="0" i="0" u="none" strike="noStrike" kern="0" cap="none" spc="0" normalizeH="0" baseline="0" noProof="0" dirty="0">
                <a:ln>
                  <a:noFill/>
                </a:ln>
                <a:solidFill>
                  <a:prstClr val="white"/>
                </a:solidFill>
                <a:effectLst/>
                <a:uLnTx/>
                <a:uFillTx/>
                <a:ea typeface="+mn-ea"/>
                <a:cs typeface="Arial" panose="020B0604020202020204" pitchFamily="34" charset="0"/>
              </a:endParaRPr>
            </a:p>
          </p:txBody>
        </p:sp>
        <p:sp>
          <p:nvSpPr>
            <p:cNvPr id="94" name="Rounded Rectangle 2">
              <a:extLst>
                <a:ext uri="{FF2B5EF4-FFF2-40B4-BE49-F238E27FC236}">
                  <a16:creationId xmlns:a16="http://schemas.microsoft.com/office/drawing/2014/main" id="{2B3D3E72-EFA6-307B-5CBC-3BDA9345B540}"/>
                </a:ext>
              </a:extLst>
            </p:cNvPr>
            <p:cNvSpPr/>
            <p:nvPr/>
          </p:nvSpPr>
          <p:spPr>
            <a:xfrm>
              <a:off x="388389" y="1142148"/>
              <a:ext cx="2103120" cy="231743"/>
            </a:xfrm>
            <a:prstGeom prst="roundRect">
              <a:avLst/>
            </a:prstGeom>
            <a:solidFill>
              <a:srgbClr val="C00000"/>
            </a:solidFill>
            <a:ln w="9525" cap="flat" cmpd="sng" algn="ctr">
              <a:noFill/>
              <a:prstDash val="solid"/>
            </a:ln>
            <a:effectLst/>
          </p:spPr>
          <p:txBody>
            <a:bodyPr rtlCol="0" anchor="ctr" anchorCtr="1"/>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717122"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E"/>
                  </a:solidFill>
                  <a:effectLst/>
                  <a:uLnTx/>
                  <a:uFillTx/>
                  <a:ea typeface="+mn-ea"/>
                  <a:cs typeface="Arial" panose="020B0604020202020204" pitchFamily="34" charset="0"/>
                </a:rPr>
                <a:t>Business Units</a:t>
              </a:r>
            </a:p>
          </p:txBody>
        </p:sp>
        <p:sp>
          <p:nvSpPr>
            <p:cNvPr id="122" name="Graphic 119">
              <a:extLst>
                <a:ext uri="{FF2B5EF4-FFF2-40B4-BE49-F238E27FC236}">
                  <a16:creationId xmlns:a16="http://schemas.microsoft.com/office/drawing/2014/main" id="{94D5C879-FC9B-87BE-561F-91880BE788E8}"/>
                </a:ext>
              </a:extLst>
            </p:cNvPr>
            <p:cNvSpPr>
              <a:spLocks noChangeAspect="1"/>
            </p:cNvSpPr>
            <p:nvPr/>
          </p:nvSpPr>
          <p:spPr>
            <a:xfrm>
              <a:off x="1695477" y="1693114"/>
              <a:ext cx="381644" cy="457200"/>
            </a:xfrm>
            <a:custGeom>
              <a:avLst/>
              <a:gdLst>
                <a:gd name="connsiteX0" fmla="*/ 236721 w 250720"/>
                <a:gd name="connsiteY0" fmla="*/ 274901 h 300355"/>
                <a:gd name="connsiteX1" fmla="*/ 236721 w 250720"/>
                <a:gd name="connsiteY1" fmla="*/ 0 h 300355"/>
                <a:gd name="connsiteX2" fmla="*/ 12727 w 250720"/>
                <a:gd name="connsiteY2" fmla="*/ 0 h 300355"/>
                <a:gd name="connsiteX3" fmla="*/ 12727 w 250720"/>
                <a:gd name="connsiteY3" fmla="*/ 274901 h 300355"/>
                <a:gd name="connsiteX4" fmla="*/ 0 w 250720"/>
                <a:gd name="connsiteY4" fmla="*/ 274901 h 300355"/>
                <a:gd name="connsiteX5" fmla="*/ 0 w 250720"/>
                <a:gd name="connsiteY5" fmla="*/ 300355 h 300355"/>
                <a:gd name="connsiteX6" fmla="*/ 87816 w 250720"/>
                <a:gd name="connsiteY6" fmla="*/ 300355 h 300355"/>
                <a:gd name="connsiteX7" fmla="*/ 87816 w 250720"/>
                <a:gd name="connsiteY7" fmla="*/ 237993 h 300355"/>
                <a:gd name="connsiteX8" fmla="*/ 162905 w 250720"/>
                <a:gd name="connsiteY8" fmla="*/ 237993 h 300355"/>
                <a:gd name="connsiteX9" fmla="*/ 162905 w 250720"/>
                <a:gd name="connsiteY9" fmla="*/ 300355 h 300355"/>
                <a:gd name="connsiteX10" fmla="*/ 250720 w 250720"/>
                <a:gd name="connsiteY10" fmla="*/ 300355 h 300355"/>
                <a:gd name="connsiteX11" fmla="*/ 250720 w 250720"/>
                <a:gd name="connsiteY11" fmla="*/ 274901 h 300355"/>
                <a:gd name="connsiteX12" fmla="*/ 236721 w 250720"/>
                <a:gd name="connsiteY12" fmla="*/ 274901 h 300355"/>
                <a:gd name="connsiteX13" fmla="*/ 87816 w 250720"/>
                <a:gd name="connsiteY13" fmla="*/ 175631 h 300355"/>
                <a:gd name="connsiteX14" fmla="*/ 62362 w 250720"/>
                <a:gd name="connsiteY14" fmla="*/ 175631 h 300355"/>
                <a:gd name="connsiteX15" fmla="*/ 62362 w 250720"/>
                <a:gd name="connsiteY15" fmla="*/ 150178 h 300355"/>
                <a:gd name="connsiteX16" fmla="*/ 87816 w 250720"/>
                <a:gd name="connsiteY16" fmla="*/ 150178 h 300355"/>
                <a:gd name="connsiteX17" fmla="*/ 87816 w 250720"/>
                <a:gd name="connsiteY17" fmla="*/ 175631 h 300355"/>
                <a:gd name="connsiteX18" fmla="*/ 87816 w 250720"/>
                <a:gd name="connsiteY18" fmla="*/ 124724 h 300355"/>
                <a:gd name="connsiteX19" fmla="*/ 62362 w 250720"/>
                <a:gd name="connsiteY19" fmla="*/ 124724 h 300355"/>
                <a:gd name="connsiteX20" fmla="*/ 62362 w 250720"/>
                <a:gd name="connsiteY20" fmla="*/ 99270 h 300355"/>
                <a:gd name="connsiteX21" fmla="*/ 87816 w 250720"/>
                <a:gd name="connsiteY21" fmla="*/ 99270 h 300355"/>
                <a:gd name="connsiteX22" fmla="*/ 87816 w 250720"/>
                <a:gd name="connsiteY22" fmla="*/ 124724 h 300355"/>
                <a:gd name="connsiteX23" fmla="*/ 87816 w 250720"/>
                <a:gd name="connsiteY23" fmla="*/ 75089 h 300355"/>
                <a:gd name="connsiteX24" fmla="*/ 62362 w 250720"/>
                <a:gd name="connsiteY24" fmla="*/ 75089 h 300355"/>
                <a:gd name="connsiteX25" fmla="*/ 62362 w 250720"/>
                <a:gd name="connsiteY25" fmla="*/ 49635 h 300355"/>
                <a:gd name="connsiteX26" fmla="*/ 87816 w 250720"/>
                <a:gd name="connsiteY26" fmla="*/ 49635 h 300355"/>
                <a:gd name="connsiteX27" fmla="*/ 87816 w 250720"/>
                <a:gd name="connsiteY27" fmla="*/ 75089 h 300355"/>
                <a:gd name="connsiteX28" fmla="*/ 137451 w 250720"/>
                <a:gd name="connsiteY28" fmla="*/ 175631 h 300355"/>
                <a:gd name="connsiteX29" fmla="*/ 111997 w 250720"/>
                <a:gd name="connsiteY29" fmla="*/ 175631 h 300355"/>
                <a:gd name="connsiteX30" fmla="*/ 111997 w 250720"/>
                <a:gd name="connsiteY30" fmla="*/ 150178 h 300355"/>
                <a:gd name="connsiteX31" fmla="*/ 137451 w 250720"/>
                <a:gd name="connsiteY31" fmla="*/ 150178 h 300355"/>
                <a:gd name="connsiteX32" fmla="*/ 137451 w 250720"/>
                <a:gd name="connsiteY32" fmla="*/ 175631 h 300355"/>
                <a:gd name="connsiteX33" fmla="*/ 137451 w 250720"/>
                <a:gd name="connsiteY33" fmla="*/ 124724 h 300355"/>
                <a:gd name="connsiteX34" fmla="*/ 111997 w 250720"/>
                <a:gd name="connsiteY34" fmla="*/ 124724 h 300355"/>
                <a:gd name="connsiteX35" fmla="*/ 111997 w 250720"/>
                <a:gd name="connsiteY35" fmla="*/ 99270 h 300355"/>
                <a:gd name="connsiteX36" fmla="*/ 137451 w 250720"/>
                <a:gd name="connsiteY36" fmla="*/ 99270 h 300355"/>
                <a:gd name="connsiteX37" fmla="*/ 137451 w 250720"/>
                <a:gd name="connsiteY37" fmla="*/ 124724 h 300355"/>
                <a:gd name="connsiteX38" fmla="*/ 137451 w 250720"/>
                <a:gd name="connsiteY38" fmla="*/ 75089 h 300355"/>
                <a:gd name="connsiteX39" fmla="*/ 111997 w 250720"/>
                <a:gd name="connsiteY39" fmla="*/ 75089 h 300355"/>
                <a:gd name="connsiteX40" fmla="*/ 111997 w 250720"/>
                <a:gd name="connsiteY40" fmla="*/ 49635 h 300355"/>
                <a:gd name="connsiteX41" fmla="*/ 137451 w 250720"/>
                <a:gd name="connsiteY41" fmla="*/ 49635 h 300355"/>
                <a:gd name="connsiteX42" fmla="*/ 137451 w 250720"/>
                <a:gd name="connsiteY42" fmla="*/ 75089 h 300355"/>
                <a:gd name="connsiteX43" fmla="*/ 187086 w 250720"/>
                <a:gd name="connsiteY43" fmla="*/ 175631 h 300355"/>
                <a:gd name="connsiteX44" fmla="*/ 161632 w 250720"/>
                <a:gd name="connsiteY44" fmla="*/ 175631 h 300355"/>
                <a:gd name="connsiteX45" fmla="*/ 161632 w 250720"/>
                <a:gd name="connsiteY45" fmla="*/ 150178 h 300355"/>
                <a:gd name="connsiteX46" fmla="*/ 187086 w 250720"/>
                <a:gd name="connsiteY46" fmla="*/ 150178 h 300355"/>
                <a:gd name="connsiteX47" fmla="*/ 187086 w 250720"/>
                <a:gd name="connsiteY47" fmla="*/ 175631 h 300355"/>
                <a:gd name="connsiteX48" fmla="*/ 187086 w 250720"/>
                <a:gd name="connsiteY48" fmla="*/ 124724 h 300355"/>
                <a:gd name="connsiteX49" fmla="*/ 161632 w 250720"/>
                <a:gd name="connsiteY49" fmla="*/ 124724 h 300355"/>
                <a:gd name="connsiteX50" fmla="*/ 161632 w 250720"/>
                <a:gd name="connsiteY50" fmla="*/ 99270 h 300355"/>
                <a:gd name="connsiteX51" fmla="*/ 187086 w 250720"/>
                <a:gd name="connsiteY51" fmla="*/ 99270 h 300355"/>
                <a:gd name="connsiteX52" fmla="*/ 187086 w 250720"/>
                <a:gd name="connsiteY52" fmla="*/ 124724 h 300355"/>
                <a:gd name="connsiteX53" fmla="*/ 187086 w 250720"/>
                <a:gd name="connsiteY53" fmla="*/ 75089 h 300355"/>
                <a:gd name="connsiteX54" fmla="*/ 161632 w 250720"/>
                <a:gd name="connsiteY54" fmla="*/ 75089 h 300355"/>
                <a:gd name="connsiteX55" fmla="*/ 161632 w 250720"/>
                <a:gd name="connsiteY55" fmla="*/ 49635 h 300355"/>
                <a:gd name="connsiteX56" fmla="*/ 187086 w 250720"/>
                <a:gd name="connsiteY56" fmla="*/ 49635 h 300355"/>
                <a:gd name="connsiteX57" fmla="*/ 187086 w 250720"/>
                <a:gd name="connsiteY57" fmla="*/ 75089 h 30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50720" h="300355">
                  <a:moveTo>
                    <a:pt x="236721" y="274901"/>
                  </a:moveTo>
                  <a:lnTo>
                    <a:pt x="236721" y="0"/>
                  </a:lnTo>
                  <a:lnTo>
                    <a:pt x="12727" y="0"/>
                  </a:lnTo>
                  <a:lnTo>
                    <a:pt x="12727" y="274901"/>
                  </a:lnTo>
                  <a:lnTo>
                    <a:pt x="0" y="274901"/>
                  </a:lnTo>
                  <a:lnTo>
                    <a:pt x="0" y="300355"/>
                  </a:lnTo>
                  <a:lnTo>
                    <a:pt x="87816" y="300355"/>
                  </a:lnTo>
                  <a:lnTo>
                    <a:pt x="87816" y="237993"/>
                  </a:lnTo>
                  <a:lnTo>
                    <a:pt x="162905" y="237993"/>
                  </a:lnTo>
                  <a:lnTo>
                    <a:pt x="162905" y="300355"/>
                  </a:lnTo>
                  <a:lnTo>
                    <a:pt x="250720" y="300355"/>
                  </a:lnTo>
                  <a:lnTo>
                    <a:pt x="250720" y="274901"/>
                  </a:lnTo>
                  <a:lnTo>
                    <a:pt x="236721" y="274901"/>
                  </a:lnTo>
                  <a:close/>
                  <a:moveTo>
                    <a:pt x="87816" y="175631"/>
                  </a:moveTo>
                  <a:lnTo>
                    <a:pt x="62362" y="175631"/>
                  </a:lnTo>
                  <a:lnTo>
                    <a:pt x="62362" y="150178"/>
                  </a:lnTo>
                  <a:lnTo>
                    <a:pt x="87816" y="150178"/>
                  </a:lnTo>
                  <a:lnTo>
                    <a:pt x="87816" y="175631"/>
                  </a:lnTo>
                  <a:close/>
                  <a:moveTo>
                    <a:pt x="87816" y="124724"/>
                  </a:moveTo>
                  <a:lnTo>
                    <a:pt x="62362" y="124724"/>
                  </a:lnTo>
                  <a:lnTo>
                    <a:pt x="62362" y="99270"/>
                  </a:lnTo>
                  <a:lnTo>
                    <a:pt x="87816" y="99270"/>
                  </a:lnTo>
                  <a:lnTo>
                    <a:pt x="87816" y="124724"/>
                  </a:lnTo>
                  <a:close/>
                  <a:moveTo>
                    <a:pt x="87816" y="75089"/>
                  </a:moveTo>
                  <a:lnTo>
                    <a:pt x="62362" y="75089"/>
                  </a:lnTo>
                  <a:lnTo>
                    <a:pt x="62362" y="49635"/>
                  </a:lnTo>
                  <a:lnTo>
                    <a:pt x="87816" y="49635"/>
                  </a:lnTo>
                  <a:lnTo>
                    <a:pt x="87816" y="75089"/>
                  </a:lnTo>
                  <a:close/>
                  <a:moveTo>
                    <a:pt x="137451" y="175631"/>
                  </a:moveTo>
                  <a:lnTo>
                    <a:pt x="111997" y="175631"/>
                  </a:lnTo>
                  <a:lnTo>
                    <a:pt x="111997" y="150178"/>
                  </a:lnTo>
                  <a:lnTo>
                    <a:pt x="137451" y="150178"/>
                  </a:lnTo>
                  <a:lnTo>
                    <a:pt x="137451" y="175631"/>
                  </a:lnTo>
                  <a:close/>
                  <a:moveTo>
                    <a:pt x="137451" y="124724"/>
                  </a:moveTo>
                  <a:lnTo>
                    <a:pt x="111997" y="124724"/>
                  </a:lnTo>
                  <a:lnTo>
                    <a:pt x="111997" y="99270"/>
                  </a:lnTo>
                  <a:lnTo>
                    <a:pt x="137451" y="99270"/>
                  </a:lnTo>
                  <a:lnTo>
                    <a:pt x="137451" y="124724"/>
                  </a:lnTo>
                  <a:close/>
                  <a:moveTo>
                    <a:pt x="137451" y="75089"/>
                  </a:moveTo>
                  <a:lnTo>
                    <a:pt x="111997" y="75089"/>
                  </a:lnTo>
                  <a:lnTo>
                    <a:pt x="111997" y="49635"/>
                  </a:lnTo>
                  <a:lnTo>
                    <a:pt x="137451" y="49635"/>
                  </a:lnTo>
                  <a:lnTo>
                    <a:pt x="137451" y="75089"/>
                  </a:lnTo>
                  <a:close/>
                  <a:moveTo>
                    <a:pt x="187086" y="175631"/>
                  </a:moveTo>
                  <a:lnTo>
                    <a:pt x="161632" y="175631"/>
                  </a:lnTo>
                  <a:lnTo>
                    <a:pt x="161632" y="150178"/>
                  </a:lnTo>
                  <a:lnTo>
                    <a:pt x="187086" y="150178"/>
                  </a:lnTo>
                  <a:lnTo>
                    <a:pt x="187086" y="175631"/>
                  </a:lnTo>
                  <a:close/>
                  <a:moveTo>
                    <a:pt x="187086" y="124724"/>
                  </a:moveTo>
                  <a:lnTo>
                    <a:pt x="161632" y="124724"/>
                  </a:lnTo>
                  <a:lnTo>
                    <a:pt x="161632" y="99270"/>
                  </a:lnTo>
                  <a:lnTo>
                    <a:pt x="187086" y="99270"/>
                  </a:lnTo>
                  <a:lnTo>
                    <a:pt x="187086" y="124724"/>
                  </a:lnTo>
                  <a:close/>
                  <a:moveTo>
                    <a:pt x="187086" y="75089"/>
                  </a:moveTo>
                  <a:lnTo>
                    <a:pt x="161632" y="75089"/>
                  </a:lnTo>
                  <a:lnTo>
                    <a:pt x="161632" y="49635"/>
                  </a:lnTo>
                  <a:lnTo>
                    <a:pt x="187086" y="49635"/>
                  </a:lnTo>
                  <a:lnTo>
                    <a:pt x="187086" y="75089"/>
                  </a:lnTo>
                  <a:close/>
                </a:path>
              </a:pathLst>
            </a:custGeom>
            <a:solidFill>
              <a:srgbClr val="C00000"/>
            </a:solidFill>
            <a:ln w="12700" cap="flat">
              <a:noFill/>
              <a:prstDash val="solid"/>
              <a:miter/>
            </a:ln>
          </p:spPr>
          <p:txBody>
            <a:bodyPr rtlCol="0" anchor="ctr"/>
            <a:lstStyle/>
            <a:p>
              <a:endParaRPr lang="en-US" dirty="0">
                <a:latin typeface="+mn-lt"/>
              </a:endParaRPr>
            </a:p>
          </p:txBody>
        </p:sp>
        <p:sp>
          <p:nvSpPr>
            <p:cNvPr id="40" name="Graphic 25">
              <a:extLst>
                <a:ext uri="{FF2B5EF4-FFF2-40B4-BE49-F238E27FC236}">
                  <a16:creationId xmlns:a16="http://schemas.microsoft.com/office/drawing/2014/main" id="{64E5404C-1263-EBE6-477F-FE48BCADFF80}"/>
                </a:ext>
              </a:extLst>
            </p:cNvPr>
            <p:cNvSpPr>
              <a:spLocks noChangeAspect="1"/>
            </p:cNvSpPr>
            <p:nvPr/>
          </p:nvSpPr>
          <p:spPr>
            <a:xfrm>
              <a:off x="785790" y="1641096"/>
              <a:ext cx="495300" cy="365760"/>
            </a:xfrm>
            <a:custGeom>
              <a:avLst/>
              <a:gdLst>
                <a:gd name="connsiteX0" fmla="*/ 0 w 283464"/>
                <a:gd name="connsiteY0" fmla="*/ 198370 h 209327"/>
                <a:gd name="connsiteX1" fmla="*/ 0 w 283464"/>
                <a:gd name="connsiteY1" fmla="*/ 209327 h 209327"/>
                <a:gd name="connsiteX2" fmla="*/ 284344 w 283464"/>
                <a:gd name="connsiteY2" fmla="*/ 209327 h 209327"/>
                <a:gd name="connsiteX3" fmla="*/ 284344 w 283464"/>
                <a:gd name="connsiteY3" fmla="*/ 198370 h 209327"/>
                <a:gd name="connsiteX4" fmla="*/ 272191 w 283464"/>
                <a:gd name="connsiteY4" fmla="*/ 198370 h 209327"/>
                <a:gd name="connsiteX5" fmla="*/ 272191 w 283464"/>
                <a:gd name="connsiteY5" fmla="*/ 57107 h 209327"/>
                <a:gd name="connsiteX6" fmla="*/ 199663 w 283464"/>
                <a:gd name="connsiteY6" fmla="*/ 98122 h 209327"/>
                <a:gd name="connsiteX7" fmla="*/ 199663 w 283464"/>
                <a:gd name="connsiteY7" fmla="*/ 57107 h 209327"/>
                <a:gd name="connsiteX8" fmla="*/ 127982 w 283464"/>
                <a:gd name="connsiteY8" fmla="*/ 97926 h 209327"/>
                <a:gd name="connsiteX9" fmla="*/ 127982 w 283464"/>
                <a:gd name="connsiteY9" fmla="*/ 57107 h 209327"/>
                <a:gd name="connsiteX10" fmla="*/ 56400 w 283464"/>
                <a:gd name="connsiteY10" fmla="*/ 98122 h 209327"/>
                <a:gd name="connsiteX11" fmla="*/ 56400 w 283464"/>
                <a:gd name="connsiteY11" fmla="*/ 0 h 209327"/>
                <a:gd name="connsiteX12" fmla="*/ 12186 w 283464"/>
                <a:gd name="connsiteY12" fmla="*/ 0 h 209327"/>
                <a:gd name="connsiteX13" fmla="*/ 12186 w 283464"/>
                <a:gd name="connsiteY13" fmla="*/ 198370 h 209327"/>
                <a:gd name="connsiteX14" fmla="*/ 223611 w 283464"/>
                <a:gd name="connsiteY14" fmla="*/ 155851 h 209327"/>
                <a:gd name="connsiteX15" fmla="*/ 246418 w 283464"/>
                <a:gd name="connsiteY15" fmla="*/ 155851 h 209327"/>
                <a:gd name="connsiteX16" fmla="*/ 246418 w 283464"/>
                <a:gd name="connsiteY16" fmla="*/ 178746 h 209327"/>
                <a:gd name="connsiteX17" fmla="*/ 223611 w 283464"/>
                <a:gd name="connsiteY17" fmla="*/ 178746 h 209327"/>
                <a:gd name="connsiteX18" fmla="*/ 223611 w 283464"/>
                <a:gd name="connsiteY18" fmla="*/ 109144 h 209327"/>
                <a:gd name="connsiteX19" fmla="*/ 246418 w 283464"/>
                <a:gd name="connsiteY19" fmla="*/ 109144 h 209327"/>
                <a:gd name="connsiteX20" fmla="*/ 246418 w 283464"/>
                <a:gd name="connsiteY20" fmla="*/ 132040 h 209327"/>
                <a:gd name="connsiteX21" fmla="*/ 223611 w 283464"/>
                <a:gd name="connsiteY21" fmla="*/ 132040 h 209327"/>
                <a:gd name="connsiteX22" fmla="*/ 153136 w 283464"/>
                <a:gd name="connsiteY22" fmla="*/ 155851 h 209327"/>
                <a:gd name="connsiteX23" fmla="*/ 175943 w 283464"/>
                <a:gd name="connsiteY23" fmla="*/ 155851 h 209327"/>
                <a:gd name="connsiteX24" fmla="*/ 175943 w 283464"/>
                <a:gd name="connsiteY24" fmla="*/ 178746 h 209327"/>
                <a:gd name="connsiteX25" fmla="*/ 153136 w 283464"/>
                <a:gd name="connsiteY25" fmla="*/ 178746 h 209327"/>
                <a:gd name="connsiteX26" fmla="*/ 153136 w 283464"/>
                <a:gd name="connsiteY26" fmla="*/ 109144 h 209327"/>
                <a:gd name="connsiteX27" fmla="*/ 175943 w 283464"/>
                <a:gd name="connsiteY27" fmla="*/ 109144 h 209327"/>
                <a:gd name="connsiteX28" fmla="*/ 175943 w 283464"/>
                <a:gd name="connsiteY28" fmla="*/ 132040 h 209327"/>
                <a:gd name="connsiteX29" fmla="*/ 153136 w 283464"/>
                <a:gd name="connsiteY29" fmla="*/ 132040 h 209327"/>
                <a:gd name="connsiteX30" fmla="*/ 82726 w 283464"/>
                <a:gd name="connsiteY30" fmla="*/ 155851 h 209327"/>
                <a:gd name="connsiteX31" fmla="*/ 105533 w 283464"/>
                <a:gd name="connsiteY31" fmla="*/ 155851 h 209327"/>
                <a:gd name="connsiteX32" fmla="*/ 105533 w 283464"/>
                <a:gd name="connsiteY32" fmla="*/ 178746 h 209327"/>
                <a:gd name="connsiteX33" fmla="*/ 82726 w 283464"/>
                <a:gd name="connsiteY33" fmla="*/ 178746 h 209327"/>
                <a:gd name="connsiteX34" fmla="*/ 82726 w 283464"/>
                <a:gd name="connsiteY34" fmla="*/ 109144 h 209327"/>
                <a:gd name="connsiteX35" fmla="*/ 105533 w 283464"/>
                <a:gd name="connsiteY35" fmla="*/ 109144 h 209327"/>
                <a:gd name="connsiteX36" fmla="*/ 105533 w 283464"/>
                <a:gd name="connsiteY36" fmla="*/ 132040 h 209327"/>
                <a:gd name="connsiteX37" fmla="*/ 82726 w 283464"/>
                <a:gd name="connsiteY37" fmla="*/ 132040 h 20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464" h="209327">
                  <a:moveTo>
                    <a:pt x="0" y="198370"/>
                  </a:moveTo>
                  <a:lnTo>
                    <a:pt x="0" y="209327"/>
                  </a:lnTo>
                  <a:lnTo>
                    <a:pt x="284344" y="209327"/>
                  </a:lnTo>
                  <a:lnTo>
                    <a:pt x="284344" y="198370"/>
                  </a:lnTo>
                  <a:lnTo>
                    <a:pt x="272191" y="198370"/>
                  </a:lnTo>
                  <a:lnTo>
                    <a:pt x="272191" y="57107"/>
                  </a:lnTo>
                  <a:lnTo>
                    <a:pt x="199663" y="98122"/>
                  </a:lnTo>
                  <a:lnTo>
                    <a:pt x="199663" y="57107"/>
                  </a:lnTo>
                  <a:lnTo>
                    <a:pt x="127982" y="97926"/>
                  </a:lnTo>
                  <a:lnTo>
                    <a:pt x="127982" y="57107"/>
                  </a:lnTo>
                  <a:lnTo>
                    <a:pt x="56400" y="98122"/>
                  </a:lnTo>
                  <a:lnTo>
                    <a:pt x="56400" y="0"/>
                  </a:lnTo>
                  <a:lnTo>
                    <a:pt x="12186" y="0"/>
                  </a:lnTo>
                  <a:lnTo>
                    <a:pt x="12186" y="198370"/>
                  </a:lnTo>
                  <a:close/>
                  <a:moveTo>
                    <a:pt x="223611" y="155851"/>
                  </a:moveTo>
                  <a:lnTo>
                    <a:pt x="246418" y="155851"/>
                  </a:lnTo>
                  <a:lnTo>
                    <a:pt x="246418" y="178746"/>
                  </a:lnTo>
                  <a:lnTo>
                    <a:pt x="223611" y="178746"/>
                  </a:lnTo>
                  <a:close/>
                  <a:moveTo>
                    <a:pt x="223611" y="109144"/>
                  </a:moveTo>
                  <a:lnTo>
                    <a:pt x="246418" y="109144"/>
                  </a:lnTo>
                  <a:lnTo>
                    <a:pt x="246418" y="132040"/>
                  </a:lnTo>
                  <a:lnTo>
                    <a:pt x="223611" y="132040"/>
                  </a:lnTo>
                  <a:close/>
                  <a:moveTo>
                    <a:pt x="153136" y="155851"/>
                  </a:moveTo>
                  <a:lnTo>
                    <a:pt x="175943" y="155851"/>
                  </a:lnTo>
                  <a:lnTo>
                    <a:pt x="175943" y="178746"/>
                  </a:lnTo>
                  <a:lnTo>
                    <a:pt x="153136" y="178746"/>
                  </a:lnTo>
                  <a:close/>
                  <a:moveTo>
                    <a:pt x="153136" y="109144"/>
                  </a:moveTo>
                  <a:lnTo>
                    <a:pt x="175943" y="109144"/>
                  </a:lnTo>
                  <a:lnTo>
                    <a:pt x="175943" y="132040"/>
                  </a:lnTo>
                  <a:lnTo>
                    <a:pt x="153136" y="132040"/>
                  </a:lnTo>
                  <a:close/>
                  <a:moveTo>
                    <a:pt x="82726" y="155851"/>
                  </a:moveTo>
                  <a:lnTo>
                    <a:pt x="105533" y="155851"/>
                  </a:lnTo>
                  <a:lnTo>
                    <a:pt x="105533" y="178746"/>
                  </a:lnTo>
                  <a:lnTo>
                    <a:pt x="82726" y="178746"/>
                  </a:lnTo>
                  <a:close/>
                  <a:moveTo>
                    <a:pt x="82726" y="109144"/>
                  </a:moveTo>
                  <a:lnTo>
                    <a:pt x="105533" y="109144"/>
                  </a:lnTo>
                  <a:lnTo>
                    <a:pt x="105533" y="132040"/>
                  </a:lnTo>
                  <a:lnTo>
                    <a:pt x="82726" y="132040"/>
                  </a:lnTo>
                  <a:close/>
                </a:path>
              </a:pathLst>
            </a:custGeom>
            <a:solidFill>
              <a:srgbClr val="C00000"/>
            </a:solidFill>
            <a:ln w="3175" cap="flat">
              <a:noFill/>
              <a:prstDash val="solid"/>
              <a:miter/>
            </a:ln>
          </p:spPr>
          <p:txBody>
            <a:bodyPr rtlCol="0" anchor="ctr"/>
            <a:lstStyle/>
            <a:p>
              <a:endParaRPr lang="en-US" dirty="0"/>
            </a:p>
          </p:txBody>
        </p:sp>
      </p:grpSp>
      <p:grpSp>
        <p:nvGrpSpPr>
          <p:cNvPr id="63" name="Group 62">
            <a:extLst>
              <a:ext uri="{FF2B5EF4-FFF2-40B4-BE49-F238E27FC236}">
                <a16:creationId xmlns:a16="http://schemas.microsoft.com/office/drawing/2014/main" id="{16DCC317-6BE8-F5F1-A32A-94973B0D266C}"/>
              </a:ext>
            </a:extLst>
          </p:cNvPr>
          <p:cNvGrpSpPr/>
          <p:nvPr/>
        </p:nvGrpSpPr>
        <p:grpSpPr>
          <a:xfrm>
            <a:off x="439519" y="3626456"/>
            <a:ext cx="2103501" cy="1217295"/>
            <a:chOff x="397533" y="3626456"/>
            <a:chExt cx="2103501" cy="1217295"/>
          </a:xfrm>
        </p:grpSpPr>
        <p:sp>
          <p:nvSpPr>
            <p:cNvPr id="44" name="Rectangle: Rounded Corners 43">
              <a:extLst>
                <a:ext uri="{FF2B5EF4-FFF2-40B4-BE49-F238E27FC236}">
                  <a16:creationId xmlns:a16="http://schemas.microsoft.com/office/drawing/2014/main" id="{F7C43BE8-85FB-6701-582C-14FFCE486B76}"/>
                </a:ext>
              </a:extLst>
            </p:cNvPr>
            <p:cNvSpPr/>
            <p:nvPr/>
          </p:nvSpPr>
          <p:spPr>
            <a:xfrm>
              <a:off x="397533" y="3655031"/>
              <a:ext cx="2103120" cy="1188720"/>
            </a:xfrm>
            <a:prstGeom prst="roundRect">
              <a:avLst>
                <a:gd name="adj" fmla="val 6552"/>
              </a:avLst>
            </a:prstGeom>
            <a:solidFill>
              <a:srgbClr val="FFFFFF"/>
            </a:solidFill>
            <a:ln w="19050" cap="flat" cmpd="sng" algn="ctr">
              <a:solidFill>
                <a:srgbClr val="0070C0"/>
              </a:solidFill>
              <a:prstDash val="solid"/>
            </a:ln>
            <a:effectLst/>
          </p:spPr>
          <p:txBody>
            <a:bodyPr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1075871" rtl="0" eaLnBrk="1" fontAlgn="auto" latinLnBrk="0" hangingPunct="1">
                <a:lnSpc>
                  <a:spcPct val="100000"/>
                </a:lnSpc>
                <a:spcBef>
                  <a:spcPts val="0"/>
                </a:spcBef>
                <a:spcAft>
                  <a:spcPts val="0"/>
                </a:spcAft>
                <a:buClrTx/>
                <a:buSzTx/>
                <a:buFontTx/>
                <a:buNone/>
                <a:tabLst/>
                <a:defRPr/>
              </a:pPr>
              <a:endParaRPr kumimoji="0" lang="en-US" sz="2118" b="0" i="0" u="none" strike="noStrike" kern="0" cap="none" spc="0" normalizeH="0" baseline="0" noProof="0" dirty="0">
                <a:ln>
                  <a:noFill/>
                </a:ln>
                <a:solidFill>
                  <a:prstClr val="white"/>
                </a:solidFill>
                <a:effectLst/>
                <a:uLnTx/>
                <a:uFillTx/>
                <a:ea typeface="+mn-ea"/>
                <a:cs typeface="Arial" panose="020B0604020202020204" pitchFamily="34" charset="0"/>
              </a:endParaRPr>
            </a:p>
          </p:txBody>
        </p:sp>
        <p:sp>
          <p:nvSpPr>
            <p:cNvPr id="45" name="Rounded Rectangle 2">
              <a:extLst>
                <a:ext uri="{FF2B5EF4-FFF2-40B4-BE49-F238E27FC236}">
                  <a16:creationId xmlns:a16="http://schemas.microsoft.com/office/drawing/2014/main" id="{07672E9F-7711-E878-03C7-A13C08AAB921}"/>
                </a:ext>
              </a:extLst>
            </p:cNvPr>
            <p:cNvSpPr/>
            <p:nvPr/>
          </p:nvSpPr>
          <p:spPr>
            <a:xfrm>
              <a:off x="397914" y="3626456"/>
              <a:ext cx="2103120" cy="231743"/>
            </a:xfrm>
            <a:prstGeom prst="roundRect">
              <a:avLst>
                <a:gd name="adj" fmla="val 14612"/>
              </a:avLst>
            </a:prstGeom>
            <a:solidFill>
              <a:srgbClr val="0070C0"/>
            </a:solidFill>
            <a:ln w="19050" cap="flat" cmpd="sng" algn="ctr">
              <a:solidFill>
                <a:srgbClr val="0070C0"/>
              </a:solidFill>
              <a:prstDash val="solid"/>
            </a:ln>
            <a:effectLst/>
          </p:spPr>
          <p:txBody>
            <a:bodyPr rtlCol="0" anchor="ctr" anchorCtr="1"/>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717122"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E"/>
                  </a:solidFill>
                  <a:effectLst/>
                  <a:uLnTx/>
                  <a:uFillTx/>
                  <a:ea typeface="+mn-ea"/>
                  <a:cs typeface="Arial" panose="020B0604020202020204" pitchFamily="34" charset="0"/>
                </a:rPr>
                <a:t>Suppliers</a:t>
              </a:r>
            </a:p>
          </p:txBody>
        </p:sp>
        <p:grpSp>
          <p:nvGrpSpPr>
            <p:cNvPr id="47" name="Graphic 10">
              <a:extLst>
                <a:ext uri="{FF2B5EF4-FFF2-40B4-BE49-F238E27FC236}">
                  <a16:creationId xmlns:a16="http://schemas.microsoft.com/office/drawing/2014/main" id="{E5B9C185-53BC-E119-57DA-A78CFF69FBCE}"/>
                </a:ext>
              </a:extLst>
            </p:cNvPr>
            <p:cNvGrpSpPr>
              <a:grpSpLocks noChangeAspect="1"/>
            </p:cNvGrpSpPr>
            <p:nvPr/>
          </p:nvGrpSpPr>
          <p:grpSpPr>
            <a:xfrm>
              <a:off x="1657699" y="4185089"/>
              <a:ext cx="457200" cy="432538"/>
              <a:chOff x="3366747" y="1594328"/>
              <a:chExt cx="276097" cy="282103"/>
            </a:xfrm>
            <a:solidFill>
              <a:srgbClr val="0070C0"/>
            </a:solidFill>
          </p:grpSpPr>
          <p:sp>
            <p:nvSpPr>
              <p:cNvPr id="48" name="Freeform 432">
                <a:extLst>
                  <a:ext uri="{FF2B5EF4-FFF2-40B4-BE49-F238E27FC236}">
                    <a16:creationId xmlns:a16="http://schemas.microsoft.com/office/drawing/2014/main" id="{5883686D-56DF-DB30-EE15-44BB48361372}"/>
                  </a:ext>
                </a:extLst>
              </p:cNvPr>
              <p:cNvSpPr/>
              <p:nvPr/>
            </p:nvSpPr>
            <p:spPr>
              <a:xfrm>
                <a:off x="3536328" y="1737971"/>
                <a:ext cx="75299" cy="53543"/>
              </a:xfrm>
              <a:custGeom>
                <a:avLst/>
                <a:gdLst>
                  <a:gd name="connsiteX0" fmla="*/ 60524 w 75299"/>
                  <a:gd name="connsiteY0" fmla="*/ 200 h 53543"/>
                  <a:gd name="connsiteX1" fmla="*/ 3830 w 75299"/>
                  <a:gd name="connsiteY1" fmla="*/ 15633 h 53543"/>
                  <a:gd name="connsiteX2" fmla="*/ 693 w 75299"/>
                  <a:gd name="connsiteY2" fmla="*/ 18152 h 53543"/>
                  <a:gd name="connsiteX3" fmla="*/ 191 w 75299"/>
                  <a:gd name="connsiteY3" fmla="*/ 22247 h 53543"/>
                  <a:gd name="connsiteX4" fmla="*/ 8348 w 75299"/>
                  <a:gd name="connsiteY4" fmla="*/ 52452 h 53543"/>
                  <a:gd name="connsiteX5" fmla="*/ 13525 w 75299"/>
                  <a:gd name="connsiteY5" fmla="*/ 56452 h 53543"/>
                  <a:gd name="connsiteX6" fmla="*/ 14937 w 75299"/>
                  <a:gd name="connsiteY6" fmla="*/ 56231 h 53543"/>
                  <a:gd name="connsiteX7" fmla="*/ 71631 w 75299"/>
                  <a:gd name="connsiteY7" fmla="*/ 40830 h 53543"/>
                  <a:gd name="connsiteX8" fmla="*/ 75396 w 75299"/>
                  <a:gd name="connsiteY8" fmla="*/ 34215 h 53543"/>
                  <a:gd name="connsiteX9" fmla="*/ 67238 w 75299"/>
                  <a:gd name="connsiteY9" fmla="*/ 4011 h 53543"/>
                  <a:gd name="connsiteX10" fmla="*/ 60524 w 75299"/>
                  <a:gd name="connsiteY10" fmla="*/ 200 h 5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299" h="53543">
                    <a:moveTo>
                      <a:pt x="60524" y="200"/>
                    </a:moveTo>
                    <a:lnTo>
                      <a:pt x="3830" y="15633"/>
                    </a:lnTo>
                    <a:cubicBezTo>
                      <a:pt x="2499" y="16033"/>
                      <a:pt x="1374" y="16936"/>
                      <a:pt x="693" y="18152"/>
                    </a:cubicBezTo>
                    <a:cubicBezTo>
                      <a:pt x="-3" y="19398"/>
                      <a:pt x="-183" y="20869"/>
                      <a:pt x="191" y="22247"/>
                    </a:cubicBezTo>
                    <a:lnTo>
                      <a:pt x="8348" y="52452"/>
                    </a:lnTo>
                    <a:cubicBezTo>
                      <a:pt x="8982" y="54801"/>
                      <a:pt x="11100" y="56437"/>
                      <a:pt x="13525" y="56452"/>
                    </a:cubicBezTo>
                    <a:cubicBezTo>
                      <a:pt x="14003" y="56440"/>
                      <a:pt x="14478" y="56366"/>
                      <a:pt x="14937" y="56231"/>
                    </a:cubicBezTo>
                    <a:lnTo>
                      <a:pt x="71631" y="40830"/>
                    </a:lnTo>
                    <a:cubicBezTo>
                      <a:pt x="74479" y="40032"/>
                      <a:pt x="76157" y="37083"/>
                      <a:pt x="75396" y="34215"/>
                    </a:cubicBezTo>
                    <a:lnTo>
                      <a:pt x="67238" y="4011"/>
                    </a:lnTo>
                    <a:cubicBezTo>
                      <a:pt x="66430" y="1099"/>
                      <a:pt x="63426" y="-606"/>
                      <a:pt x="60524" y="200"/>
                    </a:cubicBezTo>
                    <a:close/>
                  </a:path>
                </a:pathLst>
              </a:custGeom>
              <a:grpFill/>
              <a:ln w="310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mn-lt"/>
                  <a:ea typeface="+mn-ea"/>
                </a:endParaRPr>
              </a:p>
            </p:txBody>
          </p:sp>
          <p:sp>
            <p:nvSpPr>
              <p:cNvPr id="49" name="Freeform 433">
                <a:extLst>
                  <a:ext uri="{FF2B5EF4-FFF2-40B4-BE49-F238E27FC236}">
                    <a16:creationId xmlns:a16="http://schemas.microsoft.com/office/drawing/2014/main" id="{B23D5B95-A96B-478E-1214-3B0CDD1131A0}"/>
                  </a:ext>
                </a:extLst>
              </p:cNvPr>
              <p:cNvSpPr/>
              <p:nvPr/>
            </p:nvSpPr>
            <p:spPr>
              <a:xfrm>
                <a:off x="3522368" y="1693876"/>
                <a:ext cx="75299" cy="53543"/>
              </a:xfrm>
              <a:custGeom>
                <a:avLst/>
                <a:gdLst>
                  <a:gd name="connsiteX0" fmla="*/ 8316 w 75299"/>
                  <a:gd name="connsiteY0" fmla="*/ 52420 h 53543"/>
                  <a:gd name="connsiteX1" fmla="*/ 13493 w 75299"/>
                  <a:gd name="connsiteY1" fmla="*/ 56389 h 53543"/>
                  <a:gd name="connsiteX2" fmla="*/ 14904 w 75299"/>
                  <a:gd name="connsiteY2" fmla="*/ 56200 h 53543"/>
                  <a:gd name="connsiteX3" fmla="*/ 71598 w 75299"/>
                  <a:gd name="connsiteY3" fmla="*/ 40798 h 53543"/>
                  <a:gd name="connsiteX4" fmla="*/ 74736 w 75299"/>
                  <a:gd name="connsiteY4" fmla="*/ 38279 h 53543"/>
                  <a:gd name="connsiteX5" fmla="*/ 75269 w 75299"/>
                  <a:gd name="connsiteY5" fmla="*/ 34184 h 53543"/>
                  <a:gd name="connsiteX6" fmla="*/ 67143 w 75299"/>
                  <a:gd name="connsiteY6" fmla="*/ 3979 h 53543"/>
                  <a:gd name="connsiteX7" fmla="*/ 60554 w 75299"/>
                  <a:gd name="connsiteY7" fmla="*/ 168 h 53543"/>
                  <a:gd name="connsiteX8" fmla="*/ 3861 w 75299"/>
                  <a:gd name="connsiteY8" fmla="*/ 15602 h 53543"/>
                  <a:gd name="connsiteX9" fmla="*/ 723 w 75299"/>
                  <a:gd name="connsiteY9" fmla="*/ 18121 h 53543"/>
                  <a:gd name="connsiteX10" fmla="*/ 190 w 75299"/>
                  <a:gd name="connsiteY10" fmla="*/ 22216 h 5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299" h="53543">
                    <a:moveTo>
                      <a:pt x="8316" y="52420"/>
                    </a:moveTo>
                    <a:cubicBezTo>
                      <a:pt x="8952" y="54764"/>
                      <a:pt x="11073" y="56389"/>
                      <a:pt x="13493" y="56389"/>
                    </a:cubicBezTo>
                    <a:cubicBezTo>
                      <a:pt x="13970" y="56390"/>
                      <a:pt x="14444" y="56327"/>
                      <a:pt x="14904" y="56200"/>
                    </a:cubicBezTo>
                    <a:lnTo>
                      <a:pt x="71598" y="40798"/>
                    </a:lnTo>
                    <a:cubicBezTo>
                      <a:pt x="72925" y="40389"/>
                      <a:pt x="74047" y="39488"/>
                      <a:pt x="74736" y="38279"/>
                    </a:cubicBezTo>
                    <a:cubicBezTo>
                      <a:pt x="75455" y="37041"/>
                      <a:pt x="75647" y="35565"/>
                      <a:pt x="75269" y="34184"/>
                    </a:cubicBezTo>
                    <a:lnTo>
                      <a:pt x="67143" y="3979"/>
                    </a:lnTo>
                    <a:cubicBezTo>
                      <a:pt x="66334" y="1130"/>
                      <a:pt x="63416" y="-558"/>
                      <a:pt x="60554" y="168"/>
                    </a:cubicBezTo>
                    <a:lnTo>
                      <a:pt x="3861" y="15602"/>
                    </a:lnTo>
                    <a:cubicBezTo>
                      <a:pt x="2529" y="16002"/>
                      <a:pt x="1404" y="16905"/>
                      <a:pt x="723" y="18121"/>
                    </a:cubicBezTo>
                    <a:cubicBezTo>
                      <a:pt x="4" y="19358"/>
                      <a:pt x="-189" y="20834"/>
                      <a:pt x="190" y="22216"/>
                    </a:cubicBezTo>
                    <a:close/>
                  </a:path>
                </a:pathLst>
              </a:custGeom>
              <a:grpFill/>
              <a:ln w="310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mn-lt"/>
                  <a:ea typeface="+mn-ea"/>
                </a:endParaRPr>
              </a:p>
            </p:txBody>
          </p:sp>
          <p:sp>
            <p:nvSpPr>
              <p:cNvPr id="50" name="Freeform 434">
                <a:extLst>
                  <a:ext uri="{FF2B5EF4-FFF2-40B4-BE49-F238E27FC236}">
                    <a16:creationId xmlns:a16="http://schemas.microsoft.com/office/drawing/2014/main" id="{7FEE6083-5F40-647D-2CCB-2D4746A7E2E6}"/>
                  </a:ext>
                </a:extLst>
              </p:cNvPr>
              <p:cNvSpPr/>
              <p:nvPr/>
            </p:nvSpPr>
            <p:spPr>
              <a:xfrm>
                <a:off x="3424599" y="1594328"/>
                <a:ext cx="62749" cy="53543"/>
              </a:xfrm>
              <a:custGeom>
                <a:avLst/>
                <a:gdLst>
                  <a:gd name="connsiteX0" fmla="*/ 23350 w 62749"/>
                  <a:gd name="connsiteY0" fmla="*/ 55842 h 53543"/>
                  <a:gd name="connsiteX1" fmla="*/ 46693 w 62749"/>
                  <a:gd name="connsiteY1" fmla="*/ 32409 h 53543"/>
                  <a:gd name="connsiteX2" fmla="*/ 46097 w 62749"/>
                  <a:gd name="connsiteY2" fmla="*/ 27244 h 53543"/>
                  <a:gd name="connsiteX3" fmla="*/ 60560 w 62749"/>
                  <a:gd name="connsiteY3" fmla="*/ 27244 h 53543"/>
                  <a:gd name="connsiteX4" fmla="*/ 64476 w 62749"/>
                  <a:gd name="connsiteY4" fmla="*/ 22577 h 53543"/>
                  <a:gd name="connsiteX5" fmla="*/ 60560 w 62749"/>
                  <a:gd name="connsiteY5" fmla="*/ 18646 h 53543"/>
                  <a:gd name="connsiteX6" fmla="*/ 48293 w 62749"/>
                  <a:gd name="connsiteY6" fmla="*/ 18646 h 53543"/>
                  <a:gd name="connsiteX7" fmla="*/ 48293 w 62749"/>
                  <a:gd name="connsiteY7" fmla="*/ 17921 h 53543"/>
                  <a:gd name="connsiteX8" fmla="*/ 30409 w 62749"/>
                  <a:gd name="connsiteY8" fmla="*/ 0 h 53543"/>
                  <a:gd name="connsiteX9" fmla="*/ 17859 w 62749"/>
                  <a:gd name="connsiteY9" fmla="*/ 0 h 53543"/>
                  <a:gd name="connsiteX10" fmla="*/ 7 w 62749"/>
                  <a:gd name="connsiteY10" fmla="*/ 17921 h 53543"/>
                  <a:gd name="connsiteX11" fmla="*/ 7 w 62749"/>
                  <a:gd name="connsiteY11" fmla="*/ 27370 h 53543"/>
                  <a:gd name="connsiteX12" fmla="*/ 603 w 62749"/>
                  <a:gd name="connsiteY12" fmla="*/ 27370 h 53543"/>
                  <a:gd name="connsiteX13" fmla="*/ 18014 w 62749"/>
                  <a:gd name="connsiteY13" fmla="*/ 55368 h 53543"/>
                  <a:gd name="connsiteX14" fmla="*/ 23381 w 62749"/>
                  <a:gd name="connsiteY14" fmla="*/ 55968 h 5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49" h="53543">
                    <a:moveTo>
                      <a:pt x="23350" y="55842"/>
                    </a:moveTo>
                    <a:cubicBezTo>
                      <a:pt x="36235" y="55825"/>
                      <a:pt x="46675" y="45344"/>
                      <a:pt x="46693" y="32409"/>
                    </a:cubicBezTo>
                    <a:cubicBezTo>
                      <a:pt x="46688" y="30671"/>
                      <a:pt x="46488" y="28938"/>
                      <a:pt x="46097" y="27244"/>
                    </a:cubicBezTo>
                    <a:lnTo>
                      <a:pt x="60560" y="27244"/>
                    </a:lnTo>
                    <a:cubicBezTo>
                      <a:pt x="62925" y="27041"/>
                      <a:pt x="64679" y="24951"/>
                      <a:pt x="64476" y="22577"/>
                    </a:cubicBezTo>
                    <a:cubicBezTo>
                      <a:pt x="64297" y="20484"/>
                      <a:pt x="62644" y="18825"/>
                      <a:pt x="60560" y="18646"/>
                    </a:cubicBezTo>
                    <a:lnTo>
                      <a:pt x="48293" y="18646"/>
                    </a:lnTo>
                    <a:lnTo>
                      <a:pt x="48293" y="17921"/>
                    </a:lnTo>
                    <a:cubicBezTo>
                      <a:pt x="48275" y="8019"/>
                      <a:pt x="40274" y="0"/>
                      <a:pt x="30409" y="0"/>
                    </a:cubicBezTo>
                    <a:lnTo>
                      <a:pt x="17859" y="0"/>
                    </a:lnTo>
                    <a:cubicBezTo>
                      <a:pt x="8007" y="17"/>
                      <a:pt x="25" y="8031"/>
                      <a:pt x="7" y="17921"/>
                    </a:cubicBezTo>
                    <a:lnTo>
                      <a:pt x="7" y="27370"/>
                    </a:lnTo>
                    <a:lnTo>
                      <a:pt x="603" y="27370"/>
                    </a:lnTo>
                    <a:cubicBezTo>
                      <a:pt x="-2291" y="39928"/>
                      <a:pt x="5504" y="52463"/>
                      <a:pt x="18014" y="55368"/>
                    </a:cubicBezTo>
                    <a:cubicBezTo>
                      <a:pt x="19774" y="55777"/>
                      <a:pt x="21575" y="55978"/>
                      <a:pt x="23381" y="55968"/>
                    </a:cubicBezTo>
                    <a:close/>
                  </a:path>
                </a:pathLst>
              </a:custGeom>
              <a:grpFill/>
              <a:ln w="310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mn-lt"/>
                  <a:ea typeface="+mn-ea"/>
                </a:endParaRPr>
              </a:p>
            </p:txBody>
          </p:sp>
          <p:sp>
            <p:nvSpPr>
              <p:cNvPr id="51" name="Freeform 435">
                <a:extLst>
                  <a:ext uri="{FF2B5EF4-FFF2-40B4-BE49-F238E27FC236}">
                    <a16:creationId xmlns:a16="http://schemas.microsoft.com/office/drawing/2014/main" id="{BB03C792-BEEF-3704-0426-23982540802C}"/>
                  </a:ext>
                </a:extLst>
              </p:cNvPr>
              <p:cNvSpPr/>
              <p:nvPr/>
            </p:nvSpPr>
            <p:spPr>
              <a:xfrm>
                <a:off x="3366747" y="1659109"/>
                <a:ext cx="276097" cy="217322"/>
              </a:xfrm>
              <a:custGeom>
                <a:avLst/>
                <a:gdLst>
                  <a:gd name="connsiteX0" fmla="*/ 278359 w 276096"/>
                  <a:gd name="connsiteY0" fmla="*/ 171156 h 217322"/>
                  <a:gd name="connsiteX1" fmla="*/ 271143 w 276096"/>
                  <a:gd name="connsiteY1" fmla="*/ 165487 h 217322"/>
                  <a:gd name="connsiteX2" fmla="*/ 269324 w 276096"/>
                  <a:gd name="connsiteY2" fmla="*/ 165707 h 217322"/>
                  <a:gd name="connsiteX3" fmla="*/ 202684 w 276096"/>
                  <a:gd name="connsiteY3" fmla="*/ 182526 h 217322"/>
                  <a:gd name="connsiteX4" fmla="*/ 199546 w 276096"/>
                  <a:gd name="connsiteY4" fmla="*/ 178526 h 217322"/>
                  <a:gd name="connsiteX5" fmla="*/ 253950 w 276096"/>
                  <a:gd name="connsiteY5" fmla="*/ 163723 h 217322"/>
                  <a:gd name="connsiteX6" fmla="*/ 257752 w 276096"/>
                  <a:gd name="connsiteY6" fmla="*/ 157132 h 217322"/>
                  <a:gd name="connsiteX7" fmla="*/ 257746 w 276096"/>
                  <a:gd name="connsiteY7" fmla="*/ 157109 h 217322"/>
                  <a:gd name="connsiteX8" fmla="*/ 249589 w 276096"/>
                  <a:gd name="connsiteY8" fmla="*/ 126904 h 217322"/>
                  <a:gd name="connsiteX9" fmla="*/ 244412 w 276096"/>
                  <a:gd name="connsiteY9" fmla="*/ 122904 h 217322"/>
                  <a:gd name="connsiteX10" fmla="*/ 243000 w 276096"/>
                  <a:gd name="connsiteY10" fmla="*/ 123093 h 217322"/>
                  <a:gd name="connsiteX11" fmla="*/ 186306 w 276096"/>
                  <a:gd name="connsiteY11" fmla="*/ 138526 h 217322"/>
                  <a:gd name="connsiteX12" fmla="*/ 182504 w 276096"/>
                  <a:gd name="connsiteY12" fmla="*/ 145117 h 217322"/>
                  <a:gd name="connsiteX13" fmla="*/ 182510 w 276096"/>
                  <a:gd name="connsiteY13" fmla="*/ 145140 h 217322"/>
                  <a:gd name="connsiteX14" fmla="*/ 189977 w 276096"/>
                  <a:gd name="connsiteY14" fmla="*/ 172762 h 217322"/>
                  <a:gd name="connsiteX15" fmla="*/ 183890 w 276096"/>
                  <a:gd name="connsiteY15" fmla="*/ 171754 h 217322"/>
                  <a:gd name="connsiteX16" fmla="*/ 154618 w 276096"/>
                  <a:gd name="connsiteY16" fmla="*/ 74117 h 217322"/>
                  <a:gd name="connsiteX17" fmla="*/ 148594 w 276096"/>
                  <a:gd name="connsiteY17" fmla="*/ 68888 h 217322"/>
                  <a:gd name="connsiteX18" fmla="*/ 134632 w 276096"/>
                  <a:gd name="connsiteY18" fmla="*/ 66715 h 217322"/>
                  <a:gd name="connsiteX19" fmla="*/ 130585 w 276096"/>
                  <a:gd name="connsiteY19" fmla="*/ 61203 h 217322"/>
                  <a:gd name="connsiteX20" fmla="*/ 109439 w 276096"/>
                  <a:gd name="connsiteY20" fmla="*/ 46400 h 217322"/>
                  <a:gd name="connsiteX21" fmla="*/ 96387 w 276096"/>
                  <a:gd name="connsiteY21" fmla="*/ 17109 h 217322"/>
                  <a:gd name="connsiteX22" fmla="*/ 77907 w 276096"/>
                  <a:gd name="connsiteY22" fmla="*/ 2369 h 217322"/>
                  <a:gd name="connsiteX23" fmla="*/ 73201 w 276096"/>
                  <a:gd name="connsiteY23" fmla="*/ 794 h 217322"/>
                  <a:gd name="connsiteX24" fmla="*/ 42924 w 276096"/>
                  <a:gd name="connsiteY24" fmla="*/ 18684 h 217322"/>
                  <a:gd name="connsiteX25" fmla="*/ 23378 w 276096"/>
                  <a:gd name="connsiteY25" fmla="*/ 89739 h 217322"/>
                  <a:gd name="connsiteX26" fmla="*/ 23033 w 276096"/>
                  <a:gd name="connsiteY26" fmla="*/ 100510 h 217322"/>
                  <a:gd name="connsiteX27" fmla="*/ 23033 w 276096"/>
                  <a:gd name="connsiteY27" fmla="*/ 148605 h 217322"/>
                  <a:gd name="connsiteX28" fmla="*/ 1227 w 276096"/>
                  <a:gd name="connsiteY28" fmla="*/ 197613 h 217322"/>
                  <a:gd name="connsiteX29" fmla="*/ 945 w 276096"/>
                  <a:gd name="connsiteY29" fmla="*/ 208479 h 217322"/>
                  <a:gd name="connsiteX30" fmla="*/ 8381 w 276096"/>
                  <a:gd name="connsiteY30" fmla="*/ 216353 h 217322"/>
                  <a:gd name="connsiteX31" fmla="*/ 14154 w 276096"/>
                  <a:gd name="connsiteY31" fmla="*/ 217612 h 217322"/>
                  <a:gd name="connsiteX32" fmla="*/ 27080 w 276096"/>
                  <a:gd name="connsiteY32" fmla="*/ 209235 h 217322"/>
                  <a:gd name="connsiteX33" fmla="*/ 50203 w 276096"/>
                  <a:gd name="connsiteY33" fmla="*/ 157392 h 217322"/>
                  <a:gd name="connsiteX34" fmla="*/ 51427 w 276096"/>
                  <a:gd name="connsiteY34" fmla="*/ 151597 h 217322"/>
                  <a:gd name="connsiteX35" fmla="*/ 51427 w 276096"/>
                  <a:gd name="connsiteY35" fmla="*/ 120605 h 217322"/>
                  <a:gd name="connsiteX36" fmla="*/ 54376 w 276096"/>
                  <a:gd name="connsiteY36" fmla="*/ 119943 h 217322"/>
                  <a:gd name="connsiteX37" fmla="*/ 71820 w 276096"/>
                  <a:gd name="connsiteY37" fmla="*/ 146432 h 217322"/>
                  <a:gd name="connsiteX38" fmla="*/ 77405 w 276096"/>
                  <a:gd name="connsiteY38" fmla="*/ 204762 h 217322"/>
                  <a:gd name="connsiteX39" fmla="*/ 91461 w 276096"/>
                  <a:gd name="connsiteY39" fmla="*/ 217613 h 217322"/>
                  <a:gd name="connsiteX40" fmla="*/ 92841 w 276096"/>
                  <a:gd name="connsiteY40" fmla="*/ 217613 h 217322"/>
                  <a:gd name="connsiteX41" fmla="*/ 105579 w 276096"/>
                  <a:gd name="connsiteY41" fmla="*/ 202116 h 217322"/>
                  <a:gd name="connsiteX42" fmla="*/ 99618 w 276096"/>
                  <a:gd name="connsiteY42" fmla="*/ 140290 h 217322"/>
                  <a:gd name="connsiteX43" fmla="*/ 97265 w 276096"/>
                  <a:gd name="connsiteY43" fmla="*/ 133644 h 217322"/>
                  <a:gd name="connsiteX44" fmla="*/ 72981 w 276096"/>
                  <a:gd name="connsiteY44" fmla="*/ 96794 h 217322"/>
                  <a:gd name="connsiteX45" fmla="*/ 84558 w 276096"/>
                  <a:gd name="connsiteY45" fmla="*/ 54621 h 217322"/>
                  <a:gd name="connsiteX46" fmla="*/ 86943 w 276096"/>
                  <a:gd name="connsiteY46" fmla="*/ 59849 h 217322"/>
                  <a:gd name="connsiteX47" fmla="*/ 90771 w 276096"/>
                  <a:gd name="connsiteY47" fmla="*/ 64857 h 217322"/>
                  <a:gd name="connsiteX48" fmla="*/ 114458 w 276096"/>
                  <a:gd name="connsiteY48" fmla="*/ 81676 h 217322"/>
                  <a:gd name="connsiteX49" fmla="*/ 131212 w 276096"/>
                  <a:gd name="connsiteY49" fmla="*/ 81140 h 217322"/>
                  <a:gd name="connsiteX50" fmla="*/ 141660 w 276096"/>
                  <a:gd name="connsiteY50" fmla="*/ 82778 h 217322"/>
                  <a:gd name="connsiteX51" fmla="*/ 169427 w 276096"/>
                  <a:gd name="connsiteY51" fmla="*/ 176069 h 217322"/>
                  <a:gd name="connsiteX52" fmla="*/ 163843 w 276096"/>
                  <a:gd name="connsiteY52" fmla="*/ 208776 h 217322"/>
                  <a:gd name="connsiteX53" fmla="*/ 196424 w 276096"/>
                  <a:gd name="connsiteY53" fmla="*/ 214381 h 217322"/>
                  <a:gd name="connsiteX54" fmla="*/ 206229 w 276096"/>
                  <a:gd name="connsiteY54" fmla="*/ 197046 h 217322"/>
                  <a:gd name="connsiteX55" fmla="*/ 272963 w 276096"/>
                  <a:gd name="connsiteY55" fmla="*/ 180227 h 217322"/>
                  <a:gd name="connsiteX56" fmla="*/ 278378 w 276096"/>
                  <a:gd name="connsiteY56" fmla="*/ 171229 h 217322"/>
                  <a:gd name="connsiteX57" fmla="*/ 278359 w 276096"/>
                  <a:gd name="connsiteY57" fmla="*/ 171156 h 217322"/>
                  <a:gd name="connsiteX58" fmla="*/ 183043 w 276096"/>
                  <a:gd name="connsiteY58" fmla="*/ 184416 h 217322"/>
                  <a:gd name="connsiteX59" fmla="*/ 193805 w 276096"/>
                  <a:gd name="connsiteY59" fmla="*/ 195219 h 217322"/>
                  <a:gd name="connsiteX60" fmla="*/ 183043 w 276096"/>
                  <a:gd name="connsiteY60" fmla="*/ 206022 h 217322"/>
                  <a:gd name="connsiteX61" fmla="*/ 172282 w 276096"/>
                  <a:gd name="connsiteY61" fmla="*/ 195219 h 217322"/>
                  <a:gd name="connsiteX62" fmla="*/ 172282 w 276096"/>
                  <a:gd name="connsiteY62" fmla="*/ 195187 h 217322"/>
                  <a:gd name="connsiteX63" fmla="*/ 183043 w 276096"/>
                  <a:gd name="connsiteY63" fmla="*/ 184416 h 217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76096" h="217322">
                    <a:moveTo>
                      <a:pt x="278359" y="171156"/>
                    </a:moveTo>
                    <a:cubicBezTo>
                      <a:pt x="277548" y="167820"/>
                      <a:pt x="274564" y="165476"/>
                      <a:pt x="271143" y="165487"/>
                    </a:cubicBezTo>
                    <a:cubicBezTo>
                      <a:pt x="270530" y="165480"/>
                      <a:pt x="269918" y="165555"/>
                      <a:pt x="269324" y="165707"/>
                    </a:cubicBezTo>
                    <a:lnTo>
                      <a:pt x="202684" y="182526"/>
                    </a:lnTo>
                    <a:cubicBezTo>
                      <a:pt x="201797" y="181074"/>
                      <a:pt x="200744" y="179732"/>
                      <a:pt x="199546" y="178526"/>
                    </a:cubicBezTo>
                    <a:lnTo>
                      <a:pt x="253950" y="163723"/>
                    </a:lnTo>
                    <a:cubicBezTo>
                      <a:pt x="256813" y="162957"/>
                      <a:pt x="258516" y="160006"/>
                      <a:pt x="257752" y="157132"/>
                    </a:cubicBezTo>
                    <a:cubicBezTo>
                      <a:pt x="257750" y="157124"/>
                      <a:pt x="257748" y="157116"/>
                      <a:pt x="257746" y="157109"/>
                    </a:cubicBezTo>
                    <a:lnTo>
                      <a:pt x="249589" y="126904"/>
                    </a:lnTo>
                    <a:cubicBezTo>
                      <a:pt x="248964" y="124548"/>
                      <a:pt x="246841" y="122907"/>
                      <a:pt x="244412" y="122904"/>
                    </a:cubicBezTo>
                    <a:cubicBezTo>
                      <a:pt x="243935" y="122901"/>
                      <a:pt x="243460" y="122964"/>
                      <a:pt x="243000" y="123093"/>
                    </a:cubicBezTo>
                    <a:lnTo>
                      <a:pt x="186306" y="138526"/>
                    </a:lnTo>
                    <a:cubicBezTo>
                      <a:pt x="183443" y="139292"/>
                      <a:pt x="181741" y="142243"/>
                      <a:pt x="182504" y="145117"/>
                    </a:cubicBezTo>
                    <a:cubicBezTo>
                      <a:pt x="182506" y="145125"/>
                      <a:pt x="182508" y="145133"/>
                      <a:pt x="182510" y="145140"/>
                    </a:cubicBezTo>
                    <a:lnTo>
                      <a:pt x="189977" y="172762"/>
                    </a:lnTo>
                    <a:cubicBezTo>
                      <a:pt x="187999" y="172170"/>
                      <a:pt x="185954" y="171831"/>
                      <a:pt x="183890" y="171754"/>
                    </a:cubicBezTo>
                    <a:lnTo>
                      <a:pt x="154618" y="74117"/>
                    </a:lnTo>
                    <a:cubicBezTo>
                      <a:pt x="153780" y="71355"/>
                      <a:pt x="151437" y="69321"/>
                      <a:pt x="148594" y="68888"/>
                    </a:cubicBezTo>
                    <a:lnTo>
                      <a:pt x="134632" y="66715"/>
                    </a:lnTo>
                    <a:cubicBezTo>
                      <a:pt x="133805" y="64544"/>
                      <a:pt x="132406" y="62639"/>
                      <a:pt x="130585" y="61203"/>
                    </a:cubicBezTo>
                    <a:lnTo>
                      <a:pt x="109439" y="46400"/>
                    </a:lnTo>
                    <a:lnTo>
                      <a:pt x="96387" y="17109"/>
                    </a:lnTo>
                    <a:cubicBezTo>
                      <a:pt x="92102" y="10205"/>
                      <a:pt x="85574" y="4999"/>
                      <a:pt x="77907" y="2369"/>
                    </a:cubicBezTo>
                    <a:cubicBezTo>
                      <a:pt x="76373" y="1745"/>
                      <a:pt x="74801" y="1219"/>
                      <a:pt x="73201" y="794"/>
                    </a:cubicBezTo>
                    <a:cubicBezTo>
                      <a:pt x="59922" y="-2636"/>
                      <a:pt x="46382" y="5364"/>
                      <a:pt x="42924" y="18684"/>
                    </a:cubicBezTo>
                    <a:lnTo>
                      <a:pt x="23378" y="89739"/>
                    </a:lnTo>
                    <a:cubicBezTo>
                      <a:pt x="22450" y="93256"/>
                      <a:pt x="22332" y="96940"/>
                      <a:pt x="23033" y="100510"/>
                    </a:cubicBezTo>
                    <a:lnTo>
                      <a:pt x="23033" y="148605"/>
                    </a:lnTo>
                    <a:lnTo>
                      <a:pt x="1227" y="197613"/>
                    </a:lnTo>
                    <a:cubicBezTo>
                      <a:pt x="-305" y="201052"/>
                      <a:pt x="-407" y="204963"/>
                      <a:pt x="945" y="208479"/>
                    </a:cubicBezTo>
                    <a:cubicBezTo>
                      <a:pt x="2258" y="212007"/>
                      <a:pt x="4941" y="214849"/>
                      <a:pt x="8381" y="216353"/>
                    </a:cubicBezTo>
                    <a:cubicBezTo>
                      <a:pt x="10191" y="217190"/>
                      <a:pt x="12161" y="217620"/>
                      <a:pt x="14154" y="217612"/>
                    </a:cubicBezTo>
                    <a:cubicBezTo>
                      <a:pt x="19728" y="217613"/>
                      <a:pt x="24786" y="214335"/>
                      <a:pt x="27080" y="209235"/>
                    </a:cubicBezTo>
                    <a:lnTo>
                      <a:pt x="50203" y="157392"/>
                    </a:lnTo>
                    <a:cubicBezTo>
                      <a:pt x="51016" y="155569"/>
                      <a:pt x="51433" y="153594"/>
                      <a:pt x="51427" y="151597"/>
                    </a:cubicBezTo>
                    <a:lnTo>
                      <a:pt x="51427" y="120605"/>
                    </a:lnTo>
                    <a:cubicBezTo>
                      <a:pt x="52422" y="120445"/>
                      <a:pt x="53407" y="120224"/>
                      <a:pt x="54376" y="119943"/>
                    </a:cubicBezTo>
                    <a:lnTo>
                      <a:pt x="71820" y="146432"/>
                    </a:lnTo>
                    <a:lnTo>
                      <a:pt x="77405" y="204762"/>
                    </a:lnTo>
                    <a:cubicBezTo>
                      <a:pt x="78071" y="212052"/>
                      <a:pt x="84169" y="217627"/>
                      <a:pt x="91461" y="217613"/>
                    </a:cubicBezTo>
                    <a:cubicBezTo>
                      <a:pt x="91920" y="217644"/>
                      <a:pt x="92382" y="217644"/>
                      <a:pt x="92841" y="217613"/>
                    </a:cubicBezTo>
                    <a:cubicBezTo>
                      <a:pt x="100613" y="216849"/>
                      <a:pt x="106308" y="209922"/>
                      <a:pt x="105579" y="202116"/>
                    </a:cubicBezTo>
                    <a:lnTo>
                      <a:pt x="99618" y="140290"/>
                    </a:lnTo>
                    <a:cubicBezTo>
                      <a:pt x="99398" y="137912"/>
                      <a:pt x="98589" y="135628"/>
                      <a:pt x="97265" y="133644"/>
                    </a:cubicBezTo>
                    <a:lnTo>
                      <a:pt x="72981" y="96794"/>
                    </a:lnTo>
                    <a:lnTo>
                      <a:pt x="84558" y="54621"/>
                    </a:lnTo>
                    <a:lnTo>
                      <a:pt x="86943" y="59849"/>
                    </a:lnTo>
                    <a:cubicBezTo>
                      <a:pt x="87800" y="61803"/>
                      <a:pt x="89113" y="63520"/>
                      <a:pt x="90771" y="64857"/>
                    </a:cubicBezTo>
                    <a:lnTo>
                      <a:pt x="114458" y="81676"/>
                    </a:lnTo>
                    <a:cubicBezTo>
                      <a:pt x="119417" y="85649"/>
                      <a:pt x="126516" y="85422"/>
                      <a:pt x="131212" y="81140"/>
                    </a:cubicBezTo>
                    <a:lnTo>
                      <a:pt x="141660" y="82778"/>
                    </a:lnTo>
                    <a:lnTo>
                      <a:pt x="169427" y="176069"/>
                    </a:lnTo>
                    <a:cubicBezTo>
                      <a:pt x="158888" y="183553"/>
                      <a:pt x="156388" y="198197"/>
                      <a:pt x="163843" y="208776"/>
                    </a:cubicBezTo>
                    <a:cubicBezTo>
                      <a:pt x="171298" y="219356"/>
                      <a:pt x="185885" y="221865"/>
                      <a:pt x="196424" y="214381"/>
                    </a:cubicBezTo>
                    <a:cubicBezTo>
                      <a:pt x="202097" y="210353"/>
                      <a:pt x="205690" y="204000"/>
                      <a:pt x="206229" y="197046"/>
                    </a:cubicBezTo>
                    <a:lnTo>
                      <a:pt x="272963" y="180227"/>
                    </a:lnTo>
                    <a:cubicBezTo>
                      <a:pt x="276933" y="179243"/>
                      <a:pt x="279358" y="175215"/>
                      <a:pt x="278378" y="171229"/>
                    </a:cubicBezTo>
                    <a:cubicBezTo>
                      <a:pt x="278372" y="171205"/>
                      <a:pt x="278366" y="171180"/>
                      <a:pt x="278359" y="171156"/>
                    </a:cubicBezTo>
                    <a:close/>
                    <a:moveTo>
                      <a:pt x="183043" y="184416"/>
                    </a:moveTo>
                    <a:cubicBezTo>
                      <a:pt x="188987" y="184416"/>
                      <a:pt x="193805" y="189252"/>
                      <a:pt x="193805" y="195219"/>
                    </a:cubicBezTo>
                    <a:cubicBezTo>
                      <a:pt x="193805" y="201185"/>
                      <a:pt x="188987" y="206022"/>
                      <a:pt x="183043" y="206022"/>
                    </a:cubicBezTo>
                    <a:cubicBezTo>
                      <a:pt x="177100" y="206022"/>
                      <a:pt x="172282" y="201185"/>
                      <a:pt x="172282" y="195219"/>
                    </a:cubicBezTo>
                    <a:cubicBezTo>
                      <a:pt x="172282" y="195208"/>
                      <a:pt x="172282" y="195198"/>
                      <a:pt x="172282" y="195187"/>
                    </a:cubicBezTo>
                    <a:cubicBezTo>
                      <a:pt x="172299" y="189233"/>
                      <a:pt x="177112" y="184416"/>
                      <a:pt x="183043" y="184416"/>
                    </a:cubicBezTo>
                    <a:close/>
                  </a:path>
                </a:pathLst>
              </a:custGeom>
              <a:grpFill/>
              <a:ln w="310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mn-lt"/>
                  <a:ea typeface="+mn-ea"/>
                </a:endParaRPr>
              </a:p>
            </p:txBody>
          </p:sp>
        </p:grpSp>
        <p:grpSp>
          <p:nvGrpSpPr>
            <p:cNvPr id="41" name="Graphic 47">
              <a:extLst>
                <a:ext uri="{FF2B5EF4-FFF2-40B4-BE49-F238E27FC236}">
                  <a16:creationId xmlns:a16="http://schemas.microsoft.com/office/drawing/2014/main" id="{388A1E2E-90ED-8920-85DE-B884125C1FF5}"/>
                </a:ext>
              </a:extLst>
            </p:cNvPr>
            <p:cNvGrpSpPr>
              <a:grpSpLocks noChangeAspect="1"/>
            </p:cNvGrpSpPr>
            <p:nvPr/>
          </p:nvGrpSpPr>
          <p:grpSpPr>
            <a:xfrm>
              <a:off x="778466" y="4043651"/>
              <a:ext cx="411480" cy="411480"/>
              <a:chOff x="3624169" y="2590800"/>
              <a:chExt cx="833437" cy="833437"/>
            </a:xfrm>
            <a:solidFill>
              <a:srgbClr val="0070C0"/>
            </a:solidFill>
          </p:grpSpPr>
          <p:sp>
            <p:nvSpPr>
              <p:cNvPr id="42" name="Freeform 49">
                <a:extLst>
                  <a:ext uri="{FF2B5EF4-FFF2-40B4-BE49-F238E27FC236}">
                    <a16:creationId xmlns:a16="http://schemas.microsoft.com/office/drawing/2014/main" id="{A77A5A35-6BA4-0A92-ACF6-0A15EC002C5C}"/>
                  </a:ext>
                </a:extLst>
              </p:cNvPr>
              <p:cNvSpPr/>
              <p:nvPr/>
            </p:nvSpPr>
            <p:spPr>
              <a:xfrm>
                <a:off x="3951543" y="2590800"/>
                <a:ext cx="178689" cy="178689"/>
              </a:xfrm>
              <a:custGeom>
                <a:avLst/>
                <a:gdLst>
                  <a:gd name="connsiteX0" fmla="*/ 178689 w 178689"/>
                  <a:gd name="connsiteY0" fmla="*/ 89345 h 178689"/>
                  <a:gd name="connsiteX1" fmla="*/ 89345 w 178689"/>
                  <a:gd name="connsiteY1" fmla="*/ 178689 h 178689"/>
                  <a:gd name="connsiteX2" fmla="*/ 0 w 178689"/>
                  <a:gd name="connsiteY2" fmla="*/ 89345 h 178689"/>
                  <a:gd name="connsiteX3" fmla="*/ 89345 w 178689"/>
                  <a:gd name="connsiteY3" fmla="*/ 0 h 178689"/>
                  <a:gd name="connsiteX4" fmla="*/ 178689 w 178689"/>
                  <a:gd name="connsiteY4" fmla="*/ 89345 h 178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689" h="178689">
                    <a:moveTo>
                      <a:pt x="178689" y="89345"/>
                    </a:moveTo>
                    <a:cubicBezTo>
                      <a:pt x="178689" y="138688"/>
                      <a:pt x="138688" y="178689"/>
                      <a:pt x="89345" y="178689"/>
                    </a:cubicBezTo>
                    <a:cubicBezTo>
                      <a:pt x="40001" y="178689"/>
                      <a:pt x="0" y="138688"/>
                      <a:pt x="0" y="89345"/>
                    </a:cubicBezTo>
                    <a:cubicBezTo>
                      <a:pt x="0" y="40001"/>
                      <a:pt x="40001" y="0"/>
                      <a:pt x="89345" y="0"/>
                    </a:cubicBezTo>
                    <a:cubicBezTo>
                      <a:pt x="138688" y="0"/>
                      <a:pt x="178689" y="40001"/>
                      <a:pt x="178689" y="89345"/>
                    </a:cubicBezTo>
                    <a:close/>
                  </a:path>
                </a:pathLst>
              </a:custGeom>
              <a:grpFill/>
              <a:ln w="9525" cap="flat">
                <a:noFill/>
                <a:prstDash val="solid"/>
                <a:miter/>
              </a:ln>
            </p:spPr>
            <p:txBody>
              <a:bodyPr rtlCol="0" anchor="ctr"/>
              <a:lstStyle/>
              <a:p>
                <a:endParaRPr lang="en-US" dirty="0"/>
              </a:p>
            </p:txBody>
          </p:sp>
          <p:sp>
            <p:nvSpPr>
              <p:cNvPr id="43" name="Freeform 50">
                <a:extLst>
                  <a:ext uri="{FF2B5EF4-FFF2-40B4-BE49-F238E27FC236}">
                    <a16:creationId xmlns:a16="http://schemas.microsoft.com/office/drawing/2014/main" id="{C9A7C1EE-4237-CF4A-D8ED-6A5B26CC50FE}"/>
                  </a:ext>
                </a:extLst>
              </p:cNvPr>
              <p:cNvSpPr/>
              <p:nvPr/>
            </p:nvSpPr>
            <p:spPr>
              <a:xfrm>
                <a:off x="3713418" y="2590800"/>
                <a:ext cx="178689" cy="178689"/>
              </a:xfrm>
              <a:custGeom>
                <a:avLst/>
                <a:gdLst>
                  <a:gd name="connsiteX0" fmla="*/ 178689 w 178689"/>
                  <a:gd name="connsiteY0" fmla="*/ 89345 h 178689"/>
                  <a:gd name="connsiteX1" fmla="*/ 89345 w 178689"/>
                  <a:gd name="connsiteY1" fmla="*/ 178689 h 178689"/>
                  <a:gd name="connsiteX2" fmla="*/ 0 w 178689"/>
                  <a:gd name="connsiteY2" fmla="*/ 89345 h 178689"/>
                  <a:gd name="connsiteX3" fmla="*/ 89345 w 178689"/>
                  <a:gd name="connsiteY3" fmla="*/ 0 h 178689"/>
                  <a:gd name="connsiteX4" fmla="*/ 178689 w 178689"/>
                  <a:gd name="connsiteY4" fmla="*/ 89345 h 178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689" h="178689">
                    <a:moveTo>
                      <a:pt x="178689" y="89345"/>
                    </a:moveTo>
                    <a:cubicBezTo>
                      <a:pt x="178689" y="138688"/>
                      <a:pt x="138688" y="178689"/>
                      <a:pt x="89345" y="178689"/>
                    </a:cubicBezTo>
                    <a:cubicBezTo>
                      <a:pt x="40001" y="178689"/>
                      <a:pt x="0" y="138688"/>
                      <a:pt x="0" y="89345"/>
                    </a:cubicBezTo>
                    <a:cubicBezTo>
                      <a:pt x="0" y="40001"/>
                      <a:pt x="40001" y="0"/>
                      <a:pt x="89345" y="0"/>
                    </a:cubicBezTo>
                    <a:cubicBezTo>
                      <a:pt x="138688" y="0"/>
                      <a:pt x="178689" y="40001"/>
                      <a:pt x="178689" y="89345"/>
                    </a:cubicBezTo>
                    <a:close/>
                  </a:path>
                </a:pathLst>
              </a:custGeom>
              <a:grpFill/>
              <a:ln w="9525" cap="flat">
                <a:noFill/>
                <a:prstDash val="solid"/>
                <a:miter/>
              </a:ln>
            </p:spPr>
            <p:txBody>
              <a:bodyPr rtlCol="0" anchor="ctr"/>
              <a:lstStyle/>
              <a:p>
                <a:endParaRPr lang="en-US" dirty="0"/>
              </a:p>
            </p:txBody>
          </p:sp>
          <p:sp>
            <p:nvSpPr>
              <p:cNvPr id="56" name="Freeform 51">
                <a:extLst>
                  <a:ext uri="{FF2B5EF4-FFF2-40B4-BE49-F238E27FC236}">
                    <a16:creationId xmlns:a16="http://schemas.microsoft.com/office/drawing/2014/main" id="{2DBBE71F-5246-786D-B92F-F8C9C7600ECC}"/>
                  </a:ext>
                </a:extLst>
              </p:cNvPr>
              <p:cNvSpPr/>
              <p:nvPr/>
            </p:nvSpPr>
            <p:spPr>
              <a:xfrm>
                <a:off x="3624169" y="3007518"/>
                <a:ext cx="833437" cy="416718"/>
              </a:xfrm>
              <a:custGeom>
                <a:avLst/>
                <a:gdLst>
                  <a:gd name="connsiteX0" fmla="*/ 818579 w 833437"/>
                  <a:gd name="connsiteY0" fmla="*/ 59531 h 416718"/>
                  <a:gd name="connsiteX1" fmla="*/ 833438 w 833437"/>
                  <a:gd name="connsiteY1" fmla="*/ 44672 h 416718"/>
                  <a:gd name="connsiteX2" fmla="*/ 833438 w 833437"/>
                  <a:gd name="connsiteY2" fmla="*/ 0 h 416718"/>
                  <a:gd name="connsiteX3" fmla="*/ 668941 w 833437"/>
                  <a:gd name="connsiteY3" fmla="*/ 0 h 416718"/>
                  <a:gd name="connsiteX4" fmla="*/ 406719 w 833437"/>
                  <a:gd name="connsiteY4" fmla="*/ 242604 h 416718"/>
                  <a:gd name="connsiteX5" fmla="*/ 164116 w 833437"/>
                  <a:gd name="connsiteY5" fmla="*/ 0 h 416718"/>
                  <a:gd name="connsiteX6" fmla="*/ 0 w 833437"/>
                  <a:gd name="connsiteY6" fmla="*/ 0 h 416718"/>
                  <a:gd name="connsiteX7" fmla="*/ 0 w 833437"/>
                  <a:gd name="connsiteY7" fmla="*/ 44672 h 416718"/>
                  <a:gd name="connsiteX8" fmla="*/ 14859 w 833437"/>
                  <a:gd name="connsiteY8" fmla="*/ 59531 h 416718"/>
                  <a:gd name="connsiteX9" fmla="*/ 59722 w 833437"/>
                  <a:gd name="connsiteY9" fmla="*/ 59531 h 416718"/>
                  <a:gd name="connsiteX10" fmla="*/ 102394 w 833437"/>
                  <a:gd name="connsiteY10" fmla="*/ 91345 h 416718"/>
                  <a:gd name="connsiteX11" fmla="*/ 129826 w 833437"/>
                  <a:gd name="connsiteY11" fmla="*/ 158020 h 416718"/>
                  <a:gd name="connsiteX12" fmla="*/ 122206 w 833437"/>
                  <a:gd name="connsiteY12" fmla="*/ 210788 h 416718"/>
                  <a:gd name="connsiteX13" fmla="*/ 90488 w 833437"/>
                  <a:gd name="connsiteY13" fmla="*/ 242030 h 416718"/>
                  <a:gd name="connsiteX14" fmla="*/ 90451 w 833437"/>
                  <a:gd name="connsiteY14" fmla="*/ 263044 h 416718"/>
                  <a:gd name="connsiteX15" fmla="*/ 90488 w 833437"/>
                  <a:gd name="connsiteY15" fmla="*/ 263081 h 416718"/>
                  <a:gd name="connsiteX16" fmla="*/ 153543 w 833437"/>
                  <a:gd name="connsiteY16" fmla="*/ 326231 h 416718"/>
                  <a:gd name="connsiteX17" fmla="*/ 174689 w 833437"/>
                  <a:gd name="connsiteY17" fmla="*/ 326231 h 416718"/>
                  <a:gd name="connsiteX18" fmla="*/ 206312 w 833437"/>
                  <a:gd name="connsiteY18" fmla="*/ 294513 h 416718"/>
                  <a:gd name="connsiteX19" fmla="*/ 238125 w 833437"/>
                  <a:gd name="connsiteY19" fmla="*/ 281559 h 416718"/>
                  <a:gd name="connsiteX20" fmla="*/ 259271 w 833437"/>
                  <a:gd name="connsiteY20" fmla="*/ 286893 h 416718"/>
                  <a:gd name="connsiteX21" fmla="*/ 325946 w 833437"/>
                  <a:gd name="connsiteY21" fmla="*/ 314325 h 416718"/>
                  <a:gd name="connsiteX22" fmla="*/ 357759 w 833437"/>
                  <a:gd name="connsiteY22" fmla="*/ 356997 h 416718"/>
                  <a:gd name="connsiteX23" fmla="*/ 357759 w 833437"/>
                  <a:gd name="connsiteY23" fmla="*/ 401860 h 416718"/>
                  <a:gd name="connsiteX24" fmla="*/ 372618 w 833437"/>
                  <a:gd name="connsiteY24" fmla="*/ 416719 h 416718"/>
                  <a:gd name="connsiteX25" fmla="*/ 461963 w 833437"/>
                  <a:gd name="connsiteY25" fmla="*/ 416719 h 416718"/>
                  <a:gd name="connsiteX26" fmla="*/ 476250 w 833437"/>
                  <a:gd name="connsiteY26" fmla="*/ 401860 h 416718"/>
                  <a:gd name="connsiteX27" fmla="*/ 476250 w 833437"/>
                  <a:gd name="connsiteY27" fmla="*/ 356997 h 416718"/>
                  <a:gd name="connsiteX28" fmla="*/ 508064 w 833437"/>
                  <a:gd name="connsiteY28" fmla="*/ 314325 h 416718"/>
                  <a:gd name="connsiteX29" fmla="*/ 574739 w 833437"/>
                  <a:gd name="connsiteY29" fmla="*/ 286988 h 416718"/>
                  <a:gd name="connsiteX30" fmla="*/ 627507 w 833437"/>
                  <a:gd name="connsiteY30" fmla="*/ 294513 h 416718"/>
                  <a:gd name="connsiteX31" fmla="*/ 658749 w 833437"/>
                  <a:gd name="connsiteY31" fmla="*/ 326231 h 416718"/>
                  <a:gd name="connsiteX32" fmla="*/ 679763 w 833437"/>
                  <a:gd name="connsiteY32" fmla="*/ 326267 h 416718"/>
                  <a:gd name="connsiteX33" fmla="*/ 679799 w 833437"/>
                  <a:gd name="connsiteY33" fmla="*/ 326231 h 416718"/>
                  <a:gd name="connsiteX34" fmla="*/ 742950 w 833437"/>
                  <a:gd name="connsiteY34" fmla="*/ 263176 h 416718"/>
                  <a:gd name="connsiteX35" fmla="*/ 742950 w 833437"/>
                  <a:gd name="connsiteY35" fmla="*/ 242030 h 416718"/>
                  <a:gd name="connsiteX36" fmla="*/ 711232 w 833437"/>
                  <a:gd name="connsiteY36" fmla="*/ 210407 h 416718"/>
                  <a:gd name="connsiteX37" fmla="*/ 703612 w 833437"/>
                  <a:gd name="connsiteY37" fmla="*/ 157639 h 416718"/>
                  <a:gd name="connsiteX38" fmla="*/ 731044 w 833437"/>
                  <a:gd name="connsiteY38" fmla="*/ 90964 h 416718"/>
                  <a:gd name="connsiteX39" fmla="*/ 773716 w 833437"/>
                  <a:gd name="connsiteY39" fmla="*/ 59531 h 41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3437" h="416718">
                    <a:moveTo>
                      <a:pt x="818579" y="59531"/>
                    </a:moveTo>
                    <a:cubicBezTo>
                      <a:pt x="826785" y="59531"/>
                      <a:pt x="833438" y="52879"/>
                      <a:pt x="833438" y="44672"/>
                    </a:cubicBezTo>
                    <a:lnTo>
                      <a:pt x="833438" y="0"/>
                    </a:lnTo>
                    <a:lnTo>
                      <a:pt x="668941" y="0"/>
                    </a:lnTo>
                    <a:cubicBezTo>
                      <a:pt x="663524" y="139403"/>
                      <a:pt x="546124" y="248021"/>
                      <a:pt x="406719" y="242604"/>
                    </a:cubicBezTo>
                    <a:cubicBezTo>
                      <a:pt x="274913" y="237482"/>
                      <a:pt x="169237" y="131807"/>
                      <a:pt x="164116" y="0"/>
                    </a:cubicBezTo>
                    <a:lnTo>
                      <a:pt x="0" y="0"/>
                    </a:lnTo>
                    <a:lnTo>
                      <a:pt x="0" y="44672"/>
                    </a:lnTo>
                    <a:cubicBezTo>
                      <a:pt x="0" y="52879"/>
                      <a:pt x="6653" y="59531"/>
                      <a:pt x="14859" y="59531"/>
                    </a:cubicBezTo>
                    <a:lnTo>
                      <a:pt x="59722" y="59531"/>
                    </a:lnTo>
                    <a:cubicBezTo>
                      <a:pt x="79411" y="59548"/>
                      <a:pt x="96756" y="72480"/>
                      <a:pt x="102394" y="91345"/>
                    </a:cubicBezTo>
                    <a:cubicBezTo>
                      <a:pt x="108955" y="114547"/>
                      <a:pt x="118160" y="136918"/>
                      <a:pt x="129826" y="158020"/>
                    </a:cubicBezTo>
                    <a:cubicBezTo>
                      <a:pt x="139147" y="175374"/>
                      <a:pt x="136056" y="196780"/>
                      <a:pt x="122206" y="210788"/>
                    </a:cubicBezTo>
                    <a:lnTo>
                      <a:pt x="90488" y="242030"/>
                    </a:lnTo>
                    <a:cubicBezTo>
                      <a:pt x="84675" y="247823"/>
                      <a:pt x="84658" y="257231"/>
                      <a:pt x="90451" y="263044"/>
                    </a:cubicBezTo>
                    <a:cubicBezTo>
                      <a:pt x="90463" y="263057"/>
                      <a:pt x="90475" y="263068"/>
                      <a:pt x="90488" y="263081"/>
                    </a:cubicBezTo>
                    <a:lnTo>
                      <a:pt x="153543" y="326231"/>
                    </a:lnTo>
                    <a:cubicBezTo>
                      <a:pt x="159404" y="332018"/>
                      <a:pt x="168828" y="332018"/>
                      <a:pt x="174689" y="326231"/>
                    </a:cubicBezTo>
                    <a:lnTo>
                      <a:pt x="206312" y="294513"/>
                    </a:lnTo>
                    <a:cubicBezTo>
                      <a:pt x="214790" y="286163"/>
                      <a:pt x="226226" y="281507"/>
                      <a:pt x="238125" y="281559"/>
                    </a:cubicBezTo>
                    <a:cubicBezTo>
                      <a:pt x="245509" y="281539"/>
                      <a:pt x="252779" y="283373"/>
                      <a:pt x="259271" y="286893"/>
                    </a:cubicBezTo>
                    <a:cubicBezTo>
                      <a:pt x="280372" y="298559"/>
                      <a:pt x="302744" y="307764"/>
                      <a:pt x="325946" y="314325"/>
                    </a:cubicBezTo>
                    <a:cubicBezTo>
                      <a:pt x="344810" y="319962"/>
                      <a:pt x="357742" y="337308"/>
                      <a:pt x="357759" y="356997"/>
                    </a:cubicBezTo>
                    <a:lnTo>
                      <a:pt x="357759" y="401860"/>
                    </a:lnTo>
                    <a:cubicBezTo>
                      <a:pt x="357759" y="410066"/>
                      <a:pt x="364411" y="416719"/>
                      <a:pt x="372618" y="416719"/>
                    </a:cubicBezTo>
                    <a:lnTo>
                      <a:pt x="461963" y="416719"/>
                    </a:lnTo>
                    <a:cubicBezTo>
                      <a:pt x="469944" y="416411"/>
                      <a:pt x="476256" y="409848"/>
                      <a:pt x="476250" y="401860"/>
                    </a:cubicBezTo>
                    <a:lnTo>
                      <a:pt x="476250" y="356997"/>
                    </a:lnTo>
                    <a:cubicBezTo>
                      <a:pt x="476267" y="337308"/>
                      <a:pt x="489199" y="319963"/>
                      <a:pt x="508064" y="314325"/>
                    </a:cubicBezTo>
                    <a:cubicBezTo>
                      <a:pt x="531247" y="307755"/>
                      <a:pt x="553615" y="298584"/>
                      <a:pt x="574739" y="286988"/>
                    </a:cubicBezTo>
                    <a:cubicBezTo>
                      <a:pt x="592067" y="277611"/>
                      <a:pt x="613490" y="280666"/>
                      <a:pt x="627507" y="294513"/>
                    </a:cubicBezTo>
                    <a:lnTo>
                      <a:pt x="658749" y="326231"/>
                    </a:lnTo>
                    <a:cubicBezTo>
                      <a:pt x="664542" y="332044"/>
                      <a:pt x="673950" y="332061"/>
                      <a:pt x="679763" y="326267"/>
                    </a:cubicBezTo>
                    <a:cubicBezTo>
                      <a:pt x="679775" y="326256"/>
                      <a:pt x="679787" y="326244"/>
                      <a:pt x="679799" y="326231"/>
                    </a:cubicBezTo>
                    <a:lnTo>
                      <a:pt x="742950" y="263176"/>
                    </a:lnTo>
                    <a:cubicBezTo>
                      <a:pt x="748736" y="257315"/>
                      <a:pt x="748736" y="247891"/>
                      <a:pt x="742950" y="242030"/>
                    </a:cubicBezTo>
                    <a:lnTo>
                      <a:pt x="711232" y="210407"/>
                    </a:lnTo>
                    <a:cubicBezTo>
                      <a:pt x="697381" y="196399"/>
                      <a:pt x="694291" y="174993"/>
                      <a:pt x="703612" y="157639"/>
                    </a:cubicBezTo>
                    <a:cubicBezTo>
                      <a:pt x="715278" y="136537"/>
                      <a:pt x="724483" y="114166"/>
                      <a:pt x="731044" y="90964"/>
                    </a:cubicBezTo>
                    <a:cubicBezTo>
                      <a:pt x="736819" y="72250"/>
                      <a:pt x="754131" y="59497"/>
                      <a:pt x="773716" y="59531"/>
                    </a:cubicBezTo>
                    <a:close/>
                  </a:path>
                </a:pathLst>
              </a:custGeom>
              <a:grpFill/>
              <a:ln w="9525" cap="flat">
                <a:noFill/>
                <a:prstDash val="solid"/>
                <a:miter/>
              </a:ln>
            </p:spPr>
            <p:txBody>
              <a:bodyPr rtlCol="0" anchor="ctr"/>
              <a:lstStyle/>
              <a:p>
                <a:endParaRPr lang="en-US" dirty="0"/>
              </a:p>
            </p:txBody>
          </p:sp>
          <p:sp>
            <p:nvSpPr>
              <p:cNvPr id="57" name="Freeform 52">
                <a:extLst>
                  <a:ext uri="{FF2B5EF4-FFF2-40B4-BE49-F238E27FC236}">
                    <a16:creationId xmlns:a16="http://schemas.microsoft.com/office/drawing/2014/main" id="{531AAAC3-0FD5-4A9E-4710-03B9A0087540}"/>
                  </a:ext>
                </a:extLst>
              </p:cNvPr>
              <p:cNvSpPr/>
              <p:nvPr/>
            </p:nvSpPr>
            <p:spPr>
              <a:xfrm>
                <a:off x="4189668" y="2590800"/>
                <a:ext cx="178688" cy="178689"/>
              </a:xfrm>
              <a:custGeom>
                <a:avLst/>
                <a:gdLst>
                  <a:gd name="connsiteX0" fmla="*/ 178689 w 178688"/>
                  <a:gd name="connsiteY0" fmla="*/ 89345 h 178689"/>
                  <a:gd name="connsiteX1" fmla="*/ 89345 w 178688"/>
                  <a:gd name="connsiteY1" fmla="*/ 178689 h 178689"/>
                  <a:gd name="connsiteX2" fmla="*/ 0 w 178688"/>
                  <a:gd name="connsiteY2" fmla="*/ 89345 h 178689"/>
                  <a:gd name="connsiteX3" fmla="*/ 89345 w 178688"/>
                  <a:gd name="connsiteY3" fmla="*/ 0 h 178689"/>
                  <a:gd name="connsiteX4" fmla="*/ 178689 w 178688"/>
                  <a:gd name="connsiteY4" fmla="*/ 89345 h 178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688" h="178689">
                    <a:moveTo>
                      <a:pt x="178689" y="89345"/>
                    </a:moveTo>
                    <a:cubicBezTo>
                      <a:pt x="178689" y="138688"/>
                      <a:pt x="138688" y="178689"/>
                      <a:pt x="89345" y="178689"/>
                    </a:cubicBezTo>
                    <a:cubicBezTo>
                      <a:pt x="40001" y="178689"/>
                      <a:pt x="0" y="138688"/>
                      <a:pt x="0" y="89345"/>
                    </a:cubicBezTo>
                    <a:cubicBezTo>
                      <a:pt x="0" y="40001"/>
                      <a:pt x="40001" y="0"/>
                      <a:pt x="89345" y="0"/>
                    </a:cubicBezTo>
                    <a:cubicBezTo>
                      <a:pt x="138688" y="0"/>
                      <a:pt x="178689" y="40001"/>
                      <a:pt x="178689" y="89345"/>
                    </a:cubicBezTo>
                    <a:close/>
                  </a:path>
                </a:pathLst>
              </a:custGeom>
              <a:grpFill/>
              <a:ln w="9525" cap="flat">
                <a:noFill/>
                <a:prstDash val="solid"/>
                <a:miter/>
              </a:ln>
            </p:spPr>
            <p:txBody>
              <a:bodyPr rtlCol="0" anchor="ctr"/>
              <a:lstStyle/>
              <a:p>
                <a:endParaRPr lang="en-US" dirty="0"/>
              </a:p>
            </p:txBody>
          </p:sp>
          <p:sp>
            <p:nvSpPr>
              <p:cNvPr id="58" name="Freeform 53">
                <a:extLst>
                  <a:ext uri="{FF2B5EF4-FFF2-40B4-BE49-F238E27FC236}">
                    <a16:creationId xmlns:a16="http://schemas.microsoft.com/office/drawing/2014/main" id="{F81DC7B6-0F2C-08CA-8291-610F4DB7E1E0}"/>
                  </a:ext>
                </a:extLst>
              </p:cNvPr>
              <p:cNvSpPr/>
              <p:nvPr/>
            </p:nvSpPr>
            <p:spPr>
              <a:xfrm>
                <a:off x="4189573" y="2784252"/>
                <a:ext cx="253174" cy="193452"/>
              </a:xfrm>
              <a:custGeom>
                <a:avLst/>
                <a:gdLst>
                  <a:gd name="connsiteX0" fmla="*/ 253175 w 253174"/>
                  <a:gd name="connsiteY0" fmla="*/ 104204 h 193452"/>
                  <a:gd name="connsiteX1" fmla="*/ 148971 w 253174"/>
                  <a:gd name="connsiteY1" fmla="*/ 0 h 193452"/>
                  <a:gd name="connsiteX2" fmla="*/ 146875 w 253174"/>
                  <a:gd name="connsiteY2" fmla="*/ 0 h 193452"/>
                  <a:gd name="connsiteX3" fmla="*/ 32004 w 253174"/>
                  <a:gd name="connsiteY3" fmla="*/ 0 h 193452"/>
                  <a:gd name="connsiteX4" fmla="*/ 29908 w 253174"/>
                  <a:gd name="connsiteY4" fmla="*/ 0 h 193452"/>
                  <a:gd name="connsiteX5" fmla="*/ 0 w 253174"/>
                  <a:gd name="connsiteY5" fmla="*/ 4477 h 193452"/>
                  <a:gd name="connsiteX6" fmla="*/ 44767 w 253174"/>
                  <a:gd name="connsiteY6" fmla="*/ 104204 h 193452"/>
                  <a:gd name="connsiteX7" fmla="*/ 44767 w 253174"/>
                  <a:gd name="connsiteY7" fmla="*/ 193453 h 193452"/>
                  <a:gd name="connsiteX8" fmla="*/ 253175 w 253174"/>
                  <a:gd name="connsiteY8" fmla="*/ 193453 h 19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174" h="193452">
                    <a:moveTo>
                      <a:pt x="253175" y="104204"/>
                    </a:moveTo>
                    <a:cubicBezTo>
                      <a:pt x="252862" y="46783"/>
                      <a:pt x="206391" y="312"/>
                      <a:pt x="148971" y="0"/>
                    </a:cubicBezTo>
                    <a:lnTo>
                      <a:pt x="146875" y="0"/>
                    </a:lnTo>
                    <a:cubicBezTo>
                      <a:pt x="111174" y="19911"/>
                      <a:pt x="67706" y="19911"/>
                      <a:pt x="32004" y="0"/>
                    </a:cubicBezTo>
                    <a:lnTo>
                      <a:pt x="29908" y="0"/>
                    </a:lnTo>
                    <a:cubicBezTo>
                      <a:pt x="19781" y="106"/>
                      <a:pt x="9716" y="1613"/>
                      <a:pt x="0" y="4477"/>
                    </a:cubicBezTo>
                    <a:cubicBezTo>
                      <a:pt x="28488" y="29794"/>
                      <a:pt x="44782" y="66091"/>
                      <a:pt x="44767" y="104204"/>
                    </a:cubicBezTo>
                    <a:lnTo>
                      <a:pt x="44767" y="193453"/>
                    </a:lnTo>
                    <a:lnTo>
                      <a:pt x="253175" y="193453"/>
                    </a:lnTo>
                    <a:close/>
                  </a:path>
                </a:pathLst>
              </a:custGeom>
              <a:grpFill/>
              <a:ln w="9525" cap="flat">
                <a:noFill/>
                <a:prstDash val="solid"/>
                <a:miter/>
              </a:ln>
            </p:spPr>
            <p:txBody>
              <a:bodyPr rtlCol="0" anchor="ctr"/>
              <a:lstStyle/>
              <a:p>
                <a:endParaRPr lang="en-US" dirty="0"/>
              </a:p>
            </p:txBody>
          </p:sp>
          <p:sp>
            <p:nvSpPr>
              <p:cNvPr id="59" name="Freeform 54">
                <a:extLst>
                  <a:ext uri="{FF2B5EF4-FFF2-40B4-BE49-F238E27FC236}">
                    <a16:creationId xmlns:a16="http://schemas.microsoft.com/office/drawing/2014/main" id="{F97D3764-75C2-E3CB-5902-4707B39500ED}"/>
                  </a:ext>
                </a:extLst>
              </p:cNvPr>
              <p:cNvSpPr/>
              <p:nvPr/>
            </p:nvSpPr>
            <p:spPr>
              <a:xfrm>
                <a:off x="3877152" y="2784252"/>
                <a:ext cx="327469" cy="193452"/>
              </a:xfrm>
              <a:custGeom>
                <a:avLst/>
                <a:gdLst>
                  <a:gd name="connsiteX0" fmla="*/ 0 w 327469"/>
                  <a:gd name="connsiteY0" fmla="*/ 104204 h 193452"/>
                  <a:gd name="connsiteX1" fmla="*/ 0 w 327469"/>
                  <a:gd name="connsiteY1" fmla="*/ 193453 h 193452"/>
                  <a:gd name="connsiteX2" fmla="*/ 327470 w 327469"/>
                  <a:gd name="connsiteY2" fmla="*/ 193453 h 193452"/>
                  <a:gd name="connsiteX3" fmla="*/ 327470 w 327469"/>
                  <a:gd name="connsiteY3" fmla="*/ 104204 h 193452"/>
                  <a:gd name="connsiteX4" fmla="*/ 223266 w 327469"/>
                  <a:gd name="connsiteY4" fmla="*/ 0 h 193452"/>
                  <a:gd name="connsiteX5" fmla="*/ 221171 w 327469"/>
                  <a:gd name="connsiteY5" fmla="*/ 0 h 193452"/>
                  <a:gd name="connsiteX6" fmla="*/ 106299 w 327469"/>
                  <a:gd name="connsiteY6" fmla="*/ 0 h 193452"/>
                  <a:gd name="connsiteX7" fmla="*/ 104204 w 327469"/>
                  <a:gd name="connsiteY7" fmla="*/ 0 h 193452"/>
                  <a:gd name="connsiteX8" fmla="*/ 0 w 327469"/>
                  <a:gd name="connsiteY8" fmla="*/ 104204 h 19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7469" h="193452">
                    <a:moveTo>
                      <a:pt x="0" y="104204"/>
                    </a:moveTo>
                    <a:lnTo>
                      <a:pt x="0" y="193453"/>
                    </a:lnTo>
                    <a:lnTo>
                      <a:pt x="327470" y="193453"/>
                    </a:lnTo>
                    <a:lnTo>
                      <a:pt x="327470" y="104204"/>
                    </a:lnTo>
                    <a:cubicBezTo>
                      <a:pt x="327157" y="46783"/>
                      <a:pt x="280687" y="312"/>
                      <a:pt x="223266" y="0"/>
                    </a:cubicBezTo>
                    <a:lnTo>
                      <a:pt x="221171" y="0"/>
                    </a:lnTo>
                    <a:cubicBezTo>
                      <a:pt x="185469" y="19911"/>
                      <a:pt x="142001" y="19911"/>
                      <a:pt x="106299" y="0"/>
                    </a:cubicBezTo>
                    <a:lnTo>
                      <a:pt x="104204" y="0"/>
                    </a:lnTo>
                    <a:cubicBezTo>
                      <a:pt x="46783" y="312"/>
                      <a:pt x="312" y="46783"/>
                      <a:pt x="0" y="104204"/>
                    </a:cubicBezTo>
                    <a:close/>
                  </a:path>
                </a:pathLst>
              </a:custGeom>
              <a:grpFill/>
              <a:ln w="9525" cap="flat">
                <a:noFill/>
                <a:prstDash val="solid"/>
                <a:miter/>
              </a:ln>
            </p:spPr>
            <p:txBody>
              <a:bodyPr rtlCol="0" anchor="ctr"/>
              <a:lstStyle/>
              <a:p>
                <a:endParaRPr lang="en-US" dirty="0"/>
              </a:p>
            </p:txBody>
          </p:sp>
          <p:sp>
            <p:nvSpPr>
              <p:cNvPr id="60" name="Freeform 55">
                <a:extLst>
                  <a:ext uri="{FF2B5EF4-FFF2-40B4-BE49-F238E27FC236}">
                    <a16:creationId xmlns:a16="http://schemas.microsoft.com/office/drawing/2014/main" id="{D5BDC9AA-B7CA-B9C0-8D71-FED02F032EEE}"/>
                  </a:ext>
                </a:extLst>
              </p:cNvPr>
              <p:cNvSpPr/>
              <p:nvPr/>
            </p:nvSpPr>
            <p:spPr>
              <a:xfrm>
                <a:off x="3639027" y="2784252"/>
                <a:ext cx="253174" cy="193452"/>
              </a:xfrm>
              <a:custGeom>
                <a:avLst/>
                <a:gdLst>
                  <a:gd name="connsiteX0" fmla="*/ 0 w 253174"/>
                  <a:gd name="connsiteY0" fmla="*/ 193453 h 193452"/>
                  <a:gd name="connsiteX1" fmla="*/ 208407 w 253174"/>
                  <a:gd name="connsiteY1" fmla="*/ 193453 h 193452"/>
                  <a:gd name="connsiteX2" fmla="*/ 208407 w 253174"/>
                  <a:gd name="connsiteY2" fmla="*/ 104204 h 193452"/>
                  <a:gd name="connsiteX3" fmla="*/ 253175 w 253174"/>
                  <a:gd name="connsiteY3" fmla="*/ 4477 h 193452"/>
                  <a:gd name="connsiteX4" fmla="*/ 223266 w 253174"/>
                  <a:gd name="connsiteY4" fmla="*/ 0 h 193452"/>
                  <a:gd name="connsiteX5" fmla="*/ 221171 w 253174"/>
                  <a:gd name="connsiteY5" fmla="*/ 0 h 193452"/>
                  <a:gd name="connsiteX6" fmla="*/ 106299 w 253174"/>
                  <a:gd name="connsiteY6" fmla="*/ 0 h 193452"/>
                  <a:gd name="connsiteX7" fmla="*/ 104204 w 253174"/>
                  <a:gd name="connsiteY7" fmla="*/ 0 h 193452"/>
                  <a:gd name="connsiteX8" fmla="*/ 0 w 253174"/>
                  <a:gd name="connsiteY8" fmla="*/ 104204 h 19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174" h="193452">
                    <a:moveTo>
                      <a:pt x="0" y="193453"/>
                    </a:moveTo>
                    <a:lnTo>
                      <a:pt x="208407" y="193453"/>
                    </a:lnTo>
                    <a:lnTo>
                      <a:pt x="208407" y="104204"/>
                    </a:lnTo>
                    <a:cubicBezTo>
                      <a:pt x="208393" y="66091"/>
                      <a:pt x="224686" y="29794"/>
                      <a:pt x="253175" y="4477"/>
                    </a:cubicBezTo>
                    <a:cubicBezTo>
                      <a:pt x="243459" y="1613"/>
                      <a:pt x="233394" y="106"/>
                      <a:pt x="223266" y="0"/>
                    </a:cubicBezTo>
                    <a:lnTo>
                      <a:pt x="221171" y="0"/>
                    </a:lnTo>
                    <a:cubicBezTo>
                      <a:pt x="185469" y="19911"/>
                      <a:pt x="142001" y="19911"/>
                      <a:pt x="106299" y="0"/>
                    </a:cubicBezTo>
                    <a:lnTo>
                      <a:pt x="104204" y="0"/>
                    </a:lnTo>
                    <a:cubicBezTo>
                      <a:pt x="46783" y="312"/>
                      <a:pt x="312" y="46783"/>
                      <a:pt x="0" y="104204"/>
                    </a:cubicBezTo>
                    <a:close/>
                  </a:path>
                </a:pathLst>
              </a:custGeom>
              <a:grpFill/>
              <a:ln w="9525" cap="flat">
                <a:noFill/>
                <a:prstDash val="solid"/>
                <a:miter/>
              </a:ln>
            </p:spPr>
            <p:txBody>
              <a:bodyPr rtlCol="0" anchor="ctr"/>
              <a:lstStyle/>
              <a:p>
                <a:endParaRPr lang="en-US" dirty="0"/>
              </a:p>
            </p:txBody>
          </p:sp>
          <p:sp>
            <p:nvSpPr>
              <p:cNvPr id="61" name="Freeform 58">
                <a:extLst>
                  <a:ext uri="{FF2B5EF4-FFF2-40B4-BE49-F238E27FC236}">
                    <a16:creationId xmlns:a16="http://schemas.microsoft.com/office/drawing/2014/main" id="{0D4AFF0E-2E3D-611A-6633-CD5345EC2A3B}"/>
                  </a:ext>
                </a:extLst>
              </p:cNvPr>
              <p:cNvSpPr/>
              <p:nvPr/>
            </p:nvSpPr>
            <p:spPr>
              <a:xfrm>
                <a:off x="3818383" y="3007518"/>
                <a:ext cx="445008" cy="208311"/>
              </a:xfrm>
              <a:custGeom>
                <a:avLst/>
                <a:gdLst>
                  <a:gd name="connsiteX0" fmla="*/ 222504 w 445008"/>
                  <a:gd name="connsiteY0" fmla="*/ 208312 h 208311"/>
                  <a:gd name="connsiteX1" fmla="*/ 445008 w 445008"/>
                  <a:gd name="connsiteY1" fmla="*/ 0 h 208311"/>
                  <a:gd name="connsiteX2" fmla="*/ 0 w 445008"/>
                  <a:gd name="connsiteY2" fmla="*/ 0 h 208311"/>
                  <a:gd name="connsiteX3" fmla="*/ 222504 w 445008"/>
                  <a:gd name="connsiteY3" fmla="*/ 208312 h 208311"/>
                </a:gdLst>
                <a:ahLst/>
                <a:cxnLst>
                  <a:cxn ang="0">
                    <a:pos x="connsiteX0" y="connsiteY0"/>
                  </a:cxn>
                  <a:cxn ang="0">
                    <a:pos x="connsiteX1" y="connsiteY1"/>
                  </a:cxn>
                  <a:cxn ang="0">
                    <a:pos x="connsiteX2" y="connsiteY2"/>
                  </a:cxn>
                  <a:cxn ang="0">
                    <a:pos x="connsiteX3" y="connsiteY3"/>
                  </a:cxn>
                </a:cxnLst>
                <a:rect l="l" t="t" r="r" b="b"/>
                <a:pathLst>
                  <a:path w="445008" h="208311">
                    <a:moveTo>
                      <a:pt x="222504" y="208312"/>
                    </a:moveTo>
                    <a:cubicBezTo>
                      <a:pt x="339868" y="208081"/>
                      <a:pt x="437054" y="117095"/>
                      <a:pt x="445008" y="0"/>
                    </a:cubicBezTo>
                    <a:lnTo>
                      <a:pt x="0" y="0"/>
                    </a:lnTo>
                    <a:cubicBezTo>
                      <a:pt x="7954" y="117095"/>
                      <a:pt x="105140" y="208081"/>
                      <a:pt x="222504" y="208312"/>
                    </a:cubicBezTo>
                    <a:close/>
                  </a:path>
                </a:pathLst>
              </a:custGeom>
              <a:grpFill/>
              <a:ln w="9525" cap="flat">
                <a:noFill/>
                <a:prstDash val="solid"/>
                <a:miter/>
              </a:ln>
            </p:spPr>
            <p:txBody>
              <a:bodyPr rtlCol="0" anchor="ctr"/>
              <a:lstStyle/>
              <a:p>
                <a:endParaRPr lang="en-US" dirty="0"/>
              </a:p>
            </p:txBody>
          </p:sp>
        </p:grpSp>
      </p:grpSp>
      <p:grpSp>
        <p:nvGrpSpPr>
          <p:cNvPr id="34" name="Group 33">
            <a:extLst>
              <a:ext uri="{FF2B5EF4-FFF2-40B4-BE49-F238E27FC236}">
                <a16:creationId xmlns:a16="http://schemas.microsoft.com/office/drawing/2014/main" id="{1C717C80-6F83-A3C9-DC87-EE66EC66232E}"/>
              </a:ext>
            </a:extLst>
          </p:cNvPr>
          <p:cNvGrpSpPr/>
          <p:nvPr/>
        </p:nvGrpSpPr>
        <p:grpSpPr>
          <a:xfrm>
            <a:off x="8678210" y="309687"/>
            <a:ext cx="920627" cy="1209865"/>
            <a:chOff x="10715353" y="309687"/>
            <a:chExt cx="920627" cy="1209865"/>
          </a:xfrm>
        </p:grpSpPr>
        <p:sp>
          <p:nvSpPr>
            <p:cNvPr id="29" name="Rectangle: Rounded Corners 4">
              <a:extLst>
                <a:ext uri="{FF2B5EF4-FFF2-40B4-BE49-F238E27FC236}">
                  <a16:creationId xmlns:a16="http://schemas.microsoft.com/office/drawing/2014/main" id="{CEFBC1BB-1DB5-8617-0885-21A3EB3123BB}"/>
                </a:ext>
              </a:extLst>
            </p:cNvPr>
            <p:cNvSpPr/>
            <p:nvPr/>
          </p:nvSpPr>
          <p:spPr>
            <a:xfrm>
              <a:off x="10715353" y="933383"/>
              <a:ext cx="914400" cy="274320"/>
            </a:xfrm>
            <a:prstGeom prst="roundRect">
              <a:avLst>
                <a:gd name="adj" fmla="val 6552"/>
              </a:avLst>
            </a:prstGeom>
            <a:solidFill>
              <a:srgbClr val="62BA45"/>
            </a:solidFill>
            <a:ln w="19050" cap="flat" cmpd="sng" algn="ctr">
              <a:noFill/>
              <a:prstDash val="solid"/>
            </a:ln>
            <a:effectLst/>
          </p:spPr>
          <p:txBody>
            <a:bodyPr lIns="18288" tIns="45720" rIns="18288"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1075871" rtl="0" eaLnBrk="1" fontAlgn="auto" latinLnBrk="0" hangingPunct="1">
                <a:lnSpc>
                  <a:spcPct val="90000"/>
                </a:lnSpc>
                <a:spcBef>
                  <a:spcPts val="0"/>
                </a:spcBef>
                <a:spcAft>
                  <a:spcPts val="0"/>
                </a:spcAft>
                <a:buClrTx/>
                <a:buSzTx/>
                <a:buFontTx/>
                <a:buNone/>
                <a:tabLst/>
                <a:defRPr/>
              </a:pPr>
              <a:r>
                <a:rPr kumimoji="0" lang="en-US" sz="90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Basic Issues/ Transactions</a:t>
              </a:r>
            </a:p>
          </p:txBody>
        </p:sp>
        <p:sp>
          <p:nvSpPr>
            <p:cNvPr id="30" name="Rectangle: Rounded Corners 5">
              <a:extLst>
                <a:ext uri="{FF2B5EF4-FFF2-40B4-BE49-F238E27FC236}">
                  <a16:creationId xmlns:a16="http://schemas.microsoft.com/office/drawing/2014/main" id="{F802A9D7-C1A7-04AD-CCF8-7E10D31973EA}"/>
                </a:ext>
              </a:extLst>
            </p:cNvPr>
            <p:cNvSpPr/>
            <p:nvPr/>
          </p:nvSpPr>
          <p:spPr>
            <a:xfrm>
              <a:off x="10721580" y="621535"/>
              <a:ext cx="914400" cy="274320"/>
            </a:xfrm>
            <a:prstGeom prst="roundRect">
              <a:avLst>
                <a:gd name="adj" fmla="val 6552"/>
              </a:avLst>
            </a:prstGeom>
            <a:solidFill>
              <a:srgbClr val="5E5F62"/>
            </a:solidFill>
            <a:ln w="19050" cap="flat" cmpd="sng" algn="ctr">
              <a:noFill/>
              <a:prstDash val="solid"/>
            </a:ln>
            <a:effectLst/>
          </p:spPr>
          <p:txBody>
            <a:bodyPr lIns="18288" tIns="45720" rIns="18288"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marL="0" marR="0" lvl="0" indent="0" algn="ctr" defTabSz="1075871" rtl="0" eaLnBrk="1" fontAlgn="auto" latinLnBrk="0" hangingPunct="1">
                <a:lnSpc>
                  <a:spcPct val="90000"/>
                </a:lnSpc>
                <a:spcBef>
                  <a:spcPts val="0"/>
                </a:spcBef>
                <a:spcAft>
                  <a:spcPts val="0"/>
                </a:spcAft>
                <a:buClrTx/>
                <a:buSzTx/>
                <a:buFontTx/>
                <a:buNone/>
                <a:tabLst/>
                <a:defRPr/>
              </a:pPr>
              <a:r>
                <a:rPr kumimoji="0" lang="en-US" sz="900" i="0" u="none" strike="noStrike" kern="1200" cap="none" spc="0" normalizeH="0" baseline="0" noProof="0" dirty="0">
                  <a:ln>
                    <a:noFill/>
                  </a:ln>
                  <a:solidFill>
                    <a:srgbClr val="FFFFFF"/>
                  </a:solidFill>
                  <a:effectLst/>
                  <a:uLnTx/>
                  <a:uFillTx/>
                  <a:ea typeface="ＭＳ Ｐゴシック" pitchFamily="34" charset="-128"/>
                  <a:cs typeface="Arial" panose="020B0604020202020204" pitchFamily="34" charset="0"/>
                </a:rPr>
                <a:t>Complex Issues/ Transactions</a:t>
              </a:r>
            </a:p>
          </p:txBody>
        </p:sp>
        <p:sp>
          <p:nvSpPr>
            <p:cNvPr id="31" name="Rectangle: Rounded Corners 6">
              <a:extLst>
                <a:ext uri="{FF2B5EF4-FFF2-40B4-BE49-F238E27FC236}">
                  <a16:creationId xmlns:a16="http://schemas.microsoft.com/office/drawing/2014/main" id="{FD0D923B-2087-AB38-045F-AB9932CE33EF}"/>
                </a:ext>
              </a:extLst>
            </p:cNvPr>
            <p:cNvSpPr/>
            <p:nvPr/>
          </p:nvSpPr>
          <p:spPr>
            <a:xfrm>
              <a:off x="10715353" y="309687"/>
              <a:ext cx="914400" cy="274320"/>
            </a:xfrm>
            <a:prstGeom prst="roundRect">
              <a:avLst>
                <a:gd name="adj" fmla="val 6552"/>
              </a:avLst>
            </a:prstGeom>
            <a:solidFill>
              <a:srgbClr val="26BCD7"/>
            </a:solidFill>
            <a:ln w="19050" cap="flat" cmpd="sng" algn="ctr">
              <a:noFill/>
              <a:prstDash val="solid"/>
            </a:ln>
            <a:effectLst/>
          </p:spPr>
          <p:txBody>
            <a:bodyPr lIns="18288" tIns="45720" rIns="18288"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1075871" fontAlgn="auto">
                <a:lnSpc>
                  <a:spcPct val="90000"/>
                </a:lnSpc>
                <a:spcBef>
                  <a:spcPts val="0"/>
                </a:spcBef>
                <a:spcAft>
                  <a:spcPts val="0"/>
                </a:spcAft>
                <a:defRPr/>
              </a:pPr>
              <a:r>
                <a:rPr lang="en-US" sz="900" dirty="0">
                  <a:solidFill>
                    <a:srgbClr val="FFFFFF"/>
                  </a:solidFill>
                  <a:ea typeface="ＭＳ Ｐゴシック" pitchFamily="34" charset="-128"/>
                  <a:cs typeface="Arial" panose="020B0604020202020204" pitchFamily="34" charset="0"/>
                </a:rPr>
                <a:t>Functional/ Advisory</a:t>
              </a:r>
            </a:p>
          </p:txBody>
        </p:sp>
        <p:sp>
          <p:nvSpPr>
            <p:cNvPr id="32" name="Rectangle: Rounded Corners 3">
              <a:extLst>
                <a:ext uri="{FF2B5EF4-FFF2-40B4-BE49-F238E27FC236}">
                  <a16:creationId xmlns:a16="http://schemas.microsoft.com/office/drawing/2014/main" id="{427C6B94-0E9B-1FA4-741D-0AD7B266B229}"/>
                </a:ext>
              </a:extLst>
            </p:cNvPr>
            <p:cNvSpPr/>
            <p:nvPr/>
          </p:nvSpPr>
          <p:spPr>
            <a:xfrm>
              <a:off x="10721580" y="1245232"/>
              <a:ext cx="914400" cy="274320"/>
            </a:xfrm>
            <a:prstGeom prst="roundRect">
              <a:avLst>
                <a:gd name="adj" fmla="val 6552"/>
              </a:avLst>
            </a:prstGeom>
            <a:solidFill>
              <a:srgbClr val="002060"/>
            </a:solidFill>
            <a:ln w="19050" cap="flat" cmpd="sng" algn="ctr">
              <a:noFill/>
              <a:prstDash val="solid"/>
            </a:ln>
            <a:effectLst/>
          </p:spPr>
          <p:txBody>
            <a:bodyPr lIns="18288" tIns="45720" rIns="18288" rtlCol="0" anchor="ctr"/>
            <a:lstStyle>
              <a:defPPr>
                <a:defRPr lang="en-US"/>
              </a:defPPr>
              <a:lvl1pPr marL="0" algn="l" defTabSz="449401" rtl="0" eaLnBrk="1" latinLnBrk="0" hangingPunct="1">
                <a:defRPr sz="1770" kern="1200">
                  <a:solidFill>
                    <a:schemeClr val="tx1"/>
                  </a:solidFill>
                  <a:latin typeface="+mn-lt"/>
                  <a:ea typeface="+mn-ea"/>
                  <a:cs typeface="+mn-cs"/>
                </a:defRPr>
              </a:lvl1pPr>
              <a:lvl2pPr marL="449401" algn="l" defTabSz="449401" rtl="0" eaLnBrk="1" latinLnBrk="0" hangingPunct="1">
                <a:defRPr sz="1770" kern="1200">
                  <a:solidFill>
                    <a:schemeClr val="tx1"/>
                  </a:solidFill>
                  <a:latin typeface="+mn-lt"/>
                  <a:ea typeface="+mn-ea"/>
                  <a:cs typeface="+mn-cs"/>
                </a:defRPr>
              </a:lvl2pPr>
              <a:lvl3pPr marL="898803" algn="l" defTabSz="449401" rtl="0" eaLnBrk="1" latinLnBrk="0" hangingPunct="1">
                <a:defRPr sz="1770" kern="1200">
                  <a:solidFill>
                    <a:schemeClr val="tx1"/>
                  </a:solidFill>
                  <a:latin typeface="+mn-lt"/>
                  <a:ea typeface="+mn-ea"/>
                  <a:cs typeface="+mn-cs"/>
                </a:defRPr>
              </a:lvl3pPr>
              <a:lvl4pPr marL="1348206" algn="l" defTabSz="449401" rtl="0" eaLnBrk="1" latinLnBrk="0" hangingPunct="1">
                <a:defRPr sz="1770" kern="1200">
                  <a:solidFill>
                    <a:schemeClr val="tx1"/>
                  </a:solidFill>
                  <a:latin typeface="+mn-lt"/>
                  <a:ea typeface="+mn-ea"/>
                  <a:cs typeface="+mn-cs"/>
                </a:defRPr>
              </a:lvl4pPr>
              <a:lvl5pPr marL="1797608" algn="l" defTabSz="449401" rtl="0" eaLnBrk="1" latinLnBrk="0" hangingPunct="1">
                <a:defRPr sz="1770" kern="1200">
                  <a:solidFill>
                    <a:schemeClr val="tx1"/>
                  </a:solidFill>
                  <a:latin typeface="+mn-lt"/>
                  <a:ea typeface="+mn-ea"/>
                  <a:cs typeface="+mn-cs"/>
                </a:defRPr>
              </a:lvl5pPr>
              <a:lvl6pPr marL="2247010" algn="l" defTabSz="449401" rtl="0" eaLnBrk="1" latinLnBrk="0" hangingPunct="1">
                <a:defRPr sz="1770" kern="1200">
                  <a:solidFill>
                    <a:schemeClr val="tx1"/>
                  </a:solidFill>
                  <a:latin typeface="+mn-lt"/>
                  <a:ea typeface="+mn-ea"/>
                  <a:cs typeface="+mn-cs"/>
                </a:defRPr>
              </a:lvl6pPr>
              <a:lvl7pPr marL="2696411" algn="l" defTabSz="449401" rtl="0" eaLnBrk="1" latinLnBrk="0" hangingPunct="1">
                <a:defRPr sz="1770" kern="1200">
                  <a:solidFill>
                    <a:schemeClr val="tx1"/>
                  </a:solidFill>
                  <a:latin typeface="+mn-lt"/>
                  <a:ea typeface="+mn-ea"/>
                  <a:cs typeface="+mn-cs"/>
                </a:defRPr>
              </a:lvl7pPr>
              <a:lvl8pPr marL="3145813" algn="l" defTabSz="449401" rtl="0" eaLnBrk="1" latinLnBrk="0" hangingPunct="1">
                <a:defRPr sz="1770" kern="1200">
                  <a:solidFill>
                    <a:schemeClr val="tx1"/>
                  </a:solidFill>
                  <a:latin typeface="+mn-lt"/>
                  <a:ea typeface="+mn-ea"/>
                  <a:cs typeface="+mn-cs"/>
                </a:defRPr>
              </a:lvl8pPr>
              <a:lvl9pPr marL="3595215" algn="l" defTabSz="449401" rtl="0" eaLnBrk="1" latinLnBrk="0" hangingPunct="1">
                <a:defRPr sz="1770" kern="1200">
                  <a:solidFill>
                    <a:schemeClr val="tx1"/>
                  </a:solidFill>
                  <a:latin typeface="+mn-lt"/>
                  <a:ea typeface="+mn-ea"/>
                  <a:cs typeface="+mn-cs"/>
                </a:defRPr>
              </a:lvl9pPr>
            </a:lstStyle>
            <a:p>
              <a:pPr algn="ctr" defTabSz="1075871" fontAlgn="auto">
                <a:lnSpc>
                  <a:spcPct val="90000"/>
                </a:lnSpc>
                <a:spcBef>
                  <a:spcPts val="0"/>
                </a:spcBef>
                <a:spcAft>
                  <a:spcPts val="0"/>
                </a:spcAft>
                <a:defRPr/>
              </a:pPr>
              <a:r>
                <a:rPr lang="en-US" sz="900" dirty="0">
                  <a:solidFill>
                    <a:srgbClr val="FFFFFF"/>
                  </a:solidFill>
                  <a:ea typeface="ＭＳ Ｐゴシック" pitchFamily="34" charset="-128"/>
                  <a:cs typeface="Arial" panose="020B0604020202020204" pitchFamily="34" charset="0"/>
                </a:rPr>
                <a:t>Direct Access</a:t>
              </a:r>
            </a:p>
          </p:txBody>
        </p:sp>
      </p:grpSp>
      <p:grpSp>
        <p:nvGrpSpPr>
          <p:cNvPr id="4" name="Graphic 219">
            <a:extLst>
              <a:ext uri="{FF2B5EF4-FFF2-40B4-BE49-F238E27FC236}">
                <a16:creationId xmlns:a16="http://schemas.microsoft.com/office/drawing/2014/main" id="{AE3C6C99-CDFD-E39C-1D20-863F4E4646F5}"/>
              </a:ext>
            </a:extLst>
          </p:cNvPr>
          <p:cNvGrpSpPr>
            <a:grpSpLocks noChangeAspect="1"/>
          </p:cNvGrpSpPr>
          <p:nvPr/>
        </p:nvGrpSpPr>
        <p:grpSpPr>
          <a:xfrm>
            <a:off x="10362292" y="126366"/>
            <a:ext cx="617334" cy="660380"/>
            <a:chOff x="5918200" y="3238500"/>
            <a:chExt cx="354384" cy="379095"/>
          </a:xfrm>
          <a:solidFill>
            <a:srgbClr val="009AC9"/>
          </a:solidFill>
        </p:grpSpPr>
        <p:sp>
          <p:nvSpPr>
            <p:cNvPr id="5" name="Freeform 4">
              <a:extLst>
                <a:ext uri="{FF2B5EF4-FFF2-40B4-BE49-F238E27FC236}">
                  <a16:creationId xmlns:a16="http://schemas.microsoft.com/office/drawing/2014/main" id="{DE6A830C-64C7-F805-C9CB-7EBE3D9F43FA}"/>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6" name="Freeform 5">
              <a:extLst>
                <a:ext uri="{FF2B5EF4-FFF2-40B4-BE49-F238E27FC236}">
                  <a16:creationId xmlns:a16="http://schemas.microsoft.com/office/drawing/2014/main" id="{F98EA6E4-D66D-4DBC-D096-8BCF02CAE0B9}"/>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33" name="Freeform 32">
              <a:extLst>
                <a:ext uri="{FF2B5EF4-FFF2-40B4-BE49-F238E27FC236}">
                  <a16:creationId xmlns:a16="http://schemas.microsoft.com/office/drawing/2014/main" id="{C4AE3E7E-DC2C-DE3C-9E4C-54E7923E7F01}"/>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35" name="Freeform 34">
              <a:extLst>
                <a:ext uri="{FF2B5EF4-FFF2-40B4-BE49-F238E27FC236}">
                  <a16:creationId xmlns:a16="http://schemas.microsoft.com/office/drawing/2014/main" id="{C498ECA1-1256-8805-0974-5A45F9DD1736}"/>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36" name="Graphic 19">
            <a:extLst>
              <a:ext uri="{FF2B5EF4-FFF2-40B4-BE49-F238E27FC236}">
                <a16:creationId xmlns:a16="http://schemas.microsoft.com/office/drawing/2014/main" id="{597E2FDD-1242-251A-7B00-79E57E1A8489}"/>
              </a:ext>
            </a:extLst>
          </p:cNvPr>
          <p:cNvGrpSpPr>
            <a:grpSpLocks noChangeAspect="1"/>
          </p:cNvGrpSpPr>
          <p:nvPr/>
        </p:nvGrpSpPr>
        <p:grpSpPr>
          <a:xfrm>
            <a:off x="11236919" y="155219"/>
            <a:ext cx="757498" cy="603031"/>
            <a:chOff x="6222677" y="4236181"/>
            <a:chExt cx="571500" cy="454961"/>
          </a:xfrm>
          <a:solidFill>
            <a:srgbClr val="DDDDDD"/>
          </a:solidFill>
        </p:grpSpPr>
        <p:sp>
          <p:nvSpPr>
            <p:cNvPr id="37" name="Freeform 36">
              <a:extLst>
                <a:ext uri="{FF2B5EF4-FFF2-40B4-BE49-F238E27FC236}">
                  <a16:creationId xmlns:a16="http://schemas.microsoft.com/office/drawing/2014/main" id="{E0D939DB-5854-A1BB-9924-FD5897E85ABF}"/>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38" name="Freeform 37">
              <a:extLst>
                <a:ext uri="{FF2B5EF4-FFF2-40B4-BE49-F238E27FC236}">
                  <a16:creationId xmlns:a16="http://schemas.microsoft.com/office/drawing/2014/main" id="{F0D5CF71-3CE5-46B8-7CF5-88251A9616E2}"/>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39" name="Freeform 38">
              <a:extLst>
                <a:ext uri="{FF2B5EF4-FFF2-40B4-BE49-F238E27FC236}">
                  <a16:creationId xmlns:a16="http://schemas.microsoft.com/office/drawing/2014/main" id="{23740EE9-14C0-1E26-A83B-4D8038A68A45}"/>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B5E2D427-D601-CD16-DE1F-4CE5FC043DF3}"/>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64" name="Freeform 63">
              <a:extLst>
                <a:ext uri="{FF2B5EF4-FFF2-40B4-BE49-F238E27FC236}">
                  <a16:creationId xmlns:a16="http://schemas.microsoft.com/office/drawing/2014/main" id="{39740D6E-F427-B353-9C03-35B4A9E98501}"/>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65" name="Freeform 64">
              <a:extLst>
                <a:ext uri="{FF2B5EF4-FFF2-40B4-BE49-F238E27FC236}">
                  <a16:creationId xmlns:a16="http://schemas.microsoft.com/office/drawing/2014/main" id="{CB147A5E-3AA3-C8AB-9D63-94299B3955C7}"/>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66" name="Freeform 65">
              <a:extLst>
                <a:ext uri="{FF2B5EF4-FFF2-40B4-BE49-F238E27FC236}">
                  <a16:creationId xmlns:a16="http://schemas.microsoft.com/office/drawing/2014/main" id="{8D75C9D5-9051-18DC-68BB-07044AB85BE5}"/>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67" name="Freeform 66">
              <a:extLst>
                <a:ext uri="{FF2B5EF4-FFF2-40B4-BE49-F238E27FC236}">
                  <a16:creationId xmlns:a16="http://schemas.microsoft.com/office/drawing/2014/main" id="{DACB1207-2E5B-26AF-DB95-BFBDEF13D522}"/>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68" name="Freeform 67">
              <a:extLst>
                <a:ext uri="{FF2B5EF4-FFF2-40B4-BE49-F238E27FC236}">
                  <a16:creationId xmlns:a16="http://schemas.microsoft.com/office/drawing/2014/main" id="{F40AEFB1-720F-F2FF-8550-217721FB8EC8}"/>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69" name="Freeform 68">
              <a:extLst>
                <a:ext uri="{FF2B5EF4-FFF2-40B4-BE49-F238E27FC236}">
                  <a16:creationId xmlns:a16="http://schemas.microsoft.com/office/drawing/2014/main" id="{294C3BC1-D204-C6DD-5287-07517461B20C}"/>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70" name="Freeform 69">
              <a:extLst>
                <a:ext uri="{FF2B5EF4-FFF2-40B4-BE49-F238E27FC236}">
                  <a16:creationId xmlns:a16="http://schemas.microsoft.com/office/drawing/2014/main" id="{69E97F68-D777-29BE-FBE8-812A1078FB32}"/>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14FB97DC-B511-8960-1F3E-1F97F525451E}"/>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72" name="Straight Connector 71">
            <a:extLst>
              <a:ext uri="{FF2B5EF4-FFF2-40B4-BE49-F238E27FC236}">
                <a16:creationId xmlns:a16="http://schemas.microsoft.com/office/drawing/2014/main" id="{67B2658E-4C2A-63DA-0EE2-33E1E0C2A30D}"/>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
        <p:nvSpPr>
          <p:cNvPr id="100" name="Rounded Rectangle 99">
            <a:extLst>
              <a:ext uri="{FF2B5EF4-FFF2-40B4-BE49-F238E27FC236}">
                <a16:creationId xmlns:a16="http://schemas.microsoft.com/office/drawing/2014/main" id="{7014506A-1E6F-944A-DB9C-8069E8D227D5}"/>
              </a:ext>
            </a:extLst>
          </p:cNvPr>
          <p:cNvSpPr/>
          <p:nvPr/>
        </p:nvSpPr>
        <p:spPr>
          <a:xfrm>
            <a:off x="9158382" y="2595942"/>
            <a:ext cx="1079552" cy="26518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226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79" grpId="0"/>
      <p:bldP spid="1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p:txBody>
          <a:bodyPr/>
          <a:lstStyle/>
          <a:p>
            <a:r>
              <a:rPr lang="en-US" dirty="0"/>
              <a:t>Organization Design and Staffing Principles</a:t>
            </a:r>
          </a:p>
        </p:txBody>
      </p:sp>
      <p:sp>
        <p:nvSpPr>
          <p:cNvPr id="3" name="Content Placeholder 2">
            <a:extLst>
              <a:ext uri="{FF2B5EF4-FFF2-40B4-BE49-F238E27FC236}">
                <a16:creationId xmlns:a16="http://schemas.microsoft.com/office/drawing/2014/main" id="{A325DF17-95D6-88EA-1D9D-B0E95D9D7AB8}"/>
              </a:ext>
            </a:extLst>
          </p:cNvPr>
          <p:cNvSpPr>
            <a:spLocks noGrp="1"/>
          </p:cNvSpPr>
          <p:nvPr>
            <p:ph sz="quarter" idx="10"/>
          </p:nvPr>
        </p:nvSpPr>
        <p:spPr>
          <a:xfrm>
            <a:off x="609600" y="1465263"/>
            <a:ext cx="11247120" cy="593439"/>
          </a:xfrm>
        </p:spPr>
        <p:txBody>
          <a:bodyPr/>
          <a:lstStyle/>
          <a:p>
            <a:pPr indent="-230188"/>
            <a:r>
              <a:rPr lang="en-US" dirty="0">
                <a:solidFill>
                  <a:srgbClr val="515151"/>
                </a:solidFill>
              </a:rPr>
              <a:t>These principles reflect the tenets of leading practice operating models.</a:t>
            </a:r>
          </a:p>
        </p:txBody>
      </p:sp>
      <p:sp>
        <p:nvSpPr>
          <p:cNvPr id="29" name="Rectangle 28">
            <a:extLst>
              <a:ext uri="{FF2B5EF4-FFF2-40B4-BE49-F238E27FC236}">
                <a16:creationId xmlns:a16="http://schemas.microsoft.com/office/drawing/2014/main" id="{58F367B0-DF9E-A07A-13DF-138C882B5B5D}"/>
              </a:ext>
            </a:extLst>
          </p:cNvPr>
          <p:cNvSpPr/>
          <p:nvPr/>
        </p:nvSpPr>
        <p:spPr>
          <a:xfrm>
            <a:off x="575468" y="2191613"/>
            <a:ext cx="10866728" cy="3061252"/>
          </a:xfrm>
          <a:prstGeom prst="rect">
            <a:avLst/>
          </a:prstGeom>
          <a:solidFill>
            <a:srgbClr val="B2B2B2">
              <a:alpha val="13375"/>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0" name="Freeform 30">
            <a:extLst>
              <a:ext uri="{FF2B5EF4-FFF2-40B4-BE49-F238E27FC236}">
                <a16:creationId xmlns:a16="http://schemas.microsoft.com/office/drawing/2014/main" id="{6C0E3CCD-2049-3342-93BC-E10BEB52409A}"/>
              </a:ext>
            </a:extLst>
          </p:cNvPr>
          <p:cNvSpPr/>
          <p:nvPr/>
        </p:nvSpPr>
        <p:spPr>
          <a:xfrm rot="10800000">
            <a:off x="4107902" y="2273391"/>
            <a:ext cx="3819644" cy="1948404"/>
          </a:xfrm>
          <a:custGeom>
            <a:avLst/>
            <a:gdLst>
              <a:gd name="connsiteX0" fmla="*/ 2338 w 4583574"/>
              <a:gd name="connsiteY0" fmla="*/ 0 h 2338086"/>
              <a:gd name="connsiteX1" fmla="*/ 4581236 w 4583574"/>
              <a:gd name="connsiteY1" fmla="*/ 0 h 2338086"/>
              <a:gd name="connsiteX2" fmla="*/ 4583574 w 4583574"/>
              <a:gd name="connsiteY2" fmla="*/ 46299 h 2338086"/>
              <a:gd name="connsiteX3" fmla="*/ 2291787 w 4583574"/>
              <a:gd name="connsiteY3" fmla="*/ 2338086 h 2338086"/>
              <a:gd name="connsiteX4" fmla="*/ 0 w 4583574"/>
              <a:gd name="connsiteY4" fmla="*/ 46299 h 2338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574" h="2338086">
                <a:moveTo>
                  <a:pt x="2338" y="0"/>
                </a:moveTo>
                <a:lnTo>
                  <a:pt x="4581236" y="0"/>
                </a:lnTo>
                <a:lnTo>
                  <a:pt x="4583574" y="46299"/>
                </a:lnTo>
                <a:cubicBezTo>
                  <a:pt x="4583574" y="1312018"/>
                  <a:pt x="3557506" y="2338086"/>
                  <a:pt x="2291787" y="2338086"/>
                </a:cubicBezTo>
                <a:cubicBezTo>
                  <a:pt x="1026068" y="2338086"/>
                  <a:pt x="0" y="1312018"/>
                  <a:pt x="0" y="46299"/>
                </a:cubicBezTo>
                <a:close/>
              </a:path>
            </a:pathLst>
          </a:custGeom>
          <a:gradFill>
            <a:gsLst>
              <a:gs pos="46000">
                <a:srgbClr val="5E5F62">
                  <a:lumMod val="75000"/>
                </a:srgbClr>
              </a:gs>
              <a:gs pos="89000">
                <a:srgbClr val="5E5F62"/>
              </a:gs>
            </a:gsLst>
            <a:lin ang="8400000" scaled="0"/>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1" name="Rounded Rectangle 13">
            <a:extLst>
              <a:ext uri="{FF2B5EF4-FFF2-40B4-BE49-F238E27FC236}">
                <a16:creationId xmlns:a16="http://schemas.microsoft.com/office/drawing/2014/main" id="{C41A256D-5B11-2C8E-F34C-09FE97FDBBDF}"/>
              </a:ext>
            </a:extLst>
          </p:cNvPr>
          <p:cNvSpPr/>
          <p:nvPr/>
        </p:nvSpPr>
        <p:spPr>
          <a:xfrm>
            <a:off x="1363324" y="5499378"/>
            <a:ext cx="9376714" cy="760711"/>
          </a:xfrm>
          <a:prstGeom prst="roundRect">
            <a:avLst/>
          </a:prstGeom>
          <a:solidFill>
            <a:srgbClr val="009AC9"/>
          </a:solidFill>
          <a:ln w="6350" cap="flat" cmpd="sng" algn="ctr">
            <a:solidFill>
              <a:srgbClr val="5E5F62"/>
            </a:solidFill>
            <a:prstDash val="solid"/>
            <a:miter lim="800000"/>
          </a:ln>
          <a:effectLst/>
        </p:spPr>
        <p:txBody>
          <a:bodyPr rtlCol="0" anchor="ctr" anchorCtr="1"/>
          <a:lstStyle/>
          <a:p>
            <a:pPr marL="182880" marR="0" lvl="1" indent="-182880" algn="ctr" defTabSz="914400" eaLnBrk="1" fontAlgn="auto" latinLnBrk="0" hangingPunct="1">
              <a:lnSpc>
                <a:spcPct val="100000"/>
              </a:lnSpc>
              <a:spcBef>
                <a:spcPts val="0"/>
              </a:spcBef>
              <a:spcAft>
                <a:spcPts val="1200"/>
              </a:spcAft>
              <a:buClr>
                <a:srgbClr val="26BCD7"/>
              </a:buClr>
              <a:buSzPct val="100000"/>
              <a:buFontTx/>
              <a:buNone/>
              <a:tabLst/>
              <a:defRPr/>
            </a:pPr>
            <a:r>
              <a:rPr kumimoji="0" lang="en-US" sz="2000" b="1" i="0" u="none" strike="noStrike" kern="0" cap="none" spc="0" normalizeH="0" baseline="0" noProof="0" dirty="0">
                <a:ln>
                  <a:noFill/>
                </a:ln>
                <a:solidFill>
                  <a:srgbClr val="FFFFFF"/>
                </a:solidFill>
                <a:effectLst/>
                <a:uLnTx/>
                <a:uFillTx/>
                <a:latin typeface="+mn-lt"/>
                <a:ea typeface="+mn-ea"/>
                <a:cs typeface="Arial" charset="0"/>
              </a:rPr>
              <a:t>Design precedes staffing (avoid jumping back and forth over the wall).</a:t>
            </a:r>
          </a:p>
        </p:txBody>
      </p:sp>
      <p:sp>
        <p:nvSpPr>
          <p:cNvPr id="32" name="Freeform 18">
            <a:extLst>
              <a:ext uri="{FF2B5EF4-FFF2-40B4-BE49-F238E27FC236}">
                <a16:creationId xmlns:a16="http://schemas.microsoft.com/office/drawing/2014/main" id="{83AE2B14-6A15-2453-50FE-3397D6365A97}"/>
              </a:ext>
            </a:extLst>
          </p:cNvPr>
          <p:cNvSpPr/>
          <p:nvPr/>
        </p:nvSpPr>
        <p:spPr>
          <a:xfrm>
            <a:off x="1363324" y="4208162"/>
            <a:ext cx="9376714" cy="1130591"/>
          </a:xfrm>
          <a:custGeom>
            <a:avLst/>
            <a:gdLst>
              <a:gd name="connsiteX0" fmla="*/ 1135898 w 10576360"/>
              <a:gd name="connsiteY0" fmla="*/ 0 h 1275238"/>
              <a:gd name="connsiteX1" fmla="*/ 9016114 w 10576360"/>
              <a:gd name="connsiteY1" fmla="*/ 0 h 1275238"/>
              <a:gd name="connsiteX2" fmla="*/ 9056182 w 10576360"/>
              <a:gd name="connsiteY2" fmla="*/ 10368 h 1275238"/>
              <a:gd name="connsiteX3" fmla="*/ 10534055 w 10576360"/>
              <a:gd name="connsiteY3" fmla="*/ 1121425 h 1275238"/>
              <a:gd name="connsiteX4" fmla="*/ 10493987 w 10576360"/>
              <a:gd name="connsiteY4" fmla="*/ 1275238 h 1275238"/>
              <a:gd name="connsiteX5" fmla="*/ 82383 w 10576360"/>
              <a:gd name="connsiteY5" fmla="*/ 1275238 h 1275238"/>
              <a:gd name="connsiteX6" fmla="*/ 33478 w 10576360"/>
              <a:gd name="connsiteY6" fmla="*/ 1127166 h 1275238"/>
              <a:gd name="connsiteX7" fmla="*/ 1086994 w 10576360"/>
              <a:gd name="connsiteY7" fmla="*/ 16110 h 1275238"/>
              <a:gd name="connsiteX8" fmla="*/ 1135898 w 10576360"/>
              <a:gd name="connsiteY8" fmla="*/ 0 h 127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6360" h="1275238">
                <a:moveTo>
                  <a:pt x="1135898" y="0"/>
                </a:moveTo>
                <a:lnTo>
                  <a:pt x="9016114" y="0"/>
                </a:lnTo>
                <a:cubicBezTo>
                  <a:pt x="9030100" y="0"/>
                  <a:pt x="9043913" y="3599"/>
                  <a:pt x="9056182" y="10368"/>
                </a:cubicBezTo>
                <a:lnTo>
                  <a:pt x="10534055" y="1121425"/>
                </a:lnTo>
                <a:cubicBezTo>
                  <a:pt x="10608099" y="1162641"/>
                  <a:pt x="10578756" y="1275238"/>
                  <a:pt x="10493987" y="1275238"/>
                </a:cubicBezTo>
                <a:lnTo>
                  <a:pt x="82383" y="1275238"/>
                </a:lnTo>
                <a:cubicBezTo>
                  <a:pt x="3105" y="1275238"/>
                  <a:pt x="-30270" y="1174295"/>
                  <a:pt x="33478" y="1127166"/>
                </a:cubicBezTo>
                <a:lnTo>
                  <a:pt x="1086994" y="16110"/>
                </a:lnTo>
                <a:cubicBezTo>
                  <a:pt x="1101150" y="5656"/>
                  <a:pt x="1118310" y="0"/>
                  <a:pt x="1135898" y="0"/>
                </a:cubicBezTo>
                <a:close/>
              </a:path>
            </a:pathLst>
          </a:custGeom>
          <a:solidFill>
            <a:srgbClr val="009AC9"/>
          </a:solidFill>
          <a:ln w="0" cap="flat">
            <a:noFill/>
            <a:prstDash val="solid"/>
            <a:miter/>
          </a:ln>
          <a:effectLst>
            <a:outerShdw blurRad="50800" dist="50800" dir="5636002" algn="ctr" rotWithShape="0">
              <a:srgbClr val="000000">
                <a:alpha val="17601"/>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ndParaRPr>
          </a:p>
        </p:txBody>
      </p:sp>
      <p:sp>
        <p:nvSpPr>
          <p:cNvPr id="33" name="Freeform 19">
            <a:extLst>
              <a:ext uri="{FF2B5EF4-FFF2-40B4-BE49-F238E27FC236}">
                <a16:creationId xmlns:a16="http://schemas.microsoft.com/office/drawing/2014/main" id="{3C6F8B8F-7B0A-79AE-32AA-66D63C9D4DD9}"/>
              </a:ext>
            </a:extLst>
          </p:cNvPr>
          <p:cNvSpPr/>
          <p:nvPr/>
        </p:nvSpPr>
        <p:spPr>
          <a:xfrm>
            <a:off x="4634483" y="2957157"/>
            <a:ext cx="2535137" cy="2313374"/>
          </a:xfrm>
          <a:custGeom>
            <a:avLst/>
            <a:gdLst>
              <a:gd name="connsiteX0" fmla="*/ 0 w 2859480"/>
              <a:gd name="connsiteY0" fmla="*/ 0 h 2609345"/>
              <a:gd name="connsiteX1" fmla="*/ 0 w 2859480"/>
              <a:gd name="connsiteY1" fmla="*/ 1408400 h 2609345"/>
              <a:gd name="connsiteX2" fmla="*/ 2859481 w 2859480"/>
              <a:gd name="connsiteY2" fmla="*/ 2609345 h 2609345"/>
              <a:gd name="connsiteX3" fmla="*/ 2859481 w 2859480"/>
              <a:gd name="connsiteY3" fmla="*/ 583035 h 2609345"/>
              <a:gd name="connsiteX4" fmla="*/ 0 w 2859480"/>
              <a:gd name="connsiteY4" fmla="*/ 0 h 2609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9480" h="2609345">
                <a:moveTo>
                  <a:pt x="0" y="0"/>
                </a:moveTo>
                <a:lnTo>
                  <a:pt x="0" y="1408400"/>
                </a:lnTo>
                <a:lnTo>
                  <a:pt x="2859481" y="2609345"/>
                </a:lnTo>
                <a:lnTo>
                  <a:pt x="2859481" y="583035"/>
                </a:lnTo>
                <a:lnTo>
                  <a:pt x="0" y="0"/>
                </a:ln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ndParaRPr>
          </a:p>
        </p:txBody>
      </p:sp>
      <p:sp>
        <p:nvSpPr>
          <p:cNvPr id="34" name="Freeform 20">
            <a:extLst>
              <a:ext uri="{FF2B5EF4-FFF2-40B4-BE49-F238E27FC236}">
                <a16:creationId xmlns:a16="http://schemas.microsoft.com/office/drawing/2014/main" id="{FECBFD4F-35FF-390E-7E3A-37B4409C0203}"/>
              </a:ext>
            </a:extLst>
          </p:cNvPr>
          <p:cNvSpPr/>
          <p:nvPr/>
        </p:nvSpPr>
        <p:spPr>
          <a:xfrm>
            <a:off x="7169620" y="3409029"/>
            <a:ext cx="399272" cy="1861502"/>
          </a:xfrm>
          <a:custGeom>
            <a:avLst/>
            <a:gdLst>
              <a:gd name="connsiteX0" fmla="*/ 450354 w 450354"/>
              <a:gd name="connsiteY0" fmla="*/ 0 h 2099661"/>
              <a:gd name="connsiteX1" fmla="*/ 0 w 450354"/>
              <a:gd name="connsiteY1" fmla="*/ 73351 h 2099661"/>
              <a:gd name="connsiteX2" fmla="*/ 0 w 450354"/>
              <a:gd name="connsiteY2" fmla="*/ 2099661 h 2099661"/>
              <a:gd name="connsiteX3" fmla="*/ 450354 w 450354"/>
              <a:gd name="connsiteY3" fmla="*/ 1946276 h 2099661"/>
              <a:gd name="connsiteX4" fmla="*/ 450354 w 450354"/>
              <a:gd name="connsiteY4" fmla="*/ 0 h 2099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354" h="2099661">
                <a:moveTo>
                  <a:pt x="450354" y="0"/>
                </a:moveTo>
                <a:lnTo>
                  <a:pt x="0" y="73351"/>
                </a:lnTo>
                <a:lnTo>
                  <a:pt x="0" y="2099661"/>
                </a:lnTo>
                <a:lnTo>
                  <a:pt x="450354" y="1946276"/>
                </a:lnTo>
                <a:lnTo>
                  <a:pt x="450354" y="0"/>
                </a:lnTo>
                <a:close/>
              </a:path>
            </a:pathLst>
          </a:custGeom>
          <a:solidFill>
            <a:srgbClr val="FFFFFF">
              <a:lumMod val="75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ndParaRPr>
          </a:p>
        </p:txBody>
      </p:sp>
      <p:sp>
        <p:nvSpPr>
          <p:cNvPr id="35" name="Freeform 21">
            <a:extLst>
              <a:ext uri="{FF2B5EF4-FFF2-40B4-BE49-F238E27FC236}">
                <a16:creationId xmlns:a16="http://schemas.microsoft.com/office/drawing/2014/main" id="{C02F193A-92F2-4443-1B6F-C51BAA4C5271}"/>
              </a:ext>
            </a:extLst>
          </p:cNvPr>
          <p:cNvSpPr/>
          <p:nvPr/>
        </p:nvSpPr>
        <p:spPr>
          <a:xfrm>
            <a:off x="4582997" y="3048626"/>
            <a:ext cx="2936920" cy="2150950"/>
          </a:xfrm>
          <a:custGeom>
            <a:avLst/>
            <a:gdLst>
              <a:gd name="connsiteX0" fmla="*/ 3312666 w 3312666"/>
              <a:gd name="connsiteY0" fmla="*/ 2091692 h 2426140"/>
              <a:gd name="connsiteX1" fmla="*/ 3310436 w 3312666"/>
              <a:gd name="connsiteY1" fmla="*/ 2083466 h 2426140"/>
              <a:gd name="connsiteX2" fmla="*/ 3102547 w 3312666"/>
              <a:gd name="connsiteY2" fmla="*/ 2140278 h 2426140"/>
              <a:gd name="connsiteX3" fmla="*/ 3102547 w 3312666"/>
              <a:gd name="connsiteY3" fmla="*/ 1777039 h 2426140"/>
              <a:gd name="connsiteX4" fmla="*/ 3312666 w 3312666"/>
              <a:gd name="connsiteY4" fmla="*/ 1722111 h 2426140"/>
              <a:gd name="connsiteX5" fmla="*/ 3310522 w 3312666"/>
              <a:gd name="connsiteY5" fmla="*/ 1713799 h 2426140"/>
              <a:gd name="connsiteX6" fmla="*/ 3102633 w 3312666"/>
              <a:gd name="connsiteY6" fmla="*/ 1768127 h 2426140"/>
              <a:gd name="connsiteX7" fmla="*/ 3102633 w 3312666"/>
              <a:gd name="connsiteY7" fmla="*/ 1346361 h 2426140"/>
              <a:gd name="connsiteX8" fmla="*/ 3312323 w 3312666"/>
              <a:gd name="connsiteY8" fmla="*/ 1310457 h 2426140"/>
              <a:gd name="connsiteX9" fmla="*/ 3310865 w 3312666"/>
              <a:gd name="connsiteY9" fmla="*/ 1301973 h 2426140"/>
              <a:gd name="connsiteX10" fmla="*/ 3102547 w 3312666"/>
              <a:gd name="connsiteY10" fmla="*/ 1337621 h 2426140"/>
              <a:gd name="connsiteX11" fmla="*/ 3102547 w 3312666"/>
              <a:gd name="connsiteY11" fmla="*/ 977808 h 2426140"/>
              <a:gd name="connsiteX12" fmla="*/ 3312238 w 3312666"/>
              <a:gd name="connsiteY12" fmla="*/ 941904 h 2426140"/>
              <a:gd name="connsiteX13" fmla="*/ 3310779 w 3312666"/>
              <a:gd name="connsiteY13" fmla="*/ 933421 h 2426140"/>
              <a:gd name="connsiteX14" fmla="*/ 3102461 w 3312666"/>
              <a:gd name="connsiteY14" fmla="*/ 969068 h 2426140"/>
              <a:gd name="connsiteX15" fmla="*/ 3102461 w 3312666"/>
              <a:gd name="connsiteY15" fmla="*/ 676094 h 2426140"/>
              <a:gd name="connsiteX16" fmla="*/ 3312152 w 3312666"/>
              <a:gd name="connsiteY16" fmla="*/ 640190 h 2426140"/>
              <a:gd name="connsiteX17" fmla="*/ 3310693 w 3312666"/>
              <a:gd name="connsiteY17" fmla="*/ 631706 h 2426140"/>
              <a:gd name="connsiteX18" fmla="*/ 3102375 w 3312666"/>
              <a:gd name="connsiteY18" fmla="*/ 667354 h 2426140"/>
              <a:gd name="connsiteX19" fmla="*/ 3102375 w 3312666"/>
              <a:gd name="connsiteY19" fmla="*/ 441046 h 2426140"/>
              <a:gd name="connsiteX20" fmla="*/ 3093795 w 3312666"/>
              <a:gd name="connsiteY20" fmla="*/ 441046 h 2426140"/>
              <a:gd name="connsiteX21" fmla="*/ 3093795 w 3312666"/>
              <a:gd name="connsiteY21" fmla="*/ 668810 h 2426140"/>
              <a:gd name="connsiteX22" fmla="*/ 2861111 w 3312666"/>
              <a:gd name="connsiteY22" fmla="*/ 708570 h 2426140"/>
              <a:gd name="connsiteX23" fmla="*/ 2539797 w 3312666"/>
              <a:gd name="connsiteY23" fmla="*/ 637790 h 2426140"/>
              <a:gd name="connsiteX24" fmla="*/ 2539797 w 3312666"/>
              <a:gd name="connsiteY24" fmla="*/ 413368 h 2426140"/>
              <a:gd name="connsiteX25" fmla="*/ 2531217 w 3312666"/>
              <a:gd name="connsiteY25" fmla="*/ 413368 h 2426140"/>
              <a:gd name="connsiteX26" fmla="*/ 2531217 w 3312666"/>
              <a:gd name="connsiteY26" fmla="*/ 635905 h 2426140"/>
              <a:gd name="connsiteX27" fmla="*/ 2214278 w 3312666"/>
              <a:gd name="connsiteY27" fmla="*/ 566068 h 2426140"/>
              <a:gd name="connsiteX28" fmla="*/ 2214278 w 3312666"/>
              <a:gd name="connsiteY28" fmla="*/ 564783 h 2426140"/>
              <a:gd name="connsiteX29" fmla="*/ 2208358 w 3312666"/>
              <a:gd name="connsiteY29" fmla="*/ 564783 h 2426140"/>
              <a:gd name="connsiteX30" fmla="*/ 1943242 w 3312666"/>
              <a:gd name="connsiteY30" fmla="*/ 506428 h 2426140"/>
              <a:gd name="connsiteX31" fmla="*/ 1943242 w 3312666"/>
              <a:gd name="connsiteY31" fmla="*/ 274636 h 2426140"/>
              <a:gd name="connsiteX32" fmla="*/ 1934663 w 3312666"/>
              <a:gd name="connsiteY32" fmla="*/ 274636 h 2426140"/>
              <a:gd name="connsiteX33" fmla="*/ 1934663 w 3312666"/>
              <a:gd name="connsiteY33" fmla="*/ 504543 h 2426140"/>
              <a:gd name="connsiteX34" fmla="*/ 1534586 w 3312666"/>
              <a:gd name="connsiteY34" fmla="*/ 416453 h 2426140"/>
              <a:gd name="connsiteX35" fmla="*/ 1534586 w 3312666"/>
              <a:gd name="connsiteY35" fmla="*/ 199572 h 2426140"/>
              <a:gd name="connsiteX36" fmla="*/ 1526006 w 3312666"/>
              <a:gd name="connsiteY36" fmla="*/ 199572 h 2426140"/>
              <a:gd name="connsiteX37" fmla="*/ 1526006 w 3312666"/>
              <a:gd name="connsiteY37" fmla="*/ 414568 h 2426140"/>
              <a:gd name="connsiteX38" fmla="*/ 934599 w 3312666"/>
              <a:gd name="connsiteY38" fmla="*/ 284319 h 2426140"/>
              <a:gd name="connsiteX39" fmla="*/ 934599 w 3312666"/>
              <a:gd name="connsiteY39" fmla="*/ 86118 h 2426140"/>
              <a:gd name="connsiteX40" fmla="*/ 926020 w 3312666"/>
              <a:gd name="connsiteY40" fmla="*/ 86118 h 2426140"/>
              <a:gd name="connsiteX41" fmla="*/ 926020 w 3312666"/>
              <a:gd name="connsiteY41" fmla="*/ 282434 h 2426140"/>
              <a:gd name="connsiteX42" fmla="*/ 520023 w 3312666"/>
              <a:gd name="connsiteY42" fmla="*/ 192974 h 2426140"/>
              <a:gd name="connsiteX43" fmla="*/ 520023 w 3312666"/>
              <a:gd name="connsiteY43" fmla="*/ 0 h 2426140"/>
              <a:gd name="connsiteX44" fmla="*/ 511443 w 3312666"/>
              <a:gd name="connsiteY44" fmla="*/ 0 h 2426140"/>
              <a:gd name="connsiteX45" fmla="*/ 511443 w 3312666"/>
              <a:gd name="connsiteY45" fmla="*/ 191089 h 2426140"/>
              <a:gd name="connsiteX46" fmla="*/ 2488 w 3312666"/>
              <a:gd name="connsiteY46" fmla="*/ 79006 h 2426140"/>
              <a:gd name="connsiteX47" fmla="*/ 687 w 3312666"/>
              <a:gd name="connsiteY47" fmla="*/ 87404 h 2426140"/>
              <a:gd name="connsiteX48" fmla="*/ 278415 w 3312666"/>
              <a:gd name="connsiteY48" fmla="*/ 148586 h 2426140"/>
              <a:gd name="connsiteX49" fmla="*/ 278415 w 3312666"/>
              <a:gd name="connsiteY49" fmla="*/ 371380 h 2426140"/>
              <a:gd name="connsiteX50" fmla="*/ 2660 w 3312666"/>
              <a:gd name="connsiteY50" fmla="*/ 303171 h 2426140"/>
              <a:gd name="connsiteX51" fmla="*/ 601 w 3312666"/>
              <a:gd name="connsiteY51" fmla="*/ 311483 h 2426140"/>
              <a:gd name="connsiteX52" fmla="*/ 278415 w 3312666"/>
              <a:gd name="connsiteY52" fmla="*/ 380206 h 2426140"/>
              <a:gd name="connsiteX53" fmla="*/ 278415 w 3312666"/>
              <a:gd name="connsiteY53" fmla="*/ 380206 h 2426140"/>
              <a:gd name="connsiteX54" fmla="*/ 278672 w 3312666"/>
              <a:gd name="connsiteY54" fmla="*/ 380206 h 2426140"/>
              <a:gd name="connsiteX55" fmla="*/ 511443 w 3312666"/>
              <a:gd name="connsiteY55" fmla="*/ 437790 h 2426140"/>
              <a:gd name="connsiteX56" fmla="*/ 511443 w 3312666"/>
              <a:gd name="connsiteY56" fmla="*/ 706257 h 2426140"/>
              <a:gd name="connsiteX57" fmla="*/ 286995 w 3312666"/>
              <a:gd name="connsiteY57" fmla="*/ 641989 h 2426140"/>
              <a:gd name="connsiteX58" fmla="*/ 286995 w 3312666"/>
              <a:gd name="connsiteY58" fmla="*/ 641732 h 2426140"/>
              <a:gd name="connsiteX59" fmla="*/ 285965 w 3312666"/>
              <a:gd name="connsiteY59" fmla="*/ 641732 h 2426140"/>
              <a:gd name="connsiteX60" fmla="*/ 2746 w 3312666"/>
              <a:gd name="connsiteY60" fmla="*/ 560669 h 2426140"/>
              <a:gd name="connsiteX61" fmla="*/ 343 w 3312666"/>
              <a:gd name="connsiteY61" fmla="*/ 568896 h 2426140"/>
              <a:gd name="connsiteX62" fmla="*/ 278329 w 3312666"/>
              <a:gd name="connsiteY62" fmla="*/ 648416 h 2426140"/>
              <a:gd name="connsiteX63" fmla="*/ 278329 w 3312666"/>
              <a:gd name="connsiteY63" fmla="*/ 942247 h 2426140"/>
              <a:gd name="connsiteX64" fmla="*/ 2917 w 3312666"/>
              <a:gd name="connsiteY64" fmla="*/ 847474 h 2426140"/>
              <a:gd name="connsiteX65" fmla="*/ 86 w 3312666"/>
              <a:gd name="connsiteY65" fmla="*/ 855614 h 2426140"/>
              <a:gd name="connsiteX66" fmla="*/ 512644 w 3312666"/>
              <a:gd name="connsiteY66" fmla="*/ 1031964 h 2426140"/>
              <a:gd name="connsiteX67" fmla="*/ 512644 w 3312666"/>
              <a:gd name="connsiteY67" fmla="*/ 1301459 h 2426140"/>
              <a:gd name="connsiteX68" fmla="*/ 3089 w 3312666"/>
              <a:gd name="connsiteY68" fmla="*/ 1105229 h 2426140"/>
              <a:gd name="connsiteX69" fmla="*/ 0 w 3312666"/>
              <a:gd name="connsiteY69" fmla="*/ 1113198 h 2426140"/>
              <a:gd name="connsiteX70" fmla="*/ 278329 w 3312666"/>
              <a:gd name="connsiteY70" fmla="*/ 1220397 h 2426140"/>
              <a:gd name="connsiteX71" fmla="*/ 278329 w 3312666"/>
              <a:gd name="connsiteY71" fmla="*/ 1428623 h 2426140"/>
              <a:gd name="connsiteX72" fmla="*/ 286909 w 3312666"/>
              <a:gd name="connsiteY72" fmla="*/ 1428623 h 2426140"/>
              <a:gd name="connsiteX73" fmla="*/ 286909 w 3312666"/>
              <a:gd name="connsiteY73" fmla="*/ 1223653 h 2426140"/>
              <a:gd name="connsiteX74" fmla="*/ 512644 w 3312666"/>
              <a:gd name="connsiteY74" fmla="*/ 1310628 h 2426140"/>
              <a:gd name="connsiteX75" fmla="*/ 512644 w 3312666"/>
              <a:gd name="connsiteY75" fmla="*/ 1311485 h 2426140"/>
              <a:gd name="connsiteX76" fmla="*/ 514875 w 3312666"/>
              <a:gd name="connsiteY76" fmla="*/ 1311485 h 2426140"/>
              <a:gd name="connsiteX77" fmla="*/ 689045 w 3312666"/>
              <a:gd name="connsiteY77" fmla="*/ 1378580 h 2426140"/>
              <a:gd name="connsiteX78" fmla="*/ 689045 w 3312666"/>
              <a:gd name="connsiteY78" fmla="*/ 1602317 h 2426140"/>
              <a:gd name="connsiteX79" fmla="*/ 697625 w 3312666"/>
              <a:gd name="connsiteY79" fmla="*/ 1602317 h 2426140"/>
              <a:gd name="connsiteX80" fmla="*/ 697625 w 3312666"/>
              <a:gd name="connsiteY80" fmla="*/ 1381922 h 2426140"/>
              <a:gd name="connsiteX81" fmla="*/ 1242443 w 3312666"/>
              <a:gd name="connsiteY81" fmla="*/ 1591691 h 2426140"/>
              <a:gd name="connsiteX82" fmla="*/ 1241242 w 3312666"/>
              <a:gd name="connsiteY82" fmla="*/ 1591691 h 2426140"/>
              <a:gd name="connsiteX83" fmla="*/ 1241242 w 3312666"/>
              <a:gd name="connsiteY83" fmla="*/ 1833080 h 2426140"/>
              <a:gd name="connsiteX84" fmla="*/ 1249822 w 3312666"/>
              <a:gd name="connsiteY84" fmla="*/ 1833080 h 2426140"/>
              <a:gd name="connsiteX85" fmla="*/ 1249822 w 3312666"/>
              <a:gd name="connsiteY85" fmla="*/ 1594519 h 2426140"/>
              <a:gd name="connsiteX86" fmla="*/ 1652043 w 3312666"/>
              <a:gd name="connsiteY86" fmla="*/ 1749446 h 2426140"/>
              <a:gd name="connsiteX87" fmla="*/ 1652043 w 3312666"/>
              <a:gd name="connsiteY87" fmla="*/ 2003603 h 2426140"/>
              <a:gd name="connsiteX88" fmla="*/ 1660623 w 3312666"/>
              <a:gd name="connsiteY88" fmla="*/ 2003603 h 2426140"/>
              <a:gd name="connsiteX89" fmla="*/ 1660623 w 3312666"/>
              <a:gd name="connsiteY89" fmla="*/ 1752703 h 2426140"/>
              <a:gd name="connsiteX90" fmla="*/ 2179359 w 3312666"/>
              <a:gd name="connsiteY90" fmla="*/ 1952446 h 2426140"/>
              <a:gd name="connsiteX91" fmla="*/ 2179359 w 3312666"/>
              <a:gd name="connsiteY91" fmla="*/ 2229053 h 2426140"/>
              <a:gd name="connsiteX92" fmla="*/ 2187939 w 3312666"/>
              <a:gd name="connsiteY92" fmla="*/ 2229053 h 2426140"/>
              <a:gd name="connsiteX93" fmla="*/ 2187939 w 3312666"/>
              <a:gd name="connsiteY93" fmla="*/ 1955702 h 2426140"/>
              <a:gd name="connsiteX94" fmla="*/ 2590160 w 3312666"/>
              <a:gd name="connsiteY94" fmla="*/ 2110630 h 2426140"/>
              <a:gd name="connsiteX95" fmla="*/ 2590160 w 3312666"/>
              <a:gd name="connsiteY95" fmla="*/ 2405832 h 2426140"/>
              <a:gd name="connsiteX96" fmla="*/ 2598740 w 3312666"/>
              <a:gd name="connsiteY96" fmla="*/ 2405832 h 2426140"/>
              <a:gd name="connsiteX97" fmla="*/ 2598740 w 3312666"/>
              <a:gd name="connsiteY97" fmla="*/ 2113886 h 2426140"/>
              <a:gd name="connsiteX98" fmla="*/ 2859395 w 3312666"/>
              <a:gd name="connsiteY98" fmla="*/ 2214229 h 2426140"/>
              <a:gd name="connsiteX99" fmla="*/ 2860682 w 3312666"/>
              <a:gd name="connsiteY99" fmla="*/ 2214743 h 2426140"/>
              <a:gd name="connsiteX100" fmla="*/ 3093709 w 3312666"/>
              <a:gd name="connsiteY100" fmla="*/ 2151075 h 2426140"/>
              <a:gd name="connsiteX101" fmla="*/ 3093709 w 3312666"/>
              <a:gd name="connsiteY101" fmla="*/ 2426140 h 2426140"/>
              <a:gd name="connsiteX102" fmla="*/ 3102289 w 3312666"/>
              <a:gd name="connsiteY102" fmla="*/ 2426140 h 2426140"/>
              <a:gd name="connsiteX103" fmla="*/ 3102289 w 3312666"/>
              <a:gd name="connsiteY103" fmla="*/ 2148762 h 2426140"/>
              <a:gd name="connsiteX104" fmla="*/ 3312409 w 3312666"/>
              <a:gd name="connsiteY104" fmla="*/ 2091349 h 2426140"/>
              <a:gd name="connsiteX105" fmla="*/ 3093967 w 3312666"/>
              <a:gd name="connsiteY105" fmla="*/ 1770355 h 2426140"/>
              <a:gd name="connsiteX106" fmla="*/ 2861368 w 3312666"/>
              <a:gd name="connsiteY106" fmla="*/ 1831195 h 2426140"/>
              <a:gd name="connsiteX107" fmla="*/ 2729153 w 3312666"/>
              <a:gd name="connsiteY107" fmla="*/ 1785693 h 2426140"/>
              <a:gd name="connsiteX108" fmla="*/ 2729153 w 3312666"/>
              <a:gd name="connsiteY108" fmla="*/ 1350046 h 2426140"/>
              <a:gd name="connsiteX109" fmla="*/ 2859995 w 3312666"/>
              <a:gd name="connsiteY109" fmla="*/ 1387492 h 2426140"/>
              <a:gd name="connsiteX110" fmla="*/ 2860939 w 3312666"/>
              <a:gd name="connsiteY110" fmla="*/ 1387749 h 2426140"/>
              <a:gd name="connsiteX111" fmla="*/ 3093967 w 3312666"/>
              <a:gd name="connsiteY111" fmla="*/ 1347903 h 2426140"/>
              <a:gd name="connsiteX112" fmla="*/ 3093967 w 3312666"/>
              <a:gd name="connsiteY112" fmla="*/ 1770440 h 2426140"/>
              <a:gd name="connsiteX113" fmla="*/ 2431434 w 3312666"/>
              <a:gd name="connsiteY113" fmla="*/ 1683294 h 2426140"/>
              <a:gd name="connsiteX114" fmla="*/ 2214364 w 3312666"/>
              <a:gd name="connsiteY114" fmla="*/ 1608572 h 2426140"/>
              <a:gd name="connsiteX115" fmla="*/ 2214364 w 3312666"/>
              <a:gd name="connsiteY115" fmla="*/ 1202659 h 2426140"/>
              <a:gd name="connsiteX116" fmla="*/ 2428345 w 3312666"/>
              <a:gd name="connsiteY116" fmla="*/ 1263927 h 2426140"/>
              <a:gd name="connsiteX117" fmla="*/ 2428345 w 3312666"/>
              <a:gd name="connsiteY117" fmla="*/ 1266498 h 2426140"/>
              <a:gd name="connsiteX118" fmla="*/ 2436925 w 3312666"/>
              <a:gd name="connsiteY118" fmla="*/ 1266498 h 2426140"/>
              <a:gd name="connsiteX119" fmla="*/ 2720488 w 3312666"/>
              <a:gd name="connsiteY119" fmla="*/ 1347561 h 2426140"/>
              <a:gd name="connsiteX120" fmla="*/ 2720488 w 3312666"/>
              <a:gd name="connsiteY120" fmla="*/ 1782780 h 2426140"/>
              <a:gd name="connsiteX121" fmla="*/ 2436925 w 3312666"/>
              <a:gd name="connsiteY121" fmla="*/ 1685179 h 2426140"/>
              <a:gd name="connsiteX122" fmla="*/ 2436925 w 3312666"/>
              <a:gd name="connsiteY122" fmla="*/ 1683294 h 2426140"/>
              <a:gd name="connsiteX123" fmla="*/ 2431434 w 3312666"/>
              <a:gd name="connsiteY123" fmla="*/ 1683294 h 2426140"/>
              <a:gd name="connsiteX124" fmla="*/ 928079 w 3312666"/>
              <a:gd name="connsiteY124" fmla="*/ 834620 h 2426140"/>
              <a:gd name="connsiteX125" fmla="*/ 1229230 w 3312666"/>
              <a:gd name="connsiteY125" fmla="*/ 920824 h 2426140"/>
              <a:gd name="connsiteX126" fmla="*/ 1221680 w 3312666"/>
              <a:gd name="connsiteY126" fmla="*/ 920824 h 2426140"/>
              <a:gd name="connsiteX127" fmla="*/ 1221680 w 3312666"/>
              <a:gd name="connsiteY127" fmla="*/ 1267098 h 2426140"/>
              <a:gd name="connsiteX128" fmla="*/ 697796 w 3312666"/>
              <a:gd name="connsiteY128" fmla="*/ 1086892 h 2426140"/>
              <a:gd name="connsiteX129" fmla="*/ 697796 w 3312666"/>
              <a:gd name="connsiteY129" fmla="*/ 768810 h 2426140"/>
              <a:gd name="connsiteX130" fmla="*/ 926105 w 3312666"/>
              <a:gd name="connsiteY130" fmla="*/ 834106 h 2426140"/>
              <a:gd name="connsiteX131" fmla="*/ 926105 w 3312666"/>
              <a:gd name="connsiteY131" fmla="*/ 834706 h 2426140"/>
              <a:gd name="connsiteX132" fmla="*/ 928079 w 3312666"/>
              <a:gd name="connsiteY132" fmla="*/ 834706 h 2426140"/>
              <a:gd name="connsiteX133" fmla="*/ 2208444 w 3312666"/>
              <a:gd name="connsiteY133" fmla="*/ 1192119 h 2426140"/>
              <a:gd name="connsiteX134" fmla="*/ 1943328 w 3312666"/>
              <a:gd name="connsiteY134" fmla="*/ 1116283 h 2426140"/>
              <a:gd name="connsiteX135" fmla="*/ 1943328 w 3312666"/>
              <a:gd name="connsiteY135" fmla="*/ 792289 h 2426140"/>
              <a:gd name="connsiteX136" fmla="*/ 2428345 w 3312666"/>
              <a:gd name="connsiteY136" fmla="*/ 912255 h 2426140"/>
              <a:gd name="connsiteX137" fmla="*/ 2428345 w 3312666"/>
              <a:gd name="connsiteY137" fmla="*/ 1255101 h 2426140"/>
              <a:gd name="connsiteX138" fmla="*/ 2214364 w 3312666"/>
              <a:gd name="connsiteY138" fmla="*/ 1193833 h 2426140"/>
              <a:gd name="connsiteX139" fmla="*/ 2214364 w 3312666"/>
              <a:gd name="connsiteY139" fmla="*/ 1192119 h 2426140"/>
              <a:gd name="connsiteX140" fmla="*/ 2208444 w 3312666"/>
              <a:gd name="connsiteY140" fmla="*/ 1192119 h 2426140"/>
              <a:gd name="connsiteX141" fmla="*/ 1740930 w 3312666"/>
              <a:gd name="connsiteY141" fmla="*/ 742161 h 2426140"/>
              <a:gd name="connsiteX142" fmla="*/ 1934748 w 3312666"/>
              <a:gd name="connsiteY142" fmla="*/ 790147 h 2426140"/>
              <a:gd name="connsiteX143" fmla="*/ 1934748 w 3312666"/>
              <a:gd name="connsiteY143" fmla="*/ 1113884 h 2426140"/>
              <a:gd name="connsiteX144" fmla="*/ 1534672 w 3312666"/>
              <a:gd name="connsiteY144" fmla="*/ 999402 h 2426140"/>
              <a:gd name="connsiteX145" fmla="*/ 1534672 w 3312666"/>
              <a:gd name="connsiteY145" fmla="*/ 691261 h 2426140"/>
              <a:gd name="connsiteX146" fmla="*/ 1736469 w 3312666"/>
              <a:gd name="connsiteY146" fmla="*/ 741218 h 2426140"/>
              <a:gd name="connsiteX147" fmla="*/ 1736469 w 3312666"/>
              <a:gd name="connsiteY147" fmla="*/ 742332 h 2426140"/>
              <a:gd name="connsiteX148" fmla="*/ 1740930 w 3312666"/>
              <a:gd name="connsiteY148" fmla="*/ 742332 h 2426140"/>
              <a:gd name="connsiteX149" fmla="*/ 1943328 w 3312666"/>
              <a:gd name="connsiteY149" fmla="*/ 783378 h 2426140"/>
              <a:gd name="connsiteX150" fmla="*/ 1943328 w 3312666"/>
              <a:gd name="connsiteY150" fmla="*/ 782521 h 2426140"/>
              <a:gd name="connsiteX151" fmla="*/ 1939724 w 3312666"/>
              <a:gd name="connsiteY151" fmla="*/ 782521 h 2426140"/>
              <a:gd name="connsiteX152" fmla="*/ 1745048 w 3312666"/>
              <a:gd name="connsiteY152" fmla="*/ 734363 h 2426140"/>
              <a:gd name="connsiteX153" fmla="*/ 1745048 w 3312666"/>
              <a:gd name="connsiteY153" fmla="*/ 471809 h 2426140"/>
              <a:gd name="connsiteX154" fmla="*/ 2205785 w 3312666"/>
              <a:gd name="connsiteY154" fmla="*/ 573266 h 2426140"/>
              <a:gd name="connsiteX155" fmla="*/ 2205785 w 3312666"/>
              <a:gd name="connsiteY155" fmla="*/ 848331 h 2426140"/>
              <a:gd name="connsiteX156" fmla="*/ 1943328 w 3312666"/>
              <a:gd name="connsiteY156" fmla="*/ 783378 h 2426140"/>
              <a:gd name="connsiteX157" fmla="*/ 1736469 w 3312666"/>
              <a:gd name="connsiteY157" fmla="*/ 732221 h 2426140"/>
              <a:gd name="connsiteX158" fmla="*/ 1534672 w 3312666"/>
              <a:gd name="connsiteY158" fmla="*/ 682264 h 2426140"/>
              <a:gd name="connsiteX159" fmla="*/ 1534672 w 3312666"/>
              <a:gd name="connsiteY159" fmla="*/ 681150 h 2426140"/>
              <a:gd name="connsiteX160" fmla="*/ 1530038 w 3312666"/>
              <a:gd name="connsiteY160" fmla="*/ 681150 h 2426140"/>
              <a:gd name="connsiteX161" fmla="*/ 1230345 w 3312666"/>
              <a:gd name="connsiteY161" fmla="*/ 607028 h 2426140"/>
              <a:gd name="connsiteX162" fmla="*/ 1230345 w 3312666"/>
              <a:gd name="connsiteY162" fmla="*/ 358355 h 2426140"/>
              <a:gd name="connsiteX163" fmla="*/ 1736469 w 3312666"/>
              <a:gd name="connsiteY163" fmla="*/ 469838 h 2426140"/>
              <a:gd name="connsiteX164" fmla="*/ 1736469 w 3312666"/>
              <a:gd name="connsiteY164" fmla="*/ 732221 h 2426140"/>
              <a:gd name="connsiteX165" fmla="*/ 1221766 w 3312666"/>
              <a:gd name="connsiteY165" fmla="*/ 604886 h 2426140"/>
              <a:gd name="connsiteX166" fmla="*/ 697882 w 3312666"/>
              <a:gd name="connsiteY166" fmla="*/ 475322 h 2426140"/>
              <a:gd name="connsiteX167" fmla="*/ 697882 w 3312666"/>
              <a:gd name="connsiteY167" fmla="*/ 241132 h 2426140"/>
              <a:gd name="connsiteX168" fmla="*/ 1221766 w 3312666"/>
              <a:gd name="connsiteY168" fmla="*/ 356556 h 2426140"/>
              <a:gd name="connsiteX169" fmla="*/ 1221766 w 3312666"/>
              <a:gd name="connsiteY169" fmla="*/ 604971 h 2426140"/>
              <a:gd name="connsiteX170" fmla="*/ 1221766 w 3312666"/>
              <a:gd name="connsiteY170" fmla="*/ 613712 h 2426140"/>
              <a:gd name="connsiteX171" fmla="*/ 1221766 w 3312666"/>
              <a:gd name="connsiteY171" fmla="*/ 614054 h 2426140"/>
              <a:gd name="connsiteX172" fmla="*/ 1223053 w 3312666"/>
              <a:gd name="connsiteY172" fmla="*/ 614054 h 2426140"/>
              <a:gd name="connsiteX173" fmla="*/ 1526092 w 3312666"/>
              <a:gd name="connsiteY173" fmla="*/ 689033 h 2426140"/>
              <a:gd name="connsiteX174" fmla="*/ 1526092 w 3312666"/>
              <a:gd name="connsiteY174" fmla="*/ 996831 h 2426140"/>
              <a:gd name="connsiteX175" fmla="*/ 934685 w 3312666"/>
              <a:gd name="connsiteY175" fmla="*/ 827594 h 2426140"/>
              <a:gd name="connsiteX176" fmla="*/ 934685 w 3312666"/>
              <a:gd name="connsiteY176" fmla="*/ 542675 h 2426140"/>
              <a:gd name="connsiteX177" fmla="*/ 1221680 w 3312666"/>
              <a:gd name="connsiteY177" fmla="*/ 613712 h 2426140"/>
              <a:gd name="connsiteX178" fmla="*/ 1521458 w 3312666"/>
              <a:gd name="connsiteY178" fmla="*/ 1379266 h 2426140"/>
              <a:gd name="connsiteX179" fmla="*/ 1521458 w 3312666"/>
              <a:gd name="connsiteY179" fmla="*/ 1690149 h 2426140"/>
              <a:gd name="connsiteX180" fmla="*/ 934771 w 3312666"/>
              <a:gd name="connsiteY180" fmla="*/ 1464185 h 2426140"/>
              <a:gd name="connsiteX181" fmla="*/ 934771 w 3312666"/>
              <a:gd name="connsiteY181" fmla="*/ 1177380 h 2426140"/>
              <a:gd name="connsiteX182" fmla="*/ 1521458 w 3312666"/>
              <a:gd name="connsiteY182" fmla="*/ 1379266 h 2426140"/>
              <a:gd name="connsiteX183" fmla="*/ 1530038 w 3312666"/>
              <a:gd name="connsiteY183" fmla="*/ 1382179 h 2426140"/>
              <a:gd name="connsiteX184" fmla="*/ 1934834 w 3312666"/>
              <a:gd name="connsiteY184" fmla="*/ 1521425 h 2426140"/>
              <a:gd name="connsiteX185" fmla="*/ 1934834 w 3312666"/>
              <a:gd name="connsiteY185" fmla="*/ 1849275 h 2426140"/>
              <a:gd name="connsiteX186" fmla="*/ 1530038 w 3312666"/>
              <a:gd name="connsiteY186" fmla="*/ 1693405 h 2426140"/>
              <a:gd name="connsiteX187" fmla="*/ 1530038 w 3312666"/>
              <a:gd name="connsiteY187" fmla="*/ 1382179 h 2426140"/>
              <a:gd name="connsiteX188" fmla="*/ 1745048 w 3312666"/>
              <a:gd name="connsiteY188" fmla="*/ 1447132 h 2426140"/>
              <a:gd name="connsiteX189" fmla="*/ 1745048 w 3312666"/>
              <a:gd name="connsiteY189" fmla="*/ 1070868 h 2426140"/>
              <a:gd name="connsiteX190" fmla="*/ 1736469 w 3312666"/>
              <a:gd name="connsiteY190" fmla="*/ 1070868 h 2426140"/>
              <a:gd name="connsiteX191" fmla="*/ 1736469 w 3312666"/>
              <a:gd name="connsiteY191" fmla="*/ 1444133 h 2426140"/>
              <a:gd name="connsiteX192" fmla="*/ 1530038 w 3312666"/>
              <a:gd name="connsiteY192" fmla="*/ 1373096 h 2426140"/>
              <a:gd name="connsiteX193" fmla="*/ 1530038 w 3312666"/>
              <a:gd name="connsiteY193" fmla="*/ 1371982 h 2426140"/>
              <a:gd name="connsiteX194" fmla="*/ 1526864 w 3312666"/>
              <a:gd name="connsiteY194" fmla="*/ 1371982 h 2426140"/>
              <a:gd name="connsiteX195" fmla="*/ 1230345 w 3312666"/>
              <a:gd name="connsiteY195" fmla="*/ 1269925 h 2426140"/>
              <a:gd name="connsiteX196" fmla="*/ 1230345 w 3312666"/>
              <a:gd name="connsiteY196" fmla="*/ 920996 h 2426140"/>
              <a:gd name="connsiteX197" fmla="*/ 2205870 w 3312666"/>
              <a:gd name="connsiteY197" fmla="*/ 1200174 h 2426140"/>
              <a:gd name="connsiteX198" fmla="*/ 2205870 w 3312666"/>
              <a:gd name="connsiteY198" fmla="*/ 1605573 h 2426140"/>
              <a:gd name="connsiteX199" fmla="*/ 1745134 w 3312666"/>
              <a:gd name="connsiteY199" fmla="*/ 1447047 h 2426140"/>
              <a:gd name="connsiteX200" fmla="*/ 3093967 w 3312666"/>
              <a:gd name="connsiteY200" fmla="*/ 1339163 h 2426140"/>
              <a:gd name="connsiteX201" fmla="*/ 2861454 w 3312666"/>
              <a:gd name="connsiteY201" fmla="*/ 1378923 h 2426140"/>
              <a:gd name="connsiteX202" fmla="*/ 2437011 w 3312666"/>
              <a:gd name="connsiteY202" fmla="*/ 1257415 h 2426140"/>
              <a:gd name="connsiteX203" fmla="*/ 2437011 w 3312666"/>
              <a:gd name="connsiteY203" fmla="*/ 914226 h 2426140"/>
              <a:gd name="connsiteX204" fmla="*/ 2860253 w 3312666"/>
              <a:gd name="connsiteY204" fmla="*/ 1018939 h 2426140"/>
              <a:gd name="connsiteX205" fmla="*/ 2861111 w 3312666"/>
              <a:gd name="connsiteY205" fmla="*/ 1019197 h 2426140"/>
              <a:gd name="connsiteX206" fmla="*/ 3094053 w 3312666"/>
              <a:gd name="connsiteY206" fmla="*/ 979351 h 2426140"/>
              <a:gd name="connsiteX207" fmla="*/ 3094053 w 3312666"/>
              <a:gd name="connsiteY207" fmla="*/ 1339163 h 2426140"/>
              <a:gd name="connsiteX208" fmla="*/ 2860253 w 3312666"/>
              <a:gd name="connsiteY208" fmla="*/ 717311 h 2426140"/>
              <a:gd name="connsiteX209" fmla="*/ 2861111 w 3312666"/>
              <a:gd name="connsiteY209" fmla="*/ 717482 h 2426140"/>
              <a:gd name="connsiteX210" fmla="*/ 3093967 w 3312666"/>
              <a:gd name="connsiteY210" fmla="*/ 677636 h 2426140"/>
              <a:gd name="connsiteX211" fmla="*/ 3093967 w 3312666"/>
              <a:gd name="connsiteY211" fmla="*/ 970610 h 2426140"/>
              <a:gd name="connsiteX212" fmla="*/ 2861368 w 3312666"/>
              <a:gd name="connsiteY212" fmla="*/ 1010370 h 2426140"/>
              <a:gd name="connsiteX213" fmla="*/ 2437011 w 3312666"/>
              <a:gd name="connsiteY213" fmla="*/ 905400 h 2426140"/>
              <a:gd name="connsiteX214" fmla="*/ 2437011 w 3312666"/>
              <a:gd name="connsiteY214" fmla="*/ 904115 h 2426140"/>
              <a:gd name="connsiteX215" fmla="*/ 2431691 w 3312666"/>
              <a:gd name="connsiteY215" fmla="*/ 904115 h 2426140"/>
              <a:gd name="connsiteX216" fmla="*/ 2214450 w 3312666"/>
              <a:gd name="connsiteY216" fmla="*/ 850387 h 2426140"/>
              <a:gd name="connsiteX217" fmla="*/ 2214450 w 3312666"/>
              <a:gd name="connsiteY217" fmla="*/ 575065 h 2426140"/>
              <a:gd name="connsiteX218" fmla="*/ 2860339 w 3312666"/>
              <a:gd name="connsiteY218" fmla="*/ 717311 h 2426140"/>
              <a:gd name="connsiteX219" fmla="*/ 286995 w 3312666"/>
              <a:gd name="connsiteY219" fmla="*/ 150472 h 2426140"/>
              <a:gd name="connsiteX220" fmla="*/ 689217 w 3312666"/>
              <a:gd name="connsiteY220" fmla="*/ 239075 h 2426140"/>
              <a:gd name="connsiteX221" fmla="*/ 689217 w 3312666"/>
              <a:gd name="connsiteY221" fmla="*/ 473009 h 2426140"/>
              <a:gd name="connsiteX222" fmla="*/ 286995 w 3312666"/>
              <a:gd name="connsiteY222" fmla="*/ 373523 h 2426140"/>
              <a:gd name="connsiteX223" fmla="*/ 286995 w 3312666"/>
              <a:gd name="connsiteY223" fmla="*/ 150472 h 2426140"/>
              <a:gd name="connsiteX224" fmla="*/ 520023 w 3312666"/>
              <a:gd name="connsiteY224" fmla="*/ 440018 h 2426140"/>
              <a:gd name="connsiteX225" fmla="*/ 926020 w 3312666"/>
              <a:gd name="connsiteY225" fmla="*/ 540447 h 2426140"/>
              <a:gd name="connsiteX226" fmla="*/ 926020 w 3312666"/>
              <a:gd name="connsiteY226" fmla="*/ 825023 h 2426140"/>
              <a:gd name="connsiteX227" fmla="*/ 697711 w 3312666"/>
              <a:gd name="connsiteY227" fmla="*/ 759727 h 2426140"/>
              <a:gd name="connsiteX228" fmla="*/ 697711 w 3312666"/>
              <a:gd name="connsiteY228" fmla="*/ 756900 h 2426140"/>
              <a:gd name="connsiteX229" fmla="*/ 689131 w 3312666"/>
              <a:gd name="connsiteY229" fmla="*/ 756900 h 2426140"/>
              <a:gd name="connsiteX230" fmla="*/ 689131 w 3312666"/>
              <a:gd name="connsiteY230" fmla="*/ 757242 h 2426140"/>
              <a:gd name="connsiteX231" fmla="*/ 519937 w 3312666"/>
              <a:gd name="connsiteY231" fmla="*/ 708827 h 2426140"/>
              <a:gd name="connsiteX232" fmla="*/ 519937 w 3312666"/>
              <a:gd name="connsiteY232" fmla="*/ 440018 h 2426140"/>
              <a:gd name="connsiteX233" fmla="*/ 286995 w 3312666"/>
              <a:gd name="connsiteY233" fmla="*/ 650987 h 2426140"/>
              <a:gd name="connsiteX234" fmla="*/ 689217 w 3312666"/>
              <a:gd name="connsiteY234" fmla="*/ 766068 h 2426140"/>
              <a:gd name="connsiteX235" fmla="*/ 689217 w 3312666"/>
              <a:gd name="connsiteY235" fmla="*/ 1083721 h 2426140"/>
              <a:gd name="connsiteX236" fmla="*/ 286995 w 3312666"/>
              <a:gd name="connsiteY236" fmla="*/ 945332 h 2426140"/>
              <a:gd name="connsiteX237" fmla="*/ 286995 w 3312666"/>
              <a:gd name="connsiteY237" fmla="*/ 650987 h 2426140"/>
              <a:gd name="connsiteX238" fmla="*/ 521310 w 3312666"/>
              <a:gd name="connsiteY238" fmla="*/ 1035049 h 2426140"/>
              <a:gd name="connsiteX239" fmla="*/ 689217 w 3312666"/>
              <a:gd name="connsiteY239" fmla="*/ 1092804 h 2426140"/>
              <a:gd name="connsiteX240" fmla="*/ 689217 w 3312666"/>
              <a:gd name="connsiteY240" fmla="*/ 1093061 h 2426140"/>
              <a:gd name="connsiteX241" fmla="*/ 689989 w 3312666"/>
              <a:gd name="connsiteY241" fmla="*/ 1093061 h 2426140"/>
              <a:gd name="connsiteX242" fmla="*/ 926020 w 3312666"/>
              <a:gd name="connsiteY242" fmla="*/ 1174295 h 2426140"/>
              <a:gd name="connsiteX243" fmla="*/ 926020 w 3312666"/>
              <a:gd name="connsiteY243" fmla="*/ 1460757 h 2426140"/>
              <a:gd name="connsiteX244" fmla="*/ 521224 w 3312666"/>
              <a:gd name="connsiteY244" fmla="*/ 1304887 h 2426140"/>
              <a:gd name="connsiteX245" fmla="*/ 521224 w 3312666"/>
              <a:gd name="connsiteY245" fmla="*/ 1035049 h 2426140"/>
              <a:gd name="connsiteX246" fmla="*/ 2184593 w 3312666"/>
              <a:gd name="connsiteY246" fmla="*/ 1945419 h 2426140"/>
              <a:gd name="connsiteX247" fmla="*/ 1943242 w 3312666"/>
              <a:gd name="connsiteY247" fmla="*/ 1852446 h 2426140"/>
              <a:gd name="connsiteX248" fmla="*/ 1943242 w 3312666"/>
              <a:gd name="connsiteY248" fmla="*/ 1524253 h 2426140"/>
              <a:gd name="connsiteX249" fmla="*/ 2428259 w 3312666"/>
              <a:gd name="connsiteY249" fmla="*/ 1691092 h 2426140"/>
              <a:gd name="connsiteX250" fmla="*/ 2428259 w 3312666"/>
              <a:gd name="connsiteY250" fmla="*/ 2039164 h 2426140"/>
              <a:gd name="connsiteX251" fmla="*/ 2188110 w 3312666"/>
              <a:gd name="connsiteY251" fmla="*/ 1946705 h 2426140"/>
              <a:gd name="connsiteX252" fmla="*/ 2188110 w 3312666"/>
              <a:gd name="connsiteY252" fmla="*/ 1945334 h 2426140"/>
              <a:gd name="connsiteX253" fmla="*/ 2184593 w 3312666"/>
              <a:gd name="connsiteY253" fmla="*/ 1945334 h 2426140"/>
              <a:gd name="connsiteX254" fmla="*/ 2861283 w 3312666"/>
              <a:gd name="connsiteY254" fmla="*/ 2206003 h 2426140"/>
              <a:gd name="connsiteX255" fmla="*/ 2598912 w 3312666"/>
              <a:gd name="connsiteY255" fmla="*/ 2104974 h 2426140"/>
              <a:gd name="connsiteX256" fmla="*/ 2598912 w 3312666"/>
              <a:gd name="connsiteY256" fmla="*/ 2101204 h 2426140"/>
              <a:gd name="connsiteX257" fmla="*/ 2590332 w 3312666"/>
              <a:gd name="connsiteY257" fmla="*/ 2101204 h 2426140"/>
              <a:gd name="connsiteX258" fmla="*/ 2590332 w 3312666"/>
              <a:gd name="connsiteY258" fmla="*/ 2101632 h 2426140"/>
              <a:gd name="connsiteX259" fmla="*/ 2436839 w 3312666"/>
              <a:gd name="connsiteY259" fmla="*/ 2042506 h 2426140"/>
              <a:gd name="connsiteX260" fmla="*/ 2436839 w 3312666"/>
              <a:gd name="connsiteY260" fmla="*/ 1694091 h 2426140"/>
              <a:gd name="connsiteX261" fmla="*/ 2859652 w 3312666"/>
              <a:gd name="connsiteY261" fmla="*/ 1839592 h 2426140"/>
              <a:gd name="connsiteX262" fmla="*/ 2860854 w 3312666"/>
              <a:gd name="connsiteY262" fmla="*/ 1840021 h 2426140"/>
              <a:gd name="connsiteX263" fmla="*/ 3093795 w 3312666"/>
              <a:gd name="connsiteY263" fmla="*/ 1779095 h 2426140"/>
              <a:gd name="connsiteX264" fmla="*/ 3093795 w 3312666"/>
              <a:gd name="connsiteY264" fmla="*/ 2142506 h 2426140"/>
              <a:gd name="connsiteX265" fmla="*/ 2861283 w 3312666"/>
              <a:gd name="connsiteY265" fmla="*/ 2206003 h 2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Lst>
            <a:rect l="l" t="t" r="r" b="b"/>
            <a:pathLst>
              <a:path w="3312666" h="2426140">
                <a:moveTo>
                  <a:pt x="3312666" y="2091692"/>
                </a:moveTo>
                <a:lnTo>
                  <a:pt x="3310436" y="2083466"/>
                </a:lnTo>
                <a:lnTo>
                  <a:pt x="3102547" y="2140278"/>
                </a:lnTo>
                <a:lnTo>
                  <a:pt x="3102547" y="1777039"/>
                </a:lnTo>
                <a:lnTo>
                  <a:pt x="3312666" y="1722111"/>
                </a:lnTo>
                <a:lnTo>
                  <a:pt x="3310522" y="1713799"/>
                </a:lnTo>
                <a:lnTo>
                  <a:pt x="3102633" y="1768127"/>
                </a:lnTo>
                <a:lnTo>
                  <a:pt x="3102633" y="1346361"/>
                </a:lnTo>
                <a:lnTo>
                  <a:pt x="3312323" y="1310457"/>
                </a:lnTo>
                <a:lnTo>
                  <a:pt x="3310865" y="1301973"/>
                </a:lnTo>
                <a:lnTo>
                  <a:pt x="3102547" y="1337621"/>
                </a:lnTo>
                <a:lnTo>
                  <a:pt x="3102547" y="977808"/>
                </a:lnTo>
                <a:lnTo>
                  <a:pt x="3312238" y="941904"/>
                </a:lnTo>
                <a:lnTo>
                  <a:pt x="3310779" y="933421"/>
                </a:lnTo>
                <a:lnTo>
                  <a:pt x="3102461" y="969068"/>
                </a:lnTo>
                <a:lnTo>
                  <a:pt x="3102461" y="676094"/>
                </a:lnTo>
                <a:lnTo>
                  <a:pt x="3312152" y="640190"/>
                </a:lnTo>
                <a:lnTo>
                  <a:pt x="3310693" y="631706"/>
                </a:lnTo>
                <a:lnTo>
                  <a:pt x="3102375" y="667354"/>
                </a:lnTo>
                <a:lnTo>
                  <a:pt x="3102375" y="441046"/>
                </a:lnTo>
                <a:lnTo>
                  <a:pt x="3093795" y="441046"/>
                </a:lnTo>
                <a:lnTo>
                  <a:pt x="3093795" y="668810"/>
                </a:lnTo>
                <a:lnTo>
                  <a:pt x="2861111" y="708570"/>
                </a:lnTo>
                <a:lnTo>
                  <a:pt x="2539797" y="637790"/>
                </a:lnTo>
                <a:lnTo>
                  <a:pt x="2539797" y="413368"/>
                </a:lnTo>
                <a:lnTo>
                  <a:pt x="2531217" y="413368"/>
                </a:lnTo>
                <a:lnTo>
                  <a:pt x="2531217" y="635905"/>
                </a:lnTo>
                <a:lnTo>
                  <a:pt x="2214278" y="566068"/>
                </a:lnTo>
                <a:lnTo>
                  <a:pt x="2214278" y="564783"/>
                </a:lnTo>
                <a:lnTo>
                  <a:pt x="2208358" y="564783"/>
                </a:lnTo>
                <a:lnTo>
                  <a:pt x="1943242" y="506428"/>
                </a:lnTo>
                <a:lnTo>
                  <a:pt x="1943242" y="274636"/>
                </a:lnTo>
                <a:lnTo>
                  <a:pt x="1934663" y="274636"/>
                </a:lnTo>
                <a:lnTo>
                  <a:pt x="1934663" y="504543"/>
                </a:lnTo>
                <a:lnTo>
                  <a:pt x="1534586" y="416453"/>
                </a:lnTo>
                <a:lnTo>
                  <a:pt x="1534586" y="199572"/>
                </a:lnTo>
                <a:lnTo>
                  <a:pt x="1526006" y="199572"/>
                </a:lnTo>
                <a:lnTo>
                  <a:pt x="1526006" y="414568"/>
                </a:lnTo>
                <a:lnTo>
                  <a:pt x="934599" y="284319"/>
                </a:lnTo>
                <a:lnTo>
                  <a:pt x="934599" y="86118"/>
                </a:lnTo>
                <a:lnTo>
                  <a:pt x="926020" y="86118"/>
                </a:lnTo>
                <a:lnTo>
                  <a:pt x="926020" y="282434"/>
                </a:lnTo>
                <a:lnTo>
                  <a:pt x="520023" y="192974"/>
                </a:lnTo>
                <a:lnTo>
                  <a:pt x="520023" y="0"/>
                </a:lnTo>
                <a:lnTo>
                  <a:pt x="511443" y="0"/>
                </a:lnTo>
                <a:lnTo>
                  <a:pt x="511443" y="191089"/>
                </a:lnTo>
                <a:lnTo>
                  <a:pt x="2488" y="79006"/>
                </a:lnTo>
                <a:lnTo>
                  <a:pt x="687" y="87404"/>
                </a:lnTo>
                <a:lnTo>
                  <a:pt x="278415" y="148586"/>
                </a:lnTo>
                <a:lnTo>
                  <a:pt x="278415" y="371380"/>
                </a:lnTo>
                <a:lnTo>
                  <a:pt x="2660" y="303171"/>
                </a:lnTo>
                <a:lnTo>
                  <a:pt x="601" y="311483"/>
                </a:lnTo>
                <a:lnTo>
                  <a:pt x="278415" y="380206"/>
                </a:lnTo>
                <a:lnTo>
                  <a:pt x="278415" y="380206"/>
                </a:lnTo>
                <a:cubicBezTo>
                  <a:pt x="278415" y="380206"/>
                  <a:pt x="278672" y="380206"/>
                  <a:pt x="278672" y="380206"/>
                </a:cubicBezTo>
                <a:lnTo>
                  <a:pt x="511443" y="437790"/>
                </a:lnTo>
                <a:lnTo>
                  <a:pt x="511443" y="706257"/>
                </a:lnTo>
                <a:lnTo>
                  <a:pt x="286995" y="641989"/>
                </a:lnTo>
                <a:lnTo>
                  <a:pt x="286995" y="641732"/>
                </a:lnTo>
                <a:lnTo>
                  <a:pt x="285965" y="641732"/>
                </a:lnTo>
                <a:lnTo>
                  <a:pt x="2746" y="560669"/>
                </a:lnTo>
                <a:lnTo>
                  <a:pt x="343" y="568896"/>
                </a:lnTo>
                <a:lnTo>
                  <a:pt x="278329" y="648416"/>
                </a:lnTo>
                <a:lnTo>
                  <a:pt x="278329" y="942247"/>
                </a:lnTo>
                <a:lnTo>
                  <a:pt x="2917" y="847474"/>
                </a:lnTo>
                <a:lnTo>
                  <a:pt x="86" y="855614"/>
                </a:lnTo>
                <a:lnTo>
                  <a:pt x="512644" y="1031964"/>
                </a:lnTo>
                <a:lnTo>
                  <a:pt x="512644" y="1301459"/>
                </a:lnTo>
                <a:lnTo>
                  <a:pt x="3089" y="1105229"/>
                </a:lnTo>
                <a:lnTo>
                  <a:pt x="0" y="1113198"/>
                </a:lnTo>
                <a:lnTo>
                  <a:pt x="278329" y="1220397"/>
                </a:lnTo>
                <a:lnTo>
                  <a:pt x="278329" y="1428623"/>
                </a:lnTo>
                <a:lnTo>
                  <a:pt x="286909" y="1428623"/>
                </a:lnTo>
                <a:lnTo>
                  <a:pt x="286909" y="1223653"/>
                </a:lnTo>
                <a:lnTo>
                  <a:pt x="512644" y="1310628"/>
                </a:lnTo>
                <a:lnTo>
                  <a:pt x="512644" y="1311485"/>
                </a:lnTo>
                <a:lnTo>
                  <a:pt x="514875" y="1311485"/>
                </a:lnTo>
                <a:lnTo>
                  <a:pt x="689045" y="1378580"/>
                </a:lnTo>
                <a:lnTo>
                  <a:pt x="689045" y="1602317"/>
                </a:lnTo>
                <a:lnTo>
                  <a:pt x="697625" y="1602317"/>
                </a:lnTo>
                <a:lnTo>
                  <a:pt x="697625" y="1381922"/>
                </a:lnTo>
                <a:lnTo>
                  <a:pt x="1242443" y="1591691"/>
                </a:lnTo>
                <a:lnTo>
                  <a:pt x="1241242" y="1591691"/>
                </a:lnTo>
                <a:lnTo>
                  <a:pt x="1241242" y="1833080"/>
                </a:lnTo>
                <a:lnTo>
                  <a:pt x="1249822" y="1833080"/>
                </a:lnTo>
                <a:lnTo>
                  <a:pt x="1249822" y="1594519"/>
                </a:lnTo>
                <a:lnTo>
                  <a:pt x="1652043" y="1749446"/>
                </a:lnTo>
                <a:lnTo>
                  <a:pt x="1652043" y="2003603"/>
                </a:lnTo>
                <a:lnTo>
                  <a:pt x="1660623" y="2003603"/>
                </a:lnTo>
                <a:lnTo>
                  <a:pt x="1660623" y="1752703"/>
                </a:lnTo>
                <a:lnTo>
                  <a:pt x="2179359" y="1952446"/>
                </a:lnTo>
                <a:lnTo>
                  <a:pt x="2179359" y="2229053"/>
                </a:lnTo>
                <a:lnTo>
                  <a:pt x="2187939" y="2229053"/>
                </a:lnTo>
                <a:lnTo>
                  <a:pt x="2187939" y="1955702"/>
                </a:lnTo>
                <a:lnTo>
                  <a:pt x="2590160" y="2110630"/>
                </a:lnTo>
                <a:lnTo>
                  <a:pt x="2590160" y="2405832"/>
                </a:lnTo>
                <a:lnTo>
                  <a:pt x="2598740" y="2405832"/>
                </a:lnTo>
                <a:lnTo>
                  <a:pt x="2598740" y="2113886"/>
                </a:lnTo>
                <a:lnTo>
                  <a:pt x="2859395" y="2214229"/>
                </a:lnTo>
                <a:lnTo>
                  <a:pt x="2860682" y="2214743"/>
                </a:lnTo>
                <a:lnTo>
                  <a:pt x="3093709" y="2151075"/>
                </a:lnTo>
                <a:lnTo>
                  <a:pt x="3093709" y="2426140"/>
                </a:lnTo>
                <a:lnTo>
                  <a:pt x="3102289" y="2426140"/>
                </a:lnTo>
                <a:lnTo>
                  <a:pt x="3102289" y="2148762"/>
                </a:lnTo>
                <a:lnTo>
                  <a:pt x="3312409" y="2091349"/>
                </a:lnTo>
                <a:close/>
                <a:moveTo>
                  <a:pt x="3093967" y="1770355"/>
                </a:moveTo>
                <a:lnTo>
                  <a:pt x="2861368" y="1831195"/>
                </a:lnTo>
                <a:lnTo>
                  <a:pt x="2729153" y="1785693"/>
                </a:lnTo>
                <a:lnTo>
                  <a:pt x="2729153" y="1350046"/>
                </a:lnTo>
                <a:lnTo>
                  <a:pt x="2859995" y="1387492"/>
                </a:lnTo>
                <a:lnTo>
                  <a:pt x="2860939" y="1387749"/>
                </a:lnTo>
                <a:lnTo>
                  <a:pt x="3093967" y="1347903"/>
                </a:lnTo>
                <a:lnTo>
                  <a:pt x="3093967" y="1770440"/>
                </a:lnTo>
                <a:close/>
                <a:moveTo>
                  <a:pt x="2431434" y="1683294"/>
                </a:moveTo>
                <a:lnTo>
                  <a:pt x="2214364" y="1608572"/>
                </a:lnTo>
                <a:lnTo>
                  <a:pt x="2214364" y="1202659"/>
                </a:lnTo>
                <a:lnTo>
                  <a:pt x="2428345" y="1263927"/>
                </a:lnTo>
                <a:lnTo>
                  <a:pt x="2428345" y="1266498"/>
                </a:lnTo>
                <a:lnTo>
                  <a:pt x="2436925" y="1266498"/>
                </a:lnTo>
                <a:cubicBezTo>
                  <a:pt x="2436925" y="1266498"/>
                  <a:pt x="2720488" y="1347561"/>
                  <a:pt x="2720488" y="1347561"/>
                </a:cubicBezTo>
                <a:lnTo>
                  <a:pt x="2720488" y="1782780"/>
                </a:lnTo>
                <a:lnTo>
                  <a:pt x="2436925" y="1685179"/>
                </a:lnTo>
                <a:lnTo>
                  <a:pt x="2436925" y="1683294"/>
                </a:lnTo>
                <a:lnTo>
                  <a:pt x="2431434" y="1683294"/>
                </a:lnTo>
                <a:close/>
                <a:moveTo>
                  <a:pt x="928079" y="834620"/>
                </a:moveTo>
                <a:lnTo>
                  <a:pt x="1229230" y="920824"/>
                </a:lnTo>
                <a:lnTo>
                  <a:pt x="1221680" y="920824"/>
                </a:lnTo>
                <a:lnTo>
                  <a:pt x="1221680" y="1267098"/>
                </a:lnTo>
                <a:lnTo>
                  <a:pt x="697796" y="1086892"/>
                </a:lnTo>
                <a:lnTo>
                  <a:pt x="697796" y="768810"/>
                </a:lnTo>
                <a:lnTo>
                  <a:pt x="926105" y="834106"/>
                </a:lnTo>
                <a:lnTo>
                  <a:pt x="926105" y="834706"/>
                </a:lnTo>
                <a:lnTo>
                  <a:pt x="928079" y="834706"/>
                </a:lnTo>
                <a:close/>
                <a:moveTo>
                  <a:pt x="2208444" y="1192119"/>
                </a:moveTo>
                <a:lnTo>
                  <a:pt x="1943328" y="1116283"/>
                </a:lnTo>
                <a:lnTo>
                  <a:pt x="1943328" y="792289"/>
                </a:lnTo>
                <a:lnTo>
                  <a:pt x="2428345" y="912255"/>
                </a:lnTo>
                <a:lnTo>
                  <a:pt x="2428345" y="1255101"/>
                </a:lnTo>
                <a:lnTo>
                  <a:pt x="2214364" y="1193833"/>
                </a:lnTo>
                <a:lnTo>
                  <a:pt x="2214364" y="1192119"/>
                </a:lnTo>
                <a:lnTo>
                  <a:pt x="2208444" y="1192119"/>
                </a:lnTo>
                <a:close/>
                <a:moveTo>
                  <a:pt x="1740930" y="742161"/>
                </a:moveTo>
                <a:lnTo>
                  <a:pt x="1934748" y="790147"/>
                </a:lnTo>
                <a:lnTo>
                  <a:pt x="1934748" y="1113884"/>
                </a:lnTo>
                <a:lnTo>
                  <a:pt x="1534672" y="999402"/>
                </a:lnTo>
                <a:lnTo>
                  <a:pt x="1534672" y="691261"/>
                </a:lnTo>
                <a:lnTo>
                  <a:pt x="1736469" y="741218"/>
                </a:lnTo>
                <a:lnTo>
                  <a:pt x="1736469" y="742332"/>
                </a:lnTo>
                <a:lnTo>
                  <a:pt x="1740930" y="742332"/>
                </a:lnTo>
                <a:close/>
                <a:moveTo>
                  <a:pt x="1943328" y="783378"/>
                </a:moveTo>
                <a:lnTo>
                  <a:pt x="1943328" y="782521"/>
                </a:lnTo>
                <a:lnTo>
                  <a:pt x="1939724" y="782521"/>
                </a:lnTo>
                <a:lnTo>
                  <a:pt x="1745048" y="734363"/>
                </a:lnTo>
                <a:lnTo>
                  <a:pt x="1745048" y="471809"/>
                </a:lnTo>
                <a:lnTo>
                  <a:pt x="2205785" y="573266"/>
                </a:lnTo>
                <a:lnTo>
                  <a:pt x="2205785" y="848331"/>
                </a:lnTo>
                <a:lnTo>
                  <a:pt x="1943328" y="783378"/>
                </a:lnTo>
                <a:close/>
                <a:moveTo>
                  <a:pt x="1736469" y="732221"/>
                </a:moveTo>
                <a:lnTo>
                  <a:pt x="1534672" y="682264"/>
                </a:lnTo>
                <a:lnTo>
                  <a:pt x="1534672" y="681150"/>
                </a:lnTo>
                <a:lnTo>
                  <a:pt x="1530038" y="681150"/>
                </a:lnTo>
                <a:lnTo>
                  <a:pt x="1230345" y="607028"/>
                </a:lnTo>
                <a:lnTo>
                  <a:pt x="1230345" y="358355"/>
                </a:lnTo>
                <a:lnTo>
                  <a:pt x="1736469" y="469838"/>
                </a:lnTo>
                <a:lnTo>
                  <a:pt x="1736469" y="732221"/>
                </a:lnTo>
                <a:close/>
                <a:moveTo>
                  <a:pt x="1221766" y="604886"/>
                </a:moveTo>
                <a:lnTo>
                  <a:pt x="697882" y="475322"/>
                </a:lnTo>
                <a:lnTo>
                  <a:pt x="697882" y="241132"/>
                </a:lnTo>
                <a:lnTo>
                  <a:pt x="1221766" y="356556"/>
                </a:lnTo>
                <a:lnTo>
                  <a:pt x="1221766" y="604971"/>
                </a:lnTo>
                <a:close/>
                <a:moveTo>
                  <a:pt x="1221766" y="613712"/>
                </a:moveTo>
                <a:lnTo>
                  <a:pt x="1221766" y="614054"/>
                </a:lnTo>
                <a:lnTo>
                  <a:pt x="1223053" y="614054"/>
                </a:lnTo>
                <a:lnTo>
                  <a:pt x="1526092" y="689033"/>
                </a:lnTo>
                <a:lnTo>
                  <a:pt x="1526092" y="996831"/>
                </a:lnTo>
                <a:lnTo>
                  <a:pt x="934685" y="827594"/>
                </a:lnTo>
                <a:lnTo>
                  <a:pt x="934685" y="542675"/>
                </a:lnTo>
                <a:lnTo>
                  <a:pt x="1221680" y="613712"/>
                </a:lnTo>
                <a:close/>
                <a:moveTo>
                  <a:pt x="1521458" y="1379266"/>
                </a:moveTo>
                <a:lnTo>
                  <a:pt x="1521458" y="1690149"/>
                </a:lnTo>
                <a:lnTo>
                  <a:pt x="934771" y="1464185"/>
                </a:lnTo>
                <a:lnTo>
                  <a:pt x="934771" y="1177380"/>
                </a:lnTo>
                <a:lnTo>
                  <a:pt x="1521458" y="1379266"/>
                </a:lnTo>
                <a:close/>
                <a:moveTo>
                  <a:pt x="1530038" y="1382179"/>
                </a:moveTo>
                <a:lnTo>
                  <a:pt x="1934834" y="1521425"/>
                </a:lnTo>
                <a:lnTo>
                  <a:pt x="1934834" y="1849275"/>
                </a:lnTo>
                <a:lnTo>
                  <a:pt x="1530038" y="1693405"/>
                </a:lnTo>
                <a:lnTo>
                  <a:pt x="1530038" y="1382179"/>
                </a:lnTo>
                <a:close/>
                <a:moveTo>
                  <a:pt x="1745048" y="1447132"/>
                </a:moveTo>
                <a:lnTo>
                  <a:pt x="1745048" y="1070868"/>
                </a:lnTo>
                <a:lnTo>
                  <a:pt x="1736469" y="1070868"/>
                </a:lnTo>
                <a:lnTo>
                  <a:pt x="1736469" y="1444133"/>
                </a:lnTo>
                <a:lnTo>
                  <a:pt x="1530038" y="1373096"/>
                </a:lnTo>
                <a:lnTo>
                  <a:pt x="1530038" y="1371982"/>
                </a:lnTo>
                <a:lnTo>
                  <a:pt x="1526864" y="1371982"/>
                </a:lnTo>
                <a:lnTo>
                  <a:pt x="1230345" y="1269925"/>
                </a:lnTo>
                <a:lnTo>
                  <a:pt x="1230345" y="920996"/>
                </a:lnTo>
                <a:lnTo>
                  <a:pt x="2205870" y="1200174"/>
                </a:lnTo>
                <a:lnTo>
                  <a:pt x="2205870" y="1605573"/>
                </a:lnTo>
                <a:lnTo>
                  <a:pt x="1745134" y="1447047"/>
                </a:lnTo>
                <a:close/>
                <a:moveTo>
                  <a:pt x="3093967" y="1339163"/>
                </a:moveTo>
                <a:lnTo>
                  <a:pt x="2861454" y="1378923"/>
                </a:lnTo>
                <a:lnTo>
                  <a:pt x="2437011" y="1257415"/>
                </a:lnTo>
                <a:lnTo>
                  <a:pt x="2437011" y="914226"/>
                </a:lnTo>
                <a:lnTo>
                  <a:pt x="2860253" y="1018939"/>
                </a:lnTo>
                <a:lnTo>
                  <a:pt x="2861111" y="1019197"/>
                </a:lnTo>
                <a:lnTo>
                  <a:pt x="3094053" y="979351"/>
                </a:lnTo>
                <a:lnTo>
                  <a:pt x="3094053" y="1339163"/>
                </a:lnTo>
                <a:close/>
                <a:moveTo>
                  <a:pt x="2860253" y="717311"/>
                </a:moveTo>
                <a:lnTo>
                  <a:pt x="2861111" y="717482"/>
                </a:lnTo>
                <a:lnTo>
                  <a:pt x="3093967" y="677636"/>
                </a:lnTo>
                <a:lnTo>
                  <a:pt x="3093967" y="970610"/>
                </a:lnTo>
                <a:lnTo>
                  <a:pt x="2861368" y="1010370"/>
                </a:lnTo>
                <a:lnTo>
                  <a:pt x="2437011" y="905400"/>
                </a:lnTo>
                <a:lnTo>
                  <a:pt x="2437011" y="904115"/>
                </a:lnTo>
                <a:lnTo>
                  <a:pt x="2431691" y="904115"/>
                </a:lnTo>
                <a:lnTo>
                  <a:pt x="2214450" y="850387"/>
                </a:lnTo>
                <a:lnTo>
                  <a:pt x="2214450" y="575065"/>
                </a:lnTo>
                <a:lnTo>
                  <a:pt x="2860339" y="717311"/>
                </a:lnTo>
                <a:close/>
                <a:moveTo>
                  <a:pt x="286995" y="150472"/>
                </a:moveTo>
                <a:lnTo>
                  <a:pt x="689217" y="239075"/>
                </a:lnTo>
                <a:lnTo>
                  <a:pt x="689217" y="473009"/>
                </a:lnTo>
                <a:lnTo>
                  <a:pt x="286995" y="373523"/>
                </a:lnTo>
                <a:lnTo>
                  <a:pt x="286995" y="150472"/>
                </a:lnTo>
                <a:close/>
                <a:moveTo>
                  <a:pt x="520023" y="440018"/>
                </a:moveTo>
                <a:lnTo>
                  <a:pt x="926020" y="540447"/>
                </a:lnTo>
                <a:lnTo>
                  <a:pt x="926020" y="825023"/>
                </a:lnTo>
                <a:lnTo>
                  <a:pt x="697711" y="759727"/>
                </a:lnTo>
                <a:lnTo>
                  <a:pt x="697711" y="756900"/>
                </a:lnTo>
                <a:lnTo>
                  <a:pt x="689131" y="756900"/>
                </a:lnTo>
                <a:lnTo>
                  <a:pt x="689131" y="757242"/>
                </a:lnTo>
                <a:lnTo>
                  <a:pt x="519937" y="708827"/>
                </a:lnTo>
                <a:lnTo>
                  <a:pt x="519937" y="440018"/>
                </a:lnTo>
                <a:close/>
                <a:moveTo>
                  <a:pt x="286995" y="650987"/>
                </a:moveTo>
                <a:lnTo>
                  <a:pt x="689217" y="766068"/>
                </a:lnTo>
                <a:lnTo>
                  <a:pt x="689217" y="1083721"/>
                </a:lnTo>
                <a:lnTo>
                  <a:pt x="286995" y="945332"/>
                </a:lnTo>
                <a:lnTo>
                  <a:pt x="286995" y="650987"/>
                </a:lnTo>
                <a:close/>
                <a:moveTo>
                  <a:pt x="521310" y="1035049"/>
                </a:moveTo>
                <a:lnTo>
                  <a:pt x="689217" y="1092804"/>
                </a:lnTo>
                <a:lnTo>
                  <a:pt x="689217" y="1093061"/>
                </a:lnTo>
                <a:lnTo>
                  <a:pt x="689989" y="1093061"/>
                </a:lnTo>
                <a:lnTo>
                  <a:pt x="926020" y="1174295"/>
                </a:lnTo>
                <a:lnTo>
                  <a:pt x="926020" y="1460757"/>
                </a:lnTo>
                <a:lnTo>
                  <a:pt x="521224" y="1304887"/>
                </a:lnTo>
                <a:lnTo>
                  <a:pt x="521224" y="1035049"/>
                </a:lnTo>
                <a:close/>
                <a:moveTo>
                  <a:pt x="2184593" y="1945419"/>
                </a:moveTo>
                <a:lnTo>
                  <a:pt x="1943242" y="1852446"/>
                </a:lnTo>
                <a:lnTo>
                  <a:pt x="1943242" y="1524253"/>
                </a:lnTo>
                <a:lnTo>
                  <a:pt x="2428259" y="1691092"/>
                </a:lnTo>
                <a:lnTo>
                  <a:pt x="2428259" y="2039164"/>
                </a:lnTo>
                <a:lnTo>
                  <a:pt x="2188110" y="1946705"/>
                </a:lnTo>
                <a:lnTo>
                  <a:pt x="2188110" y="1945334"/>
                </a:lnTo>
                <a:lnTo>
                  <a:pt x="2184593" y="1945334"/>
                </a:lnTo>
                <a:close/>
                <a:moveTo>
                  <a:pt x="2861283" y="2206003"/>
                </a:moveTo>
                <a:lnTo>
                  <a:pt x="2598912" y="2104974"/>
                </a:lnTo>
                <a:lnTo>
                  <a:pt x="2598912" y="2101204"/>
                </a:lnTo>
                <a:lnTo>
                  <a:pt x="2590332" y="2101204"/>
                </a:lnTo>
                <a:lnTo>
                  <a:pt x="2590332" y="2101632"/>
                </a:lnTo>
                <a:lnTo>
                  <a:pt x="2436839" y="2042506"/>
                </a:lnTo>
                <a:lnTo>
                  <a:pt x="2436839" y="1694091"/>
                </a:lnTo>
                <a:lnTo>
                  <a:pt x="2859652" y="1839592"/>
                </a:lnTo>
                <a:lnTo>
                  <a:pt x="2860854" y="1840021"/>
                </a:lnTo>
                <a:lnTo>
                  <a:pt x="3093795" y="1779095"/>
                </a:lnTo>
                <a:lnTo>
                  <a:pt x="3093795" y="2142506"/>
                </a:lnTo>
                <a:lnTo>
                  <a:pt x="2861283" y="2206003"/>
                </a:lnTo>
                <a:close/>
              </a:path>
            </a:pathLst>
          </a:custGeom>
          <a:solidFill>
            <a:srgbClr val="B2B2B2"/>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ndParaRPr>
          </a:p>
        </p:txBody>
      </p:sp>
      <p:sp>
        <p:nvSpPr>
          <p:cNvPr id="36" name="Freeform 22">
            <a:extLst>
              <a:ext uri="{FF2B5EF4-FFF2-40B4-BE49-F238E27FC236}">
                <a16:creationId xmlns:a16="http://schemas.microsoft.com/office/drawing/2014/main" id="{A84898D6-01BF-775C-2C8B-88116D36E38E}"/>
              </a:ext>
            </a:extLst>
          </p:cNvPr>
          <p:cNvSpPr/>
          <p:nvPr/>
        </p:nvSpPr>
        <p:spPr>
          <a:xfrm>
            <a:off x="3842567" y="4205807"/>
            <a:ext cx="3277012" cy="1132870"/>
          </a:xfrm>
          <a:custGeom>
            <a:avLst/>
            <a:gdLst>
              <a:gd name="connsiteX0" fmla="*/ 836789 w 3696269"/>
              <a:gd name="connsiteY0" fmla="*/ 0 h 1277808"/>
              <a:gd name="connsiteX1" fmla="*/ 0 w 3696269"/>
              <a:gd name="connsiteY1" fmla="*/ 227764 h 1277808"/>
              <a:gd name="connsiteX2" fmla="*/ 2266530 w 3696269"/>
              <a:gd name="connsiteY2" fmla="*/ 1277809 h 1277808"/>
              <a:gd name="connsiteX3" fmla="*/ 3579413 w 3696269"/>
              <a:gd name="connsiteY3" fmla="*/ 1277809 h 1277808"/>
              <a:gd name="connsiteX4" fmla="*/ 3696270 w 3696269"/>
              <a:gd name="connsiteY4" fmla="*/ 1200945 h 1277808"/>
              <a:gd name="connsiteX5" fmla="*/ 836789 w 3696269"/>
              <a:gd name="connsiteY5" fmla="*/ 0 h 127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6269" h="1277808">
                <a:moveTo>
                  <a:pt x="836789" y="0"/>
                </a:moveTo>
                <a:lnTo>
                  <a:pt x="0" y="227764"/>
                </a:lnTo>
                <a:cubicBezTo>
                  <a:pt x="0" y="227764"/>
                  <a:pt x="2261124" y="1263327"/>
                  <a:pt x="2266530" y="1277809"/>
                </a:cubicBezTo>
                <a:lnTo>
                  <a:pt x="3579413" y="1277809"/>
                </a:lnTo>
                <a:lnTo>
                  <a:pt x="3696270" y="1200945"/>
                </a:lnTo>
                <a:lnTo>
                  <a:pt x="836789" y="0"/>
                </a:lnTo>
                <a:close/>
              </a:path>
            </a:pathLst>
          </a:custGeom>
          <a:solidFill>
            <a:srgbClr val="009AC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ndParaRPr>
          </a:p>
        </p:txBody>
      </p:sp>
      <p:sp>
        <p:nvSpPr>
          <p:cNvPr id="37" name="Freeform 23">
            <a:extLst>
              <a:ext uri="{FF2B5EF4-FFF2-40B4-BE49-F238E27FC236}">
                <a16:creationId xmlns:a16="http://schemas.microsoft.com/office/drawing/2014/main" id="{DB7C814C-FC01-524A-B5BC-EDFB0666BD3C}"/>
              </a:ext>
            </a:extLst>
          </p:cNvPr>
          <p:cNvSpPr/>
          <p:nvPr/>
        </p:nvSpPr>
        <p:spPr>
          <a:xfrm>
            <a:off x="4584443" y="2892431"/>
            <a:ext cx="2934409" cy="581629"/>
          </a:xfrm>
          <a:custGeom>
            <a:avLst/>
            <a:gdLst>
              <a:gd name="connsiteX0" fmla="*/ 0 w 3309834"/>
              <a:gd name="connsiteY0" fmla="*/ 73008 h 656042"/>
              <a:gd name="connsiteX1" fmla="*/ 2859481 w 3309834"/>
              <a:gd name="connsiteY1" fmla="*/ 656042 h 656042"/>
              <a:gd name="connsiteX2" fmla="*/ 3309835 w 3309834"/>
              <a:gd name="connsiteY2" fmla="*/ 582692 h 656042"/>
              <a:gd name="connsiteX3" fmla="*/ 450355 w 3309834"/>
              <a:gd name="connsiteY3" fmla="*/ 0 h 656042"/>
              <a:gd name="connsiteX4" fmla="*/ 0 w 3309834"/>
              <a:gd name="connsiteY4" fmla="*/ 73008 h 65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9834" h="656042">
                <a:moveTo>
                  <a:pt x="0" y="73008"/>
                </a:moveTo>
                <a:lnTo>
                  <a:pt x="2859481" y="656042"/>
                </a:lnTo>
                <a:lnTo>
                  <a:pt x="3309835" y="582692"/>
                </a:lnTo>
                <a:lnTo>
                  <a:pt x="450355" y="0"/>
                </a:lnTo>
                <a:lnTo>
                  <a:pt x="0" y="73008"/>
                </a:lnTo>
                <a:close/>
              </a:path>
            </a:pathLst>
          </a:custGeom>
          <a:solidFill>
            <a:srgbClr val="FFFFFF">
              <a:lumMod val="85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Arial" panose="020B0604020202020204"/>
            </a:endParaRPr>
          </a:p>
        </p:txBody>
      </p:sp>
      <p:sp>
        <p:nvSpPr>
          <p:cNvPr id="38" name="Rounded Rectangle 33">
            <a:extLst>
              <a:ext uri="{FF2B5EF4-FFF2-40B4-BE49-F238E27FC236}">
                <a16:creationId xmlns:a16="http://schemas.microsoft.com/office/drawing/2014/main" id="{5B607694-E3BE-2EA8-EDCD-1CEFCD3C13C5}"/>
              </a:ext>
            </a:extLst>
          </p:cNvPr>
          <p:cNvSpPr/>
          <p:nvPr/>
        </p:nvSpPr>
        <p:spPr>
          <a:xfrm>
            <a:off x="635014" y="2700186"/>
            <a:ext cx="3383280" cy="2377440"/>
          </a:xfrm>
          <a:prstGeom prst="roundRect">
            <a:avLst>
              <a:gd name="adj" fmla="val 8975"/>
            </a:avLst>
          </a:prstGeom>
          <a:solidFill>
            <a:srgbClr val="FFFFFF">
              <a:alpha val="80842"/>
            </a:srgbClr>
          </a:solidFill>
          <a:ln w="12700" cap="flat" cmpd="sng" algn="ctr">
            <a:noFill/>
            <a:prstDash val="solid"/>
            <a:miter lim="800000"/>
          </a:ln>
          <a:effectLst>
            <a:outerShdw blurRad="50800" dist="50800" dir="5400000" algn="ctr" rotWithShape="0">
              <a:srgbClr val="000000">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9" name="TextBox 38">
            <a:extLst>
              <a:ext uri="{FF2B5EF4-FFF2-40B4-BE49-F238E27FC236}">
                <a16:creationId xmlns:a16="http://schemas.microsoft.com/office/drawing/2014/main" id="{22E83979-E934-E5EB-CA74-E76313B5E7CB}"/>
              </a:ext>
            </a:extLst>
          </p:cNvPr>
          <p:cNvSpPr txBox="1"/>
          <p:nvPr/>
        </p:nvSpPr>
        <p:spPr>
          <a:xfrm>
            <a:off x="726454" y="2291292"/>
            <a:ext cx="3200400" cy="369332"/>
          </a:xfrm>
          <a:prstGeom prst="rect">
            <a:avLst/>
          </a:prstGeom>
          <a:solidFill>
            <a:srgbClr val="009AC9"/>
          </a:solidFill>
          <a:ln>
            <a:noFill/>
          </a:ln>
        </p:spPr>
        <p:txBody>
          <a:bodyPr wrap="square" rtlCol="0">
            <a:spAutoFit/>
          </a:bodyPr>
          <a:lstStyle/>
          <a:p>
            <a:pPr algn="ctr" fontAlgn="auto">
              <a:spcBef>
                <a:spcPts val="0"/>
              </a:spcBef>
              <a:spcAft>
                <a:spcPts val="0"/>
              </a:spcAft>
            </a:pPr>
            <a:r>
              <a:rPr lang="en-US" b="1" dirty="0">
                <a:solidFill>
                  <a:schemeClr val="bg1"/>
                </a:solidFill>
                <a:latin typeface="+mn-lt"/>
                <a:cs typeface="Arial Black" panose="020B0604020202020204" pitchFamily="34" charset="0"/>
              </a:rPr>
              <a:t>Organization Design</a:t>
            </a:r>
          </a:p>
        </p:txBody>
      </p:sp>
      <p:sp>
        <p:nvSpPr>
          <p:cNvPr id="40" name="TextBox 39">
            <a:extLst>
              <a:ext uri="{FF2B5EF4-FFF2-40B4-BE49-F238E27FC236}">
                <a16:creationId xmlns:a16="http://schemas.microsoft.com/office/drawing/2014/main" id="{FE75316E-8E9C-F9F7-9877-5D2DDC69ACFE}"/>
              </a:ext>
            </a:extLst>
          </p:cNvPr>
          <p:cNvSpPr txBox="1"/>
          <p:nvPr/>
        </p:nvSpPr>
        <p:spPr>
          <a:xfrm>
            <a:off x="724839" y="2841755"/>
            <a:ext cx="3234272" cy="1785104"/>
          </a:xfrm>
          <a:prstGeom prst="rect">
            <a:avLst/>
          </a:prstGeom>
          <a:noFill/>
          <a:ln>
            <a:noFill/>
          </a:ln>
        </p:spPr>
        <p:txBody>
          <a:bodyPr wrap="square" lIns="0" rIns="0" rtlCol="0">
            <a:spAutoFit/>
          </a:bodyPr>
          <a:lstStyle/>
          <a:p>
            <a:pPr marL="284163" indent="-284163" fontAlgn="auto">
              <a:spcBef>
                <a:spcPts val="300"/>
              </a:spcBef>
              <a:spcAft>
                <a:spcPts val="300"/>
              </a:spcAft>
              <a:buClr>
                <a:srgbClr val="5E5F62"/>
              </a:buClr>
              <a:buFont typeface="Wingdings" panose="05000000000000000000" pitchFamily="2" charset="2"/>
              <a:buChar char="n"/>
            </a:pPr>
            <a:r>
              <a:rPr lang="en-US" dirty="0">
                <a:solidFill>
                  <a:srgbClr val="5E5F62"/>
                </a:solidFill>
                <a:latin typeface="+mn-lt"/>
                <a:cs typeface="Arial" panose="020B0604020202020204" pitchFamily="34" charset="0"/>
              </a:rPr>
              <a:t>Aligned with business strategy</a:t>
            </a:r>
          </a:p>
          <a:p>
            <a:pPr marL="284163" indent="-284163" fontAlgn="auto">
              <a:spcBef>
                <a:spcPts val="300"/>
              </a:spcBef>
              <a:spcAft>
                <a:spcPts val="300"/>
              </a:spcAft>
              <a:buClr>
                <a:srgbClr val="5E5F62"/>
              </a:buClr>
              <a:buFont typeface="Wingdings" panose="05000000000000000000" pitchFamily="2" charset="2"/>
              <a:buChar char="n"/>
            </a:pPr>
            <a:r>
              <a:rPr lang="en-US" dirty="0">
                <a:solidFill>
                  <a:srgbClr val="5E5F62"/>
                </a:solidFill>
                <a:latin typeface="+mn-lt"/>
                <a:cs typeface="Arial" panose="020B0604020202020204" pitchFamily="34" charset="0"/>
              </a:rPr>
              <a:t>Clear accountability</a:t>
            </a:r>
          </a:p>
          <a:p>
            <a:pPr marL="284163" indent="-284163" fontAlgn="auto">
              <a:spcBef>
                <a:spcPts val="300"/>
              </a:spcBef>
              <a:spcAft>
                <a:spcPts val="300"/>
              </a:spcAft>
              <a:buClr>
                <a:srgbClr val="5E5F62"/>
              </a:buClr>
              <a:buFont typeface="Wingdings" panose="05000000000000000000" pitchFamily="2" charset="2"/>
              <a:buChar char="n"/>
            </a:pPr>
            <a:r>
              <a:rPr lang="en-US" dirty="0">
                <a:solidFill>
                  <a:srgbClr val="5E5F62"/>
                </a:solidFill>
                <a:latin typeface="+mn-lt"/>
                <a:cs typeface="Arial" panose="020B0604020202020204" pitchFamily="34" charset="0"/>
              </a:rPr>
              <a:t>Customer facing</a:t>
            </a:r>
          </a:p>
          <a:p>
            <a:pPr marL="284163" indent="-284163" fontAlgn="auto">
              <a:spcBef>
                <a:spcPts val="300"/>
              </a:spcBef>
              <a:spcAft>
                <a:spcPts val="300"/>
              </a:spcAft>
              <a:buClr>
                <a:srgbClr val="5E5F62"/>
              </a:buClr>
              <a:buFont typeface="Wingdings" panose="05000000000000000000" pitchFamily="2" charset="2"/>
              <a:buChar char="n"/>
            </a:pPr>
            <a:r>
              <a:rPr lang="en-US" dirty="0">
                <a:solidFill>
                  <a:srgbClr val="5E5F62"/>
                </a:solidFill>
                <a:latin typeface="+mn-lt"/>
                <a:cs typeface="Arial" panose="020B0604020202020204" pitchFamily="34" charset="0"/>
              </a:rPr>
              <a:t>Efficient but connected</a:t>
            </a:r>
          </a:p>
          <a:p>
            <a:pPr marL="284163" indent="-284163" fontAlgn="auto">
              <a:spcBef>
                <a:spcPts val="300"/>
              </a:spcBef>
              <a:spcAft>
                <a:spcPts val="300"/>
              </a:spcAft>
              <a:buClr>
                <a:srgbClr val="5E5F62"/>
              </a:buClr>
              <a:buFont typeface="Wingdings" panose="05000000000000000000" pitchFamily="2" charset="2"/>
              <a:buChar char="n"/>
            </a:pPr>
            <a:r>
              <a:rPr lang="en-US" dirty="0">
                <a:solidFill>
                  <a:srgbClr val="5E5F62"/>
                </a:solidFill>
                <a:latin typeface="+mn-lt"/>
                <a:cs typeface="Arial" panose="020B0604020202020204" pitchFamily="34" charset="0"/>
              </a:rPr>
              <a:t>Designed based on the work</a:t>
            </a:r>
          </a:p>
        </p:txBody>
      </p:sp>
      <p:sp>
        <p:nvSpPr>
          <p:cNvPr id="41" name="Rounded Rectangle 34">
            <a:extLst>
              <a:ext uri="{FF2B5EF4-FFF2-40B4-BE49-F238E27FC236}">
                <a16:creationId xmlns:a16="http://schemas.microsoft.com/office/drawing/2014/main" id="{CE36A4C6-B7E9-004D-EE1C-FCE5EBF1C13A}"/>
              </a:ext>
            </a:extLst>
          </p:cNvPr>
          <p:cNvSpPr/>
          <p:nvPr/>
        </p:nvSpPr>
        <p:spPr>
          <a:xfrm>
            <a:off x="7984601" y="2700186"/>
            <a:ext cx="3383280" cy="2377440"/>
          </a:xfrm>
          <a:prstGeom prst="roundRect">
            <a:avLst>
              <a:gd name="adj" fmla="val 8975"/>
            </a:avLst>
          </a:prstGeom>
          <a:solidFill>
            <a:srgbClr val="FFFFFF">
              <a:alpha val="80842"/>
            </a:srgbClr>
          </a:solidFill>
          <a:ln w="12700" cap="flat" cmpd="sng" algn="ctr">
            <a:noFill/>
            <a:prstDash val="solid"/>
            <a:miter lim="800000"/>
          </a:ln>
          <a:effectLst>
            <a:outerShdw blurRad="50800" dist="50800" dir="5400000" algn="ctr" rotWithShape="0">
              <a:srgbClr val="000000">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2" name="TextBox 41">
            <a:extLst>
              <a:ext uri="{FF2B5EF4-FFF2-40B4-BE49-F238E27FC236}">
                <a16:creationId xmlns:a16="http://schemas.microsoft.com/office/drawing/2014/main" id="{EA5F055B-4183-AA67-6E8A-770EFCB7D730}"/>
              </a:ext>
            </a:extLst>
          </p:cNvPr>
          <p:cNvSpPr txBox="1"/>
          <p:nvPr/>
        </p:nvSpPr>
        <p:spPr>
          <a:xfrm>
            <a:off x="7980051" y="2841755"/>
            <a:ext cx="3383280" cy="1737360"/>
          </a:xfrm>
          <a:prstGeom prst="rect">
            <a:avLst/>
          </a:prstGeom>
          <a:noFill/>
          <a:ln>
            <a:noFill/>
          </a:ln>
        </p:spPr>
        <p:txBody>
          <a:bodyPr wrap="square" rtlCol="0">
            <a:spAutoFit/>
          </a:bodyPr>
          <a:lstStyle/>
          <a:p>
            <a:pPr marL="284163" indent="-284163" fontAlgn="auto">
              <a:spcBef>
                <a:spcPts val="300"/>
              </a:spcBef>
              <a:spcAft>
                <a:spcPts val="300"/>
              </a:spcAft>
              <a:buClr>
                <a:srgbClr val="5E5F62"/>
              </a:buClr>
              <a:buFont typeface="Wingdings" panose="05000000000000000000" pitchFamily="2" charset="2"/>
              <a:buChar char="n"/>
            </a:pPr>
            <a:r>
              <a:rPr lang="en-US" dirty="0">
                <a:solidFill>
                  <a:srgbClr val="5E5F62"/>
                </a:solidFill>
                <a:latin typeface="+mn-lt"/>
                <a:cs typeface="Arial" panose="020B0604020202020204" pitchFamily="34" charset="0"/>
              </a:rPr>
              <a:t>Skillsets aligned with job responsibilities</a:t>
            </a:r>
          </a:p>
          <a:p>
            <a:pPr marL="284163" indent="-284163" fontAlgn="auto">
              <a:spcBef>
                <a:spcPts val="300"/>
              </a:spcBef>
              <a:spcAft>
                <a:spcPts val="300"/>
              </a:spcAft>
              <a:buClr>
                <a:srgbClr val="5E5F62"/>
              </a:buClr>
              <a:buFont typeface="Wingdings" panose="05000000000000000000" pitchFamily="2" charset="2"/>
              <a:buChar char="n"/>
            </a:pPr>
            <a:r>
              <a:rPr lang="en-US" dirty="0">
                <a:solidFill>
                  <a:srgbClr val="5E5F62"/>
                </a:solidFill>
                <a:latin typeface="+mn-lt"/>
                <a:cs typeface="Arial" panose="020B0604020202020204" pitchFamily="34" charset="0"/>
              </a:rPr>
              <a:t>Agile to adjust to changing conditions</a:t>
            </a:r>
          </a:p>
          <a:p>
            <a:pPr marL="284163" indent="-284163" fontAlgn="auto">
              <a:spcBef>
                <a:spcPts val="300"/>
              </a:spcBef>
              <a:spcAft>
                <a:spcPts val="300"/>
              </a:spcAft>
              <a:buClr>
                <a:srgbClr val="5E5F62"/>
              </a:buClr>
              <a:buFont typeface="Wingdings" panose="05000000000000000000" pitchFamily="2" charset="2"/>
              <a:buChar char="n"/>
            </a:pPr>
            <a:r>
              <a:rPr lang="en-US" dirty="0">
                <a:solidFill>
                  <a:srgbClr val="5E5F62"/>
                </a:solidFill>
                <a:latin typeface="+mn-lt"/>
                <a:cs typeface="Arial" panose="020B0604020202020204" pitchFamily="34" charset="0"/>
              </a:rPr>
              <a:t>Workload determines staffing</a:t>
            </a:r>
          </a:p>
        </p:txBody>
      </p:sp>
      <p:sp>
        <p:nvSpPr>
          <p:cNvPr id="43" name="TextBox 42">
            <a:extLst>
              <a:ext uri="{FF2B5EF4-FFF2-40B4-BE49-F238E27FC236}">
                <a16:creationId xmlns:a16="http://schemas.microsoft.com/office/drawing/2014/main" id="{AA8917F7-D75A-69CF-1AA7-233E11414F15}"/>
              </a:ext>
            </a:extLst>
          </p:cNvPr>
          <p:cNvSpPr txBox="1"/>
          <p:nvPr/>
        </p:nvSpPr>
        <p:spPr>
          <a:xfrm>
            <a:off x="8076041" y="2291292"/>
            <a:ext cx="3200400" cy="369332"/>
          </a:xfrm>
          <a:prstGeom prst="rect">
            <a:avLst/>
          </a:prstGeom>
          <a:solidFill>
            <a:srgbClr val="009AC9"/>
          </a:solidFill>
          <a:ln>
            <a:noFill/>
          </a:ln>
        </p:spPr>
        <p:txBody>
          <a:bodyPr wrap="square" rtlCol="0">
            <a:spAutoFit/>
          </a:bodyPr>
          <a:lstStyle/>
          <a:p>
            <a:pPr algn="ctr" fontAlgn="auto">
              <a:spcBef>
                <a:spcPts val="0"/>
              </a:spcBef>
              <a:spcAft>
                <a:spcPts val="0"/>
              </a:spcAft>
            </a:pPr>
            <a:r>
              <a:rPr lang="en-US" b="1" dirty="0">
                <a:solidFill>
                  <a:schemeClr val="bg1"/>
                </a:solidFill>
                <a:latin typeface="+mn-lt"/>
                <a:cs typeface="Arial Black" panose="020B0604020202020204" pitchFamily="34" charset="0"/>
              </a:rPr>
              <a:t>Staffing</a:t>
            </a:r>
          </a:p>
        </p:txBody>
      </p:sp>
      <p:grpSp>
        <p:nvGrpSpPr>
          <p:cNvPr id="5" name="Graphic 219">
            <a:extLst>
              <a:ext uri="{FF2B5EF4-FFF2-40B4-BE49-F238E27FC236}">
                <a16:creationId xmlns:a16="http://schemas.microsoft.com/office/drawing/2014/main" id="{A8DAF177-AD9B-DB74-A0DD-435BCCB42236}"/>
              </a:ext>
            </a:extLst>
          </p:cNvPr>
          <p:cNvGrpSpPr>
            <a:grpSpLocks noChangeAspect="1"/>
          </p:cNvGrpSpPr>
          <p:nvPr/>
        </p:nvGrpSpPr>
        <p:grpSpPr>
          <a:xfrm>
            <a:off x="10362292" y="126366"/>
            <a:ext cx="617334" cy="660380"/>
            <a:chOff x="5918200" y="3238500"/>
            <a:chExt cx="354384" cy="379095"/>
          </a:xfrm>
          <a:solidFill>
            <a:srgbClr val="009AC9"/>
          </a:solidFill>
        </p:grpSpPr>
        <p:sp>
          <p:nvSpPr>
            <p:cNvPr id="6" name="Freeform 5">
              <a:extLst>
                <a:ext uri="{FF2B5EF4-FFF2-40B4-BE49-F238E27FC236}">
                  <a16:creationId xmlns:a16="http://schemas.microsoft.com/office/drawing/2014/main" id="{C1700A2B-671B-9856-1E0E-A3D713D57018}"/>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7" name="Freeform 6">
              <a:extLst>
                <a:ext uri="{FF2B5EF4-FFF2-40B4-BE49-F238E27FC236}">
                  <a16:creationId xmlns:a16="http://schemas.microsoft.com/office/drawing/2014/main" id="{F606CE7D-56E0-CFD2-4876-032431D6F8BE}"/>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8" name="Freeform 7">
              <a:extLst>
                <a:ext uri="{FF2B5EF4-FFF2-40B4-BE49-F238E27FC236}">
                  <a16:creationId xmlns:a16="http://schemas.microsoft.com/office/drawing/2014/main" id="{E4370BC5-3464-7C98-3A79-CAF99B5A801F}"/>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9" name="Freeform 8">
              <a:extLst>
                <a:ext uri="{FF2B5EF4-FFF2-40B4-BE49-F238E27FC236}">
                  <a16:creationId xmlns:a16="http://schemas.microsoft.com/office/drawing/2014/main" id="{9A6B0062-A327-0007-33F8-84D6043C2FF5}"/>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10" name="Graphic 19">
            <a:extLst>
              <a:ext uri="{FF2B5EF4-FFF2-40B4-BE49-F238E27FC236}">
                <a16:creationId xmlns:a16="http://schemas.microsoft.com/office/drawing/2014/main" id="{40B53559-AA6B-0C81-F042-A51FC7675321}"/>
              </a:ext>
            </a:extLst>
          </p:cNvPr>
          <p:cNvGrpSpPr>
            <a:grpSpLocks noChangeAspect="1"/>
          </p:cNvGrpSpPr>
          <p:nvPr/>
        </p:nvGrpSpPr>
        <p:grpSpPr>
          <a:xfrm>
            <a:off x="11236919" y="155219"/>
            <a:ext cx="757498" cy="603031"/>
            <a:chOff x="6222677" y="4236181"/>
            <a:chExt cx="571500" cy="454961"/>
          </a:xfrm>
          <a:solidFill>
            <a:srgbClr val="DDDDDD"/>
          </a:solidFill>
        </p:grpSpPr>
        <p:sp>
          <p:nvSpPr>
            <p:cNvPr id="11" name="Freeform 10">
              <a:extLst>
                <a:ext uri="{FF2B5EF4-FFF2-40B4-BE49-F238E27FC236}">
                  <a16:creationId xmlns:a16="http://schemas.microsoft.com/office/drawing/2014/main" id="{9D42028E-CE52-DFE2-E001-750CA3DA73FF}"/>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12" name="Freeform 11">
              <a:extLst>
                <a:ext uri="{FF2B5EF4-FFF2-40B4-BE49-F238E27FC236}">
                  <a16:creationId xmlns:a16="http://schemas.microsoft.com/office/drawing/2014/main" id="{1DC7F457-440A-6528-7D0A-459D8896D0D8}"/>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7859B983-8D9B-B7CA-780F-4BA59A5172A4}"/>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EE575944-09BC-3076-C000-0E828E15FF68}"/>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15" name="Freeform 14">
              <a:extLst>
                <a:ext uri="{FF2B5EF4-FFF2-40B4-BE49-F238E27FC236}">
                  <a16:creationId xmlns:a16="http://schemas.microsoft.com/office/drawing/2014/main" id="{7C0173D2-0A9F-7A8E-167C-B948B201B64A}"/>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16" name="Freeform 15">
              <a:extLst>
                <a:ext uri="{FF2B5EF4-FFF2-40B4-BE49-F238E27FC236}">
                  <a16:creationId xmlns:a16="http://schemas.microsoft.com/office/drawing/2014/main" id="{F235CD6A-AA6E-D19F-D1CB-AACF09D2A596}"/>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4FCBE85F-14F2-E81A-B7DC-FF051CC0A00E}"/>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D05F96E9-EDBD-D6D7-6B2C-24F0D2C2CA75}"/>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2D2DDD25-06EF-7B98-F064-58A9205FF084}"/>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6530931E-055E-C4F1-606E-8C834768D57B}"/>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21" name="Freeform 20">
              <a:extLst>
                <a:ext uri="{FF2B5EF4-FFF2-40B4-BE49-F238E27FC236}">
                  <a16:creationId xmlns:a16="http://schemas.microsoft.com/office/drawing/2014/main" id="{12C06EBD-9E7F-9841-8E45-F7375404671B}"/>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22" name="Freeform 21">
              <a:extLst>
                <a:ext uri="{FF2B5EF4-FFF2-40B4-BE49-F238E27FC236}">
                  <a16:creationId xmlns:a16="http://schemas.microsoft.com/office/drawing/2014/main" id="{83E59E7F-F812-23C4-B3F8-9BBF2B95D2C2}"/>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23" name="Straight Connector 22">
            <a:extLst>
              <a:ext uri="{FF2B5EF4-FFF2-40B4-BE49-F238E27FC236}">
                <a16:creationId xmlns:a16="http://schemas.microsoft.com/office/drawing/2014/main" id="{FB719306-1559-9F3C-7196-E1657A08E994}"/>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325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p:txBody>
          <a:bodyPr/>
          <a:lstStyle/>
          <a:p>
            <a:r>
              <a:rPr lang="en-US" dirty="0"/>
              <a:t>Organization Design Details</a:t>
            </a:r>
          </a:p>
        </p:txBody>
      </p:sp>
      <p:grpSp>
        <p:nvGrpSpPr>
          <p:cNvPr id="5" name="Graphic 219">
            <a:extLst>
              <a:ext uri="{FF2B5EF4-FFF2-40B4-BE49-F238E27FC236}">
                <a16:creationId xmlns:a16="http://schemas.microsoft.com/office/drawing/2014/main" id="{D9B3061B-50D2-AF04-8335-BBAF8ECB61D4}"/>
              </a:ext>
            </a:extLst>
          </p:cNvPr>
          <p:cNvGrpSpPr>
            <a:grpSpLocks noChangeAspect="1"/>
          </p:cNvGrpSpPr>
          <p:nvPr/>
        </p:nvGrpSpPr>
        <p:grpSpPr>
          <a:xfrm>
            <a:off x="10362292" y="126366"/>
            <a:ext cx="617334" cy="660380"/>
            <a:chOff x="5918200" y="3238500"/>
            <a:chExt cx="354384" cy="379095"/>
          </a:xfrm>
          <a:solidFill>
            <a:srgbClr val="009AC9"/>
          </a:solidFill>
        </p:grpSpPr>
        <p:sp>
          <p:nvSpPr>
            <p:cNvPr id="6" name="Freeform 5">
              <a:extLst>
                <a:ext uri="{FF2B5EF4-FFF2-40B4-BE49-F238E27FC236}">
                  <a16:creationId xmlns:a16="http://schemas.microsoft.com/office/drawing/2014/main" id="{8B7B0FA8-6FA8-78D0-C6AB-77824BF68D16}"/>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7" name="Freeform 6">
              <a:extLst>
                <a:ext uri="{FF2B5EF4-FFF2-40B4-BE49-F238E27FC236}">
                  <a16:creationId xmlns:a16="http://schemas.microsoft.com/office/drawing/2014/main" id="{82C67E64-7F30-F2AA-A1F6-1B58F6F8DAD2}"/>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8" name="Freeform 7">
              <a:extLst>
                <a:ext uri="{FF2B5EF4-FFF2-40B4-BE49-F238E27FC236}">
                  <a16:creationId xmlns:a16="http://schemas.microsoft.com/office/drawing/2014/main" id="{C51DF1EA-BC18-1FF7-D982-8D9B88B408B5}"/>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9" name="Freeform 8">
              <a:extLst>
                <a:ext uri="{FF2B5EF4-FFF2-40B4-BE49-F238E27FC236}">
                  <a16:creationId xmlns:a16="http://schemas.microsoft.com/office/drawing/2014/main" id="{70CCE4A8-88D1-3C35-1599-0C2831DC96B9}"/>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10" name="Graphic 19">
            <a:extLst>
              <a:ext uri="{FF2B5EF4-FFF2-40B4-BE49-F238E27FC236}">
                <a16:creationId xmlns:a16="http://schemas.microsoft.com/office/drawing/2014/main" id="{52BA9841-050B-0F1C-7CA5-EE84B3B52E0F}"/>
              </a:ext>
            </a:extLst>
          </p:cNvPr>
          <p:cNvGrpSpPr>
            <a:grpSpLocks noChangeAspect="1"/>
          </p:cNvGrpSpPr>
          <p:nvPr/>
        </p:nvGrpSpPr>
        <p:grpSpPr>
          <a:xfrm>
            <a:off x="11236288" y="155222"/>
            <a:ext cx="757498" cy="605999"/>
            <a:chOff x="6222201" y="4236181"/>
            <a:chExt cx="571500" cy="457200"/>
          </a:xfrm>
          <a:solidFill>
            <a:srgbClr val="DDDDDD"/>
          </a:solidFill>
        </p:grpSpPr>
        <p:sp>
          <p:nvSpPr>
            <p:cNvPr id="11" name="Freeform 10">
              <a:extLst>
                <a:ext uri="{FF2B5EF4-FFF2-40B4-BE49-F238E27FC236}">
                  <a16:creationId xmlns:a16="http://schemas.microsoft.com/office/drawing/2014/main" id="{EB094C12-94FA-3275-9222-6FD33ABF7369}"/>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12" name="Freeform 11">
              <a:extLst>
                <a:ext uri="{FF2B5EF4-FFF2-40B4-BE49-F238E27FC236}">
                  <a16:creationId xmlns:a16="http://schemas.microsoft.com/office/drawing/2014/main" id="{44AEE8F6-0E98-142D-2586-B839D2A2024B}"/>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D5CFBF25-8219-8816-46D5-143519E69DDA}"/>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A1EAE8BE-B756-64C9-83CC-6BDD1074327C}"/>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15" name="Freeform 14">
              <a:extLst>
                <a:ext uri="{FF2B5EF4-FFF2-40B4-BE49-F238E27FC236}">
                  <a16:creationId xmlns:a16="http://schemas.microsoft.com/office/drawing/2014/main" id="{B4741943-BD79-C05F-EA95-DC87E9C884E1}"/>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16" name="Freeform 15">
              <a:extLst>
                <a:ext uri="{FF2B5EF4-FFF2-40B4-BE49-F238E27FC236}">
                  <a16:creationId xmlns:a16="http://schemas.microsoft.com/office/drawing/2014/main" id="{A24F585E-F02A-C9E7-95E6-8B064FBA6A2A}"/>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A489F383-98F5-482E-A92C-D34E7651CC6C}"/>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28" name="Freeform 27">
              <a:extLst>
                <a:ext uri="{FF2B5EF4-FFF2-40B4-BE49-F238E27FC236}">
                  <a16:creationId xmlns:a16="http://schemas.microsoft.com/office/drawing/2014/main" id="{8829EA8A-FA60-BEA0-AA84-B8DC0F18C983}"/>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29" name="Freeform 28">
              <a:extLst>
                <a:ext uri="{FF2B5EF4-FFF2-40B4-BE49-F238E27FC236}">
                  <a16:creationId xmlns:a16="http://schemas.microsoft.com/office/drawing/2014/main" id="{A35300CE-6863-956C-068F-18150927FDD4}"/>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30" name="Freeform 29">
              <a:extLst>
                <a:ext uri="{FF2B5EF4-FFF2-40B4-BE49-F238E27FC236}">
                  <a16:creationId xmlns:a16="http://schemas.microsoft.com/office/drawing/2014/main" id="{0C149E55-8343-A9AE-5BBF-E419C028AD68}"/>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F4821C5A-6C51-C504-ECA2-C7DEC40013FC}"/>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32" name="Freeform 31">
              <a:extLst>
                <a:ext uri="{FF2B5EF4-FFF2-40B4-BE49-F238E27FC236}">
                  <a16:creationId xmlns:a16="http://schemas.microsoft.com/office/drawing/2014/main" id="{3197FB6F-F256-46BE-7C42-50C1DE75E987}"/>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33" name="Straight Connector 32">
            <a:extLst>
              <a:ext uri="{FF2B5EF4-FFF2-40B4-BE49-F238E27FC236}">
                <a16:creationId xmlns:a16="http://schemas.microsoft.com/office/drawing/2014/main" id="{437CE3E2-A55C-C667-1CDD-719A9E37401B}"/>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A2B4D6BF-D848-E7E7-2AAA-CE317021492E}"/>
              </a:ext>
            </a:extLst>
          </p:cNvPr>
          <p:cNvSpPr/>
          <p:nvPr/>
        </p:nvSpPr>
        <p:spPr>
          <a:xfrm>
            <a:off x="8639416" y="909877"/>
            <a:ext cx="2949726" cy="2417936"/>
          </a:xfrm>
          <a:prstGeom prst="rect">
            <a:avLst/>
          </a:prstGeom>
          <a:solidFill>
            <a:srgbClr val="009A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Box 73">
            <a:extLst>
              <a:ext uri="{FF2B5EF4-FFF2-40B4-BE49-F238E27FC236}">
                <a16:creationId xmlns:a16="http://schemas.microsoft.com/office/drawing/2014/main" id="{6E9ADCD5-8FB1-7963-093E-611AA370FF1B}"/>
              </a:ext>
            </a:extLst>
          </p:cNvPr>
          <p:cNvSpPr txBox="1">
            <a:spLocks noChangeArrowheads="1"/>
          </p:cNvSpPr>
          <p:nvPr/>
        </p:nvSpPr>
        <p:spPr bwMode="auto">
          <a:xfrm>
            <a:off x="3403967" y="3454611"/>
            <a:ext cx="1258931" cy="30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Tx/>
              <a:buChar char="•"/>
              <a:defRPr/>
            </a:pPr>
            <a:endParaRPr lang="en-US" sz="1412">
              <a:latin typeface="+mn-lt"/>
              <a:ea typeface="ＭＳ Ｐゴシック" charset="0"/>
            </a:endParaRPr>
          </a:p>
        </p:txBody>
      </p:sp>
      <p:sp>
        <p:nvSpPr>
          <p:cNvPr id="35" name="Text Box 15">
            <a:extLst>
              <a:ext uri="{FF2B5EF4-FFF2-40B4-BE49-F238E27FC236}">
                <a16:creationId xmlns:a16="http://schemas.microsoft.com/office/drawing/2014/main" id="{44D52FD6-974E-EAF3-263D-83F22BF29D66}"/>
              </a:ext>
            </a:extLst>
          </p:cNvPr>
          <p:cNvSpPr txBox="1">
            <a:spLocks noChangeArrowheads="1"/>
          </p:cNvSpPr>
          <p:nvPr/>
        </p:nvSpPr>
        <p:spPr bwMode="auto">
          <a:xfrm>
            <a:off x="5878788" y="2180760"/>
            <a:ext cx="2194560"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177800" indent="-1778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marL="354404" lvl="1" indent="-252146">
              <a:lnSpc>
                <a:spcPct val="90000"/>
              </a:lnSpc>
              <a:spcBef>
                <a:spcPts val="265"/>
              </a:spcBef>
              <a:spcAft>
                <a:spcPts val="265"/>
              </a:spcAft>
              <a:buClr>
                <a:srgbClr val="515151"/>
              </a:buClr>
              <a:buSzPct val="100000"/>
              <a:buFont typeface="Wingdings" panose="05000000000000000000" pitchFamily="2" charset="2"/>
              <a:buChar char="n"/>
              <a:defRPr/>
            </a:pPr>
            <a:r>
              <a:rPr lang="en-US" sz="1600" b="1">
                <a:solidFill>
                  <a:srgbClr val="009AC9"/>
                </a:solidFill>
                <a:latin typeface="+mn-lt"/>
                <a:ea typeface="+mn-ea"/>
              </a:rPr>
              <a:t>Design the structure for each level</a:t>
            </a:r>
          </a:p>
        </p:txBody>
      </p:sp>
      <p:sp>
        <p:nvSpPr>
          <p:cNvPr id="36" name="Rectangle 25">
            <a:extLst>
              <a:ext uri="{FF2B5EF4-FFF2-40B4-BE49-F238E27FC236}">
                <a16:creationId xmlns:a16="http://schemas.microsoft.com/office/drawing/2014/main" id="{1C71DE77-89F9-1DB2-00A9-FE11E71317B6}"/>
              </a:ext>
            </a:extLst>
          </p:cNvPr>
          <p:cNvSpPr>
            <a:spLocks noChangeArrowheads="1"/>
          </p:cNvSpPr>
          <p:nvPr/>
        </p:nvSpPr>
        <p:spPr bwMode="auto">
          <a:xfrm>
            <a:off x="882621" y="1443856"/>
            <a:ext cx="1613647" cy="634903"/>
          </a:xfrm>
          <a:prstGeom prst="rect">
            <a:avLst/>
          </a:prstGeom>
          <a:solidFill>
            <a:srgbClr val="009AC9"/>
          </a:solidFill>
          <a:ln w="9525">
            <a:noFill/>
            <a:miter lim="800000"/>
            <a:headEnd/>
            <a:tailEnd/>
          </a:ln>
          <a:effectLst>
            <a:outerShdw blurRad="63500" dist="71842" dir="2700000" algn="ctr" rotWithShape="0">
              <a:srgbClr val="5F5F5F">
                <a:alpha val="74998"/>
              </a:srgbClr>
            </a:outerShdw>
          </a:effectLst>
        </p:spPr>
        <p:txBody>
          <a:bodyPr lIns="78300" tIns="39151" rIns="78300" bIns="39151" anchor="ctr"/>
          <a:lstStyle/>
          <a:p>
            <a:pPr algn="ctr">
              <a:defRPr/>
            </a:pPr>
            <a:r>
              <a:rPr lang="en-US" sz="1600" b="1">
                <a:solidFill>
                  <a:schemeClr val="bg1"/>
                </a:solidFill>
                <a:latin typeface="+mn-lt"/>
                <a:ea typeface="ＭＳ Ｐゴシック" charset="0"/>
              </a:rPr>
              <a:t>1. Plan</a:t>
            </a:r>
          </a:p>
        </p:txBody>
      </p:sp>
      <p:cxnSp>
        <p:nvCxnSpPr>
          <p:cNvPr id="37" name="AutoShape 28">
            <a:extLst>
              <a:ext uri="{FF2B5EF4-FFF2-40B4-BE49-F238E27FC236}">
                <a16:creationId xmlns:a16="http://schemas.microsoft.com/office/drawing/2014/main" id="{C554D512-B7CB-A31C-9F6E-B11ACE08E760}"/>
              </a:ext>
            </a:extLst>
          </p:cNvPr>
          <p:cNvCxnSpPr>
            <a:cxnSpLocks noChangeShapeType="1"/>
            <a:stCxn id="36" idx="3"/>
            <a:endCxn id="38" idx="1"/>
          </p:cNvCxnSpPr>
          <p:nvPr/>
        </p:nvCxnSpPr>
        <p:spPr bwMode="auto">
          <a:xfrm flipV="1">
            <a:off x="2496268" y="1761307"/>
            <a:ext cx="1050719" cy="1"/>
          </a:xfrm>
          <a:prstGeom prst="straightConnector1">
            <a:avLst/>
          </a:prstGeom>
          <a:noFill/>
          <a:ln w="19050">
            <a:solidFill>
              <a:srgbClr val="009AC9"/>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8" name="Rectangle 31">
            <a:extLst>
              <a:ext uri="{FF2B5EF4-FFF2-40B4-BE49-F238E27FC236}">
                <a16:creationId xmlns:a16="http://schemas.microsoft.com/office/drawing/2014/main" id="{5961FC58-26B4-97F8-5C8A-C82B4FBAF2B6}"/>
              </a:ext>
            </a:extLst>
          </p:cNvPr>
          <p:cNvSpPr>
            <a:spLocks noChangeArrowheads="1"/>
          </p:cNvSpPr>
          <p:nvPr/>
        </p:nvSpPr>
        <p:spPr bwMode="auto">
          <a:xfrm>
            <a:off x="3546987" y="1443855"/>
            <a:ext cx="1613647" cy="634903"/>
          </a:xfrm>
          <a:prstGeom prst="rect">
            <a:avLst/>
          </a:prstGeom>
          <a:solidFill>
            <a:srgbClr val="009AC9"/>
          </a:solidFill>
          <a:ln w="9525">
            <a:noFill/>
            <a:miter lim="800000"/>
            <a:headEnd/>
            <a:tailEnd/>
          </a:ln>
          <a:effectLst>
            <a:outerShdw blurRad="63500" dist="71842" dir="2700000" algn="ctr" rotWithShape="0">
              <a:srgbClr val="5F5F5F">
                <a:alpha val="74998"/>
              </a:srgbClr>
            </a:outerShdw>
          </a:effectLst>
        </p:spPr>
        <p:txBody>
          <a:bodyPr lIns="78300" tIns="39151" rIns="78300" bIns="39151" anchor="ctr"/>
          <a:lstStyle/>
          <a:p>
            <a:pPr algn="ctr">
              <a:defRPr/>
            </a:pPr>
            <a:r>
              <a:rPr lang="en-US" sz="1600" b="1">
                <a:solidFill>
                  <a:schemeClr val="bg1"/>
                </a:solidFill>
                <a:latin typeface="+mn-lt"/>
                <a:ea typeface="ＭＳ Ｐゴシック" charset="0"/>
              </a:rPr>
              <a:t>2. Analyze</a:t>
            </a:r>
          </a:p>
        </p:txBody>
      </p:sp>
      <p:sp>
        <p:nvSpPr>
          <p:cNvPr id="39" name="Rectangle 32">
            <a:extLst>
              <a:ext uri="{FF2B5EF4-FFF2-40B4-BE49-F238E27FC236}">
                <a16:creationId xmlns:a16="http://schemas.microsoft.com/office/drawing/2014/main" id="{9CDA2654-6145-DECC-D274-2ECB6AFA1742}"/>
              </a:ext>
            </a:extLst>
          </p:cNvPr>
          <p:cNvSpPr>
            <a:spLocks noChangeArrowheads="1"/>
          </p:cNvSpPr>
          <p:nvPr/>
        </p:nvSpPr>
        <p:spPr bwMode="auto">
          <a:xfrm>
            <a:off x="6169245" y="1443856"/>
            <a:ext cx="1613647" cy="634903"/>
          </a:xfrm>
          <a:prstGeom prst="rect">
            <a:avLst/>
          </a:prstGeom>
          <a:solidFill>
            <a:srgbClr val="009AC9"/>
          </a:solidFill>
          <a:ln w="9525">
            <a:noFill/>
            <a:miter lim="800000"/>
            <a:headEnd/>
            <a:tailEnd/>
          </a:ln>
          <a:effectLst>
            <a:outerShdw blurRad="63500" dist="71842" dir="2700000" algn="ctr" rotWithShape="0">
              <a:srgbClr val="5F5F5F">
                <a:alpha val="74998"/>
              </a:srgbClr>
            </a:outerShdw>
          </a:effectLst>
        </p:spPr>
        <p:txBody>
          <a:bodyPr lIns="16136" tIns="39151" rIns="78300" bIns="39151" anchor="ctr"/>
          <a:lstStyle/>
          <a:p>
            <a:pPr algn="ctr">
              <a:defRPr/>
            </a:pPr>
            <a:r>
              <a:rPr lang="en-US" sz="1600" b="1">
                <a:solidFill>
                  <a:schemeClr val="bg1"/>
                </a:solidFill>
                <a:latin typeface="+mn-lt"/>
                <a:ea typeface="ＭＳ Ｐゴシック" charset="0"/>
              </a:rPr>
              <a:t>3. Design</a:t>
            </a:r>
          </a:p>
        </p:txBody>
      </p:sp>
      <p:cxnSp>
        <p:nvCxnSpPr>
          <p:cNvPr id="40" name="AutoShape 33">
            <a:extLst>
              <a:ext uri="{FF2B5EF4-FFF2-40B4-BE49-F238E27FC236}">
                <a16:creationId xmlns:a16="http://schemas.microsoft.com/office/drawing/2014/main" id="{92494E20-E3FB-FEBE-F95F-0E3854A3FD08}"/>
              </a:ext>
            </a:extLst>
          </p:cNvPr>
          <p:cNvCxnSpPr>
            <a:cxnSpLocks noChangeShapeType="1"/>
            <a:stCxn id="38" idx="3"/>
            <a:endCxn id="39" idx="1"/>
          </p:cNvCxnSpPr>
          <p:nvPr/>
        </p:nvCxnSpPr>
        <p:spPr bwMode="auto">
          <a:xfrm>
            <a:off x="5160634" y="1761307"/>
            <a:ext cx="1008611" cy="1"/>
          </a:xfrm>
          <a:prstGeom prst="straightConnector1">
            <a:avLst/>
          </a:prstGeom>
          <a:noFill/>
          <a:ln w="19050">
            <a:solidFill>
              <a:srgbClr val="009AC9"/>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1" name="Text Box 69">
            <a:extLst>
              <a:ext uri="{FF2B5EF4-FFF2-40B4-BE49-F238E27FC236}">
                <a16:creationId xmlns:a16="http://schemas.microsoft.com/office/drawing/2014/main" id="{B9EC39B7-BC36-6965-965E-BF23B4AD98AD}"/>
              </a:ext>
            </a:extLst>
          </p:cNvPr>
          <p:cNvSpPr txBox="1">
            <a:spLocks noChangeArrowheads="1"/>
          </p:cNvSpPr>
          <p:nvPr/>
        </p:nvSpPr>
        <p:spPr bwMode="auto">
          <a:xfrm>
            <a:off x="3256530" y="2180759"/>
            <a:ext cx="2194560" cy="149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177800" indent="-1778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marL="354404" lvl="1" indent="-252146">
              <a:lnSpc>
                <a:spcPct val="90000"/>
              </a:lnSpc>
              <a:spcBef>
                <a:spcPts val="265"/>
              </a:spcBef>
              <a:spcAft>
                <a:spcPts val="265"/>
              </a:spcAft>
              <a:buClr>
                <a:srgbClr val="515151"/>
              </a:buClr>
              <a:buSzPct val="100000"/>
              <a:buFont typeface="Wingdings" panose="05000000000000000000" pitchFamily="2" charset="2"/>
              <a:buChar char="n"/>
              <a:defRPr/>
            </a:pPr>
            <a:r>
              <a:rPr lang="en-US" sz="1600" b="1">
                <a:solidFill>
                  <a:srgbClr val="009AC9"/>
                </a:solidFill>
                <a:latin typeface="+mn-lt"/>
                <a:ea typeface="+mn-ea"/>
              </a:rPr>
              <a:t>Assess alignment between strategy and organization design</a:t>
            </a:r>
          </a:p>
          <a:p>
            <a:pPr marL="354404" lvl="1" indent="-252146">
              <a:lnSpc>
                <a:spcPct val="90000"/>
              </a:lnSpc>
              <a:spcBef>
                <a:spcPts val="265"/>
              </a:spcBef>
              <a:spcAft>
                <a:spcPts val="265"/>
              </a:spcAft>
              <a:buClr>
                <a:srgbClr val="515151"/>
              </a:buClr>
              <a:buSzPct val="100000"/>
              <a:buFont typeface="Wingdings" panose="05000000000000000000" pitchFamily="2" charset="2"/>
              <a:buChar char="n"/>
              <a:defRPr/>
            </a:pPr>
            <a:r>
              <a:rPr lang="en-US" sz="1600" b="1">
                <a:solidFill>
                  <a:srgbClr val="009AC9"/>
                </a:solidFill>
                <a:latin typeface="+mn-lt"/>
                <a:ea typeface="+mn-ea"/>
              </a:rPr>
              <a:t>Conduct workload analysis</a:t>
            </a:r>
          </a:p>
        </p:txBody>
      </p:sp>
      <p:sp>
        <p:nvSpPr>
          <p:cNvPr id="42" name="Text Box 70">
            <a:extLst>
              <a:ext uri="{FF2B5EF4-FFF2-40B4-BE49-F238E27FC236}">
                <a16:creationId xmlns:a16="http://schemas.microsoft.com/office/drawing/2014/main" id="{CBE4A3ED-F909-A8BF-5888-5CE6AA4F261D}"/>
              </a:ext>
            </a:extLst>
          </p:cNvPr>
          <p:cNvSpPr txBox="1">
            <a:spLocks noChangeArrowheads="1"/>
          </p:cNvSpPr>
          <p:nvPr/>
        </p:nvSpPr>
        <p:spPr bwMode="auto">
          <a:xfrm>
            <a:off x="592164" y="2180759"/>
            <a:ext cx="2194560"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177800" indent="-1778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marL="354404" lvl="1" indent="-252146">
              <a:lnSpc>
                <a:spcPct val="90000"/>
              </a:lnSpc>
              <a:spcBef>
                <a:spcPts val="265"/>
              </a:spcBef>
              <a:spcAft>
                <a:spcPts val="265"/>
              </a:spcAft>
              <a:buClr>
                <a:srgbClr val="515151"/>
              </a:buClr>
              <a:buSzPct val="100000"/>
              <a:buFont typeface="Wingdings" panose="05000000000000000000" pitchFamily="2" charset="2"/>
              <a:buChar char="n"/>
              <a:defRPr/>
            </a:pPr>
            <a:r>
              <a:rPr lang="en-US" sz="1600" b="1">
                <a:solidFill>
                  <a:srgbClr val="009AC9"/>
                </a:solidFill>
                <a:latin typeface="+mn-lt"/>
                <a:ea typeface="+mn-ea"/>
              </a:rPr>
              <a:t>Understand company’s strategy and goals</a:t>
            </a:r>
          </a:p>
        </p:txBody>
      </p:sp>
      <p:grpSp>
        <p:nvGrpSpPr>
          <p:cNvPr id="43" name="Group 42">
            <a:extLst>
              <a:ext uri="{FF2B5EF4-FFF2-40B4-BE49-F238E27FC236}">
                <a16:creationId xmlns:a16="http://schemas.microsoft.com/office/drawing/2014/main" id="{F658B0C8-AA8C-EE92-3178-BDAA952B2706}"/>
              </a:ext>
            </a:extLst>
          </p:cNvPr>
          <p:cNvGrpSpPr/>
          <p:nvPr/>
        </p:nvGrpSpPr>
        <p:grpSpPr>
          <a:xfrm>
            <a:off x="1317576" y="3798908"/>
            <a:ext cx="6858000" cy="2320504"/>
            <a:chOff x="1317576" y="3798908"/>
            <a:chExt cx="6858000" cy="2320504"/>
          </a:xfrm>
        </p:grpSpPr>
        <p:sp>
          <p:nvSpPr>
            <p:cNvPr id="44" name="Rectangle 43">
              <a:extLst>
                <a:ext uri="{FF2B5EF4-FFF2-40B4-BE49-F238E27FC236}">
                  <a16:creationId xmlns:a16="http://schemas.microsoft.com/office/drawing/2014/main" id="{74B895A5-1E12-1BD7-8B6E-2E2C10FD6C34}"/>
                </a:ext>
              </a:extLst>
            </p:cNvPr>
            <p:cNvSpPr/>
            <p:nvPr/>
          </p:nvSpPr>
          <p:spPr>
            <a:xfrm>
              <a:off x="1317576" y="4016294"/>
              <a:ext cx="6858000" cy="2103118"/>
            </a:xfrm>
            <a:prstGeom prst="rect">
              <a:avLst/>
            </a:prstGeom>
            <a:solidFill>
              <a:schemeClr val="bg1"/>
            </a:solidFill>
            <a:ln w="19050">
              <a:solidFill>
                <a:srgbClr val="009AC9"/>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tlCol="0" anchor="t"/>
            <a:lstStyle/>
            <a:p>
              <a:pPr marL="284163" lvl="1" indent="-284163">
                <a:lnSpc>
                  <a:spcPct val="90000"/>
                </a:lnSpc>
                <a:spcBef>
                  <a:spcPts val="300"/>
                </a:spcBef>
                <a:spcAft>
                  <a:spcPts val="300"/>
                </a:spcAft>
                <a:buClr>
                  <a:srgbClr val="009AC9"/>
                </a:buClr>
                <a:buFont typeface="Wingdings" panose="05000000000000000000" pitchFamily="2" charset="2"/>
                <a:buChar char=""/>
                <a:defRPr/>
              </a:pPr>
              <a:r>
                <a:rPr lang="en-US">
                  <a:solidFill>
                    <a:srgbClr val="5E5F62"/>
                  </a:solidFill>
                  <a:cs typeface="Arial" panose="020B0604020202020204" pitchFamily="34" charset="0"/>
                </a:rPr>
                <a:t>Ensure there is a clear understanding of business strategy before making assumptions about the work</a:t>
              </a:r>
            </a:p>
            <a:p>
              <a:pPr marL="284163" lvl="1" indent="-284163">
                <a:lnSpc>
                  <a:spcPct val="90000"/>
                </a:lnSpc>
                <a:spcBef>
                  <a:spcPts val="300"/>
                </a:spcBef>
                <a:spcAft>
                  <a:spcPts val="300"/>
                </a:spcAft>
                <a:buClr>
                  <a:srgbClr val="009AC9"/>
                </a:buClr>
                <a:buFont typeface="Wingdings" panose="05000000000000000000" pitchFamily="2" charset="2"/>
                <a:buChar char=""/>
                <a:defRPr/>
              </a:pPr>
              <a:r>
                <a:rPr lang="en-US">
                  <a:solidFill>
                    <a:srgbClr val="5E5F62"/>
                  </a:solidFill>
                  <a:cs typeface="Arial" panose="020B0604020202020204" pitchFamily="34" charset="0"/>
                </a:rPr>
                <a:t>Build cross-functional teams for the work activity analysis to understand possible work transfers</a:t>
              </a:r>
            </a:p>
            <a:p>
              <a:pPr marL="284163" lvl="1" indent="-284163">
                <a:lnSpc>
                  <a:spcPct val="90000"/>
                </a:lnSpc>
                <a:spcBef>
                  <a:spcPts val="300"/>
                </a:spcBef>
                <a:spcAft>
                  <a:spcPts val="300"/>
                </a:spcAft>
                <a:buClr>
                  <a:srgbClr val="009AC9"/>
                </a:buClr>
                <a:buFont typeface="Wingdings" panose="05000000000000000000" pitchFamily="2" charset="2"/>
                <a:buChar char=""/>
                <a:defRPr/>
              </a:pPr>
              <a:r>
                <a:rPr lang="en-US">
                  <a:solidFill>
                    <a:srgbClr val="5E5F62"/>
                  </a:solidFill>
                  <a:cs typeface="Arial" panose="020B0604020202020204" pitchFamily="34" charset="0"/>
                </a:rPr>
                <a:t>Develop strong communications and change management plans</a:t>
              </a:r>
            </a:p>
            <a:p>
              <a:pPr marL="284163" lvl="1" indent="-284163">
                <a:lnSpc>
                  <a:spcPct val="90000"/>
                </a:lnSpc>
                <a:spcBef>
                  <a:spcPts val="300"/>
                </a:spcBef>
                <a:spcAft>
                  <a:spcPts val="300"/>
                </a:spcAft>
                <a:buClr>
                  <a:srgbClr val="009AC9"/>
                </a:buClr>
                <a:buFont typeface="Wingdings" panose="05000000000000000000" pitchFamily="2" charset="2"/>
                <a:buChar char=""/>
                <a:defRPr/>
              </a:pPr>
              <a:r>
                <a:rPr lang="en-US">
                  <a:solidFill>
                    <a:srgbClr val="5E5F62"/>
                  </a:solidFill>
                  <a:cs typeface="Arial" panose="020B0604020202020204" pitchFamily="34" charset="0"/>
                </a:rPr>
                <a:t>Set a realistic timeline</a:t>
              </a:r>
              <a:endParaRPr lang="en-US" sz="1400">
                <a:solidFill>
                  <a:srgbClr val="5E5F62"/>
                </a:solidFill>
                <a:cs typeface="Arial" panose="020B0604020202020204" pitchFamily="34" charset="0"/>
              </a:endParaRPr>
            </a:p>
          </p:txBody>
        </p:sp>
        <p:sp>
          <p:nvSpPr>
            <p:cNvPr id="45" name="TextBox 44">
              <a:extLst>
                <a:ext uri="{FF2B5EF4-FFF2-40B4-BE49-F238E27FC236}">
                  <a16:creationId xmlns:a16="http://schemas.microsoft.com/office/drawing/2014/main" id="{340BEC01-C7B8-E4D3-94AB-AA0875117A44}"/>
                </a:ext>
              </a:extLst>
            </p:cNvPr>
            <p:cNvSpPr txBox="1"/>
            <p:nvPr/>
          </p:nvSpPr>
          <p:spPr>
            <a:xfrm>
              <a:off x="1730549" y="3798908"/>
              <a:ext cx="2609412" cy="369332"/>
            </a:xfrm>
            <a:prstGeom prst="rect">
              <a:avLst/>
            </a:prstGeom>
            <a:solidFill>
              <a:schemeClr val="bg1"/>
            </a:solidFill>
            <a:ln>
              <a:noFill/>
            </a:ln>
          </p:spPr>
          <p:txBody>
            <a:bodyPr wrap="square" rtlCol="0">
              <a:spAutoFit/>
            </a:bodyPr>
            <a:lstStyle/>
            <a:p>
              <a:pPr marR="0" lvl="0" algn="ctr" defTabSz="914400" rtl="0" eaLnBrk="1" fontAlgn="auto" latinLnBrk="0" hangingPunct="1">
                <a:lnSpc>
                  <a:spcPct val="100000"/>
                </a:lnSpc>
                <a:spcBef>
                  <a:spcPts val="300"/>
                </a:spcBef>
                <a:spcAft>
                  <a:spcPts val="300"/>
                </a:spcAft>
                <a:buClr>
                  <a:srgbClr val="26BCD7"/>
                </a:buClr>
                <a:buSzPct val="135000"/>
                <a:buFontTx/>
                <a:buNone/>
                <a:tabLst/>
                <a:defRPr/>
              </a:pPr>
              <a:r>
                <a:rPr kumimoji="0" lang="en-US" b="1" i="0" u="none" strike="noStrike" kern="1200" cap="none" spc="0" normalizeH="0" baseline="0" noProof="0">
                  <a:ln>
                    <a:noFill/>
                  </a:ln>
                  <a:solidFill>
                    <a:srgbClr val="009AC9"/>
                  </a:solidFill>
                  <a:effectLst/>
                  <a:uLnTx/>
                  <a:uFillTx/>
                  <a:latin typeface="+mn-lt"/>
                  <a:ea typeface="+mn-ea"/>
                  <a:cs typeface="Calibri" panose="020F0502020204030204" pitchFamily="34" charset="0"/>
                </a:rPr>
                <a:t>Success Factors</a:t>
              </a:r>
            </a:p>
          </p:txBody>
        </p:sp>
      </p:grpSp>
      <p:sp>
        <p:nvSpPr>
          <p:cNvPr id="64" name="Rectangle 63">
            <a:extLst>
              <a:ext uri="{FF2B5EF4-FFF2-40B4-BE49-F238E27FC236}">
                <a16:creationId xmlns:a16="http://schemas.microsoft.com/office/drawing/2014/main" id="{7A0E72A9-CAE3-3B14-13DF-0A61A14D8878}"/>
              </a:ext>
            </a:extLst>
          </p:cNvPr>
          <p:cNvSpPr/>
          <p:nvPr/>
        </p:nvSpPr>
        <p:spPr>
          <a:xfrm>
            <a:off x="1496923" y="3675733"/>
            <a:ext cx="215399" cy="463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ea typeface="+mn-ea"/>
              <a:cs typeface="+mn-cs"/>
            </a:endParaRPr>
          </a:p>
        </p:txBody>
      </p:sp>
      <p:grpSp>
        <p:nvGrpSpPr>
          <p:cNvPr id="65" name="Graphic 679">
            <a:extLst>
              <a:ext uri="{FF2B5EF4-FFF2-40B4-BE49-F238E27FC236}">
                <a16:creationId xmlns:a16="http://schemas.microsoft.com/office/drawing/2014/main" id="{6FA254EF-92DB-81E8-F3BD-ABA178D99121}"/>
              </a:ext>
            </a:extLst>
          </p:cNvPr>
          <p:cNvGrpSpPr>
            <a:grpSpLocks noChangeAspect="1"/>
          </p:cNvGrpSpPr>
          <p:nvPr/>
        </p:nvGrpSpPr>
        <p:grpSpPr>
          <a:xfrm>
            <a:off x="1744890" y="3767732"/>
            <a:ext cx="280516" cy="323068"/>
            <a:chOff x="5722950" y="3003550"/>
            <a:chExt cx="751405" cy="843599"/>
          </a:xfrm>
          <a:solidFill>
            <a:srgbClr val="009AC9"/>
          </a:solidFill>
        </p:grpSpPr>
        <p:sp>
          <p:nvSpPr>
            <p:cNvPr id="66" name="Freeform 681">
              <a:extLst>
                <a:ext uri="{FF2B5EF4-FFF2-40B4-BE49-F238E27FC236}">
                  <a16:creationId xmlns:a16="http://schemas.microsoft.com/office/drawing/2014/main" id="{92E15566-DAFB-F623-2A51-EC8A51BD264B}"/>
                </a:ext>
              </a:extLst>
            </p:cNvPr>
            <p:cNvSpPr/>
            <p:nvPr/>
          </p:nvSpPr>
          <p:spPr>
            <a:xfrm>
              <a:off x="5872090" y="3166428"/>
              <a:ext cx="455271" cy="680721"/>
            </a:xfrm>
            <a:custGeom>
              <a:avLst/>
              <a:gdLst>
                <a:gd name="connsiteX0" fmla="*/ 1018 w 455270"/>
                <a:gd name="connsiteY0" fmla="*/ 206509 h 680720"/>
                <a:gd name="connsiteX1" fmla="*/ 73008 w 455270"/>
                <a:gd name="connsiteY1" fmla="*/ 394085 h 680720"/>
                <a:gd name="connsiteX2" fmla="*/ 119578 w 455270"/>
                <a:gd name="connsiteY2" fmla="*/ 499407 h 680720"/>
                <a:gd name="connsiteX3" fmla="*/ 119578 w 455270"/>
                <a:gd name="connsiteY3" fmla="*/ 589603 h 680720"/>
                <a:gd name="connsiteX4" fmla="*/ 168425 w 455270"/>
                <a:gd name="connsiteY4" fmla="*/ 641602 h 680720"/>
                <a:gd name="connsiteX5" fmla="*/ 227895 w 455270"/>
                <a:gd name="connsiteY5" fmla="*/ 688024 h 680720"/>
                <a:gd name="connsiteX6" fmla="*/ 287554 w 455270"/>
                <a:gd name="connsiteY6" fmla="*/ 641602 h 680720"/>
                <a:gd name="connsiteX7" fmla="*/ 336401 w 455270"/>
                <a:gd name="connsiteY7" fmla="*/ 589603 h 680720"/>
                <a:gd name="connsiteX8" fmla="*/ 336401 w 455270"/>
                <a:gd name="connsiteY8" fmla="*/ 498935 h 680720"/>
                <a:gd name="connsiteX9" fmla="*/ 382971 w 455270"/>
                <a:gd name="connsiteY9" fmla="*/ 393707 h 680720"/>
                <a:gd name="connsiteX10" fmla="*/ 395839 w 455270"/>
                <a:gd name="connsiteY10" fmla="*/ 73069 h 680720"/>
                <a:gd name="connsiteX11" fmla="*/ 244019 w 455270"/>
                <a:gd name="connsiteY11" fmla="*/ 591 h 680720"/>
                <a:gd name="connsiteX12" fmla="*/ 1018 w 455270"/>
                <a:gd name="connsiteY12" fmla="*/ 206509 h 680720"/>
                <a:gd name="connsiteX13" fmla="*/ 307947 w 455270"/>
                <a:gd name="connsiteY13" fmla="*/ 570694 h 680720"/>
                <a:gd name="connsiteX14" fmla="*/ 147748 w 455270"/>
                <a:gd name="connsiteY14" fmla="*/ 570694 h 680720"/>
                <a:gd name="connsiteX15" fmla="*/ 147748 w 455270"/>
                <a:gd name="connsiteY15" fmla="*/ 556323 h 680720"/>
                <a:gd name="connsiteX16" fmla="*/ 307947 w 455270"/>
                <a:gd name="connsiteY16" fmla="*/ 556323 h 680720"/>
                <a:gd name="connsiteX17" fmla="*/ 227895 w 455270"/>
                <a:gd name="connsiteY17" fmla="*/ 659660 h 680720"/>
                <a:gd name="connsiteX18" fmla="*/ 199440 w 455270"/>
                <a:gd name="connsiteY18" fmla="*/ 641791 h 680720"/>
                <a:gd name="connsiteX19" fmla="*/ 257108 w 455270"/>
                <a:gd name="connsiteY19" fmla="*/ 641791 h 680720"/>
                <a:gd name="connsiteX20" fmla="*/ 227895 w 455270"/>
                <a:gd name="connsiteY20" fmla="*/ 659660 h 680720"/>
                <a:gd name="connsiteX21" fmla="*/ 284045 w 455270"/>
                <a:gd name="connsiteY21" fmla="*/ 613428 h 680720"/>
                <a:gd name="connsiteX22" fmla="*/ 171745 w 455270"/>
                <a:gd name="connsiteY22" fmla="*/ 613428 h 680720"/>
                <a:gd name="connsiteX23" fmla="*/ 149835 w 455270"/>
                <a:gd name="connsiteY23" fmla="*/ 599057 h 680720"/>
                <a:gd name="connsiteX24" fmla="*/ 305955 w 455270"/>
                <a:gd name="connsiteY24" fmla="*/ 599057 h 680720"/>
                <a:gd name="connsiteX25" fmla="*/ 284045 w 455270"/>
                <a:gd name="connsiteY25" fmla="*/ 613428 h 680720"/>
                <a:gd name="connsiteX26" fmla="*/ 307947 w 455270"/>
                <a:gd name="connsiteY26" fmla="*/ 528338 h 680720"/>
                <a:gd name="connsiteX27" fmla="*/ 147748 w 455270"/>
                <a:gd name="connsiteY27" fmla="*/ 528338 h 680720"/>
                <a:gd name="connsiteX28" fmla="*/ 147748 w 455270"/>
                <a:gd name="connsiteY28" fmla="*/ 513495 h 680720"/>
                <a:gd name="connsiteX29" fmla="*/ 307947 w 455270"/>
                <a:gd name="connsiteY29" fmla="*/ 513495 h 680720"/>
                <a:gd name="connsiteX30" fmla="*/ 183980 w 455270"/>
                <a:gd name="connsiteY30" fmla="*/ 275810 h 680720"/>
                <a:gd name="connsiteX31" fmla="*/ 165010 w 455270"/>
                <a:gd name="connsiteY31" fmla="*/ 275810 h 680720"/>
                <a:gd name="connsiteX32" fmla="*/ 146041 w 455270"/>
                <a:gd name="connsiteY32" fmla="*/ 256901 h 680720"/>
                <a:gd name="connsiteX33" fmla="*/ 165010 w 455270"/>
                <a:gd name="connsiteY33" fmla="*/ 237992 h 680720"/>
                <a:gd name="connsiteX34" fmla="*/ 183980 w 455270"/>
                <a:gd name="connsiteY34" fmla="*/ 256901 h 680720"/>
                <a:gd name="connsiteX35" fmla="*/ 212435 w 455270"/>
                <a:gd name="connsiteY35" fmla="*/ 304173 h 680720"/>
                <a:gd name="connsiteX36" fmla="*/ 243355 w 455270"/>
                <a:gd name="connsiteY36" fmla="*/ 304173 h 680720"/>
                <a:gd name="connsiteX37" fmla="*/ 243355 w 455270"/>
                <a:gd name="connsiteY37" fmla="*/ 485131 h 680720"/>
                <a:gd name="connsiteX38" fmla="*/ 212435 w 455270"/>
                <a:gd name="connsiteY38" fmla="*/ 485131 h 680720"/>
                <a:gd name="connsiteX39" fmla="*/ 213668 w 455270"/>
                <a:gd name="connsiteY39" fmla="*/ 28860 h 680720"/>
                <a:gd name="connsiteX40" fmla="*/ 242122 w 455270"/>
                <a:gd name="connsiteY40" fmla="*/ 28860 h 680720"/>
                <a:gd name="connsiteX41" fmla="*/ 427732 w 455270"/>
                <a:gd name="connsiteY41" fmla="*/ 240066 h 680720"/>
                <a:gd name="connsiteX42" fmla="*/ 363622 w 455270"/>
                <a:gd name="connsiteY42" fmla="*/ 373285 h 680720"/>
                <a:gd name="connsiteX43" fmla="*/ 308611 w 455270"/>
                <a:gd name="connsiteY43" fmla="*/ 485131 h 680720"/>
                <a:gd name="connsiteX44" fmla="*/ 271809 w 455270"/>
                <a:gd name="connsiteY44" fmla="*/ 485131 h 680720"/>
                <a:gd name="connsiteX45" fmla="*/ 271809 w 455270"/>
                <a:gd name="connsiteY45" fmla="*/ 304173 h 680720"/>
                <a:gd name="connsiteX46" fmla="*/ 290779 w 455270"/>
                <a:gd name="connsiteY46" fmla="*/ 304173 h 680720"/>
                <a:gd name="connsiteX47" fmla="*/ 338203 w 455270"/>
                <a:gd name="connsiteY47" fmla="*/ 256901 h 680720"/>
                <a:gd name="connsiteX48" fmla="*/ 290779 w 455270"/>
                <a:gd name="connsiteY48" fmla="*/ 209629 h 680720"/>
                <a:gd name="connsiteX49" fmla="*/ 243355 w 455270"/>
                <a:gd name="connsiteY49" fmla="*/ 256901 h 680720"/>
                <a:gd name="connsiteX50" fmla="*/ 243355 w 455270"/>
                <a:gd name="connsiteY50" fmla="*/ 275810 h 680720"/>
                <a:gd name="connsiteX51" fmla="*/ 212435 w 455270"/>
                <a:gd name="connsiteY51" fmla="*/ 275810 h 680720"/>
                <a:gd name="connsiteX52" fmla="*/ 212435 w 455270"/>
                <a:gd name="connsiteY52" fmla="*/ 256901 h 680720"/>
                <a:gd name="connsiteX53" fmla="*/ 165010 w 455270"/>
                <a:gd name="connsiteY53" fmla="*/ 209629 h 680720"/>
                <a:gd name="connsiteX54" fmla="*/ 117586 w 455270"/>
                <a:gd name="connsiteY54" fmla="*/ 256901 h 680720"/>
                <a:gd name="connsiteX55" fmla="*/ 165010 w 455270"/>
                <a:gd name="connsiteY55" fmla="*/ 304173 h 680720"/>
                <a:gd name="connsiteX56" fmla="*/ 183980 w 455270"/>
                <a:gd name="connsiteY56" fmla="*/ 304173 h 680720"/>
                <a:gd name="connsiteX57" fmla="*/ 183980 w 455270"/>
                <a:gd name="connsiteY57" fmla="*/ 485131 h 680720"/>
                <a:gd name="connsiteX58" fmla="*/ 147179 w 455270"/>
                <a:gd name="connsiteY58" fmla="*/ 485131 h 680720"/>
                <a:gd name="connsiteX59" fmla="*/ 92167 w 455270"/>
                <a:gd name="connsiteY59" fmla="*/ 373285 h 680720"/>
                <a:gd name="connsiteX60" fmla="*/ 80021 w 455270"/>
                <a:gd name="connsiteY60" fmla="*/ 92764 h 680720"/>
                <a:gd name="connsiteX61" fmla="*/ 213668 w 455270"/>
                <a:gd name="connsiteY61" fmla="*/ 28860 h 680720"/>
                <a:gd name="connsiteX62" fmla="*/ 271809 w 455270"/>
                <a:gd name="connsiteY62" fmla="*/ 275810 h 680720"/>
                <a:gd name="connsiteX63" fmla="*/ 271809 w 455270"/>
                <a:gd name="connsiteY63" fmla="*/ 256901 h 680720"/>
                <a:gd name="connsiteX64" fmla="*/ 290779 w 455270"/>
                <a:gd name="connsiteY64" fmla="*/ 237992 h 680720"/>
                <a:gd name="connsiteX65" fmla="*/ 309749 w 455270"/>
                <a:gd name="connsiteY65" fmla="*/ 256901 h 680720"/>
                <a:gd name="connsiteX66" fmla="*/ 290779 w 455270"/>
                <a:gd name="connsiteY66" fmla="*/ 275810 h 68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55270" h="680720">
                  <a:moveTo>
                    <a:pt x="1018" y="206509"/>
                  </a:moveTo>
                  <a:cubicBezTo>
                    <a:pt x="-5681" y="276808"/>
                    <a:pt x="20948" y="346192"/>
                    <a:pt x="73008" y="394085"/>
                  </a:cubicBezTo>
                  <a:cubicBezTo>
                    <a:pt x="102507" y="421240"/>
                    <a:pt x="119373" y="459383"/>
                    <a:pt x="119578" y="499407"/>
                  </a:cubicBezTo>
                  <a:lnTo>
                    <a:pt x="119578" y="589603"/>
                  </a:lnTo>
                  <a:cubicBezTo>
                    <a:pt x="119616" y="617040"/>
                    <a:pt x="140961" y="639763"/>
                    <a:pt x="168425" y="641602"/>
                  </a:cubicBezTo>
                  <a:cubicBezTo>
                    <a:pt x="176311" y="668119"/>
                    <a:pt x="200178" y="686749"/>
                    <a:pt x="227895" y="688024"/>
                  </a:cubicBezTo>
                  <a:cubicBezTo>
                    <a:pt x="255693" y="686856"/>
                    <a:pt x="279670" y="668199"/>
                    <a:pt x="287554" y="641602"/>
                  </a:cubicBezTo>
                  <a:cubicBezTo>
                    <a:pt x="315018" y="639763"/>
                    <a:pt x="336363" y="617040"/>
                    <a:pt x="336401" y="589603"/>
                  </a:cubicBezTo>
                  <a:lnTo>
                    <a:pt x="336401" y="498935"/>
                  </a:lnTo>
                  <a:cubicBezTo>
                    <a:pt x="336621" y="458941"/>
                    <a:pt x="353487" y="420832"/>
                    <a:pt x="382971" y="393707"/>
                  </a:cubicBezTo>
                  <a:cubicBezTo>
                    <a:pt x="475351" y="308707"/>
                    <a:pt x="481112" y="165152"/>
                    <a:pt x="395839" y="73069"/>
                  </a:cubicBezTo>
                  <a:cubicBezTo>
                    <a:pt x="356382" y="30460"/>
                    <a:pt x="302057" y="4526"/>
                    <a:pt x="244019" y="591"/>
                  </a:cubicBezTo>
                  <a:cubicBezTo>
                    <a:pt x="120254" y="-8259"/>
                    <a:pt x="12178" y="83324"/>
                    <a:pt x="1018" y="206509"/>
                  </a:cubicBezTo>
                  <a:close/>
                  <a:moveTo>
                    <a:pt x="307947" y="570694"/>
                  </a:moveTo>
                  <a:lnTo>
                    <a:pt x="147748" y="570694"/>
                  </a:lnTo>
                  <a:lnTo>
                    <a:pt x="147748" y="556323"/>
                  </a:lnTo>
                  <a:lnTo>
                    <a:pt x="307947" y="556323"/>
                  </a:lnTo>
                  <a:close/>
                  <a:moveTo>
                    <a:pt x="227895" y="659660"/>
                  </a:moveTo>
                  <a:cubicBezTo>
                    <a:pt x="216016" y="658799"/>
                    <a:pt x="205348" y="652099"/>
                    <a:pt x="199440" y="641791"/>
                  </a:cubicBezTo>
                  <a:lnTo>
                    <a:pt x="257108" y="641791"/>
                  </a:lnTo>
                  <a:cubicBezTo>
                    <a:pt x="251016" y="652277"/>
                    <a:pt x="240032" y="658996"/>
                    <a:pt x="227895" y="659660"/>
                  </a:cubicBezTo>
                  <a:close/>
                  <a:moveTo>
                    <a:pt x="284045" y="613428"/>
                  </a:moveTo>
                  <a:lnTo>
                    <a:pt x="171745" y="613428"/>
                  </a:lnTo>
                  <a:cubicBezTo>
                    <a:pt x="162229" y="613392"/>
                    <a:pt x="153634" y="607754"/>
                    <a:pt x="149835" y="599057"/>
                  </a:cubicBezTo>
                  <a:lnTo>
                    <a:pt x="305955" y="599057"/>
                  </a:lnTo>
                  <a:cubicBezTo>
                    <a:pt x="302196" y="607787"/>
                    <a:pt x="293576" y="613441"/>
                    <a:pt x="284045" y="613428"/>
                  </a:cubicBezTo>
                  <a:close/>
                  <a:moveTo>
                    <a:pt x="307947" y="528338"/>
                  </a:moveTo>
                  <a:lnTo>
                    <a:pt x="147748" y="528338"/>
                  </a:lnTo>
                  <a:lnTo>
                    <a:pt x="147748" y="513495"/>
                  </a:lnTo>
                  <a:lnTo>
                    <a:pt x="307947" y="513495"/>
                  </a:lnTo>
                  <a:close/>
                  <a:moveTo>
                    <a:pt x="183980" y="275810"/>
                  </a:moveTo>
                  <a:lnTo>
                    <a:pt x="165010" y="275810"/>
                  </a:lnTo>
                  <a:cubicBezTo>
                    <a:pt x="154534" y="275810"/>
                    <a:pt x="146041" y="267344"/>
                    <a:pt x="146041" y="256901"/>
                  </a:cubicBezTo>
                  <a:cubicBezTo>
                    <a:pt x="146041" y="246458"/>
                    <a:pt x="154534" y="237992"/>
                    <a:pt x="165010" y="237992"/>
                  </a:cubicBezTo>
                  <a:cubicBezTo>
                    <a:pt x="175487" y="237992"/>
                    <a:pt x="183980" y="246458"/>
                    <a:pt x="183980" y="256901"/>
                  </a:cubicBezTo>
                  <a:close/>
                  <a:moveTo>
                    <a:pt x="212435" y="304173"/>
                  </a:moveTo>
                  <a:lnTo>
                    <a:pt x="243355" y="304173"/>
                  </a:lnTo>
                  <a:lnTo>
                    <a:pt x="243355" y="485131"/>
                  </a:lnTo>
                  <a:lnTo>
                    <a:pt x="212435" y="485131"/>
                  </a:lnTo>
                  <a:close/>
                  <a:moveTo>
                    <a:pt x="213668" y="28860"/>
                  </a:moveTo>
                  <a:cubicBezTo>
                    <a:pt x="223141" y="28198"/>
                    <a:pt x="232649" y="28198"/>
                    <a:pt x="242122" y="28860"/>
                  </a:cubicBezTo>
                  <a:cubicBezTo>
                    <a:pt x="351887" y="36092"/>
                    <a:pt x="434987" y="130653"/>
                    <a:pt x="427732" y="240066"/>
                  </a:cubicBezTo>
                  <a:cubicBezTo>
                    <a:pt x="424351" y="291040"/>
                    <a:pt x="401390" y="338754"/>
                    <a:pt x="363622" y="373285"/>
                  </a:cubicBezTo>
                  <a:cubicBezTo>
                    <a:pt x="332027" y="402493"/>
                    <a:pt x="312425" y="442346"/>
                    <a:pt x="308611" y="485131"/>
                  </a:cubicBezTo>
                  <a:lnTo>
                    <a:pt x="271809" y="485131"/>
                  </a:lnTo>
                  <a:lnTo>
                    <a:pt x="271809" y="304173"/>
                  </a:lnTo>
                  <a:lnTo>
                    <a:pt x="290779" y="304173"/>
                  </a:lnTo>
                  <a:cubicBezTo>
                    <a:pt x="316971" y="304173"/>
                    <a:pt x="338203" y="283009"/>
                    <a:pt x="338203" y="256901"/>
                  </a:cubicBezTo>
                  <a:cubicBezTo>
                    <a:pt x="338203" y="230793"/>
                    <a:pt x="316971" y="209629"/>
                    <a:pt x="290779" y="209629"/>
                  </a:cubicBezTo>
                  <a:cubicBezTo>
                    <a:pt x="264587" y="209629"/>
                    <a:pt x="243355" y="230793"/>
                    <a:pt x="243355" y="256901"/>
                  </a:cubicBezTo>
                  <a:lnTo>
                    <a:pt x="243355" y="275810"/>
                  </a:lnTo>
                  <a:lnTo>
                    <a:pt x="212435" y="275810"/>
                  </a:lnTo>
                  <a:lnTo>
                    <a:pt x="212435" y="256901"/>
                  </a:lnTo>
                  <a:cubicBezTo>
                    <a:pt x="212435" y="230793"/>
                    <a:pt x="191202" y="209629"/>
                    <a:pt x="165010" y="209629"/>
                  </a:cubicBezTo>
                  <a:cubicBezTo>
                    <a:pt x="138819" y="209629"/>
                    <a:pt x="117586" y="230793"/>
                    <a:pt x="117586" y="256901"/>
                  </a:cubicBezTo>
                  <a:cubicBezTo>
                    <a:pt x="117586" y="283009"/>
                    <a:pt x="138819" y="304173"/>
                    <a:pt x="165010" y="304173"/>
                  </a:cubicBezTo>
                  <a:lnTo>
                    <a:pt x="183980" y="304173"/>
                  </a:lnTo>
                  <a:lnTo>
                    <a:pt x="183980" y="485131"/>
                  </a:lnTo>
                  <a:lnTo>
                    <a:pt x="147179" y="485131"/>
                  </a:lnTo>
                  <a:cubicBezTo>
                    <a:pt x="143364" y="442346"/>
                    <a:pt x="123762" y="402493"/>
                    <a:pt x="92167" y="373285"/>
                  </a:cubicBezTo>
                  <a:cubicBezTo>
                    <a:pt x="11100" y="299165"/>
                    <a:pt x="5662" y="173571"/>
                    <a:pt x="80021" y="92764"/>
                  </a:cubicBezTo>
                  <a:cubicBezTo>
                    <a:pt x="114663" y="55117"/>
                    <a:pt x="162530" y="32229"/>
                    <a:pt x="213668" y="28860"/>
                  </a:cubicBezTo>
                  <a:close/>
                  <a:moveTo>
                    <a:pt x="271809" y="275810"/>
                  </a:moveTo>
                  <a:lnTo>
                    <a:pt x="271809" y="256901"/>
                  </a:lnTo>
                  <a:cubicBezTo>
                    <a:pt x="271809" y="246458"/>
                    <a:pt x="280302" y="237992"/>
                    <a:pt x="290779" y="237992"/>
                  </a:cubicBezTo>
                  <a:cubicBezTo>
                    <a:pt x="301256" y="237992"/>
                    <a:pt x="309749" y="246458"/>
                    <a:pt x="309749" y="256901"/>
                  </a:cubicBezTo>
                  <a:cubicBezTo>
                    <a:pt x="309749" y="267344"/>
                    <a:pt x="301256" y="275810"/>
                    <a:pt x="290779" y="275810"/>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67" name="Freeform 682">
              <a:extLst>
                <a:ext uri="{FF2B5EF4-FFF2-40B4-BE49-F238E27FC236}">
                  <a16:creationId xmlns:a16="http://schemas.microsoft.com/office/drawing/2014/main" id="{9391EB8D-9368-B17F-594B-96885556CF04}"/>
                </a:ext>
              </a:extLst>
            </p:cNvPr>
            <p:cNvSpPr/>
            <p:nvPr/>
          </p:nvSpPr>
          <p:spPr>
            <a:xfrm>
              <a:off x="6084903" y="3003550"/>
              <a:ext cx="28454" cy="94544"/>
            </a:xfrm>
            <a:custGeom>
              <a:avLst/>
              <a:gdLst>
                <a:gd name="connsiteX0" fmla="*/ 0 w 28454"/>
                <a:gd name="connsiteY0" fmla="*/ 15033 h 94544"/>
                <a:gd name="connsiteX1" fmla="*/ 0 w 28454"/>
                <a:gd name="connsiteY1" fmla="*/ 81214 h 94544"/>
                <a:gd name="connsiteX2" fmla="*/ 15081 w 28454"/>
                <a:gd name="connsiteY2" fmla="*/ 96246 h 94544"/>
                <a:gd name="connsiteX3" fmla="*/ 30162 w 28454"/>
                <a:gd name="connsiteY3" fmla="*/ 81214 h 94544"/>
                <a:gd name="connsiteX4" fmla="*/ 30162 w 28454"/>
                <a:gd name="connsiteY4" fmla="*/ 15033 h 94544"/>
                <a:gd name="connsiteX5" fmla="*/ 15081 w 28454"/>
                <a:gd name="connsiteY5" fmla="*/ 0 h 94544"/>
                <a:gd name="connsiteX6" fmla="*/ 0 w 28454"/>
                <a:gd name="connsiteY6" fmla="*/ 15033 h 9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54" h="94544">
                  <a:moveTo>
                    <a:pt x="0" y="15033"/>
                  </a:moveTo>
                  <a:lnTo>
                    <a:pt x="0" y="81214"/>
                  </a:lnTo>
                  <a:cubicBezTo>
                    <a:pt x="0" y="89516"/>
                    <a:pt x="6752" y="96246"/>
                    <a:pt x="15081" y="96246"/>
                  </a:cubicBezTo>
                  <a:cubicBezTo>
                    <a:pt x="23410" y="96246"/>
                    <a:pt x="30162" y="89516"/>
                    <a:pt x="30162" y="81214"/>
                  </a:cubicBezTo>
                  <a:lnTo>
                    <a:pt x="30162" y="15033"/>
                  </a:lnTo>
                  <a:cubicBezTo>
                    <a:pt x="30162" y="6730"/>
                    <a:pt x="23410" y="0"/>
                    <a:pt x="15081" y="0"/>
                  </a:cubicBezTo>
                  <a:cubicBezTo>
                    <a:pt x="6752" y="0"/>
                    <a:pt x="0" y="6730"/>
                    <a:pt x="0" y="15033"/>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74" name="Freeform 683">
              <a:extLst>
                <a:ext uri="{FF2B5EF4-FFF2-40B4-BE49-F238E27FC236}">
                  <a16:creationId xmlns:a16="http://schemas.microsoft.com/office/drawing/2014/main" id="{FCA9D3B6-AF30-67D4-B9B3-FE4B7348AE0E}"/>
                </a:ext>
              </a:extLst>
            </p:cNvPr>
            <p:cNvSpPr/>
            <p:nvPr/>
          </p:nvSpPr>
          <p:spPr>
            <a:xfrm>
              <a:off x="6268620" y="3077030"/>
              <a:ext cx="66394" cy="75636"/>
            </a:xfrm>
            <a:custGeom>
              <a:avLst/>
              <a:gdLst>
                <a:gd name="connsiteX0" fmla="*/ 62698 w 66393"/>
                <a:gd name="connsiteY0" fmla="*/ 2911 h 75635"/>
                <a:gd name="connsiteX1" fmla="*/ 41745 w 66393"/>
                <a:gd name="connsiteY1" fmla="*/ 6080 h 75635"/>
                <a:gd name="connsiteX2" fmla="*/ 41642 w 66393"/>
                <a:gd name="connsiteY2" fmla="*/ 6221 h 75635"/>
                <a:gd name="connsiteX3" fmla="*/ 2849 w 66393"/>
                <a:gd name="connsiteY3" fmla="*/ 59544 h 75635"/>
                <a:gd name="connsiteX4" fmla="*/ 6264 w 66393"/>
                <a:gd name="connsiteY4" fmla="*/ 80532 h 75635"/>
                <a:gd name="connsiteX5" fmla="*/ 27320 w 66393"/>
                <a:gd name="connsiteY5" fmla="*/ 77129 h 75635"/>
                <a:gd name="connsiteX6" fmla="*/ 66113 w 66393"/>
                <a:gd name="connsiteY6" fmla="*/ 23900 h 75635"/>
                <a:gd name="connsiteX7" fmla="*/ 62703 w 66393"/>
                <a:gd name="connsiteY7" fmla="*/ 2915 h 75635"/>
                <a:gd name="connsiteX8" fmla="*/ 62698 w 66393"/>
                <a:gd name="connsiteY8" fmla="*/ 2911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393" h="75635">
                  <a:moveTo>
                    <a:pt x="62698" y="2911"/>
                  </a:moveTo>
                  <a:cubicBezTo>
                    <a:pt x="56034" y="-1981"/>
                    <a:pt x="46653" y="-563"/>
                    <a:pt x="41745" y="6080"/>
                  </a:cubicBezTo>
                  <a:cubicBezTo>
                    <a:pt x="41710" y="6127"/>
                    <a:pt x="41676" y="6173"/>
                    <a:pt x="41642" y="6221"/>
                  </a:cubicBezTo>
                  <a:lnTo>
                    <a:pt x="2849" y="59544"/>
                  </a:lnTo>
                  <a:cubicBezTo>
                    <a:pt x="-2022" y="66279"/>
                    <a:pt x="-494" y="75676"/>
                    <a:pt x="6264" y="80532"/>
                  </a:cubicBezTo>
                  <a:cubicBezTo>
                    <a:pt x="13021" y="85388"/>
                    <a:pt x="22448" y="83865"/>
                    <a:pt x="27320" y="77129"/>
                  </a:cubicBezTo>
                  <a:lnTo>
                    <a:pt x="66113" y="23900"/>
                  </a:lnTo>
                  <a:cubicBezTo>
                    <a:pt x="70985" y="17167"/>
                    <a:pt x="69458" y="7771"/>
                    <a:pt x="62703" y="2915"/>
                  </a:cubicBezTo>
                  <a:cubicBezTo>
                    <a:pt x="62701" y="2914"/>
                    <a:pt x="62700" y="2913"/>
                    <a:pt x="62698" y="2911"/>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75" name="Freeform 684">
              <a:extLst>
                <a:ext uri="{FF2B5EF4-FFF2-40B4-BE49-F238E27FC236}">
                  <a16:creationId xmlns:a16="http://schemas.microsoft.com/office/drawing/2014/main" id="{F3A1DC0B-8A57-69B7-62B1-037720296273}"/>
                </a:ext>
              </a:extLst>
            </p:cNvPr>
            <p:cNvSpPr/>
            <p:nvPr/>
          </p:nvSpPr>
          <p:spPr>
            <a:xfrm>
              <a:off x="6379507" y="3266919"/>
              <a:ext cx="94848" cy="47272"/>
            </a:xfrm>
            <a:custGeom>
              <a:avLst/>
              <a:gdLst>
                <a:gd name="connsiteX0" fmla="*/ 21430 w 94848"/>
                <a:gd name="connsiteY0" fmla="*/ 49573 h 47272"/>
                <a:gd name="connsiteX1" fmla="*/ 84219 w 94848"/>
                <a:gd name="connsiteY1" fmla="*/ 29719 h 47272"/>
                <a:gd name="connsiteX2" fmla="*/ 95715 w 94848"/>
                <a:gd name="connsiteY2" fmla="*/ 11812 h 47272"/>
                <a:gd name="connsiteX3" fmla="*/ 77751 w 94848"/>
                <a:gd name="connsiteY3" fmla="*/ 353 h 47272"/>
                <a:gd name="connsiteX4" fmla="*/ 74734 w 94848"/>
                <a:gd name="connsiteY4" fmla="*/ 1355 h 47272"/>
                <a:gd name="connsiteX5" fmla="*/ 11850 w 94848"/>
                <a:gd name="connsiteY5" fmla="*/ 21777 h 47272"/>
                <a:gd name="connsiteX6" fmla="*/ 354 w 94848"/>
                <a:gd name="connsiteY6" fmla="*/ 39683 h 47272"/>
                <a:gd name="connsiteX7" fmla="*/ 18318 w 94848"/>
                <a:gd name="connsiteY7" fmla="*/ 51143 h 47272"/>
                <a:gd name="connsiteX8" fmla="*/ 21335 w 94848"/>
                <a:gd name="connsiteY8" fmla="*/ 50140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48" h="47272">
                  <a:moveTo>
                    <a:pt x="21430" y="49573"/>
                  </a:moveTo>
                  <a:lnTo>
                    <a:pt x="84219" y="29719"/>
                  </a:lnTo>
                  <a:cubicBezTo>
                    <a:pt x="92354" y="27938"/>
                    <a:pt x="97501" y="19921"/>
                    <a:pt x="95715" y="11812"/>
                  </a:cubicBezTo>
                  <a:cubicBezTo>
                    <a:pt x="93929" y="3703"/>
                    <a:pt x="85886" y="-1427"/>
                    <a:pt x="77751" y="353"/>
                  </a:cubicBezTo>
                  <a:cubicBezTo>
                    <a:pt x="76713" y="580"/>
                    <a:pt x="75702" y="916"/>
                    <a:pt x="74734" y="1355"/>
                  </a:cubicBezTo>
                  <a:lnTo>
                    <a:pt x="11850" y="21777"/>
                  </a:lnTo>
                  <a:cubicBezTo>
                    <a:pt x="3715" y="23557"/>
                    <a:pt x="-1432" y="31574"/>
                    <a:pt x="354" y="39683"/>
                  </a:cubicBezTo>
                  <a:cubicBezTo>
                    <a:pt x="2140" y="47793"/>
                    <a:pt x="10183" y="52923"/>
                    <a:pt x="18318" y="51143"/>
                  </a:cubicBezTo>
                  <a:cubicBezTo>
                    <a:pt x="19356" y="50915"/>
                    <a:pt x="20368" y="50579"/>
                    <a:pt x="21335" y="50140"/>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76" name="Freeform 685">
              <a:extLst>
                <a:ext uri="{FF2B5EF4-FFF2-40B4-BE49-F238E27FC236}">
                  <a16:creationId xmlns:a16="http://schemas.microsoft.com/office/drawing/2014/main" id="{DF77DA91-20AD-D294-1693-4E1819D88C4C}"/>
                </a:ext>
              </a:extLst>
            </p:cNvPr>
            <p:cNvSpPr/>
            <p:nvPr/>
          </p:nvSpPr>
          <p:spPr>
            <a:xfrm>
              <a:off x="6381197" y="3480457"/>
              <a:ext cx="85363" cy="47272"/>
            </a:xfrm>
            <a:custGeom>
              <a:avLst/>
              <a:gdLst>
                <a:gd name="connsiteX0" fmla="*/ 9021 w 85363"/>
                <a:gd name="connsiteY0" fmla="*/ 29000 h 47272"/>
                <a:gd name="connsiteX1" fmla="*/ 71906 w 85363"/>
                <a:gd name="connsiteY1" fmla="*/ 49327 h 47272"/>
                <a:gd name="connsiteX2" fmla="*/ 89870 w 85363"/>
                <a:gd name="connsiteY2" fmla="*/ 37868 h 47272"/>
                <a:gd name="connsiteX3" fmla="*/ 81390 w 85363"/>
                <a:gd name="connsiteY3" fmla="*/ 20964 h 47272"/>
                <a:gd name="connsiteX4" fmla="*/ 18316 w 85363"/>
                <a:gd name="connsiteY4" fmla="*/ 353 h 47272"/>
                <a:gd name="connsiteX5" fmla="*/ 352 w 85363"/>
                <a:gd name="connsiteY5" fmla="*/ 11812 h 47272"/>
                <a:gd name="connsiteX6" fmla="*/ 8832 w 85363"/>
                <a:gd name="connsiteY6"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363" h="47272">
                  <a:moveTo>
                    <a:pt x="9021" y="29000"/>
                  </a:moveTo>
                  <a:lnTo>
                    <a:pt x="71906" y="49327"/>
                  </a:lnTo>
                  <a:cubicBezTo>
                    <a:pt x="80041" y="51107"/>
                    <a:pt x="88084" y="45977"/>
                    <a:pt x="89870" y="37868"/>
                  </a:cubicBezTo>
                  <a:cubicBezTo>
                    <a:pt x="91394" y="30945"/>
                    <a:pt x="87861" y="23901"/>
                    <a:pt x="81390" y="20964"/>
                  </a:cubicBezTo>
                  <a:lnTo>
                    <a:pt x="18316" y="353"/>
                  </a:lnTo>
                  <a:cubicBezTo>
                    <a:pt x="10181" y="-1427"/>
                    <a:pt x="2139" y="3703"/>
                    <a:pt x="352" y="11812"/>
                  </a:cubicBezTo>
                  <a:cubicBezTo>
                    <a:pt x="-1172" y="18735"/>
                    <a:pt x="2361" y="25779"/>
                    <a:pt x="8832" y="2871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77" name="Freeform 686">
              <a:extLst>
                <a:ext uri="{FF2B5EF4-FFF2-40B4-BE49-F238E27FC236}">
                  <a16:creationId xmlns:a16="http://schemas.microsoft.com/office/drawing/2014/main" id="{ED98D406-7297-04F6-FC76-0D8DF0416EAA}"/>
                </a:ext>
              </a:extLst>
            </p:cNvPr>
            <p:cNvSpPr/>
            <p:nvPr/>
          </p:nvSpPr>
          <p:spPr>
            <a:xfrm>
              <a:off x="6265258" y="3635736"/>
              <a:ext cx="66394" cy="75636"/>
            </a:xfrm>
            <a:custGeom>
              <a:avLst/>
              <a:gdLst>
                <a:gd name="connsiteX0" fmla="*/ 26982 w 66393"/>
                <a:gd name="connsiteY0" fmla="*/ 5800 h 75635"/>
                <a:gd name="connsiteX1" fmla="*/ 5819 w 66393"/>
                <a:gd name="connsiteY1" fmla="*/ 3171 h 75635"/>
                <a:gd name="connsiteX2" fmla="*/ 2606 w 66393"/>
                <a:gd name="connsiteY2" fmla="*/ 23480 h 75635"/>
                <a:gd name="connsiteX3" fmla="*/ 41399 w 66393"/>
                <a:gd name="connsiteY3" fmla="*/ 76897 h 75635"/>
                <a:gd name="connsiteX4" fmla="*/ 62503 w 66393"/>
                <a:gd name="connsiteY4" fmla="*/ 80254 h 75635"/>
                <a:gd name="connsiteX5" fmla="*/ 65870 w 66393"/>
                <a:gd name="connsiteY5" fmla="*/ 59217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393" h="75635">
                  <a:moveTo>
                    <a:pt x="26982" y="5800"/>
                  </a:moveTo>
                  <a:cubicBezTo>
                    <a:pt x="21867" y="-752"/>
                    <a:pt x="12391" y="-1929"/>
                    <a:pt x="5819" y="3171"/>
                  </a:cubicBezTo>
                  <a:cubicBezTo>
                    <a:pt x="-455" y="8038"/>
                    <a:pt x="-1860" y="16924"/>
                    <a:pt x="2606" y="23480"/>
                  </a:cubicBezTo>
                  <a:lnTo>
                    <a:pt x="41399" y="76897"/>
                  </a:lnTo>
                  <a:cubicBezTo>
                    <a:pt x="46297" y="83633"/>
                    <a:pt x="55746" y="85136"/>
                    <a:pt x="62503" y="80254"/>
                  </a:cubicBezTo>
                  <a:cubicBezTo>
                    <a:pt x="69260" y="75371"/>
                    <a:pt x="70768" y="65953"/>
                    <a:pt x="65870" y="59217"/>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78" name="Freeform 687">
              <a:extLst>
                <a:ext uri="{FF2B5EF4-FFF2-40B4-BE49-F238E27FC236}">
                  <a16:creationId xmlns:a16="http://schemas.microsoft.com/office/drawing/2014/main" id="{107D53DA-5F5C-D4BF-FCB3-5525EF19AB8C}"/>
                </a:ext>
              </a:extLst>
            </p:cNvPr>
            <p:cNvSpPr/>
            <p:nvPr/>
          </p:nvSpPr>
          <p:spPr>
            <a:xfrm>
              <a:off x="5858026" y="3633183"/>
              <a:ext cx="66394" cy="75636"/>
            </a:xfrm>
            <a:custGeom>
              <a:avLst/>
              <a:gdLst>
                <a:gd name="connsiteX0" fmla="*/ 6165 w 66393"/>
                <a:gd name="connsiteY0" fmla="*/ 80112 h 75635"/>
                <a:gd name="connsiteX1" fmla="*/ 27222 w 66393"/>
                <a:gd name="connsiteY1" fmla="*/ 76803 h 75635"/>
                <a:gd name="connsiteX2" fmla="*/ 66109 w 66393"/>
                <a:gd name="connsiteY2" fmla="*/ 23480 h 75635"/>
                <a:gd name="connsiteX3" fmla="*/ 62108 w 66393"/>
                <a:gd name="connsiteY3" fmla="*/ 2598 h 75635"/>
                <a:gd name="connsiteX4" fmla="*/ 41733 w 66393"/>
                <a:gd name="connsiteY4" fmla="*/ 5800 h 75635"/>
                <a:gd name="connsiteX5" fmla="*/ 2846 w 66393"/>
                <a:gd name="connsiteY5" fmla="*/ 59123 h 75635"/>
                <a:gd name="connsiteX6" fmla="*/ 6165 w 66393"/>
                <a:gd name="connsiteY6" fmla="*/ 8011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6165" y="80112"/>
                  </a:moveTo>
                  <a:cubicBezTo>
                    <a:pt x="12898" y="84989"/>
                    <a:pt x="22321" y="83509"/>
                    <a:pt x="27222" y="76803"/>
                  </a:cubicBezTo>
                  <a:lnTo>
                    <a:pt x="66109" y="23480"/>
                  </a:lnTo>
                  <a:cubicBezTo>
                    <a:pt x="70789" y="16612"/>
                    <a:pt x="68997" y="7263"/>
                    <a:pt x="62108" y="2598"/>
                  </a:cubicBezTo>
                  <a:cubicBezTo>
                    <a:pt x="55531" y="-1854"/>
                    <a:pt x="46617" y="-453"/>
                    <a:pt x="41733" y="5800"/>
                  </a:cubicBezTo>
                  <a:lnTo>
                    <a:pt x="2846" y="59123"/>
                  </a:lnTo>
                  <a:cubicBezTo>
                    <a:pt x="-1993" y="65847"/>
                    <a:pt x="-514" y="75198"/>
                    <a:pt x="6165" y="80112"/>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79" name="Freeform 688">
              <a:extLst>
                <a:ext uri="{FF2B5EF4-FFF2-40B4-BE49-F238E27FC236}">
                  <a16:creationId xmlns:a16="http://schemas.microsoft.com/office/drawing/2014/main" id="{04D7C17D-3979-A717-C85C-30A8BDD35506}"/>
                </a:ext>
              </a:extLst>
            </p:cNvPr>
            <p:cNvSpPr/>
            <p:nvPr/>
          </p:nvSpPr>
          <p:spPr>
            <a:xfrm>
              <a:off x="5722950" y="3476185"/>
              <a:ext cx="85363" cy="47272"/>
            </a:xfrm>
            <a:custGeom>
              <a:avLst/>
              <a:gdLst>
                <a:gd name="connsiteX0" fmla="*/ 18129 w 85363"/>
                <a:gd name="connsiteY0" fmla="*/ 49440 h 47272"/>
                <a:gd name="connsiteX1" fmla="*/ 81013 w 85363"/>
                <a:gd name="connsiteY1" fmla="*/ 29112 h 47272"/>
                <a:gd name="connsiteX2" fmla="*/ 90498 w 85363"/>
                <a:gd name="connsiteY2" fmla="*/ 10204 h 47272"/>
                <a:gd name="connsiteX3" fmla="*/ 90498 w 85363"/>
                <a:gd name="connsiteY3" fmla="*/ 10204 h 47272"/>
                <a:gd name="connsiteX4" fmla="*/ 71528 w 85363"/>
                <a:gd name="connsiteY4" fmla="*/ 749 h 47272"/>
                <a:gd name="connsiteX5" fmla="*/ 8834 w 85363"/>
                <a:gd name="connsiteY5" fmla="*/ 20793 h 47272"/>
                <a:gd name="connsiteX6" fmla="*/ 1360 w 85363"/>
                <a:gd name="connsiteY6" fmla="*/ 40704 h 47272"/>
                <a:gd name="connsiteX7" fmla="*/ 18319 w 85363"/>
                <a:gd name="connsiteY7" fmla="*/ 4915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18129" y="49440"/>
                  </a:moveTo>
                  <a:lnTo>
                    <a:pt x="81013" y="29112"/>
                  </a:lnTo>
                  <a:cubicBezTo>
                    <a:pt x="88802" y="26423"/>
                    <a:pt x="93013" y="18028"/>
                    <a:pt x="90498" y="10204"/>
                  </a:cubicBezTo>
                  <a:lnTo>
                    <a:pt x="90498" y="10204"/>
                  </a:lnTo>
                  <a:cubicBezTo>
                    <a:pt x="87841" y="2404"/>
                    <a:pt x="79382" y="-1812"/>
                    <a:pt x="71528" y="749"/>
                  </a:cubicBezTo>
                  <a:lnTo>
                    <a:pt x="8834" y="20793"/>
                  </a:lnTo>
                  <a:cubicBezTo>
                    <a:pt x="1254" y="24234"/>
                    <a:pt x="-2092" y="33148"/>
                    <a:pt x="1360" y="40704"/>
                  </a:cubicBezTo>
                  <a:cubicBezTo>
                    <a:pt x="4307" y="47154"/>
                    <a:pt x="11374" y="50676"/>
                    <a:pt x="18319" y="4915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80" name="Freeform 689">
              <a:extLst>
                <a:ext uri="{FF2B5EF4-FFF2-40B4-BE49-F238E27FC236}">
                  <a16:creationId xmlns:a16="http://schemas.microsoft.com/office/drawing/2014/main" id="{72C02C01-80B8-BCB2-B229-DE8E5CBBB8D4}"/>
                </a:ext>
              </a:extLst>
            </p:cNvPr>
            <p:cNvSpPr/>
            <p:nvPr/>
          </p:nvSpPr>
          <p:spPr>
            <a:xfrm>
              <a:off x="5724090" y="3263005"/>
              <a:ext cx="85363" cy="47272"/>
            </a:xfrm>
            <a:custGeom>
              <a:avLst/>
              <a:gdLst>
                <a:gd name="connsiteX0" fmla="*/ 9021 w 85363"/>
                <a:gd name="connsiteY0" fmla="*/ 29000 h 47272"/>
                <a:gd name="connsiteX1" fmla="*/ 71906 w 85363"/>
                <a:gd name="connsiteY1" fmla="*/ 49327 h 47272"/>
                <a:gd name="connsiteX2" fmla="*/ 91881 w 85363"/>
                <a:gd name="connsiteY2" fmla="*/ 41877 h 47272"/>
                <a:gd name="connsiteX3" fmla="*/ 84407 w 85363"/>
                <a:gd name="connsiteY3" fmla="*/ 21966 h 47272"/>
                <a:gd name="connsiteX4" fmla="*/ 81390 w 85363"/>
                <a:gd name="connsiteY4" fmla="*/ 20964 h 47272"/>
                <a:gd name="connsiteX5" fmla="*/ 18316 w 85363"/>
                <a:gd name="connsiteY5" fmla="*/ 353 h 47272"/>
                <a:gd name="connsiteX6" fmla="*/ 352 w 85363"/>
                <a:gd name="connsiteY6" fmla="*/ 11812 h 47272"/>
                <a:gd name="connsiteX7" fmla="*/ 8832 w 85363"/>
                <a:gd name="connsiteY7"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9021" y="29000"/>
                  </a:moveTo>
                  <a:lnTo>
                    <a:pt x="71906" y="49327"/>
                  </a:lnTo>
                  <a:cubicBezTo>
                    <a:pt x="79485" y="52768"/>
                    <a:pt x="88429" y="49433"/>
                    <a:pt x="91881" y="41877"/>
                  </a:cubicBezTo>
                  <a:cubicBezTo>
                    <a:pt x="95333" y="34322"/>
                    <a:pt x="91987" y="25407"/>
                    <a:pt x="84407" y="21966"/>
                  </a:cubicBezTo>
                  <a:cubicBezTo>
                    <a:pt x="83440" y="21527"/>
                    <a:pt x="82429" y="21191"/>
                    <a:pt x="81390" y="20964"/>
                  </a:cubicBezTo>
                  <a:lnTo>
                    <a:pt x="18316" y="353"/>
                  </a:lnTo>
                  <a:cubicBezTo>
                    <a:pt x="10181" y="-1427"/>
                    <a:pt x="2138" y="3703"/>
                    <a:pt x="352" y="11812"/>
                  </a:cubicBezTo>
                  <a:cubicBezTo>
                    <a:pt x="-1172" y="18735"/>
                    <a:pt x="2361" y="25779"/>
                    <a:pt x="8832" y="2871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81" name="Freeform 690">
              <a:extLst>
                <a:ext uri="{FF2B5EF4-FFF2-40B4-BE49-F238E27FC236}">
                  <a16:creationId xmlns:a16="http://schemas.microsoft.com/office/drawing/2014/main" id="{4066B387-78FA-A428-7953-2CE723239872}"/>
                </a:ext>
              </a:extLst>
            </p:cNvPr>
            <p:cNvSpPr/>
            <p:nvPr/>
          </p:nvSpPr>
          <p:spPr>
            <a:xfrm>
              <a:off x="5860773" y="3073196"/>
              <a:ext cx="66394" cy="75636"/>
            </a:xfrm>
            <a:custGeom>
              <a:avLst/>
              <a:gdLst>
                <a:gd name="connsiteX0" fmla="*/ 28079 w 66393"/>
                <a:gd name="connsiteY0" fmla="*/ 7408 h 75635"/>
                <a:gd name="connsiteX1" fmla="*/ 7432 w 66393"/>
                <a:gd name="connsiteY1" fmla="*/ 2081 h 75635"/>
                <a:gd name="connsiteX2" fmla="*/ 2087 w 66393"/>
                <a:gd name="connsiteY2" fmla="*/ 22662 h 75635"/>
                <a:gd name="connsiteX3" fmla="*/ 3703 w 66393"/>
                <a:gd name="connsiteY3" fmla="*/ 24899 h 75635"/>
                <a:gd name="connsiteX4" fmla="*/ 42496 w 66393"/>
                <a:gd name="connsiteY4" fmla="*/ 78222 h 75635"/>
                <a:gd name="connsiteX5" fmla="*/ 63600 w 66393"/>
                <a:gd name="connsiteY5" fmla="*/ 81578 h 75635"/>
                <a:gd name="connsiteX6" fmla="*/ 66967 w 66393"/>
                <a:gd name="connsiteY6" fmla="*/ 6054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28079" y="7408"/>
                  </a:moveTo>
                  <a:cubicBezTo>
                    <a:pt x="23853" y="254"/>
                    <a:pt x="14609" y="-2131"/>
                    <a:pt x="7432" y="2081"/>
                  </a:cubicBezTo>
                  <a:cubicBezTo>
                    <a:pt x="255" y="6293"/>
                    <a:pt x="-2138" y="15507"/>
                    <a:pt x="2087" y="22662"/>
                  </a:cubicBezTo>
                  <a:cubicBezTo>
                    <a:pt x="2556" y="23455"/>
                    <a:pt x="3097" y="24204"/>
                    <a:pt x="3703" y="24899"/>
                  </a:cubicBezTo>
                  <a:lnTo>
                    <a:pt x="42496" y="78222"/>
                  </a:lnTo>
                  <a:cubicBezTo>
                    <a:pt x="47394" y="84958"/>
                    <a:pt x="56842" y="86460"/>
                    <a:pt x="63600" y="81578"/>
                  </a:cubicBezTo>
                  <a:cubicBezTo>
                    <a:pt x="70357" y="76696"/>
                    <a:pt x="71865" y="67278"/>
                    <a:pt x="66967" y="60542"/>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82" name="Freeform 691">
              <a:extLst>
                <a:ext uri="{FF2B5EF4-FFF2-40B4-BE49-F238E27FC236}">
                  <a16:creationId xmlns:a16="http://schemas.microsoft.com/office/drawing/2014/main" id="{F87CFE20-395B-CB80-95AB-FE6272A5F567}"/>
                </a:ext>
              </a:extLst>
            </p:cNvPr>
            <p:cNvSpPr/>
            <p:nvPr/>
          </p:nvSpPr>
          <p:spPr>
            <a:xfrm>
              <a:off x="6087306" y="3218260"/>
              <a:ext cx="104333" cy="47272"/>
            </a:xfrm>
            <a:custGeom>
              <a:avLst/>
              <a:gdLst>
                <a:gd name="connsiteX0" fmla="*/ 12678 w 104332"/>
                <a:gd name="connsiteY0" fmla="*/ 28458 h 47272"/>
                <a:gd name="connsiteX1" fmla="*/ 87892 w 104332"/>
                <a:gd name="connsiteY1" fmla="*/ 50014 h 47272"/>
                <a:gd name="connsiteX2" fmla="*/ 107770 w 104332"/>
                <a:gd name="connsiteY2" fmla="*/ 46907 h 47272"/>
                <a:gd name="connsiteX3" fmla="*/ 104653 w 104332"/>
                <a:gd name="connsiteY3" fmla="*/ 27094 h 47272"/>
                <a:gd name="connsiteX4" fmla="*/ 103068 w 104332"/>
                <a:gd name="connsiteY4" fmla="*/ 26094 h 47272"/>
                <a:gd name="connsiteX5" fmla="*/ 12678 w 104332"/>
                <a:gd name="connsiteY5" fmla="*/ 0 h 47272"/>
                <a:gd name="connsiteX6" fmla="*/ 96 w 104332"/>
                <a:gd name="connsiteY6" fmla="*/ 15822 h 47272"/>
                <a:gd name="connsiteX7" fmla="*/ 12678 w 104332"/>
                <a:gd name="connsiteY7" fmla="*/ 28363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32" h="47272">
                  <a:moveTo>
                    <a:pt x="12678" y="28458"/>
                  </a:moveTo>
                  <a:cubicBezTo>
                    <a:pt x="39287" y="28427"/>
                    <a:pt x="65363" y="35900"/>
                    <a:pt x="87892" y="50014"/>
                  </a:cubicBezTo>
                  <a:cubicBezTo>
                    <a:pt x="94242" y="54628"/>
                    <a:pt x="103142" y="53237"/>
                    <a:pt x="107770" y="46907"/>
                  </a:cubicBezTo>
                  <a:cubicBezTo>
                    <a:pt x="112398" y="40578"/>
                    <a:pt x="111003" y="31707"/>
                    <a:pt x="104653" y="27094"/>
                  </a:cubicBezTo>
                  <a:cubicBezTo>
                    <a:pt x="104147" y="26726"/>
                    <a:pt x="103618" y="26392"/>
                    <a:pt x="103068" y="26094"/>
                  </a:cubicBezTo>
                  <a:cubicBezTo>
                    <a:pt x="76019" y="9052"/>
                    <a:pt x="44677" y="4"/>
                    <a:pt x="12678" y="0"/>
                  </a:cubicBezTo>
                  <a:cubicBezTo>
                    <a:pt x="4820" y="906"/>
                    <a:pt x="-813" y="7990"/>
                    <a:pt x="96" y="15822"/>
                  </a:cubicBezTo>
                  <a:cubicBezTo>
                    <a:pt x="860" y="22407"/>
                    <a:pt x="6071" y="27602"/>
                    <a:pt x="12678" y="28363"/>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sp>
          <p:nvSpPr>
            <p:cNvPr id="83" name="Freeform 692">
              <a:extLst>
                <a:ext uri="{FF2B5EF4-FFF2-40B4-BE49-F238E27FC236}">
                  <a16:creationId xmlns:a16="http://schemas.microsoft.com/office/drawing/2014/main" id="{29B46538-5F0F-3DC6-D335-1A9B7208012C}"/>
                </a:ext>
              </a:extLst>
            </p:cNvPr>
            <p:cNvSpPr/>
            <p:nvPr/>
          </p:nvSpPr>
          <p:spPr>
            <a:xfrm>
              <a:off x="6209891" y="3280265"/>
              <a:ext cx="47424" cy="56727"/>
            </a:xfrm>
            <a:custGeom>
              <a:avLst/>
              <a:gdLst>
                <a:gd name="connsiteX0" fmla="*/ 20888 w 47424"/>
                <a:gd name="connsiteY0" fmla="*/ 54191 h 56726"/>
                <a:gd name="connsiteX1" fmla="*/ 34072 w 47424"/>
                <a:gd name="connsiteY1" fmla="*/ 62983 h 56726"/>
                <a:gd name="connsiteX2" fmla="*/ 39478 w 47424"/>
                <a:gd name="connsiteY2" fmla="*/ 61943 h 56726"/>
                <a:gd name="connsiteX3" fmla="*/ 47354 w 47424"/>
                <a:gd name="connsiteY3" fmla="*/ 43487 h 56726"/>
                <a:gd name="connsiteX4" fmla="*/ 47161 w 47424"/>
                <a:gd name="connsiteY4" fmla="*/ 43034 h 56726"/>
                <a:gd name="connsiteX5" fmla="*/ 25251 w 47424"/>
                <a:gd name="connsiteY5" fmla="*/ 5216 h 56726"/>
                <a:gd name="connsiteX6" fmla="*/ 5233 w 47424"/>
                <a:gd name="connsiteY6" fmla="*/ 3194 h 56726"/>
                <a:gd name="connsiteX7" fmla="*/ 2583 w 47424"/>
                <a:gd name="connsiteY7" fmla="*/ 22329 h 56726"/>
                <a:gd name="connsiteX8" fmla="*/ 20888 w 47424"/>
                <a:gd name="connsiteY8" fmla="*/ 54191 h 56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24" h="56726">
                  <a:moveTo>
                    <a:pt x="20888" y="54191"/>
                  </a:moveTo>
                  <a:cubicBezTo>
                    <a:pt x="23084" y="59518"/>
                    <a:pt x="28294" y="62993"/>
                    <a:pt x="34072" y="62983"/>
                  </a:cubicBezTo>
                  <a:cubicBezTo>
                    <a:pt x="35926" y="63006"/>
                    <a:pt x="37766" y="62652"/>
                    <a:pt x="39478" y="61943"/>
                  </a:cubicBezTo>
                  <a:cubicBezTo>
                    <a:pt x="46766" y="59014"/>
                    <a:pt x="50292" y="50751"/>
                    <a:pt x="47354" y="43487"/>
                  </a:cubicBezTo>
                  <a:cubicBezTo>
                    <a:pt x="47292" y="43335"/>
                    <a:pt x="47228" y="43184"/>
                    <a:pt x="47161" y="43034"/>
                  </a:cubicBezTo>
                  <a:cubicBezTo>
                    <a:pt x="41517" y="29543"/>
                    <a:pt x="34154" y="16832"/>
                    <a:pt x="25251" y="5216"/>
                  </a:cubicBezTo>
                  <a:cubicBezTo>
                    <a:pt x="20284" y="-852"/>
                    <a:pt x="11321" y="-1758"/>
                    <a:pt x="5233" y="3194"/>
                  </a:cubicBezTo>
                  <a:cubicBezTo>
                    <a:pt x="-545" y="7894"/>
                    <a:pt x="-1702" y="16244"/>
                    <a:pt x="2583" y="22329"/>
                  </a:cubicBezTo>
                  <a:cubicBezTo>
                    <a:pt x="10056" y="32106"/>
                    <a:pt x="16211" y="42818"/>
                    <a:pt x="20888" y="54191"/>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n-lt"/>
                <a:ea typeface="+mn-ea"/>
                <a:cs typeface="Calibri Light" panose="020F0302020204030204" pitchFamily="34" charset="0"/>
              </a:endParaRPr>
            </a:p>
          </p:txBody>
        </p:sp>
      </p:grpSp>
      <p:sp>
        <p:nvSpPr>
          <p:cNvPr id="84" name="Freeform 19">
            <a:extLst>
              <a:ext uri="{FF2B5EF4-FFF2-40B4-BE49-F238E27FC236}">
                <a16:creationId xmlns:a16="http://schemas.microsoft.com/office/drawing/2014/main" id="{83A8CF93-1B35-E3BD-02C3-06646A9C9B70}"/>
              </a:ext>
            </a:extLst>
          </p:cNvPr>
          <p:cNvSpPr/>
          <p:nvPr/>
        </p:nvSpPr>
        <p:spPr>
          <a:xfrm>
            <a:off x="8638355" y="2079163"/>
            <a:ext cx="2551515" cy="2313374"/>
          </a:xfrm>
          <a:custGeom>
            <a:avLst/>
            <a:gdLst>
              <a:gd name="connsiteX0" fmla="*/ 0 w 2859480"/>
              <a:gd name="connsiteY0" fmla="*/ 0 h 2609345"/>
              <a:gd name="connsiteX1" fmla="*/ 0 w 2859480"/>
              <a:gd name="connsiteY1" fmla="*/ 1408400 h 2609345"/>
              <a:gd name="connsiteX2" fmla="*/ 2859481 w 2859480"/>
              <a:gd name="connsiteY2" fmla="*/ 2609345 h 2609345"/>
              <a:gd name="connsiteX3" fmla="*/ 2859481 w 2859480"/>
              <a:gd name="connsiteY3" fmla="*/ 583035 h 2609345"/>
              <a:gd name="connsiteX4" fmla="*/ 0 w 2859480"/>
              <a:gd name="connsiteY4" fmla="*/ 0 h 2609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9480" h="2609345">
                <a:moveTo>
                  <a:pt x="0" y="0"/>
                </a:moveTo>
                <a:lnTo>
                  <a:pt x="0" y="1408400"/>
                </a:lnTo>
                <a:lnTo>
                  <a:pt x="2859481" y="2609345"/>
                </a:lnTo>
                <a:lnTo>
                  <a:pt x="2859481" y="583035"/>
                </a:lnTo>
                <a:lnTo>
                  <a:pt x="0" y="0"/>
                </a:ln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E5F62"/>
              </a:solidFill>
              <a:effectLst/>
              <a:uLnTx/>
              <a:uFillTx/>
              <a:latin typeface="Arial" panose="020B0604020202020204"/>
            </a:endParaRPr>
          </a:p>
        </p:txBody>
      </p:sp>
      <p:sp>
        <p:nvSpPr>
          <p:cNvPr id="85" name="Freeform 20">
            <a:extLst>
              <a:ext uri="{FF2B5EF4-FFF2-40B4-BE49-F238E27FC236}">
                <a16:creationId xmlns:a16="http://schemas.microsoft.com/office/drawing/2014/main" id="{499975DC-1E3D-9E76-779F-0F38C3FE956A}"/>
              </a:ext>
            </a:extLst>
          </p:cNvPr>
          <p:cNvSpPr/>
          <p:nvPr/>
        </p:nvSpPr>
        <p:spPr>
          <a:xfrm>
            <a:off x="11189870" y="2531035"/>
            <a:ext cx="399272" cy="1861502"/>
          </a:xfrm>
          <a:custGeom>
            <a:avLst/>
            <a:gdLst>
              <a:gd name="connsiteX0" fmla="*/ 450354 w 450354"/>
              <a:gd name="connsiteY0" fmla="*/ 0 h 2099661"/>
              <a:gd name="connsiteX1" fmla="*/ 0 w 450354"/>
              <a:gd name="connsiteY1" fmla="*/ 73351 h 2099661"/>
              <a:gd name="connsiteX2" fmla="*/ 0 w 450354"/>
              <a:gd name="connsiteY2" fmla="*/ 2099661 h 2099661"/>
              <a:gd name="connsiteX3" fmla="*/ 450354 w 450354"/>
              <a:gd name="connsiteY3" fmla="*/ 1946276 h 2099661"/>
              <a:gd name="connsiteX4" fmla="*/ 450354 w 450354"/>
              <a:gd name="connsiteY4" fmla="*/ 0 h 2099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354" h="2099661">
                <a:moveTo>
                  <a:pt x="450354" y="0"/>
                </a:moveTo>
                <a:lnTo>
                  <a:pt x="0" y="73351"/>
                </a:lnTo>
                <a:lnTo>
                  <a:pt x="0" y="2099661"/>
                </a:lnTo>
                <a:lnTo>
                  <a:pt x="450354" y="1946276"/>
                </a:lnTo>
                <a:lnTo>
                  <a:pt x="450354" y="0"/>
                </a:lnTo>
                <a:close/>
              </a:path>
            </a:pathLst>
          </a:custGeom>
          <a:solidFill>
            <a:srgbClr val="FFFFFF">
              <a:lumMod val="75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E5F62"/>
              </a:solidFill>
              <a:effectLst/>
              <a:uLnTx/>
              <a:uFillTx/>
              <a:latin typeface="Arial" panose="020B0604020202020204"/>
            </a:endParaRPr>
          </a:p>
        </p:txBody>
      </p:sp>
      <p:sp>
        <p:nvSpPr>
          <p:cNvPr id="86" name="Freeform 21">
            <a:extLst>
              <a:ext uri="{FF2B5EF4-FFF2-40B4-BE49-F238E27FC236}">
                <a16:creationId xmlns:a16="http://schemas.microsoft.com/office/drawing/2014/main" id="{79E331D2-7DBC-4AE7-063C-C83449C784F2}"/>
              </a:ext>
            </a:extLst>
          </p:cNvPr>
          <p:cNvSpPr/>
          <p:nvPr/>
        </p:nvSpPr>
        <p:spPr>
          <a:xfrm>
            <a:off x="8638355" y="2170632"/>
            <a:ext cx="2901812" cy="2150950"/>
          </a:xfrm>
          <a:custGeom>
            <a:avLst/>
            <a:gdLst>
              <a:gd name="connsiteX0" fmla="*/ 3312666 w 3312666"/>
              <a:gd name="connsiteY0" fmla="*/ 2091692 h 2426140"/>
              <a:gd name="connsiteX1" fmla="*/ 3310436 w 3312666"/>
              <a:gd name="connsiteY1" fmla="*/ 2083466 h 2426140"/>
              <a:gd name="connsiteX2" fmla="*/ 3102547 w 3312666"/>
              <a:gd name="connsiteY2" fmla="*/ 2140278 h 2426140"/>
              <a:gd name="connsiteX3" fmla="*/ 3102547 w 3312666"/>
              <a:gd name="connsiteY3" fmla="*/ 1777039 h 2426140"/>
              <a:gd name="connsiteX4" fmla="*/ 3312666 w 3312666"/>
              <a:gd name="connsiteY4" fmla="*/ 1722111 h 2426140"/>
              <a:gd name="connsiteX5" fmla="*/ 3310522 w 3312666"/>
              <a:gd name="connsiteY5" fmla="*/ 1713799 h 2426140"/>
              <a:gd name="connsiteX6" fmla="*/ 3102633 w 3312666"/>
              <a:gd name="connsiteY6" fmla="*/ 1768127 h 2426140"/>
              <a:gd name="connsiteX7" fmla="*/ 3102633 w 3312666"/>
              <a:gd name="connsiteY7" fmla="*/ 1346361 h 2426140"/>
              <a:gd name="connsiteX8" fmla="*/ 3312323 w 3312666"/>
              <a:gd name="connsiteY8" fmla="*/ 1310457 h 2426140"/>
              <a:gd name="connsiteX9" fmla="*/ 3310865 w 3312666"/>
              <a:gd name="connsiteY9" fmla="*/ 1301973 h 2426140"/>
              <a:gd name="connsiteX10" fmla="*/ 3102547 w 3312666"/>
              <a:gd name="connsiteY10" fmla="*/ 1337621 h 2426140"/>
              <a:gd name="connsiteX11" fmla="*/ 3102547 w 3312666"/>
              <a:gd name="connsiteY11" fmla="*/ 977808 h 2426140"/>
              <a:gd name="connsiteX12" fmla="*/ 3312238 w 3312666"/>
              <a:gd name="connsiteY12" fmla="*/ 941904 h 2426140"/>
              <a:gd name="connsiteX13" fmla="*/ 3310779 w 3312666"/>
              <a:gd name="connsiteY13" fmla="*/ 933421 h 2426140"/>
              <a:gd name="connsiteX14" fmla="*/ 3102461 w 3312666"/>
              <a:gd name="connsiteY14" fmla="*/ 969068 h 2426140"/>
              <a:gd name="connsiteX15" fmla="*/ 3102461 w 3312666"/>
              <a:gd name="connsiteY15" fmla="*/ 676094 h 2426140"/>
              <a:gd name="connsiteX16" fmla="*/ 3312152 w 3312666"/>
              <a:gd name="connsiteY16" fmla="*/ 640190 h 2426140"/>
              <a:gd name="connsiteX17" fmla="*/ 3310693 w 3312666"/>
              <a:gd name="connsiteY17" fmla="*/ 631706 h 2426140"/>
              <a:gd name="connsiteX18" fmla="*/ 3102375 w 3312666"/>
              <a:gd name="connsiteY18" fmla="*/ 667354 h 2426140"/>
              <a:gd name="connsiteX19" fmla="*/ 3102375 w 3312666"/>
              <a:gd name="connsiteY19" fmla="*/ 441046 h 2426140"/>
              <a:gd name="connsiteX20" fmla="*/ 3093795 w 3312666"/>
              <a:gd name="connsiteY20" fmla="*/ 441046 h 2426140"/>
              <a:gd name="connsiteX21" fmla="*/ 3093795 w 3312666"/>
              <a:gd name="connsiteY21" fmla="*/ 668810 h 2426140"/>
              <a:gd name="connsiteX22" fmla="*/ 2861111 w 3312666"/>
              <a:gd name="connsiteY22" fmla="*/ 708570 h 2426140"/>
              <a:gd name="connsiteX23" fmla="*/ 2539797 w 3312666"/>
              <a:gd name="connsiteY23" fmla="*/ 637790 h 2426140"/>
              <a:gd name="connsiteX24" fmla="*/ 2539797 w 3312666"/>
              <a:gd name="connsiteY24" fmla="*/ 413368 h 2426140"/>
              <a:gd name="connsiteX25" fmla="*/ 2531217 w 3312666"/>
              <a:gd name="connsiteY25" fmla="*/ 413368 h 2426140"/>
              <a:gd name="connsiteX26" fmla="*/ 2531217 w 3312666"/>
              <a:gd name="connsiteY26" fmla="*/ 635905 h 2426140"/>
              <a:gd name="connsiteX27" fmla="*/ 2214278 w 3312666"/>
              <a:gd name="connsiteY27" fmla="*/ 566068 h 2426140"/>
              <a:gd name="connsiteX28" fmla="*/ 2214278 w 3312666"/>
              <a:gd name="connsiteY28" fmla="*/ 564783 h 2426140"/>
              <a:gd name="connsiteX29" fmla="*/ 2208358 w 3312666"/>
              <a:gd name="connsiteY29" fmla="*/ 564783 h 2426140"/>
              <a:gd name="connsiteX30" fmla="*/ 1943242 w 3312666"/>
              <a:gd name="connsiteY30" fmla="*/ 506428 h 2426140"/>
              <a:gd name="connsiteX31" fmla="*/ 1943242 w 3312666"/>
              <a:gd name="connsiteY31" fmla="*/ 274636 h 2426140"/>
              <a:gd name="connsiteX32" fmla="*/ 1934663 w 3312666"/>
              <a:gd name="connsiteY32" fmla="*/ 274636 h 2426140"/>
              <a:gd name="connsiteX33" fmla="*/ 1934663 w 3312666"/>
              <a:gd name="connsiteY33" fmla="*/ 504543 h 2426140"/>
              <a:gd name="connsiteX34" fmla="*/ 1534586 w 3312666"/>
              <a:gd name="connsiteY34" fmla="*/ 416453 h 2426140"/>
              <a:gd name="connsiteX35" fmla="*/ 1534586 w 3312666"/>
              <a:gd name="connsiteY35" fmla="*/ 199572 h 2426140"/>
              <a:gd name="connsiteX36" fmla="*/ 1526006 w 3312666"/>
              <a:gd name="connsiteY36" fmla="*/ 199572 h 2426140"/>
              <a:gd name="connsiteX37" fmla="*/ 1526006 w 3312666"/>
              <a:gd name="connsiteY37" fmla="*/ 414568 h 2426140"/>
              <a:gd name="connsiteX38" fmla="*/ 934599 w 3312666"/>
              <a:gd name="connsiteY38" fmla="*/ 284319 h 2426140"/>
              <a:gd name="connsiteX39" fmla="*/ 934599 w 3312666"/>
              <a:gd name="connsiteY39" fmla="*/ 86118 h 2426140"/>
              <a:gd name="connsiteX40" fmla="*/ 926020 w 3312666"/>
              <a:gd name="connsiteY40" fmla="*/ 86118 h 2426140"/>
              <a:gd name="connsiteX41" fmla="*/ 926020 w 3312666"/>
              <a:gd name="connsiteY41" fmla="*/ 282434 h 2426140"/>
              <a:gd name="connsiteX42" fmla="*/ 520023 w 3312666"/>
              <a:gd name="connsiteY42" fmla="*/ 192974 h 2426140"/>
              <a:gd name="connsiteX43" fmla="*/ 520023 w 3312666"/>
              <a:gd name="connsiteY43" fmla="*/ 0 h 2426140"/>
              <a:gd name="connsiteX44" fmla="*/ 511443 w 3312666"/>
              <a:gd name="connsiteY44" fmla="*/ 0 h 2426140"/>
              <a:gd name="connsiteX45" fmla="*/ 511443 w 3312666"/>
              <a:gd name="connsiteY45" fmla="*/ 191089 h 2426140"/>
              <a:gd name="connsiteX46" fmla="*/ 2488 w 3312666"/>
              <a:gd name="connsiteY46" fmla="*/ 79006 h 2426140"/>
              <a:gd name="connsiteX47" fmla="*/ 687 w 3312666"/>
              <a:gd name="connsiteY47" fmla="*/ 87404 h 2426140"/>
              <a:gd name="connsiteX48" fmla="*/ 278415 w 3312666"/>
              <a:gd name="connsiteY48" fmla="*/ 148586 h 2426140"/>
              <a:gd name="connsiteX49" fmla="*/ 278415 w 3312666"/>
              <a:gd name="connsiteY49" fmla="*/ 371380 h 2426140"/>
              <a:gd name="connsiteX50" fmla="*/ 2660 w 3312666"/>
              <a:gd name="connsiteY50" fmla="*/ 303171 h 2426140"/>
              <a:gd name="connsiteX51" fmla="*/ 601 w 3312666"/>
              <a:gd name="connsiteY51" fmla="*/ 311483 h 2426140"/>
              <a:gd name="connsiteX52" fmla="*/ 278415 w 3312666"/>
              <a:gd name="connsiteY52" fmla="*/ 380206 h 2426140"/>
              <a:gd name="connsiteX53" fmla="*/ 278415 w 3312666"/>
              <a:gd name="connsiteY53" fmla="*/ 380206 h 2426140"/>
              <a:gd name="connsiteX54" fmla="*/ 278672 w 3312666"/>
              <a:gd name="connsiteY54" fmla="*/ 380206 h 2426140"/>
              <a:gd name="connsiteX55" fmla="*/ 511443 w 3312666"/>
              <a:gd name="connsiteY55" fmla="*/ 437790 h 2426140"/>
              <a:gd name="connsiteX56" fmla="*/ 511443 w 3312666"/>
              <a:gd name="connsiteY56" fmla="*/ 706257 h 2426140"/>
              <a:gd name="connsiteX57" fmla="*/ 286995 w 3312666"/>
              <a:gd name="connsiteY57" fmla="*/ 641989 h 2426140"/>
              <a:gd name="connsiteX58" fmla="*/ 286995 w 3312666"/>
              <a:gd name="connsiteY58" fmla="*/ 641732 h 2426140"/>
              <a:gd name="connsiteX59" fmla="*/ 285965 w 3312666"/>
              <a:gd name="connsiteY59" fmla="*/ 641732 h 2426140"/>
              <a:gd name="connsiteX60" fmla="*/ 2746 w 3312666"/>
              <a:gd name="connsiteY60" fmla="*/ 560669 h 2426140"/>
              <a:gd name="connsiteX61" fmla="*/ 343 w 3312666"/>
              <a:gd name="connsiteY61" fmla="*/ 568896 h 2426140"/>
              <a:gd name="connsiteX62" fmla="*/ 278329 w 3312666"/>
              <a:gd name="connsiteY62" fmla="*/ 648416 h 2426140"/>
              <a:gd name="connsiteX63" fmla="*/ 278329 w 3312666"/>
              <a:gd name="connsiteY63" fmla="*/ 942247 h 2426140"/>
              <a:gd name="connsiteX64" fmla="*/ 2917 w 3312666"/>
              <a:gd name="connsiteY64" fmla="*/ 847474 h 2426140"/>
              <a:gd name="connsiteX65" fmla="*/ 86 w 3312666"/>
              <a:gd name="connsiteY65" fmla="*/ 855614 h 2426140"/>
              <a:gd name="connsiteX66" fmla="*/ 512644 w 3312666"/>
              <a:gd name="connsiteY66" fmla="*/ 1031964 h 2426140"/>
              <a:gd name="connsiteX67" fmla="*/ 512644 w 3312666"/>
              <a:gd name="connsiteY67" fmla="*/ 1301459 h 2426140"/>
              <a:gd name="connsiteX68" fmla="*/ 3089 w 3312666"/>
              <a:gd name="connsiteY68" fmla="*/ 1105229 h 2426140"/>
              <a:gd name="connsiteX69" fmla="*/ 0 w 3312666"/>
              <a:gd name="connsiteY69" fmla="*/ 1113198 h 2426140"/>
              <a:gd name="connsiteX70" fmla="*/ 278329 w 3312666"/>
              <a:gd name="connsiteY70" fmla="*/ 1220397 h 2426140"/>
              <a:gd name="connsiteX71" fmla="*/ 278329 w 3312666"/>
              <a:gd name="connsiteY71" fmla="*/ 1428623 h 2426140"/>
              <a:gd name="connsiteX72" fmla="*/ 286909 w 3312666"/>
              <a:gd name="connsiteY72" fmla="*/ 1428623 h 2426140"/>
              <a:gd name="connsiteX73" fmla="*/ 286909 w 3312666"/>
              <a:gd name="connsiteY73" fmla="*/ 1223653 h 2426140"/>
              <a:gd name="connsiteX74" fmla="*/ 512644 w 3312666"/>
              <a:gd name="connsiteY74" fmla="*/ 1310628 h 2426140"/>
              <a:gd name="connsiteX75" fmla="*/ 512644 w 3312666"/>
              <a:gd name="connsiteY75" fmla="*/ 1311485 h 2426140"/>
              <a:gd name="connsiteX76" fmla="*/ 514875 w 3312666"/>
              <a:gd name="connsiteY76" fmla="*/ 1311485 h 2426140"/>
              <a:gd name="connsiteX77" fmla="*/ 689045 w 3312666"/>
              <a:gd name="connsiteY77" fmla="*/ 1378580 h 2426140"/>
              <a:gd name="connsiteX78" fmla="*/ 689045 w 3312666"/>
              <a:gd name="connsiteY78" fmla="*/ 1602317 h 2426140"/>
              <a:gd name="connsiteX79" fmla="*/ 697625 w 3312666"/>
              <a:gd name="connsiteY79" fmla="*/ 1602317 h 2426140"/>
              <a:gd name="connsiteX80" fmla="*/ 697625 w 3312666"/>
              <a:gd name="connsiteY80" fmla="*/ 1381922 h 2426140"/>
              <a:gd name="connsiteX81" fmla="*/ 1242443 w 3312666"/>
              <a:gd name="connsiteY81" fmla="*/ 1591691 h 2426140"/>
              <a:gd name="connsiteX82" fmla="*/ 1241242 w 3312666"/>
              <a:gd name="connsiteY82" fmla="*/ 1591691 h 2426140"/>
              <a:gd name="connsiteX83" fmla="*/ 1241242 w 3312666"/>
              <a:gd name="connsiteY83" fmla="*/ 1833080 h 2426140"/>
              <a:gd name="connsiteX84" fmla="*/ 1249822 w 3312666"/>
              <a:gd name="connsiteY84" fmla="*/ 1833080 h 2426140"/>
              <a:gd name="connsiteX85" fmla="*/ 1249822 w 3312666"/>
              <a:gd name="connsiteY85" fmla="*/ 1594519 h 2426140"/>
              <a:gd name="connsiteX86" fmla="*/ 1652043 w 3312666"/>
              <a:gd name="connsiteY86" fmla="*/ 1749446 h 2426140"/>
              <a:gd name="connsiteX87" fmla="*/ 1652043 w 3312666"/>
              <a:gd name="connsiteY87" fmla="*/ 2003603 h 2426140"/>
              <a:gd name="connsiteX88" fmla="*/ 1660623 w 3312666"/>
              <a:gd name="connsiteY88" fmla="*/ 2003603 h 2426140"/>
              <a:gd name="connsiteX89" fmla="*/ 1660623 w 3312666"/>
              <a:gd name="connsiteY89" fmla="*/ 1752703 h 2426140"/>
              <a:gd name="connsiteX90" fmla="*/ 2179359 w 3312666"/>
              <a:gd name="connsiteY90" fmla="*/ 1952446 h 2426140"/>
              <a:gd name="connsiteX91" fmla="*/ 2179359 w 3312666"/>
              <a:gd name="connsiteY91" fmla="*/ 2229053 h 2426140"/>
              <a:gd name="connsiteX92" fmla="*/ 2187939 w 3312666"/>
              <a:gd name="connsiteY92" fmla="*/ 2229053 h 2426140"/>
              <a:gd name="connsiteX93" fmla="*/ 2187939 w 3312666"/>
              <a:gd name="connsiteY93" fmla="*/ 1955702 h 2426140"/>
              <a:gd name="connsiteX94" fmla="*/ 2590160 w 3312666"/>
              <a:gd name="connsiteY94" fmla="*/ 2110630 h 2426140"/>
              <a:gd name="connsiteX95" fmla="*/ 2590160 w 3312666"/>
              <a:gd name="connsiteY95" fmla="*/ 2405832 h 2426140"/>
              <a:gd name="connsiteX96" fmla="*/ 2598740 w 3312666"/>
              <a:gd name="connsiteY96" fmla="*/ 2405832 h 2426140"/>
              <a:gd name="connsiteX97" fmla="*/ 2598740 w 3312666"/>
              <a:gd name="connsiteY97" fmla="*/ 2113886 h 2426140"/>
              <a:gd name="connsiteX98" fmla="*/ 2859395 w 3312666"/>
              <a:gd name="connsiteY98" fmla="*/ 2214229 h 2426140"/>
              <a:gd name="connsiteX99" fmla="*/ 2860682 w 3312666"/>
              <a:gd name="connsiteY99" fmla="*/ 2214743 h 2426140"/>
              <a:gd name="connsiteX100" fmla="*/ 3093709 w 3312666"/>
              <a:gd name="connsiteY100" fmla="*/ 2151075 h 2426140"/>
              <a:gd name="connsiteX101" fmla="*/ 3093709 w 3312666"/>
              <a:gd name="connsiteY101" fmla="*/ 2426140 h 2426140"/>
              <a:gd name="connsiteX102" fmla="*/ 3102289 w 3312666"/>
              <a:gd name="connsiteY102" fmla="*/ 2426140 h 2426140"/>
              <a:gd name="connsiteX103" fmla="*/ 3102289 w 3312666"/>
              <a:gd name="connsiteY103" fmla="*/ 2148762 h 2426140"/>
              <a:gd name="connsiteX104" fmla="*/ 3312409 w 3312666"/>
              <a:gd name="connsiteY104" fmla="*/ 2091349 h 2426140"/>
              <a:gd name="connsiteX105" fmla="*/ 3093967 w 3312666"/>
              <a:gd name="connsiteY105" fmla="*/ 1770355 h 2426140"/>
              <a:gd name="connsiteX106" fmla="*/ 2861368 w 3312666"/>
              <a:gd name="connsiteY106" fmla="*/ 1831195 h 2426140"/>
              <a:gd name="connsiteX107" fmla="*/ 2729153 w 3312666"/>
              <a:gd name="connsiteY107" fmla="*/ 1785693 h 2426140"/>
              <a:gd name="connsiteX108" fmla="*/ 2729153 w 3312666"/>
              <a:gd name="connsiteY108" fmla="*/ 1350046 h 2426140"/>
              <a:gd name="connsiteX109" fmla="*/ 2859995 w 3312666"/>
              <a:gd name="connsiteY109" fmla="*/ 1387492 h 2426140"/>
              <a:gd name="connsiteX110" fmla="*/ 2860939 w 3312666"/>
              <a:gd name="connsiteY110" fmla="*/ 1387749 h 2426140"/>
              <a:gd name="connsiteX111" fmla="*/ 3093967 w 3312666"/>
              <a:gd name="connsiteY111" fmla="*/ 1347903 h 2426140"/>
              <a:gd name="connsiteX112" fmla="*/ 3093967 w 3312666"/>
              <a:gd name="connsiteY112" fmla="*/ 1770440 h 2426140"/>
              <a:gd name="connsiteX113" fmla="*/ 2431434 w 3312666"/>
              <a:gd name="connsiteY113" fmla="*/ 1683294 h 2426140"/>
              <a:gd name="connsiteX114" fmla="*/ 2214364 w 3312666"/>
              <a:gd name="connsiteY114" fmla="*/ 1608572 h 2426140"/>
              <a:gd name="connsiteX115" fmla="*/ 2214364 w 3312666"/>
              <a:gd name="connsiteY115" fmla="*/ 1202659 h 2426140"/>
              <a:gd name="connsiteX116" fmla="*/ 2428345 w 3312666"/>
              <a:gd name="connsiteY116" fmla="*/ 1263927 h 2426140"/>
              <a:gd name="connsiteX117" fmla="*/ 2428345 w 3312666"/>
              <a:gd name="connsiteY117" fmla="*/ 1266498 h 2426140"/>
              <a:gd name="connsiteX118" fmla="*/ 2436925 w 3312666"/>
              <a:gd name="connsiteY118" fmla="*/ 1266498 h 2426140"/>
              <a:gd name="connsiteX119" fmla="*/ 2720488 w 3312666"/>
              <a:gd name="connsiteY119" fmla="*/ 1347561 h 2426140"/>
              <a:gd name="connsiteX120" fmla="*/ 2720488 w 3312666"/>
              <a:gd name="connsiteY120" fmla="*/ 1782780 h 2426140"/>
              <a:gd name="connsiteX121" fmla="*/ 2436925 w 3312666"/>
              <a:gd name="connsiteY121" fmla="*/ 1685179 h 2426140"/>
              <a:gd name="connsiteX122" fmla="*/ 2436925 w 3312666"/>
              <a:gd name="connsiteY122" fmla="*/ 1683294 h 2426140"/>
              <a:gd name="connsiteX123" fmla="*/ 2431434 w 3312666"/>
              <a:gd name="connsiteY123" fmla="*/ 1683294 h 2426140"/>
              <a:gd name="connsiteX124" fmla="*/ 928079 w 3312666"/>
              <a:gd name="connsiteY124" fmla="*/ 834620 h 2426140"/>
              <a:gd name="connsiteX125" fmla="*/ 1229230 w 3312666"/>
              <a:gd name="connsiteY125" fmla="*/ 920824 h 2426140"/>
              <a:gd name="connsiteX126" fmla="*/ 1221680 w 3312666"/>
              <a:gd name="connsiteY126" fmla="*/ 920824 h 2426140"/>
              <a:gd name="connsiteX127" fmla="*/ 1221680 w 3312666"/>
              <a:gd name="connsiteY127" fmla="*/ 1267098 h 2426140"/>
              <a:gd name="connsiteX128" fmla="*/ 697796 w 3312666"/>
              <a:gd name="connsiteY128" fmla="*/ 1086892 h 2426140"/>
              <a:gd name="connsiteX129" fmla="*/ 697796 w 3312666"/>
              <a:gd name="connsiteY129" fmla="*/ 768810 h 2426140"/>
              <a:gd name="connsiteX130" fmla="*/ 926105 w 3312666"/>
              <a:gd name="connsiteY130" fmla="*/ 834106 h 2426140"/>
              <a:gd name="connsiteX131" fmla="*/ 926105 w 3312666"/>
              <a:gd name="connsiteY131" fmla="*/ 834706 h 2426140"/>
              <a:gd name="connsiteX132" fmla="*/ 928079 w 3312666"/>
              <a:gd name="connsiteY132" fmla="*/ 834706 h 2426140"/>
              <a:gd name="connsiteX133" fmla="*/ 2208444 w 3312666"/>
              <a:gd name="connsiteY133" fmla="*/ 1192119 h 2426140"/>
              <a:gd name="connsiteX134" fmla="*/ 1943328 w 3312666"/>
              <a:gd name="connsiteY134" fmla="*/ 1116283 h 2426140"/>
              <a:gd name="connsiteX135" fmla="*/ 1943328 w 3312666"/>
              <a:gd name="connsiteY135" fmla="*/ 792289 h 2426140"/>
              <a:gd name="connsiteX136" fmla="*/ 2428345 w 3312666"/>
              <a:gd name="connsiteY136" fmla="*/ 912255 h 2426140"/>
              <a:gd name="connsiteX137" fmla="*/ 2428345 w 3312666"/>
              <a:gd name="connsiteY137" fmla="*/ 1255101 h 2426140"/>
              <a:gd name="connsiteX138" fmla="*/ 2214364 w 3312666"/>
              <a:gd name="connsiteY138" fmla="*/ 1193833 h 2426140"/>
              <a:gd name="connsiteX139" fmla="*/ 2214364 w 3312666"/>
              <a:gd name="connsiteY139" fmla="*/ 1192119 h 2426140"/>
              <a:gd name="connsiteX140" fmla="*/ 2208444 w 3312666"/>
              <a:gd name="connsiteY140" fmla="*/ 1192119 h 2426140"/>
              <a:gd name="connsiteX141" fmla="*/ 1740930 w 3312666"/>
              <a:gd name="connsiteY141" fmla="*/ 742161 h 2426140"/>
              <a:gd name="connsiteX142" fmla="*/ 1934748 w 3312666"/>
              <a:gd name="connsiteY142" fmla="*/ 790147 h 2426140"/>
              <a:gd name="connsiteX143" fmla="*/ 1934748 w 3312666"/>
              <a:gd name="connsiteY143" fmla="*/ 1113884 h 2426140"/>
              <a:gd name="connsiteX144" fmla="*/ 1534672 w 3312666"/>
              <a:gd name="connsiteY144" fmla="*/ 999402 h 2426140"/>
              <a:gd name="connsiteX145" fmla="*/ 1534672 w 3312666"/>
              <a:gd name="connsiteY145" fmla="*/ 691261 h 2426140"/>
              <a:gd name="connsiteX146" fmla="*/ 1736469 w 3312666"/>
              <a:gd name="connsiteY146" fmla="*/ 741218 h 2426140"/>
              <a:gd name="connsiteX147" fmla="*/ 1736469 w 3312666"/>
              <a:gd name="connsiteY147" fmla="*/ 742332 h 2426140"/>
              <a:gd name="connsiteX148" fmla="*/ 1740930 w 3312666"/>
              <a:gd name="connsiteY148" fmla="*/ 742332 h 2426140"/>
              <a:gd name="connsiteX149" fmla="*/ 1943328 w 3312666"/>
              <a:gd name="connsiteY149" fmla="*/ 783378 h 2426140"/>
              <a:gd name="connsiteX150" fmla="*/ 1943328 w 3312666"/>
              <a:gd name="connsiteY150" fmla="*/ 782521 h 2426140"/>
              <a:gd name="connsiteX151" fmla="*/ 1939724 w 3312666"/>
              <a:gd name="connsiteY151" fmla="*/ 782521 h 2426140"/>
              <a:gd name="connsiteX152" fmla="*/ 1745048 w 3312666"/>
              <a:gd name="connsiteY152" fmla="*/ 734363 h 2426140"/>
              <a:gd name="connsiteX153" fmla="*/ 1745048 w 3312666"/>
              <a:gd name="connsiteY153" fmla="*/ 471809 h 2426140"/>
              <a:gd name="connsiteX154" fmla="*/ 2205785 w 3312666"/>
              <a:gd name="connsiteY154" fmla="*/ 573266 h 2426140"/>
              <a:gd name="connsiteX155" fmla="*/ 2205785 w 3312666"/>
              <a:gd name="connsiteY155" fmla="*/ 848331 h 2426140"/>
              <a:gd name="connsiteX156" fmla="*/ 1943328 w 3312666"/>
              <a:gd name="connsiteY156" fmla="*/ 783378 h 2426140"/>
              <a:gd name="connsiteX157" fmla="*/ 1736469 w 3312666"/>
              <a:gd name="connsiteY157" fmla="*/ 732221 h 2426140"/>
              <a:gd name="connsiteX158" fmla="*/ 1534672 w 3312666"/>
              <a:gd name="connsiteY158" fmla="*/ 682264 h 2426140"/>
              <a:gd name="connsiteX159" fmla="*/ 1534672 w 3312666"/>
              <a:gd name="connsiteY159" fmla="*/ 681150 h 2426140"/>
              <a:gd name="connsiteX160" fmla="*/ 1530038 w 3312666"/>
              <a:gd name="connsiteY160" fmla="*/ 681150 h 2426140"/>
              <a:gd name="connsiteX161" fmla="*/ 1230345 w 3312666"/>
              <a:gd name="connsiteY161" fmla="*/ 607028 h 2426140"/>
              <a:gd name="connsiteX162" fmla="*/ 1230345 w 3312666"/>
              <a:gd name="connsiteY162" fmla="*/ 358355 h 2426140"/>
              <a:gd name="connsiteX163" fmla="*/ 1736469 w 3312666"/>
              <a:gd name="connsiteY163" fmla="*/ 469838 h 2426140"/>
              <a:gd name="connsiteX164" fmla="*/ 1736469 w 3312666"/>
              <a:gd name="connsiteY164" fmla="*/ 732221 h 2426140"/>
              <a:gd name="connsiteX165" fmla="*/ 1221766 w 3312666"/>
              <a:gd name="connsiteY165" fmla="*/ 604886 h 2426140"/>
              <a:gd name="connsiteX166" fmla="*/ 697882 w 3312666"/>
              <a:gd name="connsiteY166" fmla="*/ 475322 h 2426140"/>
              <a:gd name="connsiteX167" fmla="*/ 697882 w 3312666"/>
              <a:gd name="connsiteY167" fmla="*/ 241132 h 2426140"/>
              <a:gd name="connsiteX168" fmla="*/ 1221766 w 3312666"/>
              <a:gd name="connsiteY168" fmla="*/ 356556 h 2426140"/>
              <a:gd name="connsiteX169" fmla="*/ 1221766 w 3312666"/>
              <a:gd name="connsiteY169" fmla="*/ 604971 h 2426140"/>
              <a:gd name="connsiteX170" fmla="*/ 1221766 w 3312666"/>
              <a:gd name="connsiteY170" fmla="*/ 613712 h 2426140"/>
              <a:gd name="connsiteX171" fmla="*/ 1221766 w 3312666"/>
              <a:gd name="connsiteY171" fmla="*/ 614054 h 2426140"/>
              <a:gd name="connsiteX172" fmla="*/ 1223053 w 3312666"/>
              <a:gd name="connsiteY172" fmla="*/ 614054 h 2426140"/>
              <a:gd name="connsiteX173" fmla="*/ 1526092 w 3312666"/>
              <a:gd name="connsiteY173" fmla="*/ 689033 h 2426140"/>
              <a:gd name="connsiteX174" fmla="*/ 1526092 w 3312666"/>
              <a:gd name="connsiteY174" fmla="*/ 996831 h 2426140"/>
              <a:gd name="connsiteX175" fmla="*/ 934685 w 3312666"/>
              <a:gd name="connsiteY175" fmla="*/ 827594 h 2426140"/>
              <a:gd name="connsiteX176" fmla="*/ 934685 w 3312666"/>
              <a:gd name="connsiteY176" fmla="*/ 542675 h 2426140"/>
              <a:gd name="connsiteX177" fmla="*/ 1221680 w 3312666"/>
              <a:gd name="connsiteY177" fmla="*/ 613712 h 2426140"/>
              <a:gd name="connsiteX178" fmla="*/ 1521458 w 3312666"/>
              <a:gd name="connsiteY178" fmla="*/ 1379266 h 2426140"/>
              <a:gd name="connsiteX179" fmla="*/ 1521458 w 3312666"/>
              <a:gd name="connsiteY179" fmla="*/ 1690149 h 2426140"/>
              <a:gd name="connsiteX180" fmla="*/ 934771 w 3312666"/>
              <a:gd name="connsiteY180" fmla="*/ 1464185 h 2426140"/>
              <a:gd name="connsiteX181" fmla="*/ 934771 w 3312666"/>
              <a:gd name="connsiteY181" fmla="*/ 1177380 h 2426140"/>
              <a:gd name="connsiteX182" fmla="*/ 1521458 w 3312666"/>
              <a:gd name="connsiteY182" fmla="*/ 1379266 h 2426140"/>
              <a:gd name="connsiteX183" fmla="*/ 1530038 w 3312666"/>
              <a:gd name="connsiteY183" fmla="*/ 1382179 h 2426140"/>
              <a:gd name="connsiteX184" fmla="*/ 1934834 w 3312666"/>
              <a:gd name="connsiteY184" fmla="*/ 1521425 h 2426140"/>
              <a:gd name="connsiteX185" fmla="*/ 1934834 w 3312666"/>
              <a:gd name="connsiteY185" fmla="*/ 1849275 h 2426140"/>
              <a:gd name="connsiteX186" fmla="*/ 1530038 w 3312666"/>
              <a:gd name="connsiteY186" fmla="*/ 1693405 h 2426140"/>
              <a:gd name="connsiteX187" fmla="*/ 1530038 w 3312666"/>
              <a:gd name="connsiteY187" fmla="*/ 1382179 h 2426140"/>
              <a:gd name="connsiteX188" fmla="*/ 1745048 w 3312666"/>
              <a:gd name="connsiteY188" fmla="*/ 1447132 h 2426140"/>
              <a:gd name="connsiteX189" fmla="*/ 1745048 w 3312666"/>
              <a:gd name="connsiteY189" fmla="*/ 1070868 h 2426140"/>
              <a:gd name="connsiteX190" fmla="*/ 1736469 w 3312666"/>
              <a:gd name="connsiteY190" fmla="*/ 1070868 h 2426140"/>
              <a:gd name="connsiteX191" fmla="*/ 1736469 w 3312666"/>
              <a:gd name="connsiteY191" fmla="*/ 1444133 h 2426140"/>
              <a:gd name="connsiteX192" fmla="*/ 1530038 w 3312666"/>
              <a:gd name="connsiteY192" fmla="*/ 1373096 h 2426140"/>
              <a:gd name="connsiteX193" fmla="*/ 1530038 w 3312666"/>
              <a:gd name="connsiteY193" fmla="*/ 1371982 h 2426140"/>
              <a:gd name="connsiteX194" fmla="*/ 1526864 w 3312666"/>
              <a:gd name="connsiteY194" fmla="*/ 1371982 h 2426140"/>
              <a:gd name="connsiteX195" fmla="*/ 1230345 w 3312666"/>
              <a:gd name="connsiteY195" fmla="*/ 1269925 h 2426140"/>
              <a:gd name="connsiteX196" fmla="*/ 1230345 w 3312666"/>
              <a:gd name="connsiteY196" fmla="*/ 920996 h 2426140"/>
              <a:gd name="connsiteX197" fmla="*/ 2205870 w 3312666"/>
              <a:gd name="connsiteY197" fmla="*/ 1200174 h 2426140"/>
              <a:gd name="connsiteX198" fmla="*/ 2205870 w 3312666"/>
              <a:gd name="connsiteY198" fmla="*/ 1605573 h 2426140"/>
              <a:gd name="connsiteX199" fmla="*/ 1745134 w 3312666"/>
              <a:gd name="connsiteY199" fmla="*/ 1447047 h 2426140"/>
              <a:gd name="connsiteX200" fmla="*/ 3093967 w 3312666"/>
              <a:gd name="connsiteY200" fmla="*/ 1339163 h 2426140"/>
              <a:gd name="connsiteX201" fmla="*/ 2861454 w 3312666"/>
              <a:gd name="connsiteY201" fmla="*/ 1378923 h 2426140"/>
              <a:gd name="connsiteX202" fmla="*/ 2437011 w 3312666"/>
              <a:gd name="connsiteY202" fmla="*/ 1257415 h 2426140"/>
              <a:gd name="connsiteX203" fmla="*/ 2437011 w 3312666"/>
              <a:gd name="connsiteY203" fmla="*/ 914226 h 2426140"/>
              <a:gd name="connsiteX204" fmla="*/ 2860253 w 3312666"/>
              <a:gd name="connsiteY204" fmla="*/ 1018939 h 2426140"/>
              <a:gd name="connsiteX205" fmla="*/ 2861111 w 3312666"/>
              <a:gd name="connsiteY205" fmla="*/ 1019197 h 2426140"/>
              <a:gd name="connsiteX206" fmla="*/ 3094053 w 3312666"/>
              <a:gd name="connsiteY206" fmla="*/ 979351 h 2426140"/>
              <a:gd name="connsiteX207" fmla="*/ 3094053 w 3312666"/>
              <a:gd name="connsiteY207" fmla="*/ 1339163 h 2426140"/>
              <a:gd name="connsiteX208" fmla="*/ 2860253 w 3312666"/>
              <a:gd name="connsiteY208" fmla="*/ 717311 h 2426140"/>
              <a:gd name="connsiteX209" fmla="*/ 2861111 w 3312666"/>
              <a:gd name="connsiteY209" fmla="*/ 717482 h 2426140"/>
              <a:gd name="connsiteX210" fmla="*/ 3093967 w 3312666"/>
              <a:gd name="connsiteY210" fmla="*/ 677636 h 2426140"/>
              <a:gd name="connsiteX211" fmla="*/ 3093967 w 3312666"/>
              <a:gd name="connsiteY211" fmla="*/ 970610 h 2426140"/>
              <a:gd name="connsiteX212" fmla="*/ 2861368 w 3312666"/>
              <a:gd name="connsiteY212" fmla="*/ 1010370 h 2426140"/>
              <a:gd name="connsiteX213" fmla="*/ 2437011 w 3312666"/>
              <a:gd name="connsiteY213" fmla="*/ 905400 h 2426140"/>
              <a:gd name="connsiteX214" fmla="*/ 2437011 w 3312666"/>
              <a:gd name="connsiteY214" fmla="*/ 904115 h 2426140"/>
              <a:gd name="connsiteX215" fmla="*/ 2431691 w 3312666"/>
              <a:gd name="connsiteY215" fmla="*/ 904115 h 2426140"/>
              <a:gd name="connsiteX216" fmla="*/ 2214450 w 3312666"/>
              <a:gd name="connsiteY216" fmla="*/ 850387 h 2426140"/>
              <a:gd name="connsiteX217" fmla="*/ 2214450 w 3312666"/>
              <a:gd name="connsiteY217" fmla="*/ 575065 h 2426140"/>
              <a:gd name="connsiteX218" fmla="*/ 2860339 w 3312666"/>
              <a:gd name="connsiteY218" fmla="*/ 717311 h 2426140"/>
              <a:gd name="connsiteX219" fmla="*/ 286995 w 3312666"/>
              <a:gd name="connsiteY219" fmla="*/ 150472 h 2426140"/>
              <a:gd name="connsiteX220" fmla="*/ 689217 w 3312666"/>
              <a:gd name="connsiteY220" fmla="*/ 239075 h 2426140"/>
              <a:gd name="connsiteX221" fmla="*/ 689217 w 3312666"/>
              <a:gd name="connsiteY221" fmla="*/ 473009 h 2426140"/>
              <a:gd name="connsiteX222" fmla="*/ 286995 w 3312666"/>
              <a:gd name="connsiteY222" fmla="*/ 373523 h 2426140"/>
              <a:gd name="connsiteX223" fmla="*/ 286995 w 3312666"/>
              <a:gd name="connsiteY223" fmla="*/ 150472 h 2426140"/>
              <a:gd name="connsiteX224" fmla="*/ 520023 w 3312666"/>
              <a:gd name="connsiteY224" fmla="*/ 440018 h 2426140"/>
              <a:gd name="connsiteX225" fmla="*/ 926020 w 3312666"/>
              <a:gd name="connsiteY225" fmla="*/ 540447 h 2426140"/>
              <a:gd name="connsiteX226" fmla="*/ 926020 w 3312666"/>
              <a:gd name="connsiteY226" fmla="*/ 825023 h 2426140"/>
              <a:gd name="connsiteX227" fmla="*/ 697711 w 3312666"/>
              <a:gd name="connsiteY227" fmla="*/ 759727 h 2426140"/>
              <a:gd name="connsiteX228" fmla="*/ 697711 w 3312666"/>
              <a:gd name="connsiteY228" fmla="*/ 756900 h 2426140"/>
              <a:gd name="connsiteX229" fmla="*/ 689131 w 3312666"/>
              <a:gd name="connsiteY229" fmla="*/ 756900 h 2426140"/>
              <a:gd name="connsiteX230" fmla="*/ 689131 w 3312666"/>
              <a:gd name="connsiteY230" fmla="*/ 757242 h 2426140"/>
              <a:gd name="connsiteX231" fmla="*/ 519937 w 3312666"/>
              <a:gd name="connsiteY231" fmla="*/ 708827 h 2426140"/>
              <a:gd name="connsiteX232" fmla="*/ 519937 w 3312666"/>
              <a:gd name="connsiteY232" fmla="*/ 440018 h 2426140"/>
              <a:gd name="connsiteX233" fmla="*/ 286995 w 3312666"/>
              <a:gd name="connsiteY233" fmla="*/ 650987 h 2426140"/>
              <a:gd name="connsiteX234" fmla="*/ 689217 w 3312666"/>
              <a:gd name="connsiteY234" fmla="*/ 766068 h 2426140"/>
              <a:gd name="connsiteX235" fmla="*/ 689217 w 3312666"/>
              <a:gd name="connsiteY235" fmla="*/ 1083721 h 2426140"/>
              <a:gd name="connsiteX236" fmla="*/ 286995 w 3312666"/>
              <a:gd name="connsiteY236" fmla="*/ 945332 h 2426140"/>
              <a:gd name="connsiteX237" fmla="*/ 286995 w 3312666"/>
              <a:gd name="connsiteY237" fmla="*/ 650987 h 2426140"/>
              <a:gd name="connsiteX238" fmla="*/ 521310 w 3312666"/>
              <a:gd name="connsiteY238" fmla="*/ 1035049 h 2426140"/>
              <a:gd name="connsiteX239" fmla="*/ 689217 w 3312666"/>
              <a:gd name="connsiteY239" fmla="*/ 1092804 h 2426140"/>
              <a:gd name="connsiteX240" fmla="*/ 689217 w 3312666"/>
              <a:gd name="connsiteY240" fmla="*/ 1093061 h 2426140"/>
              <a:gd name="connsiteX241" fmla="*/ 689989 w 3312666"/>
              <a:gd name="connsiteY241" fmla="*/ 1093061 h 2426140"/>
              <a:gd name="connsiteX242" fmla="*/ 926020 w 3312666"/>
              <a:gd name="connsiteY242" fmla="*/ 1174295 h 2426140"/>
              <a:gd name="connsiteX243" fmla="*/ 926020 w 3312666"/>
              <a:gd name="connsiteY243" fmla="*/ 1460757 h 2426140"/>
              <a:gd name="connsiteX244" fmla="*/ 521224 w 3312666"/>
              <a:gd name="connsiteY244" fmla="*/ 1304887 h 2426140"/>
              <a:gd name="connsiteX245" fmla="*/ 521224 w 3312666"/>
              <a:gd name="connsiteY245" fmla="*/ 1035049 h 2426140"/>
              <a:gd name="connsiteX246" fmla="*/ 2184593 w 3312666"/>
              <a:gd name="connsiteY246" fmla="*/ 1945419 h 2426140"/>
              <a:gd name="connsiteX247" fmla="*/ 1943242 w 3312666"/>
              <a:gd name="connsiteY247" fmla="*/ 1852446 h 2426140"/>
              <a:gd name="connsiteX248" fmla="*/ 1943242 w 3312666"/>
              <a:gd name="connsiteY248" fmla="*/ 1524253 h 2426140"/>
              <a:gd name="connsiteX249" fmla="*/ 2428259 w 3312666"/>
              <a:gd name="connsiteY249" fmla="*/ 1691092 h 2426140"/>
              <a:gd name="connsiteX250" fmla="*/ 2428259 w 3312666"/>
              <a:gd name="connsiteY250" fmla="*/ 2039164 h 2426140"/>
              <a:gd name="connsiteX251" fmla="*/ 2188110 w 3312666"/>
              <a:gd name="connsiteY251" fmla="*/ 1946705 h 2426140"/>
              <a:gd name="connsiteX252" fmla="*/ 2188110 w 3312666"/>
              <a:gd name="connsiteY252" fmla="*/ 1945334 h 2426140"/>
              <a:gd name="connsiteX253" fmla="*/ 2184593 w 3312666"/>
              <a:gd name="connsiteY253" fmla="*/ 1945334 h 2426140"/>
              <a:gd name="connsiteX254" fmla="*/ 2861283 w 3312666"/>
              <a:gd name="connsiteY254" fmla="*/ 2206003 h 2426140"/>
              <a:gd name="connsiteX255" fmla="*/ 2598912 w 3312666"/>
              <a:gd name="connsiteY255" fmla="*/ 2104974 h 2426140"/>
              <a:gd name="connsiteX256" fmla="*/ 2598912 w 3312666"/>
              <a:gd name="connsiteY256" fmla="*/ 2101204 h 2426140"/>
              <a:gd name="connsiteX257" fmla="*/ 2590332 w 3312666"/>
              <a:gd name="connsiteY257" fmla="*/ 2101204 h 2426140"/>
              <a:gd name="connsiteX258" fmla="*/ 2590332 w 3312666"/>
              <a:gd name="connsiteY258" fmla="*/ 2101632 h 2426140"/>
              <a:gd name="connsiteX259" fmla="*/ 2436839 w 3312666"/>
              <a:gd name="connsiteY259" fmla="*/ 2042506 h 2426140"/>
              <a:gd name="connsiteX260" fmla="*/ 2436839 w 3312666"/>
              <a:gd name="connsiteY260" fmla="*/ 1694091 h 2426140"/>
              <a:gd name="connsiteX261" fmla="*/ 2859652 w 3312666"/>
              <a:gd name="connsiteY261" fmla="*/ 1839592 h 2426140"/>
              <a:gd name="connsiteX262" fmla="*/ 2860854 w 3312666"/>
              <a:gd name="connsiteY262" fmla="*/ 1840021 h 2426140"/>
              <a:gd name="connsiteX263" fmla="*/ 3093795 w 3312666"/>
              <a:gd name="connsiteY263" fmla="*/ 1779095 h 2426140"/>
              <a:gd name="connsiteX264" fmla="*/ 3093795 w 3312666"/>
              <a:gd name="connsiteY264" fmla="*/ 2142506 h 2426140"/>
              <a:gd name="connsiteX265" fmla="*/ 2861283 w 3312666"/>
              <a:gd name="connsiteY265" fmla="*/ 2206003 h 2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Lst>
            <a:rect l="l" t="t" r="r" b="b"/>
            <a:pathLst>
              <a:path w="3312666" h="2426140">
                <a:moveTo>
                  <a:pt x="3312666" y="2091692"/>
                </a:moveTo>
                <a:lnTo>
                  <a:pt x="3310436" y="2083466"/>
                </a:lnTo>
                <a:lnTo>
                  <a:pt x="3102547" y="2140278"/>
                </a:lnTo>
                <a:lnTo>
                  <a:pt x="3102547" y="1777039"/>
                </a:lnTo>
                <a:lnTo>
                  <a:pt x="3312666" y="1722111"/>
                </a:lnTo>
                <a:lnTo>
                  <a:pt x="3310522" y="1713799"/>
                </a:lnTo>
                <a:lnTo>
                  <a:pt x="3102633" y="1768127"/>
                </a:lnTo>
                <a:lnTo>
                  <a:pt x="3102633" y="1346361"/>
                </a:lnTo>
                <a:lnTo>
                  <a:pt x="3312323" y="1310457"/>
                </a:lnTo>
                <a:lnTo>
                  <a:pt x="3310865" y="1301973"/>
                </a:lnTo>
                <a:lnTo>
                  <a:pt x="3102547" y="1337621"/>
                </a:lnTo>
                <a:lnTo>
                  <a:pt x="3102547" y="977808"/>
                </a:lnTo>
                <a:lnTo>
                  <a:pt x="3312238" y="941904"/>
                </a:lnTo>
                <a:lnTo>
                  <a:pt x="3310779" y="933421"/>
                </a:lnTo>
                <a:lnTo>
                  <a:pt x="3102461" y="969068"/>
                </a:lnTo>
                <a:lnTo>
                  <a:pt x="3102461" y="676094"/>
                </a:lnTo>
                <a:lnTo>
                  <a:pt x="3312152" y="640190"/>
                </a:lnTo>
                <a:lnTo>
                  <a:pt x="3310693" y="631706"/>
                </a:lnTo>
                <a:lnTo>
                  <a:pt x="3102375" y="667354"/>
                </a:lnTo>
                <a:lnTo>
                  <a:pt x="3102375" y="441046"/>
                </a:lnTo>
                <a:lnTo>
                  <a:pt x="3093795" y="441046"/>
                </a:lnTo>
                <a:lnTo>
                  <a:pt x="3093795" y="668810"/>
                </a:lnTo>
                <a:lnTo>
                  <a:pt x="2861111" y="708570"/>
                </a:lnTo>
                <a:lnTo>
                  <a:pt x="2539797" y="637790"/>
                </a:lnTo>
                <a:lnTo>
                  <a:pt x="2539797" y="413368"/>
                </a:lnTo>
                <a:lnTo>
                  <a:pt x="2531217" y="413368"/>
                </a:lnTo>
                <a:lnTo>
                  <a:pt x="2531217" y="635905"/>
                </a:lnTo>
                <a:lnTo>
                  <a:pt x="2214278" y="566068"/>
                </a:lnTo>
                <a:lnTo>
                  <a:pt x="2214278" y="564783"/>
                </a:lnTo>
                <a:lnTo>
                  <a:pt x="2208358" y="564783"/>
                </a:lnTo>
                <a:lnTo>
                  <a:pt x="1943242" y="506428"/>
                </a:lnTo>
                <a:lnTo>
                  <a:pt x="1943242" y="274636"/>
                </a:lnTo>
                <a:lnTo>
                  <a:pt x="1934663" y="274636"/>
                </a:lnTo>
                <a:lnTo>
                  <a:pt x="1934663" y="504543"/>
                </a:lnTo>
                <a:lnTo>
                  <a:pt x="1534586" y="416453"/>
                </a:lnTo>
                <a:lnTo>
                  <a:pt x="1534586" y="199572"/>
                </a:lnTo>
                <a:lnTo>
                  <a:pt x="1526006" y="199572"/>
                </a:lnTo>
                <a:lnTo>
                  <a:pt x="1526006" y="414568"/>
                </a:lnTo>
                <a:lnTo>
                  <a:pt x="934599" y="284319"/>
                </a:lnTo>
                <a:lnTo>
                  <a:pt x="934599" y="86118"/>
                </a:lnTo>
                <a:lnTo>
                  <a:pt x="926020" y="86118"/>
                </a:lnTo>
                <a:lnTo>
                  <a:pt x="926020" y="282434"/>
                </a:lnTo>
                <a:lnTo>
                  <a:pt x="520023" y="192974"/>
                </a:lnTo>
                <a:lnTo>
                  <a:pt x="520023" y="0"/>
                </a:lnTo>
                <a:lnTo>
                  <a:pt x="511443" y="0"/>
                </a:lnTo>
                <a:lnTo>
                  <a:pt x="511443" y="191089"/>
                </a:lnTo>
                <a:lnTo>
                  <a:pt x="2488" y="79006"/>
                </a:lnTo>
                <a:lnTo>
                  <a:pt x="687" y="87404"/>
                </a:lnTo>
                <a:lnTo>
                  <a:pt x="278415" y="148586"/>
                </a:lnTo>
                <a:lnTo>
                  <a:pt x="278415" y="371380"/>
                </a:lnTo>
                <a:lnTo>
                  <a:pt x="2660" y="303171"/>
                </a:lnTo>
                <a:lnTo>
                  <a:pt x="601" y="311483"/>
                </a:lnTo>
                <a:lnTo>
                  <a:pt x="278415" y="380206"/>
                </a:lnTo>
                <a:lnTo>
                  <a:pt x="278415" y="380206"/>
                </a:lnTo>
                <a:cubicBezTo>
                  <a:pt x="278415" y="380206"/>
                  <a:pt x="278672" y="380206"/>
                  <a:pt x="278672" y="380206"/>
                </a:cubicBezTo>
                <a:lnTo>
                  <a:pt x="511443" y="437790"/>
                </a:lnTo>
                <a:lnTo>
                  <a:pt x="511443" y="706257"/>
                </a:lnTo>
                <a:lnTo>
                  <a:pt x="286995" y="641989"/>
                </a:lnTo>
                <a:lnTo>
                  <a:pt x="286995" y="641732"/>
                </a:lnTo>
                <a:lnTo>
                  <a:pt x="285965" y="641732"/>
                </a:lnTo>
                <a:lnTo>
                  <a:pt x="2746" y="560669"/>
                </a:lnTo>
                <a:lnTo>
                  <a:pt x="343" y="568896"/>
                </a:lnTo>
                <a:lnTo>
                  <a:pt x="278329" y="648416"/>
                </a:lnTo>
                <a:lnTo>
                  <a:pt x="278329" y="942247"/>
                </a:lnTo>
                <a:lnTo>
                  <a:pt x="2917" y="847474"/>
                </a:lnTo>
                <a:lnTo>
                  <a:pt x="86" y="855614"/>
                </a:lnTo>
                <a:lnTo>
                  <a:pt x="512644" y="1031964"/>
                </a:lnTo>
                <a:lnTo>
                  <a:pt x="512644" y="1301459"/>
                </a:lnTo>
                <a:lnTo>
                  <a:pt x="3089" y="1105229"/>
                </a:lnTo>
                <a:lnTo>
                  <a:pt x="0" y="1113198"/>
                </a:lnTo>
                <a:lnTo>
                  <a:pt x="278329" y="1220397"/>
                </a:lnTo>
                <a:lnTo>
                  <a:pt x="278329" y="1428623"/>
                </a:lnTo>
                <a:lnTo>
                  <a:pt x="286909" y="1428623"/>
                </a:lnTo>
                <a:lnTo>
                  <a:pt x="286909" y="1223653"/>
                </a:lnTo>
                <a:lnTo>
                  <a:pt x="512644" y="1310628"/>
                </a:lnTo>
                <a:lnTo>
                  <a:pt x="512644" y="1311485"/>
                </a:lnTo>
                <a:lnTo>
                  <a:pt x="514875" y="1311485"/>
                </a:lnTo>
                <a:lnTo>
                  <a:pt x="689045" y="1378580"/>
                </a:lnTo>
                <a:lnTo>
                  <a:pt x="689045" y="1602317"/>
                </a:lnTo>
                <a:lnTo>
                  <a:pt x="697625" y="1602317"/>
                </a:lnTo>
                <a:lnTo>
                  <a:pt x="697625" y="1381922"/>
                </a:lnTo>
                <a:lnTo>
                  <a:pt x="1242443" y="1591691"/>
                </a:lnTo>
                <a:lnTo>
                  <a:pt x="1241242" y="1591691"/>
                </a:lnTo>
                <a:lnTo>
                  <a:pt x="1241242" y="1833080"/>
                </a:lnTo>
                <a:lnTo>
                  <a:pt x="1249822" y="1833080"/>
                </a:lnTo>
                <a:lnTo>
                  <a:pt x="1249822" y="1594519"/>
                </a:lnTo>
                <a:lnTo>
                  <a:pt x="1652043" y="1749446"/>
                </a:lnTo>
                <a:lnTo>
                  <a:pt x="1652043" y="2003603"/>
                </a:lnTo>
                <a:lnTo>
                  <a:pt x="1660623" y="2003603"/>
                </a:lnTo>
                <a:lnTo>
                  <a:pt x="1660623" y="1752703"/>
                </a:lnTo>
                <a:lnTo>
                  <a:pt x="2179359" y="1952446"/>
                </a:lnTo>
                <a:lnTo>
                  <a:pt x="2179359" y="2229053"/>
                </a:lnTo>
                <a:lnTo>
                  <a:pt x="2187939" y="2229053"/>
                </a:lnTo>
                <a:lnTo>
                  <a:pt x="2187939" y="1955702"/>
                </a:lnTo>
                <a:lnTo>
                  <a:pt x="2590160" y="2110630"/>
                </a:lnTo>
                <a:lnTo>
                  <a:pt x="2590160" y="2405832"/>
                </a:lnTo>
                <a:lnTo>
                  <a:pt x="2598740" y="2405832"/>
                </a:lnTo>
                <a:lnTo>
                  <a:pt x="2598740" y="2113886"/>
                </a:lnTo>
                <a:lnTo>
                  <a:pt x="2859395" y="2214229"/>
                </a:lnTo>
                <a:lnTo>
                  <a:pt x="2860682" y="2214743"/>
                </a:lnTo>
                <a:lnTo>
                  <a:pt x="3093709" y="2151075"/>
                </a:lnTo>
                <a:lnTo>
                  <a:pt x="3093709" y="2426140"/>
                </a:lnTo>
                <a:lnTo>
                  <a:pt x="3102289" y="2426140"/>
                </a:lnTo>
                <a:lnTo>
                  <a:pt x="3102289" y="2148762"/>
                </a:lnTo>
                <a:lnTo>
                  <a:pt x="3312409" y="2091349"/>
                </a:lnTo>
                <a:close/>
                <a:moveTo>
                  <a:pt x="3093967" y="1770355"/>
                </a:moveTo>
                <a:lnTo>
                  <a:pt x="2861368" y="1831195"/>
                </a:lnTo>
                <a:lnTo>
                  <a:pt x="2729153" y="1785693"/>
                </a:lnTo>
                <a:lnTo>
                  <a:pt x="2729153" y="1350046"/>
                </a:lnTo>
                <a:lnTo>
                  <a:pt x="2859995" y="1387492"/>
                </a:lnTo>
                <a:lnTo>
                  <a:pt x="2860939" y="1387749"/>
                </a:lnTo>
                <a:lnTo>
                  <a:pt x="3093967" y="1347903"/>
                </a:lnTo>
                <a:lnTo>
                  <a:pt x="3093967" y="1770440"/>
                </a:lnTo>
                <a:close/>
                <a:moveTo>
                  <a:pt x="2431434" y="1683294"/>
                </a:moveTo>
                <a:lnTo>
                  <a:pt x="2214364" y="1608572"/>
                </a:lnTo>
                <a:lnTo>
                  <a:pt x="2214364" y="1202659"/>
                </a:lnTo>
                <a:lnTo>
                  <a:pt x="2428345" y="1263927"/>
                </a:lnTo>
                <a:lnTo>
                  <a:pt x="2428345" y="1266498"/>
                </a:lnTo>
                <a:lnTo>
                  <a:pt x="2436925" y="1266498"/>
                </a:lnTo>
                <a:cubicBezTo>
                  <a:pt x="2436925" y="1266498"/>
                  <a:pt x="2720488" y="1347561"/>
                  <a:pt x="2720488" y="1347561"/>
                </a:cubicBezTo>
                <a:lnTo>
                  <a:pt x="2720488" y="1782780"/>
                </a:lnTo>
                <a:lnTo>
                  <a:pt x="2436925" y="1685179"/>
                </a:lnTo>
                <a:lnTo>
                  <a:pt x="2436925" y="1683294"/>
                </a:lnTo>
                <a:lnTo>
                  <a:pt x="2431434" y="1683294"/>
                </a:lnTo>
                <a:close/>
                <a:moveTo>
                  <a:pt x="928079" y="834620"/>
                </a:moveTo>
                <a:lnTo>
                  <a:pt x="1229230" y="920824"/>
                </a:lnTo>
                <a:lnTo>
                  <a:pt x="1221680" y="920824"/>
                </a:lnTo>
                <a:lnTo>
                  <a:pt x="1221680" y="1267098"/>
                </a:lnTo>
                <a:lnTo>
                  <a:pt x="697796" y="1086892"/>
                </a:lnTo>
                <a:lnTo>
                  <a:pt x="697796" y="768810"/>
                </a:lnTo>
                <a:lnTo>
                  <a:pt x="926105" y="834106"/>
                </a:lnTo>
                <a:lnTo>
                  <a:pt x="926105" y="834706"/>
                </a:lnTo>
                <a:lnTo>
                  <a:pt x="928079" y="834706"/>
                </a:lnTo>
                <a:close/>
                <a:moveTo>
                  <a:pt x="2208444" y="1192119"/>
                </a:moveTo>
                <a:lnTo>
                  <a:pt x="1943328" y="1116283"/>
                </a:lnTo>
                <a:lnTo>
                  <a:pt x="1943328" y="792289"/>
                </a:lnTo>
                <a:lnTo>
                  <a:pt x="2428345" y="912255"/>
                </a:lnTo>
                <a:lnTo>
                  <a:pt x="2428345" y="1255101"/>
                </a:lnTo>
                <a:lnTo>
                  <a:pt x="2214364" y="1193833"/>
                </a:lnTo>
                <a:lnTo>
                  <a:pt x="2214364" y="1192119"/>
                </a:lnTo>
                <a:lnTo>
                  <a:pt x="2208444" y="1192119"/>
                </a:lnTo>
                <a:close/>
                <a:moveTo>
                  <a:pt x="1740930" y="742161"/>
                </a:moveTo>
                <a:lnTo>
                  <a:pt x="1934748" y="790147"/>
                </a:lnTo>
                <a:lnTo>
                  <a:pt x="1934748" y="1113884"/>
                </a:lnTo>
                <a:lnTo>
                  <a:pt x="1534672" y="999402"/>
                </a:lnTo>
                <a:lnTo>
                  <a:pt x="1534672" y="691261"/>
                </a:lnTo>
                <a:lnTo>
                  <a:pt x="1736469" y="741218"/>
                </a:lnTo>
                <a:lnTo>
                  <a:pt x="1736469" y="742332"/>
                </a:lnTo>
                <a:lnTo>
                  <a:pt x="1740930" y="742332"/>
                </a:lnTo>
                <a:close/>
                <a:moveTo>
                  <a:pt x="1943328" y="783378"/>
                </a:moveTo>
                <a:lnTo>
                  <a:pt x="1943328" y="782521"/>
                </a:lnTo>
                <a:lnTo>
                  <a:pt x="1939724" y="782521"/>
                </a:lnTo>
                <a:lnTo>
                  <a:pt x="1745048" y="734363"/>
                </a:lnTo>
                <a:lnTo>
                  <a:pt x="1745048" y="471809"/>
                </a:lnTo>
                <a:lnTo>
                  <a:pt x="2205785" y="573266"/>
                </a:lnTo>
                <a:lnTo>
                  <a:pt x="2205785" y="848331"/>
                </a:lnTo>
                <a:lnTo>
                  <a:pt x="1943328" y="783378"/>
                </a:lnTo>
                <a:close/>
                <a:moveTo>
                  <a:pt x="1736469" y="732221"/>
                </a:moveTo>
                <a:lnTo>
                  <a:pt x="1534672" y="682264"/>
                </a:lnTo>
                <a:lnTo>
                  <a:pt x="1534672" y="681150"/>
                </a:lnTo>
                <a:lnTo>
                  <a:pt x="1530038" y="681150"/>
                </a:lnTo>
                <a:lnTo>
                  <a:pt x="1230345" y="607028"/>
                </a:lnTo>
                <a:lnTo>
                  <a:pt x="1230345" y="358355"/>
                </a:lnTo>
                <a:lnTo>
                  <a:pt x="1736469" y="469838"/>
                </a:lnTo>
                <a:lnTo>
                  <a:pt x="1736469" y="732221"/>
                </a:lnTo>
                <a:close/>
                <a:moveTo>
                  <a:pt x="1221766" y="604886"/>
                </a:moveTo>
                <a:lnTo>
                  <a:pt x="697882" y="475322"/>
                </a:lnTo>
                <a:lnTo>
                  <a:pt x="697882" y="241132"/>
                </a:lnTo>
                <a:lnTo>
                  <a:pt x="1221766" y="356556"/>
                </a:lnTo>
                <a:lnTo>
                  <a:pt x="1221766" y="604971"/>
                </a:lnTo>
                <a:close/>
                <a:moveTo>
                  <a:pt x="1221766" y="613712"/>
                </a:moveTo>
                <a:lnTo>
                  <a:pt x="1221766" y="614054"/>
                </a:lnTo>
                <a:lnTo>
                  <a:pt x="1223053" y="614054"/>
                </a:lnTo>
                <a:lnTo>
                  <a:pt x="1526092" y="689033"/>
                </a:lnTo>
                <a:lnTo>
                  <a:pt x="1526092" y="996831"/>
                </a:lnTo>
                <a:lnTo>
                  <a:pt x="934685" y="827594"/>
                </a:lnTo>
                <a:lnTo>
                  <a:pt x="934685" y="542675"/>
                </a:lnTo>
                <a:lnTo>
                  <a:pt x="1221680" y="613712"/>
                </a:lnTo>
                <a:close/>
                <a:moveTo>
                  <a:pt x="1521458" y="1379266"/>
                </a:moveTo>
                <a:lnTo>
                  <a:pt x="1521458" y="1690149"/>
                </a:lnTo>
                <a:lnTo>
                  <a:pt x="934771" y="1464185"/>
                </a:lnTo>
                <a:lnTo>
                  <a:pt x="934771" y="1177380"/>
                </a:lnTo>
                <a:lnTo>
                  <a:pt x="1521458" y="1379266"/>
                </a:lnTo>
                <a:close/>
                <a:moveTo>
                  <a:pt x="1530038" y="1382179"/>
                </a:moveTo>
                <a:lnTo>
                  <a:pt x="1934834" y="1521425"/>
                </a:lnTo>
                <a:lnTo>
                  <a:pt x="1934834" y="1849275"/>
                </a:lnTo>
                <a:lnTo>
                  <a:pt x="1530038" y="1693405"/>
                </a:lnTo>
                <a:lnTo>
                  <a:pt x="1530038" y="1382179"/>
                </a:lnTo>
                <a:close/>
                <a:moveTo>
                  <a:pt x="1745048" y="1447132"/>
                </a:moveTo>
                <a:lnTo>
                  <a:pt x="1745048" y="1070868"/>
                </a:lnTo>
                <a:lnTo>
                  <a:pt x="1736469" y="1070868"/>
                </a:lnTo>
                <a:lnTo>
                  <a:pt x="1736469" y="1444133"/>
                </a:lnTo>
                <a:lnTo>
                  <a:pt x="1530038" y="1373096"/>
                </a:lnTo>
                <a:lnTo>
                  <a:pt x="1530038" y="1371982"/>
                </a:lnTo>
                <a:lnTo>
                  <a:pt x="1526864" y="1371982"/>
                </a:lnTo>
                <a:lnTo>
                  <a:pt x="1230345" y="1269925"/>
                </a:lnTo>
                <a:lnTo>
                  <a:pt x="1230345" y="920996"/>
                </a:lnTo>
                <a:lnTo>
                  <a:pt x="2205870" y="1200174"/>
                </a:lnTo>
                <a:lnTo>
                  <a:pt x="2205870" y="1605573"/>
                </a:lnTo>
                <a:lnTo>
                  <a:pt x="1745134" y="1447047"/>
                </a:lnTo>
                <a:close/>
                <a:moveTo>
                  <a:pt x="3093967" y="1339163"/>
                </a:moveTo>
                <a:lnTo>
                  <a:pt x="2861454" y="1378923"/>
                </a:lnTo>
                <a:lnTo>
                  <a:pt x="2437011" y="1257415"/>
                </a:lnTo>
                <a:lnTo>
                  <a:pt x="2437011" y="914226"/>
                </a:lnTo>
                <a:lnTo>
                  <a:pt x="2860253" y="1018939"/>
                </a:lnTo>
                <a:lnTo>
                  <a:pt x="2861111" y="1019197"/>
                </a:lnTo>
                <a:lnTo>
                  <a:pt x="3094053" y="979351"/>
                </a:lnTo>
                <a:lnTo>
                  <a:pt x="3094053" y="1339163"/>
                </a:lnTo>
                <a:close/>
                <a:moveTo>
                  <a:pt x="2860253" y="717311"/>
                </a:moveTo>
                <a:lnTo>
                  <a:pt x="2861111" y="717482"/>
                </a:lnTo>
                <a:lnTo>
                  <a:pt x="3093967" y="677636"/>
                </a:lnTo>
                <a:lnTo>
                  <a:pt x="3093967" y="970610"/>
                </a:lnTo>
                <a:lnTo>
                  <a:pt x="2861368" y="1010370"/>
                </a:lnTo>
                <a:lnTo>
                  <a:pt x="2437011" y="905400"/>
                </a:lnTo>
                <a:lnTo>
                  <a:pt x="2437011" y="904115"/>
                </a:lnTo>
                <a:lnTo>
                  <a:pt x="2431691" y="904115"/>
                </a:lnTo>
                <a:lnTo>
                  <a:pt x="2214450" y="850387"/>
                </a:lnTo>
                <a:lnTo>
                  <a:pt x="2214450" y="575065"/>
                </a:lnTo>
                <a:lnTo>
                  <a:pt x="2860339" y="717311"/>
                </a:lnTo>
                <a:close/>
                <a:moveTo>
                  <a:pt x="286995" y="150472"/>
                </a:moveTo>
                <a:lnTo>
                  <a:pt x="689217" y="239075"/>
                </a:lnTo>
                <a:lnTo>
                  <a:pt x="689217" y="473009"/>
                </a:lnTo>
                <a:lnTo>
                  <a:pt x="286995" y="373523"/>
                </a:lnTo>
                <a:lnTo>
                  <a:pt x="286995" y="150472"/>
                </a:lnTo>
                <a:close/>
                <a:moveTo>
                  <a:pt x="520023" y="440018"/>
                </a:moveTo>
                <a:lnTo>
                  <a:pt x="926020" y="540447"/>
                </a:lnTo>
                <a:lnTo>
                  <a:pt x="926020" y="825023"/>
                </a:lnTo>
                <a:lnTo>
                  <a:pt x="697711" y="759727"/>
                </a:lnTo>
                <a:lnTo>
                  <a:pt x="697711" y="756900"/>
                </a:lnTo>
                <a:lnTo>
                  <a:pt x="689131" y="756900"/>
                </a:lnTo>
                <a:lnTo>
                  <a:pt x="689131" y="757242"/>
                </a:lnTo>
                <a:lnTo>
                  <a:pt x="519937" y="708827"/>
                </a:lnTo>
                <a:lnTo>
                  <a:pt x="519937" y="440018"/>
                </a:lnTo>
                <a:close/>
                <a:moveTo>
                  <a:pt x="286995" y="650987"/>
                </a:moveTo>
                <a:lnTo>
                  <a:pt x="689217" y="766068"/>
                </a:lnTo>
                <a:lnTo>
                  <a:pt x="689217" y="1083721"/>
                </a:lnTo>
                <a:lnTo>
                  <a:pt x="286995" y="945332"/>
                </a:lnTo>
                <a:lnTo>
                  <a:pt x="286995" y="650987"/>
                </a:lnTo>
                <a:close/>
                <a:moveTo>
                  <a:pt x="521310" y="1035049"/>
                </a:moveTo>
                <a:lnTo>
                  <a:pt x="689217" y="1092804"/>
                </a:lnTo>
                <a:lnTo>
                  <a:pt x="689217" y="1093061"/>
                </a:lnTo>
                <a:lnTo>
                  <a:pt x="689989" y="1093061"/>
                </a:lnTo>
                <a:lnTo>
                  <a:pt x="926020" y="1174295"/>
                </a:lnTo>
                <a:lnTo>
                  <a:pt x="926020" y="1460757"/>
                </a:lnTo>
                <a:lnTo>
                  <a:pt x="521224" y="1304887"/>
                </a:lnTo>
                <a:lnTo>
                  <a:pt x="521224" y="1035049"/>
                </a:lnTo>
                <a:close/>
                <a:moveTo>
                  <a:pt x="2184593" y="1945419"/>
                </a:moveTo>
                <a:lnTo>
                  <a:pt x="1943242" y="1852446"/>
                </a:lnTo>
                <a:lnTo>
                  <a:pt x="1943242" y="1524253"/>
                </a:lnTo>
                <a:lnTo>
                  <a:pt x="2428259" y="1691092"/>
                </a:lnTo>
                <a:lnTo>
                  <a:pt x="2428259" y="2039164"/>
                </a:lnTo>
                <a:lnTo>
                  <a:pt x="2188110" y="1946705"/>
                </a:lnTo>
                <a:lnTo>
                  <a:pt x="2188110" y="1945334"/>
                </a:lnTo>
                <a:lnTo>
                  <a:pt x="2184593" y="1945334"/>
                </a:lnTo>
                <a:close/>
                <a:moveTo>
                  <a:pt x="2861283" y="2206003"/>
                </a:moveTo>
                <a:lnTo>
                  <a:pt x="2598912" y="2104974"/>
                </a:lnTo>
                <a:lnTo>
                  <a:pt x="2598912" y="2101204"/>
                </a:lnTo>
                <a:lnTo>
                  <a:pt x="2590332" y="2101204"/>
                </a:lnTo>
                <a:lnTo>
                  <a:pt x="2590332" y="2101632"/>
                </a:lnTo>
                <a:lnTo>
                  <a:pt x="2436839" y="2042506"/>
                </a:lnTo>
                <a:lnTo>
                  <a:pt x="2436839" y="1694091"/>
                </a:lnTo>
                <a:lnTo>
                  <a:pt x="2859652" y="1839592"/>
                </a:lnTo>
                <a:lnTo>
                  <a:pt x="2860854" y="1840021"/>
                </a:lnTo>
                <a:lnTo>
                  <a:pt x="3093795" y="1779095"/>
                </a:lnTo>
                <a:lnTo>
                  <a:pt x="3093795" y="2142506"/>
                </a:lnTo>
                <a:lnTo>
                  <a:pt x="2861283" y="2206003"/>
                </a:lnTo>
                <a:close/>
              </a:path>
            </a:pathLst>
          </a:custGeom>
          <a:solidFill>
            <a:srgbClr val="B2B2B2"/>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E5F62"/>
              </a:solidFill>
              <a:effectLst/>
              <a:uLnTx/>
              <a:uFillTx/>
              <a:latin typeface="Arial" panose="020B0604020202020204"/>
            </a:endParaRPr>
          </a:p>
        </p:txBody>
      </p:sp>
      <p:sp>
        <p:nvSpPr>
          <p:cNvPr id="87" name="Freeform 22">
            <a:extLst>
              <a:ext uri="{FF2B5EF4-FFF2-40B4-BE49-F238E27FC236}">
                <a16:creationId xmlns:a16="http://schemas.microsoft.com/office/drawing/2014/main" id="{878D212A-D955-71D9-1DCF-503D90F4174F}"/>
              </a:ext>
            </a:extLst>
          </p:cNvPr>
          <p:cNvSpPr/>
          <p:nvPr/>
        </p:nvSpPr>
        <p:spPr>
          <a:xfrm>
            <a:off x="7906815" y="3327813"/>
            <a:ext cx="3233013" cy="1132870"/>
          </a:xfrm>
          <a:custGeom>
            <a:avLst/>
            <a:gdLst>
              <a:gd name="connsiteX0" fmla="*/ 836789 w 3696269"/>
              <a:gd name="connsiteY0" fmla="*/ 0 h 1277808"/>
              <a:gd name="connsiteX1" fmla="*/ 0 w 3696269"/>
              <a:gd name="connsiteY1" fmla="*/ 227764 h 1277808"/>
              <a:gd name="connsiteX2" fmla="*/ 2266530 w 3696269"/>
              <a:gd name="connsiteY2" fmla="*/ 1277809 h 1277808"/>
              <a:gd name="connsiteX3" fmla="*/ 3579413 w 3696269"/>
              <a:gd name="connsiteY3" fmla="*/ 1277809 h 1277808"/>
              <a:gd name="connsiteX4" fmla="*/ 3696270 w 3696269"/>
              <a:gd name="connsiteY4" fmla="*/ 1200945 h 1277808"/>
              <a:gd name="connsiteX5" fmla="*/ 836789 w 3696269"/>
              <a:gd name="connsiteY5" fmla="*/ 0 h 127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6269" h="1277808">
                <a:moveTo>
                  <a:pt x="836789" y="0"/>
                </a:moveTo>
                <a:lnTo>
                  <a:pt x="0" y="227764"/>
                </a:lnTo>
                <a:cubicBezTo>
                  <a:pt x="0" y="227764"/>
                  <a:pt x="2261124" y="1263327"/>
                  <a:pt x="2266530" y="1277809"/>
                </a:cubicBezTo>
                <a:lnTo>
                  <a:pt x="3579413" y="1277809"/>
                </a:lnTo>
                <a:lnTo>
                  <a:pt x="3696270" y="1200945"/>
                </a:lnTo>
                <a:lnTo>
                  <a:pt x="836789" y="0"/>
                </a:lnTo>
                <a:close/>
              </a:path>
            </a:pathLst>
          </a:custGeom>
          <a:solidFill>
            <a:srgbClr val="009AC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E5F62"/>
              </a:solidFill>
              <a:effectLst/>
              <a:uLnTx/>
              <a:uFillTx/>
              <a:latin typeface="Arial" panose="020B0604020202020204"/>
            </a:endParaRPr>
          </a:p>
        </p:txBody>
      </p:sp>
      <p:sp>
        <p:nvSpPr>
          <p:cNvPr id="88" name="Freeform 23">
            <a:extLst>
              <a:ext uri="{FF2B5EF4-FFF2-40B4-BE49-F238E27FC236}">
                <a16:creationId xmlns:a16="http://schemas.microsoft.com/office/drawing/2014/main" id="{D68CAC26-F341-7120-DF70-3E2C90944077}"/>
              </a:ext>
            </a:extLst>
          </p:cNvPr>
          <p:cNvSpPr/>
          <p:nvPr/>
        </p:nvSpPr>
        <p:spPr>
          <a:xfrm>
            <a:off x="8604693" y="2014437"/>
            <a:ext cx="2934409" cy="581629"/>
          </a:xfrm>
          <a:custGeom>
            <a:avLst/>
            <a:gdLst>
              <a:gd name="connsiteX0" fmla="*/ 0 w 3309834"/>
              <a:gd name="connsiteY0" fmla="*/ 73008 h 656042"/>
              <a:gd name="connsiteX1" fmla="*/ 2859481 w 3309834"/>
              <a:gd name="connsiteY1" fmla="*/ 656042 h 656042"/>
              <a:gd name="connsiteX2" fmla="*/ 3309835 w 3309834"/>
              <a:gd name="connsiteY2" fmla="*/ 582692 h 656042"/>
              <a:gd name="connsiteX3" fmla="*/ 450355 w 3309834"/>
              <a:gd name="connsiteY3" fmla="*/ 0 h 656042"/>
              <a:gd name="connsiteX4" fmla="*/ 0 w 3309834"/>
              <a:gd name="connsiteY4" fmla="*/ 73008 h 65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9834" h="656042">
                <a:moveTo>
                  <a:pt x="0" y="73008"/>
                </a:moveTo>
                <a:lnTo>
                  <a:pt x="2859481" y="656042"/>
                </a:lnTo>
                <a:lnTo>
                  <a:pt x="3309835" y="582692"/>
                </a:lnTo>
                <a:lnTo>
                  <a:pt x="450355" y="0"/>
                </a:lnTo>
                <a:lnTo>
                  <a:pt x="0" y="73008"/>
                </a:lnTo>
                <a:close/>
              </a:path>
            </a:pathLst>
          </a:custGeom>
          <a:solidFill>
            <a:srgbClr val="FFFFFF">
              <a:lumMod val="85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E5F62"/>
              </a:solidFill>
              <a:effectLst/>
              <a:uLnTx/>
              <a:uFillTx/>
              <a:latin typeface="Arial" panose="020B0604020202020204"/>
            </a:endParaRPr>
          </a:p>
        </p:txBody>
      </p:sp>
      <p:cxnSp>
        <p:nvCxnSpPr>
          <p:cNvPr id="89" name="Straight Connector 88">
            <a:extLst>
              <a:ext uri="{FF2B5EF4-FFF2-40B4-BE49-F238E27FC236}">
                <a16:creationId xmlns:a16="http://schemas.microsoft.com/office/drawing/2014/main" id="{CF03D272-0E29-A0EB-3BD2-EC0877FF37FB}"/>
              </a:ext>
            </a:extLst>
          </p:cNvPr>
          <p:cNvCxnSpPr>
            <a:cxnSpLocks/>
          </p:cNvCxnSpPr>
          <p:nvPr/>
        </p:nvCxnSpPr>
        <p:spPr>
          <a:xfrm flipH="1">
            <a:off x="8639416" y="2079164"/>
            <a:ext cx="2" cy="1248649"/>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899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a:xfrm>
            <a:off x="609600" y="225425"/>
            <a:ext cx="10682490" cy="603496"/>
          </a:xfrm>
        </p:spPr>
        <p:txBody>
          <a:bodyPr/>
          <a:lstStyle/>
          <a:p>
            <a:r>
              <a:rPr lang="en-US" dirty="0"/>
              <a:t>Service Delivery Strategy – Options for Analytics</a:t>
            </a:r>
          </a:p>
        </p:txBody>
      </p:sp>
      <p:sp>
        <p:nvSpPr>
          <p:cNvPr id="47" name="Rounded Rectangle 39">
            <a:extLst>
              <a:ext uri="{FF2B5EF4-FFF2-40B4-BE49-F238E27FC236}">
                <a16:creationId xmlns:a16="http://schemas.microsoft.com/office/drawing/2014/main" id="{1C9BD670-843B-DE43-2456-6D653D11269A}"/>
              </a:ext>
            </a:extLst>
          </p:cNvPr>
          <p:cNvSpPr>
            <a:spLocks/>
          </p:cNvSpPr>
          <p:nvPr/>
        </p:nvSpPr>
        <p:spPr>
          <a:xfrm>
            <a:off x="8258175" y="987618"/>
            <a:ext cx="3200400" cy="1188720"/>
          </a:xfrm>
          <a:prstGeom prst="roundRect">
            <a:avLst>
              <a:gd name="adj" fmla="val 14457"/>
            </a:avLst>
          </a:prstGeom>
          <a:solidFill>
            <a:srgbClr val="00BC8B"/>
          </a:solidFill>
          <a:ln w="57150" cap="flat" cmpd="sng" algn="ctr">
            <a:noFill/>
            <a:prstDash val="solid"/>
            <a:miter lim="800000"/>
          </a:ln>
          <a:effectLst/>
        </p:spPr>
        <p:txBody>
          <a:bodyPr lIns="4572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FFFFFF"/>
                </a:solidFill>
                <a:effectLst/>
                <a:uLnTx/>
                <a:uFillTx/>
                <a:latin typeface="+mn-lt"/>
                <a:ea typeface="+mn-ea"/>
                <a:cs typeface="+mn-cs"/>
              </a:rPr>
              <a:t>Decentralized</a:t>
            </a:r>
          </a:p>
        </p:txBody>
      </p:sp>
      <p:sp>
        <p:nvSpPr>
          <p:cNvPr id="48" name="Rounded Rectangle 35">
            <a:extLst>
              <a:ext uri="{FF2B5EF4-FFF2-40B4-BE49-F238E27FC236}">
                <a16:creationId xmlns:a16="http://schemas.microsoft.com/office/drawing/2014/main" id="{8C92C5F3-9569-C2AB-3137-2C3CDDF3CA5C}"/>
              </a:ext>
            </a:extLst>
          </p:cNvPr>
          <p:cNvSpPr>
            <a:spLocks/>
          </p:cNvSpPr>
          <p:nvPr/>
        </p:nvSpPr>
        <p:spPr>
          <a:xfrm>
            <a:off x="4936660" y="987618"/>
            <a:ext cx="3200400" cy="1188720"/>
          </a:xfrm>
          <a:prstGeom prst="roundRect">
            <a:avLst>
              <a:gd name="adj" fmla="val 12454"/>
            </a:avLst>
          </a:prstGeom>
          <a:gradFill flip="none" rotWithShape="1">
            <a:gsLst>
              <a:gs pos="100000">
                <a:srgbClr val="00CC99"/>
              </a:gs>
              <a:gs pos="0">
                <a:srgbClr val="26BCD7"/>
              </a:gs>
            </a:gsLst>
            <a:lin ang="0" scaled="1"/>
            <a:tileRect/>
          </a:gradFill>
          <a:ln w="5715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mn-lt"/>
                <a:ea typeface="+mn-ea"/>
                <a:cs typeface="+mn-cs"/>
              </a:rPr>
              <a:t>Hybrid</a:t>
            </a:r>
          </a:p>
        </p:txBody>
      </p:sp>
      <p:sp>
        <p:nvSpPr>
          <p:cNvPr id="55" name="Rounded Rectangle 34">
            <a:extLst>
              <a:ext uri="{FF2B5EF4-FFF2-40B4-BE49-F238E27FC236}">
                <a16:creationId xmlns:a16="http://schemas.microsoft.com/office/drawing/2014/main" id="{D74CF4EF-54DB-D240-6975-E94F9456E705}"/>
              </a:ext>
            </a:extLst>
          </p:cNvPr>
          <p:cNvSpPr>
            <a:spLocks/>
          </p:cNvSpPr>
          <p:nvPr/>
        </p:nvSpPr>
        <p:spPr>
          <a:xfrm>
            <a:off x="1624063" y="987618"/>
            <a:ext cx="3200400" cy="1188720"/>
          </a:xfrm>
          <a:prstGeom prst="roundRect">
            <a:avLst>
              <a:gd name="adj" fmla="val 12053"/>
            </a:avLst>
          </a:prstGeom>
          <a:solidFill>
            <a:srgbClr val="009AC9"/>
          </a:solidFill>
          <a:ln w="5715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FFFFFF"/>
                </a:solidFill>
                <a:effectLst/>
                <a:uLnTx/>
                <a:uFillTx/>
                <a:latin typeface="+mj-lt"/>
                <a:ea typeface="+mn-ea"/>
                <a:cs typeface="+mn-cs"/>
              </a:rPr>
              <a:t>Centralized</a:t>
            </a:r>
          </a:p>
        </p:txBody>
      </p:sp>
      <p:grpSp>
        <p:nvGrpSpPr>
          <p:cNvPr id="10" name="Group 9">
            <a:extLst>
              <a:ext uri="{FF2B5EF4-FFF2-40B4-BE49-F238E27FC236}">
                <a16:creationId xmlns:a16="http://schemas.microsoft.com/office/drawing/2014/main" id="{AD9BA855-AD05-1323-03D5-16873B5366D6}"/>
              </a:ext>
            </a:extLst>
          </p:cNvPr>
          <p:cNvGrpSpPr/>
          <p:nvPr/>
        </p:nvGrpSpPr>
        <p:grpSpPr>
          <a:xfrm>
            <a:off x="3075265" y="1006302"/>
            <a:ext cx="1737360" cy="2583721"/>
            <a:chOff x="3075265" y="1006302"/>
            <a:chExt cx="1737360" cy="2583721"/>
          </a:xfrm>
        </p:grpSpPr>
        <p:sp>
          <p:nvSpPr>
            <p:cNvPr id="56" name="Rounded Rectangle 33">
              <a:extLst>
                <a:ext uri="{FF2B5EF4-FFF2-40B4-BE49-F238E27FC236}">
                  <a16:creationId xmlns:a16="http://schemas.microsoft.com/office/drawing/2014/main" id="{66D6ABCD-7B84-8E5B-E6AB-BDD6C5177FF7}"/>
                </a:ext>
              </a:extLst>
            </p:cNvPr>
            <p:cNvSpPr/>
            <p:nvPr/>
          </p:nvSpPr>
          <p:spPr>
            <a:xfrm>
              <a:off x="3075265" y="1006302"/>
              <a:ext cx="1737360" cy="2560320"/>
            </a:xfrm>
            <a:prstGeom prst="roundRect">
              <a:avLst>
                <a:gd name="adj" fmla="val 9649"/>
              </a:avLst>
            </a:prstGeom>
            <a:solidFill>
              <a:srgbClr val="FFFFFF"/>
            </a:solidFill>
            <a:ln w="38100" cap="flat" cmpd="sng" algn="ctr">
              <a:solidFill>
                <a:srgbClr val="51515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315" name="Picture 314">
              <a:extLst>
                <a:ext uri="{FF2B5EF4-FFF2-40B4-BE49-F238E27FC236}">
                  <a16:creationId xmlns:a16="http://schemas.microsoft.com/office/drawing/2014/main" id="{C537C69F-5500-C39A-19B9-C5D7E0A9FE9E}"/>
                </a:ext>
              </a:extLst>
            </p:cNvPr>
            <p:cNvPicPr>
              <a:picLocks noChangeAspect="1"/>
            </p:cNvPicPr>
            <p:nvPr/>
          </p:nvPicPr>
          <p:blipFill>
            <a:blip r:embed="rId2"/>
            <a:stretch>
              <a:fillRect/>
            </a:stretch>
          </p:blipFill>
          <p:spPr>
            <a:xfrm>
              <a:off x="4242501" y="2832336"/>
              <a:ext cx="417195" cy="640080"/>
            </a:xfrm>
            <a:prstGeom prst="rect">
              <a:avLst/>
            </a:prstGeom>
          </p:spPr>
        </p:pic>
        <p:pic>
          <p:nvPicPr>
            <p:cNvPr id="316" name="Picture 315">
              <a:extLst>
                <a:ext uri="{FF2B5EF4-FFF2-40B4-BE49-F238E27FC236}">
                  <a16:creationId xmlns:a16="http://schemas.microsoft.com/office/drawing/2014/main" id="{3F133D23-05B2-5117-8E16-4DEA3E4D33E4}"/>
                </a:ext>
              </a:extLst>
            </p:cNvPr>
            <p:cNvPicPr>
              <a:picLocks noChangeAspect="1"/>
            </p:cNvPicPr>
            <p:nvPr/>
          </p:nvPicPr>
          <p:blipFill rotWithShape="1">
            <a:blip r:embed="rId3"/>
            <a:srcRect b="6762"/>
            <a:stretch/>
          </p:blipFill>
          <p:spPr>
            <a:xfrm>
              <a:off x="4148278" y="1159977"/>
              <a:ext cx="617220" cy="698034"/>
            </a:xfrm>
            <a:prstGeom prst="rect">
              <a:avLst/>
            </a:prstGeom>
          </p:spPr>
        </p:pic>
        <p:pic>
          <p:nvPicPr>
            <p:cNvPr id="317" name="Picture 316">
              <a:extLst>
                <a:ext uri="{FF2B5EF4-FFF2-40B4-BE49-F238E27FC236}">
                  <a16:creationId xmlns:a16="http://schemas.microsoft.com/office/drawing/2014/main" id="{2DCB789E-08C2-0D6C-2671-16E9E817A4EA}"/>
                </a:ext>
              </a:extLst>
            </p:cNvPr>
            <p:cNvPicPr>
              <a:picLocks noChangeAspect="1"/>
            </p:cNvPicPr>
            <p:nvPr/>
          </p:nvPicPr>
          <p:blipFill>
            <a:blip r:embed="rId4"/>
            <a:stretch>
              <a:fillRect/>
            </a:stretch>
          </p:blipFill>
          <p:spPr>
            <a:xfrm>
              <a:off x="3172160" y="2835643"/>
              <a:ext cx="611505" cy="754380"/>
            </a:xfrm>
            <a:prstGeom prst="rect">
              <a:avLst/>
            </a:prstGeom>
          </p:spPr>
        </p:pic>
        <p:pic>
          <p:nvPicPr>
            <p:cNvPr id="319" name="Picture 318">
              <a:extLst>
                <a:ext uri="{FF2B5EF4-FFF2-40B4-BE49-F238E27FC236}">
                  <a16:creationId xmlns:a16="http://schemas.microsoft.com/office/drawing/2014/main" id="{F3B49922-4349-99B4-76AD-50BCDAECE4CD}"/>
                </a:ext>
              </a:extLst>
            </p:cNvPr>
            <p:cNvPicPr>
              <a:picLocks noChangeAspect="1"/>
            </p:cNvPicPr>
            <p:nvPr/>
          </p:nvPicPr>
          <p:blipFill rotWithShape="1">
            <a:blip r:embed="rId5"/>
            <a:srcRect b="8851"/>
            <a:stretch/>
          </p:blipFill>
          <p:spPr>
            <a:xfrm>
              <a:off x="3186445" y="1156482"/>
              <a:ext cx="520065" cy="698034"/>
            </a:xfrm>
            <a:prstGeom prst="rect">
              <a:avLst/>
            </a:prstGeom>
          </p:spPr>
        </p:pic>
        <p:pic>
          <p:nvPicPr>
            <p:cNvPr id="318" name="Picture 317">
              <a:extLst>
                <a:ext uri="{FF2B5EF4-FFF2-40B4-BE49-F238E27FC236}">
                  <a16:creationId xmlns:a16="http://schemas.microsoft.com/office/drawing/2014/main" id="{6AD604B2-B62A-96E9-8C58-D8A94EC36E71}"/>
                </a:ext>
              </a:extLst>
            </p:cNvPr>
            <p:cNvPicPr>
              <a:picLocks noChangeAspect="1"/>
            </p:cNvPicPr>
            <p:nvPr/>
          </p:nvPicPr>
          <p:blipFill>
            <a:blip r:embed="rId6"/>
            <a:stretch>
              <a:fillRect/>
            </a:stretch>
          </p:blipFill>
          <p:spPr>
            <a:xfrm>
              <a:off x="3639740" y="2059734"/>
              <a:ext cx="645795" cy="645795"/>
            </a:xfrm>
            <a:prstGeom prst="rect">
              <a:avLst/>
            </a:prstGeom>
          </p:spPr>
        </p:pic>
        <p:sp>
          <p:nvSpPr>
            <p:cNvPr id="331" name="Oval 330">
              <a:extLst>
                <a:ext uri="{FF2B5EF4-FFF2-40B4-BE49-F238E27FC236}">
                  <a16:creationId xmlns:a16="http://schemas.microsoft.com/office/drawing/2014/main" id="{2440E59B-CF10-7D8B-8C76-234A97B735B8}"/>
                </a:ext>
              </a:extLst>
            </p:cNvPr>
            <p:cNvSpPr>
              <a:spLocks noChangeAspect="1"/>
            </p:cNvSpPr>
            <p:nvPr/>
          </p:nvSpPr>
          <p:spPr>
            <a:xfrm>
              <a:off x="3561544" y="1943919"/>
              <a:ext cx="777240" cy="777240"/>
            </a:xfrm>
            <a:prstGeom prst="ellipse">
              <a:avLst/>
            </a:prstGeom>
            <a:noFill/>
            <a:ln w="12700">
              <a:solidFill>
                <a:srgbClr val="5151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3" name="Straight Connector 332">
              <a:extLst>
                <a:ext uri="{FF2B5EF4-FFF2-40B4-BE49-F238E27FC236}">
                  <a16:creationId xmlns:a16="http://schemas.microsoft.com/office/drawing/2014/main" id="{95A3A6DB-80C2-1517-7F15-8BD5E07EB40E}"/>
                </a:ext>
              </a:extLst>
            </p:cNvPr>
            <p:cNvCxnSpPr>
              <a:stCxn id="331" idx="5"/>
              <a:endCxn id="315" idx="0"/>
            </p:cNvCxnSpPr>
            <p:nvPr/>
          </p:nvCxnSpPr>
          <p:spPr>
            <a:xfrm>
              <a:off x="4224960" y="2607335"/>
              <a:ext cx="226139" cy="225001"/>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2125898F-3005-F14F-89C1-64FBFABD885E}"/>
                </a:ext>
              </a:extLst>
            </p:cNvPr>
            <p:cNvCxnSpPr>
              <a:cxnSpLocks/>
              <a:stCxn id="331" idx="3"/>
              <a:endCxn id="317" idx="0"/>
            </p:cNvCxnSpPr>
            <p:nvPr/>
          </p:nvCxnSpPr>
          <p:spPr>
            <a:xfrm flipH="1">
              <a:off x="3477913" y="2607335"/>
              <a:ext cx="197455" cy="228308"/>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0FEFF6C3-3C73-7103-0088-826968FB5A91}"/>
                </a:ext>
              </a:extLst>
            </p:cNvPr>
            <p:cNvCxnSpPr>
              <a:cxnSpLocks/>
              <a:stCxn id="331" idx="7"/>
              <a:endCxn id="316" idx="2"/>
            </p:cNvCxnSpPr>
            <p:nvPr/>
          </p:nvCxnSpPr>
          <p:spPr>
            <a:xfrm flipV="1">
              <a:off x="4224960" y="1858011"/>
              <a:ext cx="231928" cy="199732"/>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352ED5A6-4271-AFC6-9E81-59165D0F6650}"/>
                </a:ext>
              </a:extLst>
            </p:cNvPr>
            <p:cNvCxnSpPr>
              <a:cxnSpLocks/>
              <a:stCxn id="319" idx="2"/>
              <a:endCxn id="331" idx="1"/>
            </p:cNvCxnSpPr>
            <p:nvPr/>
          </p:nvCxnSpPr>
          <p:spPr>
            <a:xfrm>
              <a:off x="3446478" y="1854516"/>
              <a:ext cx="228890" cy="203227"/>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A98857E0-1846-EDED-DC29-9B7B13B57097}"/>
              </a:ext>
            </a:extLst>
          </p:cNvPr>
          <p:cNvGrpSpPr/>
          <p:nvPr/>
        </p:nvGrpSpPr>
        <p:grpSpPr>
          <a:xfrm>
            <a:off x="6385985" y="997143"/>
            <a:ext cx="1737360" cy="2560320"/>
            <a:chOff x="6385985" y="997143"/>
            <a:chExt cx="1737360" cy="2560320"/>
          </a:xfrm>
        </p:grpSpPr>
        <p:sp>
          <p:nvSpPr>
            <p:cNvPr id="346" name="Rounded Rectangle 33">
              <a:extLst>
                <a:ext uri="{FF2B5EF4-FFF2-40B4-BE49-F238E27FC236}">
                  <a16:creationId xmlns:a16="http://schemas.microsoft.com/office/drawing/2014/main" id="{B35EDAE5-A957-0032-11B8-435F58D0F490}"/>
                </a:ext>
              </a:extLst>
            </p:cNvPr>
            <p:cNvSpPr/>
            <p:nvPr/>
          </p:nvSpPr>
          <p:spPr>
            <a:xfrm>
              <a:off x="6385985" y="997143"/>
              <a:ext cx="1737360" cy="2560320"/>
            </a:xfrm>
            <a:prstGeom prst="roundRect">
              <a:avLst>
                <a:gd name="adj" fmla="val 9649"/>
              </a:avLst>
            </a:prstGeom>
            <a:solidFill>
              <a:srgbClr val="FFFFFF"/>
            </a:solidFill>
            <a:ln w="38100" cap="flat" cmpd="sng" algn="ctr">
              <a:solidFill>
                <a:srgbClr val="51515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320" name="Picture 319">
              <a:extLst>
                <a:ext uri="{FF2B5EF4-FFF2-40B4-BE49-F238E27FC236}">
                  <a16:creationId xmlns:a16="http://schemas.microsoft.com/office/drawing/2014/main" id="{D2E29873-909F-1038-FC07-81701F6304A1}"/>
                </a:ext>
              </a:extLst>
            </p:cNvPr>
            <p:cNvPicPr>
              <a:picLocks noChangeAspect="1"/>
            </p:cNvPicPr>
            <p:nvPr/>
          </p:nvPicPr>
          <p:blipFill>
            <a:blip r:embed="rId7"/>
            <a:stretch>
              <a:fillRect/>
            </a:stretch>
          </p:blipFill>
          <p:spPr>
            <a:xfrm>
              <a:off x="6516119" y="2043940"/>
              <a:ext cx="417195" cy="417195"/>
            </a:xfrm>
            <a:prstGeom prst="rect">
              <a:avLst/>
            </a:prstGeom>
          </p:spPr>
        </p:pic>
        <p:pic>
          <p:nvPicPr>
            <p:cNvPr id="321" name="Picture 320">
              <a:extLst>
                <a:ext uri="{FF2B5EF4-FFF2-40B4-BE49-F238E27FC236}">
                  <a16:creationId xmlns:a16="http://schemas.microsoft.com/office/drawing/2014/main" id="{29689DA7-00CA-82E9-E20B-73D60680FA2E}"/>
                </a:ext>
              </a:extLst>
            </p:cNvPr>
            <p:cNvPicPr>
              <a:picLocks noChangeAspect="1"/>
            </p:cNvPicPr>
            <p:nvPr/>
          </p:nvPicPr>
          <p:blipFill>
            <a:blip r:embed="rId2"/>
            <a:stretch>
              <a:fillRect/>
            </a:stretch>
          </p:blipFill>
          <p:spPr>
            <a:xfrm>
              <a:off x="6933314" y="2773950"/>
              <a:ext cx="417195" cy="640080"/>
            </a:xfrm>
            <a:prstGeom prst="rect">
              <a:avLst/>
            </a:prstGeom>
          </p:spPr>
        </p:pic>
        <p:pic>
          <p:nvPicPr>
            <p:cNvPr id="322" name="Picture 321">
              <a:extLst>
                <a:ext uri="{FF2B5EF4-FFF2-40B4-BE49-F238E27FC236}">
                  <a16:creationId xmlns:a16="http://schemas.microsoft.com/office/drawing/2014/main" id="{61AF3D17-332E-FCE6-B77D-5B43AC4EDB0A}"/>
                </a:ext>
              </a:extLst>
            </p:cNvPr>
            <p:cNvPicPr>
              <a:picLocks noChangeAspect="1"/>
            </p:cNvPicPr>
            <p:nvPr/>
          </p:nvPicPr>
          <p:blipFill>
            <a:blip r:embed="rId3"/>
            <a:stretch>
              <a:fillRect/>
            </a:stretch>
          </p:blipFill>
          <p:spPr>
            <a:xfrm>
              <a:off x="7468537" y="2001077"/>
              <a:ext cx="617220" cy="748665"/>
            </a:xfrm>
            <a:prstGeom prst="rect">
              <a:avLst/>
            </a:prstGeom>
          </p:spPr>
        </p:pic>
        <p:pic>
          <p:nvPicPr>
            <p:cNvPr id="323" name="Picture 322">
              <a:extLst>
                <a:ext uri="{FF2B5EF4-FFF2-40B4-BE49-F238E27FC236}">
                  <a16:creationId xmlns:a16="http://schemas.microsoft.com/office/drawing/2014/main" id="{1D9912AC-F6A2-9D96-6FC1-8B14DEE0763C}"/>
                </a:ext>
              </a:extLst>
            </p:cNvPr>
            <p:cNvPicPr>
              <a:picLocks noChangeAspect="1"/>
            </p:cNvPicPr>
            <p:nvPr/>
          </p:nvPicPr>
          <p:blipFill>
            <a:blip r:embed="rId4"/>
            <a:stretch>
              <a:fillRect/>
            </a:stretch>
          </p:blipFill>
          <p:spPr>
            <a:xfrm>
              <a:off x="7471395" y="2759029"/>
              <a:ext cx="611505" cy="754380"/>
            </a:xfrm>
            <a:prstGeom prst="rect">
              <a:avLst/>
            </a:prstGeom>
          </p:spPr>
        </p:pic>
        <p:pic>
          <p:nvPicPr>
            <p:cNvPr id="325" name="Picture 324">
              <a:extLst>
                <a:ext uri="{FF2B5EF4-FFF2-40B4-BE49-F238E27FC236}">
                  <a16:creationId xmlns:a16="http://schemas.microsoft.com/office/drawing/2014/main" id="{100C0E61-C2F7-DE9C-3D0B-E43396C6F240}"/>
                </a:ext>
              </a:extLst>
            </p:cNvPr>
            <p:cNvPicPr>
              <a:picLocks noChangeAspect="1"/>
            </p:cNvPicPr>
            <p:nvPr/>
          </p:nvPicPr>
          <p:blipFill>
            <a:blip r:embed="rId5"/>
            <a:stretch>
              <a:fillRect/>
            </a:stretch>
          </p:blipFill>
          <p:spPr>
            <a:xfrm>
              <a:off x="7517115" y="1142160"/>
              <a:ext cx="520065" cy="765810"/>
            </a:xfrm>
            <a:prstGeom prst="rect">
              <a:avLst/>
            </a:prstGeom>
          </p:spPr>
        </p:pic>
        <p:pic>
          <p:nvPicPr>
            <p:cNvPr id="347" name="Picture 346">
              <a:extLst>
                <a:ext uri="{FF2B5EF4-FFF2-40B4-BE49-F238E27FC236}">
                  <a16:creationId xmlns:a16="http://schemas.microsoft.com/office/drawing/2014/main" id="{F2609F4E-864B-7080-2B08-094D2FF99A60}"/>
                </a:ext>
              </a:extLst>
            </p:cNvPr>
            <p:cNvPicPr>
              <a:picLocks noChangeAspect="1"/>
            </p:cNvPicPr>
            <p:nvPr/>
          </p:nvPicPr>
          <p:blipFill>
            <a:blip r:embed="rId6"/>
            <a:stretch>
              <a:fillRect/>
            </a:stretch>
          </p:blipFill>
          <p:spPr>
            <a:xfrm>
              <a:off x="6525815" y="1192959"/>
              <a:ext cx="645795" cy="645795"/>
            </a:xfrm>
            <a:prstGeom prst="rect">
              <a:avLst/>
            </a:prstGeom>
          </p:spPr>
        </p:pic>
        <p:sp>
          <p:nvSpPr>
            <p:cNvPr id="348" name="Oval 347">
              <a:extLst>
                <a:ext uri="{FF2B5EF4-FFF2-40B4-BE49-F238E27FC236}">
                  <a16:creationId xmlns:a16="http://schemas.microsoft.com/office/drawing/2014/main" id="{E8734261-2520-1698-A572-0DF20C7D5294}"/>
                </a:ext>
              </a:extLst>
            </p:cNvPr>
            <p:cNvSpPr>
              <a:spLocks noChangeAspect="1"/>
            </p:cNvSpPr>
            <p:nvPr/>
          </p:nvSpPr>
          <p:spPr>
            <a:xfrm>
              <a:off x="6457144" y="1077144"/>
              <a:ext cx="758952" cy="758952"/>
            </a:xfrm>
            <a:prstGeom prst="ellipse">
              <a:avLst/>
            </a:prstGeom>
            <a:noFill/>
            <a:ln w="12700">
              <a:solidFill>
                <a:srgbClr val="51515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1" name="Straight Connector 350">
              <a:extLst>
                <a:ext uri="{FF2B5EF4-FFF2-40B4-BE49-F238E27FC236}">
                  <a16:creationId xmlns:a16="http://schemas.microsoft.com/office/drawing/2014/main" id="{C3E3F763-BA9A-E5DD-CFA2-A1278467389F}"/>
                </a:ext>
              </a:extLst>
            </p:cNvPr>
            <p:cNvCxnSpPr>
              <a:cxnSpLocks/>
              <a:stCxn id="320" idx="3"/>
            </p:cNvCxnSpPr>
            <p:nvPr/>
          </p:nvCxnSpPr>
          <p:spPr>
            <a:xfrm flipV="1">
              <a:off x="6933314" y="2244251"/>
              <a:ext cx="521508" cy="8287"/>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A65EB6EA-D89C-A144-CE32-63217EDADA07}"/>
                </a:ext>
              </a:extLst>
            </p:cNvPr>
            <p:cNvCxnSpPr>
              <a:cxnSpLocks/>
            </p:cNvCxnSpPr>
            <p:nvPr/>
          </p:nvCxnSpPr>
          <p:spPr>
            <a:xfrm>
              <a:off x="6990322" y="2413846"/>
              <a:ext cx="489184" cy="365182"/>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3892552D-2D9D-5487-7D70-F34248A3A840}"/>
                </a:ext>
              </a:extLst>
            </p:cNvPr>
            <p:cNvCxnSpPr>
              <a:cxnSpLocks/>
            </p:cNvCxnSpPr>
            <p:nvPr/>
          </p:nvCxnSpPr>
          <p:spPr>
            <a:xfrm flipV="1">
              <a:off x="7000081" y="1744850"/>
              <a:ext cx="517034" cy="344081"/>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B8F4F0C0-382D-AE1E-5B67-112EFE8C293C}"/>
                </a:ext>
              </a:extLst>
            </p:cNvPr>
            <p:cNvCxnSpPr>
              <a:cxnSpLocks/>
            </p:cNvCxnSpPr>
            <p:nvPr/>
          </p:nvCxnSpPr>
          <p:spPr>
            <a:xfrm>
              <a:off x="6724716" y="2472188"/>
              <a:ext cx="197629" cy="232098"/>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8B62042E-C18D-B05D-4AEC-58FCE837955F}"/>
                </a:ext>
              </a:extLst>
            </p:cNvPr>
            <p:cNvCxnSpPr>
              <a:cxnSpLocks/>
              <a:endCxn id="348" idx="4"/>
            </p:cNvCxnSpPr>
            <p:nvPr/>
          </p:nvCxnSpPr>
          <p:spPr>
            <a:xfrm flipV="1">
              <a:off x="6795458" y="1836096"/>
              <a:ext cx="41162" cy="158697"/>
            </a:xfrm>
            <a:prstGeom prst="line">
              <a:avLst/>
            </a:prstGeom>
            <a:ln>
              <a:solidFill>
                <a:srgbClr val="515151"/>
              </a:solidFill>
              <a:prstDash val="lgDash"/>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845AD983-7793-D0A5-F56B-F254CD914C5A}"/>
              </a:ext>
            </a:extLst>
          </p:cNvPr>
          <p:cNvGrpSpPr/>
          <p:nvPr/>
        </p:nvGrpSpPr>
        <p:grpSpPr>
          <a:xfrm>
            <a:off x="9716602" y="1012144"/>
            <a:ext cx="1737360" cy="2560320"/>
            <a:chOff x="9716602" y="1012144"/>
            <a:chExt cx="1737360" cy="2560320"/>
          </a:xfrm>
        </p:grpSpPr>
        <p:sp>
          <p:nvSpPr>
            <p:cNvPr id="368" name="Rounded Rectangle 33">
              <a:extLst>
                <a:ext uri="{FF2B5EF4-FFF2-40B4-BE49-F238E27FC236}">
                  <a16:creationId xmlns:a16="http://schemas.microsoft.com/office/drawing/2014/main" id="{BAE93EC7-5D1C-A71E-16E8-866E58740B7B}"/>
                </a:ext>
              </a:extLst>
            </p:cNvPr>
            <p:cNvSpPr/>
            <p:nvPr/>
          </p:nvSpPr>
          <p:spPr>
            <a:xfrm>
              <a:off x="9716602" y="1012144"/>
              <a:ext cx="1737360" cy="2560320"/>
            </a:xfrm>
            <a:prstGeom prst="roundRect">
              <a:avLst>
                <a:gd name="adj" fmla="val 9649"/>
              </a:avLst>
            </a:prstGeom>
            <a:solidFill>
              <a:srgbClr val="FFFFFF"/>
            </a:solidFill>
            <a:ln w="38100" cap="flat" cmpd="sng" algn="ctr">
              <a:solidFill>
                <a:srgbClr val="515151"/>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326" name="Picture 325">
              <a:extLst>
                <a:ext uri="{FF2B5EF4-FFF2-40B4-BE49-F238E27FC236}">
                  <a16:creationId xmlns:a16="http://schemas.microsoft.com/office/drawing/2014/main" id="{60327572-8FC6-7F1D-AE2D-703AB388C727}"/>
                </a:ext>
              </a:extLst>
            </p:cNvPr>
            <p:cNvPicPr>
              <a:picLocks noChangeAspect="1"/>
            </p:cNvPicPr>
            <p:nvPr/>
          </p:nvPicPr>
          <p:blipFill>
            <a:blip r:embed="rId2"/>
            <a:stretch>
              <a:fillRect/>
            </a:stretch>
          </p:blipFill>
          <p:spPr>
            <a:xfrm>
              <a:off x="10808220" y="2483621"/>
              <a:ext cx="417195" cy="640080"/>
            </a:xfrm>
            <a:prstGeom prst="rect">
              <a:avLst/>
            </a:prstGeom>
          </p:spPr>
        </p:pic>
        <p:pic>
          <p:nvPicPr>
            <p:cNvPr id="327" name="Picture 326">
              <a:extLst>
                <a:ext uri="{FF2B5EF4-FFF2-40B4-BE49-F238E27FC236}">
                  <a16:creationId xmlns:a16="http://schemas.microsoft.com/office/drawing/2014/main" id="{27E95EDD-A0DA-5F01-B206-DD84A5D9DF93}"/>
                </a:ext>
              </a:extLst>
            </p:cNvPr>
            <p:cNvPicPr>
              <a:picLocks noChangeAspect="1"/>
            </p:cNvPicPr>
            <p:nvPr/>
          </p:nvPicPr>
          <p:blipFill>
            <a:blip r:embed="rId3"/>
            <a:stretch>
              <a:fillRect/>
            </a:stretch>
          </p:blipFill>
          <p:spPr>
            <a:xfrm>
              <a:off x="10708207" y="1351233"/>
              <a:ext cx="617220" cy="748665"/>
            </a:xfrm>
            <a:prstGeom prst="rect">
              <a:avLst/>
            </a:prstGeom>
          </p:spPr>
        </p:pic>
        <p:pic>
          <p:nvPicPr>
            <p:cNvPr id="328" name="Picture 327">
              <a:extLst>
                <a:ext uri="{FF2B5EF4-FFF2-40B4-BE49-F238E27FC236}">
                  <a16:creationId xmlns:a16="http://schemas.microsoft.com/office/drawing/2014/main" id="{D7F73083-EC4D-BC71-7E69-09EF049B6CFD}"/>
                </a:ext>
              </a:extLst>
            </p:cNvPr>
            <p:cNvPicPr>
              <a:picLocks noChangeAspect="1"/>
            </p:cNvPicPr>
            <p:nvPr/>
          </p:nvPicPr>
          <p:blipFill>
            <a:blip r:embed="rId4"/>
            <a:stretch>
              <a:fillRect/>
            </a:stretch>
          </p:blipFill>
          <p:spPr>
            <a:xfrm>
              <a:off x="9838105" y="2492402"/>
              <a:ext cx="611505" cy="754380"/>
            </a:xfrm>
            <a:prstGeom prst="rect">
              <a:avLst/>
            </a:prstGeom>
          </p:spPr>
        </p:pic>
        <p:pic>
          <p:nvPicPr>
            <p:cNvPr id="330" name="Picture 329">
              <a:extLst>
                <a:ext uri="{FF2B5EF4-FFF2-40B4-BE49-F238E27FC236}">
                  <a16:creationId xmlns:a16="http://schemas.microsoft.com/office/drawing/2014/main" id="{AAD65337-4CFF-2564-8D42-B1089EC5BBDB}"/>
                </a:ext>
              </a:extLst>
            </p:cNvPr>
            <p:cNvPicPr>
              <a:picLocks noChangeAspect="1"/>
            </p:cNvPicPr>
            <p:nvPr/>
          </p:nvPicPr>
          <p:blipFill>
            <a:blip r:embed="rId5"/>
            <a:stretch>
              <a:fillRect/>
            </a:stretch>
          </p:blipFill>
          <p:spPr>
            <a:xfrm>
              <a:off x="9883825" y="1349918"/>
              <a:ext cx="520065" cy="765810"/>
            </a:xfrm>
            <a:prstGeom prst="rect">
              <a:avLst/>
            </a:prstGeom>
          </p:spPr>
        </p:pic>
        <p:cxnSp>
          <p:nvCxnSpPr>
            <p:cNvPr id="371" name="Straight Connector 370">
              <a:extLst>
                <a:ext uri="{FF2B5EF4-FFF2-40B4-BE49-F238E27FC236}">
                  <a16:creationId xmlns:a16="http://schemas.microsoft.com/office/drawing/2014/main" id="{9CF83189-1FDC-9A39-228B-3B0C59161801}"/>
                </a:ext>
              </a:extLst>
            </p:cNvPr>
            <p:cNvCxnSpPr>
              <a:cxnSpLocks/>
            </p:cNvCxnSpPr>
            <p:nvPr/>
          </p:nvCxnSpPr>
          <p:spPr>
            <a:xfrm>
              <a:off x="10389601" y="1551761"/>
              <a:ext cx="365760" cy="0"/>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6E67A739-3549-CD82-D4D5-90AE83D4C5F8}"/>
                </a:ext>
              </a:extLst>
            </p:cNvPr>
            <p:cNvCxnSpPr>
              <a:cxnSpLocks/>
            </p:cNvCxnSpPr>
            <p:nvPr/>
          </p:nvCxnSpPr>
          <p:spPr>
            <a:xfrm>
              <a:off x="10389601" y="2704286"/>
              <a:ext cx="365760" cy="0"/>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F64943AD-75A3-09F2-997A-78D9D49EF5BD}"/>
                </a:ext>
              </a:extLst>
            </p:cNvPr>
            <p:cNvCxnSpPr>
              <a:cxnSpLocks/>
            </p:cNvCxnSpPr>
            <p:nvPr/>
          </p:nvCxnSpPr>
          <p:spPr>
            <a:xfrm rot="16200000">
              <a:off x="9934777" y="2251634"/>
              <a:ext cx="365760" cy="0"/>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193F0B46-24A8-5250-8494-E795A95075DD}"/>
                </a:ext>
              </a:extLst>
            </p:cNvPr>
            <p:cNvCxnSpPr>
              <a:cxnSpLocks/>
            </p:cNvCxnSpPr>
            <p:nvPr/>
          </p:nvCxnSpPr>
          <p:spPr>
            <a:xfrm rot="16200000">
              <a:off x="10841982" y="2251634"/>
              <a:ext cx="365760" cy="0"/>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grpSp>
          <p:nvGrpSpPr>
            <p:cNvPr id="378" name="Group 377">
              <a:extLst>
                <a:ext uri="{FF2B5EF4-FFF2-40B4-BE49-F238E27FC236}">
                  <a16:creationId xmlns:a16="http://schemas.microsoft.com/office/drawing/2014/main" id="{D4C566EF-52C3-211D-2898-84C8147D1277}"/>
                </a:ext>
              </a:extLst>
            </p:cNvPr>
            <p:cNvGrpSpPr/>
            <p:nvPr/>
          </p:nvGrpSpPr>
          <p:grpSpPr>
            <a:xfrm>
              <a:off x="10341960" y="2028011"/>
              <a:ext cx="432922" cy="444603"/>
              <a:chOff x="7366573" y="4905375"/>
              <a:chExt cx="432922" cy="444603"/>
            </a:xfrm>
          </p:grpSpPr>
          <p:cxnSp>
            <p:nvCxnSpPr>
              <p:cNvPr id="375" name="Straight Connector 374">
                <a:extLst>
                  <a:ext uri="{FF2B5EF4-FFF2-40B4-BE49-F238E27FC236}">
                    <a16:creationId xmlns:a16="http://schemas.microsoft.com/office/drawing/2014/main" id="{2DA511AA-4D13-898D-2ECD-0E89B6E45F88}"/>
                  </a:ext>
                </a:extLst>
              </p:cNvPr>
              <p:cNvCxnSpPr>
                <a:cxnSpLocks/>
              </p:cNvCxnSpPr>
              <p:nvPr/>
            </p:nvCxnSpPr>
            <p:spPr>
              <a:xfrm>
                <a:off x="7366573" y="4905375"/>
                <a:ext cx="432922" cy="444603"/>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D679EEBC-8A0B-745B-B21D-7A0B670F012D}"/>
                  </a:ext>
                </a:extLst>
              </p:cNvPr>
              <p:cNvCxnSpPr>
                <a:cxnSpLocks/>
              </p:cNvCxnSpPr>
              <p:nvPr/>
            </p:nvCxnSpPr>
            <p:spPr>
              <a:xfrm flipH="1">
                <a:off x="7366573" y="4905375"/>
                <a:ext cx="432922" cy="444603"/>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grpSp>
      </p:grpSp>
      <p:graphicFrame>
        <p:nvGraphicFramePr>
          <p:cNvPr id="380" name="Table 379">
            <a:extLst>
              <a:ext uri="{FF2B5EF4-FFF2-40B4-BE49-F238E27FC236}">
                <a16:creationId xmlns:a16="http://schemas.microsoft.com/office/drawing/2014/main" id="{4C7605FB-9DC2-D069-8552-7C91EA64B58D}"/>
              </a:ext>
            </a:extLst>
          </p:cNvPr>
          <p:cNvGraphicFramePr>
            <a:graphicFrameLocks noGrp="1"/>
          </p:cNvGraphicFramePr>
          <p:nvPr>
            <p:extLst>
              <p:ext uri="{D42A27DB-BD31-4B8C-83A1-F6EECF244321}">
                <p14:modId xmlns:p14="http://schemas.microsoft.com/office/powerpoint/2010/main" val="3612894284"/>
              </p:ext>
            </p:extLst>
          </p:nvPr>
        </p:nvGraphicFramePr>
        <p:xfrm>
          <a:off x="248413" y="3705500"/>
          <a:ext cx="11247120" cy="2330404"/>
        </p:xfrm>
        <a:graphic>
          <a:graphicData uri="http://schemas.openxmlformats.org/drawingml/2006/table">
            <a:tbl>
              <a:tblPr firstRow="1" bandRow="1"/>
              <a:tblGrid>
                <a:gridCol w="1371600">
                  <a:extLst>
                    <a:ext uri="{9D8B030D-6E8A-4147-A177-3AD203B41FA5}">
                      <a16:colId xmlns:a16="http://schemas.microsoft.com/office/drawing/2014/main" val="4246875945"/>
                    </a:ext>
                  </a:extLst>
                </a:gridCol>
                <a:gridCol w="329184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792180">
                <a:tc>
                  <a:txBody>
                    <a:bodyPr/>
                    <a:lstStyle/>
                    <a:p>
                      <a:pPr marL="0" marR="0" indent="0" algn="l" defTabSz="509345" rtl="0" eaLnBrk="1" fontAlgn="auto" latinLnBrk="0" hangingPunct="1">
                        <a:lnSpc>
                          <a:spcPct val="90000"/>
                        </a:lnSpc>
                        <a:spcBef>
                          <a:spcPts val="0"/>
                        </a:spcBef>
                        <a:spcAft>
                          <a:spcPts val="600"/>
                        </a:spcAft>
                        <a:buClr>
                          <a:schemeClr val="accent2"/>
                        </a:buClr>
                        <a:buSzPct val="130000"/>
                        <a:buFont typeface="Wingdings" panose="05000000000000000000" pitchFamily="2" charset="2"/>
                        <a:buNone/>
                        <a:tabLst/>
                        <a:defRPr/>
                      </a:pPr>
                      <a:r>
                        <a:rPr lang="en-US" sz="1400" b="1" kern="1200" dirty="0">
                          <a:solidFill>
                            <a:schemeClr val="bg1"/>
                          </a:solidFill>
                          <a:latin typeface="Arial" panose="020B0604020202020204"/>
                          <a:ea typeface="+mn-ea"/>
                          <a:cs typeface="+mn-cs"/>
                        </a:rPr>
                        <a:t>Description</a:t>
                      </a:r>
                      <a:endParaRPr lang="en-US" sz="1200" kern="1200" dirty="0">
                        <a:solidFill>
                          <a:schemeClr val="bg1"/>
                        </a:solidFill>
                        <a:latin typeface="Arial" panose="020B0604020202020204" pitchFamily="34" charset="0"/>
                        <a:ea typeface="+mn-ea"/>
                        <a:cs typeface="Arial" panose="020B0604020202020204" pitchFamily="34" charset="0"/>
                      </a:endParaRPr>
                    </a:p>
                  </a:txBody>
                  <a:tcPr marL="58732" marR="58732" marT="21378" marB="21378" anchor="ctr">
                    <a:lnL w="12700" cap="flat" cmpd="sng" algn="ctr">
                      <a:solidFill>
                        <a:srgbClr val="515151"/>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15151"/>
                    </a:solid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Analytics in enterprise COE or another central group </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High visibility and control</a:t>
                      </a:r>
                    </a:p>
                  </a:txBody>
                  <a:tcPr>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baseline="0" dirty="0">
                          <a:solidFill>
                            <a:srgbClr val="040000"/>
                          </a:solidFill>
                          <a:latin typeface="Franklin Gothic Book"/>
                          <a:ea typeface="ＭＳ Ｐゴシック" charset="0"/>
                        </a:rPr>
                        <a:t>Baseline guidelines, controls, QA</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baseline="0" dirty="0">
                          <a:solidFill>
                            <a:srgbClr val="040000"/>
                          </a:solidFill>
                          <a:latin typeface="Franklin Gothic Book"/>
                          <a:ea typeface="ＭＳ Ｐゴシック" charset="0"/>
                        </a:rPr>
                        <a:t>Core team provides services for areas unable to support their own needs</a:t>
                      </a:r>
                    </a:p>
                  </a:txBody>
                  <a:tcPr>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Analytics in local business functions</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Can have business or function-specific COEs</a:t>
                      </a:r>
                    </a:p>
                  </a:txBody>
                  <a:tcPr>
                    <a:lnL w="12700" cap="flat" cmpd="sng" algn="ctr">
                      <a:solidFill>
                        <a:srgbClr val="4D4D4D"/>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52729">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0" marR="0" indent="0" algn="l" defTabSz="509345" rtl="0" eaLnBrk="1" fontAlgn="auto" latinLnBrk="0" hangingPunct="1">
                        <a:lnSpc>
                          <a:spcPct val="90000"/>
                        </a:lnSpc>
                        <a:spcBef>
                          <a:spcPts val="0"/>
                        </a:spcBef>
                        <a:spcAft>
                          <a:spcPts val="0"/>
                        </a:spcAft>
                        <a:buClr>
                          <a:schemeClr val="accent2"/>
                        </a:buClr>
                        <a:buSzPct val="130000"/>
                        <a:buFont typeface="Wingdings" panose="05000000000000000000" pitchFamily="2" charset="2"/>
                        <a:buNone/>
                        <a:tabLst/>
                        <a:defRPr/>
                      </a:pPr>
                      <a:r>
                        <a:rPr lang="en-US" sz="1400" b="1" kern="1200" dirty="0">
                          <a:solidFill>
                            <a:schemeClr val="bg1"/>
                          </a:solidFill>
                          <a:latin typeface="Arial" panose="020B0604020202020204"/>
                          <a:ea typeface="+mn-ea"/>
                          <a:cs typeface="+mn-cs"/>
                        </a:rPr>
                        <a:t>Enterprise Role</a:t>
                      </a:r>
                    </a:p>
                  </a:txBody>
                  <a:tcPr marL="58732" marR="58732" marT="91440" marB="21378" anchor="ctr">
                    <a:lnL w="12700" cap="flat" cmpd="sng" algn="ctr">
                      <a:solidFill>
                        <a:srgbClr val="515151"/>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15151"/>
                    </a:solid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Almost entirely enterprise-led</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Typically IT, but can also be another centralized business function</a:t>
                      </a:r>
                    </a:p>
                  </a:txBody>
                  <a:tcPr>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Direction and leadership</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Orchestration and QA</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Optional design and services</a:t>
                      </a:r>
                    </a:p>
                  </a:txBody>
                  <a:tcPr>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Little/no involvement at enterprise level</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Informal ad hoc coordination</a:t>
                      </a:r>
                    </a:p>
                  </a:txBody>
                  <a:tcPr>
                    <a:lnL w="12700" cap="flat" cmpd="sng" algn="ctr">
                      <a:solidFill>
                        <a:srgbClr val="4D4D4D"/>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61202">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0" marR="0" indent="0" algn="l" defTabSz="509345" rtl="0" eaLnBrk="1" fontAlgn="auto" latinLnBrk="0" hangingPunct="1">
                        <a:lnSpc>
                          <a:spcPct val="90000"/>
                        </a:lnSpc>
                        <a:spcBef>
                          <a:spcPts val="0"/>
                        </a:spcBef>
                        <a:spcAft>
                          <a:spcPts val="0"/>
                        </a:spcAft>
                        <a:buClr>
                          <a:schemeClr val="accent2"/>
                        </a:buClr>
                        <a:buSzPct val="130000"/>
                        <a:buFont typeface="Wingdings" panose="05000000000000000000" pitchFamily="2" charset="2"/>
                        <a:buNone/>
                        <a:tabLst/>
                        <a:defRPr/>
                      </a:pPr>
                      <a:r>
                        <a:rPr lang="en-US" sz="1400" b="1" kern="1200" dirty="0">
                          <a:solidFill>
                            <a:schemeClr val="bg1"/>
                          </a:solidFill>
                          <a:latin typeface="Arial" panose="020B0604020202020204"/>
                          <a:ea typeface="+mn-ea"/>
                          <a:cs typeface="+mn-cs"/>
                        </a:rPr>
                        <a:t>Challenges</a:t>
                      </a:r>
                    </a:p>
                  </a:txBody>
                  <a:tcPr marL="58732" marR="58732" marT="91440" marB="21378" anchor="ctr">
                    <a:lnL w="12700" cap="flat" cmpd="sng" algn="ctr">
                      <a:solidFill>
                        <a:srgbClr val="515151"/>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15151"/>
                      </a:solidFill>
                      <a:prstDash val="solid"/>
                      <a:round/>
                      <a:headEnd type="none" w="med" len="med"/>
                      <a:tailEnd type="none" w="med" len="med"/>
                    </a:lnB>
                    <a:lnTlToBr w="12700" cmpd="sng">
                      <a:noFill/>
                      <a:prstDash val="solid"/>
                    </a:lnTlToBr>
                    <a:lnBlToTr w="12700" cmpd="sng">
                      <a:noFill/>
                      <a:prstDash val="solid"/>
                    </a:lnBlToTr>
                    <a:solidFill>
                      <a:srgbClr val="515151"/>
                    </a:solid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Less responsive</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Development time reduces impact opportunity</a:t>
                      </a:r>
                    </a:p>
                  </a:txBody>
                  <a:tcPr>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51515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Potential conflicts between central and local efforts</a:t>
                      </a:r>
                    </a:p>
                  </a:txBody>
                  <a:tcPr>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51515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panose="020B0604020202020204"/>
                        </a:defRPr>
                      </a:lvl1pPr>
                      <a:lvl2pPr marL="457189" algn="l" defTabSz="914377" rtl="0" eaLnBrk="1" latinLnBrk="0" hangingPunct="1">
                        <a:defRPr sz="1800" kern="1200">
                          <a:solidFill>
                            <a:schemeClr val="tx1"/>
                          </a:solidFill>
                          <a:latin typeface="Arial" panose="020B0604020202020204"/>
                        </a:defRPr>
                      </a:lvl2pPr>
                      <a:lvl3pPr marL="914377" algn="l" defTabSz="914377" rtl="0" eaLnBrk="1" latinLnBrk="0" hangingPunct="1">
                        <a:defRPr sz="1800" kern="1200">
                          <a:solidFill>
                            <a:schemeClr val="tx1"/>
                          </a:solidFill>
                          <a:latin typeface="Arial" panose="020B0604020202020204"/>
                        </a:defRPr>
                      </a:lvl3pPr>
                      <a:lvl4pPr marL="1371566" algn="l" defTabSz="914377" rtl="0" eaLnBrk="1" latinLnBrk="0" hangingPunct="1">
                        <a:defRPr sz="1800" kern="1200">
                          <a:solidFill>
                            <a:schemeClr val="tx1"/>
                          </a:solidFill>
                          <a:latin typeface="Arial" panose="020B0604020202020204"/>
                        </a:defRPr>
                      </a:lvl4pPr>
                      <a:lvl5pPr marL="1828754" algn="l" defTabSz="914377" rtl="0" eaLnBrk="1" latinLnBrk="0" hangingPunct="1">
                        <a:defRPr sz="1800" kern="1200">
                          <a:solidFill>
                            <a:schemeClr val="tx1"/>
                          </a:solidFill>
                          <a:latin typeface="Arial" panose="020B0604020202020204"/>
                        </a:defRPr>
                      </a:lvl5pPr>
                      <a:lvl6pPr marL="2285943" algn="l" defTabSz="914377" rtl="0" eaLnBrk="1" latinLnBrk="0" hangingPunct="1">
                        <a:defRPr sz="1800" kern="1200">
                          <a:solidFill>
                            <a:schemeClr val="tx1"/>
                          </a:solidFill>
                          <a:latin typeface="Arial" panose="020B0604020202020204"/>
                        </a:defRPr>
                      </a:lvl6pPr>
                      <a:lvl7pPr marL="2743131" algn="l" defTabSz="914377" rtl="0" eaLnBrk="1" latinLnBrk="0" hangingPunct="1">
                        <a:defRPr sz="1800" kern="1200">
                          <a:solidFill>
                            <a:schemeClr val="tx1"/>
                          </a:solidFill>
                          <a:latin typeface="Arial" panose="020B0604020202020204"/>
                        </a:defRPr>
                      </a:lvl7pPr>
                      <a:lvl8pPr marL="3200320" algn="l" defTabSz="914377" rtl="0" eaLnBrk="1" latinLnBrk="0" hangingPunct="1">
                        <a:defRPr sz="1800" kern="1200">
                          <a:solidFill>
                            <a:schemeClr val="tx1"/>
                          </a:solidFill>
                          <a:latin typeface="Arial" panose="020B0604020202020204"/>
                        </a:defRPr>
                      </a:lvl8pPr>
                      <a:lvl9pPr marL="3657509" algn="l" defTabSz="914377" rtl="0" eaLnBrk="1" latinLnBrk="0" hangingPunct="1">
                        <a:defRPr sz="1800" kern="1200">
                          <a:solidFill>
                            <a:schemeClr val="tx1"/>
                          </a:solidFill>
                          <a:latin typeface="Arial" panose="020B0604020202020204"/>
                        </a:defRPr>
                      </a:lvl9pPr>
                    </a:lstStyle>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Varying quality</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Potential impact on other groups</a:t>
                      </a:r>
                    </a:p>
                    <a:p>
                      <a:pPr marL="230188" marR="0" lvl="1" indent="-230188" algn="l" defTabSz="509345" rtl="0" eaLnBrk="1" fontAlgn="base" latinLnBrk="0" hangingPunct="1">
                        <a:lnSpc>
                          <a:spcPct val="90000"/>
                        </a:lnSpc>
                        <a:spcBef>
                          <a:spcPts val="200"/>
                        </a:spcBef>
                        <a:spcAft>
                          <a:spcPts val="200"/>
                        </a:spcAft>
                        <a:buClr>
                          <a:srgbClr val="81BF4F"/>
                        </a:buClr>
                        <a:buSzPct val="110000"/>
                        <a:buFont typeface="Wingdings" charset="2"/>
                        <a:buChar char="§"/>
                        <a:tabLst/>
                        <a:defRPr/>
                      </a:pPr>
                      <a:r>
                        <a:rPr lang="en-US" sz="1400" kern="1200" baseline="0" dirty="0">
                          <a:solidFill>
                            <a:srgbClr val="040000"/>
                          </a:solidFill>
                          <a:latin typeface="Franklin Gothic Book"/>
                          <a:ea typeface="ＭＳ Ｐゴシック" charset="0"/>
                          <a:cs typeface="+mn-cs"/>
                        </a:rPr>
                        <a:t>Uncoordinated activities</a:t>
                      </a:r>
                    </a:p>
                  </a:txBody>
                  <a:tcPr>
                    <a:lnL w="12700" cap="flat" cmpd="sng" algn="ctr">
                      <a:solidFill>
                        <a:srgbClr val="4D4D4D"/>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51515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pSp>
        <p:nvGrpSpPr>
          <p:cNvPr id="38" name="Graphic 219">
            <a:extLst>
              <a:ext uri="{FF2B5EF4-FFF2-40B4-BE49-F238E27FC236}">
                <a16:creationId xmlns:a16="http://schemas.microsoft.com/office/drawing/2014/main" id="{E7D2F144-1383-1455-5314-59D7AFEBA2ED}"/>
              </a:ext>
            </a:extLst>
          </p:cNvPr>
          <p:cNvGrpSpPr>
            <a:grpSpLocks noChangeAspect="1"/>
          </p:cNvGrpSpPr>
          <p:nvPr/>
        </p:nvGrpSpPr>
        <p:grpSpPr>
          <a:xfrm>
            <a:off x="10362292" y="126366"/>
            <a:ext cx="617334" cy="660380"/>
            <a:chOff x="5918200" y="3238500"/>
            <a:chExt cx="354384" cy="379095"/>
          </a:xfrm>
          <a:solidFill>
            <a:srgbClr val="009AC9"/>
          </a:solidFill>
        </p:grpSpPr>
        <p:sp>
          <p:nvSpPr>
            <p:cNvPr id="39" name="Freeform 38">
              <a:extLst>
                <a:ext uri="{FF2B5EF4-FFF2-40B4-BE49-F238E27FC236}">
                  <a16:creationId xmlns:a16="http://schemas.microsoft.com/office/drawing/2014/main" id="{8468B019-23B8-16DE-40EA-61315DAABCB1}"/>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40" name="Freeform 39">
              <a:extLst>
                <a:ext uri="{FF2B5EF4-FFF2-40B4-BE49-F238E27FC236}">
                  <a16:creationId xmlns:a16="http://schemas.microsoft.com/office/drawing/2014/main" id="{57B91210-6261-7F7F-3DC5-7ABEEC4A5FE0}"/>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41" name="Freeform 40">
              <a:extLst>
                <a:ext uri="{FF2B5EF4-FFF2-40B4-BE49-F238E27FC236}">
                  <a16:creationId xmlns:a16="http://schemas.microsoft.com/office/drawing/2014/main" id="{13DCE12B-A43F-12E8-5B3D-822D8A4F1088}"/>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42" name="Freeform 41">
              <a:extLst>
                <a:ext uri="{FF2B5EF4-FFF2-40B4-BE49-F238E27FC236}">
                  <a16:creationId xmlns:a16="http://schemas.microsoft.com/office/drawing/2014/main" id="{9ADC9B79-3315-1302-2525-D819BA0F40CC}"/>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43" name="Graphic 19">
            <a:extLst>
              <a:ext uri="{FF2B5EF4-FFF2-40B4-BE49-F238E27FC236}">
                <a16:creationId xmlns:a16="http://schemas.microsoft.com/office/drawing/2014/main" id="{C4A68AE2-1BE3-7A16-B244-BAD4D38A2AEC}"/>
              </a:ext>
            </a:extLst>
          </p:cNvPr>
          <p:cNvGrpSpPr>
            <a:grpSpLocks noChangeAspect="1"/>
          </p:cNvGrpSpPr>
          <p:nvPr/>
        </p:nvGrpSpPr>
        <p:grpSpPr>
          <a:xfrm>
            <a:off x="11236919" y="155219"/>
            <a:ext cx="757498" cy="603031"/>
            <a:chOff x="6222677" y="4236181"/>
            <a:chExt cx="571500" cy="454961"/>
          </a:xfrm>
          <a:solidFill>
            <a:srgbClr val="DDDDDD"/>
          </a:solidFill>
        </p:grpSpPr>
        <p:sp>
          <p:nvSpPr>
            <p:cNvPr id="44" name="Freeform 43">
              <a:extLst>
                <a:ext uri="{FF2B5EF4-FFF2-40B4-BE49-F238E27FC236}">
                  <a16:creationId xmlns:a16="http://schemas.microsoft.com/office/drawing/2014/main" id="{48DBE31D-412C-E983-8927-E8420E52DEB0}"/>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38FEEF84-518A-B605-50F4-7022EEB66899}"/>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53EB6A66-C1BC-2E77-C027-D5BE1C050439}"/>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49" name="Freeform 48">
              <a:extLst>
                <a:ext uri="{FF2B5EF4-FFF2-40B4-BE49-F238E27FC236}">
                  <a16:creationId xmlns:a16="http://schemas.microsoft.com/office/drawing/2014/main" id="{91971BFD-4F55-4A88-9615-0CF6AE5A4B4F}"/>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50" name="Freeform 49">
              <a:extLst>
                <a:ext uri="{FF2B5EF4-FFF2-40B4-BE49-F238E27FC236}">
                  <a16:creationId xmlns:a16="http://schemas.microsoft.com/office/drawing/2014/main" id="{FE2A8147-519A-6A2A-BE0B-5E7650B4B62A}"/>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51" name="Freeform 50">
              <a:extLst>
                <a:ext uri="{FF2B5EF4-FFF2-40B4-BE49-F238E27FC236}">
                  <a16:creationId xmlns:a16="http://schemas.microsoft.com/office/drawing/2014/main" id="{829A34EA-F716-8E72-7628-1FB5156DE921}"/>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52" name="Freeform 51">
              <a:extLst>
                <a:ext uri="{FF2B5EF4-FFF2-40B4-BE49-F238E27FC236}">
                  <a16:creationId xmlns:a16="http://schemas.microsoft.com/office/drawing/2014/main" id="{E1FF3753-8D9B-1912-CDCB-D79714884E53}"/>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53" name="Freeform 52">
              <a:extLst>
                <a:ext uri="{FF2B5EF4-FFF2-40B4-BE49-F238E27FC236}">
                  <a16:creationId xmlns:a16="http://schemas.microsoft.com/office/drawing/2014/main" id="{1891AD20-A2EB-AA27-CA54-59A48C2A70A7}"/>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54" name="Freeform 53">
              <a:extLst>
                <a:ext uri="{FF2B5EF4-FFF2-40B4-BE49-F238E27FC236}">
                  <a16:creationId xmlns:a16="http://schemas.microsoft.com/office/drawing/2014/main" id="{DE3C0792-A562-151E-B847-8EC8069C4628}"/>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57" name="Freeform 56">
              <a:extLst>
                <a:ext uri="{FF2B5EF4-FFF2-40B4-BE49-F238E27FC236}">
                  <a16:creationId xmlns:a16="http://schemas.microsoft.com/office/drawing/2014/main" id="{BFCD7C1E-C900-3082-935C-6F14DCAAC926}"/>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58" name="Freeform 57">
              <a:extLst>
                <a:ext uri="{FF2B5EF4-FFF2-40B4-BE49-F238E27FC236}">
                  <a16:creationId xmlns:a16="http://schemas.microsoft.com/office/drawing/2014/main" id="{7318352D-D984-B954-E0A3-6EFF7779A32B}"/>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FBAC30BF-007E-F6E9-69C2-0C996BFD9380}"/>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60" name="Straight Connector 59">
            <a:extLst>
              <a:ext uri="{FF2B5EF4-FFF2-40B4-BE49-F238E27FC236}">
                <a16:creationId xmlns:a16="http://schemas.microsoft.com/office/drawing/2014/main" id="{426F2731-5B47-717D-AFE1-2C2BDA4F9CB8}"/>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368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F023DD-9EF9-E24F-9627-2AC7A2184758}"/>
              </a:ext>
            </a:extLst>
          </p:cNvPr>
          <p:cNvSpPr>
            <a:spLocks noGrp="1"/>
          </p:cNvSpPr>
          <p:nvPr>
            <p:ph type="body" sz="quarter" idx="10"/>
          </p:nvPr>
        </p:nvSpPr>
        <p:spPr>
          <a:xfrm>
            <a:off x="2428240" y="3082392"/>
            <a:ext cx="7335519" cy="518058"/>
          </a:xfrm>
        </p:spPr>
        <p:txBody>
          <a:bodyPr/>
          <a:lstStyle/>
          <a:p>
            <a:r>
              <a:rPr lang="en-US" sz="3200" dirty="0"/>
              <a:t>DATA MANAGEMENT</a:t>
            </a:r>
          </a:p>
        </p:txBody>
      </p:sp>
    </p:spTree>
    <p:extLst>
      <p:ext uri="{BB962C8B-B14F-4D97-AF65-F5344CB8AC3E}">
        <p14:creationId xmlns:p14="http://schemas.microsoft.com/office/powerpoint/2010/main" val="2658356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05CC31-110A-377D-2969-AD7E6FB7D18E}"/>
              </a:ext>
            </a:extLst>
          </p:cNvPr>
          <p:cNvSpPr>
            <a:spLocks noGrp="1"/>
          </p:cNvSpPr>
          <p:nvPr>
            <p:ph type="title"/>
          </p:nvPr>
        </p:nvSpPr>
        <p:spPr/>
        <p:txBody>
          <a:bodyPr>
            <a:normAutofit fontScale="90000"/>
          </a:bodyPr>
          <a:lstStyle/>
          <a:p>
            <a:r>
              <a:rPr lang="en-US"/>
              <a:t>What are We Trying to Solve?</a:t>
            </a:r>
          </a:p>
        </p:txBody>
      </p:sp>
      <p:graphicFrame>
        <p:nvGraphicFramePr>
          <p:cNvPr id="52" name="Content Placeholder 5">
            <a:extLst>
              <a:ext uri="{FF2B5EF4-FFF2-40B4-BE49-F238E27FC236}">
                <a16:creationId xmlns:a16="http://schemas.microsoft.com/office/drawing/2014/main" id="{35EE5D1D-07A2-4514-80D1-63B15A967D6E}"/>
              </a:ext>
            </a:extLst>
          </p:cNvPr>
          <p:cNvGraphicFramePr>
            <a:graphicFrameLocks/>
          </p:cNvGraphicFramePr>
          <p:nvPr>
            <p:extLst>
              <p:ext uri="{D42A27DB-BD31-4B8C-83A1-F6EECF244321}">
                <p14:modId xmlns:p14="http://schemas.microsoft.com/office/powerpoint/2010/main" val="3702453202"/>
              </p:ext>
            </p:extLst>
          </p:nvPr>
        </p:nvGraphicFramePr>
        <p:xfrm>
          <a:off x="8093188" y="1044120"/>
          <a:ext cx="3566160" cy="5257800"/>
        </p:xfrm>
        <a:graphic>
          <a:graphicData uri="http://schemas.openxmlformats.org/drawingml/2006/table">
            <a:tbl>
              <a:tblPr firstRow="1" bandRow="1">
                <a:tableStyleId>{5C22544A-7EE6-4342-B048-85BDC9FD1C3A}</a:tableStyleId>
              </a:tblPr>
              <a:tblGrid>
                <a:gridCol w="365760">
                  <a:extLst>
                    <a:ext uri="{9D8B030D-6E8A-4147-A177-3AD203B41FA5}">
                      <a16:colId xmlns:a16="http://schemas.microsoft.com/office/drawing/2014/main" val="20000"/>
                    </a:ext>
                  </a:extLst>
                </a:gridCol>
                <a:gridCol w="3200400">
                  <a:extLst>
                    <a:ext uri="{9D8B030D-6E8A-4147-A177-3AD203B41FA5}">
                      <a16:colId xmlns:a16="http://schemas.microsoft.com/office/drawing/2014/main" val="2913337494"/>
                    </a:ext>
                  </a:extLst>
                </a:gridCol>
              </a:tblGrid>
              <a:tr h="206169">
                <a:tc gridSpan="2">
                  <a:txBody>
                    <a:bodyPr/>
                    <a:lstStyle/>
                    <a:p>
                      <a:pPr algn="l">
                        <a:lnSpc>
                          <a:spcPct val="90000"/>
                        </a:lnSpc>
                      </a:pPr>
                      <a:r>
                        <a:rPr lang="en-US" sz="1400">
                          <a:solidFill>
                            <a:schemeClr val="bg1"/>
                          </a:solidFill>
                        </a:rPr>
                        <a:t>User Experience</a:t>
                      </a:r>
                    </a:p>
                  </a:txBody>
                  <a:tcPr marR="45720" marT="36576" marB="36576">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solidFill>
                      <a:srgbClr val="515151"/>
                    </a:solidFill>
                  </a:tcPr>
                </a:tc>
                <a:tc hMerge="1">
                  <a:txBody>
                    <a:bodyPr/>
                    <a:lstStyle/>
                    <a:p>
                      <a:endParaRPr lang="en-US"/>
                    </a:p>
                  </a:txBody>
                  <a:tcPr/>
                </a:tc>
                <a:extLst>
                  <a:ext uri="{0D108BD9-81ED-4DB2-BD59-A6C34878D82A}">
                    <a16:rowId xmlns:a16="http://schemas.microsoft.com/office/drawing/2014/main" val="10380628"/>
                  </a:ext>
                </a:extLst>
              </a:tr>
              <a:tr h="206169">
                <a:tc>
                  <a:txBody>
                    <a:bodyPr/>
                    <a:lstStyle/>
                    <a:p>
                      <a:pPr algn="ctr">
                        <a:lnSpc>
                          <a:spcPct val="90000"/>
                        </a:lnSpc>
                      </a:pPr>
                      <a:r>
                        <a:rPr lang="en-US" sz="1400">
                          <a:solidFill>
                            <a:srgbClr val="515151"/>
                          </a:solidFill>
                        </a:rPr>
                        <a:t>1</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a:solidFill>
                            <a:srgbClr val="515151"/>
                          </a:solidFill>
                        </a:rPr>
                        <a:t>Provide end-to-end visibility of purchases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10001"/>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515151"/>
                          </a:solidFill>
                        </a:rPr>
                        <a:t>2</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515151"/>
                          </a:solidFill>
                        </a:rPr>
                        <a:t>Determine delivery date for materials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10002"/>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515151"/>
                          </a:solidFill>
                        </a:rPr>
                        <a:t>3</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515151"/>
                          </a:solidFill>
                        </a:rPr>
                        <a:t>Answer purchasing-related FAQs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81631175"/>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515151"/>
                          </a:solidFill>
                        </a:rPr>
                        <a:t>4</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515151"/>
                          </a:solidFill>
                        </a:rPr>
                        <a:t>Enable guided buying for employees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4037341579"/>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515151"/>
                          </a:solidFill>
                        </a:rPr>
                        <a:t>5</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515151"/>
                          </a:solidFill>
                        </a:rPr>
                        <a:t>Integrate all supplier-facing functions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4143867784"/>
                  </a:ext>
                </a:extLst>
              </a:tr>
              <a:tr h="206169">
                <a:tc gridSpan="2">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b="1">
                          <a:solidFill>
                            <a:schemeClr val="bg1"/>
                          </a:solidFill>
                        </a:rPr>
                        <a:t>Cost Savings/Avoidance</a:t>
                      </a:r>
                    </a:p>
                  </a:txBody>
                  <a:tcPr marR="45720" marT="36576" marB="36576">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solidFill>
                      <a:schemeClr val="accent2">
                        <a:lumMod val="75000"/>
                      </a:schemeClr>
                    </a:solidFill>
                  </a:tcPr>
                </a:tc>
                <a:tc hMerge="1">
                  <a:txBody>
                    <a:bodyPr/>
                    <a:lstStyle/>
                    <a:p>
                      <a:endParaRPr lang="en-US"/>
                    </a:p>
                  </a:txBody>
                  <a:tcPr/>
                </a:tc>
                <a:extLst>
                  <a:ext uri="{0D108BD9-81ED-4DB2-BD59-A6C34878D82A}">
                    <a16:rowId xmlns:a16="http://schemas.microsoft.com/office/drawing/2014/main" val="300489790"/>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chemeClr val="accent2">
                              <a:lumMod val="75000"/>
                            </a:schemeClr>
                          </a:solidFill>
                        </a:rPr>
                        <a:t>6</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chemeClr val="accent2">
                              <a:lumMod val="75000"/>
                            </a:schemeClr>
                          </a:solidFill>
                        </a:rPr>
                        <a:t>Secure eligible early payment discounts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1713819068"/>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chemeClr val="accent2">
                              <a:lumMod val="75000"/>
                            </a:schemeClr>
                          </a:solidFill>
                        </a:rPr>
                        <a:t>7</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chemeClr val="accent2">
                              <a:lumMod val="75000"/>
                            </a:schemeClr>
                          </a:solidFill>
                        </a:rPr>
                        <a:t>Track contract milestones and discounts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3517215558"/>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chemeClr val="accent2">
                              <a:lumMod val="75000"/>
                            </a:schemeClr>
                          </a:solidFill>
                        </a:rPr>
                        <a:t>8</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chemeClr val="accent2">
                              <a:lumMod val="75000"/>
                            </a:schemeClr>
                          </a:solidFill>
                        </a:rPr>
                        <a:t>Identify unmanaged spend</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1497228569"/>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chemeClr val="accent2">
                              <a:lumMod val="75000"/>
                            </a:schemeClr>
                          </a:solidFill>
                        </a:rPr>
                        <a:t>9</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chemeClr val="accent2">
                              <a:lumMod val="75000"/>
                            </a:schemeClr>
                          </a:solidFill>
                        </a:rPr>
                        <a:t>Forecast and update demand</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633956265"/>
                  </a:ext>
                </a:extLst>
              </a:tr>
              <a:tr h="206169">
                <a:tc gridSpan="2">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b="1">
                          <a:solidFill>
                            <a:schemeClr val="bg1"/>
                          </a:solidFill>
                        </a:rPr>
                        <a:t>Asset Optimization</a:t>
                      </a:r>
                    </a:p>
                  </a:txBody>
                  <a:tcPr marR="45720" marT="36576" marB="36576">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solidFill>
                      <a:srgbClr val="C00000"/>
                    </a:solidFill>
                  </a:tcPr>
                </a:tc>
                <a:tc hMerge="1">
                  <a:txBody>
                    <a:bodyPr/>
                    <a:lstStyle/>
                    <a:p>
                      <a:endParaRPr lang="en-US"/>
                    </a:p>
                  </a:txBody>
                  <a:tcPr/>
                </a:tc>
                <a:extLst>
                  <a:ext uri="{0D108BD9-81ED-4DB2-BD59-A6C34878D82A}">
                    <a16:rowId xmlns:a16="http://schemas.microsoft.com/office/drawing/2014/main" val="1364419747"/>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C00000"/>
                          </a:solidFill>
                        </a:rPr>
                        <a:t>10</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C00000"/>
                          </a:solidFill>
                        </a:rPr>
                        <a:t>Recommend stocking levels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3270108687"/>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C00000"/>
                          </a:solidFill>
                        </a:rPr>
                        <a:t>11</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C00000"/>
                          </a:solidFill>
                        </a:rPr>
                        <a:t>Optimize warehouse space and layout</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3698320807"/>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C00000"/>
                          </a:solidFill>
                        </a:rPr>
                        <a:t>12</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C00000"/>
                          </a:solidFill>
                        </a:rPr>
                        <a:t>Select optimal route and carrier</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1823315579"/>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C00000"/>
                          </a:solidFill>
                        </a:rPr>
                        <a:t>13</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a:ln>
                            <a:noFill/>
                          </a:ln>
                          <a:solidFill>
                            <a:srgbClr val="C00000"/>
                          </a:solidFill>
                          <a:effectLst/>
                          <a:uLnTx/>
                          <a:uFillTx/>
                          <a:latin typeface="+mn-lt"/>
                          <a:ea typeface="+mn-ea"/>
                          <a:cs typeface="+mn-cs"/>
                        </a:rPr>
                        <a:t>Analyze warehouse network</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4186375800"/>
                  </a:ext>
                </a:extLst>
              </a:tr>
              <a:tr h="206169">
                <a:tc gridSpan="2">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b="1">
                          <a:solidFill>
                            <a:schemeClr val="bg1"/>
                          </a:solidFill>
                        </a:rPr>
                        <a:t>Decision Support</a:t>
                      </a:r>
                    </a:p>
                  </a:txBody>
                  <a:tcPr marR="45720" marT="36576" marB="36576">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solidFill>
                      <a:srgbClr val="0070C0"/>
                    </a:solidFill>
                  </a:tcPr>
                </a:tc>
                <a:tc hMerge="1">
                  <a:txBody>
                    <a:bodyPr/>
                    <a:lstStyle/>
                    <a:p>
                      <a:endParaRPr lang="en-US"/>
                    </a:p>
                  </a:txBody>
                  <a:tcPr/>
                </a:tc>
                <a:extLst>
                  <a:ext uri="{0D108BD9-81ED-4DB2-BD59-A6C34878D82A}">
                    <a16:rowId xmlns:a16="http://schemas.microsoft.com/office/drawing/2014/main" val="3725303407"/>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0070C0"/>
                          </a:solidFill>
                        </a:rPr>
                        <a:t>14</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0070C0"/>
                          </a:solidFill>
                        </a:rPr>
                        <a:t>Identify qualified suppliers</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3612247170"/>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0070C0"/>
                          </a:solidFill>
                        </a:rPr>
                        <a:t>15</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0C0"/>
                          </a:solidFill>
                          <a:effectLst/>
                          <a:uLnTx/>
                          <a:uFillTx/>
                          <a:latin typeface="+mn-lt"/>
                          <a:ea typeface="+mn-ea"/>
                          <a:cs typeface="+mn-cs"/>
                        </a:rPr>
                        <a:t>Source equipment for system upgrades</a:t>
                      </a:r>
                      <a:endParaRPr lang="en-US" sz="1400">
                        <a:solidFill>
                          <a:srgbClr val="0070C0"/>
                        </a:solidFill>
                      </a:endParaRP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688039718"/>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0070C0"/>
                          </a:solidFill>
                        </a:rPr>
                        <a:t>16</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0070C0"/>
                          </a:solidFill>
                        </a:rPr>
                        <a:t>Identify early-stage material needs </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1366847518"/>
                  </a:ext>
                </a:extLst>
              </a:tr>
              <a:tr h="206169">
                <a:tc>
                  <a:txBody>
                    <a:bodyPr/>
                    <a:lstStyle/>
                    <a:p>
                      <a:pPr marL="0" marR="0" lvl="0" indent="0" algn="ctr" defTabSz="509412" rtl="0" eaLnBrk="1" fontAlgn="auto" latinLnBrk="0" hangingPunct="1">
                        <a:lnSpc>
                          <a:spcPct val="90000"/>
                        </a:lnSpc>
                        <a:spcBef>
                          <a:spcPts val="0"/>
                        </a:spcBef>
                        <a:spcAft>
                          <a:spcPts val="0"/>
                        </a:spcAft>
                        <a:buClrTx/>
                        <a:buSzTx/>
                        <a:buFontTx/>
                        <a:buNone/>
                        <a:tabLst/>
                        <a:defRPr/>
                      </a:pPr>
                      <a:r>
                        <a:rPr lang="en-US" sz="1400">
                          <a:solidFill>
                            <a:srgbClr val="0070C0"/>
                          </a:solidFill>
                        </a:rPr>
                        <a:t>17</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tc>
                  <a:txBody>
                    <a:bodyPr/>
                    <a:lstStyle/>
                    <a:p>
                      <a:pPr marL="0" marR="0" lvl="0" indent="0" algn="l" defTabSz="509412" rtl="0" eaLnBrk="1" fontAlgn="auto" latinLnBrk="0" hangingPunct="1">
                        <a:lnSpc>
                          <a:spcPct val="90000"/>
                        </a:lnSpc>
                        <a:spcBef>
                          <a:spcPts val="0"/>
                        </a:spcBef>
                        <a:spcAft>
                          <a:spcPts val="0"/>
                        </a:spcAft>
                        <a:buClrTx/>
                        <a:buSzTx/>
                        <a:buFontTx/>
                        <a:buNone/>
                        <a:tabLst/>
                        <a:defRPr/>
                      </a:pPr>
                      <a:r>
                        <a:rPr lang="en-US" sz="1400">
                          <a:solidFill>
                            <a:srgbClr val="0070C0"/>
                          </a:solidFill>
                        </a:rPr>
                        <a:t>Select best-fit contract language</a:t>
                      </a:r>
                    </a:p>
                  </a:txBody>
                  <a:tcPr marL="45720" marR="45720" marT="27432" marB="27432">
                    <a:lnL w="12700" cap="flat" cmpd="sng" algn="ctr">
                      <a:solidFill>
                        <a:srgbClr val="515151"/>
                      </a:solidFill>
                      <a:prstDash val="solid"/>
                      <a:round/>
                      <a:headEnd type="none" w="med" len="med"/>
                      <a:tailEnd type="none" w="med" len="med"/>
                    </a:lnL>
                    <a:lnR w="12700" cap="flat" cmpd="sng" algn="ctr">
                      <a:solidFill>
                        <a:srgbClr val="515151"/>
                      </a:solidFill>
                      <a:prstDash val="solid"/>
                      <a:round/>
                      <a:headEnd type="none" w="med" len="med"/>
                      <a:tailEnd type="none" w="med" len="med"/>
                    </a:lnR>
                    <a:lnT w="12700" cap="flat" cmpd="sng" algn="ctr">
                      <a:solidFill>
                        <a:srgbClr val="515151"/>
                      </a:solidFill>
                      <a:prstDash val="solid"/>
                      <a:round/>
                      <a:headEnd type="none" w="med" len="med"/>
                      <a:tailEnd type="none" w="med" len="med"/>
                    </a:lnT>
                    <a:lnB w="12700" cap="flat" cmpd="sng" algn="ctr">
                      <a:solidFill>
                        <a:srgbClr val="515151"/>
                      </a:solidFill>
                      <a:prstDash val="solid"/>
                      <a:round/>
                      <a:headEnd type="none" w="med" len="med"/>
                      <a:tailEnd type="none" w="med" len="med"/>
                    </a:lnB>
                    <a:noFill/>
                  </a:tcPr>
                </a:tc>
                <a:extLst>
                  <a:ext uri="{0D108BD9-81ED-4DB2-BD59-A6C34878D82A}">
                    <a16:rowId xmlns:a16="http://schemas.microsoft.com/office/drawing/2014/main" val="2198577916"/>
                  </a:ext>
                </a:extLst>
              </a:tr>
            </a:tbl>
          </a:graphicData>
        </a:graphic>
      </p:graphicFrame>
      <p:grpSp>
        <p:nvGrpSpPr>
          <p:cNvPr id="62" name="Graphic 219">
            <a:extLst>
              <a:ext uri="{FF2B5EF4-FFF2-40B4-BE49-F238E27FC236}">
                <a16:creationId xmlns:a16="http://schemas.microsoft.com/office/drawing/2014/main" id="{D7BCCEEF-0AD7-7C33-82E2-5219AE5D345A}"/>
              </a:ext>
            </a:extLst>
          </p:cNvPr>
          <p:cNvGrpSpPr>
            <a:grpSpLocks noChangeAspect="1"/>
          </p:cNvGrpSpPr>
          <p:nvPr/>
        </p:nvGrpSpPr>
        <p:grpSpPr>
          <a:xfrm>
            <a:off x="10362292" y="126367"/>
            <a:ext cx="617334" cy="660380"/>
            <a:chOff x="5918200" y="3238500"/>
            <a:chExt cx="354384" cy="379095"/>
          </a:xfrm>
          <a:solidFill>
            <a:srgbClr val="009AC9"/>
          </a:solidFill>
        </p:grpSpPr>
        <p:sp>
          <p:nvSpPr>
            <p:cNvPr id="63" name="Freeform 62">
              <a:extLst>
                <a:ext uri="{FF2B5EF4-FFF2-40B4-BE49-F238E27FC236}">
                  <a16:creationId xmlns:a16="http://schemas.microsoft.com/office/drawing/2014/main" id="{684BA6D4-C9A6-58D6-F6F9-D917B728C8AF}"/>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43165F49-CE0A-2946-54D7-6E52B8102F79}"/>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18E5B537-7252-909B-F58B-68C9CAE9C9FF}"/>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D91D9AA1-FD60-8352-9C61-2F95C4E07D78}"/>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a:p>
          </p:txBody>
        </p:sp>
      </p:grpSp>
      <p:grpSp>
        <p:nvGrpSpPr>
          <p:cNvPr id="67" name="Graphic 19">
            <a:extLst>
              <a:ext uri="{FF2B5EF4-FFF2-40B4-BE49-F238E27FC236}">
                <a16:creationId xmlns:a16="http://schemas.microsoft.com/office/drawing/2014/main" id="{78FF7DC1-8F8A-B968-4DE7-6CBBB23D286F}"/>
              </a:ext>
            </a:extLst>
          </p:cNvPr>
          <p:cNvGrpSpPr>
            <a:grpSpLocks noChangeAspect="1"/>
          </p:cNvGrpSpPr>
          <p:nvPr/>
        </p:nvGrpSpPr>
        <p:grpSpPr>
          <a:xfrm>
            <a:off x="11236919" y="155219"/>
            <a:ext cx="757498" cy="603031"/>
            <a:chOff x="6222677" y="4236181"/>
            <a:chExt cx="571500" cy="454961"/>
          </a:xfrm>
          <a:solidFill>
            <a:srgbClr val="009AC9"/>
          </a:solidFill>
        </p:grpSpPr>
        <p:sp>
          <p:nvSpPr>
            <p:cNvPr id="68" name="Freeform 67">
              <a:extLst>
                <a:ext uri="{FF2B5EF4-FFF2-40B4-BE49-F238E27FC236}">
                  <a16:creationId xmlns:a16="http://schemas.microsoft.com/office/drawing/2014/main" id="{501AADEB-FE1D-C0D0-07B7-879C30B24A4F}"/>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B04C56A2-31D6-7AC6-A964-6E56C3C2167E}"/>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268BEFA1-EBB0-0565-2F00-1AB0CF776FD0}"/>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5A41C780-DBF7-486D-623E-80CB3787C408}"/>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0E08B63F-024E-8092-0B14-685BC0D422FC}"/>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EA79B482-3E06-9417-9783-2BF6EDD5387A}"/>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1A2DF4D0-0639-829B-BB9A-E3BF8D389A02}"/>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10B6A38B-745B-4CAB-E0BB-41764EAE4A83}"/>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DB0CFB04-7E08-EBEE-B810-A7E5B4F7B0A7}"/>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2E345ABA-CB98-4D5F-4782-370166C9472B}"/>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CFFB43CD-93D3-3DCB-4007-718FB2C9BF82}"/>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8E56ED1F-DB20-45C8-D9F2-A8FF5C879F7A}"/>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a:p>
          </p:txBody>
        </p:sp>
      </p:grpSp>
      <p:cxnSp>
        <p:nvCxnSpPr>
          <p:cNvPr id="80" name="Straight Connector 79">
            <a:extLst>
              <a:ext uri="{FF2B5EF4-FFF2-40B4-BE49-F238E27FC236}">
                <a16:creationId xmlns:a16="http://schemas.microsoft.com/office/drawing/2014/main" id="{C5CE94D8-1B54-59A2-9193-54A85F6A7F64}"/>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30B6FD57-0E99-9C65-112C-C6DDE156940D}"/>
              </a:ext>
            </a:extLst>
          </p:cNvPr>
          <p:cNvGrpSpPr/>
          <p:nvPr/>
        </p:nvGrpSpPr>
        <p:grpSpPr>
          <a:xfrm>
            <a:off x="4451197" y="2571224"/>
            <a:ext cx="3560496" cy="2286000"/>
            <a:chOff x="3991403" y="2896892"/>
            <a:chExt cx="3931920" cy="2103120"/>
          </a:xfrm>
        </p:grpSpPr>
        <p:sp>
          <p:nvSpPr>
            <p:cNvPr id="4" name="Arrow: Right 3">
              <a:extLst>
                <a:ext uri="{FF2B5EF4-FFF2-40B4-BE49-F238E27FC236}">
                  <a16:creationId xmlns:a16="http://schemas.microsoft.com/office/drawing/2014/main" id="{132A8C1E-B579-D738-7C25-C05837B68378}"/>
                </a:ext>
              </a:extLst>
            </p:cNvPr>
            <p:cNvSpPr/>
            <p:nvPr/>
          </p:nvSpPr>
          <p:spPr>
            <a:xfrm>
              <a:off x="3991403" y="2896892"/>
              <a:ext cx="3931920" cy="2103120"/>
            </a:xfrm>
            <a:prstGeom prst="rightArrow">
              <a:avLst>
                <a:gd name="adj1" fmla="val 69534"/>
                <a:gd name="adj2" fmla="val 4779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0" rtlCol="0" anchor="ctr"/>
            <a:lstStyle/>
            <a:p>
              <a:pPr>
                <a:lnSpc>
                  <a:spcPct val="90000"/>
                </a:lnSpc>
                <a:spcBef>
                  <a:spcPts val="200"/>
                </a:spcBef>
                <a:spcAft>
                  <a:spcPts val="200"/>
                </a:spcAft>
              </a:pPr>
              <a:endParaRPr lang="en-US" sz="1600" b="1">
                <a:solidFill>
                  <a:srgbClr val="25BCD6"/>
                </a:solidFill>
              </a:endParaRPr>
            </a:p>
          </p:txBody>
        </p:sp>
        <p:sp>
          <p:nvSpPr>
            <p:cNvPr id="5" name="TextBox 4">
              <a:extLst>
                <a:ext uri="{FF2B5EF4-FFF2-40B4-BE49-F238E27FC236}">
                  <a16:creationId xmlns:a16="http://schemas.microsoft.com/office/drawing/2014/main" id="{03B3A498-E8C8-3DB8-A973-155678D06993}"/>
                </a:ext>
              </a:extLst>
            </p:cNvPr>
            <p:cNvSpPr txBox="1"/>
            <p:nvPr/>
          </p:nvSpPr>
          <p:spPr>
            <a:xfrm>
              <a:off x="4152222" y="3186192"/>
              <a:ext cx="3450992" cy="1524520"/>
            </a:xfrm>
            <a:prstGeom prst="rect">
              <a:avLst/>
            </a:prstGeom>
            <a:noFill/>
            <a:ln>
              <a:noFill/>
            </a:ln>
          </p:spPr>
          <p:txBody>
            <a:bodyPr wrap="square" lIns="91440" anchor="ctr">
              <a:spAutoFit/>
            </a:bodyPr>
            <a:lstStyle/>
            <a:p>
              <a:pPr>
                <a:lnSpc>
                  <a:spcPct val="90000"/>
                </a:lnSpc>
                <a:spcBef>
                  <a:spcPts val="300"/>
                </a:spcBef>
                <a:spcAft>
                  <a:spcPts val="300"/>
                </a:spcAft>
              </a:pPr>
              <a:r>
                <a:rPr lang="en-US" sz="1600" b="1">
                  <a:solidFill>
                    <a:srgbClr val="25BCD6"/>
                  </a:solidFill>
                  <a:latin typeface="+mn-lt"/>
                </a:rPr>
                <a:t>Refine opportunities to ensure they have clear, measurable outcomes</a:t>
              </a:r>
            </a:p>
            <a:p>
              <a:pPr>
                <a:lnSpc>
                  <a:spcPct val="90000"/>
                </a:lnSpc>
                <a:spcBef>
                  <a:spcPts val="300"/>
                </a:spcBef>
                <a:spcAft>
                  <a:spcPts val="300"/>
                </a:spcAft>
              </a:pPr>
              <a:r>
                <a:rPr lang="en-US" sz="1600" b="1">
                  <a:solidFill>
                    <a:srgbClr val="25BCD6"/>
                  </a:solidFill>
                  <a:latin typeface="+mn-lt"/>
                </a:rPr>
                <a:t>Group use cases into meaningful categories to help inform expected benefits</a:t>
              </a:r>
              <a:endParaRPr lang="en-US" sz="1600">
                <a:latin typeface="+mn-lt"/>
              </a:endParaRPr>
            </a:p>
          </p:txBody>
        </p:sp>
      </p:grpSp>
      <p:grpSp>
        <p:nvGrpSpPr>
          <p:cNvPr id="6" name="Group 5">
            <a:extLst>
              <a:ext uri="{FF2B5EF4-FFF2-40B4-BE49-F238E27FC236}">
                <a16:creationId xmlns:a16="http://schemas.microsoft.com/office/drawing/2014/main" id="{4454B6BF-4C9A-EE6D-ED78-B634F7CCB111}"/>
              </a:ext>
            </a:extLst>
          </p:cNvPr>
          <p:cNvGrpSpPr/>
          <p:nvPr/>
        </p:nvGrpSpPr>
        <p:grpSpPr>
          <a:xfrm>
            <a:off x="469130" y="4240975"/>
            <a:ext cx="1983414" cy="1055620"/>
            <a:chOff x="2206445" y="1361208"/>
            <a:chExt cx="2743200" cy="1325880"/>
          </a:xfrm>
          <a:noFill/>
        </p:grpSpPr>
        <p:sp>
          <p:nvSpPr>
            <p:cNvPr id="7" name="Cloud 6">
              <a:extLst>
                <a:ext uri="{FF2B5EF4-FFF2-40B4-BE49-F238E27FC236}">
                  <a16:creationId xmlns:a16="http://schemas.microsoft.com/office/drawing/2014/main" id="{01ACEFC3-8141-3645-B548-14780C15F563}"/>
                </a:ext>
              </a:extLst>
            </p:cNvPr>
            <p:cNvSpPr/>
            <p:nvPr/>
          </p:nvSpPr>
          <p:spPr>
            <a:xfrm rot="10800000" flipH="1">
              <a:off x="2206445" y="1361208"/>
              <a:ext cx="2743200" cy="1325880"/>
            </a:xfrm>
            <a:prstGeom prst="cloud">
              <a:avLst/>
            </a:prstGeom>
            <a:grpFill/>
            <a:ln>
              <a:solidFill>
                <a:srgbClr val="25BC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 name="TextBox 7">
              <a:extLst>
                <a:ext uri="{FF2B5EF4-FFF2-40B4-BE49-F238E27FC236}">
                  <a16:creationId xmlns:a16="http://schemas.microsoft.com/office/drawing/2014/main" id="{64E955C6-4509-1DDE-3E28-6ECDF51713A9}"/>
                </a:ext>
              </a:extLst>
            </p:cNvPr>
            <p:cNvSpPr txBox="1"/>
            <p:nvPr/>
          </p:nvSpPr>
          <p:spPr>
            <a:xfrm>
              <a:off x="2534939" y="1613676"/>
              <a:ext cx="1973950" cy="851509"/>
            </a:xfrm>
            <a:prstGeom prst="rect">
              <a:avLst/>
            </a:prstGeom>
            <a:noFill/>
            <a:ln w="28575">
              <a:noFill/>
            </a:ln>
          </p:spPr>
          <p:txBody>
            <a:bodyPr wrap="square" lIns="0" tIns="18288" rIns="0" bIns="18288" anchor="t">
              <a:noAutofit/>
            </a:bodyPr>
            <a:lstStyle>
              <a:defPPr>
                <a:defRPr lang="en-US"/>
              </a:defPPr>
              <a:lvl2pPr marL="0" lvl="1">
                <a:lnSpc>
                  <a:spcPct val="90000"/>
                </a:lnSpc>
                <a:defRPr sz="1100">
                  <a:solidFill>
                    <a:srgbClr val="0087BC"/>
                  </a:solidFill>
                </a:defRPr>
              </a:lvl2pPr>
            </a:lstStyle>
            <a:p>
              <a:pPr lvl="1" algn="ctr"/>
              <a:r>
                <a:rPr lang="en-US" sz="1600">
                  <a:solidFill>
                    <a:srgbClr val="515151"/>
                  </a:solidFill>
                  <a:latin typeface="+mn-lt"/>
                </a:rPr>
                <a:t>Determine delivery dates for materials</a:t>
              </a:r>
            </a:p>
          </p:txBody>
        </p:sp>
      </p:grpSp>
      <p:grpSp>
        <p:nvGrpSpPr>
          <p:cNvPr id="10" name="Group 9">
            <a:extLst>
              <a:ext uri="{FF2B5EF4-FFF2-40B4-BE49-F238E27FC236}">
                <a16:creationId xmlns:a16="http://schemas.microsoft.com/office/drawing/2014/main" id="{83821E33-0270-AA0F-FE43-3A6E1FB43B3F}"/>
              </a:ext>
            </a:extLst>
          </p:cNvPr>
          <p:cNvGrpSpPr/>
          <p:nvPr/>
        </p:nvGrpSpPr>
        <p:grpSpPr>
          <a:xfrm>
            <a:off x="2451394" y="3846708"/>
            <a:ext cx="1874338" cy="1165473"/>
            <a:chOff x="2206445" y="1361208"/>
            <a:chExt cx="2743200" cy="1325880"/>
          </a:xfrm>
          <a:noFill/>
        </p:grpSpPr>
        <p:sp>
          <p:nvSpPr>
            <p:cNvPr id="13" name="Cloud 12">
              <a:extLst>
                <a:ext uri="{FF2B5EF4-FFF2-40B4-BE49-F238E27FC236}">
                  <a16:creationId xmlns:a16="http://schemas.microsoft.com/office/drawing/2014/main" id="{CBCBED52-8977-DE5E-2DE6-1B8E782F508F}"/>
                </a:ext>
              </a:extLst>
            </p:cNvPr>
            <p:cNvSpPr/>
            <p:nvPr/>
          </p:nvSpPr>
          <p:spPr>
            <a:xfrm rot="10800000" flipH="1">
              <a:off x="2206445" y="1361208"/>
              <a:ext cx="2743200" cy="1325880"/>
            </a:xfrm>
            <a:prstGeom prst="cloud">
              <a:avLst/>
            </a:prstGeom>
            <a:solidFill>
              <a:srgbClr val="26BCD7"/>
            </a:solidFill>
            <a:ln>
              <a:solidFill>
                <a:srgbClr val="25BC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3" name="TextBox 22">
              <a:extLst>
                <a:ext uri="{FF2B5EF4-FFF2-40B4-BE49-F238E27FC236}">
                  <a16:creationId xmlns:a16="http://schemas.microsoft.com/office/drawing/2014/main" id="{34D30C19-D3CD-AC5D-03BD-DD77798EFB71}"/>
                </a:ext>
              </a:extLst>
            </p:cNvPr>
            <p:cNvSpPr txBox="1"/>
            <p:nvPr/>
          </p:nvSpPr>
          <p:spPr>
            <a:xfrm>
              <a:off x="2760019" y="1676866"/>
              <a:ext cx="1636049" cy="457200"/>
            </a:xfrm>
            <a:prstGeom prst="rect">
              <a:avLst/>
            </a:prstGeom>
            <a:noFill/>
            <a:ln w="28575">
              <a:noFill/>
            </a:ln>
          </p:spPr>
          <p:txBody>
            <a:bodyPr wrap="square" lIns="0" tIns="18288" rIns="0" bIns="18288" anchor="t">
              <a:noAutofit/>
            </a:bodyPr>
            <a:lstStyle>
              <a:defPPr>
                <a:defRPr lang="en-US"/>
              </a:defPPr>
              <a:lvl2pPr marL="0" lvl="1">
                <a:lnSpc>
                  <a:spcPct val="90000"/>
                </a:lnSpc>
                <a:defRPr sz="1100">
                  <a:solidFill>
                    <a:srgbClr val="0087BC"/>
                  </a:solidFill>
                </a:defRPr>
              </a:lvl2pPr>
            </a:lstStyle>
            <a:p>
              <a:pPr lvl="1" algn="ctr"/>
              <a:r>
                <a:rPr lang="en-US" sz="1600">
                  <a:solidFill>
                    <a:schemeClr val="bg1"/>
                  </a:solidFill>
                  <a:latin typeface="+mn-lt"/>
                </a:rPr>
                <a:t>Forecast and update demand</a:t>
              </a:r>
            </a:p>
          </p:txBody>
        </p:sp>
      </p:grpSp>
      <p:grpSp>
        <p:nvGrpSpPr>
          <p:cNvPr id="24" name="Group 23">
            <a:extLst>
              <a:ext uri="{FF2B5EF4-FFF2-40B4-BE49-F238E27FC236}">
                <a16:creationId xmlns:a16="http://schemas.microsoft.com/office/drawing/2014/main" id="{EEDFF470-7884-9C0B-E896-AC9C2DE318D5}"/>
              </a:ext>
            </a:extLst>
          </p:cNvPr>
          <p:cNvGrpSpPr/>
          <p:nvPr/>
        </p:nvGrpSpPr>
        <p:grpSpPr>
          <a:xfrm>
            <a:off x="2366379" y="2385349"/>
            <a:ext cx="2044365" cy="1089550"/>
            <a:chOff x="2206445" y="1361208"/>
            <a:chExt cx="2743200" cy="1325880"/>
          </a:xfrm>
          <a:noFill/>
        </p:grpSpPr>
        <p:sp>
          <p:nvSpPr>
            <p:cNvPr id="25" name="Cloud 24">
              <a:extLst>
                <a:ext uri="{FF2B5EF4-FFF2-40B4-BE49-F238E27FC236}">
                  <a16:creationId xmlns:a16="http://schemas.microsoft.com/office/drawing/2014/main" id="{0AB4ED52-4591-834C-1FC4-9C39BB4B899E}"/>
                </a:ext>
              </a:extLst>
            </p:cNvPr>
            <p:cNvSpPr/>
            <p:nvPr/>
          </p:nvSpPr>
          <p:spPr>
            <a:xfrm rot="10800000" flipH="1">
              <a:off x="2206445" y="1361208"/>
              <a:ext cx="2743200" cy="1325880"/>
            </a:xfrm>
            <a:prstGeom prst="cloud">
              <a:avLst/>
            </a:prstGeom>
            <a:grpFill/>
            <a:ln>
              <a:solidFill>
                <a:srgbClr val="25BC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6" name="TextBox 25">
              <a:extLst>
                <a:ext uri="{FF2B5EF4-FFF2-40B4-BE49-F238E27FC236}">
                  <a16:creationId xmlns:a16="http://schemas.microsoft.com/office/drawing/2014/main" id="{A00105A8-0995-3485-A37A-B43F8A407833}"/>
                </a:ext>
              </a:extLst>
            </p:cNvPr>
            <p:cNvSpPr txBox="1"/>
            <p:nvPr/>
          </p:nvSpPr>
          <p:spPr>
            <a:xfrm>
              <a:off x="2760019" y="1676866"/>
              <a:ext cx="1636049" cy="457200"/>
            </a:xfrm>
            <a:prstGeom prst="rect">
              <a:avLst/>
            </a:prstGeom>
            <a:noFill/>
            <a:ln w="28575">
              <a:noFill/>
            </a:ln>
          </p:spPr>
          <p:txBody>
            <a:bodyPr wrap="square" lIns="0" tIns="18288" rIns="0" bIns="18288" anchor="t">
              <a:noAutofit/>
            </a:bodyPr>
            <a:lstStyle>
              <a:defPPr>
                <a:defRPr lang="en-US"/>
              </a:defPPr>
              <a:lvl2pPr marL="0" lvl="1">
                <a:lnSpc>
                  <a:spcPct val="90000"/>
                </a:lnSpc>
                <a:defRPr sz="1100">
                  <a:solidFill>
                    <a:srgbClr val="0087BC"/>
                  </a:solidFill>
                </a:defRPr>
              </a:lvl2pPr>
            </a:lstStyle>
            <a:p>
              <a:pPr lvl="1" algn="ctr"/>
              <a:r>
                <a:rPr lang="en-US" sz="1600">
                  <a:solidFill>
                    <a:srgbClr val="515151"/>
                  </a:solidFill>
                  <a:latin typeface="+mn-lt"/>
                </a:rPr>
                <a:t>Recommend stocking levels</a:t>
              </a:r>
            </a:p>
          </p:txBody>
        </p:sp>
      </p:grpSp>
      <p:grpSp>
        <p:nvGrpSpPr>
          <p:cNvPr id="27" name="Group 26">
            <a:extLst>
              <a:ext uri="{FF2B5EF4-FFF2-40B4-BE49-F238E27FC236}">
                <a16:creationId xmlns:a16="http://schemas.microsoft.com/office/drawing/2014/main" id="{84CD784F-D5A4-B563-8C00-07E2C2879E10}"/>
              </a:ext>
            </a:extLst>
          </p:cNvPr>
          <p:cNvGrpSpPr/>
          <p:nvPr/>
        </p:nvGrpSpPr>
        <p:grpSpPr>
          <a:xfrm>
            <a:off x="250792" y="2853333"/>
            <a:ext cx="2192689" cy="1149834"/>
            <a:chOff x="2206445" y="1361208"/>
            <a:chExt cx="2743200" cy="1325880"/>
          </a:xfrm>
          <a:noFill/>
        </p:grpSpPr>
        <p:sp>
          <p:nvSpPr>
            <p:cNvPr id="28" name="Cloud 27">
              <a:extLst>
                <a:ext uri="{FF2B5EF4-FFF2-40B4-BE49-F238E27FC236}">
                  <a16:creationId xmlns:a16="http://schemas.microsoft.com/office/drawing/2014/main" id="{C0FD7641-1655-7405-A2C8-3EB76928412C}"/>
                </a:ext>
              </a:extLst>
            </p:cNvPr>
            <p:cNvSpPr/>
            <p:nvPr/>
          </p:nvSpPr>
          <p:spPr>
            <a:xfrm rot="10800000" flipH="1">
              <a:off x="2206445" y="1361208"/>
              <a:ext cx="2743200" cy="1325880"/>
            </a:xfrm>
            <a:prstGeom prst="cloud">
              <a:avLst/>
            </a:prstGeom>
            <a:solidFill>
              <a:srgbClr val="26BCD7"/>
            </a:solidFill>
            <a:ln>
              <a:solidFill>
                <a:srgbClr val="25BC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9" name="TextBox 28">
              <a:extLst>
                <a:ext uri="{FF2B5EF4-FFF2-40B4-BE49-F238E27FC236}">
                  <a16:creationId xmlns:a16="http://schemas.microsoft.com/office/drawing/2014/main" id="{8F34E6FC-EB89-51EB-BA8B-850CCE8F76AA}"/>
                </a:ext>
              </a:extLst>
            </p:cNvPr>
            <p:cNvSpPr txBox="1"/>
            <p:nvPr/>
          </p:nvSpPr>
          <p:spPr>
            <a:xfrm>
              <a:off x="2760019" y="1676866"/>
              <a:ext cx="1636049" cy="457200"/>
            </a:xfrm>
            <a:prstGeom prst="rect">
              <a:avLst/>
            </a:prstGeom>
            <a:noFill/>
            <a:ln w="28575">
              <a:noFill/>
            </a:ln>
          </p:spPr>
          <p:txBody>
            <a:bodyPr wrap="square" lIns="0" tIns="18288" rIns="0" bIns="18288" anchor="t">
              <a:noAutofit/>
            </a:bodyPr>
            <a:lstStyle>
              <a:defPPr>
                <a:defRPr lang="en-US"/>
              </a:defPPr>
              <a:lvl2pPr marL="0" lvl="1">
                <a:lnSpc>
                  <a:spcPct val="90000"/>
                </a:lnSpc>
                <a:defRPr sz="1100">
                  <a:solidFill>
                    <a:srgbClr val="0087BC"/>
                  </a:solidFill>
                </a:defRPr>
              </a:lvl2pPr>
            </a:lstStyle>
            <a:p>
              <a:pPr lvl="1" algn="ctr"/>
              <a:r>
                <a:rPr lang="en-US" sz="1600">
                  <a:solidFill>
                    <a:schemeClr val="bg1"/>
                  </a:solidFill>
                  <a:latin typeface="+mn-lt"/>
                </a:rPr>
                <a:t>Identify early-stage material needs</a:t>
              </a:r>
            </a:p>
          </p:txBody>
        </p:sp>
      </p:grpSp>
    </p:spTree>
    <p:extLst>
      <p:ext uri="{BB962C8B-B14F-4D97-AF65-F5344CB8AC3E}">
        <p14:creationId xmlns:p14="http://schemas.microsoft.com/office/powerpoint/2010/main" val="182706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2000" fill="hold"/>
                                        <p:tgtEl>
                                          <p:spTgt spid="2"/>
                                        </p:tgtEl>
                                        <p:attrNameLst>
                                          <p:attrName>ppt_x</p:attrName>
                                        </p:attrNameLst>
                                      </p:cBhvr>
                                      <p:tavLst>
                                        <p:tav tm="0">
                                          <p:val>
                                            <p:strVal val="#ppt_x"/>
                                          </p:val>
                                        </p:tav>
                                        <p:tav tm="100000">
                                          <p:val>
                                            <p:strVal val="#ppt_x"/>
                                          </p:val>
                                        </p:tav>
                                      </p:tavLst>
                                    </p:anim>
                                    <p:anim calcmode="lin" valueType="num">
                                      <p:cBhvr additive="base">
                                        <p:cTn id="26" dur="20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2000" fill="hold"/>
                                        <p:tgtEl>
                                          <p:spTgt spid="52"/>
                                        </p:tgtEl>
                                        <p:attrNameLst>
                                          <p:attrName>ppt_x</p:attrName>
                                        </p:attrNameLst>
                                      </p:cBhvr>
                                      <p:tavLst>
                                        <p:tav tm="0">
                                          <p:val>
                                            <p:strVal val="#ppt_x"/>
                                          </p:val>
                                        </p:tav>
                                        <p:tav tm="100000">
                                          <p:val>
                                            <p:strVal val="#ppt_x"/>
                                          </p:val>
                                        </p:tav>
                                      </p:tavLst>
                                    </p:anim>
                                    <p:anim calcmode="lin" valueType="num">
                                      <p:cBhvr additive="base">
                                        <p:cTn id="30" dur="2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9B91F840-3B4A-5659-867C-1DC1D835A39A}"/>
              </a:ext>
            </a:extLst>
          </p:cNvPr>
          <p:cNvGrpSpPr/>
          <p:nvPr/>
        </p:nvGrpSpPr>
        <p:grpSpPr>
          <a:xfrm>
            <a:off x="1828564" y="1024243"/>
            <a:ext cx="3533791" cy="1754400"/>
            <a:chOff x="2128184" y="1361208"/>
            <a:chExt cx="2821461" cy="1325880"/>
          </a:xfrm>
          <a:noFill/>
        </p:grpSpPr>
        <p:sp>
          <p:nvSpPr>
            <p:cNvPr id="16" name="TextBox 15">
              <a:extLst>
                <a:ext uri="{FF2B5EF4-FFF2-40B4-BE49-F238E27FC236}">
                  <a16:creationId xmlns:a16="http://schemas.microsoft.com/office/drawing/2014/main" id="{192B3FA1-09BD-C7EE-8555-2E0AD967328B}"/>
                </a:ext>
              </a:extLst>
            </p:cNvPr>
            <p:cNvSpPr txBox="1"/>
            <p:nvPr/>
          </p:nvSpPr>
          <p:spPr>
            <a:xfrm>
              <a:off x="2128184" y="2011188"/>
              <a:ext cx="1601529" cy="365760"/>
            </a:xfrm>
            <a:prstGeom prst="rect">
              <a:avLst/>
            </a:prstGeom>
            <a:noFill/>
            <a:ln w="28575">
              <a:noFill/>
            </a:ln>
          </p:spPr>
          <p:txBody>
            <a:bodyPr wrap="square" lIns="0" tIns="0" rIns="0" bIns="0" anchor="ctr">
              <a:noAutofit/>
            </a:bodyPr>
            <a:lstStyle>
              <a:defPPr>
                <a:defRPr lang="en-US"/>
              </a:defPPr>
              <a:lvl2pPr marL="0" lvl="1">
                <a:lnSpc>
                  <a:spcPct val="90000"/>
                </a:lnSpc>
                <a:defRPr sz="1200">
                  <a:solidFill>
                    <a:schemeClr val="bg1"/>
                  </a:solidFill>
                </a:defRPr>
              </a:lvl2pPr>
            </a:lstStyle>
            <a:p>
              <a:pPr lvl="1" algn="ctr"/>
              <a:r>
                <a:rPr lang="en-US" sz="1600" dirty="0">
                  <a:solidFill>
                    <a:srgbClr val="515151"/>
                  </a:solidFill>
                  <a:latin typeface="+mn-lt"/>
                </a:rPr>
                <a:t>Track contract discounts</a:t>
              </a:r>
            </a:p>
          </p:txBody>
        </p:sp>
        <p:sp>
          <p:nvSpPr>
            <p:cNvPr id="37" name="Cloud 36">
              <a:extLst>
                <a:ext uri="{FF2B5EF4-FFF2-40B4-BE49-F238E27FC236}">
                  <a16:creationId xmlns:a16="http://schemas.microsoft.com/office/drawing/2014/main" id="{F0E9AF71-3D47-6C23-F129-71A4861D4AAC}"/>
                </a:ext>
              </a:extLst>
            </p:cNvPr>
            <p:cNvSpPr/>
            <p:nvPr/>
          </p:nvSpPr>
          <p:spPr>
            <a:xfrm rot="10800000" flipH="1">
              <a:off x="2206445" y="1361208"/>
              <a:ext cx="2743200" cy="1325880"/>
            </a:xfrm>
            <a:prstGeom prst="cloud">
              <a:avLst/>
            </a:prstGeom>
            <a:grpFill/>
            <a:ln>
              <a:solidFill>
                <a:srgbClr val="25BC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TextBox 7">
              <a:extLst>
                <a:ext uri="{FF2B5EF4-FFF2-40B4-BE49-F238E27FC236}">
                  <a16:creationId xmlns:a16="http://schemas.microsoft.com/office/drawing/2014/main" id="{E46938A0-D425-1EF1-A492-6B69D83C031E}"/>
                </a:ext>
              </a:extLst>
            </p:cNvPr>
            <p:cNvSpPr txBox="1"/>
            <p:nvPr/>
          </p:nvSpPr>
          <p:spPr>
            <a:xfrm>
              <a:off x="2731701" y="1638545"/>
              <a:ext cx="1601530" cy="227874"/>
            </a:xfrm>
            <a:prstGeom prst="rect">
              <a:avLst/>
            </a:prstGeom>
            <a:noFill/>
            <a:ln w="28575">
              <a:noFill/>
            </a:ln>
          </p:spPr>
          <p:txBody>
            <a:bodyPr wrap="square" lIns="0" tIns="18288" rIns="0" bIns="18288" anchor="t">
              <a:noAutofit/>
            </a:bodyPr>
            <a:lstStyle>
              <a:defPPr>
                <a:defRPr lang="en-US"/>
              </a:defPPr>
              <a:lvl2pPr marL="0" lvl="1">
                <a:lnSpc>
                  <a:spcPct val="90000"/>
                </a:lnSpc>
                <a:defRPr sz="1100">
                  <a:solidFill>
                    <a:srgbClr val="0087BC"/>
                  </a:solidFill>
                </a:defRPr>
              </a:lvl2pPr>
            </a:lstStyle>
            <a:p>
              <a:pPr lvl="1" algn="ctr"/>
              <a:r>
                <a:rPr lang="en-US" sz="1600" dirty="0">
                  <a:solidFill>
                    <a:srgbClr val="515151"/>
                  </a:solidFill>
                  <a:latin typeface="+mn-lt"/>
                </a:rPr>
                <a:t>Identify long-lead material</a:t>
              </a:r>
            </a:p>
          </p:txBody>
        </p:sp>
        <p:sp>
          <p:nvSpPr>
            <p:cNvPr id="17" name="TextBox 16">
              <a:extLst>
                <a:ext uri="{FF2B5EF4-FFF2-40B4-BE49-F238E27FC236}">
                  <a16:creationId xmlns:a16="http://schemas.microsoft.com/office/drawing/2014/main" id="{C3942DBF-23BE-D8BA-36A7-5CE4A2855408}"/>
                </a:ext>
              </a:extLst>
            </p:cNvPr>
            <p:cNvSpPr txBox="1"/>
            <p:nvPr/>
          </p:nvSpPr>
          <p:spPr>
            <a:xfrm>
              <a:off x="3487694" y="2066806"/>
              <a:ext cx="1073241" cy="365760"/>
            </a:xfrm>
            <a:prstGeom prst="rect">
              <a:avLst/>
            </a:prstGeom>
            <a:noFill/>
            <a:ln w="28575">
              <a:noFill/>
            </a:ln>
          </p:spPr>
          <p:txBody>
            <a:bodyPr wrap="square" lIns="0" tIns="0" rIns="0" bIns="0" anchor="ctr">
              <a:noAutofit/>
            </a:bodyPr>
            <a:lstStyle>
              <a:defPPr>
                <a:defRPr lang="en-US"/>
              </a:defPPr>
              <a:lvl2pPr marL="0" lvl="1">
                <a:lnSpc>
                  <a:spcPct val="90000"/>
                </a:lnSpc>
                <a:defRPr sz="1200">
                  <a:solidFill>
                    <a:schemeClr val="bg1"/>
                  </a:solidFill>
                </a:defRPr>
              </a:lvl2pPr>
            </a:lstStyle>
            <a:p>
              <a:pPr lvl="1" algn="ctr"/>
              <a:r>
                <a:rPr lang="en-US" sz="1600" dirty="0">
                  <a:solidFill>
                    <a:srgbClr val="515151"/>
                  </a:solidFill>
                  <a:latin typeface="+mn-lt"/>
                </a:rPr>
                <a:t>Recommend stocking levels</a:t>
              </a:r>
            </a:p>
          </p:txBody>
        </p:sp>
      </p:grpSp>
      <p:sp>
        <p:nvSpPr>
          <p:cNvPr id="44" name="Rectangle 43">
            <a:extLst>
              <a:ext uri="{FF2B5EF4-FFF2-40B4-BE49-F238E27FC236}">
                <a16:creationId xmlns:a16="http://schemas.microsoft.com/office/drawing/2014/main" id="{73409106-747A-8A97-3341-637350927F04}"/>
              </a:ext>
            </a:extLst>
          </p:cNvPr>
          <p:cNvSpPr/>
          <p:nvPr/>
        </p:nvSpPr>
        <p:spPr>
          <a:xfrm>
            <a:off x="11575" y="2786566"/>
            <a:ext cx="12161520" cy="3383280"/>
          </a:xfrm>
          <a:prstGeom prst="rect">
            <a:avLst/>
          </a:prstGeom>
          <a:solidFill>
            <a:srgbClr val="15627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Montserrat"/>
              <a:ea typeface="+mn-ea"/>
              <a:cs typeface="+mn-cs"/>
            </a:endParaRPr>
          </a:p>
        </p:txBody>
      </p:sp>
      <p:sp>
        <p:nvSpPr>
          <p:cNvPr id="6" name="Title 5">
            <a:extLst>
              <a:ext uri="{FF2B5EF4-FFF2-40B4-BE49-F238E27FC236}">
                <a16:creationId xmlns:a16="http://schemas.microsoft.com/office/drawing/2014/main" id="{49F15224-6704-32DC-098F-4333CAD2DDBB}"/>
              </a:ext>
            </a:extLst>
          </p:cNvPr>
          <p:cNvSpPr>
            <a:spLocks noGrp="1"/>
          </p:cNvSpPr>
          <p:nvPr>
            <p:ph type="title"/>
          </p:nvPr>
        </p:nvSpPr>
        <p:spPr/>
        <p:txBody>
          <a:bodyPr>
            <a:noAutofit/>
          </a:bodyPr>
          <a:lstStyle/>
          <a:p>
            <a:r>
              <a:rPr lang="en-US" dirty="0"/>
              <a:t>Gen AI Requires a Data-Driven Operating Model</a:t>
            </a:r>
          </a:p>
        </p:txBody>
      </p:sp>
      <p:sp>
        <p:nvSpPr>
          <p:cNvPr id="100" name="TextBox 99">
            <a:extLst>
              <a:ext uri="{FF2B5EF4-FFF2-40B4-BE49-F238E27FC236}">
                <a16:creationId xmlns:a16="http://schemas.microsoft.com/office/drawing/2014/main" id="{3547C6C4-CC4C-6173-0F9F-4189BCEF7FF0}"/>
              </a:ext>
            </a:extLst>
          </p:cNvPr>
          <p:cNvSpPr txBox="1"/>
          <p:nvPr/>
        </p:nvSpPr>
        <p:spPr>
          <a:xfrm>
            <a:off x="438912" y="1115568"/>
            <a:ext cx="1501373" cy="307777"/>
          </a:xfrm>
          <a:prstGeom prst="rect">
            <a:avLst/>
          </a:prstGeom>
          <a:noFill/>
        </p:spPr>
        <p:txBody>
          <a:bodyPr wrap="none" lIns="0" tIns="45720" rIns="0" bIns="45720" rtlCol="0">
            <a:spAutoFit/>
          </a:bodyPr>
          <a:lstStyle/>
          <a:p>
            <a:r>
              <a:rPr lang="en-US" sz="1400" b="1" dirty="0">
                <a:solidFill>
                  <a:srgbClr val="515151"/>
                </a:solidFill>
                <a:latin typeface="+mn-lt"/>
                <a:cs typeface="Arial" panose="020B0604020202020204" pitchFamily="34" charset="0"/>
              </a:rPr>
              <a:t>Potential Use Cases</a:t>
            </a:r>
          </a:p>
        </p:txBody>
      </p:sp>
      <p:sp>
        <p:nvSpPr>
          <p:cNvPr id="10" name="TextBox 9">
            <a:extLst>
              <a:ext uri="{FF2B5EF4-FFF2-40B4-BE49-F238E27FC236}">
                <a16:creationId xmlns:a16="http://schemas.microsoft.com/office/drawing/2014/main" id="{7D9E53C1-4C99-36E5-05F2-82D179E24AD4}"/>
              </a:ext>
            </a:extLst>
          </p:cNvPr>
          <p:cNvSpPr txBox="1"/>
          <p:nvPr/>
        </p:nvSpPr>
        <p:spPr>
          <a:xfrm>
            <a:off x="8827451" y="1527621"/>
            <a:ext cx="1139334" cy="457200"/>
          </a:xfrm>
          <a:prstGeom prst="rect">
            <a:avLst/>
          </a:prstGeom>
          <a:noFill/>
          <a:ln w="28575">
            <a:noFill/>
          </a:ln>
        </p:spPr>
        <p:txBody>
          <a:bodyPr wrap="square" lIns="18288" tIns="18288" rIns="18288" bIns="18288" anchor="t">
            <a:noAutofit/>
          </a:bodyPr>
          <a:lstStyle>
            <a:defPPr>
              <a:defRPr lang="en-US"/>
            </a:defPPr>
            <a:lvl2pPr marL="0" lvl="1">
              <a:lnSpc>
                <a:spcPct val="90000"/>
              </a:lnSpc>
              <a:defRPr sz="1200">
                <a:solidFill>
                  <a:schemeClr val="bg1"/>
                </a:solidFill>
              </a:defRPr>
            </a:lvl2pPr>
          </a:lstStyle>
          <a:p>
            <a:pPr lvl="1" algn="ctr"/>
            <a:r>
              <a:rPr lang="en-US" sz="1600" dirty="0">
                <a:solidFill>
                  <a:srgbClr val="515151"/>
                </a:solidFill>
                <a:latin typeface="+mn-lt"/>
              </a:rPr>
              <a:t>Optimize space</a:t>
            </a:r>
          </a:p>
        </p:txBody>
      </p:sp>
      <p:sp>
        <p:nvSpPr>
          <p:cNvPr id="40" name="Cloud 39">
            <a:extLst>
              <a:ext uri="{FF2B5EF4-FFF2-40B4-BE49-F238E27FC236}">
                <a16:creationId xmlns:a16="http://schemas.microsoft.com/office/drawing/2014/main" id="{B48CED36-E007-5B4C-D38F-219F293415D1}"/>
              </a:ext>
            </a:extLst>
          </p:cNvPr>
          <p:cNvSpPr/>
          <p:nvPr/>
        </p:nvSpPr>
        <p:spPr>
          <a:xfrm flipH="1">
            <a:off x="7291848" y="1191231"/>
            <a:ext cx="2834640" cy="1463040"/>
          </a:xfrm>
          <a:prstGeom prst="cloud">
            <a:avLst/>
          </a:prstGeom>
          <a:noFill/>
          <a:ln>
            <a:solidFill>
              <a:srgbClr val="25BC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600" dirty="0">
              <a:solidFill>
                <a:schemeClr val="bg1"/>
              </a:solidFill>
            </a:endParaRPr>
          </a:p>
        </p:txBody>
      </p:sp>
      <p:sp>
        <p:nvSpPr>
          <p:cNvPr id="11" name="TextBox 10">
            <a:extLst>
              <a:ext uri="{FF2B5EF4-FFF2-40B4-BE49-F238E27FC236}">
                <a16:creationId xmlns:a16="http://schemas.microsoft.com/office/drawing/2014/main" id="{66907AF5-0C07-05A7-67F0-7480B78000FE}"/>
              </a:ext>
            </a:extLst>
          </p:cNvPr>
          <p:cNvSpPr txBox="1"/>
          <p:nvPr/>
        </p:nvSpPr>
        <p:spPr>
          <a:xfrm>
            <a:off x="8284149" y="2054161"/>
            <a:ext cx="1223582" cy="365760"/>
          </a:xfrm>
          <a:prstGeom prst="rect">
            <a:avLst/>
          </a:prstGeom>
          <a:noFill/>
          <a:ln w="28575">
            <a:noFill/>
          </a:ln>
        </p:spPr>
        <p:txBody>
          <a:bodyPr wrap="square" lIns="0" tIns="18288" rIns="0" bIns="18288" anchor="ctr">
            <a:noAutofit/>
          </a:bodyPr>
          <a:lstStyle>
            <a:defPPr>
              <a:defRPr lang="en-US"/>
            </a:defPPr>
            <a:lvl2pPr marL="0" lvl="1">
              <a:lnSpc>
                <a:spcPct val="90000"/>
              </a:lnSpc>
              <a:defRPr sz="1100">
                <a:solidFill>
                  <a:srgbClr val="0087BC"/>
                </a:solidFill>
              </a:defRPr>
            </a:lvl2pPr>
          </a:lstStyle>
          <a:p>
            <a:pPr lvl="1" algn="ctr"/>
            <a:r>
              <a:rPr lang="en-US" sz="1600" dirty="0">
                <a:solidFill>
                  <a:srgbClr val="515151"/>
                </a:solidFill>
                <a:latin typeface="+mn-lt"/>
              </a:rPr>
              <a:t>Determine delivery dates</a:t>
            </a:r>
          </a:p>
        </p:txBody>
      </p:sp>
      <p:sp>
        <p:nvSpPr>
          <p:cNvPr id="3" name="TextBox 2">
            <a:extLst>
              <a:ext uri="{FF2B5EF4-FFF2-40B4-BE49-F238E27FC236}">
                <a16:creationId xmlns:a16="http://schemas.microsoft.com/office/drawing/2014/main" id="{7AD69663-2E2A-74F9-710D-442EFFC6A979}"/>
              </a:ext>
            </a:extLst>
          </p:cNvPr>
          <p:cNvSpPr txBox="1"/>
          <p:nvPr/>
        </p:nvSpPr>
        <p:spPr>
          <a:xfrm>
            <a:off x="7615786" y="1318931"/>
            <a:ext cx="1223581" cy="736325"/>
          </a:xfrm>
          <a:prstGeom prst="rect">
            <a:avLst/>
          </a:prstGeom>
          <a:noFill/>
          <a:ln w="28575">
            <a:noFill/>
          </a:ln>
        </p:spPr>
        <p:txBody>
          <a:bodyPr wrap="square" lIns="18288" tIns="18288" rIns="18288" bIns="18288" anchor="t">
            <a:noAutofit/>
          </a:bodyPr>
          <a:lstStyle>
            <a:defPPr>
              <a:defRPr lang="en-US"/>
            </a:defPPr>
            <a:lvl2pPr marL="0" lvl="1">
              <a:lnSpc>
                <a:spcPct val="90000"/>
              </a:lnSpc>
              <a:defRPr sz="1100">
                <a:solidFill>
                  <a:srgbClr val="0087BC"/>
                </a:solidFill>
              </a:defRPr>
            </a:lvl2pPr>
          </a:lstStyle>
          <a:p>
            <a:pPr lvl="1" algn="ctr"/>
            <a:r>
              <a:rPr lang="en-US" sz="1600" dirty="0">
                <a:solidFill>
                  <a:srgbClr val="515151"/>
                </a:solidFill>
                <a:latin typeface="+mn-lt"/>
              </a:rPr>
              <a:t>Select optimal route and carrier</a:t>
            </a:r>
          </a:p>
        </p:txBody>
      </p:sp>
      <p:sp>
        <p:nvSpPr>
          <p:cNvPr id="2" name="TextBox 1">
            <a:extLst>
              <a:ext uri="{FF2B5EF4-FFF2-40B4-BE49-F238E27FC236}">
                <a16:creationId xmlns:a16="http://schemas.microsoft.com/office/drawing/2014/main" id="{FCC938F9-915F-6998-531C-5488BB11E3AD}"/>
              </a:ext>
            </a:extLst>
          </p:cNvPr>
          <p:cNvSpPr txBox="1"/>
          <p:nvPr/>
        </p:nvSpPr>
        <p:spPr>
          <a:xfrm>
            <a:off x="6566788" y="5392716"/>
            <a:ext cx="1681414" cy="594360"/>
          </a:xfrm>
          <a:prstGeom prst="rect">
            <a:avLst/>
          </a:prstGeom>
          <a:noFill/>
          <a:ln w="28575">
            <a:noFill/>
          </a:ln>
        </p:spPr>
        <p:txBody>
          <a:bodyPr wrap="square" tIns="91440" bIns="91440" anchor="ctr">
            <a:noAutofit/>
          </a:bodyPr>
          <a:lstStyle/>
          <a:p>
            <a:pPr marL="0" lvl="1">
              <a:lnSpc>
                <a:spcPct val="90000"/>
              </a:lnSpc>
            </a:pPr>
            <a:r>
              <a:rPr lang="en-US" sz="1600" dirty="0">
                <a:solidFill>
                  <a:schemeClr val="bg1"/>
                </a:solidFill>
                <a:latin typeface="+mn-lt"/>
              </a:rPr>
              <a:t>Data cleansing</a:t>
            </a:r>
          </a:p>
        </p:txBody>
      </p:sp>
      <p:sp>
        <p:nvSpPr>
          <p:cNvPr id="4" name="TextBox 3">
            <a:extLst>
              <a:ext uri="{FF2B5EF4-FFF2-40B4-BE49-F238E27FC236}">
                <a16:creationId xmlns:a16="http://schemas.microsoft.com/office/drawing/2014/main" id="{61DC146F-6B3A-1360-B0D2-7F0CF8B0B51F}"/>
              </a:ext>
            </a:extLst>
          </p:cNvPr>
          <p:cNvSpPr txBox="1"/>
          <p:nvPr/>
        </p:nvSpPr>
        <p:spPr>
          <a:xfrm>
            <a:off x="6611708" y="4649178"/>
            <a:ext cx="1681414" cy="594360"/>
          </a:xfrm>
          <a:prstGeom prst="rect">
            <a:avLst/>
          </a:prstGeom>
          <a:noFill/>
          <a:ln w="28575">
            <a:noFill/>
          </a:ln>
        </p:spPr>
        <p:txBody>
          <a:bodyPr wrap="square" tIns="91440" bIns="91440" anchor="ctr">
            <a:noAutofit/>
          </a:bodyPr>
          <a:lstStyle/>
          <a:p>
            <a:pPr marL="0" lvl="1" algn="r">
              <a:lnSpc>
                <a:spcPct val="90000"/>
              </a:lnSpc>
            </a:pPr>
            <a:r>
              <a:rPr lang="en-US" sz="1600" dirty="0">
                <a:solidFill>
                  <a:schemeClr val="bg1"/>
                </a:solidFill>
                <a:latin typeface="+mn-lt"/>
              </a:rPr>
              <a:t>Policy and standards</a:t>
            </a:r>
          </a:p>
        </p:txBody>
      </p:sp>
      <p:sp>
        <p:nvSpPr>
          <p:cNvPr id="5" name="TextBox 4">
            <a:extLst>
              <a:ext uri="{FF2B5EF4-FFF2-40B4-BE49-F238E27FC236}">
                <a16:creationId xmlns:a16="http://schemas.microsoft.com/office/drawing/2014/main" id="{DE2D8A41-D62F-5002-EE45-72F4DB76644E}"/>
              </a:ext>
            </a:extLst>
          </p:cNvPr>
          <p:cNvSpPr txBox="1"/>
          <p:nvPr/>
        </p:nvSpPr>
        <p:spPr>
          <a:xfrm>
            <a:off x="6897178" y="3845920"/>
            <a:ext cx="1681414" cy="594360"/>
          </a:xfrm>
          <a:prstGeom prst="rect">
            <a:avLst/>
          </a:prstGeom>
          <a:noFill/>
          <a:ln w="28575">
            <a:noFill/>
          </a:ln>
        </p:spPr>
        <p:txBody>
          <a:bodyPr wrap="square" tIns="91440" bIns="91440" anchor="ctr">
            <a:noAutofit/>
          </a:bodyPr>
          <a:lstStyle/>
          <a:p>
            <a:pPr marL="0" lvl="1" algn="r">
              <a:lnSpc>
                <a:spcPct val="90000"/>
              </a:lnSpc>
            </a:pPr>
            <a:r>
              <a:rPr lang="en-US" sz="1600" dirty="0">
                <a:solidFill>
                  <a:schemeClr val="bg1"/>
                </a:solidFill>
                <a:latin typeface="+mn-lt"/>
              </a:rPr>
              <a:t>Decision making governance</a:t>
            </a:r>
          </a:p>
        </p:txBody>
      </p:sp>
      <p:sp>
        <p:nvSpPr>
          <p:cNvPr id="7" name="TextBox 6">
            <a:extLst>
              <a:ext uri="{FF2B5EF4-FFF2-40B4-BE49-F238E27FC236}">
                <a16:creationId xmlns:a16="http://schemas.microsoft.com/office/drawing/2014/main" id="{C5E66722-2EA2-B7CE-899D-26E41477EFC6}"/>
              </a:ext>
            </a:extLst>
          </p:cNvPr>
          <p:cNvSpPr txBox="1"/>
          <p:nvPr/>
        </p:nvSpPr>
        <p:spPr>
          <a:xfrm>
            <a:off x="7256499" y="2939532"/>
            <a:ext cx="1681414" cy="594360"/>
          </a:xfrm>
          <a:prstGeom prst="rect">
            <a:avLst/>
          </a:prstGeom>
          <a:noFill/>
          <a:ln w="28575">
            <a:noFill/>
          </a:ln>
        </p:spPr>
        <p:txBody>
          <a:bodyPr wrap="square" tIns="91440" rIns="45720" bIns="91440" anchor="ctr">
            <a:noAutofit/>
          </a:bodyPr>
          <a:lstStyle/>
          <a:p>
            <a:pPr marL="0" lvl="1" algn="r">
              <a:lnSpc>
                <a:spcPct val="90000"/>
              </a:lnSpc>
            </a:pPr>
            <a:r>
              <a:rPr lang="en-US" sz="1600" dirty="0">
                <a:solidFill>
                  <a:schemeClr val="bg1"/>
                </a:solidFill>
                <a:latin typeface="+mn-lt"/>
              </a:rPr>
              <a:t>Clear documentation</a:t>
            </a:r>
          </a:p>
        </p:txBody>
      </p:sp>
      <p:sp>
        <p:nvSpPr>
          <p:cNvPr id="12" name="Google Shape;1759;p44">
            <a:extLst>
              <a:ext uri="{FF2B5EF4-FFF2-40B4-BE49-F238E27FC236}">
                <a16:creationId xmlns:a16="http://schemas.microsoft.com/office/drawing/2014/main" id="{C153337A-3CD6-00F0-6F6A-2DD09477793A}"/>
              </a:ext>
            </a:extLst>
          </p:cNvPr>
          <p:cNvSpPr/>
          <p:nvPr/>
        </p:nvSpPr>
        <p:spPr>
          <a:xfrm>
            <a:off x="9276560" y="2911186"/>
            <a:ext cx="2176829" cy="431478"/>
          </a:xfrm>
          <a:prstGeom prst="roundRect">
            <a:avLst>
              <a:gd name="adj" fmla="val 50000"/>
            </a:avLst>
          </a:prstGeom>
          <a:noFill/>
          <a:ln>
            <a:noFill/>
          </a:ln>
        </p:spPr>
        <p:txBody>
          <a:bodyPr spcFirstLastPara="1" wrap="square" lIns="0" tIns="45720" rIns="0" bIns="45720" anchor="ctr" anchorCtr="0">
            <a:noAutofit/>
          </a:bodyPr>
          <a:lstStyle/>
          <a:p>
            <a:pPr>
              <a:defRPr/>
            </a:pPr>
            <a:r>
              <a:rPr lang="en-US" sz="1600" b="1" dirty="0">
                <a:solidFill>
                  <a:schemeClr val="bg1"/>
                </a:solidFill>
                <a:latin typeface="+mn-lt"/>
                <a:cs typeface="Arial" panose="020B0604020202020204" pitchFamily="34" charset="0"/>
              </a:rPr>
              <a:t>Governance Needed</a:t>
            </a:r>
          </a:p>
        </p:txBody>
      </p:sp>
      <p:sp>
        <p:nvSpPr>
          <p:cNvPr id="14" name="TextBox 13">
            <a:extLst>
              <a:ext uri="{FF2B5EF4-FFF2-40B4-BE49-F238E27FC236}">
                <a16:creationId xmlns:a16="http://schemas.microsoft.com/office/drawing/2014/main" id="{0A55E508-46A3-3F45-D1DB-AA50DB25F99D}"/>
              </a:ext>
            </a:extLst>
          </p:cNvPr>
          <p:cNvSpPr txBox="1"/>
          <p:nvPr/>
        </p:nvSpPr>
        <p:spPr>
          <a:xfrm>
            <a:off x="4165899" y="5404427"/>
            <a:ext cx="1681414" cy="594360"/>
          </a:xfrm>
          <a:prstGeom prst="rect">
            <a:avLst/>
          </a:prstGeom>
          <a:noFill/>
          <a:ln w="28575">
            <a:noFill/>
          </a:ln>
        </p:spPr>
        <p:txBody>
          <a:bodyPr wrap="square" tIns="91440" bIns="91440" anchor="ctr">
            <a:noAutofit/>
          </a:bodyPr>
          <a:lstStyle/>
          <a:p>
            <a:pPr marL="0" lvl="1">
              <a:lnSpc>
                <a:spcPct val="90000"/>
              </a:lnSpc>
            </a:pPr>
            <a:r>
              <a:rPr lang="en-US" sz="1600" dirty="0">
                <a:solidFill>
                  <a:schemeClr val="bg1"/>
                </a:solidFill>
                <a:latin typeface="+mn-lt"/>
              </a:rPr>
              <a:t>Consistent structure</a:t>
            </a:r>
          </a:p>
        </p:txBody>
      </p:sp>
      <p:sp>
        <p:nvSpPr>
          <p:cNvPr id="15" name="TextBox 14">
            <a:extLst>
              <a:ext uri="{FF2B5EF4-FFF2-40B4-BE49-F238E27FC236}">
                <a16:creationId xmlns:a16="http://schemas.microsoft.com/office/drawing/2014/main" id="{15AA3FC0-2D4E-82E8-06B2-0A3866E2946A}"/>
              </a:ext>
            </a:extLst>
          </p:cNvPr>
          <p:cNvSpPr txBox="1"/>
          <p:nvPr/>
        </p:nvSpPr>
        <p:spPr>
          <a:xfrm>
            <a:off x="3110961" y="3857495"/>
            <a:ext cx="1746084" cy="594360"/>
          </a:xfrm>
          <a:prstGeom prst="rect">
            <a:avLst/>
          </a:prstGeom>
          <a:noFill/>
          <a:ln w="28575">
            <a:noFill/>
          </a:ln>
        </p:spPr>
        <p:txBody>
          <a:bodyPr wrap="square" tIns="91440" rIns="45720" bIns="91440" anchor="ctr">
            <a:noAutofit/>
          </a:bodyPr>
          <a:lstStyle>
            <a:defPPr>
              <a:defRPr lang="en-US"/>
            </a:defPPr>
            <a:lvl2pPr marL="0" lvl="1">
              <a:lnSpc>
                <a:spcPct val="90000"/>
              </a:lnSpc>
              <a:defRPr sz="1200">
                <a:solidFill>
                  <a:srgbClr val="0087BC"/>
                </a:solidFill>
              </a:defRPr>
            </a:lvl2pPr>
          </a:lstStyle>
          <a:p>
            <a:pPr lvl="1"/>
            <a:r>
              <a:rPr lang="en-US" sz="1600" dirty="0">
                <a:solidFill>
                  <a:schemeClr val="bg1"/>
                </a:solidFill>
                <a:latin typeface="+mn-lt"/>
              </a:rPr>
              <a:t>Data transfer and encryption</a:t>
            </a:r>
          </a:p>
        </p:txBody>
      </p:sp>
      <p:sp>
        <p:nvSpPr>
          <p:cNvPr id="18" name="TextBox 17">
            <a:extLst>
              <a:ext uri="{FF2B5EF4-FFF2-40B4-BE49-F238E27FC236}">
                <a16:creationId xmlns:a16="http://schemas.microsoft.com/office/drawing/2014/main" id="{BB46F54F-9FE5-D7B9-8ECB-D4E17B8C3E4C}"/>
              </a:ext>
            </a:extLst>
          </p:cNvPr>
          <p:cNvSpPr txBox="1"/>
          <p:nvPr/>
        </p:nvSpPr>
        <p:spPr>
          <a:xfrm>
            <a:off x="3875989" y="4649178"/>
            <a:ext cx="1681414" cy="594360"/>
          </a:xfrm>
          <a:prstGeom prst="rect">
            <a:avLst/>
          </a:prstGeom>
          <a:noFill/>
          <a:ln w="28575">
            <a:noFill/>
          </a:ln>
        </p:spPr>
        <p:txBody>
          <a:bodyPr wrap="square" tIns="91440" rIns="45720" bIns="91440" anchor="ctr">
            <a:noAutofit/>
          </a:bodyPr>
          <a:lstStyle/>
          <a:p>
            <a:pPr marL="0" lvl="1">
              <a:lnSpc>
                <a:spcPct val="90000"/>
              </a:lnSpc>
            </a:pPr>
            <a:r>
              <a:rPr lang="en-US" sz="1600" dirty="0">
                <a:solidFill>
                  <a:schemeClr val="bg1"/>
                </a:solidFill>
                <a:latin typeface="+mn-lt"/>
              </a:rPr>
              <a:t>Scalable architecture</a:t>
            </a:r>
          </a:p>
        </p:txBody>
      </p:sp>
      <p:sp>
        <p:nvSpPr>
          <p:cNvPr id="19" name="TextBox 18">
            <a:extLst>
              <a:ext uri="{FF2B5EF4-FFF2-40B4-BE49-F238E27FC236}">
                <a16:creationId xmlns:a16="http://schemas.microsoft.com/office/drawing/2014/main" id="{FD7B96B2-1910-F82F-9786-B6F6B53B10F5}"/>
              </a:ext>
            </a:extLst>
          </p:cNvPr>
          <p:cNvSpPr txBox="1"/>
          <p:nvPr/>
        </p:nvSpPr>
        <p:spPr>
          <a:xfrm>
            <a:off x="2731288" y="2939532"/>
            <a:ext cx="1805065" cy="594360"/>
          </a:xfrm>
          <a:prstGeom prst="rect">
            <a:avLst/>
          </a:prstGeom>
          <a:noFill/>
          <a:ln w="28575">
            <a:noFill/>
          </a:ln>
        </p:spPr>
        <p:txBody>
          <a:bodyPr wrap="square" tIns="91440" rIns="45720" bIns="91440" anchor="ctr">
            <a:noAutofit/>
          </a:bodyPr>
          <a:lstStyle/>
          <a:p>
            <a:pPr marL="0" lvl="1" algn="r">
              <a:lnSpc>
                <a:spcPct val="90000"/>
              </a:lnSpc>
            </a:pPr>
            <a:r>
              <a:rPr lang="en-US" sz="1600" dirty="0">
                <a:solidFill>
                  <a:schemeClr val="bg1"/>
                </a:solidFill>
                <a:latin typeface="+mn-lt"/>
              </a:rPr>
              <a:t>Frictionless access</a:t>
            </a:r>
          </a:p>
        </p:txBody>
      </p:sp>
      <p:sp>
        <p:nvSpPr>
          <p:cNvPr id="21" name="Google Shape;1759;p44">
            <a:extLst>
              <a:ext uri="{FF2B5EF4-FFF2-40B4-BE49-F238E27FC236}">
                <a16:creationId xmlns:a16="http://schemas.microsoft.com/office/drawing/2014/main" id="{4ED8EBF8-7BD2-68D3-0E53-B83053C9FD8E}"/>
              </a:ext>
            </a:extLst>
          </p:cNvPr>
          <p:cNvSpPr/>
          <p:nvPr/>
        </p:nvSpPr>
        <p:spPr>
          <a:xfrm>
            <a:off x="438912" y="2911186"/>
            <a:ext cx="2408856" cy="431478"/>
          </a:xfrm>
          <a:prstGeom prst="roundRect">
            <a:avLst>
              <a:gd name="adj" fmla="val 50000"/>
            </a:avLst>
          </a:prstGeom>
          <a:noFill/>
          <a:ln>
            <a:noFill/>
          </a:ln>
        </p:spPr>
        <p:txBody>
          <a:bodyPr spcFirstLastPara="1" wrap="square" lIns="0" tIns="45720" rIns="0" bIns="45720" anchor="ctr" anchorCtr="0">
            <a:noAutofit/>
          </a:bodyPr>
          <a:lstStyle/>
          <a:p>
            <a:pPr>
              <a:defRPr/>
            </a:pPr>
            <a:r>
              <a:rPr lang="en-US" sz="1600" b="1" dirty="0">
                <a:solidFill>
                  <a:schemeClr val="bg1"/>
                </a:solidFill>
                <a:latin typeface="+mn-lt"/>
                <a:cs typeface="Arial" panose="020B0604020202020204" pitchFamily="34" charset="0"/>
              </a:rPr>
              <a:t>Infrastructure Needed</a:t>
            </a:r>
          </a:p>
        </p:txBody>
      </p:sp>
      <p:sp>
        <p:nvSpPr>
          <p:cNvPr id="45" name="Freeform: Shape 1">
            <a:extLst>
              <a:ext uri="{FF2B5EF4-FFF2-40B4-BE49-F238E27FC236}">
                <a16:creationId xmlns:a16="http://schemas.microsoft.com/office/drawing/2014/main" id="{2C471792-A25B-89A7-0637-AC5F44E62A44}"/>
              </a:ext>
            </a:extLst>
          </p:cNvPr>
          <p:cNvSpPr/>
          <p:nvPr/>
        </p:nvSpPr>
        <p:spPr>
          <a:xfrm>
            <a:off x="4670326" y="1233715"/>
            <a:ext cx="2667197" cy="4876800"/>
          </a:xfrm>
          <a:custGeom>
            <a:avLst/>
            <a:gdLst>
              <a:gd name="connsiteX0" fmla="*/ 714456 w 2038545"/>
              <a:gd name="connsiteY0" fmla="*/ 2933829 h 3730806"/>
              <a:gd name="connsiteX1" fmla="*/ 809706 w 2038545"/>
              <a:gd name="connsiteY1" fmla="*/ 3191004 h 3730806"/>
              <a:gd name="connsiteX2" fmla="*/ 914481 w 2038545"/>
              <a:gd name="connsiteY2" fmla="*/ 3048129 h 3730806"/>
              <a:gd name="connsiteX3" fmla="*/ 914481 w 2038545"/>
              <a:gd name="connsiteY3" fmla="*/ 3352929 h 3730806"/>
              <a:gd name="connsiteX4" fmla="*/ 1076406 w 2038545"/>
              <a:gd name="connsiteY4" fmla="*/ 3724404 h 3730806"/>
              <a:gd name="connsiteX5" fmla="*/ 1124031 w 2038545"/>
              <a:gd name="connsiteY5" fmla="*/ 3591054 h 3730806"/>
              <a:gd name="connsiteX6" fmla="*/ 1200231 w 2038545"/>
              <a:gd name="connsiteY6" fmla="*/ 3629154 h 3730806"/>
              <a:gd name="connsiteX7" fmla="*/ 1324056 w 2038545"/>
              <a:gd name="connsiteY7" fmla="*/ 3210054 h 3730806"/>
              <a:gd name="connsiteX8" fmla="*/ 1495506 w 2038545"/>
              <a:gd name="connsiteY8" fmla="*/ 3067179 h 3730806"/>
              <a:gd name="connsiteX9" fmla="*/ 1590756 w 2038545"/>
              <a:gd name="connsiteY9" fmla="*/ 2619504 h 3730806"/>
              <a:gd name="connsiteX10" fmla="*/ 1733631 w 2038545"/>
              <a:gd name="connsiteY10" fmla="*/ 2400429 h 3730806"/>
              <a:gd name="connsiteX11" fmla="*/ 1657431 w 2038545"/>
              <a:gd name="connsiteY11" fmla="*/ 2095629 h 3730806"/>
              <a:gd name="connsiteX12" fmla="*/ 1914606 w 2038545"/>
              <a:gd name="connsiteY12" fmla="*/ 1924179 h 3730806"/>
              <a:gd name="connsiteX13" fmla="*/ 2038431 w 2038545"/>
              <a:gd name="connsiteY13" fmla="*/ 1428879 h 3730806"/>
              <a:gd name="connsiteX14" fmla="*/ 1895556 w 2038545"/>
              <a:gd name="connsiteY14" fmla="*/ 1076454 h 3730806"/>
              <a:gd name="connsiteX15" fmla="*/ 1581231 w 2038545"/>
              <a:gd name="connsiteY15" fmla="*/ 962154 h 3730806"/>
              <a:gd name="connsiteX16" fmla="*/ 1524081 w 2038545"/>
              <a:gd name="connsiteY16" fmla="*/ 543054 h 3730806"/>
              <a:gd name="connsiteX17" fmla="*/ 1238331 w 2038545"/>
              <a:gd name="connsiteY17" fmla="*/ 143004 h 3730806"/>
              <a:gd name="connsiteX18" fmla="*/ 1104981 w 2038545"/>
              <a:gd name="connsiteY18" fmla="*/ 129 h 3730806"/>
              <a:gd name="connsiteX19" fmla="*/ 933531 w 2038545"/>
              <a:gd name="connsiteY19" fmla="*/ 162054 h 3730806"/>
              <a:gd name="connsiteX20" fmla="*/ 962106 w 2038545"/>
              <a:gd name="connsiteY20" fmla="*/ 228729 h 3730806"/>
              <a:gd name="connsiteX21" fmla="*/ 762081 w 2038545"/>
              <a:gd name="connsiteY21" fmla="*/ 409704 h 3730806"/>
              <a:gd name="connsiteX22" fmla="*/ 695406 w 2038545"/>
              <a:gd name="connsiteY22" fmla="*/ 619254 h 3730806"/>
              <a:gd name="connsiteX23" fmla="*/ 543006 w 2038545"/>
              <a:gd name="connsiteY23" fmla="*/ 952629 h 3730806"/>
              <a:gd name="connsiteX24" fmla="*/ 228681 w 2038545"/>
              <a:gd name="connsiteY24" fmla="*/ 1209804 h 3730806"/>
              <a:gd name="connsiteX25" fmla="*/ 162006 w 2038545"/>
              <a:gd name="connsiteY25" fmla="*/ 1314579 h 3730806"/>
              <a:gd name="connsiteX26" fmla="*/ 114381 w 2038545"/>
              <a:gd name="connsiteY26" fmla="*/ 1447929 h 3730806"/>
              <a:gd name="connsiteX27" fmla="*/ 81 w 2038545"/>
              <a:gd name="connsiteY27" fmla="*/ 1495554 h 3730806"/>
              <a:gd name="connsiteX28" fmla="*/ 133431 w 2038545"/>
              <a:gd name="connsiteY28" fmla="*/ 1886079 h 3730806"/>
              <a:gd name="connsiteX29" fmla="*/ 162006 w 2038545"/>
              <a:gd name="connsiteY29" fmla="*/ 2324229 h 3730806"/>
              <a:gd name="connsiteX30" fmla="*/ 247731 w 2038545"/>
              <a:gd name="connsiteY30" fmla="*/ 2257554 h 3730806"/>
              <a:gd name="connsiteX31" fmla="*/ 390606 w 2038545"/>
              <a:gd name="connsiteY31" fmla="*/ 2486154 h 3730806"/>
              <a:gd name="connsiteX32" fmla="*/ 400131 w 2038545"/>
              <a:gd name="connsiteY32" fmla="*/ 2876679 h 3730806"/>
              <a:gd name="connsiteX33" fmla="*/ 619206 w 2038545"/>
              <a:gd name="connsiteY33" fmla="*/ 3010029 h 3730806"/>
              <a:gd name="connsiteX34" fmla="*/ 714456 w 2038545"/>
              <a:gd name="connsiteY34" fmla="*/ 2933829 h 3730806"/>
              <a:gd name="connsiteX0" fmla="*/ 714456 w 2038545"/>
              <a:gd name="connsiteY0" fmla="*/ 2933829 h 3730806"/>
              <a:gd name="connsiteX1" fmla="*/ 809706 w 2038545"/>
              <a:gd name="connsiteY1" fmla="*/ 3191004 h 3730806"/>
              <a:gd name="connsiteX2" fmla="*/ 914481 w 2038545"/>
              <a:gd name="connsiteY2" fmla="*/ 3048129 h 3730806"/>
              <a:gd name="connsiteX3" fmla="*/ 914481 w 2038545"/>
              <a:gd name="connsiteY3" fmla="*/ 3352929 h 3730806"/>
              <a:gd name="connsiteX4" fmla="*/ 1076406 w 2038545"/>
              <a:gd name="connsiteY4" fmla="*/ 3724404 h 3730806"/>
              <a:gd name="connsiteX5" fmla="*/ 1124031 w 2038545"/>
              <a:gd name="connsiteY5" fmla="*/ 3591054 h 3730806"/>
              <a:gd name="connsiteX6" fmla="*/ 1200231 w 2038545"/>
              <a:gd name="connsiteY6" fmla="*/ 3629154 h 3730806"/>
              <a:gd name="connsiteX7" fmla="*/ 1324056 w 2038545"/>
              <a:gd name="connsiteY7" fmla="*/ 3210054 h 3730806"/>
              <a:gd name="connsiteX8" fmla="*/ 1495506 w 2038545"/>
              <a:gd name="connsiteY8" fmla="*/ 3067179 h 3730806"/>
              <a:gd name="connsiteX9" fmla="*/ 1590756 w 2038545"/>
              <a:gd name="connsiteY9" fmla="*/ 2619504 h 3730806"/>
              <a:gd name="connsiteX10" fmla="*/ 1733631 w 2038545"/>
              <a:gd name="connsiteY10" fmla="*/ 2400429 h 3730806"/>
              <a:gd name="connsiteX11" fmla="*/ 1657431 w 2038545"/>
              <a:gd name="connsiteY11" fmla="*/ 2095629 h 3730806"/>
              <a:gd name="connsiteX12" fmla="*/ 1914606 w 2038545"/>
              <a:gd name="connsiteY12" fmla="*/ 1924179 h 3730806"/>
              <a:gd name="connsiteX13" fmla="*/ 2038431 w 2038545"/>
              <a:gd name="connsiteY13" fmla="*/ 1428879 h 3730806"/>
              <a:gd name="connsiteX14" fmla="*/ 1895556 w 2038545"/>
              <a:gd name="connsiteY14" fmla="*/ 1076454 h 3730806"/>
              <a:gd name="connsiteX15" fmla="*/ 1581231 w 2038545"/>
              <a:gd name="connsiteY15" fmla="*/ 962154 h 3730806"/>
              <a:gd name="connsiteX16" fmla="*/ 1524081 w 2038545"/>
              <a:gd name="connsiteY16" fmla="*/ 543054 h 3730806"/>
              <a:gd name="connsiteX17" fmla="*/ 1238331 w 2038545"/>
              <a:gd name="connsiteY17" fmla="*/ 143004 h 3730806"/>
              <a:gd name="connsiteX18" fmla="*/ 1104981 w 2038545"/>
              <a:gd name="connsiteY18" fmla="*/ 129 h 3730806"/>
              <a:gd name="connsiteX19" fmla="*/ 933531 w 2038545"/>
              <a:gd name="connsiteY19" fmla="*/ 162054 h 3730806"/>
              <a:gd name="connsiteX20" fmla="*/ 870031 w 2038545"/>
              <a:gd name="connsiteY20" fmla="*/ 235079 h 3730806"/>
              <a:gd name="connsiteX21" fmla="*/ 762081 w 2038545"/>
              <a:gd name="connsiteY21" fmla="*/ 409704 h 3730806"/>
              <a:gd name="connsiteX22" fmla="*/ 695406 w 2038545"/>
              <a:gd name="connsiteY22" fmla="*/ 619254 h 3730806"/>
              <a:gd name="connsiteX23" fmla="*/ 543006 w 2038545"/>
              <a:gd name="connsiteY23" fmla="*/ 952629 h 3730806"/>
              <a:gd name="connsiteX24" fmla="*/ 228681 w 2038545"/>
              <a:gd name="connsiteY24" fmla="*/ 1209804 h 3730806"/>
              <a:gd name="connsiteX25" fmla="*/ 162006 w 2038545"/>
              <a:gd name="connsiteY25" fmla="*/ 1314579 h 3730806"/>
              <a:gd name="connsiteX26" fmla="*/ 114381 w 2038545"/>
              <a:gd name="connsiteY26" fmla="*/ 1447929 h 3730806"/>
              <a:gd name="connsiteX27" fmla="*/ 81 w 2038545"/>
              <a:gd name="connsiteY27" fmla="*/ 1495554 h 3730806"/>
              <a:gd name="connsiteX28" fmla="*/ 133431 w 2038545"/>
              <a:gd name="connsiteY28" fmla="*/ 1886079 h 3730806"/>
              <a:gd name="connsiteX29" fmla="*/ 162006 w 2038545"/>
              <a:gd name="connsiteY29" fmla="*/ 2324229 h 3730806"/>
              <a:gd name="connsiteX30" fmla="*/ 247731 w 2038545"/>
              <a:gd name="connsiteY30" fmla="*/ 2257554 h 3730806"/>
              <a:gd name="connsiteX31" fmla="*/ 390606 w 2038545"/>
              <a:gd name="connsiteY31" fmla="*/ 2486154 h 3730806"/>
              <a:gd name="connsiteX32" fmla="*/ 400131 w 2038545"/>
              <a:gd name="connsiteY32" fmla="*/ 2876679 h 3730806"/>
              <a:gd name="connsiteX33" fmla="*/ 619206 w 2038545"/>
              <a:gd name="connsiteY33" fmla="*/ 3010029 h 3730806"/>
              <a:gd name="connsiteX34" fmla="*/ 714456 w 2038545"/>
              <a:gd name="connsiteY34" fmla="*/ 2933829 h 3730806"/>
              <a:gd name="connsiteX0" fmla="*/ 714456 w 2038545"/>
              <a:gd name="connsiteY0" fmla="*/ 2933829 h 3730806"/>
              <a:gd name="connsiteX1" fmla="*/ 809706 w 2038545"/>
              <a:gd name="connsiteY1" fmla="*/ 3191004 h 3730806"/>
              <a:gd name="connsiteX2" fmla="*/ 914481 w 2038545"/>
              <a:gd name="connsiteY2" fmla="*/ 3048129 h 3730806"/>
              <a:gd name="connsiteX3" fmla="*/ 914481 w 2038545"/>
              <a:gd name="connsiteY3" fmla="*/ 3352929 h 3730806"/>
              <a:gd name="connsiteX4" fmla="*/ 1076406 w 2038545"/>
              <a:gd name="connsiteY4" fmla="*/ 3724404 h 3730806"/>
              <a:gd name="connsiteX5" fmla="*/ 1124031 w 2038545"/>
              <a:gd name="connsiteY5" fmla="*/ 3591054 h 3730806"/>
              <a:gd name="connsiteX6" fmla="*/ 1200231 w 2038545"/>
              <a:gd name="connsiteY6" fmla="*/ 3629154 h 3730806"/>
              <a:gd name="connsiteX7" fmla="*/ 1324056 w 2038545"/>
              <a:gd name="connsiteY7" fmla="*/ 3210054 h 3730806"/>
              <a:gd name="connsiteX8" fmla="*/ 1495506 w 2038545"/>
              <a:gd name="connsiteY8" fmla="*/ 3067179 h 3730806"/>
              <a:gd name="connsiteX9" fmla="*/ 1590756 w 2038545"/>
              <a:gd name="connsiteY9" fmla="*/ 2619504 h 3730806"/>
              <a:gd name="connsiteX10" fmla="*/ 1733631 w 2038545"/>
              <a:gd name="connsiteY10" fmla="*/ 2400429 h 3730806"/>
              <a:gd name="connsiteX11" fmla="*/ 1657431 w 2038545"/>
              <a:gd name="connsiteY11" fmla="*/ 2095629 h 3730806"/>
              <a:gd name="connsiteX12" fmla="*/ 1914606 w 2038545"/>
              <a:gd name="connsiteY12" fmla="*/ 1924179 h 3730806"/>
              <a:gd name="connsiteX13" fmla="*/ 2038431 w 2038545"/>
              <a:gd name="connsiteY13" fmla="*/ 1428879 h 3730806"/>
              <a:gd name="connsiteX14" fmla="*/ 1895556 w 2038545"/>
              <a:gd name="connsiteY14" fmla="*/ 1076454 h 3730806"/>
              <a:gd name="connsiteX15" fmla="*/ 1581231 w 2038545"/>
              <a:gd name="connsiteY15" fmla="*/ 962154 h 3730806"/>
              <a:gd name="connsiteX16" fmla="*/ 1524081 w 2038545"/>
              <a:gd name="connsiteY16" fmla="*/ 543054 h 3730806"/>
              <a:gd name="connsiteX17" fmla="*/ 1238331 w 2038545"/>
              <a:gd name="connsiteY17" fmla="*/ 143004 h 3730806"/>
              <a:gd name="connsiteX18" fmla="*/ 1104981 w 2038545"/>
              <a:gd name="connsiteY18" fmla="*/ 129 h 3730806"/>
              <a:gd name="connsiteX19" fmla="*/ 933531 w 2038545"/>
              <a:gd name="connsiteY19" fmla="*/ 162054 h 3730806"/>
              <a:gd name="connsiteX20" fmla="*/ 870031 w 2038545"/>
              <a:gd name="connsiteY20" fmla="*/ 235079 h 3730806"/>
              <a:gd name="connsiteX21" fmla="*/ 695406 w 2038545"/>
              <a:gd name="connsiteY21" fmla="*/ 400179 h 3730806"/>
              <a:gd name="connsiteX22" fmla="*/ 695406 w 2038545"/>
              <a:gd name="connsiteY22" fmla="*/ 619254 h 3730806"/>
              <a:gd name="connsiteX23" fmla="*/ 543006 w 2038545"/>
              <a:gd name="connsiteY23" fmla="*/ 952629 h 3730806"/>
              <a:gd name="connsiteX24" fmla="*/ 228681 w 2038545"/>
              <a:gd name="connsiteY24" fmla="*/ 1209804 h 3730806"/>
              <a:gd name="connsiteX25" fmla="*/ 162006 w 2038545"/>
              <a:gd name="connsiteY25" fmla="*/ 1314579 h 3730806"/>
              <a:gd name="connsiteX26" fmla="*/ 114381 w 2038545"/>
              <a:gd name="connsiteY26" fmla="*/ 1447929 h 3730806"/>
              <a:gd name="connsiteX27" fmla="*/ 81 w 2038545"/>
              <a:gd name="connsiteY27" fmla="*/ 1495554 h 3730806"/>
              <a:gd name="connsiteX28" fmla="*/ 133431 w 2038545"/>
              <a:gd name="connsiteY28" fmla="*/ 1886079 h 3730806"/>
              <a:gd name="connsiteX29" fmla="*/ 162006 w 2038545"/>
              <a:gd name="connsiteY29" fmla="*/ 2324229 h 3730806"/>
              <a:gd name="connsiteX30" fmla="*/ 247731 w 2038545"/>
              <a:gd name="connsiteY30" fmla="*/ 2257554 h 3730806"/>
              <a:gd name="connsiteX31" fmla="*/ 390606 w 2038545"/>
              <a:gd name="connsiteY31" fmla="*/ 2486154 h 3730806"/>
              <a:gd name="connsiteX32" fmla="*/ 400131 w 2038545"/>
              <a:gd name="connsiteY32" fmla="*/ 2876679 h 3730806"/>
              <a:gd name="connsiteX33" fmla="*/ 619206 w 2038545"/>
              <a:gd name="connsiteY33" fmla="*/ 3010029 h 3730806"/>
              <a:gd name="connsiteX34" fmla="*/ 714456 w 2038545"/>
              <a:gd name="connsiteY34" fmla="*/ 2933829 h 3730806"/>
              <a:gd name="connsiteX0" fmla="*/ 714456 w 2038545"/>
              <a:gd name="connsiteY0" fmla="*/ 2933829 h 3730806"/>
              <a:gd name="connsiteX1" fmla="*/ 809706 w 2038545"/>
              <a:gd name="connsiteY1" fmla="*/ 3191004 h 3730806"/>
              <a:gd name="connsiteX2" fmla="*/ 914481 w 2038545"/>
              <a:gd name="connsiteY2" fmla="*/ 3048129 h 3730806"/>
              <a:gd name="connsiteX3" fmla="*/ 914481 w 2038545"/>
              <a:gd name="connsiteY3" fmla="*/ 3352929 h 3730806"/>
              <a:gd name="connsiteX4" fmla="*/ 1076406 w 2038545"/>
              <a:gd name="connsiteY4" fmla="*/ 3724404 h 3730806"/>
              <a:gd name="connsiteX5" fmla="*/ 1124031 w 2038545"/>
              <a:gd name="connsiteY5" fmla="*/ 3591054 h 3730806"/>
              <a:gd name="connsiteX6" fmla="*/ 1200231 w 2038545"/>
              <a:gd name="connsiteY6" fmla="*/ 3629154 h 3730806"/>
              <a:gd name="connsiteX7" fmla="*/ 1324056 w 2038545"/>
              <a:gd name="connsiteY7" fmla="*/ 3210054 h 3730806"/>
              <a:gd name="connsiteX8" fmla="*/ 1495506 w 2038545"/>
              <a:gd name="connsiteY8" fmla="*/ 3067179 h 3730806"/>
              <a:gd name="connsiteX9" fmla="*/ 1590756 w 2038545"/>
              <a:gd name="connsiteY9" fmla="*/ 2619504 h 3730806"/>
              <a:gd name="connsiteX10" fmla="*/ 1733631 w 2038545"/>
              <a:gd name="connsiteY10" fmla="*/ 2400429 h 3730806"/>
              <a:gd name="connsiteX11" fmla="*/ 1657431 w 2038545"/>
              <a:gd name="connsiteY11" fmla="*/ 2095629 h 3730806"/>
              <a:gd name="connsiteX12" fmla="*/ 1914606 w 2038545"/>
              <a:gd name="connsiteY12" fmla="*/ 1924179 h 3730806"/>
              <a:gd name="connsiteX13" fmla="*/ 2038431 w 2038545"/>
              <a:gd name="connsiteY13" fmla="*/ 1428879 h 3730806"/>
              <a:gd name="connsiteX14" fmla="*/ 1895556 w 2038545"/>
              <a:gd name="connsiteY14" fmla="*/ 1076454 h 3730806"/>
              <a:gd name="connsiteX15" fmla="*/ 1581231 w 2038545"/>
              <a:gd name="connsiteY15" fmla="*/ 962154 h 3730806"/>
              <a:gd name="connsiteX16" fmla="*/ 1524081 w 2038545"/>
              <a:gd name="connsiteY16" fmla="*/ 543054 h 3730806"/>
              <a:gd name="connsiteX17" fmla="*/ 1238331 w 2038545"/>
              <a:gd name="connsiteY17" fmla="*/ 143004 h 3730806"/>
              <a:gd name="connsiteX18" fmla="*/ 1104981 w 2038545"/>
              <a:gd name="connsiteY18" fmla="*/ 129 h 3730806"/>
              <a:gd name="connsiteX19" fmla="*/ 933531 w 2038545"/>
              <a:gd name="connsiteY19" fmla="*/ 162054 h 3730806"/>
              <a:gd name="connsiteX20" fmla="*/ 870031 w 2038545"/>
              <a:gd name="connsiteY20" fmla="*/ 235079 h 3730806"/>
              <a:gd name="connsiteX21" fmla="*/ 695406 w 2038545"/>
              <a:gd name="connsiteY21" fmla="*/ 400179 h 3730806"/>
              <a:gd name="connsiteX22" fmla="*/ 695406 w 2038545"/>
              <a:gd name="connsiteY22" fmla="*/ 619254 h 3730806"/>
              <a:gd name="connsiteX23" fmla="*/ 352506 w 2038545"/>
              <a:gd name="connsiteY23" fmla="*/ 830709 h 3730806"/>
              <a:gd name="connsiteX24" fmla="*/ 228681 w 2038545"/>
              <a:gd name="connsiteY24" fmla="*/ 1209804 h 3730806"/>
              <a:gd name="connsiteX25" fmla="*/ 162006 w 2038545"/>
              <a:gd name="connsiteY25" fmla="*/ 1314579 h 3730806"/>
              <a:gd name="connsiteX26" fmla="*/ 114381 w 2038545"/>
              <a:gd name="connsiteY26" fmla="*/ 1447929 h 3730806"/>
              <a:gd name="connsiteX27" fmla="*/ 81 w 2038545"/>
              <a:gd name="connsiteY27" fmla="*/ 1495554 h 3730806"/>
              <a:gd name="connsiteX28" fmla="*/ 133431 w 2038545"/>
              <a:gd name="connsiteY28" fmla="*/ 1886079 h 3730806"/>
              <a:gd name="connsiteX29" fmla="*/ 162006 w 2038545"/>
              <a:gd name="connsiteY29" fmla="*/ 2324229 h 3730806"/>
              <a:gd name="connsiteX30" fmla="*/ 247731 w 2038545"/>
              <a:gd name="connsiteY30" fmla="*/ 2257554 h 3730806"/>
              <a:gd name="connsiteX31" fmla="*/ 390606 w 2038545"/>
              <a:gd name="connsiteY31" fmla="*/ 2486154 h 3730806"/>
              <a:gd name="connsiteX32" fmla="*/ 400131 w 2038545"/>
              <a:gd name="connsiteY32" fmla="*/ 2876679 h 3730806"/>
              <a:gd name="connsiteX33" fmla="*/ 619206 w 2038545"/>
              <a:gd name="connsiteY33" fmla="*/ 3010029 h 3730806"/>
              <a:gd name="connsiteX34" fmla="*/ 714456 w 2038545"/>
              <a:gd name="connsiteY34" fmla="*/ 2933829 h 3730806"/>
              <a:gd name="connsiteX0" fmla="*/ 714456 w 2038545"/>
              <a:gd name="connsiteY0" fmla="*/ 2933829 h 3730806"/>
              <a:gd name="connsiteX1" fmla="*/ 809706 w 2038545"/>
              <a:gd name="connsiteY1" fmla="*/ 3191004 h 3730806"/>
              <a:gd name="connsiteX2" fmla="*/ 914481 w 2038545"/>
              <a:gd name="connsiteY2" fmla="*/ 3048129 h 3730806"/>
              <a:gd name="connsiteX3" fmla="*/ 914481 w 2038545"/>
              <a:gd name="connsiteY3" fmla="*/ 3352929 h 3730806"/>
              <a:gd name="connsiteX4" fmla="*/ 1076406 w 2038545"/>
              <a:gd name="connsiteY4" fmla="*/ 3724404 h 3730806"/>
              <a:gd name="connsiteX5" fmla="*/ 1124031 w 2038545"/>
              <a:gd name="connsiteY5" fmla="*/ 3591054 h 3730806"/>
              <a:gd name="connsiteX6" fmla="*/ 1200231 w 2038545"/>
              <a:gd name="connsiteY6" fmla="*/ 3629154 h 3730806"/>
              <a:gd name="connsiteX7" fmla="*/ 1324056 w 2038545"/>
              <a:gd name="connsiteY7" fmla="*/ 3210054 h 3730806"/>
              <a:gd name="connsiteX8" fmla="*/ 1495506 w 2038545"/>
              <a:gd name="connsiteY8" fmla="*/ 3067179 h 3730806"/>
              <a:gd name="connsiteX9" fmla="*/ 1590756 w 2038545"/>
              <a:gd name="connsiteY9" fmla="*/ 2619504 h 3730806"/>
              <a:gd name="connsiteX10" fmla="*/ 1733631 w 2038545"/>
              <a:gd name="connsiteY10" fmla="*/ 2400429 h 3730806"/>
              <a:gd name="connsiteX11" fmla="*/ 1657431 w 2038545"/>
              <a:gd name="connsiteY11" fmla="*/ 2095629 h 3730806"/>
              <a:gd name="connsiteX12" fmla="*/ 1914606 w 2038545"/>
              <a:gd name="connsiteY12" fmla="*/ 1924179 h 3730806"/>
              <a:gd name="connsiteX13" fmla="*/ 2038431 w 2038545"/>
              <a:gd name="connsiteY13" fmla="*/ 1428879 h 3730806"/>
              <a:gd name="connsiteX14" fmla="*/ 1895556 w 2038545"/>
              <a:gd name="connsiteY14" fmla="*/ 1076454 h 3730806"/>
              <a:gd name="connsiteX15" fmla="*/ 1581231 w 2038545"/>
              <a:gd name="connsiteY15" fmla="*/ 962154 h 3730806"/>
              <a:gd name="connsiteX16" fmla="*/ 1524081 w 2038545"/>
              <a:gd name="connsiteY16" fmla="*/ 543054 h 3730806"/>
              <a:gd name="connsiteX17" fmla="*/ 1238331 w 2038545"/>
              <a:gd name="connsiteY17" fmla="*/ 143004 h 3730806"/>
              <a:gd name="connsiteX18" fmla="*/ 1104981 w 2038545"/>
              <a:gd name="connsiteY18" fmla="*/ 129 h 3730806"/>
              <a:gd name="connsiteX19" fmla="*/ 933531 w 2038545"/>
              <a:gd name="connsiteY19" fmla="*/ 162054 h 3730806"/>
              <a:gd name="connsiteX20" fmla="*/ 870031 w 2038545"/>
              <a:gd name="connsiteY20" fmla="*/ 235079 h 3730806"/>
              <a:gd name="connsiteX21" fmla="*/ 695406 w 2038545"/>
              <a:gd name="connsiteY21" fmla="*/ 400179 h 3730806"/>
              <a:gd name="connsiteX22" fmla="*/ 611586 w 2038545"/>
              <a:gd name="connsiteY22" fmla="*/ 642114 h 3730806"/>
              <a:gd name="connsiteX23" fmla="*/ 352506 w 2038545"/>
              <a:gd name="connsiteY23" fmla="*/ 830709 h 3730806"/>
              <a:gd name="connsiteX24" fmla="*/ 228681 w 2038545"/>
              <a:gd name="connsiteY24" fmla="*/ 1209804 h 3730806"/>
              <a:gd name="connsiteX25" fmla="*/ 162006 w 2038545"/>
              <a:gd name="connsiteY25" fmla="*/ 1314579 h 3730806"/>
              <a:gd name="connsiteX26" fmla="*/ 114381 w 2038545"/>
              <a:gd name="connsiteY26" fmla="*/ 1447929 h 3730806"/>
              <a:gd name="connsiteX27" fmla="*/ 81 w 2038545"/>
              <a:gd name="connsiteY27" fmla="*/ 1495554 h 3730806"/>
              <a:gd name="connsiteX28" fmla="*/ 133431 w 2038545"/>
              <a:gd name="connsiteY28" fmla="*/ 1886079 h 3730806"/>
              <a:gd name="connsiteX29" fmla="*/ 162006 w 2038545"/>
              <a:gd name="connsiteY29" fmla="*/ 2324229 h 3730806"/>
              <a:gd name="connsiteX30" fmla="*/ 247731 w 2038545"/>
              <a:gd name="connsiteY30" fmla="*/ 2257554 h 3730806"/>
              <a:gd name="connsiteX31" fmla="*/ 390606 w 2038545"/>
              <a:gd name="connsiteY31" fmla="*/ 2486154 h 3730806"/>
              <a:gd name="connsiteX32" fmla="*/ 400131 w 2038545"/>
              <a:gd name="connsiteY32" fmla="*/ 2876679 h 3730806"/>
              <a:gd name="connsiteX33" fmla="*/ 619206 w 2038545"/>
              <a:gd name="connsiteY33" fmla="*/ 3010029 h 3730806"/>
              <a:gd name="connsiteX34" fmla="*/ 714456 w 2038545"/>
              <a:gd name="connsiteY34" fmla="*/ 2933829 h 3730806"/>
              <a:gd name="connsiteX0" fmla="*/ 714456 w 2038545"/>
              <a:gd name="connsiteY0" fmla="*/ 2933829 h 3730806"/>
              <a:gd name="connsiteX1" fmla="*/ 809706 w 2038545"/>
              <a:gd name="connsiteY1" fmla="*/ 3191004 h 3730806"/>
              <a:gd name="connsiteX2" fmla="*/ 914481 w 2038545"/>
              <a:gd name="connsiteY2" fmla="*/ 3048129 h 3730806"/>
              <a:gd name="connsiteX3" fmla="*/ 914481 w 2038545"/>
              <a:gd name="connsiteY3" fmla="*/ 3352929 h 3730806"/>
              <a:gd name="connsiteX4" fmla="*/ 1076406 w 2038545"/>
              <a:gd name="connsiteY4" fmla="*/ 3724404 h 3730806"/>
              <a:gd name="connsiteX5" fmla="*/ 1124031 w 2038545"/>
              <a:gd name="connsiteY5" fmla="*/ 3591054 h 3730806"/>
              <a:gd name="connsiteX6" fmla="*/ 1200231 w 2038545"/>
              <a:gd name="connsiteY6" fmla="*/ 3629154 h 3730806"/>
              <a:gd name="connsiteX7" fmla="*/ 1324056 w 2038545"/>
              <a:gd name="connsiteY7" fmla="*/ 3210054 h 3730806"/>
              <a:gd name="connsiteX8" fmla="*/ 1495506 w 2038545"/>
              <a:gd name="connsiteY8" fmla="*/ 3067179 h 3730806"/>
              <a:gd name="connsiteX9" fmla="*/ 1590756 w 2038545"/>
              <a:gd name="connsiteY9" fmla="*/ 2619504 h 3730806"/>
              <a:gd name="connsiteX10" fmla="*/ 1733631 w 2038545"/>
              <a:gd name="connsiteY10" fmla="*/ 2400429 h 3730806"/>
              <a:gd name="connsiteX11" fmla="*/ 1657431 w 2038545"/>
              <a:gd name="connsiteY11" fmla="*/ 2095629 h 3730806"/>
              <a:gd name="connsiteX12" fmla="*/ 1914606 w 2038545"/>
              <a:gd name="connsiteY12" fmla="*/ 1924179 h 3730806"/>
              <a:gd name="connsiteX13" fmla="*/ 2038431 w 2038545"/>
              <a:gd name="connsiteY13" fmla="*/ 1428879 h 3730806"/>
              <a:gd name="connsiteX14" fmla="*/ 1895556 w 2038545"/>
              <a:gd name="connsiteY14" fmla="*/ 1076454 h 3730806"/>
              <a:gd name="connsiteX15" fmla="*/ 1581231 w 2038545"/>
              <a:gd name="connsiteY15" fmla="*/ 962154 h 3730806"/>
              <a:gd name="connsiteX16" fmla="*/ 1524081 w 2038545"/>
              <a:gd name="connsiteY16" fmla="*/ 543054 h 3730806"/>
              <a:gd name="connsiteX17" fmla="*/ 1238331 w 2038545"/>
              <a:gd name="connsiteY17" fmla="*/ 143004 h 3730806"/>
              <a:gd name="connsiteX18" fmla="*/ 1104981 w 2038545"/>
              <a:gd name="connsiteY18" fmla="*/ 129 h 3730806"/>
              <a:gd name="connsiteX19" fmla="*/ 933531 w 2038545"/>
              <a:gd name="connsiteY19" fmla="*/ 162054 h 3730806"/>
              <a:gd name="connsiteX20" fmla="*/ 870031 w 2038545"/>
              <a:gd name="connsiteY20" fmla="*/ 235079 h 3730806"/>
              <a:gd name="connsiteX21" fmla="*/ 695406 w 2038545"/>
              <a:gd name="connsiteY21" fmla="*/ 400179 h 3730806"/>
              <a:gd name="connsiteX22" fmla="*/ 611586 w 2038545"/>
              <a:gd name="connsiteY22" fmla="*/ 642114 h 3730806"/>
              <a:gd name="connsiteX23" fmla="*/ 352506 w 2038545"/>
              <a:gd name="connsiteY23" fmla="*/ 830709 h 3730806"/>
              <a:gd name="connsiteX24" fmla="*/ 228681 w 2038545"/>
              <a:gd name="connsiteY24" fmla="*/ 1209804 h 3730806"/>
              <a:gd name="connsiteX25" fmla="*/ 162006 w 2038545"/>
              <a:gd name="connsiteY25" fmla="*/ 1314579 h 3730806"/>
              <a:gd name="connsiteX26" fmla="*/ 114381 w 2038545"/>
              <a:gd name="connsiteY26" fmla="*/ 1447929 h 3730806"/>
              <a:gd name="connsiteX27" fmla="*/ 81 w 2038545"/>
              <a:gd name="connsiteY27" fmla="*/ 1495554 h 3730806"/>
              <a:gd name="connsiteX28" fmla="*/ 133431 w 2038545"/>
              <a:gd name="connsiteY28" fmla="*/ 1886079 h 3730806"/>
              <a:gd name="connsiteX29" fmla="*/ 162006 w 2038545"/>
              <a:gd name="connsiteY29" fmla="*/ 2324229 h 3730806"/>
              <a:gd name="connsiteX30" fmla="*/ 247731 w 2038545"/>
              <a:gd name="connsiteY30" fmla="*/ 2257554 h 3730806"/>
              <a:gd name="connsiteX31" fmla="*/ 390606 w 2038545"/>
              <a:gd name="connsiteY31" fmla="*/ 2486154 h 3730806"/>
              <a:gd name="connsiteX32" fmla="*/ 400131 w 2038545"/>
              <a:gd name="connsiteY32" fmla="*/ 2876679 h 3730806"/>
              <a:gd name="connsiteX33" fmla="*/ 614443 w 2038545"/>
              <a:gd name="connsiteY33" fmla="*/ 3029079 h 3730806"/>
              <a:gd name="connsiteX34" fmla="*/ 714456 w 2038545"/>
              <a:gd name="connsiteY34" fmla="*/ 2933829 h 3730806"/>
              <a:gd name="connsiteX0" fmla="*/ 714456 w 2038545"/>
              <a:gd name="connsiteY0" fmla="*/ 2933829 h 3727231"/>
              <a:gd name="connsiteX1" fmla="*/ 809706 w 2038545"/>
              <a:gd name="connsiteY1" fmla="*/ 3191004 h 3727231"/>
              <a:gd name="connsiteX2" fmla="*/ 914481 w 2038545"/>
              <a:gd name="connsiteY2" fmla="*/ 3048129 h 3727231"/>
              <a:gd name="connsiteX3" fmla="*/ 914481 w 2038545"/>
              <a:gd name="connsiteY3" fmla="*/ 3352929 h 3727231"/>
              <a:gd name="connsiteX4" fmla="*/ 1076406 w 2038545"/>
              <a:gd name="connsiteY4" fmla="*/ 3724404 h 3727231"/>
              <a:gd name="connsiteX5" fmla="*/ 1124031 w 2038545"/>
              <a:gd name="connsiteY5" fmla="*/ 3529142 h 3727231"/>
              <a:gd name="connsiteX6" fmla="*/ 1200231 w 2038545"/>
              <a:gd name="connsiteY6" fmla="*/ 3629154 h 3727231"/>
              <a:gd name="connsiteX7" fmla="*/ 1324056 w 2038545"/>
              <a:gd name="connsiteY7" fmla="*/ 3210054 h 3727231"/>
              <a:gd name="connsiteX8" fmla="*/ 1495506 w 2038545"/>
              <a:gd name="connsiteY8" fmla="*/ 3067179 h 3727231"/>
              <a:gd name="connsiteX9" fmla="*/ 1590756 w 2038545"/>
              <a:gd name="connsiteY9" fmla="*/ 2619504 h 3727231"/>
              <a:gd name="connsiteX10" fmla="*/ 1733631 w 2038545"/>
              <a:gd name="connsiteY10" fmla="*/ 2400429 h 3727231"/>
              <a:gd name="connsiteX11" fmla="*/ 1657431 w 2038545"/>
              <a:gd name="connsiteY11" fmla="*/ 2095629 h 3727231"/>
              <a:gd name="connsiteX12" fmla="*/ 1914606 w 2038545"/>
              <a:gd name="connsiteY12" fmla="*/ 1924179 h 3727231"/>
              <a:gd name="connsiteX13" fmla="*/ 2038431 w 2038545"/>
              <a:gd name="connsiteY13" fmla="*/ 1428879 h 3727231"/>
              <a:gd name="connsiteX14" fmla="*/ 1895556 w 2038545"/>
              <a:gd name="connsiteY14" fmla="*/ 1076454 h 3727231"/>
              <a:gd name="connsiteX15" fmla="*/ 1581231 w 2038545"/>
              <a:gd name="connsiteY15" fmla="*/ 962154 h 3727231"/>
              <a:gd name="connsiteX16" fmla="*/ 1524081 w 2038545"/>
              <a:gd name="connsiteY16" fmla="*/ 543054 h 3727231"/>
              <a:gd name="connsiteX17" fmla="*/ 1238331 w 2038545"/>
              <a:gd name="connsiteY17" fmla="*/ 143004 h 3727231"/>
              <a:gd name="connsiteX18" fmla="*/ 1104981 w 2038545"/>
              <a:gd name="connsiteY18" fmla="*/ 129 h 3727231"/>
              <a:gd name="connsiteX19" fmla="*/ 933531 w 2038545"/>
              <a:gd name="connsiteY19" fmla="*/ 162054 h 3727231"/>
              <a:gd name="connsiteX20" fmla="*/ 870031 w 2038545"/>
              <a:gd name="connsiteY20" fmla="*/ 235079 h 3727231"/>
              <a:gd name="connsiteX21" fmla="*/ 695406 w 2038545"/>
              <a:gd name="connsiteY21" fmla="*/ 400179 h 3727231"/>
              <a:gd name="connsiteX22" fmla="*/ 611586 w 2038545"/>
              <a:gd name="connsiteY22" fmla="*/ 642114 h 3727231"/>
              <a:gd name="connsiteX23" fmla="*/ 352506 w 2038545"/>
              <a:gd name="connsiteY23" fmla="*/ 830709 h 3727231"/>
              <a:gd name="connsiteX24" fmla="*/ 228681 w 2038545"/>
              <a:gd name="connsiteY24" fmla="*/ 1209804 h 3727231"/>
              <a:gd name="connsiteX25" fmla="*/ 162006 w 2038545"/>
              <a:gd name="connsiteY25" fmla="*/ 1314579 h 3727231"/>
              <a:gd name="connsiteX26" fmla="*/ 114381 w 2038545"/>
              <a:gd name="connsiteY26" fmla="*/ 1447929 h 3727231"/>
              <a:gd name="connsiteX27" fmla="*/ 81 w 2038545"/>
              <a:gd name="connsiteY27" fmla="*/ 1495554 h 3727231"/>
              <a:gd name="connsiteX28" fmla="*/ 133431 w 2038545"/>
              <a:gd name="connsiteY28" fmla="*/ 1886079 h 3727231"/>
              <a:gd name="connsiteX29" fmla="*/ 162006 w 2038545"/>
              <a:gd name="connsiteY29" fmla="*/ 2324229 h 3727231"/>
              <a:gd name="connsiteX30" fmla="*/ 247731 w 2038545"/>
              <a:gd name="connsiteY30" fmla="*/ 2257554 h 3727231"/>
              <a:gd name="connsiteX31" fmla="*/ 390606 w 2038545"/>
              <a:gd name="connsiteY31" fmla="*/ 2486154 h 3727231"/>
              <a:gd name="connsiteX32" fmla="*/ 400131 w 2038545"/>
              <a:gd name="connsiteY32" fmla="*/ 2876679 h 3727231"/>
              <a:gd name="connsiteX33" fmla="*/ 614443 w 2038545"/>
              <a:gd name="connsiteY33" fmla="*/ 3029079 h 3727231"/>
              <a:gd name="connsiteX34" fmla="*/ 714456 w 2038545"/>
              <a:gd name="connsiteY34" fmla="*/ 2933829 h 3727231"/>
              <a:gd name="connsiteX0" fmla="*/ 714456 w 2038545"/>
              <a:gd name="connsiteY0" fmla="*/ 2933829 h 3727350"/>
              <a:gd name="connsiteX1" fmla="*/ 809706 w 2038545"/>
              <a:gd name="connsiteY1" fmla="*/ 3191004 h 3727350"/>
              <a:gd name="connsiteX2" fmla="*/ 914481 w 2038545"/>
              <a:gd name="connsiteY2" fmla="*/ 3048129 h 3727350"/>
              <a:gd name="connsiteX3" fmla="*/ 914481 w 2038545"/>
              <a:gd name="connsiteY3" fmla="*/ 3352929 h 3727350"/>
              <a:gd name="connsiteX4" fmla="*/ 1076406 w 2038545"/>
              <a:gd name="connsiteY4" fmla="*/ 3724404 h 3727350"/>
              <a:gd name="connsiteX5" fmla="*/ 1124031 w 2038545"/>
              <a:gd name="connsiteY5" fmla="*/ 3529142 h 3727350"/>
              <a:gd name="connsiteX6" fmla="*/ 1204994 w 2038545"/>
              <a:gd name="connsiteY6" fmla="*/ 3572004 h 3727350"/>
              <a:gd name="connsiteX7" fmla="*/ 1324056 w 2038545"/>
              <a:gd name="connsiteY7" fmla="*/ 3210054 h 3727350"/>
              <a:gd name="connsiteX8" fmla="*/ 1495506 w 2038545"/>
              <a:gd name="connsiteY8" fmla="*/ 3067179 h 3727350"/>
              <a:gd name="connsiteX9" fmla="*/ 1590756 w 2038545"/>
              <a:gd name="connsiteY9" fmla="*/ 2619504 h 3727350"/>
              <a:gd name="connsiteX10" fmla="*/ 1733631 w 2038545"/>
              <a:gd name="connsiteY10" fmla="*/ 2400429 h 3727350"/>
              <a:gd name="connsiteX11" fmla="*/ 1657431 w 2038545"/>
              <a:gd name="connsiteY11" fmla="*/ 2095629 h 3727350"/>
              <a:gd name="connsiteX12" fmla="*/ 1914606 w 2038545"/>
              <a:gd name="connsiteY12" fmla="*/ 1924179 h 3727350"/>
              <a:gd name="connsiteX13" fmla="*/ 2038431 w 2038545"/>
              <a:gd name="connsiteY13" fmla="*/ 1428879 h 3727350"/>
              <a:gd name="connsiteX14" fmla="*/ 1895556 w 2038545"/>
              <a:gd name="connsiteY14" fmla="*/ 1076454 h 3727350"/>
              <a:gd name="connsiteX15" fmla="*/ 1581231 w 2038545"/>
              <a:gd name="connsiteY15" fmla="*/ 962154 h 3727350"/>
              <a:gd name="connsiteX16" fmla="*/ 1524081 w 2038545"/>
              <a:gd name="connsiteY16" fmla="*/ 543054 h 3727350"/>
              <a:gd name="connsiteX17" fmla="*/ 1238331 w 2038545"/>
              <a:gd name="connsiteY17" fmla="*/ 143004 h 3727350"/>
              <a:gd name="connsiteX18" fmla="*/ 1104981 w 2038545"/>
              <a:gd name="connsiteY18" fmla="*/ 129 h 3727350"/>
              <a:gd name="connsiteX19" fmla="*/ 933531 w 2038545"/>
              <a:gd name="connsiteY19" fmla="*/ 162054 h 3727350"/>
              <a:gd name="connsiteX20" fmla="*/ 870031 w 2038545"/>
              <a:gd name="connsiteY20" fmla="*/ 235079 h 3727350"/>
              <a:gd name="connsiteX21" fmla="*/ 695406 w 2038545"/>
              <a:gd name="connsiteY21" fmla="*/ 400179 h 3727350"/>
              <a:gd name="connsiteX22" fmla="*/ 611586 w 2038545"/>
              <a:gd name="connsiteY22" fmla="*/ 642114 h 3727350"/>
              <a:gd name="connsiteX23" fmla="*/ 352506 w 2038545"/>
              <a:gd name="connsiteY23" fmla="*/ 830709 h 3727350"/>
              <a:gd name="connsiteX24" fmla="*/ 228681 w 2038545"/>
              <a:gd name="connsiteY24" fmla="*/ 1209804 h 3727350"/>
              <a:gd name="connsiteX25" fmla="*/ 162006 w 2038545"/>
              <a:gd name="connsiteY25" fmla="*/ 1314579 h 3727350"/>
              <a:gd name="connsiteX26" fmla="*/ 114381 w 2038545"/>
              <a:gd name="connsiteY26" fmla="*/ 1447929 h 3727350"/>
              <a:gd name="connsiteX27" fmla="*/ 81 w 2038545"/>
              <a:gd name="connsiteY27" fmla="*/ 1495554 h 3727350"/>
              <a:gd name="connsiteX28" fmla="*/ 133431 w 2038545"/>
              <a:gd name="connsiteY28" fmla="*/ 1886079 h 3727350"/>
              <a:gd name="connsiteX29" fmla="*/ 162006 w 2038545"/>
              <a:gd name="connsiteY29" fmla="*/ 2324229 h 3727350"/>
              <a:gd name="connsiteX30" fmla="*/ 247731 w 2038545"/>
              <a:gd name="connsiteY30" fmla="*/ 2257554 h 3727350"/>
              <a:gd name="connsiteX31" fmla="*/ 390606 w 2038545"/>
              <a:gd name="connsiteY31" fmla="*/ 2486154 h 3727350"/>
              <a:gd name="connsiteX32" fmla="*/ 400131 w 2038545"/>
              <a:gd name="connsiteY32" fmla="*/ 2876679 h 3727350"/>
              <a:gd name="connsiteX33" fmla="*/ 614443 w 2038545"/>
              <a:gd name="connsiteY33" fmla="*/ 3029079 h 3727350"/>
              <a:gd name="connsiteX34" fmla="*/ 714456 w 2038545"/>
              <a:gd name="connsiteY34" fmla="*/ 2933829 h 3727350"/>
              <a:gd name="connsiteX0" fmla="*/ 714456 w 2038545"/>
              <a:gd name="connsiteY0" fmla="*/ 2933829 h 3727350"/>
              <a:gd name="connsiteX1" fmla="*/ 809706 w 2038545"/>
              <a:gd name="connsiteY1" fmla="*/ 3191004 h 3727350"/>
              <a:gd name="connsiteX2" fmla="*/ 914481 w 2038545"/>
              <a:gd name="connsiteY2" fmla="*/ 3048129 h 3727350"/>
              <a:gd name="connsiteX3" fmla="*/ 914481 w 2038545"/>
              <a:gd name="connsiteY3" fmla="*/ 3352929 h 3727350"/>
              <a:gd name="connsiteX4" fmla="*/ 1076406 w 2038545"/>
              <a:gd name="connsiteY4" fmla="*/ 3724404 h 3727350"/>
              <a:gd name="connsiteX5" fmla="*/ 1124031 w 2038545"/>
              <a:gd name="connsiteY5" fmla="*/ 3529142 h 3727350"/>
              <a:gd name="connsiteX6" fmla="*/ 1204994 w 2038545"/>
              <a:gd name="connsiteY6" fmla="*/ 3572004 h 3727350"/>
              <a:gd name="connsiteX7" fmla="*/ 1324056 w 2038545"/>
              <a:gd name="connsiteY7" fmla="*/ 3210054 h 3727350"/>
              <a:gd name="connsiteX8" fmla="*/ 1495506 w 2038545"/>
              <a:gd name="connsiteY8" fmla="*/ 3067179 h 3727350"/>
              <a:gd name="connsiteX9" fmla="*/ 1590756 w 2038545"/>
              <a:gd name="connsiteY9" fmla="*/ 2619504 h 3727350"/>
              <a:gd name="connsiteX10" fmla="*/ 1733631 w 2038545"/>
              <a:gd name="connsiteY10" fmla="*/ 2400429 h 3727350"/>
              <a:gd name="connsiteX11" fmla="*/ 1657431 w 2038545"/>
              <a:gd name="connsiteY11" fmla="*/ 2095629 h 3727350"/>
              <a:gd name="connsiteX12" fmla="*/ 1914606 w 2038545"/>
              <a:gd name="connsiteY12" fmla="*/ 1924179 h 3727350"/>
              <a:gd name="connsiteX13" fmla="*/ 2038431 w 2038545"/>
              <a:gd name="connsiteY13" fmla="*/ 1428879 h 3727350"/>
              <a:gd name="connsiteX14" fmla="*/ 1895556 w 2038545"/>
              <a:gd name="connsiteY14" fmla="*/ 1076454 h 3727350"/>
              <a:gd name="connsiteX15" fmla="*/ 1581231 w 2038545"/>
              <a:gd name="connsiteY15" fmla="*/ 962154 h 3727350"/>
              <a:gd name="connsiteX16" fmla="*/ 1524081 w 2038545"/>
              <a:gd name="connsiteY16" fmla="*/ 543054 h 3727350"/>
              <a:gd name="connsiteX17" fmla="*/ 1238331 w 2038545"/>
              <a:gd name="connsiteY17" fmla="*/ 143004 h 3727350"/>
              <a:gd name="connsiteX18" fmla="*/ 1104981 w 2038545"/>
              <a:gd name="connsiteY18" fmla="*/ 129 h 3727350"/>
              <a:gd name="connsiteX19" fmla="*/ 933531 w 2038545"/>
              <a:gd name="connsiteY19" fmla="*/ 162054 h 3727350"/>
              <a:gd name="connsiteX20" fmla="*/ 870031 w 2038545"/>
              <a:gd name="connsiteY20" fmla="*/ 235079 h 3727350"/>
              <a:gd name="connsiteX21" fmla="*/ 695406 w 2038545"/>
              <a:gd name="connsiteY21" fmla="*/ 400179 h 3727350"/>
              <a:gd name="connsiteX22" fmla="*/ 611586 w 2038545"/>
              <a:gd name="connsiteY22" fmla="*/ 642114 h 3727350"/>
              <a:gd name="connsiteX23" fmla="*/ 352506 w 2038545"/>
              <a:gd name="connsiteY23" fmla="*/ 830709 h 3727350"/>
              <a:gd name="connsiteX24" fmla="*/ 228681 w 2038545"/>
              <a:gd name="connsiteY24" fmla="*/ 1209804 h 3727350"/>
              <a:gd name="connsiteX25" fmla="*/ 162006 w 2038545"/>
              <a:gd name="connsiteY25" fmla="*/ 1314579 h 3727350"/>
              <a:gd name="connsiteX26" fmla="*/ 114381 w 2038545"/>
              <a:gd name="connsiteY26" fmla="*/ 1447929 h 3727350"/>
              <a:gd name="connsiteX27" fmla="*/ 81 w 2038545"/>
              <a:gd name="connsiteY27" fmla="*/ 1495554 h 3727350"/>
              <a:gd name="connsiteX28" fmla="*/ 133431 w 2038545"/>
              <a:gd name="connsiteY28" fmla="*/ 1886079 h 3727350"/>
              <a:gd name="connsiteX29" fmla="*/ 162006 w 2038545"/>
              <a:gd name="connsiteY29" fmla="*/ 2324229 h 3727350"/>
              <a:gd name="connsiteX30" fmla="*/ 247731 w 2038545"/>
              <a:gd name="connsiteY30" fmla="*/ 2257554 h 3727350"/>
              <a:gd name="connsiteX31" fmla="*/ 390606 w 2038545"/>
              <a:gd name="connsiteY31" fmla="*/ 2486154 h 3727350"/>
              <a:gd name="connsiteX32" fmla="*/ 400131 w 2038545"/>
              <a:gd name="connsiteY32" fmla="*/ 2876679 h 3727350"/>
              <a:gd name="connsiteX33" fmla="*/ 614443 w 2038545"/>
              <a:gd name="connsiteY33" fmla="*/ 3029079 h 3727350"/>
              <a:gd name="connsiteX34" fmla="*/ 714456 w 2038545"/>
              <a:gd name="connsiteY34" fmla="*/ 2933829 h 372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038545" h="3727350">
                <a:moveTo>
                  <a:pt x="714456" y="2933829"/>
                </a:moveTo>
                <a:cubicBezTo>
                  <a:pt x="747000" y="2960816"/>
                  <a:pt x="776369" y="3171954"/>
                  <a:pt x="809706" y="3191004"/>
                </a:cubicBezTo>
                <a:cubicBezTo>
                  <a:pt x="843044" y="3210054"/>
                  <a:pt x="897018" y="3021141"/>
                  <a:pt x="914481" y="3048129"/>
                </a:cubicBezTo>
                <a:cubicBezTo>
                  <a:pt x="931944" y="3075117"/>
                  <a:pt x="887494" y="3240217"/>
                  <a:pt x="914481" y="3352929"/>
                </a:cubicBezTo>
                <a:cubicBezTo>
                  <a:pt x="941468" y="3465641"/>
                  <a:pt x="1041481" y="3695035"/>
                  <a:pt x="1076406" y="3724404"/>
                </a:cubicBezTo>
                <a:cubicBezTo>
                  <a:pt x="1111331" y="3753773"/>
                  <a:pt x="1102600" y="3554542"/>
                  <a:pt x="1124031" y="3529142"/>
                </a:cubicBezTo>
                <a:cubicBezTo>
                  <a:pt x="1145462" y="3503742"/>
                  <a:pt x="1181182" y="3658523"/>
                  <a:pt x="1204994" y="3572004"/>
                </a:cubicBezTo>
                <a:cubicBezTo>
                  <a:pt x="1228806" y="3485485"/>
                  <a:pt x="1275637" y="3294192"/>
                  <a:pt x="1324056" y="3210054"/>
                </a:cubicBezTo>
                <a:cubicBezTo>
                  <a:pt x="1372475" y="3125916"/>
                  <a:pt x="1451056" y="3165604"/>
                  <a:pt x="1495506" y="3067179"/>
                </a:cubicBezTo>
                <a:cubicBezTo>
                  <a:pt x="1539956" y="2968754"/>
                  <a:pt x="1551069" y="2730629"/>
                  <a:pt x="1590756" y="2619504"/>
                </a:cubicBezTo>
                <a:cubicBezTo>
                  <a:pt x="1630443" y="2508379"/>
                  <a:pt x="1722519" y="2487741"/>
                  <a:pt x="1733631" y="2400429"/>
                </a:cubicBezTo>
                <a:cubicBezTo>
                  <a:pt x="1744743" y="2313117"/>
                  <a:pt x="1627269" y="2175004"/>
                  <a:pt x="1657431" y="2095629"/>
                </a:cubicBezTo>
                <a:cubicBezTo>
                  <a:pt x="1687594" y="2016254"/>
                  <a:pt x="1851106" y="2035304"/>
                  <a:pt x="1914606" y="1924179"/>
                </a:cubicBezTo>
                <a:cubicBezTo>
                  <a:pt x="1978106" y="1813054"/>
                  <a:pt x="2041606" y="1570166"/>
                  <a:pt x="2038431" y="1428879"/>
                </a:cubicBezTo>
                <a:cubicBezTo>
                  <a:pt x="2035256" y="1287592"/>
                  <a:pt x="1971756" y="1154242"/>
                  <a:pt x="1895556" y="1076454"/>
                </a:cubicBezTo>
                <a:cubicBezTo>
                  <a:pt x="1819356" y="998666"/>
                  <a:pt x="1643143" y="1051054"/>
                  <a:pt x="1581231" y="962154"/>
                </a:cubicBezTo>
                <a:cubicBezTo>
                  <a:pt x="1519319" y="873254"/>
                  <a:pt x="1581231" y="679579"/>
                  <a:pt x="1524081" y="543054"/>
                </a:cubicBezTo>
                <a:cubicBezTo>
                  <a:pt x="1466931" y="406529"/>
                  <a:pt x="1308181" y="233491"/>
                  <a:pt x="1238331" y="143004"/>
                </a:cubicBezTo>
                <a:cubicBezTo>
                  <a:pt x="1168481" y="52516"/>
                  <a:pt x="1155781" y="-3046"/>
                  <a:pt x="1104981" y="129"/>
                </a:cubicBezTo>
                <a:cubicBezTo>
                  <a:pt x="1054181" y="3304"/>
                  <a:pt x="972689" y="122896"/>
                  <a:pt x="933531" y="162054"/>
                </a:cubicBezTo>
                <a:cubicBezTo>
                  <a:pt x="894373" y="201212"/>
                  <a:pt x="909718" y="195392"/>
                  <a:pt x="870031" y="235079"/>
                </a:cubicBezTo>
                <a:cubicBezTo>
                  <a:pt x="830344" y="274766"/>
                  <a:pt x="738480" y="332340"/>
                  <a:pt x="695406" y="400179"/>
                </a:cubicBezTo>
                <a:cubicBezTo>
                  <a:pt x="652332" y="468018"/>
                  <a:pt x="668736" y="570359"/>
                  <a:pt x="611586" y="642114"/>
                </a:cubicBezTo>
                <a:cubicBezTo>
                  <a:pt x="554436" y="713869"/>
                  <a:pt x="416323" y="736094"/>
                  <a:pt x="352506" y="830709"/>
                </a:cubicBezTo>
                <a:cubicBezTo>
                  <a:pt x="288689" y="925324"/>
                  <a:pt x="260431" y="1129159"/>
                  <a:pt x="228681" y="1209804"/>
                </a:cubicBezTo>
                <a:cubicBezTo>
                  <a:pt x="196931" y="1290449"/>
                  <a:pt x="181056" y="1274891"/>
                  <a:pt x="162006" y="1314579"/>
                </a:cubicBezTo>
                <a:cubicBezTo>
                  <a:pt x="142956" y="1354267"/>
                  <a:pt x="141368" y="1417766"/>
                  <a:pt x="114381" y="1447929"/>
                </a:cubicBezTo>
                <a:cubicBezTo>
                  <a:pt x="87393" y="1478091"/>
                  <a:pt x="-3094" y="1422529"/>
                  <a:pt x="81" y="1495554"/>
                </a:cubicBezTo>
                <a:cubicBezTo>
                  <a:pt x="3256" y="1568579"/>
                  <a:pt x="106443" y="1747966"/>
                  <a:pt x="133431" y="1886079"/>
                </a:cubicBezTo>
                <a:cubicBezTo>
                  <a:pt x="160418" y="2024191"/>
                  <a:pt x="142956" y="2262316"/>
                  <a:pt x="162006" y="2324229"/>
                </a:cubicBezTo>
                <a:cubicBezTo>
                  <a:pt x="181056" y="2386142"/>
                  <a:pt x="209631" y="2230567"/>
                  <a:pt x="247731" y="2257554"/>
                </a:cubicBezTo>
                <a:cubicBezTo>
                  <a:pt x="285831" y="2284541"/>
                  <a:pt x="365206" y="2382967"/>
                  <a:pt x="390606" y="2486154"/>
                </a:cubicBezTo>
                <a:cubicBezTo>
                  <a:pt x="416006" y="2589341"/>
                  <a:pt x="362031" y="2789366"/>
                  <a:pt x="400131" y="2876679"/>
                </a:cubicBezTo>
                <a:cubicBezTo>
                  <a:pt x="438231" y="2963992"/>
                  <a:pt x="560468" y="3011617"/>
                  <a:pt x="614443" y="3029079"/>
                </a:cubicBezTo>
                <a:cubicBezTo>
                  <a:pt x="668418" y="3046541"/>
                  <a:pt x="681912" y="2906842"/>
                  <a:pt x="714456" y="2933829"/>
                </a:cubicBezTo>
                <a:close/>
              </a:path>
            </a:pathLst>
          </a:custGeom>
          <a:solidFill>
            <a:srgbClr val="25BCD6">
              <a:alpha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mn-lt"/>
              <a:ea typeface="+mn-ea"/>
              <a:cs typeface="+mn-cs"/>
            </a:endParaRPr>
          </a:p>
        </p:txBody>
      </p:sp>
      <p:grpSp>
        <p:nvGrpSpPr>
          <p:cNvPr id="46" name="Graphic 219">
            <a:extLst>
              <a:ext uri="{FF2B5EF4-FFF2-40B4-BE49-F238E27FC236}">
                <a16:creationId xmlns:a16="http://schemas.microsoft.com/office/drawing/2014/main" id="{608B88E1-90F8-4218-DEAB-349A4C75C68A}"/>
              </a:ext>
            </a:extLst>
          </p:cNvPr>
          <p:cNvGrpSpPr>
            <a:grpSpLocks noChangeAspect="1"/>
          </p:cNvGrpSpPr>
          <p:nvPr/>
        </p:nvGrpSpPr>
        <p:grpSpPr>
          <a:xfrm>
            <a:off x="10362292" y="126367"/>
            <a:ext cx="617334" cy="660380"/>
            <a:chOff x="5918200" y="3238500"/>
            <a:chExt cx="354384" cy="379095"/>
          </a:xfrm>
          <a:solidFill>
            <a:srgbClr val="009AC9"/>
          </a:solidFill>
        </p:grpSpPr>
        <p:sp>
          <p:nvSpPr>
            <p:cNvPr id="47" name="Freeform 46">
              <a:extLst>
                <a:ext uri="{FF2B5EF4-FFF2-40B4-BE49-F238E27FC236}">
                  <a16:creationId xmlns:a16="http://schemas.microsoft.com/office/drawing/2014/main" id="{505D95FD-FA47-5B7F-73AB-35DAC4D0959A}"/>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48" name="Freeform 47">
              <a:extLst>
                <a:ext uri="{FF2B5EF4-FFF2-40B4-BE49-F238E27FC236}">
                  <a16:creationId xmlns:a16="http://schemas.microsoft.com/office/drawing/2014/main" id="{26749906-DED1-4991-A608-7187350FF220}"/>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49" name="Freeform 48">
              <a:extLst>
                <a:ext uri="{FF2B5EF4-FFF2-40B4-BE49-F238E27FC236}">
                  <a16:creationId xmlns:a16="http://schemas.microsoft.com/office/drawing/2014/main" id="{B49DC9AB-DE76-FDD5-47F3-00CE0C2CF67F}"/>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50" name="Freeform 49">
              <a:extLst>
                <a:ext uri="{FF2B5EF4-FFF2-40B4-BE49-F238E27FC236}">
                  <a16:creationId xmlns:a16="http://schemas.microsoft.com/office/drawing/2014/main" id="{31F8A75E-3CD5-5FFB-6397-CBDCB84345F8}"/>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52" name="Graphic 19">
            <a:extLst>
              <a:ext uri="{FF2B5EF4-FFF2-40B4-BE49-F238E27FC236}">
                <a16:creationId xmlns:a16="http://schemas.microsoft.com/office/drawing/2014/main" id="{CBBEC984-E51C-9D96-C08C-6FFBF1CDB8E8}"/>
              </a:ext>
            </a:extLst>
          </p:cNvPr>
          <p:cNvGrpSpPr>
            <a:grpSpLocks noChangeAspect="1"/>
          </p:cNvGrpSpPr>
          <p:nvPr/>
        </p:nvGrpSpPr>
        <p:grpSpPr>
          <a:xfrm>
            <a:off x="11236288" y="155222"/>
            <a:ext cx="757498" cy="605999"/>
            <a:chOff x="6222201" y="4236181"/>
            <a:chExt cx="571500" cy="457200"/>
          </a:xfrm>
          <a:solidFill>
            <a:srgbClr val="009AC9"/>
          </a:solidFill>
        </p:grpSpPr>
        <p:sp>
          <p:nvSpPr>
            <p:cNvPr id="53" name="Freeform 52">
              <a:extLst>
                <a:ext uri="{FF2B5EF4-FFF2-40B4-BE49-F238E27FC236}">
                  <a16:creationId xmlns:a16="http://schemas.microsoft.com/office/drawing/2014/main" id="{E9E95FFB-7126-411E-6575-8C1901A98C8E}"/>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54" name="Freeform 53">
              <a:extLst>
                <a:ext uri="{FF2B5EF4-FFF2-40B4-BE49-F238E27FC236}">
                  <a16:creationId xmlns:a16="http://schemas.microsoft.com/office/drawing/2014/main" id="{BC35EA8B-4320-04D0-34D4-6216A1CA4871}"/>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55" name="Freeform 54">
              <a:extLst>
                <a:ext uri="{FF2B5EF4-FFF2-40B4-BE49-F238E27FC236}">
                  <a16:creationId xmlns:a16="http://schemas.microsoft.com/office/drawing/2014/main" id="{80704CAC-B414-760E-9F04-5DC6BA621D6A}"/>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56" name="Freeform 55">
              <a:extLst>
                <a:ext uri="{FF2B5EF4-FFF2-40B4-BE49-F238E27FC236}">
                  <a16:creationId xmlns:a16="http://schemas.microsoft.com/office/drawing/2014/main" id="{4D424A69-B45A-7489-1F0F-72A9F45C3208}"/>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57" name="Freeform 56">
              <a:extLst>
                <a:ext uri="{FF2B5EF4-FFF2-40B4-BE49-F238E27FC236}">
                  <a16:creationId xmlns:a16="http://schemas.microsoft.com/office/drawing/2014/main" id="{C641C248-DB7D-C1F7-D418-A4F5D8C6C02B}"/>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58" name="Freeform 57">
              <a:extLst>
                <a:ext uri="{FF2B5EF4-FFF2-40B4-BE49-F238E27FC236}">
                  <a16:creationId xmlns:a16="http://schemas.microsoft.com/office/drawing/2014/main" id="{D37F3646-F25E-4920-2B6E-59C2EAA6428E}"/>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2E314CDC-C579-65B7-6443-B7038C6786EC}"/>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6591A14F-3B73-2351-C5EF-50A0F93B1C83}"/>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98BEC480-DD7C-8313-4B88-05F767D61DD6}"/>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62" name="Freeform 61">
              <a:extLst>
                <a:ext uri="{FF2B5EF4-FFF2-40B4-BE49-F238E27FC236}">
                  <a16:creationId xmlns:a16="http://schemas.microsoft.com/office/drawing/2014/main" id="{D899F7FF-945E-8000-C532-71D46949D638}"/>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63" name="Freeform 62">
              <a:extLst>
                <a:ext uri="{FF2B5EF4-FFF2-40B4-BE49-F238E27FC236}">
                  <a16:creationId xmlns:a16="http://schemas.microsoft.com/office/drawing/2014/main" id="{BC2CB076-E30F-5985-1839-5FDC90375D2C}"/>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64" name="Freeform 63">
              <a:extLst>
                <a:ext uri="{FF2B5EF4-FFF2-40B4-BE49-F238E27FC236}">
                  <a16:creationId xmlns:a16="http://schemas.microsoft.com/office/drawing/2014/main" id="{17AEA965-A21F-93C0-4946-82302E48217E}"/>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65" name="Straight Connector 64">
            <a:extLst>
              <a:ext uri="{FF2B5EF4-FFF2-40B4-BE49-F238E27FC236}">
                <a16:creationId xmlns:a16="http://schemas.microsoft.com/office/drawing/2014/main" id="{802B34EF-0EAD-C852-06B5-20E6E6A6D02B}"/>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76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dissolve">
                                      <p:cBhvr>
                                        <p:cTn id="10" dur="500"/>
                                        <p:tgtEl>
                                          <p:spTgt spid="10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dissolve">
                                      <p:cBhvr>
                                        <p:cTn id="16" dur="500"/>
                                        <p:tgtEl>
                                          <p:spTgt spid="4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500"/>
                                        <p:tgtEl>
                                          <p:spTgt spid="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dissolve">
                                      <p:cBhvr>
                                        <p:cTn id="33" dur="500"/>
                                        <p:tgtEl>
                                          <p:spTgt spid="5"/>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dissolve">
                                      <p:cBhvr>
                                        <p:cTn id="36" dur="500"/>
                                        <p:tgtEl>
                                          <p:spTgt spid="7"/>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dissolv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dissolve">
                                      <p:cBhvr>
                                        <p:cTn id="47" dur="500"/>
                                        <p:tgtEl>
                                          <p:spTgt spid="1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dissolve">
                                      <p:cBhvr>
                                        <p:cTn id="50" dur="500"/>
                                        <p:tgtEl>
                                          <p:spTgt spid="18"/>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dissolve">
                                      <p:cBhvr>
                                        <p:cTn id="53" dur="500"/>
                                        <p:tgtEl>
                                          <p:spTgt spid="19"/>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dissolve">
                                      <p:cBhvr>
                                        <p:cTn id="5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 grpId="0"/>
      <p:bldP spid="40" grpId="0" animBg="1"/>
      <p:bldP spid="11" grpId="0"/>
      <p:bldP spid="3" grpId="0"/>
      <p:bldP spid="2" grpId="0"/>
      <p:bldP spid="4" grpId="0"/>
      <p:bldP spid="5" grpId="0"/>
      <p:bldP spid="7" grpId="0"/>
      <p:bldP spid="12" grpId="0"/>
      <p:bldP spid="14" grpId="0"/>
      <p:bldP spid="15" grpId="0"/>
      <p:bldP spid="18" grpId="0"/>
      <p:bldP spid="19"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351C7E2-78D0-FC1A-4B8A-46FE83351ADB}"/>
              </a:ext>
            </a:extLst>
          </p:cNvPr>
          <p:cNvSpPr>
            <a:spLocks noGrp="1"/>
          </p:cNvSpPr>
          <p:nvPr>
            <p:ph type="title"/>
          </p:nvPr>
        </p:nvSpPr>
        <p:spPr/>
        <p:txBody>
          <a:bodyPr>
            <a:noAutofit/>
          </a:bodyPr>
          <a:lstStyle/>
          <a:p>
            <a:r>
              <a:rPr lang="en-US"/>
              <a:t>What Does This “Technical Infrastructure” Look Like?</a:t>
            </a:r>
          </a:p>
        </p:txBody>
      </p:sp>
      <p:grpSp>
        <p:nvGrpSpPr>
          <p:cNvPr id="31" name="Graphic 219">
            <a:extLst>
              <a:ext uri="{FF2B5EF4-FFF2-40B4-BE49-F238E27FC236}">
                <a16:creationId xmlns:a16="http://schemas.microsoft.com/office/drawing/2014/main" id="{E676C437-EBDA-431C-B049-34BC4BAF1224}"/>
              </a:ext>
            </a:extLst>
          </p:cNvPr>
          <p:cNvGrpSpPr>
            <a:grpSpLocks noChangeAspect="1"/>
          </p:cNvGrpSpPr>
          <p:nvPr/>
        </p:nvGrpSpPr>
        <p:grpSpPr>
          <a:xfrm>
            <a:off x="10362292" y="126366"/>
            <a:ext cx="617334" cy="660380"/>
            <a:chOff x="5918200" y="3238500"/>
            <a:chExt cx="354384" cy="379095"/>
          </a:xfrm>
          <a:solidFill>
            <a:srgbClr val="009AC9"/>
          </a:solidFill>
        </p:grpSpPr>
        <p:sp>
          <p:nvSpPr>
            <p:cNvPr id="32" name="Freeform 31">
              <a:extLst>
                <a:ext uri="{FF2B5EF4-FFF2-40B4-BE49-F238E27FC236}">
                  <a16:creationId xmlns:a16="http://schemas.microsoft.com/office/drawing/2014/main" id="{A5AEA758-417C-96D9-8E44-541BE9B1C830}"/>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0F6ACA5F-186B-0C0B-94C9-F4B869982533}"/>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1E26F0C3-97E0-5F6C-CF53-628943EA855C}"/>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D3546277-04CD-84BB-5A54-652A557A0BDB}"/>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a:p>
          </p:txBody>
        </p:sp>
      </p:grpSp>
      <p:grpSp>
        <p:nvGrpSpPr>
          <p:cNvPr id="36" name="Graphic 19">
            <a:extLst>
              <a:ext uri="{FF2B5EF4-FFF2-40B4-BE49-F238E27FC236}">
                <a16:creationId xmlns:a16="http://schemas.microsoft.com/office/drawing/2014/main" id="{C6F948A0-C579-43C2-7D64-AE49ECCDF075}"/>
              </a:ext>
            </a:extLst>
          </p:cNvPr>
          <p:cNvGrpSpPr>
            <a:grpSpLocks noChangeAspect="1"/>
          </p:cNvGrpSpPr>
          <p:nvPr/>
        </p:nvGrpSpPr>
        <p:grpSpPr>
          <a:xfrm>
            <a:off x="11236919" y="155219"/>
            <a:ext cx="757498" cy="603031"/>
            <a:chOff x="6222677" y="4236181"/>
            <a:chExt cx="571500" cy="454961"/>
          </a:xfrm>
          <a:solidFill>
            <a:srgbClr val="009AC9"/>
          </a:solidFill>
        </p:grpSpPr>
        <p:sp>
          <p:nvSpPr>
            <p:cNvPr id="38" name="Freeform 37">
              <a:extLst>
                <a:ext uri="{FF2B5EF4-FFF2-40B4-BE49-F238E27FC236}">
                  <a16:creationId xmlns:a16="http://schemas.microsoft.com/office/drawing/2014/main" id="{72FBCCCB-E231-E5E8-8CC7-CF0BE06515DA}"/>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BADF6B12-564B-5DCB-BEF5-F87AD023B80E}"/>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08A61875-E1A4-C270-1DD0-B7AB86E69C28}"/>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AEFC8C73-2CF3-9A2C-849E-29FAD920B8E3}"/>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2EBBFF6D-C92E-1AC0-D604-4E70AF2BE015}"/>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4D8312DD-91BA-72B7-5DB7-AB587E830355}"/>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E4967CAF-93CC-C3E0-5A5C-11475025047B}"/>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A3743FA0-8C27-EF04-6153-5B36F18B3BD6}"/>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A5BCBB01-563F-40FB-982F-C031E149FC87}"/>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84323008-F3FB-EAAE-2D0A-4AB39735AD51}"/>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69427DE2-17B8-779D-68EB-F51AD8D2C2CA}"/>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E359ABFD-8F4B-E457-A6D8-0FF726CA6E15}"/>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a:p>
          </p:txBody>
        </p:sp>
      </p:grpSp>
      <p:cxnSp>
        <p:nvCxnSpPr>
          <p:cNvPr id="68" name="Straight Connector 67">
            <a:extLst>
              <a:ext uri="{FF2B5EF4-FFF2-40B4-BE49-F238E27FC236}">
                <a16:creationId xmlns:a16="http://schemas.microsoft.com/office/drawing/2014/main" id="{511A44EA-0134-F59B-F6BE-E97018C0A183}"/>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
        <p:nvSpPr>
          <p:cNvPr id="4" name="Right Arrow 36">
            <a:extLst>
              <a:ext uri="{FF2B5EF4-FFF2-40B4-BE49-F238E27FC236}">
                <a16:creationId xmlns:a16="http://schemas.microsoft.com/office/drawing/2014/main" id="{AD86E348-204B-3F01-DE43-D4F447B4D6D5}"/>
              </a:ext>
            </a:extLst>
          </p:cNvPr>
          <p:cNvSpPr/>
          <p:nvPr/>
        </p:nvSpPr>
        <p:spPr>
          <a:xfrm>
            <a:off x="2180212" y="3531911"/>
            <a:ext cx="8418777" cy="301658"/>
          </a:xfrm>
          <a:prstGeom prst="rightArrow">
            <a:avLst/>
          </a:prstGeom>
          <a:solidFill>
            <a:srgbClr val="DDDDDD">
              <a:alpha val="4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200">
              <a:solidFill>
                <a:schemeClr val="bg1"/>
              </a:solidFill>
            </a:endParaRPr>
          </a:p>
        </p:txBody>
      </p:sp>
      <p:sp>
        <p:nvSpPr>
          <p:cNvPr id="30" name="Rounded Rectangle 23">
            <a:extLst>
              <a:ext uri="{FF2B5EF4-FFF2-40B4-BE49-F238E27FC236}">
                <a16:creationId xmlns:a16="http://schemas.microsoft.com/office/drawing/2014/main" id="{0A493605-4893-82CD-1874-6AF2613579E7}"/>
              </a:ext>
            </a:extLst>
          </p:cNvPr>
          <p:cNvSpPr/>
          <p:nvPr/>
        </p:nvSpPr>
        <p:spPr>
          <a:xfrm>
            <a:off x="3024592" y="2752056"/>
            <a:ext cx="3498902" cy="1775317"/>
          </a:xfrm>
          <a:prstGeom prst="roundRect">
            <a:avLst>
              <a:gd name="adj" fmla="val 10616"/>
            </a:avLst>
          </a:prstGeom>
          <a:solidFill>
            <a:schemeClr val="accent5">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200">
              <a:solidFill>
                <a:schemeClr val="bg1"/>
              </a:solidFill>
            </a:endParaRPr>
          </a:p>
        </p:txBody>
      </p:sp>
      <p:sp>
        <p:nvSpPr>
          <p:cNvPr id="55" name="Rounded Rectangle 41">
            <a:extLst>
              <a:ext uri="{FF2B5EF4-FFF2-40B4-BE49-F238E27FC236}">
                <a16:creationId xmlns:a16="http://schemas.microsoft.com/office/drawing/2014/main" id="{4BAD6CA0-1787-2BD6-1404-F73C7375387C}"/>
              </a:ext>
            </a:extLst>
          </p:cNvPr>
          <p:cNvSpPr/>
          <p:nvPr/>
        </p:nvSpPr>
        <p:spPr>
          <a:xfrm>
            <a:off x="9124250" y="2472347"/>
            <a:ext cx="914400" cy="365760"/>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Models</a:t>
            </a:r>
          </a:p>
        </p:txBody>
      </p:sp>
      <p:sp>
        <p:nvSpPr>
          <p:cNvPr id="69" name="Rounded Rectangle 42">
            <a:extLst>
              <a:ext uri="{FF2B5EF4-FFF2-40B4-BE49-F238E27FC236}">
                <a16:creationId xmlns:a16="http://schemas.microsoft.com/office/drawing/2014/main" id="{083454A5-4360-6373-8C36-45DF45B6A843}"/>
              </a:ext>
            </a:extLst>
          </p:cNvPr>
          <p:cNvSpPr/>
          <p:nvPr/>
        </p:nvSpPr>
        <p:spPr>
          <a:xfrm>
            <a:off x="9124250" y="2883102"/>
            <a:ext cx="914400" cy="365760"/>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Dash-boards</a:t>
            </a:r>
          </a:p>
        </p:txBody>
      </p:sp>
      <p:sp>
        <p:nvSpPr>
          <p:cNvPr id="70" name="Rounded Rectangle 43">
            <a:extLst>
              <a:ext uri="{FF2B5EF4-FFF2-40B4-BE49-F238E27FC236}">
                <a16:creationId xmlns:a16="http://schemas.microsoft.com/office/drawing/2014/main" id="{11664E5E-AED9-1C0D-2382-E5A5C38C2EB8}"/>
              </a:ext>
            </a:extLst>
          </p:cNvPr>
          <p:cNvSpPr/>
          <p:nvPr/>
        </p:nvSpPr>
        <p:spPr>
          <a:xfrm>
            <a:off x="9124250" y="3291871"/>
            <a:ext cx="914400" cy="365760"/>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Reports</a:t>
            </a:r>
          </a:p>
        </p:txBody>
      </p:sp>
      <p:sp>
        <p:nvSpPr>
          <p:cNvPr id="71" name="Rounded Rectangle 44">
            <a:extLst>
              <a:ext uri="{FF2B5EF4-FFF2-40B4-BE49-F238E27FC236}">
                <a16:creationId xmlns:a16="http://schemas.microsoft.com/office/drawing/2014/main" id="{FA43500E-DB1D-FCF8-2B0D-956E1B80306A}"/>
              </a:ext>
            </a:extLst>
          </p:cNvPr>
          <p:cNvSpPr/>
          <p:nvPr/>
        </p:nvSpPr>
        <p:spPr>
          <a:xfrm>
            <a:off x="9124250" y="3700640"/>
            <a:ext cx="914400" cy="365760"/>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Bots</a:t>
            </a:r>
          </a:p>
        </p:txBody>
      </p:sp>
      <p:sp>
        <p:nvSpPr>
          <p:cNvPr id="72" name="Rounded Rectangle 45">
            <a:extLst>
              <a:ext uri="{FF2B5EF4-FFF2-40B4-BE49-F238E27FC236}">
                <a16:creationId xmlns:a16="http://schemas.microsoft.com/office/drawing/2014/main" id="{AA1D6DBE-4878-E6B0-A52A-84BA07ECCE4E}"/>
              </a:ext>
            </a:extLst>
          </p:cNvPr>
          <p:cNvSpPr/>
          <p:nvPr/>
        </p:nvSpPr>
        <p:spPr>
          <a:xfrm>
            <a:off x="9124250" y="4109409"/>
            <a:ext cx="914400" cy="365760"/>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Portals</a:t>
            </a:r>
          </a:p>
        </p:txBody>
      </p:sp>
      <p:sp>
        <p:nvSpPr>
          <p:cNvPr id="73" name="Rounded Rectangle 46">
            <a:extLst>
              <a:ext uri="{FF2B5EF4-FFF2-40B4-BE49-F238E27FC236}">
                <a16:creationId xmlns:a16="http://schemas.microsoft.com/office/drawing/2014/main" id="{F6BA2EFD-4AF7-D364-4047-DBAD13855AB8}"/>
              </a:ext>
            </a:extLst>
          </p:cNvPr>
          <p:cNvSpPr/>
          <p:nvPr/>
        </p:nvSpPr>
        <p:spPr>
          <a:xfrm>
            <a:off x="9124250" y="4526054"/>
            <a:ext cx="914400" cy="365760"/>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1"/>
                </a:solidFill>
              </a:rPr>
              <a:t>Apps</a:t>
            </a:r>
          </a:p>
        </p:txBody>
      </p:sp>
      <p:sp>
        <p:nvSpPr>
          <p:cNvPr id="74" name="Magnetic Disk 6">
            <a:extLst>
              <a:ext uri="{FF2B5EF4-FFF2-40B4-BE49-F238E27FC236}">
                <a16:creationId xmlns:a16="http://schemas.microsoft.com/office/drawing/2014/main" id="{6F49C9B8-995F-8962-9D75-6784EFCA2C68}"/>
              </a:ext>
            </a:extLst>
          </p:cNvPr>
          <p:cNvSpPr/>
          <p:nvPr/>
        </p:nvSpPr>
        <p:spPr>
          <a:xfrm>
            <a:off x="1809910" y="2752056"/>
            <a:ext cx="758842" cy="684567"/>
          </a:xfrm>
          <a:prstGeom prst="flowChartMagneticDisk">
            <a:avLst/>
          </a:prstGeom>
          <a:solidFill>
            <a:schemeClr val="bg1">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90000"/>
              </a:lnSpc>
            </a:pPr>
            <a:r>
              <a:rPr lang="en-US" sz="1400" b="1">
                <a:solidFill>
                  <a:schemeClr val="bg1"/>
                </a:solidFill>
              </a:rPr>
              <a:t>Source DB</a:t>
            </a:r>
          </a:p>
        </p:txBody>
      </p:sp>
      <p:sp>
        <p:nvSpPr>
          <p:cNvPr id="75" name="Rectangle 74">
            <a:extLst>
              <a:ext uri="{FF2B5EF4-FFF2-40B4-BE49-F238E27FC236}">
                <a16:creationId xmlns:a16="http://schemas.microsoft.com/office/drawing/2014/main" id="{62DBF85E-823B-0DF9-1134-3C9E47626671}"/>
              </a:ext>
            </a:extLst>
          </p:cNvPr>
          <p:cNvSpPr/>
          <p:nvPr/>
        </p:nvSpPr>
        <p:spPr>
          <a:xfrm>
            <a:off x="1848448" y="3955924"/>
            <a:ext cx="681767" cy="551287"/>
          </a:xfrm>
          <a:prstGeom prst="rect">
            <a:avLst/>
          </a:prstGeom>
          <a:solidFill>
            <a:schemeClr val="bg1">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File Share</a:t>
            </a:r>
          </a:p>
        </p:txBody>
      </p:sp>
      <p:sp>
        <p:nvSpPr>
          <p:cNvPr id="76" name="Rounded Rectangle 16">
            <a:extLst>
              <a:ext uri="{FF2B5EF4-FFF2-40B4-BE49-F238E27FC236}">
                <a16:creationId xmlns:a16="http://schemas.microsoft.com/office/drawing/2014/main" id="{14EE4922-9453-9289-BE51-C08BA11CC134}"/>
              </a:ext>
            </a:extLst>
          </p:cNvPr>
          <p:cNvSpPr/>
          <p:nvPr/>
        </p:nvSpPr>
        <p:spPr>
          <a:xfrm>
            <a:off x="3448909" y="2865739"/>
            <a:ext cx="93849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Extract</a:t>
            </a:r>
          </a:p>
        </p:txBody>
      </p:sp>
      <p:sp>
        <p:nvSpPr>
          <p:cNvPr id="77" name="Rounded Rectangle 17">
            <a:extLst>
              <a:ext uri="{FF2B5EF4-FFF2-40B4-BE49-F238E27FC236}">
                <a16:creationId xmlns:a16="http://schemas.microsoft.com/office/drawing/2014/main" id="{25735215-CB82-9115-9717-9A6852A5EA69}"/>
              </a:ext>
            </a:extLst>
          </p:cNvPr>
          <p:cNvSpPr/>
          <p:nvPr/>
        </p:nvSpPr>
        <p:spPr>
          <a:xfrm>
            <a:off x="3448909" y="3433529"/>
            <a:ext cx="93849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lnSpc>
                <a:spcPct val="90000"/>
              </a:lnSpc>
            </a:pPr>
            <a:r>
              <a:rPr lang="en-US" sz="1400" b="1">
                <a:solidFill>
                  <a:schemeClr val="bg1"/>
                </a:solidFill>
              </a:rPr>
              <a:t>Transform</a:t>
            </a:r>
          </a:p>
        </p:txBody>
      </p:sp>
      <p:sp>
        <p:nvSpPr>
          <p:cNvPr id="78" name="Rounded Rectangle 18">
            <a:extLst>
              <a:ext uri="{FF2B5EF4-FFF2-40B4-BE49-F238E27FC236}">
                <a16:creationId xmlns:a16="http://schemas.microsoft.com/office/drawing/2014/main" id="{A3AE025B-A03C-72AD-4C25-8AA436BDA752}"/>
              </a:ext>
            </a:extLst>
          </p:cNvPr>
          <p:cNvSpPr/>
          <p:nvPr/>
        </p:nvSpPr>
        <p:spPr>
          <a:xfrm>
            <a:off x="3448909" y="4002967"/>
            <a:ext cx="93849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Load</a:t>
            </a:r>
          </a:p>
        </p:txBody>
      </p:sp>
      <p:sp>
        <p:nvSpPr>
          <p:cNvPr id="79" name="Rounded Rectangle 24">
            <a:extLst>
              <a:ext uri="{FF2B5EF4-FFF2-40B4-BE49-F238E27FC236}">
                <a16:creationId xmlns:a16="http://schemas.microsoft.com/office/drawing/2014/main" id="{5EE1C23F-4D37-63D1-8E2A-29691B86F111}"/>
              </a:ext>
            </a:extLst>
          </p:cNvPr>
          <p:cNvSpPr/>
          <p:nvPr/>
        </p:nvSpPr>
        <p:spPr>
          <a:xfrm>
            <a:off x="6825706" y="2771682"/>
            <a:ext cx="1371600" cy="232832"/>
          </a:xfrm>
          <a:prstGeom prst="roundRect">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AI</a:t>
            </a:r>
          </a:p>
        </p:txBody>
      </p:sp>
      <p:sp>
        <p:nvSpPr>
          <p:cNvPr id="80" name="Rounded Rectangle 25">
            <a:extLst>
              <a:ext uri="{FF2B5EF4-FFF2-40B4-BE49-F238E27FC236}">
                <a16:creationId xmlns:a16="http://schemas.microsoft.com/office/drawing/2014/main" id="{277429C0-07C9-BC57-A648-D5982D633656}"/>
              </a:ext>
            </a:extLst>
          </p:cNvPr>
          <p:cNvSpPr/>
          <p:nvPr/>
        </p:nvSpPr>
        <p:spPr>
          <a:xfrm>
            <a:off x="6825706" y="3089539"/>
            <a:ext cx="1371600" cy="232832"/>
          </a:xfrm>
          <a:prstGeom prst="roundRect">
            <a:avLst/>
          </a:prstGeom>
          <a:solidFill>
            <a:srgbClr val="A05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Analytics</a:t>
            </a:r>
          </a:p>
        </p:txBody>
      </p:sp>
      <p:sp>
        <p:nvSpPr>
          <p:cNvPr id="81" name="Rounded Rectangle 26">
            <a:extLst>
              <a:ext uri="{FF2B5EF4-FFF2-40B4-BE49-F238E27FC236}">
                <a16:creationId xmlns:a16="http://schemas.microsoft.com/office/drawing/2014/main" id="{5A6344C1-D7CB-0F84-8C1A-FC71CD69BCA4}"/>
              </a:ext>
            </a:extLst>
          </p:cNvPr>
          <p:cNvSpPr/>
          <p:nvPr/>
        </p:nvSpPr>
        <p:spPr>
          <a:xfrm>
            <a:off x="6825706" y="3407396"/>
            <a:ext cx="1371600" cy="232832"/>
          </a:xfrm>
          <a:prstGeom prst="roundRect">
            <a:avLst/>
          </a:prstGeom>
          <a:solidFill>
            <a:srgbClr val="A05EB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Visualization</a:t>
            </a:r>
          </a:p>
        </p:txBody>
      </p:sp>
      <p:sp>
        <p:nvSpPr>
          <p:cNvPr id="82" name="Rounded Rectangle 27">
            <a:extLst>
              <a:ext uri="{FF2B5EF4-FFF2-40B4-BE49-F238E27FC236}">
                <a16:creationId xmlns:a16="http://schemas.microsoft.com/office/drawing/2014/main" id="{72E1BFB1-E135-84A2-9519-87B715069DF7}"/>
              </a:ext>
            </a:extLst>
          </p:cNvPr>
          <p:cNvSpPr/>
          <p:nvPr/>
        </p:nvSpPr>
        <p:spPr>
          <a:xfrm>
            <a:off x="6825706" y="3725253"/>
            <a:ext cx="1371600" cy="232832"/>
          </a:xfrm>
          <a:prstGeom prst="roundRect">
            <a:avLst/>
          </a:prstGeom>
          <a:solidFill>
            <a:srgbClr val="A05EB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Automation</a:t>
            </a:r>
          </a:p>
        </p:txBody>
      </p:sp>
      <p:sp>
        <p:nvSpPr>
          <p:cNvPr id="83" name="Rounded Rectangle 28">
            <a:extLst>
              <a:ext uri="{FF2B5EF4-FFF2-40B4-BE49-F238E27FC236}">
                <a16:creationId xmlns:a16="http://schemas.microsoft.com/office/drawing/2014/main" id="{8D9C986E-8C34-75D5-388C-31DF0F3BAB00}"/>
              </a:ext>
            </a:extLst>
          </p:cNvPr>
          <p:cNvSpPr/>
          <p:nvPr/>
        </p:nvSpPr>
        <p:spPr>
          <a:xfrm>
            <a:off x="6825706" y="4043110"/>
            <a:ext cx="1371600" cy="232832"/>
          </a:xfrm>
          <a:prstGeom prst="roundRect">
            <a:avLst/>
          </a:prstGeom>
          <a:solidFill>
            <a:srgbClr val="A05EB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Low Code</a:t>
            </a:r>
          </a:p>
        </p:txBody>
      </p:sp>
      <p:sp>
        <p:nvSpPr>
          <p:cNvPr id="84" name="Oval 83">
            <a:extLst>
              <a:ext uri="{FF2B5EF4-FFF2-40B4-BE49-F238E27FC236}">
                <a16:creationId xmlns:a16="http://schemas.microsoft.com/office/drawing/2014/main" id="{4CE8BDB7-1CF2-3970-612B-A8944E541982}"/>
              </a:ext>
            </a:extLst>
          </p:cNvPr>
          <p:cNvSpPr>
            <a:spLocks noChangeAspect="1"/>
          </p:cNvSpPr>
          <p:nvPr/>
        </p:nvSpPr>
        <p:spPr>
          <a:xfrm>
            <a:off x="10647951" y="3225540"/>
            <a:ext cx="914400" cy="914400"/>
          </a:xfrm>
          <a:prstGeom prst="ellipse">
            <a:avLst/>
          </a:prstGeom>
          <a:noFill/>
          <a:ln w="38100">
            <a:solidFill>
              <a:srgbClr val="26BCD7"/>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90000"/>
              </a:lnSpc>
            </a:pPr>
            <a:r>
              <a:rPr lang="en-US" sz="1600" b="1">
                <a:solidFill>
                  <a:srgbClr val="515151"/>
                </a:solidFill>
              </a:rPr>
              <a:t>Users</a:t>
            </a:r>
            <a:endParaRPr lang="en-US" sz="1400" b="1">
              <a:solidFill>
                <a:srgbClr val="515151"/>
              </a:solidFill>
            </a:endParaRPr>
          </a:p>
        </p:txBody>
      </p:sp>
      <p:sp>
        <p:nvSpPr>
          <p:cNvPr id="85" name="Rounded Rectangle 28">
            <a:extLst>
              <a:ext uri="{FF2B5EF4-FFF2-40B4-BE49-F238E27FC236}">
                <a16:creationId xmlns:a16="http://schemas.microsoft.com/office/drawing/2014/main" id="{B81F9243-E8D1-F51B-4A73-F709BC214B8D}"/>
              </a:ext>
            </a:extLst>
          </p:cNvPr>
          <p:cNvSpPr/>
          <p:nvPr/>
        </p:nvSpPr>
        <p:spPr>
          <a:xfrm>
            <a:off x="6825706" y="4360966"/>
            <a:ext cx="1371600" cy="232832"/>
          </a:xfrm>
          <a:prstGeom prst="roundRect">
            <a:avLst/>
          </a:prstGeom>
          <a:solidFill>
            <a:srgbClr val="A05EB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b="1">
                <a:solidFill>
                  <a:schemeClr val="bg1"/>
                </a:solidFill>
              </a:rPr>
              <a:t>Vendor</a:t>
            </a:r>
          </a:p>
        </p:txBody>
      </p:sp>
      <p:sp>
        <p:nvSpPr>
          <p:cNvPr id="86" name="Right Brace 85">
            <a:extLst>
              <a:ext uri="{FF2B5EF4-FFF2-40B4-BE49-F238E27FC236}">
                <a16:creationId xmlns:a16="http://schemas.microsoft.com/office/drawing/2014/main" id="{DBB9E820-EC9C-4D67-D29C-63A638426D2F}"/>
              </a:ext>
            </a:extLst>
          </p:cNvPr>
          <p:cNvSpPr/>
          <p:nvPr/>
        </p:nvSpPr>
        <p:spPr>
          <a:xfrm rot="5400000">
            <a:off x="4553761" y="2949626"/>
            <a:ext cx="440563" cy="3498903"/>
          </a:xfrm>
          <a:prstGeom prst="rightBrace">
            <a:avLst/>
          </a:prstGeom>
          <a:ln>
            <a:solidFill>
              <a:srgbClr val="51515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 name="TextBox 86">
            <a:extLst>
              <a:ext uri="{FF2B5EF4-FFF2-40B4-BE49-F238E27FC236}">
                <a16:creationId xmlns:a16="http://schemas.microsoft.com/office/drawing/2014/main" id="{4A3F53A2-D3CD-A004-25BE-8F22D490F3A9}"/>
              </a:ext>
            </a:extLst>
          </p:cNvPr>
          <p:cNvSpPr txBox="1"/>
          <p:nvPr/>
        </p:nvSpPr>
        <p:spPr>
          <a:xfrm>
            <a:off x="3024591" y="4938265"/>
            <a:ext cx="3498903" cy="738664"/>
          </a:xfrm>
          <a:prstGeom prst="rect">
            <a:avLst/>
          </a:prstGeom>
          <a:noFill/>
          <a:ln>
            <a:noFill/>
          </a:ln>
        </p:spPr>
        <p:txBody>
          <a:bodyPr wrap="square" lIns="45720" rIns="45720" rtlCol="0">
            <a:spAutoFit/>
          </a:bodyPr>
          <a:lstStyle/>
          <a:p>
            <a:pPr marL="4763" algn="ctr">
              <a:spcBef>
                <a:spcPts val="300"/>
              </a:spcBef>
              <a:spcAft>
                <a:spcPts val="300"/>
              </a:spcAft>
              <a:buClr>
                <a:srgbClr val="26BCD7"/>
              </a:buClr>
              <a:buSzPct val="100000"/>
            </a:pPr>
            <a:r>
              <a:rPr lang="en-US" sz="1400" b="1">
                <a:solidFill>
                  <a:srgbClr val="515151"/>
                </a:solidFill>
                <a:latin typeface="Arial" panose="020B0604020202020204" pitchFamily="34" charset="0"/>
                <a:cs typeface="Arial" panose="020B0604020202020204" pitchFamily="34" charset="0"/>
              </a:rPr>
              <a:t>How this work is performed and where it is managed has a large impact on maturity. </a:t>
            </a:r>
          </a:p>
        </p:txBody>
      </p:sp>
      <p:sp>
        <p:nvSpPr>
          <p:cNvPr id="88" name="Down Arrow 47">
            <a:extLst>
              <a:ext uri="{FF2B5EF4-FFF2-40B4-BE49-F238E27FC236}">
                <a16:creationId xmlns:a16="http://schemas.microsoft.com/office/drawing/2014/main" id="{C59F058D-5637-8B36-9F19-AF06E73E6B9F}"/>
              </a:ext>
            </a:extLst>
          </p:cNvPr>
          <p:cNvSpPr/>
          <p:nvPr/>
        </p:nvSpPr>
        <p:spPr>
          <a:xfrm>
            <a:off x="2099685" y="2154004"/>
            <a:ext cx="179294" cy="286889"/>
          </a:xfrm>
          <a:prstGeom prst="downArrow">
            <a:avLst/>
          </a:prstGeom>
          <a:solidFill>
            <a:srgbClr val="B2B2B2">
              <a:alpha val="4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200">
              <a:solidFill>
                <a:schemeClr val="bg1"/>
              </a:solidFill>
            </a:endParaRPr>
          </a:p>
        </p:txBody>
      </p:sp>
      <p:sp>
        <p:nvSpPr>
          <p:cNvPr id="89" name="TextBox 88">
            <a:extLst>
              <a:ext uri="{FF2B5EF4-FFF2-40B4-BE49-F238E27FC236}">
                <a16:creationId xmlns:a16="http://schemas.microsoft.com/office/drawing/2014/main" id="{1A71439F-045C-0430-48DB-C30E6A7CCB58}"/>
              </a:ext>
            </a:extLst>
          </p:cNvPr>
          <p:cNvSpPr txBox="1"/>
          <p:nvPr/>
        </p:nvSpPr>
        <p:spPr>
          <a:xfrm>
            <a:off x="1738649" y="1850258"/>
            <a:ext cx="905376" cy="338554"/>
          </a:xfrm>
          <a:prstGeom prst="rect">
            <a:avLst/>
          </a:prstGeom>
          <a:noFill/>
          <a:ln>
            <a:noFill/>
          </a:ln>
        </p:spPr>
        <p:txBody>
          <a:bodyPr wrap="none" lIns="45720" rIns="45720" rtlCol="0">
            <a:spAutoFit/>
          </a:bodyPr>
          <a:lstStyle/>
          <a:p>
            <a:pPr marL="4763" algn="l">
              <a:spcBef>
                <a:spcPts val="300"/>
              </a:spcBef>
              <a:spcAft>
                <a:spcPts val="300"/>
              </a:spcAft>
              <a:buClr>
                <a:srgbClr val="26BCD7"/>
              </a:buClr>
              <a:buSzPct val="100000"/>
            </a:pPr>
            <a:r>
              <a:rPr lang="en-US" sz="1600" b="1">
                <a:solidFill>
                  <a:srgbClr val="515151"/>
                </a:solidFill>
                <a:latin typeface="Arial" panose="020B0604020202020204" pitchFamily="34" charset="0"/>
                <a:cs typeface="Arial" panose="020B0604020202020204" pitchFamily="34" charset="0"/>
              </a:rPr>
              <a:t>Sources</a:t>
            </a:r>
          </a:p>
        </p:txBody>
      </p:sp>
      <p:sp>
        <p:nvSpPr>
          <p:cNvPr id="90" name="Down Arrow 50">
            <a:extLst>
              <a:ext uri="{FF2B5EF4-FFF2-40B4-BE49-F238E27FC236}">
                <a16:creationId xmlns:a16="http://schemas.microsoft.com/office/drawing/2014/main" id="{88DCFD3F-471F-0D5C-2C68-8528253DEE4E}"/>
              </a:ext>
            </a:extLst>
          </p:cNvPr>
          <p:cNvSpPr/>
          <p:nvPr/>
        </p:nvSpPr>
        <p:spPr>
          <a:xfrm>
            <a:off x="4704135" y="2154004"/>
            <a:ext cx="179294" cy="286889"/>
          </a:xfrm>
          <a:prstGeom prst="downArrow">
            <a:avLst/>
          </a:prstGeom>
          <a:solidFill>
            <a:srgbClr val="B2B2B2">
              <a:alpha val="4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200">
              <a:solidFill>
                <a:schemeClr val="bg1"/>
              </a:solidFill>
            </a:endParaRPr>
          </a:p>
        </p:txBody>
      </p:sp>
      <p:sp>
        <p:nvSpPr>
          <p:cNvPr id="91" name="TextBox 90">
            <a:extLst>
              <a:ext uri="{FF2B5EF4-FFF2-40B4-BE49-F238E27FC236}">
                <a16:creationId xmlns:a16="http://schemas.microsoft.com/office/drawing/2014/main" id="{8BA9F134-FD52-4C9C-AF1E-4FC05CE33E4B}"/>
              </a:ext>
            </a:extLst>
          </p:cNvPr>
          <p:cNvSpPr txBox="1"/>
          <p:nvPr/>
        </p:nvSpPr>
        <p:spPr>
          <a:xfrm>
            <a:off x="3485499" y="1850258"/>
            <a:ext cx="2617255" cy="338554"/>
          </a:xfrm>
          <a:prstGeom prst="rect">
            <a:avLst/>
          </a:prstGeom>
          <a:noFill/>
          <a:ln>
            <a:noFill/>
          </a:ln>
        </p:spPr>
        <p:txBody>
          <a:bodyPr wrap="none" lIns="45720" rIns="45720" rtlCol="0">
            <a:spAutoFit/>
          </a:bodyPr>
          <a:lstStyle/>
          <a:p>
            <a:pPr marL="4763" algn="l">
              <a:spcBef>
                <a:spcPts val="300"/>
              </a:spcBef>
              <a:spcAft>
                <a:spcPts val="300"/>
              </a:spcAft>
              <a:buClr>
                <a:srgbClr val="26BCD7"/>
              </a:buClr>
              <a:buSzPct val="100000"/>
            </a:pPr>
            <a:r>
              <a:rPr lang="en-US" sz="1600" b="1">
                <a:solidFill>
                  <a:srgbClr val="515151"/>
                </a:solidFill>
                <a:latin typeface="Arial" panose="020B0604020202020204" pitchFamily="34" charset="0"/>
                <a:cs typeface="Arial" panose="020B0604020202020204" pitchFamily="34" charset="0"/>
              </a:rPr>
              <a:t>Storage &amp; Transformation</a:t>
            </a:r>
          </a:p>
        </p:txBody>
      </p:sp>
      <p:sp>
        <p:nvSpPr>
          <p:cNvPr id="92" name="Down Arrow 52">
            <a:extLst>
              <a:ext uri="{FF2B5EF4-FFF2-40B4-BE49-F238E27FC236}">
                <a16:creationId xmlns:a16="http://schemas.microsoft.com/office/drawing/2014/main" id="{4B615521-3AAA-2329-16ED-8ED970F53020}"/>
              </a:ext>
            </a:extLst>
          </p:cNvPr>
          <p:cNvSpPr/>
          <p:nvPr/>
        </p:nvSpPr>
        <p:spPr>
          <a:xfrm>
            <a:off x="7382732" y="2154004"/>
            <a:ext cx="179294" cy="286889"/>
          </a:xfrm>
          <a:prstGeom prst="downArrow">
            <a:avLst/>
          </a:prstGeom>
          <a:solidFill>
            <a:srgbClr val="B2B2B2">
              <a:alpha val="4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200">
              <a:solidFill>
                <a:schemeClr val="bg1"/>
              </a:solidFill>
            </a:endParaRPr>
          </a:p>
        </p:txBody>
      </p:sp>
      <p:sp>
        <p:nvSpPr>
          <p:cNvPr id="93" name="TextBox 92">
            <a:extLst>
              <a:ext uri="{FF2B5EF4-FFF2-40B4-BE49-F238E27FC236}">
                <a16:creationId xmlns:a16="http://schemas.microsoft.com/office/drawing/2014/main" id="{D25EB0EC-50B9-88CA-DEF5-105EABFE79C4}"/>
              </a:ext>
            </a:extLst>
          </p:cNvPr>
          <p:cNvSpPr txBox="1"/>
          <p:nvPr/>
        </p:nvSpPr>
        <p:spPr>
          <a:xfrm>
            <a:off x="6956480" y="1850258"/>
            <a:ext cx="1032014" cy="338554"/>
          </a:xfrm>
          <a:prstGeom prst="rect">
            <a:avLst/>
          </a:prstGeom>
          <a:noFill/>
          <a:ln>
            <a:noFill/>
          </a:ln>
        </p:spPr>
        <p:txBody>
          <a:bodyPr wrap="none" lIns="45720" rIns="45720" rtlCol="0">
            <a:spAutoFit/>
          </a:bodyPr>
          <a:lstStyle/>
          <a:p>
            <a:pPr marL="4763" algn="l">
              <a:spcBef>
                <a:spcPts val="300"/>
              </a:spcBef>
              <a:spcAft>
                <a:spcPts val="300"/>
              </a:spcAft>
              <a:buClr>
                <a:srgbClr val="26BCD7"/>
              </a:buClr>
              <a:buSzPct val="100000"/>
            </a:pPr>
            <a:r>
              <a:rPr lang="en-US" sz="1600" b="1">
                <a:solidFill>
                  <a:srgbClr val="515151"/>
                </a:solidFill>
                <a:latin typeface="Arial" panose="020B0604020202020204" pitchFamily="34" charset="0"/>
                <a:cs typeface="Arial" panose="020B0604020202020204" pitchFamily="34" charset="0"/>
              </a:rPr>
              <a:t>Solutions</a:t>
            </a:r>
          </a:p>
        </p:txBody>
      </p:sp>
      <p:sp>
        <p:nvSpPr>
          <p:cNvPr id="94" name="Down Arrow 55">
            <a:extLst>
              <a:ext uri="{FF2B5EF4-FFF2-40B4-BE49-F238E27FC236}">
                <a16:creationId xmlns:a16="http://schemas.microsoft.com/office/drawing/2014/main" id="{8B544660-0364-00E4-B84F-659EA0410E5A}"/>
              </a:ext>
            </a:extLst>
          </p:cNvPr>
          <p:cNvSpPr/>
          <p:nvPr/>
        </p:nvSpPr>
        <p:spPr>
          <a:xfrm>
            <a:off x="9491803" y="2154004"/>
            <a:ext cx="179294" cy="286889"/>
          </a:xfrm>
          <a:prstGeom prst="downArrow">
            <a:avLst/>
          </a:prstGeom>
          <a:solidFill>
            <a:srgbClr val="B2B2B2">
              <a:alpha val="4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200">
              <a:solidFill>
                <a:schemeClr val="bg1"/>
              </a:solidFill>
            </a:endParaRPr>
          </a:p>
        </p:txBody>
      </p:sp>
      <p:sp>
        <p:nvSpPr>
          <p:cNvPr id="95" name="TextBox 94">
            <a:extLst>
              <a:ext uri="{FF2B5EF4-FFF2-40B4-BE49-F238E27FC236}">
                <a16:creationId xmlns:a16="http://schemas.microsoft.com/office/drawing/2014/main" id="{F8189AA0-4763-6000-C116-15AE656CD060}"/>
              </a:ext>
            </a:extLst>
          </p:cNvPr>
          <p:cNvSpPr txBox="1"/>
          <p:nvPr/>
        </p:nvSpPr>
        <p:spPr>
          <a:xfrm>
            <a:off x="9267037" y="1850258"/>
            <a:ext cx="628826" cy="338554"/>
          </a:xfrm>
          <a:prstGeom prst="rect">
            <a:avLst/>
          </a:prstGeom>
          <a:noFill/>
          <a:ln>
            <a:noFill/>
          </a:ln>
        </p:spPr>
        <p:txBody>
          <a:bodyPr wrap="none" lIns="45720" rIns="45720" rtlCol="0">
            <a:spAutoFit/>
          </a:bodyPr>
          <a:lstStyle/>
          <a:p>
            <a:pPr marL="4763" algn="l">
              <a:spcBef>
                <a:spcPts val="300"/>
              </a:spcBef>
              <a:spcAft>
                <a:spcPts val="300"/>
              </a:spcAft>
              <a:buClr>
                <a:srgbClr val="26BCD7"/>
              </a:buClr>
              <a:buSzPct val="100000"/>
            </a:pPr>
            <a:r>
              <a:rPr lang="en-US" sz="1600" b="1">
                <a:solidFill>
                  <a:srgbClr val="515151"/>
                </a:solidFill>
                <a:latin typeface="Arial" panose="020B0604020202020204" pitchFamily="34" charset="0"/>
                <a:cs typeface="Arial" panose="020B0604020202020204" pitchFamily="34" charset="0"/>
              </a:rPr>
              <a:t>Tools</a:t>
            </a:r>
          </a:p>
        </p:txBody>
      </p:sp>
      <p:grpSp>
        <p:nvGrpSpPr>
          <p:cNvPr id="96" name="Graphic 55">
            <a:extLst>
              <a:ext uri="{FF2B5EF4-FFF2-40B4-BE49-F238E27FC236}">
                <a16:creationId xmlns:a16="http://schemas.microsoft.com/office/drawing/2014/main" id="{155A6928-1151-1564-F31F-1D0335D15BFC}"/>
              </a:ext>
            </a:extLst>
          </p:cNvPr>
          <p:cNvGrpSpPr>
            <a:grpSpLocks noChangeAspect="1"/>
          </p:cNvGrpSpPr>
          <p:nvPr/>
        </p:nvGrpSpPr>
        <p:grpSpPr>
          <a:xfrm>
            <a:off x="3760574" y="2761017"/>
            <a:ext cx="2005729" cy="1736615"/>
            <a:chOff x="5962648" y="3314700"/>
            <a:chExt cx="263911" cy="228502"/>
          </a:xfrm>
          <a:solidFill>
            <a:srgbClr val="DDDDDD">
              <a:alpha val="50000"/>
            </a:srgbClr>
          </a:solidFill>
        </p:grpSpPr>
        <p:sp>
          <p:nvSpPr>
            <p:cNvPr id="97" name="Freeform 57">
              <a:extLst>
                <a:ext uri="{FF2B5EF4-FFF2-40B4-BE49-F238E27FC236}">
                  <a16:creationId xmlns:a16="http://schemas.microsoft.com/office/drawing/2014/main" id="{DAC475AD-580A-4103-1472-2F04F6A27FBA}"/>
                </a:ext>
              </a:extLst>
            </p:cNvPr>
            <p:cNvSpPr/>
            <p:nvPr/>
          </p:nvSpPr>
          <p:spPr>
            <a:xfrm>
              <a:off x="5981419" y="3314700"/>
              <a:ext cx="228600" cy="91440"/>
            </a:xfrm>
            <a:custGeom>
              <a:avLst/>
              <a:gdLst>
                <a:gd name="connsiteX0" fmla="*/ 224595 w 228600"/>
                <a:gd name="connsiteY0" fmla="*/ 93726 h 91440"/>
                <a:gd name="connsiteX1" fmla="*/ 217451 w 228600"/>
                <a:gd name="connsiteY1" fmla="*/ 88423 h 91440"/>
                <a:gd name="connsiteX2" fmla="*/ 88994 w 228600"/>
                <a:gd name="connsiteY2" fmla="*/ 17523 h 91440"/>
                <a:gd name="connsiteX3" fmla="*/ 15140 w 228600"/>
                <a:gd name="connsiteY3" fmla="*/ 88423 h 91440"/>
                <a:gd name="connsiteX4" fmla="*/ 7901 w 228600"/>
                <a:gd name="connsiteY4" fmla="*/ 93543 h 91440"/>
                <a:gd name="connsiteX5" fmla="*/ 5711 w 228600"/>
                <a:gd name="connsiteY5" fmla="*/ 93543 h 91440"/>
                <a:gd name="connsiteX6" fmla="*/ 224 w 228600"/>
                <a:gd name="connsiteY6" fmla="*/ 84790 h 91440"/>
                <a:gd name="connsiteX7" fmla="*/ 281 w 228600"/>
                <a:gd name="connsiteY7" fmla="*/ 84582 h 91440"/>
                <a:gd name="connsiteX8" fmla="*/ 116201 w 228600"/>
                <a:gd name="connsiteY8" fmla="*/ 0 h 91440"/>
                <a:gd name="connsiteX9" fmla="*/ 148205 w 228600"/>
                <a:gd name="connsiteY9" fmla="*/ 4206 h 91440"/>
                <a:gd name="connsiteX10" fmla="*/ 231929 w 228600"/>
                <a:gd name="connsiteY10" fmla="*/ 84582 h 91440"/>
                <a:gd name="connsiteX11" fmla="*/ 226819 w 228600"/>
                <a:gd name="connsiteY11" fmla="*/ 93690 h 91440"/>
                <a:gd name="connsiteX12" fmla="*/ 226691 w 228600"/>
                <a:gd name="connsiteY12" fmla="*/ 93726 h 91440"/>
                <a:gd name="connsiteX13" fmla="*/ 224595 w 228600"/>
                <a:gd name="connsiteY13" fmla="*/ 93726 h 9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8600" h="91440">
                  <a:moveTo>
                    <a:pt x="224595" y="93726"/>
                  </a:moveTo>
                  <a:cubicBezTo>
                    <a:pt x="221251" y="93679"/>
                    <a:pt x="218340" y="91518"/>
                    <a:pt x="217451" y="88423"/>
                  </a:cubicBezTo>
                  <a:cubicBezTo>
                    <a:pt x="202373" y="34791"/>
                    <a:pt x="144861" y="3048"/>
                    <a:pt x="88994" y="17523"/>
                  </a:cubicBezTo>
                  <a:cubicBezTo>
                    <a:pt x="52986" y="26852"/>
                    <a:pt x="24859" y="53855"/>
                    <a:pt x="15140" y="88423"/>
                  </a:cubicBezTo>
                  <a:cubicBezTo>
                    <a:pt x="14172" y="91478"/>
                    <a:pt x="11228" y="93560"/>
                    <a:pt x="7901" y="93543"/>
                  </a:cubicBezTo>
                  <a:cubicBezTo>
                    <a:pt x="7178" y="93681"/>
                    <a:pt x="6434" y="93681"/>
                    <a:pt x="5711" y="93543"/>
                  </a:cubicBezTo>
                  <a:cubicBezTo>
                    <a:pt x="1678" y="92580"/>
                    <a:pt x="-779" y="88661"/>
                    <a:pt x="224" y="84790"/>
                  </a:cubicBezTo>
                  <a:cubicBezTo>
                    <a:pt x="242" y="84720"/>
                    <a:pt x="261" y="84651"/>
                    <a:pt x="281" y="84582"/>
                  </a:cubicBezTo>
                  <a:cubicBezTo>
                    <a:pt x="14773" y="34611"/>
                    <a:pt x="62168" y="29"/>
                    <a:pt x="116201" y="0"/>
                  </a:cubicBezTo>
                  <a:cubicBezTo>
                    <a:pt x="127019" y="-14"/>
                    <a:pt x="137788" y="1402"/>
                    <a:pt x="148205" y="4206"/>
                  </a:cubicBezTo>
                  <a:cubicBezTo>
                    <a:pt x="188837" y="15095"/>
                    <a:pt x="220587" y="45575"/>
                    <a:pt x="231929" y="84582"/>
                  </a:cubicBezTo>
                  <a:cubicBezTo>
                    <a:pt x="233138" y="88452"/>
                    <a:pt x="230850" y="92530"/>
                    <a:pt x="226819" y="93690"/>
                  </a:cubicBezTo>
                  <a:cubicBezTo>
                    <a:pt x="226776" y="93703"/>
                    <a:pt x="226734" y="93715"/>
                    <a:pt x="226691" y="93726"/>
                  </a:cubicBezTo>
                  <a:cubicBezTo>
                    <a:pt x="225996" y="93821"/>
                    <a:pt x="225290" y="93821"/>
                    <a:pt x="224595" y="93726"/>
                  </a:cubicBezTo>
                  <a:close/>
                </a:path>
              </a:pathLst>
            </a:custGeom>
            <a:grpFill/>
            <a:ln w="9525" cap="flat">
              <a:noFill/>
              <a:prstDash val="solid"/>
              <a:miter/>
            </a:ln>
          </p:spPr>
          <p:txBody>
            <a:bodyPr rtlCol="0" anchor="ctr"/>
            <a:lstStyle/>
            <a:p>
              <a:endParaRPr lang="en-US"/>
            </a:p>
          </p:txBody>
        </p:sp>
        <p:sp>
          <p:nvSpPr>
            <p:cNvPr id="98" name="Freeform 59">
              <a:extLst>
                <a:ext uri="{FF2B5EF4-FFF2-40B4-BE49-F238E27FC236}">
                  <a16:creationId xmlns:a16="http://schemas.microsoft.com/office/drawing/2014/main" id="{F17A9C17-C818-ABF3-F800-C3F481F92517}"/>
                </a:ext>
              </a:extLst>
            </p:cNvPr>
            <p:cNvSpPr/>
            <p:nvPr/>
          </p:nvSpPr>
          <p:spPr>
            <a:xfrm>
              <a:off x="5983814" y="3316507"/>
              <a:ext cx="219075" cy="82296"/>
            </a:xfrm>
            <a:custGeom>
              <a:avLst/>
              <a:gdLst>
                <a:gd name="connsiteX0" fmla="*/ 222200 w 219075"/>
                <a:gd name="connsiteY0" fmla="*/ 90090 h 82296"/>
                <a:gd name="connsiteX1" fmla="*/ 216961 w 219075"/>
                <a:gd name="connsiteY1" fmla="*/ 86067 h 82296"/>
                <a:gd name="connsiteX2" fmla="*/ 85138 w 219075"/>
                <a:gd name="connsiteY2" fmla="*/ 14832 h 82296"/>
                <a:gd name="connsiteX3" fmla="*/ 10935 w 219075"/>
                <a:gd name="connsiteY3" fmla="*/ 86067 h 82296"/>
                <a:gd name="connsiteX4" fmla="*/ 4264 w 219075"/>
                <a:gd name="connsiteY4" fmla="*/ 89715 h 82296"/>
                <a:gd name="connsiteX5" fmla="*/ 3982 w 219075"/>
                <a:gd name="connsiteY5" fmla="*/ 89633 h 82296"/>
                <a:gd name="connsiteX6" fmla="*/ 172 w 219075"/>
                <a:gd name="connsiteY6" fmla="*/ 83232 h 82296"/>
                <a:gd name="connsiteX7" fmla="*/ 145293 w 219075"/>
                <a:gd name="connsiteY7" fmla="*/ 4098 h 82296"/>
                <a:gd name="connsiteX8" fmla="*/ 227724 w 219075"/>
                <a:gd name="connsiteY8" fmla="*/ 83232 h 82296"/>
                <a:gd name="connsiteX9" fmla="*/ 223856 w 219075"/>
                <a:gd name="connsiteY9" fmla="*/ 89897 h 82296"/>
                <a:gd name="connsiteX10" fmla="*/ 223819 w 219075"/>
                <a:gd name="connsiteY10" fmla="*/ 89907 h 82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9075" h="82296">
                  <a:moveTo>
                    <a:pt x="222200" y="90090"/>
                  </a:moveTo>
                  <a:cubicBezTo>
                    <a:pt x="219720" y="90006"/>
                    <a:pt x="217590" y="88371"/>
                    <a:pt x="216961" y="86067"/>
                  </a:cubicBezTo>
                  <a:cubicBezTo>
                    <a:pt x="201050" y="31450"/>
                    <a:pt x="142030" y="-443"/>
                    <a:pt x="85138" y="14832"/>
                  </a:cubicBezTo>
                  <a:cubicBezTo>
                    <a:pt x="49137" y="24498"/>
                    <a:pt x="21004" y="51505"/>
                    <a:pt x="10935" y="86067"/>
                  </a:cubicBezTo>
                  <a:cubicBezTo>
                    <a:pt x="10142" y="88843"/>
                    <a:pt x="7155" y="90476"/>
                    <a:pt x="4264" y="89715"/>
                  </a:cubicBezTo>
                  <a:cubicBezTo>
                    <a:pt x="4169" y="89690"/>
                    <a:pt x="4075" y="89663"/>
                    <a:pt x="3982" y="89633"/>
                  </a:cubicBezTo>
                  <a:cubicBezTo>
                    <a:pt x="1122" y="88834"/>
                    <a:pt x="-563" y="86003"/>
                    <a:pt x="172" y="83232"/>
                  </a:cubicBezTo>
                  <a:cubicBezTo>
                    <a:pt x="17483" y="22909"/>
                    <a:pt x="82456" y="-12521"/>
                    <a:pt x="145293" y="4098"/>
                  </a:cubicBezTo>
                  <a:cubicBezTo>
                    <a:pt x="185370" y="14697"/>
                    <a:pt x="216683" y="44757"/>
                    <a:pt x="227724" y="83232"/>
                  </a:cubicBezTo>
                  <a:cubicBezTo>
                    <a:pt x="228573" y="86098"/>
                    <a:pt x="226842" y="89082"/>
                    <a:pt x="223856" y="89897"/>
                  </a:cubicBezTo>
                  <a:cubicBezTo>
                    <a:pt x="223844" y="89901"/>
                    <a:pt x="223831" y="89904"/>
                    <a:pt x="223819" y="89907"/>
                  </a:cubicBezTo>
                  <a:close/>
                </a:path>
              </a:pathLst>
            </a:custGeom>
            <a:grpFill/>
            <a:ln w="9525" cap="flat">
              <a:noFill/>
              <a:prstDash val="solid"/>
              <a:miter/>
            </a:ln>
          </p:spPr>
          <p:txBody>
            <a:bodyPr rtlCol="0" anchor="ctr"/>
            <a:lstStyle/>
            <a:p>
              <a:endParaRPr lang="en-US"/>
            </a:p>
          </p:txBody>
        </p:sp>
        <p:sp>
          <p:nvSpPr>
            <p:cNvPr id="99" name="Freeform 60">
              <a:extLst>
                <a:ext uri="{FF2B5EF4-FFF2-40B4-BE49-F238E27FC236}">
                  <a16:creationId xmlns:a16="http://schemas.microsoft.com/office/drawing/2014/main" id="{1C2E2D11-9349-1EC2-E9BF-C5D551686763}"/>
                </a:ext>
              </a:extLst>
            </p:cNvPr>
            <p:cNvSpPr/>
            <p:nvPr/>
          </p:nvSpPr>
          <p:spPr>
            <a:xfrm>
              <a:off x="5981397" y="3451762"/>
              <a:ext cx="228600" cy="91440"/>
            </a:xfrm>
            <a:custGeom>
              <a:avLst/>
              <a:gdLst>
                <a:gd name="connsiteX0" fmla="*/ 116127 w 228600"/>
                <a:gd name="connsiteY0" fmla="*/ 93367 h 91440"/>
                <a:gd name="connsiteX1" fmla="*/ 303 w 228600"/>
                <a:gd name="connsiteY1" fmla="*/ 9242 h 91440"/>
                <a:gd name="connsiteX2" fmla="*/ 5503 w 228600"/>
                <a:gd name="connsiteY2" fmla="*/ 181 h 91440"/>
                <a:gd name="connsiteX3" fmla="*/ 5827 w 228600"/>
                <a:gd name="connsiteY3" fmla="*/ 98 h 91440"/>
                <a:gd name="connsiteX4" fmla="*/ 7637 w 228600"/>
                <a:gd name="connsiteY4" fmla="*/ 98 h 91440"/>
                <a:gd name="connsiteX5" fmla="*/ 14781 w 228600"/>
                <a:gd name="connsiteY5" fmla="*/ 5219 h 91440"/>
                <a:gd name="connsiteX6" fmla="*/ 115841 w 228600"/>
                <a:gd name="connsiteY6" fmla="*/ 79103 h 91440"/>
                <a:gd name="connsiteX7" fmla="*/ 143940 w 228600"/>
                <a:gd name="connsiteY7" fmla="*/ 75445 h 91440"/>
                <a:gd name="connsiteX8" fmla="*/ 217092 w 228600"/>
                <a:gd name="connsiteY8" fmla="*/ 5219 h 91440"/>
                <a:gd name="connsiteX9" fmla="*/ 224331 w 228600"/>
                <a:gd name="connsiteY9" fmla="*/ 98 h 91440"/>
                <a:gd name="connsiteX10" fmla="*/ 226521 w 228600"/>
                <a:gd name="connsiteY10" fmla="*/ 98 h 91440"/>
                <a:gd name="connsiteX11" fmla="*/ 231570 w 228600"/>
                <a:gd name="connsiteY11" fmla="*/ 8694 h 91440"/>
                <a:gd name="connsiteX12" fmla="*/ 116317 w 228600"/>
                <a:gd name="connsiteY12" fmla="*/ 93367 h 91440"/>
                <a:gd name="connsiteX13" fmla="*/ 116317 w 228600"/>
                <a:gd name="connsiteY13" fmla="*/ 91538 h 9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8600" h="91440">
                  <a:moveTo>
                    <a:pt x="116127" y="93367"/>
                  </a:moveTo>
                  <a:cubicBezTo>
                    <a:pt x="62242" y="93417"/>
                    <a:pt x="14905" y="59036"/>
                    <a:pt x="303" y="9242"/>
                  </a:cubicBezTo>
                  <a:cubicBezTo>
                    <a:pt x="-868" y="5362"/>
                    <a:pt x="1460" y="1305"/>
                    <a:pt x="5503" y="181"/>
                  </a:cubicBezTo>
                  <a:cubicBezTo>
                    <a:pt x="5610" y="151"/>
                    <a:pt x="5718" y="124"/>
                    <a:pt x="5827" y="98"/>
                  </a:cubicBezTo>
                  <a:cubicBezTo>
                    <a:pt x="6426" y="3"/>
                    <a:pt x="7038" y="3"/>
                    <a:pt x="7637" y="98"/>
                  </a:cubicBezTo>
                  <a:cubicBezTo>
                    <a:pt x="10929" y="122"/>
                    <a:pt x="13822" y="2196"/>
                    <a:pt x="14781" y="5219"/>
                  </a:cubicBezTo>
                  <a:cubicBezTo>
                    <a:pt x="27302" y="48878"/>
                    <a:pt x="68670" y="79122"/>
                    <a:pt x="115841" y="79103"/>
                  </a:cubicBezTo>
                  <a:cubicBezTo>
                    <a:pt x="125337" y="79125"/>
                    <a:pt x="134792" y="77894"/>
                    <a:pt x="143940" y="75445"/>
                  </a:cubicBezTo>
                  <a:cubicBezTo>
                    <a:pt x="179413" y="65885"/>
                    <a:pt x="207134" y="39273"/>
                    <a:pt x="217092" y="5219"/>
                  </a:cubicBezTo>
                  <a:cubicBezTo>
                    <a:pt x="218087" y="2182"/>
                    <a:pt x="221014" y="111"/>
                    <a:pt x="224331" y="98"/>
                  </a:cubicBezTo>
                  <a:cubicBezTo>
                    <a:pt x="225055" y="-33"/>
                    <a:pt x="225798" y="-33"/>
                    <a:pt x="226521" y="98"/>
                  </a:cubicBezTo>
                  <a:cubicBezTo>
                    <a:pt x="230330" y="1203"/>
                    <a:pt x="232556" y="4993"/>
                    <a:pt x="231570" y="8694"/>
                  </a:cubicBezTo>
                  <a:cubicBezTo>
                    <a:pt x="217237" y="58510"/>
                    <a:pt x="170151" y="93103"/>
                    <a:pt x="116317" y="93367"/>
                  </a:cubicBezTo>
                  <a:lnTo>
                    <a:pt x="116317" y="91538"/>
                  </a:lnTo>
                  <a:close/>
                </a:path>
              </a:pathLst>
            </a:custGeom>
            <a:grpFill/>
            <a:ln w="9525" cap="flat">
              <a:noFill/>
              <a:prstDash val="solid"/>
              <a:miter/>
            </a:ln>
          </p:spPr>
          <p:txBody>
            <a:bodyPr rtlCol="0" anchor="ctr"/>
            <a:lstStyle/>
            <a:p>
              <a:endParaRPr lang="en-US"/>
            </a:p>
          </p:txBody>
        </p:sp>
        <p:sp>
          <p:nvSpPr>
            <p:cNvPr id="100" name="Freeform 62">
              <a:extLst>
                <a:ext uri="{FF2B5EF4-FFF2-40B4-BE49-F238E27FC236}">
                  <a16:creationId xmlns:a16="http://schemas.microsoft.com/office/drawing/2014/main" id="{04EFFA28-F052-EFA0-20EB-27B54BA5711D}"/>
                </a:ext>
              </a:extLst>
            </p:cNvPr>
            <p:cNvSpPr/>
            <p:nvPr/>
          </p:nvSpPr>
          <p:spPr>
            <a:xfrm>
              <a:off x="5983663" y="3453524"/>
              <a:ext cx="219075" cy="82296"/>
            </a:xfrm>
            <a:custGeom>
              <a:avLst/>
              <a:gdLst>
                <a:gd name="connsiteX0" fmla="*/ 113957 w 219075"/>
                <a:gd name="connsiteY0" fmla="*/ 89776 h 82296"/>
                <a:gd name="connsiteX1" fmla="*/ 133 w 219075"/>
                <a:gd name="connsiteY1" fmla="*/ 6657 h 82296"/>
                <a:gd name="connsiteX2" fmla="*/ 4324 w 219075"/>
                <a:gd name="connsiteY2" fmla="*/ 165 h 82296"/>
                <a:gd name="connsiteX3" fmla="*/ 10991 w 219075"/>
                <a:gd name="connsiteY3" fmla="*/ 3823 h 82296"/>
                <a:gd name="connsiteX4" fmla="*/ 142333 w 219075"/>
                <a:gd name="connsiteY4" fmla="*/ 75611 h 82296"/>
                <a:gd name="connsiteX5" fmla="*/ 217112 w 219075"/>
                <a:gd name="connsiteY5" fmla="*/ 3823 h 82296"/>
                <a:gd name="connsiteX6" fmla="*/ 224134 w 219075"/>
                <a:gd name="connsiteY6" fmla="*/ 249 h 82296"/>
                <a:gd name="connsiteX7" fmla="*/ 224161 w 219075"/>
                <a:gd name="connsiteY7" fmla="*/ 257 h 82296"/>
                <a:gd name="connsiteX8" fmla="*/ 227971 w 219075"/>
                <a:gd name="connsiteY8" fmla="*/ 6657 h 82296"/>
                <a:gd name="connsiteX9" fmla="*/ 113957 w 219075"/>
                <a:gd name="connsiteY9" fmla="*/ 89776 h 82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75" h="82296">
                  <a:moveTo>
                    <a:pt x="113957" y="89776"/>
                  </a:moveTo>
                  <a:cubicBezTo>
                    <a:pt x="60847" y="89839"/>
                    <a:pt x="14247" y="55810"/>
                    <a:pt x="133" y="6657"/>
                  </a:cubicBezTo>
                  <a:cubicBezTo>
                    <a:pt x="-526" y="3762"/>
                    <a:pt x="1329" y="887"/>
                    <a:pt x="4324" y="165"/>
                  </a:cubicBezTo>
                  <a:cubicBezTo>
                    <a:pt x="7210" y="-540"/>
                    <a:pt x="10159" y="1077"/>
                    <a:pt x="10991" y="3823"/>
                  </a:cubicBezTo>
                  <a:cubicBezTo>
                    <a:pt x="26611" y="58465"/>
                    <a:pt x="85414" y="90605"/>
                    <a:pt x="142333" y="75611"/>
                  </a:cubicBezTo>
                  <a:cubicBezTo>
                    <a:pt x="178710" y="66028"/>
                    <a:pt x="207130" y="38744"/>
                    <a:pt x="217112" y="3823"/>
                  </a:cubicBezTo>
                  <a:cubicBezTo>
                    <a:pt x="218023" y="974"/>
                    <a:pt x="221167" y="-626"/>
                    <a:pt x="224134" y="249"/>
                  </a:cubicBezTo>
                  <a:cubicBezTo>
                    <a:pt x="224143" y="251"/>
                    <a:pt x="224152" y="254"/>
                    <a:pt x="224161" y="257"/>
                  </a:cubicBezTo>
                  <a:cubicBezTo>
                    <a:pt x="227020" y="1055"/>
                    <a:pt x="228706" y="3887"/>
                    <a:pt x="227971" y="6657"/>
                  </a:cubicBezTo>
                  <a:cubicBezTo>
                    <a:pt x="213867" y="55894"/>
                    <a:pt x="167148" y="89953"/>
                    <a:pt x="113957" y="89776"/>
                  </a:cubicBezTo>
                  <a:close/>
                </a:path>
              </a:pathLst>
            </a:custGeom>
            <a:grpFill/>
            <a:ln w="9525" cap="flat">
              <a:noFill/>
              <a:prstDash val="solid"/>
              <a:miter/>
            </a:ln>
          </p:spPr>
          <p:txBody>
            <a:bodyPr rtlCol="0" anchor="ctr"/>
            <a:lstStyle/>
            <a:p>
              <a:endParaRPr lang="en-US"/>
            </a:p>
          </p:txBody>
        </p:sp>
        <p:sp>
          <p:nvSpPr>
            <p:cNvPr id="101" name="Freeform 63">
              <a:extLst>
                <a:ext uri="{FF2B5EF4-FFF2-40B4-BE49-F238E27FC236}">
                  <a16:creationId xmlns:a16="http://schemas.microsoft.com/office/drawing/2014/main" id="{0C7C6CC3-E7BA-B3A5-D671-0767F5BE16F9}"/>
                </a:ext>
              </a:extLst>
            </p:cNvPr>
            <p:cNvSpPr/>
            <p:nvPr/>
          </p:nvSpPr>
          <p:spPr>
            <a:xfrm>
              <a:off x="6158563" y="3355116"/>
              <a:ext cx="66675" cy="45720"/>
            </a:xfrm>
            <a:custGeom>
              <a:avLst/>
              <a:gdLst>
                <a:gd name="connsiteX0" fmla="*/ 47450 w 66675"/>
                <a:gd name="connsiteY0" fmla="*/ 53310 h 45720"/>
                <a:gd name="connsiteX1" fmla="*/ 44307 w 66675"/>
                <a:gd name="connsiteY1" fmla="*/ 52578 h 45720"/>
                <a:gd name="connsiteX2" fmla="*/ 4112 w 66675"/>
                <a:gd name="connsiteY2" fmla="*/ 34199 h 45720"/>
                <a:gd name="connsiteX3" fmla="*/ 397 w 66675"/>
                <a:gd name="connsiteY3" fmla="*/ 29992 h 45720"/>
                <a:gd name="connsiteX4" fmla="*/ 873 w 66675"/>
                <a:gd name="connsiteY4" fmla="*/ 24414 h 45720"/>
                <a:gd name="connsiteX5" fmla="*/ 7541 w 66675"/>
                <a:gd name="connsiteY5" fmla="*/ 20574 h 45720"/>
                <a:gd name="connsiteX6" fmla="*/ 10493 w 66675"/>
                <a:gd name="connsiteY6" fmla="*/ 21123 h 45720"/>
                <a:gd name="connsiteX7" fmla="*/ 44402 w 66675"/>
                <a:gd name="connsiteY7" fmla="*/ 36485 h 45720"/>
                <a:gd name="connsiteX8" fmla="*/ 60309 w 66675"/>
                <a:gd name="connsiteY8" fmla="*/ 3932 h 45720"/>
                <a:gd name="connsiteX9" fmla="*/ 66977 w 66675"/>
                <a:gd name="connsiteY9" fmla="*/ 0 h 45720"/>
                <a:gd name="connsiteX10" fmla="*/ 70501 w 66675"/>
                <a:gd name="connsiteY10" fmla="*/ 914 h 45720"/>
                <a:gd name="connsiteX11" fmla="*/ 73930 w 66675"/>
                <a:gd name="connsiteY11" fmla="*/ 10058 h 45720"/>
                <a:gd name="connsiteX12" fmla="*/ 54880 w 66675"/>
                <a:gd name="connsiteY12" fmla="*/ 49103 h 45720"/>
                <a:gd name="connsiteX13" fmla="*/ 48117 w 66675"/>
                <a:gd name="connsiteY13" fmla="*/ 53310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675" h="45720">
                  <a:moveTo>
                    <a:pt x="47450" y="53310"/>
                  </a:moveTo>
                  <a:cubicBezTo>
                    <a:pt x="46359" y="53296"/>
                    <a:pt x="45284" y="53046"/>
                    <a:pt x="44307" y="52578"/>
                  </a:cubicBezTo>
                  <a:lnTo>
                    <a:pt x="4112" y="34199"/>
                  </a:lnTo>
                  <a:cubicBezTo>
                    <a:pt x="2329" y="33340"/>
                    <a:pt x="988" y="31821"/>
                    <a:pt x="397" y="29992"/>
                  </a:cubicBezTo>
                  <a:cubicBezTo>
                    <a:pt x="-266" y="28151"/>
                    <a:pt x="-93" y="26128"/>
                    <a:pt x="873" y="24414"/>
                  </a:cubicBezTo>
                  <a:cubicBezTo>
                    <a:pt x="2197" y="22060"/>
                    <a:pt x="4754" y="20587"/>
                    <a:pt x="7541" y="20574"/>
                  </a:cubicBezTo>
                  <a:cubicBezTo>
                    <a:pt x="8553" y="20569"/>
                    <a:pt x="9556" y="20756"/>
                    <a:pt x="10493" y="21123"/>
                  </a:cubicBezTo>
                  <a:lnTo>
                    <a:pt x="44402" y="36485"/>
                  </a:lnTo>
                  <a:lnTo>
                    <a:pt x="60309" y="3932"/>
                  </a:lnTo>
                  <a:cubicBezTo>
                    <a:pt x="61591" y="1528"/>
                    <a:pt x="64163" y="11"/>
                    <a:pt x="66977" y="0"/>
                  </a:cubicBezTo>
                  <a:cubicBezTo>
                    <a:pt x="68210" y="33"/>
                    <a:pt x="69418" y="347"/>
                    <a:pt x="70501" y="914"/>
                  </a:cubicBezTo>
                  <a:cubicBezTo>
                    <a:pt x="73928" y="2658"/>
                    <a:pt x="75413" y="6618"/>
                    <a:pt x="73930" y="10058"/>
                  </a:cubicBezTo>
                  <a:lnTo>
                    <a:pt x="54880" y="49103"/>
                  </a:lnTo>
                  <a:cubicBezTo>
                    <a:pt x="53682" y="51659"/>
                    <a:pt x="51036" y="53305"/>
                    <a:pt x="48117" y="53310"/>
                  </a:cubicBezTo>
                  <a:close/>
                </a:path>
              </a:pathLst>
            </a:custGeom>
            <a:grpFill/>
            <a:ln w="9525" cap="flat">
              <a:noFill/>
              <a:prstDash val="solid"/>
              <a:miter/>
            </a:ln>
          </p:spPr>
          <p:txBody>
            <a:bodyPr rtlCol="0" anchor="ctr"/>
            <a:lstStyle/>
            <a:p>
              <a:endParaRPr lang="en-US"/>
            </a:p>
          </p:txBody>
        </p:sp>
        <p:sp>
          <p:nvSpPr>
            <p:cNvPr id="102" name="Freeform 65">
              <a:extLst>
                <a:ext uri="{FF2B5EF4-FFF2-40B4-BE49-F238E27FC236}">
                  <a16:creationId xmlns:a16="http://schemas.microsoft.com/office/drawing/2014/main" id="{5B989C24-1CB2-118D-991D-91756D35F93E}"/>
                </a:ext>
              </a:extLst>
            </p:cNvPr>
            <p:cNvSpPr/>
            <p:nvPr/>
          </p:nvSpPr>
          <p:spPr>
            <a:xfrm>
              <a:off x="6159884" y="3357329"/>
              <a:ext cx="66675" cy="45720"/>
            </a:xfrm>
            <a:custGeom>
              <a:avLst/>
              <a:gdLst>
                <a:gd name="connsiteX0" fmla="*/ 46130 w 66675"/>
                <a:gd name="connsiteY0" fmla="*/ 49269 h 45720"/>
                <a:gd name="connsiteX1" fmla="*/ 43749 w 66675"/>
                <a:gd name="connsiteY1" fmla="*/ 48811 h 45720"/>
                <a:gd name="connsiteX2" fmla="*/ 2791 w 66675"/>
                <a:gd name="connsiteY2" fmla="*/ 30523 h 45720"/>
                <a:gd name="connsiteX3" fmla="*/ 765 w 66675"/>
                <a:gd name="connsiteY3" fmla="*/ 23146 h 45720"/>
                <a:gd name="connsiteX4" fmla="*/ 7649 w 66675"/>
                <a:gd name="connsiteY4" fmla="*/ 20831 h 45720"/>
                <a:gd name="connsiteX5" fmla="*/ 43177 w 66675"/>
                <a:gd name="connsiteY5" fmla="*/ 36833 h 45720"/>
                <a:gd name="connsiteX6" fmla="*/ 59942 w 66675"/>
                <a:gd name="connsiteY6" fmla="*/ 2543 h 45720"/>
                <a:gd name="connsiteX7" fmla="*/ 67683 w 66675"/>
                <a:gd name="connsiteY7" fmla="*/ 817 h 45720"/>
                <a:gd name="connsiteX8" fmla="*/ 70038 w 66675"/>
                <a:gd name="connsiteY8" fmla="*/ 7115 h 45720"/>
                <a:gd name="connsiteX9" fmla="*/ 50988 w 66675"/>
                <a:gd name="connsiteY9" fmla="*/ 46160 h 45720"/>
                <a:gd name="connsiteX10" fmla="*/ 46130 w 66675"/>
                <a:gd name="connsiteY10" fmla="*/ 49269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75" h="45720">
                  <a:moveTo>
                    <a:pt x="46130" y="49269"/>
                  </a:moveTo>
                  <a:cubicBezTo>
                    <a:pt x="45311" y="49291"/>
                    <a:pt x="44497" y="49134"/>
                    <a:pt x="43749" y="48811"/>
                  </a:cubicBezTo>
                  <a:lnTo>
                    <a:pt x="2791" y="30523"/>
                  </a:lnTo>
                  <a:cubicBezTo>
                    <a:pt x="110" y="29023"/>
                    <a:pt x="-797" y="25720"/>
                    <a:pt x="765" y="23146"/>
                  </a:cubicBezTo>
                  <a:cubicBezTo>
                    <a:pt x="2155" y="20855"/>
                    <a:pt x="5074" y="19874"/>
                    <a:pt x="7649" y="20831"/>
                  </a:cubicBezTo>
                  <a:lnTo>
                    <a:pt x="43177" y="36833"/>
                  </a:lnTo>
                  <a:lnTo>
                    <a:pt x="59942" y="2543"/>
                  </a:lnTo>
                  <a:cubicBezTo>
                    <a:pt x="61583" y="14"/>
                    <a:pt x="65049" y="-759"/>
                    <a:pt x="67683" y="817"/>
                  </a:cubicBezTo>
                  <a:cubicBezTo>
                    <a:pt x="69893" y="2139"/>
                    <a:pt x="70868" y="4745"/>
                    <a:pt x="70038" y="7115"/>
                  </a:cubicBezTo>
                  <a:lnTo>
                    <a:pt x="50988" y="46160"/>
                  </a:lnTo>
                  <a:cubicBezTo>
                    <a:pt x="50068" y="47958"/>
                    <a:pt x="48214" y="49145"/>
                    <a:pt x="46130" y="49269"/>
                  </a:cubicBezTo>
                  <a:close/>
                </a:path>
              </a:pathLst>
            </a:custGeom>
            <a:grpFill/>
            <a:ln w="9525" cap="flat">
              <a:noFill/>
              <a:prstDash val="solid"/>
              <a:miter/>
            </a:ln>
          </p:spPr>
          <p:txBody>
            <a:bodyPr rtlCol="0" anchor="ctr"/>
            <a:lstStyle/>
            <a:p>
              <a:endParaRPr lang="en-US"/>
            </a:p>
          </p:txBody>
        </p:sp>
        <p:sp>
          <p:nvSpPr>
            <p:cNvPr id="103" name="Freeform 66">
              <a:extLst>
                <a:ext uri="{FF2B5EF4-FFF2-40B4-BE49-F238E27FC236}">
                  <a16:creationId xmlns:a16="http://schemas.microsoft.com/office/drawing/2014/main" id="{AA9BC5B5-ECAE-F80D-8EBB-636D5DC37ABE}"/>
                </a:ext>
              </a:extLst>
            </p:cNvPr>
            <p:cNvSpPr/>
            <p:nvPr/>
          </p:nvSpPr>
          <p:spPr>
            <a:xfrm>
              <a:off x="5962648" y="3451854"/>
              <a:ext cx="66675" cy="45720"/>
            </a:xfrm>
            <a:custGeom>
              <a:avLst/>
              <a:gdLst>
                <a:gd name="connsiteX0" fmla="*/ 7527 w 66675"/>
                <a:gd name="connsiteY0" fmla="*/ 53133 h 45720"/>
                <a:gd name="connsiteX1" fmla="*/ 0 w 66675"/>
                <a:gd name="connsiteY1" fmla="*/ 45911 h 45720"/>
                <a:gd name="connsiteX2" fmla="*/ 2 w 66675"/>
                <a:gd name="connsiteY2" fmla="*/ 45726 h 45720"/>
                <a:gd name="connsiteX3" fmla="*/ 764 w 66675"/>
                <a:gd name="connsiteY3" fmla="*/ 42617 h 45720"/>
                <a:gd name="connsiteX4" fmla="*/ 19814 w 66675"/>
                <a:gd name="connsiteY4" fmla="*/ 3664 h 45720"/>
                <a:gd name="connsiteX5" fmla="*/ 26672 w 66675"/>
                <a:gd name="connsiteY5" fmla="*/ 6 h 45720"/>
                <a:gd name="connsiteX6" fmla="*/ 29816 w 66675"/>
                <a:gd name="connsiteY6" fmla="*/ 738 h 45720"/>
                <a:gd name="connsiteX7" fmla="*/ 70487 w 66675"/>
                <a:gd name="connsiteY7" fmla="*/ 19026 h 45720"/>
                <a:gd name="connsiteX8" fmla="*/ 72888 w 66675"/>
                <a:gd name="connsiteY8" fmla="*/ 28978 h 45720"/>
                <a:gd name="connsiteX9" fmla="*/ 66677 w 66675"/>
                <a:gd name="connsiteY9" fmla="*/ 32376 h 45720"/>
                <a:gd name="connsiteX10" fmla="*/ 63820 w 66675"/>
                <a:gd name="connsiteY10" fmla="*/ 31827 h 45720"/>
                <a:gd name="connsiteX11" fmla="*/ 30197 w 66675"/>
                <a:gd name="connsiteY11" fmla="*/ 16557 h 45720"/>
                <a:gd name="connsiteX12" fmla="*/ 14290 w 66675"/>
                <a:gd name="connsiteY12" fmla="*/ 49018 h 45720"/>
                <a:gd name="connsiteX13" fmla="*/ 7527 w 66675"/>
                <a:gd name="connsiteY13" fmla="*/ 53133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675" h="45720">
                  <a:moveTo>
                    <a:pt x="7527" y="53133"/>
                  </a:moveTo>
                  <a:cubicBezTo>
                    <a:pt x="3371" y="53134"/>
                    <a:pt x="1" y="49901"/>
                    <a:pt x="0" y="45911"/>
                  </a:cubicBezTo>
                  <a:cubicBezTo>
                    <a:pt x="0" y="45850"/>
                    <a:pt x="1" y="45788"/>
                    <a:pt x="2" y="45726"/>
                  </a:cubicBezTo>
                  <a:cubicBezTo>
                    <a:pt x="27" y="44650"/>
                    <a:pt x="286" y="43591"/>
                    <a:pt x="764" y="42617"/>
                  </a:cubicBezTo>
                  <a:lnTo>
                    <a:pt x="19814" y="3664"/>
                  </a:lnTo>
                  <a:cubicBezTo>
                    <a:pt x="21205" y="1307"/>
                    <a:pt x="23853" y="-106"/>
                    <a:pt x="26672" y="6"/>
                  </a:cubicBezTo>
                  <a:cubicBezTo>
                    <a:pt x="27764" y="19"/>
                    <a:pt x="28839" y="269"/>
                    <a:pt x="29816" y="738"/>
                  </a:cubicBezTo>
                  <a:lnTo>
                    <a:pt x="70487" y="19026"/>
                  </a:lnTo>
                  <a:cubicBezTo>
                    <a:pt x="74013" y="21138"/>
                    <a:pt x="75088" y="25594"/>
                    <a:pt x="72888" y="28978"/>
                  </a:cubicBezTo>
                  <a:cubicBezTo>
                    <a:pt x="71546" y="31043"/>
                    <a:pt x="69211" y="32320"/>
                    <a:pt x="66677" y="32376"/>
                  </a:cubicBezTo>
                  <a:cubicBezTo>
                    <a:pt x="65696" y="32378"/>
                    <a:pt x="64725" y="32192"/>
                    <a:pt x="63820" y="31827"/>
                  </a:cubicBezTo>
                  <a:lnTo>
                    <a:pt x="30197" y="16557"/>
                  </a:lnTo>
                  <a:lnTo>
                    <a:pt x="14290" y="49018"/>
                  </a:lnTo>
                  <a:cubicBezTo>
                    <a:pt x="13028" y="51508"/>
                    <a:pt x="10411" y="53100"/>
                    <a:pt x="7527" y="53133"/>
                  </a:cubicBezTo>
                  <a:close/>
                </a:path>
              </a:pathLst>
            </a:custGeom>
            <a:grpFill/>
            <a:ln w="9525" cap="flat">
              <a:noFill/>
              <a:prstDash val="solid"/>
              <a:miter/>
            </a:ln>
          </p:spPr>
          <p:txBody>
            <a:bodyPr rtlCol="0" anchor="ctr"/>
            <a:lstStyle/>
            <a:p>
              <a:endParaRPr lang="en-US"/>
            </a:p>
          </p:txBody>
        </p:sp>
        <p:sp>
          <p:nvSpPr>
            <p:cNvPr id="104" name="Freeform 67">
              <a:extLst>
                <a:ext uri="{FF2B5EF4-FFF2-40B4-BE49-F238E27FC236}">
                  <a16:creationId xmlns:a16="http://schemas.microsoft.com/office/drawing/2014/main" id="{A4063C24-0FE8-D184-3021-542E4624907A}"/>
                </a:ext>
              </a:extLst>
            </p:cNvPr>
            <p:cNvSpPr/>
            <p:nvPr/>
          </p:nvSpPr>
          <p:spPr>
            <a:xfrm>
              <a:off x="5964454" y="3453182"/>
              <a:ext cx="66675" cy="45720"/>
            </a:xfrm>
            <a:custGeom>
              <a:avLst/>
              <a:gdLst>
                <a:gd name="connsiteX0" fmla="*/ 5721 w 66675"/>
                <a:gd name="connsiteY0" fmla="*/ 49976 h 45720"/>
                <a:gd name="connsiteX1" fmla="*/ 95 w 66675"/>
                <a:gd name="connsiteY1" fmla="*/ 44772 h 45720"/>
                <a:gd name="connsiteX2" fmla="*/ 101 w 66675"/>
                <a:gd name="connsiteY2" fmla="*/ 44398 h 45720"/>
                <a:gd name="connsiteX3" fmla="*/ 101 w 66675"/>
                <a:gd name="connsiteY3" fmla="*/ 42112 h 45720"/>
                <a:gd name="connsiteX4" fmla="*/ 19151 w 66675"/>
                <a:gd name="connsiteY4" fmla="*/ 3067 h 45720"/>
                <a:gd name="connsiteX5" fmla="*/ 26676 w 66675"/>
                <a:gd name="connsiteY5" fmla="*/ 507 h 45720"/>
                <a:gd name="connsiteX6" fmla="*/ 26676 w 66675"/>
                <a:gd name="connsiteY6" fmla="*/ 507 h 45720"/>
                <a:gd name="connsiteX7" fmla="*/ 67348 w 66675"/>
                <a:gd name="connsiteY7" fmla="*/ 18795 h 45720"/>
                <a:gd name="connsiteX8" fmla="*/ 69374 w 66675"/>
                <a:gd name="connsiteY8" fmla="*/ 26172 h 45720"/>
                <a:gd name="connsiteX9" fmla="*/ 62490 w 66675"/>
                <a:gd name="connsiteY9" fmla="*/ 28487 h 45720"/>
                <a:gd name="connsiteX10" fmla="*/ 27533 w 66675"/>
                <a:gd name="connsiteY10" fmla="*/ 12760 h 45720"/>
                <a:gd name="connsiteX11" fmla="*/ 10769 w 66675"/>
                <a:gd name="connsiteY11" fmla="*/ 46867 h 45720"/>
                <a:gd name="connsiteX12" fmla="*/ 5721 w 66675"/>
                <a:gd name="connsiteY12" fmla="*/ 49976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675" h="45720">
                  <a:moveTo>
                    <a:pt x="5721" y="49976"/>
                  </a:moveTo>
                  <a:cubicBezTo>
                    <a:pt x="2670" y="50030"/>
                    <a:pt x="152" y="47700"/>
                    <a:pt x="95" y="44772"/>
                  </a:cubicBezTo>
                  <a:cubicBezTo>
                    <a:pt x="92" y="44647"/>
                    <a:pt x="95" y="44522"/>
                    <a:pt x="101" y="44398"/>
                  </a:cubicBezTo>
                  <a:cubicBezTo>
                    <a:pt x="-34" y="43641"/>
                    <a:pt x="-34" y="42868"/>
                    <a:pt x="101" y="42112"/>
                  </a:cubicBezTo>
                  <a:lnTo>
                    <a:pt x="19151" y="3067"/>
                  </a:lnTo>
                  <a:cubicBezTo>
                    <a:pt x="20520" y="394"/>
                    <a:pt x="23860" y="-742"/>
                    <a:pt x="26676" y="507"/>
                  </a:cubicBezTo>
                  <a:lnTo>
                    <a:pt x="26676" y="507"/>
                  </a:lnTo>
                  <a:lnTo>
                    <a:pt x="67348" y="18795"/>
                  </a:lnTo>
                  <a:cubicBezTo>
                    <a:pt x="70029" y="20295"/>
                    <a:pt x="70937" y="23598"/>
                    <a:pt x="69374" y="26172"/>
                  </a:cubicBezTo>
                  <a:cubicBezTo>
                    <a:pt x="67984" y="28463"/>
                    <a:pt x="65066" y="29444"/>
                    <a:pt x="62490" y="28487"/>
                  </a:cubicBezTo>
                  <a:lnTo>
                    <a:pt x="27533" y="12760"/>
                  </a:lnTo>
                  <a:lnTo>
                    <a:pt x="10769" y="46867"/>
                  </a:lnTo>
                  <a:cubicBezTo>
                    <a:pt x="9870" y="48766"/>
                    <a:pt x="7894" y="49983"/>
                    <a:pt x="5721" y="49976"/>
                  </a:cubicBezTo>
                  <a:close/>
                </a:path>
              </a:pathLst>
            </a:custGeom>
            <a:grpFill/>
            <a:ln w="9525" cap="flat">
              <a:noFill/>
              <a:prstDash val="solid"/>
              <a:miter/>
            </a:ln>
          </p:spPr>
          <p:txBody>
            <a:bodyPr rtlCol="0" anchor="ctr"/>
            <a:lstStyle/>
            <a:p>
              <a:endParaRPr lang="en-US"/>
            </a:p>
          </p:txBody>
        </p:sp>
      </p:grpSp>
      <p:sp>
        <p:nvSpPr>
          <p:cNvPr id="105" name="Arrow: Right 62">
            <a:extLst>
              <a:ext uri="{FF2B5EF4-FFF2-40B4-BE49-F238E27FC236}">
                <a16:creationId xmlns:a16="http://schemas.microsoft.com/office/drawing/2014/main" id="{5D02A05F-3A38-A2D7-5DCA-1584D11A9B04}"/>
              </a:ext>
            </a:extLst>
          </p:cNvPr>
          <p:cNvSpPr/>
          <p:nvPr/>
        </p:nvSpPr>
        <p:spPr>
          <a:xfrm>
            <a:off x="934695" y="1383471"/>
            <a:ext cx="9968657" cy="457200"/>
          </a:xfrm>
          <a:prstGeom prst="rightArrow">
            <a:avLst>
              <a:gd name="adj1" fmla="val 50000"/>
              <a:gd name="adj2" fmla="val 83201"/>
            </a:avLst>
          </a:prstGeom>
          <a:gradFill flip="none" rotWithShape="1">
            <a:gsLst>
              <a:gs pos="0">
                <a:schemeClr val="bg1"/>
              </a:gs>
              <a:gs pos="30000">
                <a:schemeClr val="accent2">
                  <a:lumMod val="60000"/>
                  <a:lumOff val="40000"/>
                </a:schemeClr>
              </a:gs>
              <a:gs pos="67000">
                <a:schemeClr val="accent2">
                  <a:lumMod val="75000"/>
                </a:schemeClr>
              </a:gs>
              <a:gs pos="100000">
                <a:schemeClr val="accent2">
                  <a:lumMod val="50000"/>
                </a:schemeClr>
              </a:gs>
            </a:gsLst>
            <a:lin ang="0" scaled="1"/>
            <a:tileRect/>
          </a:gradFill>
          <a:ln w="63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06" name="TextBox 105">
            <a:extLst>
              <a:ext uri="{FF2B5EF4-FFF2-40B4-BE49-F238E27FC236}">
                <a16:creationId xmlns:a16="http://schemas.microsoft.com/office/drawing/2014/main" id="{D7038792-9303-0950-8F27-C42193D345A0}"/>
              </a:ext>
            </a:extLst>
          </p:cNvPr>
          <p:cNvSpPr txBox="1"/>
          <p:nvPr/>
        </p:nvSpPr>
        <p:spPr>
          <a:xfrm>
            <a:off x="1412782" y="1455105"/>
            <a:ext cx="1524872" cy="313932"/>
          </a:xfrm>
          <a:prstGeom prst="rect">
            <a:avLst/>
          </a:prstGeom>
          <a:noFill/>
          <a:ln>
            <a:noFill/>
          </a:ln>
        </p:spPr>
        <p:txBody>
          <a:bodyPr wrap="square" lIns="45720" tIns="45720" rIns="45720" bIns="45720" rtlCol="0" anchor="ctr">
            <a:spAutoFit/>
          </a:bodyPr>
          <a:lstStyle/>
          <a:p>
            <a:pPr algn="ctr">
              <a:lnSpc>
                <a:spcPct val="90000"/>
              </a:lnSpc>
              <a:buClr>
                <a:srgbClr val="26BCD7"/>
              </a:buClr>
              <a:buSzPct val="100000"/>
            </a:pPr>
            <a:r>
              <a:rPr lang="en-US" sz="1600" b="1">
                <a:solidFill>
                  <a:schemeClr val="accent2">
                    <a:lumMod val="50000"/>
                  </a:schemeClr>
                </a:solidFill>
                <a:latin typeface="Arial" panose="020B0604020202020204" pitchFamily="34" charset="0"/>
                <a:cs typeface="Arial" panose="020B0604020202020204" pitchFamily="34" charset="0"/>
              </a:rPr>
              <a:t>Low</a:t>
            </a:r>
          </a:p>
        </p:txBody>
      </p:sp>
      <p:sp>
        <p:nvSpPr>
          <p:cNvPr id="107" name="TextBox 106">
            <a:extLst>
              <a:ext uri="{FF2B5EF4-FFF2-40B4-BE49-F238E27FC236}">
                <a16:creationId xmlns:a16="http://schemas.microsoft.com/office/drawing/2014/main" id="{8F991905-004C-9CBD-E87F-BB6BE28E013D}"/>
              </a:ext>
            </a:extLst>
          </p:cNvPr>
          <p:cNvSpPr txBox="1"/>
          <p:nvPr/>
        </p:nvSpPr>
        <p:spPr>
          <a:xfrm>
            <a:off x="4308915" y="1171155"/>
            <a:ext cx="3172582" cy="313932"/>
          </a:xfrm>
          <a:prstGeom prst="rect">
            <a:avLst/>
          </a:prstGeom>
          <a:noFill/>
          <a:ln>
            <a:noFill/>
          </a:ln>
        </p:spPr>
        <p:txBody>
          <a:bodyPr wrap="square" lIns="45720" tIns="45720" rIns="45720" bIns="45720" rtlCol="0" anchor="ctr">
            <a:spAutoFit/>
          </a:bodyPr>
          <a:lstStyle/>
          <a:p>
            <a:pPr algn="ctr">
              <a:lnSpc>
                <a:spcPct val="90000"/>
              </a:lnSpc>
              <a:buClr>
                <a:srgbClr val="26BCD7"/>
              </a:buClr>
              <a:buSzPct val="100000"/>
            </a:pPr>
            <a:r>
              <a:rPr lang="en-US" sz="1600" b="1">
                <a:solidFill>
                  <a:srgbClr val="515151"/>
                </a:solidFill>
                <a:latin typeface="Arial" panose="020B0604020202020204" pitchFamily="34" charset="0"/>
                <a:cs typeface="Arial" panose="020B0604020202020204" pitchFamily="34" charset="0"/>
              </a:rPr>
              <a:t>Decision Making Value</a:t>
            </a:r>
          </a:p>
        </p:txBody>
      </p:sp>
      <p:sp>
        <p:nvSpPr>
          <p:cNvPr id="108" name="TextBox 107">
            <a:extLst>
              <a:ext uri="{FF2B5EF4-FFF2-40B4-BE49-F238E27FC236}">
                <a16:creationId xmlns:a16="http://schemas.microsoft.com/office/drawing/2014/main" id="{2BB8F7ED-FCC3-9178-0E65-B70F24407DAA}"/>
              </a:ext>
            </a:extLst>
          </p:cNvPr>
          <p:cNvSpPr txBox="1"/>
          <p:nvPr/>
        </p:nvSpPr>
        <p:spPr>
          <a:xfrm>
            <a:off x="9084168" y="1455105"/>
            <a:ext cx="1091682" cy="313932"/>
          </a:xfrm>
          <a:prstGeom prst="rect">
            <a:avLst/>
          </a:prstGeom>
          <a:noFill/>
          <a:ln>
            <a:noFill/>
          </a:ln>
        </p:spPr>
        <p:txBody>
          <a:bodyPr wrap="square" lIns="45720" tIns="45720" rIns="45720" bIns="45720" rtlCol="0" anchor="ctr">
            <a:spAutoFit/>
          </a:bodyPr>
          <a:lstStyle/>
          <a:p>
            <a:pPr algn="ctr">
              <a:lnSpc>
                <a:spcPct val="90000"/>
              </a:lnSpc>
              <a:buClr>
                <a:srgbClr val="26BCD7"/>
              </a:buClr>
              <a:buSzPct val="100000"/>
            </a:pPr>
            <a:r>
              <a:rPr lang="en-US" sz="1600" b="1">
                <a:solidFill>
                  <a:schemeClr val="bg1"/>
                </a:solidFill>
                <a:latin typeface="Arial" panose="020B0604020202020204" pitchFamily="34" charset="0"/>
                <a:cs typeface="Arial" panose="020B0604020202020204" pitchFamily="34" charset="0"/>
              </a:rPr>
              <a:t>High</a:t>
            </a:r>
          </a:p>
        </p:txBody>
      </p:sp>
      <p:sp>
        <p:nvSpPr>
          <p:cNvPr id="109" name="Magnetic Disk 21">
            <a:extLst>
              <a:ext uri="{FF2B5EF4-FFF2-40B4-BE49-F238E27FC236}">
                <a16:creationId xmlns:a16="http://schemas.microsoft.com/office/drawing/2014/main" id="{9C81CA49-6AAE-31A8-053E-691D8485D60C}"/>
              </a:ext>
            </a:extLst>
          </p:cNvPr>
          <p:cNvSpPr/>
          <p:nvPr/>
        </p:nvSpPr>
        <p:spPr>
          <a:xfrm>
            <a:off x="5080511" y="3338493"/>
            <a:ext cx="980758" cy="647272"/>
          </a:xfrm>
          <a:prstGeom prst="flowChartMagneticDisk">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288" rIns="18288" rtlCol="0" anchor="ctr"/>
          <a:lstStyle/>
          <a:p>
            <a:pPr algn="ctr">
              <a:lnSpc>
                <a:spcPct val="90000"/>
              </a:lnSpc>
            </a:pPr>
            <a:r>
              <a:rPr lang="en-US" sz="1400" b="1">
                <a:solidFill>
                  <a:schemeClr val="bg1"/>
                </a:solidFill>
              </a:rPr>
              <a:t>Data Warehouse</a:t>
            </a:r>
          </a:p>
        </p:txBody>
      </p:sp>
    </p:spTree>
    <p:extLst>
      <p:ext uri="{BB962C8B-B14F-4D97-AF65-F5344CB8AC3E}">
        <p14:creationId xmlns:p14="http://schemas.microsoft.com/office/powerpoint/2010/main" val="134676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dissolve">
                                      <p:cBhvr>
                                        <p:cTn id="7" dur="500"/>
                                        <p:tgtEl>
                                          <p:spTgt spid="7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dissolve">
                                      <p:cBhvr>
                                        <p:cTn id="10" dur="500"/>
                                        <p:tgtEl>
                                          <p:spTgt spid="7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dissolve">
                                      <p:cBhvr>
                                        <p:cTn id="13" dur="500"/>
                                        <p:tgtEl>
                                          <p:spTgt spid="8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dissolve">
                                      <p:cBhvr>
                                        <p:cTn id="18" dur="500"/>
                                        <p:tgtEl>
                                          <p:spTgt spid="3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dissolve">
                                      <p:cBhvr>
                                        <p:cTn id="21" dur="500"/>
                                        <p:tgtEl>
                                          <p:spTgt spid="7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dissolve">
                                      <p:cBhvr>
                                        <p:cTn id="24" dur="500"/>
                                        <p:tgtEl>
                                          <p:spTgt spid="77"/>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dissolve">
                                      <p:cBhvr>
                                        <p:cTn id="27" dur="500"/>
                                        <p:tgtEl>
                                          <p:spTgt spid="78"/>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dissolve">
                                      <p:cBhvr>
                                        <p:cTn id="30" dur="500"/>
                                        <p:tgtEl>
                                          <p:spTgt spid="9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Effect transition="in" filter="dissolve">
                                      <p:cBhvr>
                                        <p:cTn id="33" dur="500"/>
                                        <p:tgtEl>
                                          <p:spTgt spid="91"/>
                                        </p:tgtEl>
                                      </p:cBhvr>
                                    </p:animEffect>
                                  </p:childTnLst>
                                </p:cTn>
                              </p:par>
                              <p:par>
                                <p:cTn id="34" presetID="9" presetClass="entr" presetSubtype="0" fill="hold" nodeType="withEffect">
                                  <p:stCondLst>
                                    <p:cond delay="0"/>
                                  </p:stCondLst>
                                  <p:childTnLst>
                                    <p:set>
                                      <p:cBhvr>
                                        <p:cTn id="35" dur="1" fill="hold">
                                          <p:stCondLst>
                                            <p:cond delay="0"/>
                                          </p:stCondLst>
                                        </p:cTn>
                                        <p:tgtEl>
                                          <p:spTgt spid="96"/>
                                        </p:tgtEl>
                                        <p:attrNameLst>
                                          <p:attrName>style.visibility</p:attrName>
                                        </p:attrNameLst>
                                      </p:cBhvr>
                                      <p:to>
                                        <p:strVal val="visible"/>
                                      </p:to>
                                    </p:set>
                                    <p:animEffect transition="in" filter="dissolve">
                                      <p:cBhvr>
                                        <p:cTn id="36" dur="500"/>
                                        <p:tgtEl>
                                          <p:spTgt spid="9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09"/>
                                        </p:tgtEl>
                                        <p:attrNameLst>
                                          <p:attrName>style.visibility</p:attrName>
                                        </p:attrNameLst>
                                      </p:cBhvr>
                                      <p:to>
                                        <p:strVal val="visible"/>
                                      </p:to>
                                    </p:set>
                                    <p:animEffect transition="in" filter="dissolve">
                                      <p:cBhvr>
                                        <p:cTn id="39" dur="500"/>
                                        <p:tgtEl>
                                          <p:spTgt spid="109"/>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dissolve">
                                      <p:cBhvr>
                                        <p:cTn id="44" dur="500"/>
                                        <p:tgtEl>
                                          <p:spTgt spid="86"/>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dissolve">
                                      <p:cBhvr>
                                        <p:cTn id="47" dur="500"/>
                                        <p:tgtEl>
                                          <p:spTgt spid="8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dissolve">
                                      <p:cBhvr>
                                        <p:cTn id="52" dur="500"/>
                                        <p:tgtEl>
                                          <p:spTgt spid="7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dissolve">
                                      <p:cBhvr>
                                        <p:cTn id="55" dur="500"/>
                                        <p:tgtEl>
                                          <p:spTgt spid="80"/>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dissolve">
                                      <p:cBhvr>
                                        <p:cTn id="58" dur="500"/>
                                        <p:tgtEl>
                                          <p:spTgt spid="81"/>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dissolve">
                                      <p:cBhvr>
                                        <p:cTn id="61" dur="500"/>
                                        <p:tgtEl>
                                          <p:spTgt spid="82"/>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dissolve">
                                      <p:cBhvr>
                                        <p:cTn id="64" dur="500"/>
                                        <p:tgtEl>
                                          <p:spTgt spid="83"/>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dissolve">
                                      <p:cBhvr>
                                        <p:cTn id="67" dur="500"/>
                                        <p:tgtEl>
                                          <p:spTgt spid="85"/>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dissolve">
                                      <p:cBhvr>
                                        <p:cTn id="70" dur="500"/>
                                        <p:tgtEl>
                                          <p:spTgt spid="92"/>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93"/>
                                        </p:tgtEl>
                                        <p:attrNameLst>
                                          <p:attrName>style.visibility</p:attrName>
                                        </p:attrNameLst>
                                      </p:cBhvr>
                                      <p:to>
                                        <p:strVal val="visible"/>
                                      </p:to>
                                    </p:set>
                                    <p:animEffect transition="in" filter="dissolve">
                                      <p:cBhvr>
                                        <p:cTn id="73" dur="500"/>
                                        <p:tgtEl>
                                          <p:spTgt spid="93"/>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dissolve">
                                      <p:cBhvr>
                                        <p:cTn id="78" dur="500"/>
                                        <p:tgtEl>
                                          <p:spTgt spid="55"/>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dissolve">
                                      <p:cBhvr>
                                        <p:cTn id="81" dur="500"/>
                                        <p:tgtEl>
                                          <p:spTgt spid="69"/>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dissolve">
                                      <p:cBhvr>
                                        <p:cTn id="84" dur="500"/>
                                        <p:tgtEl>
                                          <p:spTgt spid="70"/>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dissolve">
                                      <p:cBhvr>
                                        <p:cTn id="87" dur="500"/>
                                        <p:tgtEl>
                                          <p:spTgt spid="71"/>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dissolve">
                                      <p:cBhvr>
                                        <p:cTn id="90" dur="500"/>
                                        <p:tgtEl>
                                          <p:spTgt spid="72"/>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73"/>
                                        </p:tgtEl>
                                        <p:attrNameLst>
                                          <p:attrName>style.visibility</p:attrName>
                                        </p:attrNameLst>
                                      </p:cBhvr>
                                      <p:to>
                                        <p:strVal val="visible"/>
                                      </p:to>
                                    </p:set>
                                    <p:animEffect transition="in" filter="dissolve">
                                      <p:cBhvr>
                                        <p:cTn id="93" dur="500"/>
                                        <p:tgtEl>
                                          <p:spTgt spid="73"/>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dissolve">
                                      <p:cBhvr>
                                        <p:cTn id="96" dur="500"/>
                                        <p:tgtEl>
                                          <p:spTgt spid="84"/>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Effect transition="in" filter="dissolve">
                                      <p:cBhvr>
                                        <p:cTn id="99" dur="500"/>
                                        <p:tgtEl>
                                          <p:spTgt spid="94"/>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95"/>
                                        </p:tgtEl>
                                        <p:attrNameLst>
                                          <p:attrName>style.visibility</p:attrName>
                                        </p:attrNameLst>
                                      </p:cBhvr>
                                      <p:to>
                                        <p:strVal val="visible"/>
                                      </p:to>
                                    </p:set>
                                    <p:animEffect transition="in" filter="dissolve">
                                      <p:cBhvr>
                                        <p:cTn id="10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5"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p:bldP spid="88" grpId="0" animBg="1"/>
      <p:bldP spid="90" grpId="0" animBg="1"/>
      <p:bldP spid="91" grpId="0"/>
      <p:bldP spid="92" grpId="0" animBg="1"/>
      <p:bldP spid="93" grpId="0"/>
      <p:bldP spid="94" grpId="0" animBg="1"/>
      <p:bldP spid="95" grpId="0"/>
      <p:bldP spid="10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Down Arrow 63">
            <a:extLst>
              <a:ext uri="{FF2B5EF4-FFF2-40B4-BE49-F238E27FC236}">
                <a16:creationId xmlns:a16="http://schemas.microsoft.com/office/drawing/2014/main" id="{3205DFB2-89BA-B7DC-F325-3CC52F3BA6D2}"/>
              </a:ext>
            </a:extLst>
          </p:cNvPr>
          <p:cNvSpPr/>
          <p:nvPr/>
        </p:nvSpPr>
        <p:spPr>
          <a:xfrm>
            <a:off x="8584414" y="2956761"/>
            <a:ext cx="158811" cy="240446"/>
          </a:xfrm>
          <a:prstGeom prst="downArrow">
            <a:avLst/>
          </a:prstGeom>
          <a:solidFill>
            <a:srgbClr val="DDD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5CC05B0E-C24E-D258-7CA3-7B192260029B}"/>
              </a:ext>
            </a:extLst>
          </p:cNvPr>
          <p:cNvSpPr/>
          <p:nvPr/>
        </p:nvSpPr>
        <p:spPr>
          <a:xfrm>
            <a:off x="3838721" y="1697700"/>
            <a:ext cx="4062195" cy="1182574"/>
          </a:xfrm>
          <a:prstGeom prst="roundRect">
            <a:avLst/>
          </a:prstGeom>
          <a:noFill/>
          <a:ln w="12700">
            <a:solidFill>
              <a:srgbClr val="26BC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351C7E2-78D0-FC1A-4B8A-46FE83351ADB}"/>
              </a:ext>
            </a:extLst>
          </p:cNvPr>
          <p:cNvSpPr>
            <a:spLocks noGrp="1"/>
          </p:cNvSpPr>
          <p:nvPr>
            <p:ph type="title"/>
          </p:nvPr>
        </p:nvSpPr>
        <p:spPr/>
        <p:txBody>
          <a:bodyPr>
            <a:noAutofit/>
          </a:bodyPr>
          <a:lstStyle/>
          <a:p>
            <a:r>
              <a:rPr lang="en-US"/>
              <a:t>Bringing It All Together…Organization and Technology</a:t>
            </a:r>
          </a:p>
        </p:txBody>
      </p:sp>
      <p:cxnSp>
        <p:nvCxnSpPr>
          <p:cNvPr id="8" name="Straight Connector 7">
            <a:extLst>
              <a:ext uri="{FF2B5EF4-FFF2-40B4-BE49-F238E27FC236}">
                <a16:creationId xmlns:a16="http://schemas.microsoft.com/office/drawing/2014/main" id="{D534DC34-7247-1E77-EB9B-B95CEE60C638}"/>
              </a:ext>
            </a:extLst>
          </p:cNvPr>
          <p:cNvCxnSpPr>
            <a:cxnSpLocks/>
          </p:cNvCxnSpPr>
          <p:nvPr/>
        </p:nvCxnSpPr>
        <p:spPr>
          <a:xfrm>
            <a:off x="1061637" y="3393239"/>
            <a:ext cx="9235440" cy="0"/>
          </a:xfrm>
          <a:prstGeom prst="line">
            <a:avLst/>
          </a:prstGeom>
          <a:ln>
            <a:solidFill>
              <a:srgbClr val="51515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41832F1-E7CC-F992-EACE-1A5E18712B01}"/>
              </a:ext>
            </a:extLst>
          </p:cNvPr>
          <p:cNvSpPr txBox="1"/>
          <p:nvPr/>
        </p:nvSpPr>
        <p:spPr>
          <a:xfrm>
            <a:off x="2565490" y="1363644"/>
            <a:ext cx="855362"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Arial" panose="020B0604020202020204" pitchFamily="34" charset="0"/>
                <a:cs typeface="Arial" panose="020B0604020202020204" pitchFamily="34" charset="0"/>
              </a:rPr>
              <a:t>Function</a:t>
            </a:r>
          </a:p>
        </p:txBody>
      </p:sp>
      <p:sp>
        <p:nvSpPr>
          <p:cNvPr id="33" name="TextBox 32">
            <a:extLst>
              <a:ext uri="{FF2B5EF4-FFF2-40B4-BE49-F238E27FC236}">
                <a16:creationId xmlns:a16="http://schemas.microsoft.com/office/drawing/2014/main" id="{B9C0C686-2D59-74D0-9869-88E72AEDCD1B}"/>
              </a:ext>
            </a:extLst>
          </p:cNvPr>
          <p:cNvSpPr txBox="1"/>
          <p:nvPr/>
        </p:nvSpPr>
        <p:spPr>
          <a:xfrm>
            <a:off x="8334513" y="1363644"/>
            <a:ext cx="600485"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Arial" panose="020B0604020202020204" pitchFamily="34" charset="0"/>
                <a:cs typeface="Arial" panose="020B0604020202020204" pitchFamily="34" charset="0"/>
              </a:rPr>
              <a:t>Users</a:t>
            </a:r>
          </a:p>
        </p:txBody>
      </p:sp>
      <p:sp>
        <p:nvSpPr>
          <p:cNvPr id="5" name="Rectangle: Rounded Corners 21">
            <a:extLst>
              <a:ext uri="{FF2B5EF4-FFF2-40B4-BE49-F238E27FC236}">
                <a16:creationId xmlns:a16="http://schemas.microsoft.com/office/drawing/2014/main" id="{44370214-8056-E3E2-41F2-345C69ED1818}"/>
              </a:ext>
            </a:extLst>
          </p:cNvPr>
          <p:cNvSpPr/>
          <p:nvPr/>
        </p:nvSpPr>
        <p:spPr>
          <a:xfrm>
            <a:off x="459632" y="1574002"/>
            <a:ext cx="382954" cy="1347597"/>
          </a:xfrm>
          <a:prstGeom prst="roundRect">
            <a:avLst/>
          </a:prstGeom>
          <a:solidFill>
            <a:srgbClr val="51515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a:solidFill>
                  <a:schemeClr val="bg1"/>
                </a:solidFill>
              </a:rPr>
              <a:t>Organization</a:t>
            </a:r>
          </a:p>
        </p:txBody>
      </p:sp>
      <p:sp>
        <p:nvSpPr>
          <p:cNvPr id="7" name="TextBox 6">
            <a:extLst>
              <a:ext uri="{FF2B5EF4-FFF2-40B4-BE49-F238E27FC236}">
                <a16:creationId xmlns:a16="http://schemas.microsoft.com/office/drawing/2014/main" id="{AA59F904-B785-79E6-5D65-C5F19CA7615E}"/>
              </a:ext>
            </a:extLst>
          </p:cNvPr>
          <p:cNvSpPr txBox="1"/>
          <p:nvPr/>
        </p:nvSpPr>
        <p:spPr>
          <a:xfrm>
            <a:off x="2378741" y="1996152"/>
            <a:ext cx="1127873" cy="307777"/>
          </a:xfrm>
          <a:prstGeom prst="rect">
            <a:avLst/>
          </a:prstGeom>
          <a:noFill/>
          <a:ln>
            <a:noFill/>
          </a:ln>
        </p:spPr>
        <p:txBody>
          <a:bodyPr wrap="none" lIns="45720" rIns="45720" rtlCol="0">
            <a:spAutoFit/>
          </a:bodyPr>
          <a:lstStyle/>
          <a:p>
            <a:pPr marL="9525" algn="ctr">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Supply Chain</a:t>
            </a:r>
          </a:p>
        </p:txBody>
      </p:sp>
      <p:sp>
        <p:nvSpPr>
          <p:cNvPr id="9" name="TextBox 8">
            <a:extLst>
              <a:ext uri="{FF2B5EF4-FFF2-40B4-BE49-F238E27FC236}">
                <a16:creationId xmlns:a16="http://schemas.microsoft.com/office/drawing/2014/main" id="{56935986-5FA8-DDBB-92DB-E5B405C2AE65}"/>
              </a:ext>
            </a:extLst>
          </p:cNvPr>
          <p:cNvSpPr txBox="1"/>
          <p:nvPr/>
        </p:nvSpPr>
        <p:spPr>
          <a:xfrm>
            <a:off x="2174038" y="2270311"/>
            <a:ext cx="1537279" cy="307777"/>
          </a:xfrm>
          <a:prstGeom prst="rect">
            <a:avLst/>
          </a:prstGeom>
          <a:noFill/>
          <a:ln>
            <a:noFill/>
          </a:ln>
        </p:spPr>
        <p:txBody>
          <a:bodyPr wrap="none" lIns="45720" rIns="45720" rtlCol="0">
            <a:spAutoFit/>
          </a:bodyPr>
          <a:lstStyle/>
          <a:p>
            <a:pPr marL="9525" algn="ctr">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Human Resources</a:t>
            </a:r>
          </a:p>
        </p:txBody>
      </p:sp>
      <p:sp>
        <p:nvSpPr>
          <p:cNvPr id="11" name="TextBox 10">
            <a:extLst>
              <a:ext uri="{FF2B5EF4-FFF2-40B4-BE49-F238E27FC236}">
                <a16:creationId xmlns:a16="http://schemas.microsoft.com/office/drawing/2014/main" id="{49621531-085E-F8CF-5C05-11156B22E8D3}"/>
              </a:ext>
            </a:extLst>
          </p:cNvPr>
          <p:cNvSpPr txBox="1"/>
          <p:nvPr/>
        </p:nvSpPr>
        <p:spPr>
          <a:xfrm>
            <a:off x="2458890" y="2518177"/>
            <a:ext cx="967573" cy="307777"/>
          </a:xfrm>
          <a:prstGeom prst="rect">
            <a:avLst/>
          </a:prstGeom>
          <a:noFill/>
          <a:ln>
            <a:noFill/>
          </a:ln>
        </p:spPr>
        <p:txBody>
          <a:bodyPr wrap="none" lIns="45720" rIns="45720" rtlCol="0">
            <a:spAutoFit/>
          </a:bodyPr>
          <a:lstStyle/>
          <a:p>
            <a:pPr marL="9525" algn="ctr">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Accounting</a:t>
            </a:r>
          </a:p>
        </p:txBody>
      </p:sp>
      <p:sp>
        <p:nvSpPr>
          <p:cNvPr id="12" name="Rectangle: Rounded Corners 20">
            <a:extLst>
              <a:ext uri="{FF2B5EF4-FFF2-40B4-BE49-F238E27FC236}">
                <a16:creationId xmlns:a16="http://schemas.microsoft.com/office/drawing/2014/main" id="{0944ACE5-0DB2-1835-7176-07EC1ADB067F}"/>
              </a:ext>
            </a:extLst>
          </p:cNvPr>
          <p:cNvSpPr/>
          <p:nvPr/>
        </p:nvSpPr>
        <p:spPr>
          <a:xfrm>
            <a:off x="459632" y="4305032"/>
            <a:ext cx="382954" cy="1344168"/>
          </a:xfrm>
          <a:prstGeom prst="roundRect">
            <a:avLst/>
          </a:prstGeom>
          <a:solidFill>
            <a:srgbClr val="26BCD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a:solidFill>
                  <a:schemeClr val="bg1"/>
                </a:solidFill>
              </a:rPr>
              <a:t>Data Journey</a:t>
            </a:r>
          </a:p>
        </p:txBody>
      </p:sp>
      <p:sp>
        <p:nvSpPr>
          <p:cNvPr id="18" name="TextBox 17">
            <a:extLst>
              <a:ext uri="{FF2B5EF4-FFF2-40B4-BE49-F238E27FC236}">
                <a16:creationId xmlns:a16="http://schemas.microsoft.com/office/drawing/2014/main" id="{01944E8B-DFD7-AA13-423E-9A238477CEEC}"/>
              </a:ext>
            </a:extLst>
          </p:cNvPr>
          <p:cNvSpPr txBox="1"/>
          <p:nvPr/>
        </p:nvSpPr>
        <p:spPr>
          <a:xfrm>
            <a:off x="8390828" y="1992305"/>
            <a:ext cx="545983"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SMEs</a:t>
            </a:r>
          </a:p>
        </p:txBody>
      </p:sp>
      <p:sp>
        <p:nvSpPr>
          <p:cNvPr id="19" name="TextBox 18">
            <a:extLst>
              <a:ext uri="{FF2B5EF4-FFF2-40B4-BE49-F238E27FC236}">
                <a16:creationId xmlns:a16="http://schemas.microsoft.com/office/drawing/2014/main" id="{2C7A998E-C1EA-D11C-E370-643F37CA399E}"/>
              </a:ext>
            </a:extLst>
          </p:cNvPr>
          <p:cNvSpPr txBox="1"/>
          <p:nvPr/>
        </p:nvSpPr>
        <p:spPr>
          <a:xfrm>
            <a:off x="8220396" y="2266464"/>
            <a:ext cx="886846"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Managers</a:t>
            </a:r>
          </a:p>
        </p:txBody>
      </p:sp>
      <p:sp>
        <p:nvSpPr>
          <p:cNvPr id="21" name="TextBox 20">
            <a:extLst>
              <a:ext uri="{FF2B5EF4-FFF2-40B4-BE49-F238E27FC236}">
                <a16:creationId xmlns:a16="http://schemas.microsoft.com/office/drawing/2014/main" id="{2A718DAA-8B6D-7FA4-BEED-5C723AF682F5}"/>
              </a:ext>
            </a:extLst>
          </p:cNvPr>
          <p:cNvSpPr txBox="1"/>
          <p:nvPr/>
        </p:nvSpPr>
        <p:spPr>
          <a:xfrm>
            <a:off x="8194941" y="2514330"/>
            <a:ext cx="937757"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Executives</a:t>
            </a:r>
          </a:p>
        </p:txBody>
      </p:sp>
      <p:sp>
        <p:nvSpPr>
          <p:cNvPr id="22" name="Down Arrow 21">
            <a:extLst>
              <a:ext uri="{FF2B5EF4-FFF2-40B4-BE49-F238E27FC236}">
                <a16:creationId xmlns:a16="http://schemas.microsoft.com/office/drawing/2014/main" id="{38959E80-433B-642D-5A93-9B8C45FE8339}"/>
              </a:ext>
            </a:extLst>
          </p:cNvPr>
          <p:cNvSpPr/>
          <p:nvPr/>
        </p:nvSpPr>
        <p:spPr>
          <a:xfrm>
            <a:off x="2867335" y="2956761"/>
            <a:ext cx="158811" cy="240446"/>
          </a:xfrm>
          <a:prstGeom prst="downArrow">
            <a:avLst/>
          </a:prstGeom>
          <a:solidFill>
            <a:srgbClr val="DDD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Brace 40">
            <a:extLst>
              <a:ext uri="{FF2B5EF4-FFF2-40B4-BE49-F238E27FC236}">
                <a16:creationId xmlns:a16="http://schemas.microsoft.com/office/drawing/2014/main" id="{4E97CC51-587E-3DCC-3566-C856005AFDBA}"/>
              </a:ext>
            </a:extLst>
          </p:cNvPr>
          <p:cNvSpPr/>
          <p:nvPr/>
        </p:nvSpPr>
        <p:spPr>
          <a:xfrm rot="5400000">
            <a:off x="4940019" y="3237170"/>
            <a:ext cx="344294" cy="5093353"/>
          </a:xfrm>
          <a:prstGeom prst="rightBrace">
            <a:avLst>
              <a:gd name="adj1" fmla="val 40283"/>
              <a:gd name="adj2" fmla="val 51405"/>
            </a:avLst>
          </a:prstGeom>
          <a:ln w="12700">
            <a:solidFill>
              <a:srgbClr val="51515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TextBox 41">
            <a:extLst>
              <a:ext uri="{FF2B5EF4-FFF2-40B4-BE49-F238E27FC236}">
                <a16:creationId xmlns:a16="http://schemas.microsoft.com/office/drawing/2014/main" id="{C92EE802-3AA7-C653-9E5A-A4AFCD4602EC}"/>
              </a:ext>
            </a:extLst>
          </p:cNvPr>
          <p:cNvSpPr txBox="1"/>
          <p:nvPr/>
        </p:nvSpPr>
        <p:spPr>
          <a:xfrm>
            <a:off x="2497395" y="5868555"/>
            <a:ext cx="5093354" cy="523220"/>
          </a:xfrm>
          <a:prstGeom prst="rect">
            <a:avLst/>
          </a:prstGeom>
          <a:noFill/>
          <a:ln>
            <a:noFill/>
          </a:ln>
        </p:spPr>
        <p:txBody>
          <a:bodyPr wrap="square" lIns="45720" rIns="45720" rtlCol="0">
            <a:spAutoFit/>
          </a:bodyPr>
          <a:lstStyle/>
          <a:p>
            <a:pPr marL="4763" algn="ctr">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Work with IT to enable sources and deploy the best-fit technologies.</a:t>
            </a:r>
          </a:p>
        </p:txBody>
      </p:sp>
      <p:sp>
        <p:nvSpPr>
          <p:cNvPr id="44" name="TextBox 43">
            <a:extLst>
              <a:ext uri="{FF2B5EF4-FFF2-40B4-BE49-F238E27FC236}">
                <a16:creationId xmlns:a16="http://schemas.microsoft.com/office/drawing/2014/main" id="{8B1B4F4E-DCBD-5D7D-ADBC-27D39DA097A1}"/>
              </a:ext>
            </a:extLst>
          </p:cNvPr>
          <p:cNvSpPr txBox="1"/>
          <p:nvPr/>
        </p:nvSpPr>
        <p:spPr>
          <a:xfrm>
            <a:off x="4411957" y="1996152"/>
            <a:ext cx="996427"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Centralized</a:t>
            </a:r>
          </a:p>
        </p:txBody>
      </p:sp>
      <p:sp>
        <p:nvSpPr>
          <p:cNvPr id="46" name="TextBox 45">
            <a:extLst>
              <a:ext uri="{FF2B5EF4-FFF2-40B4-BE49-F238E27FC236}">
                <a16:creationId xmlns:a16="http://schemas.microsoft.com/office/drawing/2014/main" id="{5494400E-D1FD-49E1-B89E-4DAFD0D0DC42}"/>
              </a:ext>
            </a:extLst>
          </p:cNvPr>
          <p:cNvSpPr txBox="1"/>
          <p:nvPr/>
        </p:nvSpPr>
        <p:spPr>
          <a:xfrm>
            <a:off x="6430027" y="1688128"/>
            <a:ext cx="1043234"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u="sng">
                <a:solidFill>
                  <a:srgbClr val="515151"/>
                </a:solidFill>
                <a:latin typeface="Franklin Gothic Book" panose="020B0503020102020204" pitchFamily="34" charset="0"/>
                <a:cs typeface="Arial" panose="020B0604020202020204" pitchFamily="34" charset="0"/>
              </a:rPr>
              <a:t>Deployment</a:t>
            </a:r>
          </a:p>
        </p:txBody>
      </p:sp>
      <p:sp>
        <p:nvSpPr>
          <p:cNvPr id="47" name="TextBox 46">
            <a:extLst>
              <a:ext uri="{FF2B5EF4-FFF2-40B4-BE49-F238E27FC236}">
                <a16:creationId xmlns:a16="http://schemas.microsoft.com/office/drawing/2014/main" id="{06D71E44-F283-7B4D-7B69-B155B0F96FE8}"/>
              </a:ext>
            </a:extLst>
          </p:cNvPr>
          <p:cNvSpPr txBox="1"/>
          <p:nvPr/>
        </p:nvSpPr>
        <p:spPr>
          <a:xfrm>
            <a:off x="4313372" y="2518177"/>
            <a:ext cx="1193596"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Decentralized</a:t>
            </a:r>
          </a:p>
        </p:txBody>
      </p:sp>
      <p:sp>
        <p:nvSpPr>
          <p:cNvPr id="48" name="TextBox 47">
            <a:extLst>
              <a:ext uri="{FF2B5EF4-FFF2-40B4-BE49-F238E27FC236}">
                <a16:creationId xmlns:a16="http://schemas.microsoft.com/office/drawing/2014/main" id="{A7CD35A3-F269-2189-4CBE-A750E34ADF57}"/>
              </a:ext>
            </a:extLst>
          </p:cNvPr>
          <p:cNvSpPr txBox="1"/>
          <p:nvPr/>
        </p:nvSpPr>
        <p:spPr>
          <a:xfrm>
            <a:off x="4606722" y="2268388"/>
            <a:ext cx="606897"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Hybrid</a:t>
            </a:r>
          </a:p>
        </p:txBody>
      </p:sp>
      <p:sp>
        <p:nvSpPr>
          <p:cNvPr id="49" name="TextBox 48">
            <a:extLst>
              <a:ext uri="{FF2B5EF4-FFF2-40B4-BE49-F238E27FC236}">
                <a16:creationId xmlns:a16="http://schemas.microsoft.com/office/drawing/2014/main" id="{B64FFF43-3A09-D1EB-C360-0BAA6FCEC7C0}"/>
              </a:ext>
            </a:extLst>
          </p:cNvPr>
          <p:cNvSpPr txBox="1"/>
          <p:nvPr/>
        </p:nvSpPr>
        <p:spPr>
          <a:xfrm>
            <a:off x="6350711" y="1996152"/>
            <a:ext cx="1201867"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Parts Analysis</a:t>
            </a:r>
          </a:p>
        </p:txBody>
      </p:sp>
      <p:sp>
        <p:nvSpPr>
          <p:cNvPr id="50" name="TextBox 49">
            <a:extLst>
              <a:ext uri="{FF2B5EF4-FFF2-40B4-BE49-F238E27FC236}">
                <a16:creationId xmlns:a16="http://schemas.microsoft.com/office/drawing/2014/main" id="{D0044E27-CC93-EE7B-A79C-1ABA75F43ACF}"/>
              </a:ext>
            </a:extLst>
          </p:cNvPr>
          <p:cNvSpPr txBox="1"/>
          <p:nvPr/>
        </p:nvSpPr>
        <p:spPr>
          <a:xfrm>
            <a:off x="6087241" y="2518177"/>
            <a:ext cx="1728807"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Forecasting Demand</a:t>
            </a:r>
          </a:p>
        </p:txBody>
      </p:sp>
      <p:sp>
        <p:nvSpPr>
          <p:cNvPr id="51" name="TextBox 50">
            <a:extLst>
              <a:ext uri="{FF2B5EF4-FFF2-40B4-BE49-F238E27FC236}">
                <a16:creationId xmlns:a16="http://schemas.microsoft.com/office/drawing/2014/main" id="{1D10FDB8-1879-57C8-1A0D-46AECBE38475}"/>
              </a:ext>
            </a:extLst>
          </p:cNvPr>
          <p:cNvSpPr txBox="1"/>
          <p:nvPr/>
        </p:nvSpPr>
        <p:spPr>
          <a:xfrm>
            <a:off x="6233403" y="2268388"/>
            <a:ext cx="1436483"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a:solidFill>
                  <a:srgbClr val="515151"/>
                </a:solidFill>
                <a:latin typeface="Franklin Gothic Book" panose="020B0503020102020204" pitchFamily="34" charset="0"/>
                <a:cs typeface="Arial" panose="020B0604020202020204" pitchFamily="34" charset="0"/>
              </a:rPr>
              <a:t>Network Analysis</a:t>
            </a:r>
          </a:p>
        </p:txBody>
      </p:sp>
      <p:sp>
        <p:nvSpPr>
          <p:cNvPr id="54" name="TextBox 53">
            <a:extLst>
              <a:ext uri="{FF2B5EF4-FFF2-40B4-BE49-F238E27FC236}">
                <a16:creationId xmlns:a16="http://schemas.microsoft.com/office/drawing/2014/main" id="{FD42326C-B55C-2AC8-E610-125E6C1116F0}"/>
              </a:ext>
            </a:extLst>
          </p:cNvPr>
          <p:cNvSpPr txBox="1"/>
          <p:nvPr/>
        </p:nvSpPr>
        <p:spPr>
          <a:xfrm>
            <a:off x="4128225" y="1701804"/>
            <a:ext cx="1563890" cy="307777"/>
          </a:xfrm>
          <a:prstGeom prst="rect">
            <a:avLst/>
          </a:prstGeom>
          <a:noFill/>
          <a:ln>
            <a:noFill/>
          </a:ln>
        </p:spPr>
        <p:txBody>
          <a:bodyPr wrap="none" lIns="45720" rIns="45720" rtlCol="0">
            <a:spAutoFit/>
          </a:bodyPr>
          <a:lstStyle/>
          <a:p>
            <a:pPr marL="9525" algn="l">
              <a:spcBef>
                <a:spcPts val="300"/>
              </a:spcBef>
              <a:spcAft>
                <a:spcPts val="300"/>
              </a:spcAft>
              <a:buClr>
                <a:srgbClr val="26BCD7"/>
              </a:buClr>
              <a:buSzPct val="100000"/>
            </a:pPr>
            <a:r>
              <a:rPr lang="en-US" sz="1400" b="1" u="sng">
                <a:solidFill>
                  <a:srgbClr val="515151"/>
                </a:solidFill>
                <a:latin typeface="Franklin Gothic Book" panose="020B0503020102020204" pitchFamily="34" charset="0"/>
                <a:cs typeface="Arial" panose="020B0604020202020204" pitchFamily="34" charset="0"/>
              </a:rPr>
              <a:t>Data Management</a:t>
            </a:r>
          </a:p>
        </p:txBody>
      </p:sp>
      <p:cxnSp>
        <p:nvCxnSpPr>
          <p:cNvPr id="56" name="Straight Connector 55">
            <a:extLst>
              <a:ext uri="{FF2B5EF4-FFF2-40B4-BE49-F238E27FC236}">
                <a16:creationId xmlns:a16="http://schemas.microsoft.com/office/drawing/2014/main" id="{2ED6E2D2-1FEE-6657-BE96-B1CD0695AA62}"/>
              </a:ext>
            </a:extLst>
          </p:cNvPr>
          <p:cNvCxnSpPr/>
          <p:nvPr/>
        </p:nvCxnSpPr>
        <p:spPr>
          <a:xfrm>
            <a:off x="5860242" y="1804788"/>
            <a:ext cx="0" cy="1005840"/>
          </a:xfrm>
          <a:prstGeom prst="line">
            <a:avLst/>
          </a:prstGeom>
          <a:ln>
            <a:solidFill>
              <a:srgbClr val="26BCD7"/>
            </a:solidFill>
            <a:prstDash val="dash"/>
          </a:ln>
        </p:spPr>
        <p:style>
          <a:lnRef idx="1">
            <a:schemeClr val="accent1"/>
          </a:lnRef>
          <a:fillRef idx="0">
            <a:schemeClr val="accent1"/>
          </a:fillRef>
          <a:effectRef idx="0">
            <a:schemeClr val="accent1"/>
          </a:effectRef>
          <a:fontRef idx="minor">
            <a:schemeClr val="tx1"/>
          </a:fontRef>
        </p:style>
      </p:cxnSp>
      <p:sp>
        <p:nvSpPr>
          <p:cNvPr id="62" name="Down Arrow 61">
            <a:extLst>
              <a:ext uri="{FF2B5EF4-FFF2-40B4-BE49-F238E27FC236}">
                <a16:creationId xmlns:a16="http://schemas.microsoft.com/office/drawing/2014/main" id="{F0F5C7F5-38FE-8086-CF9D-7FD10C204112}"/>
              </a:ext>
            </a:extLst>
          </p:cNvPr>
          <p:cNvSpPr/>
          <p:nvPr/>
        </p:nvSpPr>
        <p:spPr>
          <a:xfrm>
            <a:off x="4767849" y="2956761"/>
            <a:ext cx="158811" cy="240446"/>
          </a:xfrm>
          <a:prstGeom prst="downArrow">
            <a:avLst/>
          </a:prstGeom>
          <a:solidFill>
            <a:srgbClr val="DDD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Down Arrow 62">
            <a:extLst>
              <a:ext uri="{FF2B5EF4-FFF2-40B4-BE49-F238E27FC236}">
                <a16:creationId xmlns:a16="http://schemas.microsoft.com/office/drawing/2014/main" id="{5FD1B751-0D6E-E6CF-0EE7-C7748543E834}"/>
              </a:ext>
            </a:extLst>
          </p:cNvPr>
          <p:cNvSpPr/>
          <p:nvPr/>
        </p:nvSpPr>
        <p:spPr>
          <a:xfrm>
            <a:off x="6872239" y="2956761"/>
            <a:ext cx="158811" cy="240446"/>
          </a:xfrm>
          <a:prstGeom prst="downArrow">
            <a:avLst/>
          </a:prstGeom>
          <a:solidFill>
            <a:srgbClr val="DDD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aphic 219">
            <a:extLst>
              <a:ext uri="{FF2B5EF4-FFF2-40B4-BE49-F238E27FC236}">
                <a16:creationId xmlns:a16="http://schemas.microsoft.com/office/drawing/2014/main" id="{4303795B-C11F-9029-AFA9-11C6A0DA50BC}"/>
              </a:ext>
            </a:extLst>
          </p:cNvPr>
          <p:cNvGrpSpPr>
            <a:grpSpLocks noChangeAspect="1"/>
          </p:cNvGrpSpPr>
          <p:nvPr/>
        </p:nvGrpSpPr>
        <p:grpSpPr>
          <a:xfrm>
            <a:off x="10362292" y="126366"/>
            <a:ext cx="617334" cy="660380"/>
            <a:chOff x="5918200" y="3238500"/>
            <a:chExt cx="354384" cy="379095"/>
          </a:xfrm>
          <a:solidFill>
            <a:srgbClr val="009AC9"/>
          </a:solidFill>
        </p:grpSpPr>
        <p:sp>
          <p:nvSpPr>
            <p:cNvPr id="70" name="Freeform 69">
              <a:extLst>
                <a:ext uri="{FF2B5EF4-FFF2-40B4-BE49-F238E27FC236}">
                  <a16:creationId xmlns:a16="http://schemas.microsoft.com/office/drawing/2014/main" id="{C76C6928-094E-A6A1-2B84-9719A293C13D}"/>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87C41C9F-B2E7-EBEB-529B-E2329656D039}"/>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122B7BFB-8AA7-68A7-D1DE-B6CED497C618}"/>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8A5078C2-6457-51B7-33D6-C33B1192653B}"/>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a:p>
          </p:txBody>
        </p:sp>
      </p:grpSp>
      <p:grpSp>
        <p:nvGrpSpPr>
          <p:cNvPr id="74" name="Graphic 19">
            <a:extLst>
              <a:ext uri="{FF2B5EF4-FFF2-40B4-BE49-F238E27FC236}">
                <a16:creationId xmlns:a16="http://schemas.microsoft.com/office/drawing/2014/main" id="{10ADD85E-E96C-2B78-97F2-C68D2201EE57}"/>
              </a:ext>
            </a:extLst>
          </p:cNvPr>
          <p:cNvGrpSpPr>
            <a:grpSpLocks noChangeAspect="1"/>
          </p:cNvGrpSpPr>
          <p:nvPr/>
        </p:nvGrpSpPr>
        <p:grpSpPr>
          <a:xfrm>
            <a:off x="11236288" y="155222"/>
            <a:ext cx="757498" cy="605999"/>
            <a:chOff x="6222201" y="4236181"/>
            <a:chExt cx="571500" cy="457200"/>
          </a:xfrm>
          <a:solidFill>
            <a:srgbClr val="009AC9"/>
          </a:solidFill>
        </p:grpSpPr>
        <p:sp>
          <p:nvSpPr>
            <p:cNvPr id="75" name="Freeform 74">
              <a:extLst>
                <a:ext uri="{FF2B5EF4-FFF2-40B4-BE49-F238E27FC236}">
                  <a16:creationId xmlns:a16="http://schemas.microsoft.com/office/drawing/2014/main" id="{53EF1896-1487-CA01-89C0-A302F816254C}"/>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D1BE4D3C-D5A2-0BF2-597E-6BDA5B923154}"/>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5583774F-9CAE-5463-DC59-4C282DAAE253}"/>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418EE260-C590-E3C6-033A-E80184EDD883}"/>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EC00752C-8B42-08A8-F163-6073BB34B8D2}"/>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34075C0C-4245-011A-C71B-26BF9C24DB42}"/>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142158B0-31DE-A87E-B5D3-19327A3D00E8}"/>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105FB5E9-31D7-4B94-B7E2-4FA28D2A89A7}"/>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A8D3A3F2-020A-C840-D443-D5075BECFCE2}"/>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24ECC7A0-6ECC-22CC-77DA-05ADB33EF746}"/>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7D815D74-AC02-9FFE-5DEC-0546F375B34A}"/>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B66BFAA4-8AB0-ED31-43B4-E1C09083CD4C}"/>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a:p>
          </p:txBody>
        </p:sp>
      </p:grpSp>
      <p:cxnSp>
        <p:nvCxnSpPr>
          <p:cNvPr id="87" name="Straight Connector 86">
            <a:extLst>
              <a:ext uri="{FF2B5EF4-FFF2-40B4-BE49-F238E27FC236}">
                <a16:creationId xmlns:a16="http://schemas.microsoft.com/office/drawing/2014/main" id="{32895AF5-F2BE-B6DA-BB25-BAE9FBFF968F}"/>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C995C6AF-758F-6343-48C0-E3DCB55955B0}"/>
              </a:ext>
            </a:extLst>
          </p:cNvPr>
          <p:cNvGrpSpPr>
            <a:grpSpLocks noChangeAspect="1"/>
          </p:cNvGrpSpPr>
          <p:nvPr/>
        </p:nvGrpSpPr>
        <p:grpSpPr>
          <a:xfrm>
            <a:off x="5524210" y="961177"/>
            <a:ext cx="677465" cy="657240"/>
            <a:chOff x="5670550" y="3016250"/>
            <a:chExt cx="850900" cy="825500"/>
          </a:xfrm>
          <a:solidFill>
            <a:srgbClr val="26BCD7"/>
          </a:solidFill>
        </p:grpSpPr>
        <p:sp>
          <p:nvSpPr>
            <p:cNvPr id="10" name="Freeform 757">
              <a:extLst>
                <a:ext uri="{FF2B5EF4-FFF2-40B4-BE49-F238E27FC236}">
                  <a16:creationId xmlns:a16="http://schemas.microsoft.com/office/drawing/2014/main" id="{3A1A3BA5-B2B3-752D-7F5C-FE43F97CEE20}"/>
                </a:ext>
              </a:extLst>
            </p:cNvPr>
            <p:cNvSpPr/>
            <p:nvPr/>
          </p:nvSpPr>
          <p:spPr>
            <a:xfrm>
              <a:off x="5765647" y="3261749"/>
              <a:ext cx="85090" cy="94885"/>
            </a:xfrm>
            <a:custGeom>
              <a:avLst/>
              <a:gdLst>
                <a:gd name="connsiteX0" fmla="*/ 48043 w 85090"/>
                <a:gd name="connsiteY0" fmla="*/ 96562 h 94885"/>
                <a:gd name="connsiteX1" fmla="*/ 18 w 85090"/>
                <a:gd name="connsiteY1" fmla="*/ 49887 h 94885"/>
                <a:gd name="connsiteX2" fmla="*/ 15 w 85090"/>
                <a:gd name="connsiteY2" fmla="*/ 48645 h 94885"/>
                <a:gd name="connsiteX3" fmla="*/ 15 w 85090"/>
                <a:gd name="connsiteY3" fmla="*/ 48645 h 94885"/>
                <a:gd name="connsiteX4" fmla="*/ 46113 w 85090"/>
                <a:gd name="connsiteY4" fmla="*/ 53 h 94885"/>
                <a:gd name="connsiteX5" fmla="*/ 48799 w 85090"/>
                <a:gd name="connsiteY5" fmla="*/ 64 h 94885"/>
                <a:gd name="connsiteX6" fmla="*/ 85766 w 85090"/>
                <a:gd name="connsiteY6" fmla="*/ 14581 h 94885"/>
                <a:gd name="connsiteX7" fmla="*/ 72625 w 85090"/>
                <a:gd name="connsiteY7" fmla="*/ 29763 h 94885"/>
                <a:gd name="connsiteX8" fmla="*/ 48705 w 85090"/>
                <a:gd name="connsiteY8" fmla="*/ 19136 h 94885"/>
                <a:gd name="connsiteX9" fmla="*/ 21539 w 85090"/>
                <a:gd name="connsiteY9" fmla="*/ 47464 h 94885"/>
                <a:gd name="connsiteX10" fmla="*/ 21571 w 85090"/>
                <a:gd name="connsiteY10" fmla="*/ 48360 h 94885"/>
                <a:gd name="connsiteX11" fmla="*/ 21571 w 85090"/>
                <a:gd name="connsiteY11" fmla="*/ 48360 h 94885"/>
                <a:gd name="connsiteX12" fmla="*/ 48305 w 85090"/>
                <a:gd name="connsiteY12" fmla="*/ 77099 h 94885"/>
                <a:gd name="connsiteX13" fmla="*/ 48705 w 85090"/>
                <a:gd name="connsiteY13" fmla="*/ 77110 h 94885"/>
                <a:gd name="connsiteX14" fmla="*/ 73286 w 85090"/>
                <a:gd name="connsiteY14" fmla="*/ 66104 h 94885"/>
                <a:gd name="connsiteX15" fmla="*/ 86428 w 85090"/>
                <a:gd name="connsiteY15" fmla="*/ 79388 h 94885"/>
                <a:gd name="connsiteX16" fmla="*/ 48043 w 85090"/>
                <a:gd name="connsiteY16" fmla="*/ 96562 h 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090" h="94885">
                  <a:moveTo>
                    <a:pt x="48043" y="96562"/>
                  </a:moveTo>
                  <a:cubicBezTo>
                    <a:pt x="21939" y="96982"/>
                    <a:pt x="437" y="76085"/>
                    <a:pt x="18" y="49887"/>
                  </a:cubicBezTo>
                  <a:cubicBezTo>
                    <a:pt x="12" y="49473"/>
                    <a:pt x="10" y="49059"/>
                    <a:pt x="15" y="48645"/>
                  </a:cubicBezTo>
                  <a:lnTo>
                    <a:pt x="15" y="48645"/>
                  </a:lnTo>
                  <a:cubicBezTo>
                    <a:pt x="-626" y="22451"/>
                    <a:pt x="20013" y="696"/>
                    <a:pt x="46113" y="53"/>
                  </a:cubicBezTo>
                  <a:cubicBezTo>
                    <a:pt x="47009" y="31"/>
                    <a:pt x="47904" y="35"/>
                    <a:pt x="48799" y="64"/>
                  </a:cubicBezTo>
                  <a:cubicBezTo>
                    <a:pt x="62627" y="-648"/>
                    <a:pt x="76092" y="4640"/>
                    <a:pt x="85766" y="14581"/>
                  </a:cubicBezTo>
                  <a:lnTo>
                    <a:pt x="72625" y="29763"/>
                  </a:lnTo>
                  <a:cubicBezTo>
                    <a:pt x="66368" y="23181"/>
                    <a:pt x="57766" y="19360"/>
                    <a:pt x="48705" y="19136"/>
                  </a:cubicBezTo>
                  <a:cubicBezTo>
                    <a:pt x="33409" y="19430"/>
                    <a:pt x="21246" y="32113"/>
                    <a:pt x="21539" y="47464"/>
                  </a:cubicBezTo>
                  <a:cubicBezTo>
                    <a:pt x="21545" y="47763"/>
                    <a:pt x="21555" y="48062"/>
                    <a:pt x="21571" y="48360"/>
                  </a:cubicBezTo>
                  <a:lnTo>
                    <a:pt x="21571" y="48360"/>
                  </a:lnTo>
                  <a:cubicBezTo>
                    <a:pt x="21045" y="63705"/>
                    <a:pt x="33015" y="76572"/>
                    <a:pt x="48305" y="77099"/>
                  </a:cubicBezTo>
                  <a:cubicBezTo>
                    <a:pt x="48438" y="77104"/>
                    <a:pt x="48572" y="77108"/>
                    <a:pt x="48705" y="77110"/>
                  </a:cubicBezTo>
                  <a:cubicBezTo>
                    <a:pt x="58067" y="77032"/>
                    <a:pt x="66975" y="73044"/>
                    <a:pt x="73286" y="66104"/>
                  </a:cubicBezTo>
                  <a:lnTo>
                    <a:pt x="86428" y="79388"/>
                  </a:lnTo>
                  <a:cubicBezTo>
                    <a:pt x="76958" y="90748"/>
                    <a:pt x="62793" y="97086"/>
                    <a:pt x="48043" y="96562"/>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13" name="Freeform 758">
              <a:extLst>
                <a:ext uri="{FF2B5EF4-FFF2-40B4-BE49-F238E27FC236}">
                  <a16:creationId xmlns:a16="http://schemas.microsoft.com/office/drawing/2014/main" id="{D6E99924-CA29-24DE-5574-89A47C4AD2FD}"/>
                </a:ext>
              </a:extLst>
            </p:cNvPr>
            <p:cNvSpPr/>
            <p:nvPr/>
          </p:nvSpPr>
          <p:spPr>
            <a:xfrm>
              <a:off x="5674337" y="3686992"/>
              <a:ext cx="264724" cy="113862"/>
            </a:xfrm>
            <a:custGeom>
              <a:avLst/>
              <a:gdLst>
                <a:gd name="connsiteX0" fmla="*/ 273418 w 264724"/>
                <a:gd name="connsiteY0" fmla="*/ 34823 h 113862"/>
                <a:gd name="connsiteX1" fmla="*/ 232669 w 264724"/>
                <a:gd name="connsiteY1" fmla="*/ 4270 h 113862"/>
                <a:gd name="connsiteX2" fmla="*/ 196364 w 264724"/>
                <a:gd name="connsiteY2" fmla="*/ 0 h 113862"/>
                <a:gd name="connsiteX3" fmla="*/ 156561 w 264724"/>
                <a:gd name="connsiteY3" fmla="*/ 51333 h 113862"/>
                <a:gd name="connsiteX4" fmla="*/ 149848 w 264724"/>
                <a:gd name="connsiteY4" fmla="*/ 25619 h 113862"/>
                <a:gd name="connsiteX5" fmla="*/ 155993 w 264724"/>
                <a:gd name="connsiteY5" fmla="*/ 10627 h 113862"/>
                <a:gd name="connsiteX6" fmla="*/ 130750 w 264724"/>
                <a:gd name="connsiteY6" fmla="*/ 10627 h 113862"/>
                <a:gd name="connsiteX7" fmla="*/ 136706 w 264724"/>
                <a:gd name="connsiteY7" fmla="*/ 25524 h 113862"/>
                <a:gd name="connsiteX8" fmla="*/ 130183 w 264724"/>
                <a:gd name="connsiteY8" fmla="*/ 51333 h 113862"/>
                <a:gd name="connsiteX9" fmla="*/ 90379 w 264724"/>
                <a:gd name="connsiteY9" fmla="*/ 0 h 113862"/>
                <a:gd name="connsiteX10" fmla="*/ 53980 w 264724"/>
                <a:gd name="connsiteY10" fmla="*/ 4270 h 113862"/>
                <a:gd name="connsiteX11" fmla="*/ 1224 w 264724"/>
                <a:gd name="connsiteY11" fmla="*/ 63858 h 113862"/>
                <a:gd name="connsiteX12" fmla="*/ 3399 w 264724"/>
                <a:gd name="connsiteY12" fmla="*/ 86535 h 113862"/>
                <a:gd name="connsiteX13" fmla="*/ 143324 w 264724"/>
                <a:gd name="connsiteY13" fmla="*/ 119555 h 113862"/>
                <a:gd name="connsiteX14" fmla="*/ 245527 w 264724"/>
                <a:gd name="connsiteY14" fmla="*/ 108738 h 113862"/>
                <a:gd name="connsiteX15" fmla="*/ 246378 w 264724"/>
                <a:gd name="connsiteY15" fmla="*/ 88338 h 113862"/>
                <a:gd name="connsiteX16" fmla="*/ 273418 w 264724"/>
                <a:gd name="connsiteY16" fmla="*/ 3482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724" h="113862">
                  <a:moveTo>
                    <a:pt x="273418" y="34823"/>
                  </a:moveTo>
                  <a:cubicBezTo>
                    <a:pt x="257345" y="7021"/>
                    <a:pt x="237774" y="5408"/>
                    <a:pt x="232669" y="4270"/>
                  </a:cubicBezTo>
                  <a:cubicBezTo>
                    <a:pt x="220000" y="1233"/>
                    <a:pt x="204306" y="2562"/>
                    <a:pt x="196364" y="0"/>
                  </a:cubicBezTo>
                  <a:cubicBezTo>
                    <a:pt x="195324" y="8065"/>
                    <a:pt x="171877" y="34728"/>
                    <a:pt x="156561" y="51333"/>
                  </a:cubicBezTo>
                  <a:lnTo>
                    <a:pt x="149848" y="25619"/>
                  </a:lnTo>
                  <a:cubicBezTo>
                    <a:pt x="154338" y="22022"/>
                    <a:pt x="156661" y="16354"/>
                    <a:pt x="155993" y="10627"/>
                  </a:cubicBezTo>
                  <a:lnTo>
                    <a:pt x="130750" y="10627"/>
                  </a:lnTo>
                  <a:cubicBezTo>
                    <a:pt x="130071" y="16288"/>
                    <a:pt x="132317" y="21904"/>
                    <a:pt x="136706" y="25524"/>
                  </a:cubicBezTo>
                  <a:lnTo>
                    <a:pt x="130183" y="51333"/>
                  </a:lnTo>
                  <a:cubicBezTo>
                    <a:pt x="114772" y="34633"/>
                    <a:pt x="91325" y="8065"/>
                    <a:pt x="90379" y="0"/>
                  </a:cubicBezTo>
                  <a:cubicBezTo>
                    <a:pt x="82154" y="2562"/>
                    <a:pt x="66743" y="1233"/>
                    <a:pt x="53980" y="4270"/>
                  </a:cubicBezTo>
                  <a:cubicBezTo>
                    <a:pt x="47551" y="5788"/>
                    <a:pt x="17486" y="7686"/>
                    <a:pt x="1224" y="63858"/>
                  </a:cubicBezTo>
                  <a:cubicBezTo>
                    <a:pt x="-972" y="71417"/>
                    <a:pt x="-193" y="79534"/>
                    <a:pt x="3399" y="86535"/>
                  </a:cubicBezTo>
                  <a:cubicBezTo>
                    <a:pt x="16729" y="111775"/>
                    <a:pt x="86692" y="119555"/>
                    <a:pt x="143324" y="119555"/>
                  </a:cubicBezTo>
                  <a:cubicBezTo>
                    <a:pt x="177707" y="120218"/>
                    <a:pt x="212038" y="116584"/>
                    <a:pt x="245527" y="108738"/>
                  </a:cubicBezTo>
                  <a:cubicBezTo>
                    <a:pt x="244203" y="101966"/>
                    <a:pt x="244495" y="94975"/>
                    <a:pt x="246378" y="88338"/>
                  </a:cubicBezTo>
                  <a:cubicBezTo>
                    <a:pt x="251256" y="68682"/>
                    <a:pt x="260500" y="50387"/>
                    <a:pt x="273418" y="34823"/>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14" name="Freeform 767">
              <a:extLst>
                <a:ext uri="{FF2B5EF4-FFF2-40B4-BE49-F238E27FC236}">
                  <a16:creationId xmlns:a16="http://schemas.microsoft.com/office/drawing/2014/main" id="{E3681DE3-5326-8AF6-9BCD-0C8499C8F2C4}"/>
                </a:ext>
              </a:extLst>
            </p:cNvPr>
            <p:cNvSpPr/>
            <p:nvPr/>
          </p:nvSpPr>
          <p:spPr>
            <a:xfrm>
              <a:off x="5738213" y="3503523"/>
              <a:ext cx="151271" cy="180282"/>
            </a:xfrm>
            <a:custGeom>
              <a:avLst/>
              <a:gdLst>
                <a:gd name="connsiteX0" fmla="*/ 151018 w 151271"/>
                <a:gd name="connsiteY0" fmla="*/ 79096 h 180281"/>
                <a:gd name="connsiteX1" fmla="*/ 151018 w 151271"/>
                <a:gd name="connsiteY1" fmla="*/ 70367 h 180281"/>
                <a:gd name="connsiteX2" fmla="*/ 86728 w 151271"/>
                <a:gd name="connsiteY2" fmla="*/ 247 h 180281"/>
                <a:gd name="connsiteX3" fmla="*/ 14874 w 151271"/>
                <a:gd name="connsiteY3" fmla="*/ 34310 h 180281"/>
                <a:gd name="connsiteX4" fmla="*/ 7972 w 151271"/>
                <a:gd name="connsiteY4" fmla="*/ 61922 h 180281"/>
                <a:gd name="connsiteX5" fmla="*/ 5892 w 151271"/>
                <a:gd name="connsiteY5" fmla="*/ 78717 h 180281"/>
                <a:gd name="connsiteX6" fmla="*/ 5892 w 151271"/>
                <a:gd name="connsiteY6" fmla="*/ 78717 h 180281"/>
                <a:gd name="connsiteX7" fmla="*/ 5892 w 151271"/>
                <a:gd name="connsiteY7" fmla="*/ 78717 h 180281"/>
                <a:gd name="connsiteX8" fmla="*/ 5892 w 151271"/>
                <a:gd name="connsiteY8" fmla="*/ 78717 h 180281"/>
                <a:gd name="connsiteX9" fmla="*/ 881 w 151271"/>
                <a:gd name="connsiteY9" fmla="*/ 102722 h 180281"/>
                <a:gd name="connsiteX10" fmla="*/ 12605 w 151271"/>
                <a:gd name="connsiteY10" fmla="*/ 123692 h 180281"/>
                <a:gd name="connsiteX11" fmla="*/ 39739 w 151271"/>
                <a:gd name="connsiteY11" fmla="*/ 167434 h 180281"/>
                <a:gd name="connsiteX12" fmla="*/ 61579 w 151271"/>
                <a:gd name="connsiteY12" fmla="*/ 182236 h 180281"/>
                <a:gd name="connsiteX13" fmla="*/ 78408 w 151271"/>
                <a:gd name="connsiteY13" fmla="*/ 185557 h 180281"/>
                <a:gd name="connsiteX14" fmla="*/ 95142 w 151271"/>
                <a:gd name="connsiteY14" fmla="*/ 182236 h 180281"/>
                <a:gd name="connsiteX15" fmla="*/ 117738 w 151271"/>
                <a:gd name="connsiteY15" fmla="*/ 166770 h 180281"/>
                <a:gd name="connsiteX16" fmla="*/ 144305 w 151271"/>
                <a:gd name="connsiteY16" fmla="*/ 123882 h 180281"/>
                <a:gd name="connsiteX17" fmla="*/ 155461 w 151271"/>
                <a:gd name="connsiteY17" fmla="*/ 103292 h 180281"/>
                <a:gd name="connsiteX18" fmla="*/ 151018 w 151271"/>
                <a:gd name="connsiteY18" fmla="*/ 79096 h 180281"/>
                <a:gd name="connsiteX19" fmla="*/ 143360 w 151271"/>
                <a:gd name="connsiteY19" fmla="*/ 104525 h 180281"/>
                <a:gd name="connsiteX20" fmla="*/ 137498 w 151271"/>
                <a:gd name="connsiteY20" fmla="*/ 117524 h 180281"/>
                <a:gd name="connsiteX21" fmla="*/ 135985 w 151271"/>
                <a:gd name="connsiteY21" fmla="*/ 118473 h 180281"/>
                <a:gd name="connsiteX22" fmla="*/ 134473 w 151271"/>
                <a:gd name="connsiteY22" fmla="*/ 118473 h 180281"/>
                <a:gd name="connsiteX23" fmla="*/ 133054 w 151271"/>
                <a:gd name="connsiteY23" fmla="*/ 117619 h 180281"/>
                <a:gd name="connsiteX24" fmla="*/ 104124 w 151271"/>
                <a:gd name="connsiteY24" fmla="*/ 161741 h 180281"/>
                <a:gd name="connsiteX25" fmla="*/ 98357 w 151271"/>
                <a:gd name="connsiteY25" fmla="*/ 165821 h 180281"/>
                <a:gd name="connsiteX26" fmla="*/ 92306 w 151271"/>
                <a:gd name="connsiteY26" fmla="*/ 168762 h 180281"/>
                <a:gd name="connsiteX27" fmla="*/ 91833 w 151271"/>
                <a:gd name="connsiteY27" fmla="*/ 168762 h 180281"/>
                <a:gd name="connsiteX28" fmla="*/ 87673 w 151271"/>
                <a:gd name="connsiteY28" fmla="*/ 169996 h 180281"/>
                <a:gd name="connsiteX29" fmla="*/ 85215 w 151271"/>
                <a:gd name="connsiteY29" fmla="*/ 170660 h 180281"/>
                <a:gd name="connsiteX30" fmla="*/ 82000 w 151271"/>
                <a:gd name="connsiteY30" fmla="*/ 170660 h 180281"/>
                <a:gd name="connsiteX31" fmla="*/ 78313 w 151271"/>
                <a:gd name="connsiteY31" fmla="*/ 170660 h 180281"/>
                <a:gd name="connsiteX32" fmla="*/ 53070 w 151271"/>
                <a:gd name="connsiteY32" fmla="*/ 161172 h 180281"/>
                <a:gd name="connsiteX33" fmla="*/ 23666 w 151271"/>
                <a:gd name="connsiteY33" fmla="*/ 116671 h 180281"/>
                <a:gd name="connsiteX34" fmla="*/ 23666 w 151271"/>
                <a:gd name="connsiteY34" fmla="*/ 116671 h 180281"/>
                <a:gd name="connsiteX35" fmla="*/ 22248 w 151271"/>
                <a:gd name="connsiteY35" fmla="*/ 117430 h 180281"/>
                <a:gd name="connsiteX36" fmla="*/ 22248 w 151271"/>
                <a:gd name="connsiteY36" fmla="*/ 117430 h 180281"/>
                <a:gd name="connsiteX37" fmla="*/ 18845 w 151271"/>
                <a:gd name="connsiteY37" fmla="*/ 116006 h 180281"/>
                <a:gd name="connsiteX38" fmla="*/ 13456 w 151271"/>
                <a:gd name="connsiteY38" fmla="*/ 103387 h 180281"/>
                <a:gd name="connsiteX39" fmla="*/ 13456 w 151271"/>
                <a:gd name="connsiteY39" fmla="*/ 102248 h 180281"/>
                <a:gd name="connsiteX40" fmla="*/ 14023 w 151271"/>
                <a:gd name="connsiteY40" fmla="*/ 90767 h 180281"/>
                <a:gd name="connsiteX41" fmla="*/ 15914 w 151271"/>
                <a:gd name="connsiteY41" fmla="*/ 87541 h 180281"/>
                <a:gd name="connsiteX42" fmla="*/ 17143 w 151271"/>
                <a:gd name="connsiteY42" fmla="*/ 87066 h 180281"/>
                <a:gd name="connsiteX43" fmla="*/ 19979 w 151271"/>
                <a:gd name="connsiteY43" fmla="*/ 88015 h 180281"/>
                <a:gd name="connsiteX44" fmla="*/ 19979 w 151271"/>
                <a:gd name="connsiteY44" fmla="*/ 88015 h 180281"/>
                <a:gd name="connsiteX45" fmla="*/ 19979 w 151271"/>
                <a:gd name="connsiteY45" fmla="*/ 88015 h 180281"/>
                <a:gd name="connsiteX46" fmla="*/ 42386 w 151271"/>
                <a:gd name="connsiteY46" fmla="*/ 59550 h 180281"/>
                <a:gd name="connsiteX47" fmla="*/ 42386 w 151271"/>
                <a:gd name="connsiteY47" fmla="*/ 59550 h 180281"/>
                <a:gd name="connsiteX48" fmla="*/ 46263 w 151271"/>
                <a:gd name="connsiteY48" fmla="*/ 59075 h 180281"/>
                <a:gd name="connsiteX49" fmla="*/ 51084 w 151271"/>
                <a:gd name="connsiteY49" fmla="*/ 59075 h 180281"/>
                <a:gd name="connsiteX50" fmla="*/ 95993 w 151271"/>
                <a:gd name="connsiteY50" fmla="*/ 60119 h 180281"/>
                <a:gd name="connsiteX51" fmla="*/ 102706 w 151271"/>
                <a:gd name="connsiteY51" fmla="*/ 60119 h 180281"/>
                <a:gd name="connsiteX52" fmla="*/ 123978 w 151271"/>
                <a:gd name="connsiteY52" fmla="*/ 68089 h 180281"/>
                <a:gd name="connsiteX53" fmla="*/ 123978 w 151271"/>
                <a:gd name="connsiteY53" fmla="*/ 68089 h 180281"/>
                <a:gd name="connsiteX54" fmla="*/ 121615 w 151271"/>
                <a:gd name="connsiteY54" fmla="*/ 60119 h 180281"/>
                <a:gd name="connsiteX55" fmla="*/ 124451 w 151271"/>
                <a:gd name="connsiteY55" fmla="*/ 61353 h 180281"/>
                <a:gd name="connsiteX56" fmla="*/ 136931 w 151271"/>
                <a:gd name="connsiteY56" fmla="*/ 87920 h 180281"/>
                <a:gd name="connsiteX57" fmla="*/ 136931 w 151271"/>
                <a:gd name="connsiteY57" fmla="*/ 87920 h 180281"/>
                <a:gd name="connsiteX58" fmla="*/ 138349 w 151271"/>
                <a:gd name="connsiteY58" fmla="*/ 87066 h 180281"/>
                <a:gd name="connsiteX59" fmla="*/ 139767 w 151271"/>
                <a:gd name="connsiteY59" fmla="*/ 87066 h 180281"/>
                <a:gd name="connsiteX60" fmla="*/ 140429 w 151271"/>
                <a:gd name="connsiteY60" fmla="*/ 87066 h 180281"/>
                <a:gd name="connsiteX61" fmla="*/ 143360 w 151271"/>
                <a:gd name="connsiteY61" fmla="*/ 104525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1271" h="180281">
                  <a:moveTo>
                    <a:pt x="151018" y="79096"/>
                  </a:moveTo>
                  <a:cubicBezTo>
                    <a:pt x="151018" y="76249"/>
                    <a:pt x="151018" y="73403"/>
                    <a:pt x="151018" y="70367"/>
                  </a:cubicBezTo>
                  <a:cubicBezTo>
                    <a:pt x="151018" y="27668"/>
                    <a:pt x="125964" y="2903"/>
                    <a:pt x="86728" y="247"/>
                  </a:cubicBezTo>
                  <a:cubicBezTo>
                    <a:pt x="52408" y="-2031"/>
                    <a:pt x="26597" y="11633"/>
                    <a:pt x="14874" y="34310"/>
                  </a:cubicBezTo>
                  <a:cubicBezTo>
                    <a:pt x="10812" y="42978"/>
                    <a:pt x="8468" y="52356"/>
                    <a:pt x="7972" y="61922"/>
                  </a:cubicBezTo>
                  <a:cubicBezTo>
                    <a:pt x="6607" y="67415"/>
                    <a:pt x="5908" y="73055"/>
                    <a:pt x="5892" y="78717"/>
                  </a:cubicBezTo>
                  <a:lnTo>
                    <a:pt x="5892" y="78717"/>
                  </a:lnTo>
                  <a:lnTo>
                    <a:pt x="5892" y="78717"/>
                  </a:lnTo>
                  <a:lnTo>
                    <a:pt x="5892" y="78717"/>
                  </a:lnTo>
                  <a:cubicBezTo>
                    <a:pt x="881" y="79570"/>
                    <a:pt x="-1388" y="90292"/>
                    <a:pt x="881" y="102722"/>
                  </a:cubicBezTo>
                  <a:cubicBezTo>
                    <a:pt x="3150" y="115152"/>
                    <a:pt x="7972" y="123028"/>
                    <a:pt x="12605" y="123692"/>
                  </a:cubicBezTo>
                  <a:cubicBezTo>
                    <a:pt x="18382" y="140075"/>
                    <a:pt x="27641" y="155000"/>
                    <a:pt x="39739" y="167434"/>
                  </a:cubicBezTo>
                  <a:cubicBezTo>
                    <a:pt x="45957" y="173788"/>
                    <a:pt x="53384" y="178821"/>
                    <a:pt x="61579" y="182236"/>
                  </a:cubicBezTo>
                  <a:cubicBezTo>
                    <a:pt x="66940" y="184364"/>
                    <a:pt x="72643" y="185489"/>
                    <a:pt x="78408" y="185557"/>
                  </a:cubicBezTo>
                  <a:cubicBezTo>
                    <a:pt x="84143" y="185499"/>
                    <a:pt x="89817" y="184373"/>
                    <a:pt x="95142" y="182236"/>
                  </a:cubicBezTo>
                  <a:cubicBezTo>
                    <a:pt x="103643" y="178675"/>
                    <a:pt x="111331" y="173413"/>
                    <a:pt x="117738" y="166770"/>
                  </a:cubicBezTo>
                  <a:cubicBezTo>
                    <a:pt x="129472" y="154486"/>
                    <a:pt x="138521" y="139878"/>
                    <a:pt x="144305" y="123882"/>
                  </a:cubicBezTo>
                  <a:cubicBezTo>
                    <a:pt x="148749" y="122553"/>
                    <a:pt x="153760" y="114393"/>
                    <a:pt x="155461" y="103292"/>
                  </a:cubicBezTo>
                  <a:cubicBezTo>
                    <a:pt x="157163" y="92190"/>
                    <a:pt x="155556" y="80804"/>
                    <a:pt x="151018" y="79096"/>
                  </a:cubicBezTo>
                  <a:close/>
                  <a:moveTo>
                    <a:pt x="143360" y="104525"/>
                  </a:moveTo>
                  <a:cubicBezTo>
                    <a:pt x="142800" y="109364"/>
                    <a:pt x="140751" y="113908"/>
                    <a:pt x="137498" y="117524"/>
                  </a:cubicBezTo>
                  <a:cubicBezTo>
                    <a:pt x="137063" y="117940"/>
                    <a:pt x="136548" y="118263"/>
                    <a:pt x="135985" y="118473"/>
                  </a:cubicBezTo>
                  <a:lnTo>
                    <a:pt x="134473" y="118473"/>
                  </a:lnTo>
                  <a:cubicBezTo>
                    <a:pt x="133919" y="118355"/>
                    <a:pt x="133420" y="118054"/>
                    <a:pt x="133054" y="117619"/>
                  </a:cubicBezTo>
                  <a:cubicBezTo>
                    <a:pt x="127824" y="134805"/>
                    <a:pt x="117782" y="150121"/>
                    <a:pt x="104124" y="161741"/>
                  </a:cubicBezTo>
                  <a:cubicBezTo>
                    <a:pt x="102286" y="163217"/>
                    <a:pt x="100360" y="164580"/>
                    <a:pt x="98357" y="165821"/>
                  </a:cubicBezTo>
                  <a:cubicBezTo>
                    <a:pt x="96407" y="166934"/>
                    <a:pt x="94385" y="167917"/>
                    <a:pt x="92306" y="168762"/>
                  </a:cubicBezTo>
                  <a:lnTo>
                    <a:pt x="91833" y="168762"/>
                  </a:lnTo>
                  <a:lnTo>
                    <a:pt x="87673" y="169996"/>
                  </a:lnTo>
                  <a:cubicBezTo>
                    <a:pt x="86866" y="170261"/>
                    <a:pt x="86046" y="170483"/>
                    <a:pt x="85215" y="170660"/>
                  </a:cubicBezTo>
                  <a:cubicBezTo>
                    <a:pt x="84175" y="170660"/>
                    <a:pt x="83040" y="170660"/>
                    <a:pt x="82000" y="170660"/>
                  </a:cubicBezTo>
                  <a:cubicBezTo>
                    <a:pt x="80960" y="170660"/>
                    <a:pt x="79542" y="170660"/>
                    <a:pt x="78313" y="170660"/>
                  </a:cubicBezTo>
                  <a:cubicBezTo>
                    <a:pt x="69078" y="170418"/>
                    <a:pt x="60191" y="167078"/>
                    <a:pt x="53070" y="161172"/>
                  </a:cubicBezTo>
                  <a:cubicBezTo>
                    <a:pt x="39169" y="149519"/>
                    <a:pt x="28952" y="134056"/>
                    <a:pt x="23666" y="116671"/>
                  </a:cubicBezTo>
                  <a:lnTo>
                    <a:pt x="23666" y="116671"/>
                  </a:lnTo>
                  <a:cubicBezTo>
                    <a:pt x="23322" y="117113"/>
                    <a:pt x="22807" y="117389"/>
                    <a:pt x="22248" y="117430"/>
                  </a:cubicBezTo>
                  <a:lnTo>
                    <a:pt x="22248" y="117430"/>
                  </a:lnTo>
                  <a:cubicBezTo>
                    <a:pt x="20945" y="117580"/>
                    <a:pt x="19656" y="117041"/>
                    <a:pt x="18845" y="116006"/>
                  </a:cubicBezTo>
                  <a:cubicBezTo>
                    <a:pt x="15921" y="112380"/>
                    <a:pt x="14056" y="108012"/>
                    <a:pt x="13456" y="103387"/>
                  </a:cubicBezTo>
                  <a:cubicBezTo>
                    <a:pt x="13456" y="103387"/>
                    <a:pt x="13456" y="102628"/>
                    <a:pt x="13456" y="102248"/>
                  </a:cubicBezTo>
                  <a:cubicBezTo>
                    <a:pt x="13456" y="98358"/>
                    <a:pt x="13456" y="94562"/>
                    <a:pt x="14023" y="90767"/>
                  </a:cubicBezTo>
                  <a:cubicBezTo>
                    <a:pt x="14371" y="89548"/>
                    <a:pt x="15022" y="88438"/>
                    <a:pt x="15914" y="87541"/>
                  </a:cubicBezTo>
                  <a:lnTo>
                    <a:pt x="17143" y="87066"/>
                  </a:lnTo>
                  <a:cubicBezTo>
                    <a:pt x="18181" y="86954"/>
                    <a:pt x="19216" y="87300"/>
                    <a:pt x="19979" y="88015"/>
                  </a:cubicBezTo>
                  <a:lnTo>
                    <a:pt x="19979" y="88015"/>
                  </a:lnTo>
                  <a:lnTo>
                    <a:pt x="19979" y="88015"/>
                  </a:lnTo>
                  <a:cubicBezTo>
                    <a:pt x="19979" y="85169"/>
                    <a:pt x="23572" y="63440"/>
                    <a:pt x="42386" y="59550"/>
                  </a:cubicBezTo>
                  <a:lnTo>
                    <a:pt x="42386" y="59550"/>
                  </a:lnTo>
                  <a:lnTo>
                    <a:pt x="46263" y="59075"/>
                  </a:lnTo>
                  <a:cubicBezTo>
                    <a:pt x="47869" y="58982"/>
                    <a:pt x="49478" y="58982"/>
                    <a:pt x="51084" y="59075"/>
                  </a:cubicBezTo>
                  <a:cubicBezTo>
                    <a:pt x="65586" y="64077"/>
                    <a:pt x="81276" y="64441"/>
                    <a:pt x="95993" y="60119"/>
                  </a:cubicBezTo>
                  <a:cubicBezTo>
                    <a:pt x="98357" y="60119"/>
                    <a:pt x="100626" y="60119"/>
                    <a:pt x="102706" y="60119"/>
                  </a:cubicBezTo>
                  <a:cubicBezTo>
                    <a:pt x="110295" y="61171"/>
                    <a:pt x="117559" y="63892"/>
                    <a:pt x="123978" y="68089"/>
                  </a:cubicBezTo>
                  <a:lnTo>
                    <a:pt x="123978" y="68089"/>
                  </a:lnTo>
                  <a:cubicBezTo>
                    <a:pt x="123978" y="65148"/>
                    <a:pt x="121520" y="62112"/>
                    <a:pt x="121615" y="60119"/>
                  </a:cubicBezTo>
                  <a:cubicBezTo>
                    <a:pt x="122599" y="60432"/>
                    <a:pt x="123550" y="60845"/>
                    <a:pt x="124451" y="61353"/>
                  </a:cubicBezTo>
                  <a:cubicBezTo>
                    <a:pt x="130708" y="69054"/>
                    <a:pt x="134992" y="78175"/>
                    <a:pt x="136931" y="87920"/>
                  </a:cubicBezTo>
                  <a:lnTo>
                    <a:pt x="136931" y="87920"/>
                  </a:lnTo>
                  <a:lnTo>
                    <a:pt x="138349" y="87066"/>
                  </a:lnTo>
                  <a:cubicBezTo>
                    <a:pt x="138817" y="86972"/>
                    <a:pt x="139299" y="86972"/>
                    <a:pt x="139767" y="87066"/>
                  </a:cubicBezTo>
                  <a:lnTo>
                    <a:pt x="140429" y="87066"/>
                  </a:lnTo>
                  <a:cubicBezTo>
                    <a:pt x="143549" y="89818"/>
                    <a:pt x="144778" y="96650"/>
                    <a:pt x="143360" y="104525"/>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15" name="Freeform 768">
              <a:extLst>
                <a:ext uri="{FF2B5EF4-FFF2-40B4-BE49-F238E27FC236}">
                  <a16:creationId xmlns:a16="http://schemas.microsoft.com/office/drawing/2014/main" id="{F589D8D6-E6F7-17E4-04A2-66DF5F228D72}"/>
                </a:ext>
              </a:extLst>
            </p:cNvPr>
            <p:cNvSpPr/>
            <p:nvPr/>
          </p:nvSpPr>
          <p:spPr>
            <a:xfrm>
              <a:off x="6252849" y="3688226"/>
              <a:ext cx="264724" cy="113862"/>
            </a:xfrm>
            <a:custGeom>
              <a:avLst/>
              <a:gdLst>
                <a:gd name="connsiteX0" fmla="*/ 271153 w 264724"/>
                <a:gd name="connsiteY0" fmla="*/ 63193 h 113862"/>
                <a:gd name="connsiteX1" fmla="*/ 218965 w 264724"/>
                <a:gd name="connsiteY1" fmla="*/ 4270 h 113862"/>
                <a:gd name="connsiteX2" fmla="*/ 183038 w 264724"/>
                <a:gd name="connsiteY2" fmla="*/ 0 h 113862"/>
                <a:gd name="connsiteX3" fmla="*/ 130566 w 264724"/>
                <a:gd name="connsiteY3" fmla="*/ 21539 h 113862"/>
                <a:gd name="connsiteX4" fmla="*/ 78188 w 264724"/>
                <a:gd name="connsiteY4" fmla="*/ 0 h 113862"/>
                <a:gd name="connsiteX5" fmla="*/ 42167 w 264724"/>
                <a:gd name="connsiteY5" fmla="*/ 4270 h 113862"/>
                <a:gd name="connsiteX6" fmla="*/ 0 w 264724"/>
                <a:gd name="connsiteY6" fmla="*/ 37764 h 113862"/>
                <a:gd name="connsiteX7" fmla="*/ 23636 w 264724"/>
                <a:gd name="connsiteY7" fmla="*/ 87104 h 113862"/>
                <a:gd name="connsiteX8" fmla="*/ 24771 w 264724"/>
                <a:gd name="connsiteY8" fmla="*/ 106082 h 113862"/>
                <a:gd name="connsiteX9" fmla="*/ 130566 w 264724"/>
                <a:gd name="connsiteY9" fmla="*/ 118322 h 113862"/>
                <a:gd name="connsiteX10" fmla="*/ 268979 w 264724"/>
                <a:gd name="connsiteY10" fmla="*/ 85681 h 113862"/>
                <a:gd name="connsiteX11" fmla="*/ 271154 w 264724"/>
                <a:gd name="connsiteY11" fmla="*/ 63193 h 1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24" h="113862">
                  <a:moveTo>
                    <a:pt x="271153" y="63193"/>
                  </a:moveTo>
                  <a:cubicBezTo>
                    <a:pt x="255081" y="7686"/>
                    <a:pt x="225394" y="6262"/>
                    <a:pt x="218965" y="4270"/>
                  </a:cubicBezTo>
                  <a:cubicBezTo>
                    <a:pt x="206391" y="1328"/>
                    <a:pt x="191169" y="2562"/>
                    <a:pt x="183038" y="0"/>
                  </a:cubicBezTo>
                  <a:cubicBezTo>
                    <a:pt x="181620" y="11956"/>
                    <a:pt x="158646" y="21539"/>
                    <a:pt x="130566" y="21539"/>
                  </a:cubicBezTo>
                  <a:cubicBezTo>
                    <a:pt x="102486" y="21539"/>
                    <a:pt x="79606" y="12050"/>
                    <a:pt x="78188" y="0"/>
                  </a:cubicBezTo>
                  <a:cubicBezTo>
                    <a:pt x="70057" y="2562"/>
                    <a:pt x="54741" y="1328"/>
                    <a:pt x="42167" y="4270"/>
                  </a:cubicBezTo>
                  <a:cubicBezTo>
                    <a:pt x="36967" y="5503"/>
                    <a:pt x="16167" y="7021"/>
                    <a:pt x="0" y="37764"/>
                  </a:cubicBezTo>
                  <a:cubicBezTo>
                    <a:pt x="10974" y="52528"/>
                    <a:pt x="19000" y="69283"/>
                    <a:pt x="23636" y="87104"/>
                  </a:cubicBezTo>
                  <a:cubicBezTo>
                    <a:pt x="25352" y="93278"/>
                    <a:pt x="25738" y="99747"/>
                    <a:pt x="24771" y="106082"/>
                  </a:cubicBezTo>
                  <a:cubicBezTo>
                    <a:pt x="59316" y="114976"/>
                    <a:pt x="94910" y="119094"/>
                    <a:pt x="130566" y="118322"/>
                  </a:cubicBezTo>
                  <a:cubicBezTo>
                    <a:pt x="186536" y="118322"/>
                    <a:pt x="255837" y="110636"/>
                    <a:pt x="268979" y="85681"/>
                  </a:cubicBezTo>
                  <a:cubicBezTo>
                    <a:pt x="272578" y="78751"/>
                    <a:pt x="273358" y="70689"/>
                    <a:pt x="271154" y="63193"/>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16" name="Freeform 772">
              <a:extLst>
                <a:ext uri="{FF2B5EF4-FFF2-40B4-BE49-F238E27FC236}">
                  <a16:creationId xmlns:a16="http://schemas.microsoft.com/office/drawing/2014/main" id="{6DC78257-4A80-B87D-2140-B8DD7EEB0D55}"/>
                </a:ext>
              </a:extLst>
            </p:cNvPr>
            <p:cNvSpPr/>
            <p:nvPr/>
          </p:nvSpPr>
          <p:spPr>
            <a:xfrm>
              <a:off x="6304589" y="3503994"/>
              <a:ext cx="151271" cy="180282"/>
            </a:xfrm>
            <a:custGeom>
              <a:avLst/>
              <a:gdLst>
                <a:gd name="connsiteX0" fmla="*/ 149640 w 151271"/>
                <a:gd name="connsiteY0" fmla="*/ 81566 h 180281"/>
                <a:gd name="connsiteX1" fmla="*/ 149640 w 151271"/>
                <a:gd name="connsiteY1" fmla="*/ 72931 h 180281"/>
                <a:gd name="connsiteX2" fmla="*/ 86011 w 151271"/>
                <a:gd name="connsiteY2" fmla="*/ 250 h 180281"/>
                <a:gd name="connsiteX3" fmla="*/ 14914 w 151271"/>
                <a:gd name="connsiteY3" fmla="*/ 33934 h 180281"/>
                <a:gd name="connsiteX4" fmla="*/ 7917 w 151271"/>
                <a:gd name="connsiteY4" fmla="*/ 64582 h 180281"/>
                <a:gd name="connsiteX5" fmla="*/ 5837 w 151271"/>
                <a:gd name="connsiteY5" fmla="*/ 81186 h 180281"/>
                <a:gd name="connsiteX6" fmla="*/ 5837 w 151271"/>
                <a:gd name="connsiteY6" fmla="*/ 81186 h 180281"/>
                <a:gd name="connsiteX7" fmla="*/ 5837 w 151271"/>
                <a:gd name="connsiteY7" fmla="*/ 81186 h 180281"/>
                <a:gd name="connsiteX8" fmla="*/ 5837 w 151271"/>
                <a:gd name="connsiteY8" fmla="*/ 81186 h 180281"/>
                <a:gd name="connsiteX9" fmla="*/ 827 w 151271"/>
                <a:gd name="connsiteY9" fmla="*/ 104908 h 180281"/>
                <a:gd name="connsiteX10" fmla="*/ 12456 w 151271"/>
                <a:gd name="connsiteY10" fmla="*/ 125498 h 180281"/>
                <a:gd name="connsiteX11" fmla="*/ 39401 w 151271"/>
                <a:gd name="connsiteY11" fmla="*/ 168386 h 180281"/>
                <a:gd name="connsiteX12" fmla="*/ 60957 w 151271"/>
                <a:gd name="connsiteY12" fmla="*/ 182998 h 180281"/>
                <a:gd name="connsiteX13" fmla="*/ 94236 w 151271"/>
                <a:gd name="connsiteY13" fmla="*/ 182998 h 180281"/>
                <a:gd name="connsiteX14" fmla="*/ 116454 w 151271"/>
                <a:gd name="connsiteY14" fmla="*/ 167722 h 180281"/>
                <a:gd name="connsiteX15" fmla="*/ 142738 w 151271"/>
                <a:gd name="connsiteY15" fmla="*/ 125308 h 180281"/>
                <a:gd name="connsiteX16" fmla="*/ 153800 w 151271"/>
                <a:gd name="connsiteY16" fmla="*/ 104908 h 180281"/>
                <a:gd name="connsiteX17" fmla="*/ 149640 w 151271"/>
                <a:gd name="connsiteY17" fmla="*/ 81566 h 180281"/>
                <a:gd name="connsiteX18" fmla="*/ 142076 w 151271"/>
                <a:gd name="connsiteY18" fmla="*/ 106711 h 180281"/>
                <a:gd name="connsiteX19" fmla="*/ 136309 w 151271"/>
                <a:gd name="connsiteY19" fmla="*/ 119520 h 180281"/>
                <a:gd name="connsiteX20" fmla="*/ 134796 w 151271"/>
                <a:gd name="connsiteY20" fmla="*/ 120374 h 180281"/>
                <a:gd name="connsiteX21" fmla="*/ 133378 w 151271"/>
                <a:gd name="connsiteY21" fmla="*/ 120374 h 180281"/>
                <a:gd name="connsiteX22" fmla="*/ 131771 w 151271"/>
                <a:gd name="connsiteY22" fmla="*/ 119520 h 180281"/>
                <a:gd name="connsiteX23" fmla="*/ 130163 w 151271"/>
                <a:gd name="connsiteY23" fmla="*/ 123980 h 180281"/>
                <a:gd name="connsiteX24" fmla="*/ 107945 w 151271"/>
                <a:gd name="connsiteY24" fmla="*/ 158992 h 180281"/>
                <a:gd name="connsiteX25" fmla="*/ 103218 w 151271"/>
                <a:gd name="connsiteY25" fmla="*/ 163167 h 180281"/>
                <a:gd name="connsiteX26" fmla="*/ 52637 w 151271"/>
                <a:gd name="connsiteY26" fmla="*/ 163167 h 180281"/>
                <a:gd name="connsiteX27" fmla="*/ 23706 w 151271"/>
                <a:gd name="connsiteY27" fmla="*/ 119520 h 180281"/>
                <a:gd name="connsiteX28" fmla="*/ 23045 w 151271"/>
                <a:gd name="connsiteY28" fmla="*/ 119520 h 180281"/>
                <a:gd name="connsiteX29" fmla="*/ 22288 w 151271"/>
                <a:gd name="connsiteY29" fmla="*/ 119520 h 180281"/>
                <a:gd name="connsiteX30" fmla="*/ 22288 w 151271"/>
                <a:gd name="connsiteY30" fmla="*/ 119520 h 180281"/>
                <a:gd name="connsiteX31" fmla="*/ 18885 w 151271"/>
                <a:gd name="connsiteY31" fmla="*/ 118002 h 180281"/>
                <a:gd name="connsiteX32" fmla="*/ 13496 w 151271"/>
                <a:gd name="connsiteY32" fmla="*/ 105572 h 180281"/>
                <a:gd name="connsiteX33" fmla="*/ 13496 w 151271"/>
                <a:gd name="connsiteY33" fmla="*/ 104433 h 180281"/>
                <a:gd name="connsiteX34" fmla="*/ 13496 w 151271"/>
                <a:gd name="connsiteY34" fmla="*/ 93047 h 180281"/>
                <a:gd name="connsiteX35" fmla="*/ 15481 w 151271"/>
                <a:gd name="connsiteY35" fmla="*/ 89916 h 180281"/>
                <a:gd name="connsiteX36" fmla="*/ 16615 w 151271"/>
                <a:gd name="connsiteY36" fmla="*/ 89441 h 180281"/>
                <a:gd name="connsiteX37" fmla="*/ 19452 w 151271"/>
                <a:gd name="connsiteY37" fmla="*/ 90390 h 180281"/>
                <a:gd name="connsiteX38" fmla="*/ 19452 w 151271"/>
                <a:gd name="connsiteY38" fmla="*/ 90390 h 180281"/>
                <a:gd name="connsiteX39" fmla="*/ 19452 w 151271"/>
                <a:gd name="connsiteY39" fmla="*/ 88872 h 180281"/>
                <a:gd name="connsiteX40" fmla="*/ 29852 w 151271"/>
                <a:gd name="connsiteY40" fmla="*/ 68282 h 180281"/>
                <a:gd name="connsiteX41" fmla="*/ 50841 w 151271"/>
                <a:gd name="connsiteY41" fmla="*/ 62589 h 180281"/>
                <a:gd name="connsiteX42" fmla="*/ 95371 w 151271"/>
                <a:gd name="connsiteY42" fmla="*/ 63633 h 180281"/>
                <a:gd name="connsiteX43" fmla="*/ 101895 w 151271"/>
                <a:gd name="connsiteY43" fmla="*/ 63633 h 180281"/>
                <a:gd name="connsiteX44" fmla="*/ 122978 w 151271"/>
                <a:gd name="connsiteY44" fmla="*/ 71413 h 180281"/>
                <a:gd name="connsiteX45" fmla="*/ 120614 w 151271"/>
                <a:gd name="connsiteY45" fmla="*/ 63633 h 180281"/>
                <a:gd name="connsiteX46" fmla="*/ 120614 w 151271"/>
                <a:gd name="connsiteY46" fmla="*/ 63633 h 180281"/>
                <a:gd name="connsiteX47" fmla="*/ 123451 w 151271"/>
                <a:gd name="connsiteY47" fmla="*/ 64771 h 180281"/>
                <a:gd name="connsiteX48" fmla="*/ 135836 w 151271"/>
                <a:gd name="connsiteY48" fmla="*/ 91055 h 180281"/>
                <a:gd name="connsiteX49" fmla="*/ 135836 w 151271"/>
                <a:gd name="connsiteY49" fmla="*/ 91055 h 180281"/>
                <a:gd name="connsiteX50" fmla="*/ 135836 w 151271"/>
                <a:gd name="connsiteY50" fmla="*/ 91055 h 180281"/>
                <a:gd name="connsiteX51" fmla="*/ 137254 w 151271"/>
                <a:gd name="connsiteY51" fmla="*/ 90295 h 180281"/>
                <a:gd name="connsiteX52" fmla="*/ 138578 w 151271"/>
                <a:gd name="connsiteY52" fmla="*/ 90295 h 180281"/>
                <a:gd name="connsiteX53" fmla="*/ 139240 w 151271"/>
                <a:gd name="connsiteY53" fmla="*/ 90295 h 180281"/>
                <a:gd name="connsiteX54" fmla="*/ 142076 w 151271"/>
                <a:gd name="connsiteY54" fmla="*/ 106236 h 1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51271" h="180281">
                  <a:moveTo>
                    <a:pt x="149640" y="81566"/>
                  </a:moveTo>
                  <a:cubicBezTo>
                    <a:pt x="149640" y="78719"/>
                    <a:pt x="149640" y="75873"/>
                    <a:pt x="149640" y="72931"/>
                  </a:cubicBezTo>
                  <a:cubicBezTo>
                    <a:pt x="149640" y="30708"/>
                    <a:pt x="124869" y="2906"/>
                    <a:pt x="86011" y="250"/>
                  </a:cubicBezTo>
                  <a:cubicBezTo>
                    <a:pt x="52070" y="-2028"/>
                    <a:pt x="26543" y="11446"/>
                    <a:pt x="14914" y="33934"/>
                  </a:cubicBezTo>
                  <a:cubicBezTo>
                    <a:pt x="10870" y="43679"/>
                    <a:pt x="8505" y="54042"/>
                    <a:pt x="7917" y="64582"/>
                  </a:cubicBezTo>
                  <a:cubicBezTo>
                    <a:pt x="6551" y="70011"/>
                    <a:pt x="5853" y="75587"/>
                    <a:pt x="5837" y="81186"/>
                  </a:cubicBezTo>
                  <a:lnTo>
                    <a:pt x="5837" y="81186"/>
                  </a:lnTo>
                  <a:lnTo>
                    <a:pt x="5837" y="81186"/>
                  </a:lnTo>
                  <a:lnTo>
                    <a:pt x="5837" y="81186"/>
                  </a:lnTo>
                  <a:cubicBezTo>
                    <a:pt x="921" y="82040"/>
                    <a:pt x="-1348" y="92668"/>
                    <a:pt x="827" y="104908"/>
                  </a:cubicBezTo>
                  <a:cubicBezTo>
                    <a:pt x="3001" y="117148"/>
                    <a:pt x="7823" y="124834"/>
                    <a:pt x="12456" y="125498"/>
                  </a:cubicBezTo>
                  <a:cubicBezTo>
                    <a:pt x="18281" y="141561"/>
                    <a:pt x="27469" y="156186"/>
                    <a:pt x="39401" y="168386"/>
                  </a:cubicBezTo>
                  <a:cubicBezTo>
                    <a:pt x="45552" y="174640"/>
                    <a:pt x="52879" y="179606"/>
                    <a:pt x="60957" y="182998"/>
                  </a:cubicBezTo>
                  <a:cubicBezTo>
                    <a:pt x="71611" y="187426"/>
                    <a:pt x="83582" y="187426"/>
                    <a:pt x="94236" y="182998"/>
                  </a:cubicBezTo>
                  <a:cubicBezTo>
                    <a:pt x="102593" y="179462"/>
                    <a:pt x="110151" y="174266"/>
                    <a:pt x="116454" y="167722"/>
                  </a:cubicBezTo>
                  <a:cubicBezTo>
                    <a:pt x="128105" y="155607"/>
                    <a:pt x="137063" y="141152"/>
                    <a:pt x="142738" y="125308"/>
                  </a:cubicBezTo>
                  <a:cubicBezTo>
                    <a:pt x="147181" y="123980"/>
                    <a:pt x="152192" y="115820"/>
                    <a:pt x="153800" y="104908"/>
                  </a:cubicBezTo>
                  <a:cubicBezTo>
                    <a:pt x="155407" y="93996"/>
                    <a:pt x="154083" y="82800"/>
                    <a:pt x="149640" y="81566"/>
                  </a:cubicBezTo>
                  <a:close/>
                  <a:moveTo>
                    <a:pt x="142076" y="106711"/>
                  </a:moveTo>
                  <a:cubicBezTo>
                    <a:pt x="141505" y="111472"/>
                    <a:pt x="139492" y="115943"/>
                    <a:pt x="136309" y="119520"/>
                  </a:cubicBezTo>
                  <a:lnTo>
                    <a:pt x="134796" y="120374"/>
                  </a:lnTo>
                  <a:cubicBezTo>
                    <a:pt x="134334" y="120514"/>
                    <a:pt x="133840" y="120514"/>
                    <a:pt x="133378" y="120374"/>
                  </a:cubicBezTo>
                  <a:cubicBezTo>
                    <a:pt x="132773" y="120246"/>
                    <a:pt x="132216" y="119950"/>
                    <a:pt x="131771" y="119520"/>
                  </a:cubicBezTo>
                  <a:cubicBezTo>
                    <a:pt x="131298" y="121038"/>
                    <a:pt x="130731" y="122461"/>
                    <a:pt x="130163" y="123980"/>
                  </a:cubicBezTo>
                  <a:cubicBezTo>
                    <a:pt x="125395" y="137139"/>
                    <a:pt x="117811" y="149091"/>
                    <a:pt x="107945" y="158992"/>
                  </a:cubicBezTo>
                  <a:cubicBezTo>
                    <a:pt x="106433" y="160510"/>
                    <a:pt x="104825" y="161839"/>
                    <a:pt x="103218" y="163167"/>
                  </a:cubicBezTo>
                  <a:cubicBezTo>
                    <a:pt x="88838" y="176148"/>
                    <a:pt x="67017" y="176148"/>
                    <a:pt x="52637" y="163167"/>
                  </a:cubicBezTo>
                  <a:cubicBezTo>
                    <a:pt x="39030" y="151697"/>
                    <a:pt x="28989" y="136548"/>
                    <a:pt x="23706" y="119520"/>
                  </a:cubicBezTo>
                  <a:lnTo>
                    <a:pt x="23045" y="119520"/>
                  </a:lnTo>
                  <a:lnTo>
                    <a:pt x="22288" y="119520"/>
                  </a:lnTo>
                  <a:lnTo>
                    <a:pt x="22288" y="119520"/>
                  </a:lnTo>
                  <a:cubicBezTo>
                    <a:pt x="20973" y="119613"/>
                    <a:pt x="19698" y="119044"/>
                    <a:pt x="18885" y="118002"/>
                  </a:cubicBezTo>
                  <a:cubicBezTo>
                    <a:pt x="15922" y="114473"/>
                    <a:pt x="14049" y="110153"/>
                    <a:pt x="13496" y="105572"/>
                  </a:cubicBezTo>
                  <a:cubicBezTo>
                    <a:pt x="13496" y="105572"/>
                    <a:pt x="13496" y="104813"/>
                    <a:pt x="13496" y="104433"/>
                  </a:cubicBezTo>
                  <a:cubicBezTo>
                    <a:pt x="13496" y="100543"/>
                    <a:pt x="13496" y="96843"/>
                    <a:pt x="13496" y="93047"/>
                  </a:cubicBezTo>
                  <a:cubicBezTo>
                    <a:pt x="13810" y="91818"/>
                    <a:pt x="14505" y="90722"/>
                    <a:pt x="15481" y="89916"/>
                  </a:cubicBezTo>
                  <a:cubicBezTo>
                    <a:pt x="15821" y="89679"/>
                    <a:pt x="16208" y="89517"/>
                    <a:pt x="16615" y="89441"/>
                  </a:cubicBezTo>
                  <a:cubicBezTo>
                    <a:pt x="17655" y="89316"/>
                    <a:pt x="18695" y="89664"/>
                    <a:pt x="19452" y="90390"/>
                  </a:cubicBezTo>
                  <a:lnTo>
                    <a:pt x="19452" y="90390"/>
                  </a:lnTo>
                  <a:cubicBezTo>
                    <a:pt x="19422" y="89885"/>
                    <a:pt x="19422" y="89378"/>
                    <a:pt x="19452" y="88872"/>
                  </a:cubicBezTo>
                  <a:cubicBezTo>
                    <a:pt x="20667" y="81080"/>
                    <a:pt x="24308" y="73873"/>
                    <a:pt x="29852" y="68282"/>
                  </a:cubicBezTo>
                  <a:cubicBezTo>
                    <a:pt x="35640" y="63315"/>
                    <a:pt x="43347" y="61225"/>
                    <a:pt x="50841" y="62589"/>
                  </a:cubicBezTo>
                  <a:cubicBezTo>
                    <a:pt x="65221" y="67541"/>
                    <a:pt x="80776" y="67906"/>
                    <a:pt x="95371" y="63633"/>
                  </a:cubicBezTo>
                  <a:cubicBezTo>
                    <a:pt x="97640" y="63633"/>
                    <a:pt x="99815" y="63633"/>
                    <a:pt x="101895" y="63633"/>
                  </a:cubicBezTo>
                  <a:cubicBezTo>
                    <a:pt x="109412" y="64620"/>
                    <a:pt x="116614" y="67278"/>
                    <a:pt x="122978" y="71413"/>
                  </a:cubicBezTo>
                  <a:cubicBezTo>
                    <a:pt x="122978" y="68567"/>
                    <a:pt x="120520" y="65625"/>
                    <a:pt x="120614" y="63633"/>
                  </a:cubicBezTo>
                  <a:lnTo>
                    <a:pt x="120614" y="63633"/>
                  </a:lnTo>
                  <a:cubicBezTo>
                    <a:pt x="121596" y="63913"/>
                    <a:pt x="122547" y="64295"/>
                    <a:pt x="123451" y="64771"/>
                  </a:cubicBezTo>
                  <a:cubicBezTo>
                    <a:pt x="129642" y="72395"/>
                    <a:pt x="133893" y="81415"/>
                    <a:pt x="135836" y="91055"/>
                  </a:cubicBezTo>
                  <a:lnTo>
                    <a:pt x="135836" y="91055"/>
                  </a:lnTo>
                  <a:lnTo>
                    <a:pt x="135836" y="91055"/>
                  </a:lnTo>
                  <a:cubicBezTo>
                    <a:pt x="136267" y="90729"/>
                    <a:pt x="136745" y="90473"/>
                    <a:pt x="137254" y="90295"/>
                  </a:cubicBezTo>
                  <a:cubicBezTo>
                    <a:pt x="137684" y="90151"/>
                    <a:pt x="138148" y="90151"/>
                    <a:pt x="138578" y="90295"/>
                  </a:cubicBezTo>
                  <a:lnTo>
                    <a:pt x="139240" y="90295"/>
                  </a:lnTo>
                  <a:cubicBezTo>
                    <a:pt x="142265" y="91624"/>
                    <a:pt x="143494" y="98456"/>
                    <a:pt x="142076" y="106236"/>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17" name="Freeform 773">
              <a:extLst>
                <a:ext uri="{FF2B5EF4-FFF2-40B4-BE49-F238E27FC236}">
                  <a16:creationId xmlns:a16="http://schemas.microsoft.com/office/drawing/2014/main" id="{5A50C7B4-0869-9B20-BE34-B27440D6A5B2}"/>
                </a:ext>
              </a:extLst>
            </p:cNvPr>
            <p:cNvSpPr/>
            <p:nvPr/>
          </p:nvSpPr>
          <p:spPr>
            <a:xfrm>
              <a:off x="5927955" y="3468188"/>
              <a:ext cx="340360" cy="370052"/>
            </a:xfrm>
            <a:custGeom>
              <a:avLst/>
              <a:gdLst>
                <a:gd name="connsiteX0" fmla="*/ 341723 w 340360"/>
                <a:gd name="connsiteY0" fmla="*/ 309230 h 370051"/>
                <a:gd name="connsiteX1" fmla="*/ 321396 w 340360"/>
                <a:gd name="connsiteY1" fmla="*/ 265109 h 370051"/>
                <a:gd name="connsiteX2" fmla="*/ 278189 w 340360"/>
                <a:gd name="connsiteY2" fmla="*/ 237402 h 370051"/>
                <a:gd name="connsiteX3" fmla="*/ 275447 w 340360"/>
                <a:gd name="connsiteY3" fmla="*/ 236833 h 370051"/>
                <a:gd name="connsiteX4" fmla="*/ 267978 w 340360"/>
                <a:gd name="connsiteY4" fmla="*/ 123540 h 370051"/>
                <a:gd name="connsiteX5" fmla="*/ 267978 w 340360"/>
                <a:gd name="connsiteY5" fmla="*/ 111775 h 370051"/>
                <a:gd name="connsiteX6" fmla="*/ 267978 w 340360"/>
                <a:gd name="connsiteY6" fmla="*/ 108169 h 370051"/>
                <a:gd name="connsiteX7" fmla="*/ 267505 w 340360"/>
                <a:gd name="connsiteY7" fmla="*/ 100768 h 370051"/>
                <a:gd name="connsiteX8" fmla="*/ 267505 w 340360"/>
                <a:gd name="connsiteY8" fmla="*/ 96878 h 370051"/>
                <a:gd name="connsiteX9" fmla="*/ 266749 w 340360"/>
                <a:gd name="connsiteY9" fmla="*/ 90331 h 370051"/>
                <a:gd name="connsiteX10" fmla="*/ 266276 w 340360"/>
                <a:gd name="connsiteY10" fmla="*/ 86725 h 370051"/>
                <a:gd name="connsiteX11" fmla="*/ 265142 w 340360"/>
                <a:gd name="connsiteY11" fmla="*/ 80368 h 370051"/>
                <a:gd name="connsiteX12" fmla="*/ 264575 w 340360"/>
                <a:gd name="connsiteY12" fmla="*/ 77331 h 370051"/>
                <a:gd name="connsiteX13" fmla="*/ 262778 w 340360"/>
                <a:gd name="connsiteY13" fmla="*/ 69361 h 370051"/>
                <a:gd name="connsiteX14" fmla="*/ 262778 w 340360"/>
                <a:gd name="connsiteY14" fmla="*/ 68697 h 370051"/>
                <a:gd name="connsiteX15" fmla="*/ 260415 w 340360"/>
                <a:gd name="connsiteY15" fmla="*/ 60726 h 370051"/>
                <a:gd name="connsiteX16" fmla="*/ 259564 w 340360"/>
                <a:gd name="connsiteY16" fmla="*/ 58354 h 370051"/>
                <a:gd name="connsiteX17" fmla="*/ 257767 w 340360"/>
                <a:gd name="connsiteY17" fmla="*/ 53325 h 370051"/>
                <a:gd name="connsiteX18" fmla="*/ 256727 w 340360"/>
                <a:gd name="connsiteY18" fmla="*/ 50763 h 370051"/>
                <a:gd name="connsiteX19" fmla="*/ 254836 w 340360"/>
                <a:gd name="connsiteY19" fmla="*/ 46494 h 370051"/>
                <a:gd name="connsiteX20" fmla="*/ 253135 w 340360"/>
                <a:gd name="connsiteY20" fmla="*/ 44027 h 370051"/>
                <a:gd name="connsiteX21" fmla="*/ 251055 w 340360"/>
                <a:gd name="connsiteY21" fmla="*/ 40041 h 370051"/>
                <a:gd name="connsiteX22" fmla="*/ 249920 w 340360"/>
                <a:gd name="connsiteY22" fmla="*/ 37954 h 370051"/>
                <a:gd name="connsiteX23" fmla="*/ 247084 w 340360"/>
                <a:gd name="connsiteY23" fmla="*/ 33400 h 370051"/>
                <a:gd name="connsiteX24" fmla="*/ 246517 w 340360"/>
                <a:gd name="connsiteY24" fmla="*/ 32546 h 370051"/>
                <a:gd name="connsiteX25" fmla="*/ 242924 w 340360"/>
                <a:gd name="connsiteY25" fmla="*/ 27612 h 370051"/>
                <a:gd name="connsiteX26" fmla="*/ 241695 w 340360"/>
                <a:gd name="connsiteY26" fmla="*/ 26093 h 370051"/>
                <a:gd name="connsiteX27" fmla="*/ 239142 w 340360"/>
                <a:gd name="connsiteY27" fmla="*/ 23152 h 370051"/>
                <a:gd name="connsiteX28" fmla="*/ 237629 w 340360"/>
                <a:gd name="connsiteY28" fmla="*/ 21539 h 370051"/>
                <a:gd name="connsiteX29" fmla="*/ 235266 w 340360"/>
                <a:gd name="connsiteY29" fmla="*/ 19072 h 370051"/>
                <a:gd name="connsiteX30" fmla="*/ 233658 w 340360"/>
                <a:gd name="connsiteY30" fmla="*/ 17649 h 370051"/>
                <a:gd name="connsiteX31" fmla="*/ 231200 w 340360"/>
                <a:gd name="connsiteY31" fmla="*/ 15466 h 370051"/>
                <a:gd name="connsiteX32" fmla="*/ 229688 w 340360"/>
                <a:gd name="connsiteY32" fmla="*/ 14233 h 370051"/>
                <a:gd name="connsiteX33" fmla="*/ 226568 w 340360"/>
                <a:gd name="connsiteY33" fmla="*/ 11861 h 370051"/>
                <a:gd name="connsiteX34" fmla="*/ 225622 w 340360"/>
                <a:gd name="connsiteY34" fmla="*/ 11196 h 370051"/>
                <a:gd name="connsiteX35" fmla="*/ 221651 w 340360"/>
                <a:gd name="connsiteY35" fmla="*/ 8635 h 370051"/>
                <a:gd name="connsiteX36" fmla="*/ 220233 w 340360"/>
                <a:gd name="connsiteY36" fmla="*/ 7781 h 370051"/>
                <a:gd name="connsiteX37" fmla="*/ 217586 w 340360"/>
                <a:gd name="connsiteY37" fmla="*/ 6357 h 370051"/>
                <a:gd name="connsiteX38" fmla="*/ 215317 w 340360"/>
                <a:gd name="connsiteY38" fmla="*/ 5503 h 370051"/>
                <a:gd name="connsiteX39" fmla="*/ 212764 w 340360"/>
                <a:gd name="connsiteY39" fmla="*/ 4365 h 370051"/>
                <a:gd name="connsiteX40" fmla="*/ 211441 w 340360"/>
                <a:gd name="connsiteY40" fmla="*/ 3511 h 370051"/>
                <a:gd name="connsiteX41" fmla="*/ 208982 w 340360"/>
                <a:gd name="connsiteY41" fmla="*/ 2562 h 370051"/>
                <a:gd name="connsiteX42" fmla="*/ 207470 w 340360"/>
                <a:gd name="connsiteY42" fmla="*/ 1993 h 370051"/>
                <a:gd name="connsiteX43" fmla="*/ 204539 w 340360"/>
                <a:gd name="connsiteY43" fmla="*/ 1044 h 370051"/>
                <a:gd name="connsiteX44" fmla="*/ 203593 w 340360"/>
                <a:gd name="connsiteY44" fmla="*/ 1044 h 370051"/>
                <a:gd name="connsiteX45" fmla="*/ 199906 w 340360"/>
                <a:gd name="connsiteY45" fmla="*/ 0 h 370051"/>
                <a:gd name="connsiteX46" fmla="*/ 198677 w 340360"/>
                <a:gd name="connsiteY46" fmla="*/ 0 h 370051"/>
                <a:gd name="connsiteX47" fmla="*/ 196219 w 340360"/>
                <a:gd name="connsiteY47" fmla="*/ 0 h 370051"/>
                <a:gd name="connsiteX48" fmla="*/ 194895 w 340360"/>
                <a:gd name="connsiteY48" fmla="*/ 0 h 370051"/>
                <a:gd name="connsiteX49" fmla="*/ 192815 w 340360"/>
                <a:gd name="connsiteY49" fmla="*/ 0 h 370051"/>
                <a:gd name="connsiteX50" fmla="*/ 191492 w 340360"/>
                <a:gd name="connsiteY50" fmla="*/ 0 h 370051"/>
                <a:gd name="connsiteX51" fmla="*/ 189412 w 340360"/>
                <a:gd name="connsiteY51" fmla="*/ 0 h 370051"/>
                <a:gd name="connsiteX52" fmla="*/ 188277 w 340360"/>
                <a:gd name="connsiteY52" fmla="*/ 0 h 370051"/>
                <a:gd name="connsiteX53" fmla="*/ 186008 w 340360"/>
                <a:gd name="connsiteY53" fmla="*/ 0 h 370051"/>
                <a:gd name="connsiteX54" fmla="*/ 155187 w 340360"/>
                <a:gd name="connsiteY54" fmla="*/ 0 h 370051"/>
                <a:gd name="connsiteX55" fmla="*/ 152823 w 340360"/>
                <a:gd name="connsiteY55" fmla="*/ 0 h 370051"/>
                <a:gd name="connsiteX56" fmla="*/ 151878 w 340360"/>
                <a:gd name="connsiteY56" fmla="*/ 0 h 370051"/>
                <a:gd name="connsiteX57" fmla="*/ 149703 w 340360"/>
                <a:gd name="connsiteY57" fmla="*/ 0 h 370051"/>
                <a:gd name="connsiteX58" fmla="*/ 148474 w 340360"/>
                <a:gd name="connsiteY58" fmla="*/ 0 h 370051"/>
                <a:gd name="connsiteX59" fmla="*/ 146205 w 340360"/>
                <a:gd name="connsiteY59" fmla="*/ 0 h 370051"/>
                <a:gd name="connsiteX60" fmla="*/ 144976 w 340360"/>
                <a:gd name="connsiteY60" fmla="*/ 0 h 370051"/>
                <a:gd name="connsiteX61" fmla="*/ 142329 w 340360"/>
                <a:gd name="connsiteY61" fmla="*/ 569 h 370051"/>
                <a:gd name="connsiteX62" fmla="*/ 141289 w 340360"/>
                <a:gd name="connsiteY62" fmla="*/ 569 h 370051"/>
                <a:gd name="connsiteX63" fmla="*/ 137601 w 340360"/>
                <a:gd name="connsiteY63" fmla="*/ 1613 h 370051"/>
                <a:gd name="connsiteX64" fmla="*/ 136845 w 340360"/>
                <a:gd name="connsiteY64" fmla="*/ 1613 h 370051"/>
                <a:gd name="connsiteX65" fmla="*/ 133725 w 340360"/>
                <a:gd name="connsiteY65" fmla="*/ 2657 h 370051"/>
                <a:gd name="connsiteX66" fmla="*/ 132401 w 340360"/>
                <a:gd name="connsiteY66" fmla="*/ 3226 h 370051"/>
                <a:gd name="connsiteX67" fmla="*/ 129660 w 340360"/>
                <a:gd name="connsiteY67" fmla="*/ 4270 h 370051"/>
                <a:gd name="connsiteX68" fmla="*/ 128241 w 340360"/>
                <a:gd name="connsiteY68" fmla="*/ 4839 h 370051"/>
                <a:gd name="connsiteX69" fmla="*/ 125594 w 340360"/>
                <a:gd name="connsiteY69" fmla="*/ 6073 h 370051"/>
                <a:gd name="connsiteX70" fmla="*/ 124081 w 340360"/>
                <a:gd name="connsiteY70" fmla="*/ 6832 h 370051"/>
                <a:gd name="connsiteX71" fmla="*/ 121151 w 340360"/>
                <a:gd name="connsiteY71" fmla="*/ 8445 h 370051"/>
                <a:gd name="connsiteX72" fmla="*/ 120016 w 340360"/>
                <a:gd name="connsiteY72" fmla="*/ 9109 h 370051"/>
                <a:gd name="connsiteX73" fmla="*/ 115951 w 340360"/>
                <a:gd name="connsiteY73" fmla="*/ 11766 h 370051"/>
                <a:gd name="connsiteX74" fmla="*/ 115289 w 340360"/>
                <a:gd name="connsiteY74" fmla="*/ 11766 h 370051"/>
                <a:gd name="connsiteX75" fmla="*/ 111885 w 340360"/>
                <a:gd name="connsiteY75" fmla="*/ 14328 h 370051"/>
                <a:gd name="connsiteX76" fmla="*/ 110562 w 340360"/>
                <a:gd name="connsiteY76" fmla="*/ 15466 h 370051"/>
                <a:gd name="connsiteX77" fmla="*/ 107820 w 340360"/>
                <a:gd name="connsiteY77" fmla="*/ 17743 h 370051"/>
                <a:gd name="connsiteX78" fmla="*/ 106402 w 340360"/>
                <a:gd name="connsiteY78" fmla="*/ 19167 h 370051"/>
                <a:gd name="connsiteX79" fmla="*/ 103849 w 340360"/>
                <a:gd name="connsiteY79" fmla="*/ 21729 h 370051"/>
                <a:gd name="connsiteX80" fmla="*/ 102431 w 340360"/>
                <a:gd name="connsiteY80" fmla="*/ 23247 h 370051"/>
                <a:gd name="connsiteX81" fmla="*/ 99784 w 340360"/>
                <a:gd name="connsiteY81" fmla="*/ 26283 h 370051"/>
                <a:gd name="connsiteX82" fmla="*/ 98649 w 340360"/>
                <a:gd name="connsiteY82" fmla="*/ 27706 h 370051"/>
                <a:gd name="connsiteX83" fmla="*/ 95056 w 340360"/>
                <a:gd name="connsiteY83" fmla="*/ 32640 h 370051"/>
                <a:gd name="connsiteX84" fmla="*/ 95056 w 340360"/>
                <a:gd name="connsiteY84" fmla="*/ 33305 h 370051"/>
                <a:gd name="connsiteX85" fmla="*/ 92031 w 340360"/>
                <a:gd name="connsiteY85" fmla="*/ 38144 h 370051"/>
                <a:gd name="connsiteX86" fmla="*/ 90991 w 340360"/>
                <a:gd name="connsiteY86" fmla="*/ 40136 h 370051"/>
                <a:gd name="connsiteX87" fmla="*/ 88816 w 340360"/>
                <a:gd name="connsiteY87" fmla="*/ 44216 h 370051"/>
                <a:gd name="connsiteX88" fmla="*/ 87682 w 340360"/>
                <a:gd name="connsiteY88" fmla="*/ 46589 h 370051"/>
                <a:gd name="connsiteX89" fmla="*/ 85791 w 340360"/>
                <a:gd name="connsiteY89" fmla="*/ 50858 h 370051"/>
                <a:gd name="connsiteX90" fmla="*/ 84751 w 340360"/>
                <a:gd name="connsiteY90" fmla="*/ 53420 h 370051"/>
                <a:gd name="connsiteX91" fmla="*/ 82955 w 340360"/>
                <a:gd name="connsiteY91" fmla="*/ 58449 h 370051"/>
                <a:gd name="connsiteX92" fmla="*/ 82104 w 340360"/>
                <a:gd name="connsiteY92" fmla="*/ 60821 h 370051"/>
                <a:gd name="connsiteX93" fmla="*/ 79835 w 340360"/>
                <a:gd name="connsiteY93" fmla="*/ 68792 h 370051"/>
                <a:gd name="connsiteX94" fmla="*/ 79835 w 340360"/>
                <a:gd name="connsiteY94" fmla="*/ 69456 h 370051"/>
                <a:gd name="connsiteX95" fmla="*/ 78038 w 340360"/>
                <a:gd name="connsiteY95" fmla="*/ 77426 h 370051"/>
                <a:gd name="connsiteX96" fmla="*/ 77471 w 340360"/>
                <a:gd name="connsiteY96" fmla="*/ 80463 h 370051"/>
                <a:gd name="connsiteX97" fmla="*/ 76431 w 340360"/>
                <a:gd name="connsiteY97" fmla="*/ 86820 h 370051"/>
                <a:gd name="connsiteX98" fmla="*/ 75864 w 340360"/>
                <a:gd name="connsiteY98" fmla="*/ 90425 h 370051"/>
                <a:gd name="connsiteX99" fmla="*/ 75107 w 340360"/>
                <a:gd name="connsiteY99" fmla="*/ 96973 h 370051"/>
                <a:gd name="connsiteX100" fmla="*/ 75107 w 340360"/>
                <a:gd name="connsiteY100" fmla="*/ 100863 h 370051"/>
                <a:gd name="connsiteX101" fmla="*/ 75107 w 340360"/>
                <a:gd name="connsiteY101" fmla="*/ 108359 h 370051"/>
                <a:gd name="connsiteX102" fmla="*/ 75107 w 340360"/>
                <a:gd name="connsiteY102" fmla="*/ 111869 h 370051"/>
                <a:gd name="connsiteX103" fmla="*/ 75107 w 340360"/>
                <a:gd name="connsiteY103" fmla="*/ 123635 h 370051"/>
                <a:gd name="connsiteX104" fmla="*/ 67638 w 340360"/>
                <a:gd name="connsiteY104" fmla="*/ 236928 h 370051"/>
                <a:gd name="connsiteX105" fmla="*/ 64897 w 340360"/>
                <a:gd name="connsiteY105" fmla="*/ 237592 h 370051"/>
                <a:gd name="connsiteX106" fmla="*/ 25283 w 340360"/>
                <a:gd name="connsiteY106" fmla="*/ 260554 h 370051"/>
                <a:gd name="connsiteX107" fmla="*/ 1363 w 340360"/>
                <a:gd name="connsiteY107" fmla="*/ 309325 h 370051"/>
                <a:gd name="connsiteX108" fmla="*/ 512 w 340360"/>
                <a:gd name="connsiteY108" fmla="*/ 325645 h 370051"/>
                <a:gd name="connsiteX109" fmla="*/ 4010 w 340360"/>
                <a:gd name="connsiteY109" fmla="*/ 336652 h 370051"/>
                <a:gd name="connsiteX110" fmla="*/ 7792 w 340360"/>
                <a:gd name="connsiteY110" fmla="*/ 342061 h 370051"/>
                <a:gd name="connsiteX111" fmla="*/ 10250 w 340360"/>
                <a:gd name="connsiteY111" fmla="*/ 344433 h 370051"/>
                <a:gd name="connsiteX112" fmla="*/ 12992 w 340360"/>
                <a:gd name="connsiteY112" fmla="*/ 347090 h 370051"/>
                <a:gd name="connsiteX113" fmla="*/ 17719 w 340360"/>
                <a:gd name="connsiteY113" fmla="*/ 350221 h 370051"/>
                <a:gd name="connsiteX114" fmla="*/ 19610 w 340360"/>
                <a:gd name="connsiteY114" fmla="*/ 351549 h 370051"/>
                <a:gd name="connsiteX115" fmla="*/ 36250 w 340360"/>
                <a:gd name="connsiteY115" fmla="*/ 359235 h 370051"/>
                <a:gd name="connsiteX116" fmla="*/ 36250 w 340360"/>
                <a:gd name="connsiteY116" fmla="*/ 359235 h 370051"/>
                <a:gd name="connsiteX117" fmla="*/ 116234 w 340360"/>
                <a:gd name="connsiteY117" fmla="*/ 374132 h 370051"/>
                <a:gd name="connsiteX118" fmla="*/ 119449 w 340360"/>
                <a:gd name="connsiteY118" fmla="*/ 374132 h 370051"/>
                <a:gd name="connsiteX119" fmla="*/ 126729 w 340360"/>
                <a:gd name="connsiteY119" fmla="*/ 374132 h 370051"/>
                <a:gd name="connsiteX120" fmla="*/ 132780 w 340360"/>
                <a:gd name="connsiteY120" fmla="*/ 374606 h 370051"/>
                <a:gd name="connsiteX121" fmla="*/ 139681 w 340360"/>
                <a:gd name="connsiteY121" fmla="*/ 374606 h 370051"/>
                <a:gd name="connsiteX122" fmla="*/ 146110 w 340360"/>
                <a:gd name="connsiteY122" fmla="*/ 374606 h 370051"/>
                <a:gd name="connsiteX123" fmla="*/ 153390 w 340360"/>
                <a:gd name="connsiteY123" fmla="*/ 374606 h 370051"/>
                <a:gd name="connsiteX124" fmla="*/ 159347 w 340360"/>
                <a:gd name="connsiteY124" fmla="*/ 374606 h 370051"/>
                <a:gd name="connsiteX125" fmla="*/ 185346 w 340360"/>
                <a:gd name="connsiteY125" fmla="*/ 374606 h 370051"/>
                <a:gd name="connsiteX126" fmla="*/ 191208 w 340360"/>
                <a:gd name="connsiteY126" fmla="*/ 374606 h 370051"/>
                <a:gd name="connsiteX127" fmla="*/ 198488 w 340360"/>
                <a:gd name="connsiteY127" fmla="*/ 374606 h 370051"/>
                <a:gd name="connsiteX128" fmla="*/ 205106 w 340360"/>
                <a:gd name="connsiteY128" fmla="*/ 374606 h 370051"/>
                <a:gd name="connsiteX129" fmla="*/ 211819 w 340360"/>
                <a:gd name="connsiteY129" fmla="*/ 374606 h 370051"/>
                <a:gd name="connsiteX130" fmla="*/ 218153 w 340360"/>
                <a:gd name="connsiteY130" fmla="*/ 374132 h 370051"/>
                <a:gd name="connsiteX131" fmla="*/ 225149 w 340360"/>
                <a:gd name="connsiteY131" fmla="*/ 374132 h 370051"/>
                <a:gd name="connsiteX132" fmla="*/ 228553 w 340360"/>
                <a:gd name="connsiteY132" fmla="*/ 374132 h 370051"/>
                <a:gd name="connsiteX133" fmla="*/ 325177 w 340360"/>
                <a:gd name="connsiteY133" fmla="*/ 351549 h 370051"/>
                <a:gd name="connsiteX134" fmla="*/ 327068 w 340360"/>
                <a:gd name="connsiteY134" fmla="*/ 350221 h 370051"/>
                <a:gd name="connsiteX135" fmla="*/ 331796 w 340360"/>
                <a:gd name="connsiteY135" fmla="*/ 347090 h 370051"/>
                <a:gd name="connsiteX136" fmla="*/ 333781 w 340360"/>
                <a:gd name="connsiteY136" fmla="*/ 345192 h 370051"/>
                <a:gd name="connsiteX137" fmla="*/ 340777 w 340360"/>
                <a:gd name="connsiteY137" fmla="*/ 336652 h 370051"/>
                <a:gd name="connsiteX138" fmla="*/ 344559 w 340360"/>
                <a:gd name="connsiteY138" fmla="*/ 324127 h 370051"/>
                <a:gd name="connsiteX139" fmla="*/ 341723 w 340360"/>
                <a:gd name="connsiteY139" fmla="*/ 309230 h 370051"/>
                <a:gd name="connsiteX140" fmla="*/ 234226 w 340360"/>
                <a:gd name="connsiteY140" fmla="*/ 232279 h 370051"/>
                <a:gd name="connsiteX141" fmla="*/ 231011 w 340360"/>
                <a:gd name="connsiteY141" fmla="*/ 239585 h 370051"/>
                <a:gd name="connsiteX142" fmla="*/ 114790 w 340360"/>
                <a:gd name="connsiteY142" fmla="*/ 244492 h 370051"/>
                <a:gd name="connsiteX143" fmla="*/ 109900 w 340360"/>
                <a:gd name="connsiteY143" fmla="*/ 239585 h 370051"/>
                <a:gd name="connsiteX144" fmla="*/ 106685 w 340360"/>
                <a:gd name="connsiteY144" fmla="*/ 232279 h 370051"/>
                <a:gd name="connsiteX145" fmla="*/ 106685 w 340360"/>
                <a:gd name="connsiteY145" fmla="*/ 232279 h 370051"/>
                <a:gd name="connsiteX146" fmla="*/ 109333 w 340360"/>
                <a:gd name="connsiteY146" fmla="*/ 231140 h 370051"/>
                <a:gd name="connsiteX147" fmla="*/ 111034 w 340360"/>
                <a:gd name="connsiteY147" fmla="*/ 230381 h 370051"/>
                <a:gd name="connsiteX148" fmla="*/ 123987 w 340360"/>
                <a:gd name="connsiteY148" fmla="*/ 212258 h 370051"/>
                <a:gd name="connsiteX149" fmla="*/ 123987 w 340360"/>
                <a:gd name="connsiteY149" fmla="*/ 212258 h 370051"/>
                <a:gd name="connsiteX150" fmla="*/ 150743 w 340360"/>
                <a:gd name="connsiteY150" fmla="*/ 230666 h 370051"/>
                <a:gd name="connsiteX151" fmla="*/ 191208 w 340360"/>
                <a:gd name="connsiteY151" fmla="*/ 230666 h 370051"/>
                <a:gd name="connsiteX152" fmla="*/ 217775 w 340360"/>
                <a:gd name="connsiteY152" fmla="*/ 212258 h 370051"/>
                <a:gd name="connsiteX153" fmla="*/ 217775 w 340360"/>
                <a:gd name="connsiteY153" fmla="*/ 212258 h 370051"/>
                <a:gd name="connsiteX154" fmla="*/ 234226 w 340360"/>
                <a:gd name="connsiteY154" fmla="*/ 232089 h 370051"/>
                <a:gd name="connsiteX155" fmla="*/ 249069 w 340360"/>
                <a:gd name="connsiteY155" fmla="*/ 137394 h 370051"/>
                <a:gd name="connsiteX156" fmla="*/ 241978 w 340360"/>
                <a:gd name="connsiteY156" fmla="*/ 153144 h 370051"/>
                <a:gd name="connsiteX157" fmla="*/ 238386 w 340360"/>
                <a:gd name="connsiteY157" fmla="*/ 154473 h 370051"/>
                <a:gd name="connsiteX158" fmla="*/ 236589 w 340360"/>
                <a:gd name="connsiteY158" fmla="*/ 153524 h 370051"/>
                <a:gd name="connsiteX159" fmla="*/ 201513 w 340360"/>
                <a:gd name="connsiteY159" fmla="*/ 206944 h 370051"/>
                <a:gd name="connsiteX160" fmla="*/ 139965 w 340360"/>
                <a:gd name="connsiteY160" fmla="*/ 206944 h 370051"/>
                <a:gd name="connsiteX161" fmla="*/ 104983 w 340360"/>
                <a:gd name="connsiteY161" fmla="*/ 153714 h 370051"/>
                <a:gd name="connsiteX162" fmla="*/ 103187 w 340360"/>
                <a:gd name="connsiteY162" fmla="*/ 154663 h 370051"/>
                <a:gd name="connsiteX163" fmla="*/ 99027 w 340360"/>
                <a:gd name="connsiteY163" fmla="*/ 152860 h 370051"/>
                <a:gd name="connsiteX164" fmla="*/ 92409 w 340360"/>
                <a:gd name="connsiteY164" fmla="*/ 137204 h 370051"/>
                <a:gd name="connsiteX165" fmla="*/ 95245 w 340360"/>
                <a:gd name="connsiteY165" fmla="*/ 118227 h 370051"/>
                <a:gd name="connsiteX166" fmla="*/ 96569 w 340360"/>
                <a:gd name="connsiteY166" fmla="*/ 117657 h 370051"/>
                <a:gd name="connsiteX167" fmla="*/ 100067 w 340360"/>
                <a:gd name="connsiteY167" fmla="*/ 118796 h 370051"/>
                <a:gd name="connsiteX168" fmla="*/ 100067 w 340360"/>
                <a:gd name="connsiteY168" fmla="*/ 118796 h 370051"/>
                <a:gd name="connsiteX169" fmla="*/ 137885 w 340360"/>
                <a:gd name="connsiteY169" fmla="*/ 74580 h 370051"/>
                <a:gd name="connsiteX170" fmla="*/ 237062 w 340360"/>
                <a:gd name="connsiteY170" fmla="*/ 125438 h 370051"/>
                <a:gd name="connsiteX171" fmla="*/ 245098 w 340360"/>
                <a:gd name="connsiteY171" fmla="*/ 117657 h 370051"/>
                <a:gd name="connsiteX172" fmla="*/ 245949 w 340360"/>
                <a:gd name="connsiteY172" fmla="*/ 117657 h 370051"/>
                <a:gd name="connsiteX173" fmla="*/ 249258 w 340360"/>
                <a:gd name="connsiteY173" fmla="*/ 137204 h 37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340360" h="370051">
                  <a:moveTo>
                    <a:pt x="341723" y="309230"/>
                  </a:moveTo>
                  <a:cubicBezTo>
                    <a:pt x="337597" y="293434"/>
                    <a:pt x="330715" y="278496"/>
                    <a:pt x="321396" y="265109"/>
                  </a:cubicBezTo>
                  <a:cubicBezTo>
                    <a:pt x="311579" y="250123"/>
                    <a:pt x="295864" y="240045"/>
                    <a:pt x="278189" y="237402"/>
                  </a:cubicBezTo>
                  <a:lnTo>
                    <a:pt x="275447" y="236833"/>
                  </a:lnTo>
                  <a:cubicBezTo>
                    <a:pt x="251811" y="214915"/>
                    <a:pt x="267978" y="123540"/>
                    <a:pt x="267978" y="123540"/>
                  </a:cubicBezTo>
                  <a:cubicBezTo>
                    <a:pt x="267978" y="119460"/>
                    <a:pt x="267978" y="115570"/>
                    <a:pt x="267978" y="111775"/>
                  </a:cubicBezTo>
                  <a:cubicBezTo>
                    <a:pt x="267978" y="110541"/>
                    <a:pt x="267978" y="109402"/>
                    <a:pt x="267978" y="108169"/>
                  </a:cubicBezTo>
                  <a:cubicBezTo>
                    <a:pt x="267978" y="106935"/>
                    <a:pt x="267978" y="103140"/>
                    <a:pt x="267505" y="100768"/>
                  </a:cubicBezTo>
                  <a:cubicBezTo>
                    <a:pt x="267033" y="98396"/>
                    <a:pt x="267505" y="98111"/>
                    <a:pt x="267505" y="96878"/>
                  </a:cubicBezTo>
                  <a:cubicBezTo>
                    <a:pt x="267505" y="95644"/>
                    <a:pt x="267505" y="92418"/>
                    <a:pt x="266749" y="90331"/>
                  </a:cubicBezTo>
                  <a:cubicBezTo>
                    <a:pt x="265993" y="88243"/>
                    <a:pt x="266749" y="87864"/>
                    <a:pt x="266276" y="86725"/>
                  </a:cubicBezTo>
                  <a:cubicBezTo>
                    <a:pt x="265804" y="85586"/>
                    <a:pt x="265520" y="82360"/>
                    <a:pt x="265142" y="80368"/>
                  </a:cubicBezTo>
                  <a:cubicBezTo>
                    <a:pt x="265008" y="79346"/>
                    <a:pt x="264818" y="78332"/>
                    <a:pt x="264575" y="77331"/>
                  </a:cubicBezTo>
                  <a:cubicBezTo>
                    <a:pt x="264575" y="74580"/>
                    <a:pt x="263440" y="71923"/>
                    <a:pt x="262778" y="69361"/>
                  </a:cubicBezTo>
                  <a:cubicBezTo>
                    <a:pt x="262778" y="69361"/>
                    <a:pt x="262778" y="69361"/>
                    <a:pt x="262778" y="68697"/>
                  </a:cubicBezTo>
                  <a:cubicBezTo>
                    <a:pt x="262022" y="65945"/>
                    <a:pt x="261265" y="63288"/>
                    <a:pt x="260415" y="60726"/>
                  </a:cubicBezTo>
                  <a:lnTo>
                    <a:pt x="259564" y="58354"/>
                  </a:lnTo>
                  <a:cubicBezTo>
                    <a:pt x="258996" y="56646"/>
                    <a:pt x="258429" y="54938"/>
                    <a:pt x="257767" y="53325"/>
                  </a:cubicBezTo>
                  <a:cubicBezTo>
                    <a:pt x="257105" y="51712"/>
                    <a:pt x="257105" y="51617"/>
                    <a:pt x="256727" y="50763"/>
                  </a:cubicBezTo>
                  <a:cubicBezTo>
                    <a:pt x="256172" y="49308"/>
                    <a:pt x="255541" y="47883"/>
                    <a:pt x="254836" y="46494"/>
                  </a:cubicBezTo>
                  <a:lnTo>
                    <a:pt x="253135" y="44027"/>
                  </a:lnTo>
                  <a:lnTo>
                    <a:pt x="251055" y="40041"/>
                  </a:lnTo>
                  <a:lnTo>
                    <a:pt x="249920" y="37954"/>
                  </a:lnTo>
                  <a:lnTo>
                    <a:pt x="247084" y="33400"/>
                  </a:lnTo>
                  <a:lnTo>
                    <a:pt x="246517" y="32546"/>
                  </a:lnTo>
                  <a:cubicBezTo>
                    <a:pt x="245382" y="30838"/>
                    <a:pt x="244153" y="29130"/>
                    <a:pt x="242924" y="27612"/>
                  </a:cubicBezTo>
                  <a:cubicBezTo>
                    <a:pt x="241695" y="26093"/>
                    <a:pt x="242073" y="26663"/>
                    <a:pt x="241695" y="26093"/>
                  </a:cubicBezTo>
                  <a:lnTo>
                    <a:pt x="239142" y="23152"/>
                  </a:lnTo>
                  <a:lnTo>
                    <a:pt x="237629" y="21539"/>
                  </a:lnTo>
                  <a:lnTo>
                    <a:pt x="235266" y="19072"/>
                  </a:lnTo>
                  <a:lnTo>
                    <a:pt x="233658" y="17649"/>
                  </a:lnTo>
                  <a:lnTo>
                    <a:pt x="231200" y="15466"/>
                  </a:lnTo>
                  <a:lnTo>
                    <a:pt x="229688" y="14233"/>
                  </a:lnTo>
                  <a:lnTo>
                    <a:pt x="226568" y="11861"/>
                  </a:lnTo>
                  <a:lnTo>
                    <a:pt x="225622" y="11196"/>
                  </a:lnTo>
                  <a:cubicBezTo>
                    <a:pt x="224342" y="10276"/>
                    <a:pt x="223017" y="9421"/>
                    <a:pt x="221651" y="8635"/>
                  </a:cubicBezTo>
                  <a:lnTo>
                    <a:pt x="220233" y="7781"/>
                  </a:lnTo>
                  <a:lnTo>
                    <a:pt x="217586" y="6357"/>
                  </a:lnTo>
                  <a:lnTo>
                    <a:pt x="215317" y="5503"/>
                  </a:lnTo>
                  <a:lnTo>
                    <a:pt x="212764" y="4365"/>
                  </a:lnTo>
                  <a:lnTo>
                    <a:pt x="211441" y="3511"/>
                  </a:lnTo>
                  <a:lnTo>
                    <a:pt x="208982" y="2562"/>
                  </a:lnTo>
                  <a:lnTo>
                    <a:pt x="207470" y="1993"/>
                  </a:lnTo>
                  <a:lnTo>
                    <a:pt x="204539" y="1044"/>
                  </a:lnTo>
                  <a:lnTo>
                    <a:pt x="203593" y="1044"/>
                  </a:lnTo>
                  <a:lnTo>
                    <a:pt x="199906" y="0"/>
                  </a:lnTo>
                  <a:lnTo>
                    <a:pt x="198677" y="0"/>
                  </a:lnTo>
                  <a:lnTo>
                    <a:pt x="196219" y="0"/>
                  </a:lnTo>
                  <a:lnTo>
                    <a:pt x="194895" y="0"/>
                  </a:lnTo>
                  <a:lnTo>
                    <a:pt x="192815" y="0"/>
                  </a:lnTo>
                  <a:lnTo>
                    <a:pt x="191492" y="0"/>
                  </a:lnTo>
                  <a:lnTo>
                    <a:pt x="189412" y="0"/>
                  </a:lnTo>
                  <a:lnTo>
                    <a:pt x="188277" y="0"/>
                  </a:lnTo>
                  <a:lnTo>
                    <a:pt x="186008" y="0"/>
                  </a:lnTo>
                  <a:lnTo>
                    <a:pt x="155187" y="0"/>
                  </a:lnTo>
                  <a:lnTo>
                    <a:pt x="152823" y="0"/>
                  </a:lnTo>
                  <a:lnTo>
                    <a:pt x="151878" y="0"/>
                  </a:lnTo>
                  <a:lnTo>
                    <a:pt x="149703" y="0"/>
                  </a:lnTo>
                  <a:lnTo>
                    <a:pt x="148474" y="0"/>
                  </a:lnTo>
                  <a:lnTo>
                    <a:pt x="146205" y="0"/>
                  </a:lnTo>
                  <a:lnTo>
                    <a:pt x="144976" y="0"/>
                  </a:lnTo>
                  <a:lnTo>
                    <a:pt x="142329" y="569"/>
                  </a:lnTo>
                  <a:lnTo>
                    <a:pt x="141289" y="569"/>
                  </a:lnTo>
                  <a:lnTo>
                    <a:pt x="137601" y="1613"/>
                  </a:lnTo>
                  <a:lnTo>
                    <a:pt x="136845" y="1613"/>
                  </a:lnTo>
                  <a:lnTo>
                    <a:pt x="133725" y="2657"/>
                  </a:lnTo>
                  <a:lnTo>
                    <a:pt x="132401" y="3226"/>
                  </a:lnTo>
                  <a:lnTo>
                    <a:pt x="129660" y="4270"/>
                  </a:lnTo>
                  <a:lnTo>
                    <a:pt x="128241" y="4839"/>
                  </a:lnTo>
                  <a:lnTo>
                    <a:pt x="125594" y="6073"/>
                  </a:lnTo>
                  <a:lnTo>
                    <a:pt x="124081" y="6832"/>
                  </a:lnTo>
                  <a:lnTo>
                    <a:pt x="121151" y="8445"/>
                  </a:lnTo>
                  <a:lnTo>
                    <a:pt x="120016" y="9109"/>
                  </a:lnTo>
                  <a:lnTo>
                    <a:pt x="115951" y="11766"/>
                  </a:lnTo>
                  <a:lnTo>
                    <a:pt x="115289" y="11766"/>
                  </a:lnTo>
                  <a:cubicBezTo>
                    <a:pt x="114154" y="12620"/>
                    <a:pt x="113020" y="13379"/>
                    <a:pt x="111885" y="14328"/>
                  </a:cubicBezTo>
                  <a:lnTo>
                    <a:pt x="110562" y="15466"/>
                  </a:lnTo>
                  <a:lnTo>
                    <a:pt x="107820" y="17743"/>
                  </a:lnTo>
                  <a:lnTo>
                    <a:pt x="106402" y="19167"/>
                  </a:lnTo>
                  <a:lnTo>
                    <a:pt x="103849" y="21729"/>
                  </a:lnTo>
                  <a:lnTo>
                    <a:pt x="102431" y="23247"/>
                  </a:lnTo>
                  <a:lnTo>
                    <a:pt x="99784" y="26283"/>
                  </a:lnTo>
                  <a:lnTo>
                    <a:pt x="98649" y="27706"/>
                  </a:lnTo>
                  <a:lnTo>
                    <a:pt x="95056" y="32640"/>
                  </a:lnTo>
                  <a:lnTo>
                    <a:pt x="95056" y="33305"/>
                  </a:lnTo>
                  <a:cubicBezTo>
                    <a:pt x="94016" y="34823"/>
                    <a:pt x="93071" y="36436"/>
                    <a:pt x="92031" y="38144"/>
                  </a:cubicBezTo>
                  <a:lnTo>
                    <a:pt x="90991" y="40136"/>
                  </a:lnTo>
                  <a:lnTo>
                    <a:pt x="88816" y="44216"/>
                  </a:lnTo>
                  <a:lnTo>
                    <a:pt x="87682" y="46589"/>
                  </a:lnTo>
                  <a:lnTo>
                    <a:pt x="85791" y="50858"/>
                  </a:lnTo>
                  <a:lnTo>
                    <a:pt x="84751" y="53420"/>
                  </a:lnTo>
                  <a:cubicBezTo>
                    <a:pt x="84089" y="55033"/>
                    <a:pt x="83522" y="56741"/>
                    <a:pt x="82955" y="58449"/>
                  </a:cubicBezTo>
                  <a:lnTo>
                    <a:pt x="82104" y="60821"/>
                  </a:lnTo>
                  <a:cubicBezTo>
                    <a:pt x="81347" y="63383"/>
                    <a:pt x="80496" y="66040"/>
                    <a:pt x="79835" y="68792"/>
                  </a:cubicBezTo>
                  <a:cubicBezTo>
                    <a:pt x="79835" y="68792"/>
                    <a:pt x="79835" y="69266"/>
                    <a:pt x="79835" y="69456"/>
                  </a:cubicBezTo>
                  <a:cubicBezTo>
                    <a:pt x="79173" y="72018"/>
                    <a:pt x="78606" y="74675"/>
                    <a:pt x="78038" y="77426"/>
                  </a:cubicBezTo>
                  <a:lnTo>
                    <a:pt x="77471" y="80463"/>
                  </a:lnTo>
                  <a:cubicBezTo>
                    <a:pt x="77471" y="82550"/>
                    <a:pt x="76715" y="84637"/>
                    <a:pt x="76431" y="86820"/>
                  </a:cubicBezTo>
                  <a:lnTo>
                    <a:pt x="75864" y="90425"/>
                  </a:lnTo>
                  <a:cubicBezTo>
                    <a:pt x="75864" y="92608"/>
                    <a:pt x="75864" y="94790"/>
                    <a:pt x="75107" y="96973"/>
                  </a:cubicBezTo>
                  <a:cubicBezTo>
                    <a:pt x="74351" y="99155"/>
                    <a:pt x="75107" y="99534"/>
                    <a:pt x="75107" y="100863"/>
                  </a:cubicBezTo>
                  <a:cubicBezTo>
                    <a:pt x="75107" y="102191"/>
                    <a:pt x="75107" y="105797"/>
                    <a:pt x="75107" y="108359"/>
                  </a:cubicBezTo>
                  <a:cubicBezTo>
                    <a:pt x="75107" y="110921"/>
                    <a:pt x="75107" y="110731"/>
                    <a:pt x="75107" y="111869"/>
                  </a:cubicBezTo>
                  <a:cubicBezTo>
                    <a:pt x="75107" y="115665"/>
                    <a:pt x="75107" y="119555"/>
                    <a:pt x="75107" y="123635"/>
                  </a:cubicBezTo>
                  <a:cubicBezTo>
                    <a:pt x="75107" y="123635"/>
                    <a:pt x="91275" y="215104"/>
                    <a:pt x="67638" y="236928"/>
                  </a:cubicBezTo>
                  <a:lnTo>
                    <a:pt x="64897" y="237592"/>
                  </a:lnTo>
                  <a:cubicBezTo>
                    <a:pt x="49246" y="239863"/>
                    <a:pt x="35064" y="248084"/>
                    <a:pt x="25283" y="260554"/>
                  </a:cubicBezTo>
                  <a:cubicBezTo>
                    <a:pt x="14019" y="274967"/>
                    <a:pt x="5873" y="291577"/>
                    <a:pt x="1363" y="309325"/>
                  </a:cubicBezTo>
                  <a:cubicBezTo>
                    <a:pt x="-98" y="314639"/>
                    <a:pt x="-389" y="320208"/>
                    <a:pt x="512" y="325645"/>
                  </a:cubicBezTo>
                  <a:cubicBezTo>
                    <a:pt x="1043" y="329488"/>
                    <a:pt x="2226" y="333211"/>
                    <a:pt x="4010" y="336652"/>
                  </a:cubicBezTo>
                  <a:cubicBezTo>
                    <a:pt x="5031" y="338612"/>
                    <a:pt x="6302" y="340431"/>
                    <a:pt x="7792" y="342061"/>
                  </a:cubicBezTo>
                  <a:cubicBezTo>
                    <a:pt x="8564" y="342899"/>
                    <a:pt x="9385" y="343691"/>
                    <a:pt x="10250" y="344433"/>
                  </a:cubicBezTo>
                  <a:cubicBezTo>
                    <a:pt x="11117" y="345366"/>
                    <a:pt x="12032" y="346253"/>
                    <a:pt x="12992" y="347090"/>
                  </a:cubicBezTo>
                  <a:cubicBezTo>
                    <a:pt x="14410" y="348133"/>
                    <a:pt x="16112" y="349177"/>
                    <a:pt x="17719" y="350221"/>
                  </a:cubicBezTo>
                  <a:lnTo>
                    <a:pt x="19610" y="351549"/>
                  </a:lnTo>
                  <a:cubicBezTo>
                    <a:pt x="24913" y="354612"/>
                    <a:pt x="30482" y="357184"/>
                    <a:pt x="36250" y="359235"/>
                  </a:cubicBezTo>
                  <a:lnTo>
                    <a:pt x="36250" y="359235"/>
                  </a:lnTo>
                  <a:cubicBezTo>
                    <a:pt x="62185" y="367540"/>
                    <a:pt x="89057" y="372544"/>
                    <a:pt x="116234" y="374132"/>
                  </a:cubicBezTo>
                  <a:lnTo>
                    <a:pt x="119449" y="374132"/>
                  </a:lnTo>
                  <a:lnTo>
                    <a:pt x="126729" y="374132"/>
                  </a:lnTo>
                  <a:lnTo>
                    <a:pt x="132780" y="374606"/>
                  </a:lnTo>
                  <a:lnTo>
                    <a:pt x="139681" y="374606"/>
                  </a:lnTo>
                  <a:lnTo>
                    <a:pt x="146110" y="374606"/>
                  </a:lnTo>
                  <a:lnTo>
                    <a:pt x="153390" y="374606"/>
                  </a:lnTo>
                  <a:lnTo>
                    <a:pt x="159347" y="374606"/>
                  </a:lnTo>
                  <a:lnTo>
                    <a:pt x="185346" y="374606"/>
                  </a:lnTo>
                  <a:lnTo>
                    <a:pt x="191208" y="374606"/>
                  </a:lnTo>
                  <a:lnTo>
                    <a:pt x="198488" y="374606"/>
                  </a:lnTo>
                  <a:lnTo>
                    <a:pt x="205106" y="374606"/>
                  </a:lnTo>
                  <a:lnTo>
                    <a:pt x="211819" y="374606"/>
                  </a:lnTo>
                  <a:lnTo>
                    <a:pt x="218153" y="374132"/>
                  </a:lnTo>
                  <a:lnTo>
                    <a:pt x="225149" y="374132"/>
                  </a:lnTo>
                  <a:lnTo>
                    <a:pt x="228553" y="374132"/>
                  </a:lnTo>
                  <a:cubicBezTo>
                    <a:pt x="267222" y="371001"/>
                    <a:pt x="304189" y="364074"/>
                    <a:pt x="325177" y="351549"/>
                  </a:cubicBezTo>
                  <a:lnTo>
                    <a:pt x="327068" y="350221"/>
                  </a:lnTo>
                  <a:cubicBezTo>
                    <a:pt x="328770" y="349177"/>
                    <a:pt x="330377" y="348133"/>
                    <a:pt x="331796" y="347090"/>
                  </a:cubicBezTo>
                  <a:lnTo>
                    <a:pt x="333781" y="345192"/>
                  </a:lnTo>
                  <a:cubicBezTo>
                    <a:pt x="336584" y="342769"/>
                    <a:pt x="338951" y="339880"/>
                    <a:pt x="340777" y="336652"/>
                  </a:cubicBezTo>
                  <a:cubicBezTo>
                    <a:pt x="342828" y="332760"/>
                    <a:pt x="344112" y="328507"/>
                    <a:pt x="344559" y="324127"/>
                  </a:cubicBezTo>
                  <a:cubicBezTo>
                    <a:pt x="344643" y="319019"/>
                    <a:pt x="343678" y="313948"/>
                    <a:pt x="341723" y="309230"/>
                  </a:cubicBezTo>
                  <a:close/>
                  <a:moveTo>
                    <a:pt x="234226" y="232279"/>
                  </a:moveTo>
                  <a:cubicBezTo>
                    <a:pt x="233861" y="234969"/>
                    <a:pt x="232747" y="237502"/>
                    <a:pt x="231011" y="239585"/>
                  </a:cubicBezTo>
                  <a:cubicBezTo>
                    <a:pt x="200268" y="273149"/>
                    <a:pt x="148234" y="275346"/>
                    <a:pt x="114790" y="244492"/>
                  </a:cubicBezTo>
                  <a:cubicBezTo>
                    <a:pt x="113092" y="242926"/>
                    <a:pt x="111461" y="241289"/>
                    <a:pt x="109900" y="239585"/>
                  </a:cubicBezTo>
                  <a:cubicBezTo>
                    <a:pt x="108164" y="237502"/>
                    <a:pt x="107050" y="234969"/>
                    <a:pt x="106685" y="232279"/>
                  </a:cubicBezTo>
                  <a:lnTo>
                    <a:pt x="106685" y="232279"/>
                  </a:lnTo>
                  <a:cubicBezTo>
                    <a:pt x="106685" y="232279"/>
                    <a:pt x="108009" y="232279"/>
                    <a:pt x="109333" y="231140"/>
                  </a:cubicBezTo>
                  <a:lnTo>
                    <a:pt x="111034" y="230381"/>
                  </a:lnTo>
                  <a:cubicBezTo>
                    <a:pt x="118375" y="227228"/>
                    <a:pt x="123365" y="220247"/>
                    <a:pt x="123987" y="212258"/>
                  </a:cubicBezTo>
                  <a:lnTo>
                    <a:pt x="123987" y="212258"/>
                  </a:lnTo>
                  <a:cubicBezTo>
                    <a:pt x="131580" y="220139"/>
                    <a:pt x="140680" y="226400"/>
                    <a:pt x="150743" y="230666"/>
                  </a:cubicBezTo>
                  <a:cubicBezTo>
                    <a:pt x="163711" y="235981"/>
                    <a:pt x="178240" y="235981"/>
                    <a:pt x="191208" y="230666"/>
                  </a:cubicBezTo>
                  <a:cubicBezTo>
                    <a:pt x="201187" y="226349"/>
                    <a:pt x="210216" y="220093"/>
                    <a:pt x="217775" y="212258"/>
                  </a:cubicBezTo>
                  <a:lnTo>
                    <a:pt x="217775" y="212258"/>
                  </a:lnTo>
                  <a:cubicBezTo>
                    <a:pt x="218836" y="221565"/>
                    <a:pt x="225298" y="229354"/>
                    <a:pt x="234226" y="232089"/>
                  </a:cubicBezTo>
                  <a:close/>
                  <a:moveTo>
                    <a:pt x="249069" y="137394"/>
                  </a:moveTo>
                  <a:cubicBezTo>
                    <a:pt x="248440" y="143268"/>
                    <a:pt x="245955" y="148787"/>
                    <a:pt x="241978" y="153144"/>
                  </a:cubicBezTo>
                  <a:cubicBezTo>
                    <a:pt x="241050" y="154121"/>
                    <a:pt x="239724" y="154611"/>
                    <a:pt x="238386" y="154473"/>
                  </a:cubicBezTo>
                  <a:cubicBezTo>
                    <a:pt x="237725" y="154291"/>
                    <a:pt x="237113" y="153967"/>
                    <a:pt x="236589" y="153524"/>
                  </a:cubicBezTo>
                  <a:cubicBezTo>
                    <a:pt x="230298" y="174364"/>
                    <a:pt x="218113" y="192922"/>
                    <a:pt x="201513" y="206944"/>
                  </a:cubicBezTo>
                  <a:cubicBezTo>
                    <a:pt x="183930" y="222514"/>
                    <a:pt x="157548" y="222514"/>
                    <a:pt x="139965" y="206944"/>
                  </a:cubicBezTo>
                  <a:cubicBezTo>
                    <a:pt x="123447" y="192946"/>
                    <a:pt x="111301" y="174464"/>
                    <a:pt x="104983" y="153714"/>
                  </a:cubicBezTo>
                  <a:cubicBezTo>
                    <a:pt x="104460" y="154157"/>
                    <a:pt x="103847" y="154481"/>
                    <a:pt x="103187" y="154663"/>
                  </a:cubicBezTo>
                  <a:cubicBezTo>
                    <a:pt x="101601" y="154718"/>
                    <a:pt x="100075" y="154056"/>
                    <a:pt x="99027" y="152860"/>
                  </a:cubicBezTo>
                  <a:cubicBezTo>
                    <a:pt x="95411" y="148362"/>
                    <a:pt x="93119" y="142939"/>
                    <a:pt x="92409" y="137204"/>
                  </a:cubicBezTo>
                  <a:cubicBezTo>
                    <a:pt x="90369" y="130779"/>
                    <a:pt x="91417" y="123768"/>
                    <a:pt x="95245" y="118227"/>
                  </a:cubicBezTo>
                  <a:cubicBezTo>
                    <a:pt x="95640" y="117942"/>
                    <a:pt x="96092" y="117747"/>
                    <a:pt x="96569" y="117657"/>
                  </a:cubicBezTo>
                  <a:cubicBezTo>
                    <a:pt x="97844" y="117512"/>
                    <a:pt x="99120" y="117927"/>
                    <a:pt x="100067" y="118796"/>
                  </a:cubicBezTo>
                  <a:lnTo>
                    <a:pt x="100067" y="118796"/>
                  </a:lnTo>
                  <a:cubicBezTo>
                    <a:pt x="100067" y="114906"/>
                    <a:pt x="105551" y="71354"/>
                    <a:pt x="137885" y="74580"/>
                  </a:cubicBezTo>
                  <a:lnTo>
                    <a:pt x="237062" y="125438"/>
                  </a:lnTo>
                  <a:lnTo>
                    <a:pt x="245098" y="117657"/>
                  </a:lnTo>
                  <a:lnTo>
                    <a:pt x="245949" y="117657"/>
                  </a:lnTo>
                  <a:cubicBezTo>
                    <a:pt x="249447" y="119555"/>
                    <a:pt x="250960" y="127810"/>
                    <a:pt x="249258" y="137204"/>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20" name="Freeform 784">
              <a:extLst>
                <a:ext uri="{FF2B5EF4-FFF2-40B4-BE49-F238E27FC236}">
                  <a16:creationId xmlns:a16="http://schemas.microsoft.com/office/drawing/2014/main" id="{2623E590-B4EF-3F97-DB9E-82030A9BAA44}"/>
                </a:ext>
              </a:extLst>
            </p:cNvPr>
            <p:cNvSpPr/>
            <p:nvPr/>
          </p:nvSpPr>
          <p:spPr>
            <a:xfrm>
              <a:off x="5917216" y="3016250"/>
              <a:ext cx="359269" cy="360563"/>
            </a:xfrm>
            <a:custGeom>
              <a:avLst/>
              <a:gdLst>
                <a:gd name="connsiteX0" fmla="*/ 0 w 359268"/>
                <a:gd name="connsiteY0" fmla="*/ 163297 h 360563"/>
                <a:gd name="connsiteX1" fmla="*/ 1513 w 359268"/>
                <a:gd name="connsiteY1" fmla="*/ 212448 h 360563"/>
                <a:gd name="connsiteX2" fmla="*/ 47839 w 359268"/>
                <a:gd name="connsiteY2" fmla="*/ 221936 h 360563"/>
                <a:gd name="connsiteX3" fmla="*/ 63628 w 359268"/>
                <a:gd name="connsiteY3" fmla="*/ 256190 h 360563"/>
                <a:gd name="connsiteX4" fmla="*/ 39898 w 359268"/>
                <a:gd name="connsiteY4" fmla="*/ 297465 h 360563"/>
                <a:gd name="connsiteX5" fmla="*/ 75541 w 359268"/>
                <a:gd name="connsiteY5" fmla="*/ 331149 h 360563"/>
                <a:gd name="connsiteX6" fmla="*/ 115533 w 359268"/>
                <a:gd name="connsiteY6" fmla="*/ 304486 h 360563"/>
                <a:gd name="connsiteX7" fmla="*/ 150420 w 359268"/>
                <a:gd name="connsiteY7" fmla="*/ 317960 h 360563"/>
                <a:gd name="connsiteX8" fmla="*/ 162900 w 359268"/>
                <a:gd name="connsiteY8" fmla="*/ 364643 h 360563"/>
                <a:gd name="connsiteX9" fmla="*/ 211874 w 359268"/>
                <a:gd name="connsiteY9" fmla="*/ 363220 h 360563"/>
                <a:gd name="connsiteX10" fmla="*/ 221329 w 359268"/>
                <a:gd name="connsiteY10" fmla="*/ 315303 h 360563"/>
                <a:gd name="connsiteX11" fmla="*/ 254419 w 359268"/>
                <a:gd name="connsiteY11" fmla="*/ 300121 h 360563"/>
                <a:gd name="connsiteX12" fmla="*/ 296775 w 359268"/>
                <a:gd name="connsiteY12" fmla="*/ 324697 h 360563"/>
                <a:gd name="connsiteX13" fmla="*/ 330055 w 359268"/>
                <a:gd name="connsiteY13" fmla="*/ 288925 h 360563"/>
                <a:gd name="connsiteX14" fmla="*/ 302920 w 359268"/>
                <a:gd name="connsiteY14" fmla="*/ 247840 h 360563"/>
                <a:gd name="connsiteX15" fmla="*/ 315684 w 359268"/>
                <a:gd name="connsiteY15" fmla="*/ 214061 h 360563"/>
                <a:gd name="connsiteX16" fmla="*/ 362956 w 359268"/>
                <a:gd name="connsiteY16" fmla="*/ 201346 h 360563"/>
                <a:gd name="connsiteX17" fmla="*/ 361916 w 359268"/>
                <a:gd name="connsiteY17" fmla="*/ 151816 h 360563"/>
                <a:gd name="connsiteX18" fmla="*/ 313982 w 359268"/>
                <a:gd name="connsiteY18" fmla="*/ 142328 h 360563"/>
                <a:gd name="connsiteX19" fmla="*/ 299139 w 359268"/>
                <a:gd name="connsiteY19" fmla="*/ 109023 h 360563"/>
                <a:gd name="connsiteX20" fmla="*/ 323626 w 359268"/>
                <a:gd name="connsiteY20" fmla="*/ 66704 h 360563"/>
                <a:gd name="connsiteX21" fmla="*/ 287888 w 359268"/>
                <a:gd name="connsiteY21" fmla="*/ 33210 h 360563"/>
                <a:gd name="connsiteX22" fmla="*/ 247706 w 359268"/>
                <a:gd name="connsiteY22" fmla="*/ 59967 h 360563"/>
                <a:gd name="connsiteX23" fmla="*/ 213103 w 359268"/>
                <a:gd name="connsiteY23" fmla="*/ 46589 h 360563"/>
                <a:gd name="connsiteX24" fmla="*/ 200718 w 359268"/>
                <a:gd name="connsiteY24" fmla="*/ 0 h 360563"/>
                <a:gd name="connsiteX25" fmla="*/ 151744 w 359268"/>
                <a:gd name="connsiteY25" fmla="*/ 1518 h 360563"/>
                <a:gd name="connsiteX26" fmla="*/ 142289 w 359268"/>
                <a:gd name="connsiteY26" fmla="*/ 48296 h 360563"/>
                <a:gd name="connsiteX27" fmla="*/ 107592 w 359268"/>
                <a:gd name="connsiteY27" fmla="*/ 63763 h 360563"/>
                <a:gd name="connsiteX28" fmla="*/ 66654 w 359268"/>
                <a:gd name="connsiteY28" fmla="*/ 39947 h 360563"/>
                <a:gd name="connsiteX29" fmla="*/ 33091 w 359268"/>
                <a:gd name="connsiteY29" fmla="*/ 75908 h 360563"/>
                <a:gd name="connsiteX30" fmla="*/ 59090 w 359268"/>
                <a:gd name="connsiteY30" fmla="*/ 115285 h 360563"/>
                <a:gd name="connsiteX31" fmla="*/ 45476 w 359268"/>
                <a:gd name="connsiteY31" fmla="*/ 151247 h 360563"/>
                <a:gd name="connsiteX32" fmla="*/ 177271 w 359268"/>
                <a:gd name="connsiteY32" fmla="*/ 63478 h 360563"/>
                <a:gd name="connsiteX33" fmla="*/ 298935 w 359268"/>
                <a:gd name="connsiteY33" fmla="*/ 178482 h 360563"/>
                <a:gd name="connsiteX34" fmla="*/ 184344 w 359268"/>
                <a:gd name="connsiteY34" fmla="*/ 300585 h 360563"/>
                <a:gd name="connsiteX35" fmla="*/ 62683 w 359268"/>
                <a:gd name="connsiteY35" fmla="*/ 185690 h 360563"/>
                <a:gd name="connsiteX36" fmla="*/ 176973 w 359268"/>
                <a:gd name="connsiteY36" fmla="*/ 63487 h 360563"/>
                <a:gd name="connsiteX37" fmla="*/ 177271 w 359268"/>
                <a:gd name="connsiteY37" fmla="*/ 63478 h 36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9268" h="360563">
                  <a:moveTo>
                    <a:pt x="0" y="163297"/>
                  </a:moveTo>
                  <a:lnTo>
                    <a:pt x="1513" y="212448"/>
                  </a:lnTo>
                  <a:lnTo>
                    <a:pt x="47839" y="221936"/>
                  </a:lnTo>
                  <a:cubicBezTo>
                    <a:pt x="51487" y="234036"/>
                    <a:pt x="56801" y="245566"/>
                    <a:pt x="63628" y="256190"/>
                  </a:cubicBezTo>
                  <a:lnTo>
                    <a:pt x="39898" y="297465"/>
                  </a:lnTo>
                  <a:lnTo>
                    <a:pt x="75541" y="331149"/>
                  </a:lnTo>
                  <a:lnTo>
                    <a:pt x="115533" y="304486"/>
                  </a:lnTo>
                  <a:cubicBezTo>
                    <a:pt x="126485" y="310577"/>
                    <a:pt x="138226" y="315112"/>
                    <a:pt x="150420" y="317960"/>
                  </a:cubicBezTo>
                  <a:lnTo>
                    <a:pt x="162900" y="364643"/>
                  </a:lnTo>
                  <a:lnTo>
                    <a:pt x="211874" y="363220"/>
                  </a:lnTo>
                  <a:lnTo>
                    <a:pt x="221329" y="315303"/>
                  </a:lnTo>
                  <a:cubicBezTo>
                    <a:pt x="232987" y="311754"/>
                    <a:pt x="244117" y="306648"/>
                    <a:pt x="254419" y="300121"/>
                  </a:cubicBezTo>
                  <a:lnTo>
                    <a:pt x="296775" y="324697"/>
                  </a:lnTo>
                  <a:lnTo>
                    <a:pt x="330055" y="288925"/>
                  </a:lnTo>
                  <a:lnTo>
                    <a:pt x="302920" y="247840"/>
                  </a:lnTo>
                  <a:cubicBezTo>
                    <a:pt x="308632" y="237190"/>
                    <a:pt x="312923" y="225833"/>
                    <a:pt x="315684" y="214061"/>
                  </a:cubicBezTo>
                  <a:lnTo>
                    <a:pt x="362956" y="201346"/>
                  </a:lnTo>
                  <a:lnTo>
                    <a:pt x="361916" y="151816"/>
                  </a:lnTo>
                  <a:lnTo>
                    <a:pt x="313982" y="142328"/>
                  </a:lnTo>
                  <a:cubicBezTo>
                    <a:pt x="310538" y="130611"/>
                    <a:pt x="305546" y="119410"/>
                    <a:pt x="299139" y="109023"/>
                  </a:cubicBezTo>
                  <a:lnTo>
                    <a:pt x="323626" y="66704"/>
                  </a:lnTo>
                  <a:lnTo>
                    <a:pt x="287888" y="33210"/>
                  </a:lnTo>
                  <a:lnTo>
                    <a:pt x="247706" y="59967"/>
                  </a:lnTo>
                  <a:cubicBezTo>
                    <a:pt x="236842" y="53927"/>
                    <a:pt x="225197" y="49425"/>
                    <a:pt x="213103" y="46589"/>
                  </a:cubicBezTo>
                  <a:lnTo>
                    <a:pt x="200718" y="0"/>
                  </a:lnTo>
                  <a:lnTo>
                    <a:pt x="151744" y="1518"/>
                  </a:lnTo>
                  <a:lnTo>
                    <a:pt x="142289" y="48296"/>
                  </a:lnTo>
                  <a:cubicBezTo>
                    <a:pt x="130076" y="51843"/>
                    <a:pt x="118402" y="57046"/>
                    <a:pt x="107592" y="63763"/>
                  </a:cubicBezTo>
                  <a:lnTo>
                    <a:pt x="66654" y="39947"/>
                  </a:lnTo>
                  <a:lnTo>
                    <a:pt x="33091" y="75908"/>
                  </a:lnTo>
                  <a:lnTo>
                    <a:pt x="59090" y="115285"/>
                  </a:lnTo>
                  <a:cubicBezTo>
                    <a:pt x="52878" y="126565"/>
                    <a:pt x="48294" y="138673"/>
                    <a:pt x="45476" y="151247"/>
                  </a:cubicBezTo>
                  <a:close/>
                  <a:moveTo>
                    <a:pt x="177271" y="63478"/>
                  </a:moveTo>
                  <a:cubicBezTo>
                    <a:pt x="242511" y="61518"/>
                    <a:pt x="296982" y="113007"/>
                    <a:pt x="298935" y="178482"/>
                  </a:cubicBezTo>
                  <a:cubicBezTo>
                    <a:pt x="300888" y="243957"/>
                    <a:pt x="249584" y="298624"/>
                    <a:pt x="184344" y="300585"/>
                  </a:cubicBezTo>
                  <a:cubicBezTo>
                    <a:pt x="119146" y="302543"/>
                    <a:pt x="64695" y="251121"/>
                    <a:pt x="62683" y="185690"/>
                  </a:cubicBezTo>
                  <a:cubicBezTo>
                    <a:pt x="60619" y="120271"/>
                    <a:pt x="111788" y="65559"/>
                    <a:pt x="176973" y="63487"/>
                  </a:cubicBezTo>
                  <a:cubicBezTo>
                    <a:pt x="177072" y="63484"/>
                    <a:pt x="177171" y="63481"/>
                    <a:pt x="177271" y="63478"/>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23" name="Freeform 808">
              <a:extLst>
                <a:ext uri="{FF2B5EF4-FFF2-40B4-BE49-F238E27FC236}">
                  <a16:creationId xmlns:a16="http://schemas.microsoft.com/office/drawing/2014/main" id="{75F68F31-ABCE-FA29-65C4-CE9BB9D0CACF}"/>
                </a:ext>
              </a:extLst>
            </p:cNvPr>
            <p:cNvSpPr/>
            <p:nvPr/>
          </p:nvSpPr>
          <p:spPr>
            <a:xfrm>
              <a:off x="5670550" y="3167307"/>
              <a:ext cx="283633" cy="284655"/>
            </a:xfrm>
            <a:custGeom>
              <a:avLst/>
              <a:gdLst>
                <a:gd name="connsiteX0" fmla="*/ 0 w 283633"/>
                <a:gd name="connsiteY0" fmla="*/ 169465 h 284655"/>
                <a:gd name="connsiteX1" fmla="*/ 12291 w 283633"/>
                <a:gd name="connsiteY1" fmla="*/ 206375 h 284655"/>
                <a:gd name="connsiteX2" fmla="*/ 49447 w 283633"/>
                <a:gd name="connsiteY2" fmla="*/ 202959 h 284655"/>
                <a:gd name="connsiteX3" fmla="*/ 69301 w 283633"/>
                <a:gd name="connsiteY3" fmla="*/ 225637 h 284655"/>
                <a:gd name="connsiteX4" fmla="*/ 60603 w 283633"/>
                <a:gd name="connsiteY4" fmla="*/ 262262 h 284655"/>
                <a:gd name="connsiteX5" fmla="*/ 95301 w 283633"/>
                <a:gd name="connsiteY5" fmla="*/ 279721 h 284655"/>
                <a:gd name="connsiteX6" fmla="*/ 119599 w 283633"/>
                <a:gd name="connsiteY6" fmla="*/ 250402 h 284655"/>
                <a:gd name="connsiteX7" fmla="*/ 148908 w 283633"/>
                <a:gd name="connsiteY7" fmla="*/ 252394 h 284655"/>
                <a:gd name="connsiteX8" fmla="*/ 168951 w 283633"/>
                <a:gd name="connsiteY8" fmla="*/ 285414 h 284655"/>
                <a:gd name="connsiteX9" fmla="*/ 205634 w 283633"/>
                <a:gd name="connsiteY9" fmla="*/ 273079 h 284655"/>
                <a:gd name="connsiteX10" fmla="*/ 202136 w 283633"/>
                <a:gd name="connsiteY10" fmla="*/ 234556 h 284655"/>
                <a:gd name="connsiteX11" fmla="*/ 223787 w 283633"/>
                <a:gd name="connsiteY11" fmla="*/ 215579 h 284655"/>
                <a:gd name="connsiteX12" fmla="*/ 261604 w 283633"/>
                <a:gd name="connsiteY12" fmla="*/ 224498 h 284655"/>
                <a:gd name="connsiteX13" fmla="*/ 278906 w 283633"/>
                <a:gd name="connsiteY13" fmla="*/ 189675 h 284655"/>
                <a:gd name="connsiteX14" fmla="*/ 249030 w 283633"/>
                <a:gd name="connsiteY14" fmla="*/ 164815 h 284655"/>
                <a:gd name="connsiteX15" fmla="*/ 251016 w 283633"/>
                <a:gd name="connsiteY15" fmla="*/ 136350 h 284655"/>
                <a:gd name="connsiteX16" fmla="*/ 283633 w 283633"/>
                <a:gd name="connsiteY16" fmla="*/ 115380 h 284655"/>
                <a:gd name="connsiteX17" fmla="*/ 271343 w 283633"/>
                <a:gd name="connsiteY17" fmla="*/ 78470 h 284655"/>
                <a:gd name="connsiteX18" fmla="*/ 232863 w 283633"/>
                <a:gd name="connsiteY18" fmla="*/ 82076 h 284655"/>
                <a:gd name="connsiteX19" fmla="*/ 213954 w 283633"/>
                <a:gd name="connsiteY19" fmla="*/ 60252 h 284655"/>
                <a:gd name="connsiteX20" fmla="*/ 222936 w 283633"/>
                <a:gd name="connsiteY20" fmla="*/ 22298 h 284655"/>
                <a:gd name="connsiteX21" fmla="*/ 189089 w 283633"/>
                <a:gd name="connsiteY21" fmla="*/ 5219 h 284655"/>
                <a:gd name="connsiteX22" fmla="*/ 164696 w 283633"/>
                <a:gd name="connsiteY22" fmla="*/ 34633 h 284655"/>
                <a:gd name="connsiteX23" fmla="*/ 135388 w 283633"/>
                <a:gd name="connsiteY23" fmla="*/ 32451 h 284655"/>
                <a:gd name="connsiteX24" fmla="*/ 115533 w 283633"/>
                <a:gd name="connsiteY24" fmla="*/ 0 h 284655"/>
                <a:gd name="connsiteX25" fmla="*/ 78756 w 283633"/>
                <a:gd name="connsiteY25" fmla="*/ 12335 h 284655"/>
                <a:gd name="connsiteX26" fmla="*/ 82159 w 283633"/>
                <a:gd name="connsiteY26" fmla="*/ 50289 h 284655"/>
                <a:gd name="connsiteX27" fmla="*/ 59468 w 283633"/>
                <a:gd name="connsiteY27" fmla="*/ 69835 h 284655"/>
                <a:gd name="connsiteX28" fmla="*/ 23069 w 283633"/>
                <a:gd name="connsiteY28" fmla="*/ 61201 h 284655"/>
                <a:gd name="connsiteX29" fmla="*/ 5200 w 283633"/>
                <a:gd name="connsiteY29" fmla="*/ 95644 h 284655"/>
                <a:gd name="connsiteX30" fmla="*/ 33563 w 283633"/>
                <a:gd name="connsiteY30" fmla="*/ 119555 h 284655"/>
                <a:gd name="connsiteX31" fmla="*/ 31389 w 283633"/>
                <a:gd name="connsiteY31" fmla="*/ 149918 h 284655"/>
                <a:gd name="connsiteX32" fmla="*/ 112792 w 283633"/>
                <a:gd name="connsiteY32" fmla="*/ 56931 h 284655"/>
                <a:gd name="connsiteX33" fmla="*/ 226481 w 283633"/>
                <a:gd name="connsiteY33" fmla="*/ 113783 h 284655"/>
                <a:gd name="connsiteX34" fmla="*/ 169833 w 283633"/>
                <a:gd name="connsiteY34" fmla="*/ 227882 h 284655"/>
                <a:gd name="connsiteX35" fmla="*/ 56144 w 283633"/>
                <a:gd name="connsiteY35" fmla="*/ 171030 h 284655"/>
                <a:gd name="connsiteX36" fmla="*/ 56065 w 283633"/>
                <a:gd name="connsiteY36" fmla="*/ 170793 h 284655"/>
                <a:gd name="connsiteX37" fmla="*/ 112792 w 283633"/>
                <a:gd name="connsiteY37" fmla="*/ 56931 h 28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633" h="284655">
                  <a:moveTo>
                    <a:pt x="0" y="169465"/>
                  </a:moveTo>
                  <a:lnTo>
                    <a:pt x="12291" y="206375"/>
                  </a:lnTo>
                  <a:lnTo>
                    <a:pt x="49447" y="202959"/>
                  </a:lnTo>
                  <a:cubicBezTo>
                    <a:pt x="55008" y="211388"/>
                    <a:pt x="61687" y="219018"/>
                    <a:pt x="69301" y="225637"/>
                  </a:cubicBezTo>
                  <a:lnTo>
                    <a:pt x="60603" y="262262"/>
                  </a:lnTo>
                  <a:lnTo>
                    <a:pt x="95301" y="279721"/>
                  </a:lnTo>
                  <a:lnTo>
                    <a:pt x="119599" y="250402"/>
                  </a:lnTo>
                  <a:cubicBezTo>
                    <a:pt x="129233" y="252398"/>
                    <a:pt x="139093" y="253068"/>
                    <a:pt x="148908" y="252394"/>
                  </a:cubicBezTo>
                  <a:lnTo>
                    <a:pt x="168951" y="285414"/>
                  </a:lnTo>
                  <a:lnTo>
                    <a:pt x="205634" y="273079"/>
                  </a:lnTo>
                  <a:lnTo>
                    <a:pt x="202136" y="234556"/>
                  </a:lnTo>
                  <a:cubicBezTo>
                    <a:pt x="210134" y="229188"/>
                    <a:pt x="217410" y="222810"/>
                    <a:pt x="223787" y="215579"/>
                  </a:cubicBezTo>
                  <a:lnTo>
                    <a:pt x="261604" y="224498"/>
                  </a:lnTo>
                  <a:lnTo>
                    <a:pt x="278906" y="189675"/>
                  </a:lnTo>
                  <a:lnTo>
                    <a:pt x="249030" y="164815"/>
                  </a:lnTo>
                  <a:cubicBezTo>
                    <a:pt x="250922" y="155454"/>
                    <a:pt x="251589" y="145885"/>
                    <a:pt x="251016" y="136350"/>
                  </a:cubicBezTo>
                  <a:lnTo>
                    <a:pt x="283633" y="115380"/>
                  </a:lnTo>
                  <a:lnTo>
                    <a:pt x="271343" y="78470"/>
                  </a:lnTo>
                  <a:lnTo>
                    <a:pt x="232863" y="82076"/>
                  </a:lnTo>
                  <a:cubicBezTo>
                    <a:pt x="227519" y="74017"/>
                    <a:pt x="221164" y="66682"/>
                    <a:pt x="213954" y="60252"/>
                  </a:cubicBezTo>
                  <a:lnTo>
                    <a:pt x="222936" y="22298"/>
                  </a:lnTo>
                  <a:lnTo>
                    <a:pt x="189089" y="5219"/>
                  </a:lnTo>
                  <a:lnTo>
                    <a:pt x="164696" y="34633"/>
                  </a:lnTo>
                  <a:cubicBezTo>
                    <a:pt x="155064" y="32620"/>
                    <a:pt x="145210" y="31887"/>
                    <a:pt x="135388" y="32451"/>
                  </a:cubicBezTo>
                  <a:lnTo>
                    <a:pt x="115533" y="0"/>
                  </a:lnTo>
                  <a:lnTo>
                    <a:pt x="78756" y="12335"/>
                  </a:lnTo>
                  <a:lnTo>
                    <a:pt x="82159" y="50289"/>
                  </a:lnTo>
                  <a:cubicBezTo>
                    <a:pt x="73743" y="55735"/>
                    <a:pt x="66108" y="62312"/>
                    <a:pt x="59468" y="69835"/>
                  </a:cubicBezTo>
                  <a:lnTo>
                    <a:pt x="23069" y="61201"/>
                  </a:lnTo>
                  <a:lnTo>
                    <a:pt x="5200" y="95644"/>
                  </a:lnTo>
                  <a:lnTo>
                    <a:pt x="33563" y="119555"/>
                  </a:lnTo>
                  <a:cubicBezTo>
                    <a:pt x="31457" y="129529"/>
                    <a:pt x="30726" y="139745"/>
                    <a:pt x="31389" y="149918"/>
                  </a:cubicBezTo>
                  <a:close/>
                  <a:moveTo>
                    <a:pt x="112792" y="56931"/>
                  </a:moveTo>
                  <a:cubicBezTo>
                    <a:pt x="159829" y="41123"/>
                    <a:pt x="210729" y="66576"/>
                    <a:pt x="226481" y="113783"/>
                  </a:cubicBezTo>
                  <a:cubicBezTo>
                    <a:pt x="242232" y="160990"/>
                    <a:pt x="216870" y="212074"/>
                    <a:pt x="169833" y="227882"/>
                  </a:cubicBezTo>
                  <a:cubicBezTo>
                    <a:pt x="122796" y="243690"/>
                    <a:pt x="71895" y="218237"/>
                    <a:pt x="56144" y="171030"/>
                  </a:cubicBezTo>
                  <a:cubicBezTo>
                    <a:pt x="56117" y="170951"/>
                    <a:pt x="56091" y="170872"/>
                    <a:pt x="56065" y="170793"/>
                  </a:cubicBezTo>
                  <a:cubicBezTo>
                    <a:pt x="40530" y="123639"/>
                    <a:pt x="65883" y="72751"/>
                    <a:pt x="112792" y="56931"/>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24" name="Freeform 811">
              <a:extLst>
                <a:ext uri="{FF2B5EF4-FFF2-40B4-BE49-F238E27FC236}">
                  <a16:creationId xmlns:a16="http://schemas.microsoft.com/office/drawing/2014/main" id="{BE6AFD44-DCC9-2D59-2634-B20BB915F282}"/>
                </a:ext>
              </a:extLst>
            </p:cNvPr>
            <p:cNvSpPr/>
            <p:nvPr/>
          </p:nvSpPr>
          <p:spPr>
            <a:xfrm>
              <a:off x="6241693" y="3169679"/>
              <a:ext cx="274179" cy="275167"/>
            </a:xfrm>
            <a:custGeom>
              <a:avLst/>
              <a:gdLst>
                <a:gd name="connsiteX0" fmla="*/ 0 w 274178"/>
                <a:gd name="connsiteY0" fmla="*/ 176486 h 275166"/>
                <a:gd name="connsiteX1" fmla="*/ 15033 w 274178"/>
                <a:gd name="connsiteY1" fmla="*/ 212448 h 275166"/>
                <a:gd name="connsiteX2" fmla="*/ 51999 w 274178"/>
                <a:gd name="connsiteY2" fmla="*/ 206565 h 275166"/>
                <a:gd name="connsiteX3" fmla="*/ 73272 w 274178"/>
                <a:gd name="connsiteY3" fmla="*/ 227914 h 275166"/>
                <a:gd name="connsiteX4" fmla="*/ 67032 w 274178"/>
                <a:gd name="connsiteY4" fmla="*/ 265014 h 275166"/>
                <a:gd name="connsiteX5" fmla="*/ 102770 w 274178"/>
                <a:gd name="connsiteY5" fmla="*/ 280101 h 275166"/>
                <a:gd name="connsiteX6" fmla="*/ 124988 w 274178"/>
                <a:gd name="connsiteY6" fmla="*/ 249263 h 275166"/>
                <a:gd name="connsiteX7" fmla="*/ 154486 w 274178"/>
                <a:gd name="connsiteY7" fmla="*/ 249263 h 275166"/>
                <a:gd name="connsiteX8" fmla="*/ 175758 w 274178"/>
                <a:gd name="connsiteY8" fmla="*/ 280480 h 275166"/>
                <a:gd name="connsiteX9" fmla="*/ 211685 w 274178"/>
                <a:gd name="connsiteY9" fmla="*/ 265678 h 275166"/>
                <a:gd name="connsiteX10" fmla="*/ 205540 w 274178"/>
                <a:gd name="connsiteY10" fmla="*/ 227724 h 275166"/>
                <a:gd name="connsiteX11" fmla="*/ 226245 w 274178"/>
                <a:gd name="connsiteY11" fmla="*/ 207134 h 275166"/>
                <a:gd name="connsiteX12" fmla="*/ 264063 w 274178"/>
                <a:gd name="connsiteY12" fmla="*/ 213586 h 275166"/>
                <a:gd name="connsiteX13" fmla="*/ 279757 w 274178"/>
                <a:gd name="connsiteY13" fmla="*/ 177720 h 275166"/>
                <a:gd name="connsiteX14" fmla="*/ 248368 w 274178"/>
                <a:gd name="connsiteY14" fmla="*/ 154852 h 275166"/>
                <a:gd name="connsiteX15" fmla="*/ 248368 w 274178"/>
                <a:gd name="connsiteY15" fmla="*/ 126387 h 275166"/>
                <a:gd name="connsiteX16" fmla="*/ 279757 w 274178"/>
                <a:gd name="connsiteY16" fmla="*/ 103709 h 275166"/>
                <a:gd name="connsiteX17" fmla="*/ 265103 w 274178"/>
                <a:gd name="connsiteY17" fmla="*/ 67653 h 275166"/>
                <a:gd name="connsiteX18" fmla="*/ 227285 w 274178"/>
                <a:gd name="connsiteY18" fmla="*/ 73821 h 275166"/>
                <a:gd name="connsiteX19" fmla="*/ 207147 w 274178"/>
                <a:gd name="connsiteY19" fmla="*/ 53325 h 275166"/>
                <a:gd name="connsiteX20" fmla="*/ 213576 w 274178"/>
                <a:gd name="connsiteY20" fmla="*/ 15371 h 275166"/>
                <a:gd name="connsiteX21" fmla="*/ 177838 w 274178"/>
                <a:gd name="connsiteY21" fmla="*/ 285 h 275166"/>
                <a:gd name="connsiteX22" fmla="*/ 154958 w 274178"/>
                <a:gd name="connsiteY22" fmla="*/ 31027 h 275166"/>
                <a:gd name="connsiteX23" fmla="*/ 125650 w 274178"/>
                <a:gd name="connsiteY23" fmla="*/ 31027 h 275166"/>
                <a:gd name="connsiteX24" fmla="*/ 103621 w 274178"/>
                <a:gd name="connsiteY24" fmla="*/ 0 h 275166"/>
                <a:gd name="connsiteX25" fmla="*/ 67788 w 274178"/>
                <a:gd name="connsiteY25" fmla="*/ 14707 h 275166"/>
                <a:gd name="connsiteX26" fmla="*/ 73650 w 274178"/>
                <a:gd name="connsiteY26" fmla="*/ 51997 h 275166"/>
                <a:gd name="connsiteX27" fmla="*/ 52283 w 274178"/>
                <a:gd name="connsiteY27" fmla="*/ 73061 h 275166"/>
                <a:gd name="connsiteX28" fmla="*/ 15033 w 274178"/>
                <a:gd name="connsiteY28" fmla="*/ 66514 h 275166"/>
                <a:gd name="connsiteX29" fmla="*/ 378 w 274178"/>
                <a:gd name="connsiteY29" fmla="*/ 102761 h 275166"/>
                <a:gd name="connsiteX30" fmla="*/ 30538 w 274178"/>
                <a:gd name="connsiteY30" fmla="*/ 124774 h 275166"/>
                <a:gd name="connsiteX31" fmla="*/ 30538 w 274178"/>
                <a:gd name="connsiteY31" fmla="*/ 155232 h 275166"/>
                <a:gd name="connsiteX32" fmla="*/ 105133 w 274178"/>
                <a:gd name="connsiteY32" fmla="*/ 56741 h 275166"/>
                <a:gd name="connsiteX33" fmla="*/ 222317 w 274178"/>
                <a:gd name="connsiteY33" fmla="*/ 105930 h 275166"/>
                <a:gd name="connsiteX34" fmla="*/ 173305 w 274178"/>
                <a:gd name="connsiteY34" fmla="*/ 223536 h 275166"/>
                <a:gd name="connsiteX35" fmla="*/ 56121 w 274178"/>
                <a:gd name="connsiteY35" fmla="*/ 174347 h 275166"/>
                <a:gd name="connsiteX36" fmla="*/ 56065 w 274178"/>
                <a:gd name="connsiteY36" fmla="*/ 174209 h 275166"/>
                <a:gd name="connsiteX37" fmla="*/ 105133 w 274178"/>
                <a:gd name="connsiteY37" fmla="*/ 56741 h 27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178" h="275166">
                  <a:moveTo>
                    <a:pt x="0" y="176486"/>
                  </a:moveTo>
                  <a:lnTo>
                    <a:pt x="15033" y="212448"/>
                  </a:lnTo>
                  <a:lnTo>
                    <a:pt x="51999" y="206565"/>
                  </a:lnTo>
                  <a:cubicBezTo>
                    <a:pt x="58088" y="214620"/>
                    <a:pt x="65246" y="221803"/>
                    <a:pt x="73272" y="227914"/>
                  </a:cubicBezTo>
                  <a:lnTo>
                    <a:pt x="67032" y="265014"/>
                  </a:lnTo>
                  <a:lnTo>
                    <a:pt x="102770" y="280101"/>
                  </a:lnTo>
                  <a:lnTo>
                    <a:pt x="124988" y="249263"/>
                  </a:lnTo>
                  <a:cubicBezTo>
                    <a:pt x="134773" y="250639"/>
                    <a:pt x="144701" y="250639"/>
                    <a:pt x="154486" y="249263"/>
                  </a:cubicBezTo>
                  <a:lnTo>
                    <a:pt x="175758" y="280480"/>
                  </a:lnTo>
                  <a:lnTo>
                    <a:pt x="211685" y="265678"/>
                  </a:lnTo>
                  <a:lnTo>
                    <a:pt x="205540" y="227724"/>
                  </a:lnTo>
                  <a:cubicBezTo>
                    <a:pt x="213329" y="221823"/>
                    <a:pt x="220294" y="214897"/>
                    <a:pt x="226245" y="207134"/>
                  </a:cubicBezTo>
                  <a:lnTo>
                    <a:pt x="264063" y="213586"/>
                  </a:lnTo>
                  <a:lnTo>
                    <a:pt x="279757" y="177720"/>
                  </a:lnTo>
                  <a:lnTo>
                    <a:pt x="248368" y="154852"/>
                  </a:lnTo>
                  <a:cubicBezTo>
                    <a:pt x="249590" y="145404"/>
                    <a:pt x="249590" y="135836"/>
                    <a:pt x="248368" y="126387"/>
                  </a:cubicBezTo>
                  <a:lnTo>
                    <a:pt x="279757" y="103709"/>
                  </a:lnTo>
                  <a:lnTo>
                    <a:pt x="265103" y="67653"/>
                  </a:lnTo>
                  <a:lnTo>
                    <a:pt x="227285" y="73821"/>
                  </a:lnTo>
                  <a:cubicBezTo>
                    <a:pt x="221506" y="66124"/>
                    <a:pt x="214734" y="59232"/>
                    <a:pt x="207147" y="53325"/>
                  </a:cubicBezTo>
                  <a:lnTo>
                    <a:pt x="213576" y="15371"/>
                  </a:lnTo>
                  <a:lnTo>
                    <a:pt x="177838" y="285"/>
                  </a:lnTo>
                  <a:lnTo>
                    <a:pt x="154958" y="31027"/>
                  </a:lnTo>
                  <a:cubicBezTo>
                    <a:pt x="145234" y="29698"/>
                    <a:pt x="135374" y="29698"/>
                    <a:pt x="125650" y="31027"/>
                  </a:cubicBezTo>
                  <a:lnTo>
                    <a:pt x="103621" y="0"/>
                  </a:lnTo>
                  <a:lnTo>
                    <a:pt x="67788" y="14707"/>
                  </a:lnTo>
                  <a:lnTo>
                    <a:pt x="73650" y="51997"/>
                  </a:lnTo>
                  <a:cubicBezTo>
                    <a:pt x="65601" y="58005"/>
                    <a:pt x="58412" y="65092"/>
                    <a:pt x="52283" y="73061"/>
                  </a:cubicBezTo>
                  <a:lnTo>
                    <a:pt x="15033" y="66514"/>
                  </a:lnTo>
                  <a:lnTo>
                    <a:pt x="378" y="102761"/>
                  </a:lnTo>
                  <a:lnTo>
                    <a:pt x="30538" y="124774"/>
                  </a:lnTo>
                  <a:cubicBezTo>
                    <a:pt x="29119" y="134877"/>
                    <a:pt x="29119" y="145129"/>
                    <a:pt x="30538" y="155232"/>
                  </a:cubicBezTo>
                  <a:close/>
                  <a:moveTo>
                    <a:pt x="105133" y="56741"/>
                  </a:moveTo>
                  <a:cubicBezTo>
                    <a:pt x="151027" y="37848"/>
                    <a:pt x="203492" y="59871"/>
                    <a:pt x="222317" y="105930"/>
                  </a:cubicBezTo>
                  <a:cubicBezTo>
                    <a:pt x="241143" y="151989"/>
                    <a:pt x="219199" y="204643"/>
                    <a:pt x="173305" y="223536"/>
                  </a:cubicBezTo>
                  <a:cubicBezTo>
                    <a:pt x="127412" y="242429"/>
                    <a:pt x="74946" y="220406"/>
                    <a:pt x="56121" y="174347"/>
                  </a:cubicBezTo>
                  <a:cubicBezTo>
                    <a:pt x="56102" y="174301"/>
                    <a:pt x="56084" y="174255"/>
                    <a:pt x="56065" y="174209"/>
                  </a:cubicBezTo>
                  <a:cubicBezTo>
                    <a:pt x="37338" y="128173"/>
                    <a:pt x="59293" y="75612"/>
                    <a:pt x="105133" y="56741"/>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25" name="Freeform 812">
              <a:extLst>
                <a:ext uri="{FF2B5EF4-FFF2-40B4-BE49-F238E27FC236}">
                  <a16:creationId xmlns:a16="http://schemas.microsoft.com/office/drawing/2014/main" id="{A2AC4B37-770A-70CF-28F4-9EBBE06EFE2F}"/>
                </a:ext>
              </a:extLst>
            </p:cNvPr>
            <p:cNvSpPr/>
            <p:nvPr/>
          </p:nvSpPr>
          <p:spPr>
            <a:xfrm>
              <a:off x="6347394" y="3262951"/>
              <a:ext cx="66181" cy="85397"/>
            </a:xfrm>
            <a:custGeom>
              <a:avLst/>
              <a:gdLst>
                <a:gd name="connsiteX0" fmla="*/ 0 w 66181"/>
                <a:gd name="connsiteY0" fmla="*/ 93746 h 85396"/>
                <a:gd name="connsiteX1" fmla="*/ 0 w 66181"/>
                <a:gd name="connsiteY1" fmla="*/ 0 h 85396"/>
                <a:gd name="connsiteX2" fmla="*/ 70530 w 66181"/>
                <a:gd name="connsiteY2" fmla="*/ 0 h 85396"/>
                <a:gd name="connsiteX3" fmla="*/ 70530 w 66181"/>
                <a:gd name="connsiteY3" fmla="*/ 18408 h 85396"/>
                <a:gd name="connsiteX4" fmla="*/ 20422 w 66181"/>
                <a:gd name="connsiteY4" fmla="*/ 18408 h 85396"/>
                <a:gd name="connsiteX5" fmla="*/ 20422 w 66181"/>
                <a:gd name="connsiteY5" fmla="*/ 37385 h 85396"/>
                <a:gd name="connsiteX6" fmla="*/ 64574 w 66181"/>
                <a:gd name="connsiteY6" fmla="*/ 37385 h 85396"/>
                <a:gd name="connsiteX7" fmla="*/ 64574 w 66181"/>
                <a:gd name="connsiteY7" fmla="*/ 55792 h 85396"/>
                <a:gd name="connsiteX8" fmla="*/ 20422 w 66181"/>
                <a:gd name="connsiteY8" fmla="*/ 55792 h 85396"/>
                <a:gd name="connsiteX9" fmla="*/ 20422 w 66181"/>
                <a:gd name="connsiteY9" fmla="*/ 75434 h 85396"/>
                <a:gd name="connsiteX10" fmla="*/ 71192 w 66181"/>
                <a:gd name="connsiteY10" fmla="*/ 75434 h 85396"/>
                <a:gd name="connsiteX11" fmla="*/ 71192 w 66181"/>
                <a:gd name="connsiteY11" fmla="*/ 93841 h 8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181" h="85396">
                  <a:moveTo>
                    <a:pt x="0" y="93746"/>
                  </a:moveTo>
                  <a:lnTo>
                    <a:pt x="0" y="0"/>
                  </a:lnTo>
                  <a:lnTo>
                    <a:pt x="70530" y="0"/>
                  </a:lnTo>
                  <a:lnTo>
                    <a:pt x="70530" y="18408"/>
                  </a:lnTo>
                  <a:lnTo>
                    <a:pt x="20422" y="18408"/>
                  </a:lnTo>
                  <a:lnTo>
                    <a:pt x="20422" y="37385"/>
                  </a:lnTo>
                  <a:lnTo>
                    <a:pt x="64574" y="37385"/>
                  </a:lnTo>
                  <a:lnTo>
                    <a:pt x="64574" y="55792"/>
                  </a:lnTo>
                  <a:lnTo>
                    <a:pt x="20422" y="55792"/>
                  </a:lnTo>
                  <a:lnTo>
                    <a:pt x="20422" y="75434"/>
                  </a:lnTo>
                  <a:lnTo>
                    <a:pt x="71192" y="75434"/>
                  </a:lnTo>
                  <a:lnTo>
                    <a:pt x="71192" y="93841"/>
                  </a:ln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sp>
          <p:nvSpPr>
            <p:cNvPr id="26" name="Freeform 813">
              <a:extLst>
                <a:ext uri="{FF2B5EF4-FFF2-40B4-BE49-F238E27FC236}">
                  <a16:creationId xmlns:a16="http://schemas.microsoft.com/office/drawing/2014/main" id="{7807FDAF-ADA0-A3BD-46E5-BCF065603273}"/>
                </a:ext>
              </a:extLst>
            </p:cNvPr>
            <p:cNvSpPr/>
            <p:nvPr/>
          </p:nvSpPr>
          <p:spPr>
            <a:xfrm>
              <a:off x="6027927" y="3129501"/>
              <a:ext cx="141817" cy="132839"/>
            </a:xfrm>
            <a:custGeom>
              <a:avLst/>
              <a:gdLst>
                <a:gd name="connsiteX0" fmla="*/ 70815 w 141816"/>
                <a:gd name="connsiteY0" fmla="*/ 138479 h 132839"/>
                <a:gd name="connsiteX1" fmla="*/ 41 w 141816"/>
                <a:gd name="connsiteY1" fmla="*/ 72196 h 132839"/>
                <a:gd name="connsiteX2" fmla="*/ 1 w 141816"/>
                <a:gd name="connsiteY2" fmla="*/ 69498 h 132839"/>
                <a:gd name="connsiteX3" fmla="*/ 1 w 141816"/>
                <a:gd name="connsiteY3" fmla="*/ 69498 h 132839"/>
                <a:gd name="connsiteX4" fmla="*/ 69179 w 141816"/>
                <a:gd name="connsiteY4" fmla="*/ 13 h 132839"/>
                <a:gd name="connsiteX5" fmla="*/ 71193 w 141816"/>
                <a:gd name="connsiteY5" fmla="*/ 42 h 132839"/>
                <a:gd name="connsiteX6" fmla="*/ 142061 w 141816"/>
                <a:gd name="connsiteY6" fmla="*/ 66420 h 132839"/>
                <a:gd name="connsiteX7" fmla="*/ 142101 w 141816"/>
                <a:gd name="connsiteY7" fmla="*/ 69118 h 132839"/>
                <a:gd name="connsiteX8" fmla="*/ 142101 w 141816"/>
                <a:gd name="connsiteY8" fmla="*/ 69118 h 132839"/>
                <a:gd name="connsiteX9" fmla="*/ 73023 w 141816"/>
                <a:gd name="connsiteY9" fmla="*/ 138513 h 132839"/>
                <a:gd name="connsiteX10" fmla="*/ 70815 w 141816"/>
                <a:gd name="connsiteY10" fmla="*/ 138479 h 132839"/>
                <a:gd name="connsiteX11" fmla="*/ 111280 w 141816"/>
                <a:gd name="connsiteY11" fmla="*/ 69118 h 132839"/>
                <a:gd name="connsiteX12" fmla="*/ 72261 w 141816"/>
                <a:gd name="connsiteY12" fmla="*/ 26922 h 132839"/>
                <a:gd name="connsiteX13" fmla="*/ 70815 w 141816"/>
                <a:gd name="connsiteY13" fmla="*/ 26894 h 132839"/>
                <a:gd name="connsiteX14" fmla="*/ 30692 w 141816"/>
                <a:gd name="connsiteY14" fmla="*/ 66899 h 132839"/>
                <a:gd name="connsiteX15" fmla="*/ 30728 w 141816"/>
                <a:gd name="connsiteY15" fmla="*/ 68739 h 132839"/>
                <a:gd name="connsiteX16" fmla="*/ 30728 w 141816"/>
                <a:gd name="connsiteY16" fmla="*/ 68739 h 132839"/>
                <a:gd name="connsiteX17" fmla="*/ 70036 w 141816"/>
                <a:gd name="connsiteY17" fmla="*/ 110846 h 132839"/>
                <a:gd name="connsiteX18" fmla="*/ 71193 w 141816"/>
                <a:gd name="connsiteY18" fmla="*/ 110867 h 132839"/>
                <a:gd name="connsiteX19" fmla="*/ 111315 w 141816"/>
                <a:gd name="connsiteY19" fmla="*/ 71053 h 132839"/>
                <a:gd name="connsiteX20" fmla="*/ 111280 w 141816"/>
                <a:gd name="connsiteY20" fmla="*/ 69118 h 13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816" h="132839">
                  <a:moveTo>
                    <a:pt x="70815" y="138479"/>
                  </a:moveTo>
                  <a:cubicBezTo>
                    <a:pt x="33033" y="139790"/>
                    <a:pt x="1347" y="110114"/>
                    <a:pt x="41" y="72196"/>
                  </a:cubicBezTo>
                  <a:cubicBezTo>
                    <a:pt x="10" y="71297"/>
                    <a:pt x="-3" y="70397"/>
                    <a:pt x="1" y="69498"/>
                  </a:cubicBezTo>
                  <a:lnTo>
                    <a:pt x="1" y="69498"/>
                  </a:lnTo>
                  <a:cubicBezTo>
                    <a:pt x="-15" y="31138"/>
                    <a:pt x="30957" y="29"/>
                    <a:pt x="69179" y="13"/>
                  </a:cubicBezTo>
                  <a:cubicBezTo>
                    <a:pt x="69850" y="13"/>
                    <a:pt x="70522" y="22"/>
                    <a:pt x="71193" y="42"/>
                  </a:cubicBezTo>
                  <a:cubicBezTo>
                    <a:pt x="109026" y="-1269"/>
                    <a:pt x="140755" y="28450"/>
                    <a:pt x="142061" y="66420"/>
                  </a:cubicBezTo>
                  <a:cubicBezTo>
                    <a:pt x="142092" y="67319"/>
                    <a:pt x="142105" y="68218"/>
                    <a:pt x="142101" y="69118"/>
                  </a:cubicBezTo>
                  <a:lnTo>
                    <a:pt x="142101" y="69118"/>
                  </a:lnTo>
                  <a:cubicBezTo>
                    <a:pt x="142120" y="107425"/>
                    <a:pt x="111193" y="138494"/>
                    <a:pt x="73023" y="138513"/>
                  </a:cubicBezTo>
                  <a:cubicBezTo>
                    <a:pt x="72287" y="138514"/>
                    <a:pt x="71551" y="138502"/>
                    <a:pt x="70815" y="138479"/>
                  </a:cubicBezTo>
                  <a:close/>
                  <a:moveTo>
                    <a:pt x="111280" y="69118"/>
                  </a:moveTo>
                  <a:cubicBezTo>
                    <a:pt x="112115" y="46653"/>
                    <a:pt x="94646" y="27761"/>
                    <a:pt x="72261" y="26922"/>
                  </a:cubicBezTo>
                  <a:cubicBezTo>
                    <a:pt x="71779" y="26904"/>
                    <a:pt x="71297" y="26895"/>
                    <a:pt x="70815" y="26894"/>
                  </a:cubicBezTo>
                  <a:cubicBezTo>
                    <a:pt x="48727" y="26822"/>
                    <a:pt x="30764" y="44733"/>
                    <a:pt x="30692" y="66899"/>
                  </a:cubicBezTo>
                  <a:cubicBezTo>
                    <a:pt x="30690" y="67512"/>
                    <a:pt x="30702" y="68126"/>
                    <a:pt x="30728" y="68739"/>
                  </a:cubicBezTo>
                  <a:lnTo>
                    <a:pt x="30728" y="68739"/>
                  </a:lnTo>
                  <a:cubicBezTo>
                    <a:pt x="29996" y="91260"/>
                    <a:pt x="47596" y="110112"/>
                    <a:pt x="70036" y="110846"/>
                  </a:cubicBezTo>
                  <a:cubicBezTo>
                    <a:pt x="70422" y="110859"/>
                    <a:pt x="70807" y="110866"/>
                    <a:pt x="71193" y="110867"/>
                  </a:cubicBezTo>
                  <a:cubicBezTo>
                    <a:pt x="93227" y="110992"/>
                    <a:pt x="111191" y="93167"/>
                    <a:pt x="111315" y="71053"/>
                  </a:cubicBezTo>
                  <a:cubicBezTo>
                    <a:pt x="111319" y="70408"/>
                    <a:pt x="111307" y="69763"/>
                    <a:pt x="111280" y="69118"/>
                  </a:cubicBezTo>
                  <a:close/>
                </a:path>
              </a:pathLst>
            </a:custGeom>
            <a:grpFill/>
            <a:ln w="9419" cap="flat">
              <a:noFill/>
              <a:prstDash val="solid"/>
              <a:miter/>
            </a:ln>
          </p:spPr>
          <p:txBody>
            <a:bodyPr rtlCol="0" anchor="ctr"/>
            <a:lstStyle/>
            <a:p>
              <a:pPr fontAlgn="auto">
                <a:spcBef>
                  <a:spcPts val="0"/>
                </a:spcBef>
                <a:spcAft>
                  <a:spcPts val="0"/>
                </a:spcAft>
              </a:pPr>
              <a:endParaRPr lang="en-US">
                <a:solidFill>
                  <a:srgbClr val="000000"/>
                </a:solidFill>
                <a:latin typeface="Calibri" panose="020F0502020204030204"/>
                <a:ea typeface="+mn-ea"/>
              </a:endParaRPr>
            </a:p>
          </p:txBody>
        </p:sp>
      </p:grpSp>
      <p:pic>
        <p:nvPicPr>
          <p:cNvPr id="27" name="Picture 26">
            <a:extLst>
              <a:ext uri="{FF2B5EF4-FFF2-40B4-BE49-F238E27FC236}">
                <a16:creationId xmlns:a16="http://schemas.microsoft.com/office/drawing/2014/main" id="{77B86A50-3A92-51D4-135C-C24D1E2FE56F}"/>
              </a:ext>
            </a:extLst>
          </p:cNvPr>
          <p:cNvPicPr>
            <a:picLocks noChangeAspect="1"/>
          </p:cNvPicPr>
          <p:nvPr/>
        </p:nvPicPr>
        <p:blipFill>
          <a:blip r:embed="rId3"/>
          <a:stretch>
            <a:fillRect/>
          </a:stretch>
        </p:blipFill>
        <p:spPr>
          <a:xfrm>
            <a:off x="4001017" y="1997862"/>
            <a:ext cx="189230" cy="271780"/>
          </a:xfrm>
          <a:prstGeom prst="rect">
            <a:avLst/>
          </a:prstGeom>
        </p:spPr>
      </p:pic>
      <p:pic>
        <p:nvPicPr>
          <p:cNvPr id="28" name="Picture 27">
            <a:extLst>
              <a:ext uri="{FF2B5EF4-FFF2-40B4-BE49-F238E27FC236}">
                <a16:creationId xmlns:a16="http://schemas.microsoft.com/office/drawing/2014/main" id="{C57DE9A9-750C-1B2C-7414-0015EA16C8A9}"/>
              </a:ext>
            </a:extLst>
          </p:cNvPr>
          <p:cNvPicPr>
            <a:picLocks noChangeAspect="1"/>
          </p:cNvPicPr>
          <p:nvPr/>
        </p:nvPicPr>
        <p:blipFill>
          <a:blip r:embed="rId4"/>
          <a:stretch>
            <a:fillRect/>
          </a:stretch>
        </p:blipFill>
        <p:spPr>
          <a:xfrm>
            <a:off x="4001335" y="2286429"/>
            <a:ext cx="188595" cy="271145"/>
          </a:xfrm>
          <a:prstGeom prst="rect">
            <a:avLst/>
          </a:prstGeom>
        </p:spPr>
      </p:pic>
      <p:pic>
        <p:nvPicPr>
          <p:cNvPr id="31" name="Picture 30">
            <a:extLst>
              <a:ext uri="{FF2B5EF4-FFF2-40B4-BE49-F238E27FC236}">
                <a16:creationId xmlns:a16="http://schemas.microsoft.com/office/drawing/2014/main" id="{70D0626D-492A-42BB-5EAE-C2133AA49F22}"/>
              </a:ext>
            </a:extLst>
          </p:cNvPr>
          <p:cNvPicPr>
            <a:picLocks noChangeAspect="1"/>
          </p:cNvPicPr>
          <p:nvPr/>
        </p:nvPicPr>
        <p:blipFill>
          <a:blip r:embed="rId5"/>
          <a:stretch>
            <a:fillRect/>
          </a:stretch>
        </p:blipFill>
        <p:spPr>
          <a:xfrm>
            <a:off x="4001017" y="2574360"/>
            <a:ext cx="189230" cy="271780"/>
          </a:xfrm>
          <a:prstGeom prst="rect">
            <a:avLst/>
          </a:prstGeom>
        </p:spPr>
      </p:pic>
      <p:pic>
        <p:nvPicPr>
          <p:cNvPr id="32" name="Picture 31">
            <a:extLst>
              <a:ext uri="{FF2B5EF4-FFF2-40B4-BE49-F238E27FC236}">
                <a16:creationId xmlns:a16="http://schemas.microsoft.com/office/drawing/2014/main" id="{A93C0E8D-8540-C137-0F04-889EE07E374B}"/>
              </a:ext>
            </a:extLst>
          </p:cNvPr>
          <p:cNvPicPr>
            <a:picLocks noChangeAspect="1"/>
          </p:cNvPicPr>
          <p:nvPr/>
        </p:nvPicPr>
        <p:blipFill rotWithShape="1">
          <a:blip r:embed="rId6"/>
          <a:srcRect b="40299"/>
          <a:stretch/>
        </p:blipFill>
        <p:spPr>
          <a:xfrm>
            <a:off x="1788667" y="1927229"/>
            <a:ext cx="416054" cy="365760"/>
          </a:xfrm>
          <a:prstGeom prst="rect">
            <a:avLst/>
          </a:prstGeom>
          <a:solidFill>
            <a:schemeClr val="bg1"/>
          </a:solidFill>
        </p:spPr>
      </p:pic>
      <p:pic>
        <p:nvPicPr>
          <p:cNvPr id="58" name="Picture 57">
            <a:extLst>
              <a:ext uri="{FF2B5EF4-FFF2-40B4-BE49-F238E27FC236}">
                <a16:creationId xmlns:a16="http://schemas.microsoft.com/office/drawing/2014/main" id="{E20F6D38-6A19-7A6D-2E75-874249CEA3C3}"/>
              </a:ext>
            </a:extLst>
          </p:cNvPr>
          <p:cNvPicPr>
            <a:picLocks noChangeAspect="1"/>
          </p:cNvPicPr>
          <p:nvPr/>
        </p:nvPicPr>
        <p:blipFill>
          <a:blip r:embed="rId7"/>
          <a:stretch>
            <a:fillRect/>
          </a:stretch>
        </p:blipFill>
        <p:spPr>
          <a:xfrm>
            <a:off x="1836674" y="2278997"/>
            <a:ext cx="320040" cy="320040"/>
          </a:xfrm>
          <a:prstGeom prst="rect">
            <a:avLst/>
          </a:prstGeom>
        </p:spPr>
      </p:pic>
      <p:pic>
        <p:nvPicPr>
          <p:cNvPr id="59" name="Picture 58">
            <a:extLst>
              <a:ext uri="{FF2B5EF4-FFF2-40B4-BE49-F238E27FC236}">
                <a16:creationId xmlns:a16="http://schemas.microsoft.com/office/drawing/2014/main" id="{E5B47D59-4B98-B9A3-B8E7-6E4155B4C237}"/>
              </a:ext>
            </a:extLst>
          </p:cNvPr>
          <p:cNvPicPr>
            <a:picLocks noChangeAspect="1"/>
          </p:cNvPicPr>
          <p:nvPr/>
        </p:nvPicPr>
        <p:blipFill>
          <a:blip r:embed="rId8"/>
          <a:stretch>
            <a:fillRect/>
          </a:stretch>
        </p:blipFill>
        <p:spPr>
          <a:xfrm>
            <a:off x="1836674" y="2621635"/>
            <a:ext cx="320040" cy="320040"/>
          </a:xfrm>
          <a:prstGeom prst="rect">
            <a:avLst/>
          </a:prstGeom>
        </p:spPr>
      </p:pic>
      <p:pic>
        <p:nvPicPr>
          <p:cNvPr id="29" name="Picture 28">
            <a:extLst>
              <a:ext uri="{FF2B5EF4-FFF2-40B4-BE49-F238E27FC236}">
                <a16:creationId xmlns:a16="http://schemas.microsoft.com/office/drawing/2014/main" id="{F7B927E0-B898-0071-818D-8ACDB8E64214}"/>
              </a:ext>
            </a:extLst>
          </p:cNvPr>
          <p:cNvPicPr>
            <a:picLocks noChangeAspect="1"/>
          </p:cNvPicPr>
          <p:nvPr/>
        </p:nvPicPr>
        <p:blipFill>
          <a:blip r:embed="rId9"/>
          <a:stretch>
            <a:fillRect/>
          </a:stretch>
        </p:blipFill>
        <p:spPr>
          <a:xfrm>
            <a:off x="2478536" y="3409792"/>
            <a:ext cx="7884668" cy="2403348"/>
          </a:xfrm>
          <a:prstGeom prst="rect">
            <a:avLst/>
          </a:prstGeom>
        </p:spPr>
      </p:pic>
    </p:spTree>
    <p:extLst>
      <p:ext uri="{BB962C8B-B14F-4D97-AF65-F5344CB8AC3E}">
        <p14:creationId xmlns:p14="http://schemas.microsoft.com/office/powerpoint/2010/main" val="346359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1000"/>
                                        <p:tgtEl>
                                          <p:spTgt spid="3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10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10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1000"/>
                                        <p:tgtEl>
                                          <p:spTgt spid="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1000"/>
                                        <p:tgtEl>
                                          <p:spTgt spid="11"/>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1000"/>
                                        <p:tgtEl>
                                          <p:spTgt spid="22"/>
                                        </p:tgtEl>
                                      </p:cBhvr>
                                    </p:animEffect>
                                  </p:childTnLst>
                                </p:cTn>
                              </p:par>
                              <p:par>
                                <p:cTn id="23" presetID="9"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dissolve">
                                      <p:cBhvr>
                                        <p:cTn id="25" dur="1000"/>
                                        <p:tgtEl>
                                          <p:spTgt spid="32"/>
                                        </p:tgtEl>
                                      </p:cBhvr>
                                    </p:animEffect>
                                  </p:childTnLst>
                                </p:cTn>
                              </p:par>
                              <p:par>
                                <p:cTn id="26" presetID="9" presetClass="entr" presetSubtype="0" fill="hold"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dissolve">
                                      <p:cBhvr>
                                        <p:cTn id="28" dur="1000"/>
                                        <p:tgtEl>
                                          <p:spTgt spid="58"/>
                                        </p:tgtEl>
                                      </p:cBhvr>
                                    </p:animEffect>
                                  </p:childTnLst>
                                </p:cTn>
                              </p:par>
                              <p:par>
                                <p:cTn id="29" presetID="9"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dissolve">
                                      <p:cBhvr>
                                        <p:cTn id="31" dur="1000"/>
                                        <p:tgtEl>
                                          <p:spTgt spid="59"/>
                                        </p:tgtEl>
                                      </p:cBhvr>
                                    </p:animEffect>
                                  </p:childTnLst>
                                </p:cTn>
                              </p:par>
                              <p:par>
                                <p:cTn id="32" presetID="9"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ssolve">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dissolve">
                                      <p:cBhvr>
                                        <p:cTn id="39" dur="1000"/>
                                        <p:tgtEl>
                                          <p:spTgt spid="43"/>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dissolve">
                                      <p:cBhvr>
                                        <p:cTn id="42" dur="1000"/>
                                        <p:tgtEl>
                                          <p:spTgt spid="44"/>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dissolve">
                                      <p:cBhvr>
                                        <p:cTn id="45" dur="1000"/>
                                        <p:tgtEl>
                                          <p:spTgt spid="46"/>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dissolve">
                                      <p:cBhvr>
                                        <p:cTn id="48" dur="1000"/>
                                        <p:tgtEl>
                                          <p:spTgt spid="47"/>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dissolve">
                                      <p:cBhvr>
                                        <p:cTn id="51" dur="1000"/>
                                        <p:tgtEl>
                                          <p:spTgt spid="48"/>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dissolve">
                                      <p:cBhvr>
                                        <p:cTn id="54" dur="1000"/>
                                        <p:tgtEl>
                                          <p:spTgt spid="49"/>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dissolve">
                                      <p:cBhvr>
                                        <p:cTn id="57" dur="1000"/>
                                        <p:tgtEl>
                                          <p:spTgt spid="50"/>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dissolve">
                                      <p:cBhvr>
                                        <p:cTn id="60" dur="1000"/>
                                        <p:tgtEl>
                                          <p:spTgt spid="51"/>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dissolve">
                                      <p:cBhvr>
                                        <p:cTn id="63" dur="1000"/>
                                        <p:tgtEl>
                                          <p:spTgt spid="54"/>
                                        </p:tgtEl>
                                      </p:cBhvr>
                                    </p:animEffect>
                                  </p:childTnLst>
                                </p:cTn>
                              </p:par>
                              <p:par>
                                <p:cTn id="64" presetID="9" presetClass="entr" presetSubtype="0" fill="hold" nodeType="with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dissolve">
                                      <p:cBhvr>
                                        <p:cTn id="66" dur="1000"/>
                                        <p:tgtEl>
                                          <p:spTgt spid="56"/>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dissolve">
                                      <p:cBhvr>
                                        <p:cTn id="69" dur="1000"/>
                                        <p:tgtEl>
                                          <p:spTgt spid="62"/>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dissolve">
                                      <p:cBhvr>
                                        <p:cTn id="72" dur="1000"/>
                                        <p:tgtEl>
                                          <p:spTgt spid="63"/>
                                        </p:tgtEl>
                                      </p:cBhvr>
                                    </p:animEffect>
                                  </p:childTnLst>
                                </p:cTn>
                              </p:par>
                              <p:par>
                                <p:cTn id="73" presetID="9" presetClass="entr" presetSubtype="0" fill="hold" nodeType="with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dissolve">
                                      <p:cBhvr>
                                        <p:cTn id="75" dur="1000"/>
                                        <p:tgtEl>
                                          <p:spTgt spid="4"/>
                                        </p:tgtEl>
                                      </p:cBhvr>
                                    </p:animEffect>
                                  </p:childTnLst>
                                </p:cTn>
                              </p:par>
                              <p:par>
                                <p:cTn id="76" presetID="9" presetClass="entr" presetSubtype="0" fill="hold"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dissolve">
                                      <p:cBhvr>
                                        <p:cTn id="78" dur="1000"/>
                                        <p:tgtEl>
                                          <p:spTgt spid="27"/>
                                        </p:tgtEl>
                                      </p:cBhvr>
                                    </p:animEffect>
                                  </p:childTnLst>
                                </p:cTn>
                              </p:par>
                              <p:par>
                                <p:cTn id="79" presetID="9" presetClass="entr" presetSubtype="0" fill="hold"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dissolve">
                                      <p:cBhvr>
                                        <p:cTn id="81" dur="1000"/>
                                        <p:tgtEl>
                                          <p:spTgt spid="28"/>
                                        </p:tgtEl>
                                      </p:cBhvr>
                                    </p:animEffect>
                                  </p:childTnLst>
                                </p:cTn>
                              </p:par>
                              <p:par>
                                <p:cTn id="82" presetID="9" presetClass="entr" presetSubtype="0" fill="hold"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dissolve">
                                      <p:cBhvr>
                                        <p:cTn id="84" dur="1000"/>
                                        <p:tgtEl>
                                          <p:spTgt spid="31"/>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grpId="0" nodeType="clickEffect">
                                  <p:stCondLst>
                                    <p:cond delay="0"/>
                                  </p:stCondLst>
                                  <p:childTnLst>
                                    <p:set>
                                      <p:cBhvr>
                                        <p:cTn id="88" dur="1" fill="hold">
                                          <p:stCondLst>
                                            <p:cond delay="0"/>
                                          </p:stCondLst>
                                        </p:cTn>
                                        <p:tgtEl>
                                          <p:spTgt spid="64"/>
                                        </p:tgtEl>
                                        <p:attrNameLst>
                                          <p:attrName>style.visibility</p:attrName>
                                        </p:attrNameLst>
                                      </p:cBhvr>
                                      <p:to>
                                        <p:strVal val="visible"/>
                                      </p:to>
                                    </p:set>
                                    <p:animEffect transition="in" filter="dissolve">
                                      <p:cBhvr>
                                        <p:cTn id="89" dur="1000"/>
                                        <p:tgtEl>
                                          <p:spTgt spid="64"/>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dissolve">
                                      <p:cBhvr>
                                        <p:cTn id="92" dur="1000"/>
                                        <p:tgtEl>
                                          <p:spTgt spid="33"/>
                                        </p:tgtEl>
                                      </p:cBhvr>
                                    </p:animEffect>
                                  </p:childTnLst>
                                </p:cTn>
                              </p:par>
                              <p:par>
                                <p:cTn id="93" presetID="9" presetClass="entr" presetSubtype="0"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dissolve">
                                      <p:cBhvr>
                                        <p:cTn id="95" dur="1000"/>
                                        <p:tgtEl>
                                          <p:spTgt spid="18"/>
                                        </p:tgtEl>
                                      </p:cBhvr>
                                    </p:animEffect>
                                  </p:childTnLst>
                                </p:cTn>
                              </p:par>
                              <p:par>
                                <p:cTn id="96" presetID="9" presetClass="entr" presetSubtype="0"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dissolve">
                                      <p:cBhvr>
                                        <p:cTn id="98" dur="1000"/>
                                        <p:tgtEl>
                                          <p:spTgt spid="19"/>
                                        </p:tgtEl>
                                      </p:cBhvr>
                                    </p:animEffect>
                                  </p:childTnLst>
                                </p:cTn>
                              </p:par>
                              <p:par>
                                <p:cTn id="99" presetID="9" presetClass="entr" presetSubtype="0"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dissolve">
                                      <p:cBhvr>
                                        <p:cTn id="10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3" grpId="0" animBg="1"/>
      <p:bldP spid="30" grpId="0"/>
      <p:bldP spid="33" grpId="0"/>
      <p:bldP spid="5" grpId="0" animBg="1"/>
      <p:bldP spid="7" grpId="0"/>
      <p:bldP spid="9" grpId="0"/>
      <p:bldP spid="11" grpId="0"/>
      <p:bldP spid="18" grpId="0"/>
      <p:bldP spid="19" grpId="0"/>
      <p:bldP spid="21" grpId="0"/>
      <p:bldP spid="22" grpId="0" animBg="1"/>
      <p:bldP spid="44" grpId="0"/>
      <p:bldP spid="46" grpId="0"/>
      <p:bldP spid="47" grpId="0"/>
      <p:bldP spid="48" grpId="0"/>
      <p:bldP spid="49" grpId="0"/>
      <p:bldP spid="50" grpId="0"/>
      <p:bldP spid="51" grpId="0"/>
      <p:bldP spid="54" grpId="0"/>
      <p:bldP spid="62" grpId="0" animBg="1"/>
      <p:bldP spid="6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10FA44-0DCF-39C4-E5FC-AFB29FFA32C8}"/>
              </a:ext>
            </a:extLst>
          </p:cNvPr>
          <p:cNvSpPr>
            <a:spLocks noGrp="1"/>
          </p:cNvSpPr>
          <p:nvPr>
            <p:ph type="title"/>
          </p:nvPr>
        </p:nvSpPr>
        <p:spPr/>
        <p:txBody>
          <a:bodyPr>
            <a:noAutofit/>
          </a:bodyPr>
          <a:lstStyle/>
          <a:p>
            <a:r>
              <a:rPr lang="en-US" dirty="0"/>
              <a:t>And What If I Invest in a “Data Operating Model”</a:t>
            </a:r>
          </a:p>
        </p:txBody>
      </p:sp>
      <p:grpSp>
        <p:nvGrpSpPr>
          <p:cNvPr id="368" name="Group 367">
            <a:extLst>
              <a:ext uri="{FF2B5EF4-FFF2-40B4-BE49-F238E27FC236}">
                <a16:creationId xmlns:a16="http://schemas.microsoft.com/office/drawing/2014/main" id="{9931F2E2-B0F5-9C43-8FA2-A45F8C07DEA8}"/>
              </a:ext>
            </a:extLst>
          </p:cNvPr>
          <p:cNvGrpSpPr/>
          <p:nvPr/>
        </p:nvGrpSpPr>
        <p:grpSpPr>
          <a:xfrm>
            <a:off x="3907288" y="1597841"/>
            <a:ext cx="1741017" cy="731520"/>
            <a:chOff x="2828862" y="5270362"/>
            <a:chExt cx="1741017" cy="731520"/>
          </a:xfrm>
        </p:grpSpPr>
        <p:sp>
          <p:nvSpPr>
            <p:cNvPr id="8" name="Rectangle 7">
              <a:extLst>
                <a:ext uri="{FF2B5EF4-FFF2-40B4-BE49-F238E27FC236}">
                  <a16:creationId xmlns:a16="http://schemas.microsoft.com/office/drawing/2014/main" id="{5DED4C37-2BB8-C1EC-351D-2A1098E86EC6}"/>
                </a:ext>
              </a:extLst>
            </p:cNvPr>
            <p:cNvSpPr>
              <a:spLocks noChangeAspect="1"/>
            </p:cNvSpPr>
            <p:nvPr/>
          </p:nvSpPr>
          <p:spPr>
            <a:xfrm>
              <a:off x="2828862" y="5335447"/>
              <a:ext cx="228600" cy="91440"/>
            </a:xfrm>
            <a:prstGeom prst="rect">
              <a:avLst/>
            </a:prstGeom>
            <a:solidFill>
              <a:srgbClr val="515151">
                <a:alpha val="50196"/>
              </a:srgbClr>
            </a:solidFill>
            <a:ln w="19050">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9" name="Rectangle 8">
              <a:extLst>
                <a:ext uri="{FF2B5EF4-FFF2-40B4-BE49-F238E27FC236}">
                  <a16:creationId xmlns:a16="http://schemas.microsoft.com/office/drawing/2014/main" id="{688E3363-2B1B-9DFC-00E7-5EFAC2DEE98A}"/>
                </a:ext>
              </a:extLst>
            </p:cNvPr>
            <p:cNvSpPr>
              <a:spLocks noChangeAspect="1"/>
            </p:cNvSpPr>
            <p:nvPr/>
          </p:nvSpPr>
          <p:spPr>
            <a:xfrm>
              <a:off x="2828862" y="5509315"/>
              <a:ext cx="228600" cy="91440"/>
            </a:xfrm>
            <a:prstGeom prst="rect">
              <a:avLst/>
            </a:prstGeom>
            <a:solidFill>
              <a:schemeClr val="accent2">
                <a:lumMod val="50000"/>
                <a:alpha val="50196"/>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1" name="Rectangle 10">
              <a:extLst>
                <a:ext uri="{FF2B5EF4-FFF2-40B4-BE49-F238E27FC236}">
                  <a16:creationId xmlns:a16="http://schemas.microsoft.com/office/drawing/2014/main" id="{0B6A1068-D732-B21C-30C4-EEA2D0367117}"/>
                </a:ext>
              </a:extLst>
            </p:cNvPr>
            <p:cNvSpPr>
              <a:spLocks noChangeAspect="1"/>
            </p:cNvSpPr>
            <p:nvPr/>
          </p:nvSpPr>
          <p:spPr>
            <a:xfrm>
              <a:off x="2828862" y="5683183"/>
              <a:ext cx="228600" cy="91440"/>
            </a:xfrm>
            <a:prstGeom prst="rect">
              <a:avLst/>
            </a:prstGeom>
            <a:solidFill>
              <a:srgbClr val="FF0000">
                <a:alpha val="50196"/>
              </a:srgb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 name="Rectangle 11">
              <a:extLst>
                <a:ext uri="{FF2B5EF4-FFF2-40B4-BE49-F238E27FC236}">
                  <a16:creationId xmlns:a16="http://schemas.microsoft.com/office/drawing/2014/main" id="{EA3FFA16-AD8E-6598-A32A-699583D430F6}"/>
                </a:ext>
              </a:extLst>
            </p:cNvPr>
            <p:cNvSpPr>
              <a:spLocks noChangeAspect="1"/>
            </p:cNvSpPr>
            <p:nvPr/>
          </p:nvSpPr>
          <p:spPr>
            <a:xfrm>
              <a:off x="2828862" y="5857051"/>
              <a:ext cx="228600" cy="91440"/>
            </a:xfrm>
            <a:prstGeom prst="rect">
              <a:avLst/>
            </a:prstGeom>
            <a:solidFill>
              <a:srgbClr val="0070C0">
                <a:alpha val="50196"/>
              </a:srgbClr>
            </a:solidFill>
            <a:ln w="1905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6" name="TextBox 15">
              <a:extLst>
                <a:ext uri="{FF2B5EF4-FFF2-40B4-BE49-F238E27FC236}">
                  <a16:creationId xmlns:a16="http://schemas.microsoft.com/office/drawing/2014/main" id="{C9C34DDD-1A55-340C-C432-86A4F88723EB}"/>
                </a:ext>
              </a:extLst>
            </p:cNvPr>
            <p:cNvSpPr txBox="1"/>
            <p:nvPr/>
          </p:nvSpPr>
          <p:spPr>
            <a:xfrm>
              <a:off x="3106839" y="5270362"/>
              <a:ext cx="1463040" cy="731520"/>
            </a:xfrm>
            <a:prstGeom prst="rect">
              <a:avLst/>
            </a:prstGeom>
            <a:noFill/>
            <a:ln>
              <a:noFill/>
            </a:ln>
          </p:spPr>
          <p:txBody>
            <a:bodyPr wrap="square" lIns="27432" tIns="27432" rIns="27432" bIns="27432" rtlCol="0" anchor="ctr">
              <a:noAutofit/>
            </a:bodyPr>
            <a:lstStyle/>
            <a:p>
              <a:pPr algn="l">
                <a:spcBef>
                  <a:spcPts val="100"/>
                </a:spcBef>
                <a:spcAft>
                  <a:spcPts val="100"/>
                </a:spcAft>
                <a:buClr>
                  <a:srgbClr val="26BCD7"/>
                </a:buClr>
                <a:buSzPct val="100000"/>
              </a:pPr>
              <a:r>
                <a:rPr lang="en-US" sz="1000" dirty="0">
                  <a:solidFill>
                    <a:srgbClr val="515151"/>
                  </a:solidFill>
                  <a:latin typeface="+mn-lt"/>
                  <a:cs typeface="Arial" panose="020B0604020202020204" pitchFamily="34" charset="0"/>
                </a:rPr>
                <a:t>User Experience</a:t>
              </a:r>
            </a:p>
            <a:p>
              <a:pPr algn="l">
                <a:spcBef>
                  <a:spcPts val="100"/>
                </a:spcBef>
                <a:spcAft>
                  <a:spcPts val="100"/>
                </a:spcAft>
                <a:buClr>
                  <a:srgbClr val="26BCD7"/>
                </a:buClr>
                <a:buSzPct val="100000"/>
              </a:pPr>
              <a:r>
                <a:rPr lang="en-US" sz="1000" dirty="0">
                  <a:solidFill>
                    <a:srgbClr val="515151"/>
                  </a:solidFill>
                  <a:latin typeface="+mn-lt"/>
                  <a:cs typeface="Arial" panose="020B0604020202020204" pitchFamily="34" charset="0"/>
                </a:rPr>
                <a:t>Cost Savings/Avoidance</a:t>
              </a:r>
            </a:p>
            <a:p>
              <a:pPr algn="l">
                <a:spcBef>
                  <a:spcPts val="100"/>
                </a:spcBef>
                <a:spcAft>
                  <a:spcPts val="100"/>
                </a:spcAft>
                <a:buClr>
                  <a:srgbClr val="26BCD7"/>
                </a:buClr>
                <a:buSzPct val="100000"/>
              </a:pPr>
              <a:r>
                <a:rPr lang="en-US" sz="1000" dirty="0">
                  <a:solidFill>
                    <a:srgbClr val="515151"/>
                  </a:solidFill>
                  <a:latin typeface="+mn-lt"/>
                  <a:cs typeface="Arial" panose="020B0604020202020204" pitchFamily="34" charset="0"/>
                </a:rPr>
                <a:t>Asset Optimization</a:t>
              </a:r>
            </a:p>
            <a:p>
              <a:pPr algn="l">
                <a:spcBef>
                  <a:spcPts val="100"/>
                </a:spcBef>
                <a:spcAft>
                  <a:spcPts val="100"/>
                </a:spcAft>
                <a:buClr>
                  <a:srgbClr val="26BCD7"/>
                </a:buClr>
                <a:buSzPct val="100000"/>
              </a:pPr>
              <a:r>
                <a:rPr lang="en-US" sz="1000" dirty="0">
                  <a:solidFill>
                    <a:srgbClr val="515151"/>
                  </a:solidFill>
                  <a:latin typeface="+mn-lt"/>
                  <a:cs typeface="Arial" panose="020B0604020202020204" pitchFamily="34" charset="0"/>
                </a:rPr>
                <a:t>Decision Support</a:t>
              </a:r>
            </a:p>
          </p:txBody>
        </p:sp>
      </p:grpSp>
      <p:grpSp>
        <p:nvGrpSpPr>
          <p:cNvPr id="365" name="Group 364">
            <a:extLst>
              <a:ext uri="{FF2B5EF4-FFF2-40B4-BE49-F238E27FC236}">
                <a16:creationId xmlns:a16="http://schemas.microsoft.com/office/drawing/2014/main" id="{97282A3C-118D-F51E-0629-9EA72D7C76EA}"/>
              </a:ext>
            </a:extLst>
          </p:cNvPr>
          <p:cNvGrpSpPr/>
          <p:nvPr/>
        </p:nvGrpSpPr>
        <p:grpSpPr>
          <a:xfrm>
            <a:off x="7615125" y="2146052"/>
            <a:ext cx="1376774" cy="3291840"/>
            <a:chOff x="9319137" y="2249211"/>
            <a:chExt cx="1376774" cy="3291840"/>
          </a:xfrm>
        </p:grpSpPr>
        <p:sp>
          <p:nvSpPr>
            <p:cNvPr id="174" name="Arrow: Right 173">
              <a:extLst>
                <a:ext uri="{FF2B5EF4-FFF2-40B4-BE49-F238E27FC236}">
                  <a16:creationId xmlns:a16="http://schemas.microsoft.com/office/drawing/2014/main" id="{7F808E5A-0351-3C8E-331F-7F1B2D633B68}"/>
                </a:ext>
              </a:extLst>
            </p:cNvPr>
            <p:cNvSpPr/>
            <p:nvPr/>
          </p:nvSpPr>
          <p:spPr>
            <a:xfrm rot="16200000">
              <a:off x="8267577" y="3300771"/>
              <a:ext cx="3291840" cy="1188720"/>
            </a:xfrm>
            <a:prstGeom prst="rightArrow">
              <a:avLst>
                <a:gd name="adj1" fmla="val 54031"/>
                <a:gd name="adj2" fmla="val 51461"/>
              </a:avLst>
            </a:prstGeom>
            <a:solidFill>
              <a:srgbClr val="DDDDD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515151"/>
                </a:solidFill>
              </a:endParaRPr>
            </a:p>
          </p:txBody>
        </p:sp>
        <p:sp>
          <p:nvSpPr>
            <p:cNvPr id="116" name="TextBox 115">
              <a:extLst>
                <a:ext uri="{FF2B5EF4-FFF2-40B4-BE49-F238E27FC236}">
                  <a16:creationId xmlns:a16="http://schemas.microsoft.com/office/drawing/2014/main" id="{FEFEC227-B111-767C-0511-140EEA48584A}"/>
                </a:ext>
              </a:extLst>
            </p:cNvPr>
            <p:cNvSpPr txBox="1"/>
            <p:nvPr/>
          </p:nvSpPr>
          <p:spPr>
            <a:xfrm>
              <a:off x="9456297" y="3976106"/>
              <a:ext cx="914400" cy="457200"/>
            </a:xfrm>
            <a:prstGeom prst="rect">
              <a:avLst/>
            </a:prstGeom>
            <a:noFill/>
            <a:ln>
              <a:noFill/>
            </a:ln>
          </p:spPr>
          <p:txBody>
            <a:bodyPr wrap="square" lIns="27432" tIns="27432" rIns="27432" bIns="27432" anchor="ctr">
              <a:noAutofit/>
            </a:bodyPr>
            <a:lstStyle/>
            <a:p>
              <a:pPr algn="ctr">
                <a:lnSpc>
                  <a:spcPct val="90000"/>
                </a:lnSpc>
              </a:pPr>
              <a:r>
                <a:rPr lang="en-US" sz="1600" b="1" kern="1200" dirty="0">
                  <a:solidFill>
                    <a:srgbClr val="515151"/>
                  </a:solidFill>
                  <a:latin typeface="+mn-lt"/>
                  <a:ea typeface="+mn-ea"/>
                  <a:cs typeface="Arial" panose="020B0604020202020204" pitchFamily="34" charset="0"/>
                </a:rPr>
                <a:t>Data Structure</a:t>
              </a:r>
              <a:endParaRPr lang="en-US" sz="1600" b="1" dirty="0">
                <a:solidFill>
                  <a:srgbClr val="515151"/>
                </a:solidFill>
                <a:latin typeface="+mn-lt"/>
              </a:endParaRPr>
            </a:p>
          </p:txBody>
        </p:sp>
        <p:grpSp>
          <p:nvGrpSpPr>
            <p:cNvPr id="25" name="Group 24">
              <a:extLst>
                <a:ext uri="{FF2B5EF4-FFF2-40B4-BE49-F238E27FC236}">
                  <a16:creationId xmlns:a16="http://schemas.microsoft.com/office/drawing/2014/main" id="{CFD4E6DB-2850-1B64-B622-8C15F471700B}"/>
                </a:ext>
              </a:extLst>
            </p:cNvPr>
            <p:cNvGrpSpPr>
              <a:grpSpLocks noChangeAspect="1"/>
            </p:cNvGrpSpPr>
            <p:nvPr/>
          </p:nvGrpSpPr>
          <p:grpSpPr>
            <a:xfrm>
              <a:off x="9319138" y="3133838"/>
              <a:ext cx="605219" cy="640079"/>
              <a:chOff x="952637" y="4353736"/>
              <a:chExt cx="730473" cy="772548"/>
            </a:xfrm>
          </p:grpSpPr>
          <p:pic>
            <p:nvPicPr>
              <p:cNvPr id="24" name="Picture 23">
                <a:extLst>
                  <a:ext uri="{FF2B5EF4-FFF2-40B4-BE49-F238E27FC236}">
                    <a16:creationId xmlns:a16="http://schemas.microsoft.com/office/drawing/2014/main" id="{5F1FAD87-2F08-456E-EF8F-0B1578AD9B2B}"/>
                  </a:ext>
                </a:extLst>
              </p:cNvPr>
              <p:cNvPicPr>
                <a:picLocks noChangeAspect="1"/>
              </p:cNvPicPr>
              <p:nvPr/>
            </p:nvPicPr>
            <p:blipFill>
              <a:blip r:embed="rId3"/>
              <a:stretch>
                <a:fillRect/>
              </a:stretch>
            </p:blipFill>
            <p:spPr>
              <a:xfrm>
                <a:off x="1071814" y="4353736"/>
                <a:ext cx="491883" cy="457200"/>
              </a:xfrm>
              <a:prstGeom prst="rect">
                <a:avLst/>
              </a:prstGeom>
            </p:spPr>
          </p:pic>
          <p:pic>
            <p:nvPicPr>
              <p:cNvPr id="21" name="Picture 20">
                <a:extLst>
                  <a:ext uri="{FF2B5EF4-FFF2-40B4-BE49-F238E27FC236}">
                    <a16:creationId xmlns:a16="http://schemas.microsoft.com/office/drawing/2014/main" id="{4492AB70-E8BD-3A66-8781-D241C840B97F}"/>
                  </a:ext>
                </a:extLst>
              </p:cNvPr>
              <p:cNvPicPr>
                <a:picLocks noChangeAspect="1"/>
              </p:cNvPicPr>
              <p:nvPr/>
            </p:nvPicPr>
            <p:blipFill>
              <a:blip r:embed="rId3"/>
              <a:stretch>
                <a:fillRect/>
              </a:stretch>
            </p:blipFill>
            <p:spPr>
              <a:xfrm>
                <a:off x="952637" y="4511827"/>
                <a:ext cx="491883" cy="457200"/>
              </a:xfrm>
              <a:prstGeom prst="rect">
                <a:avLst/>
              </a:prstGeom>
            </p:spPr>
          </p:pic>
          <p:pic>
            <p:nvPicPr>
              <p:cNvPr id="22" name="Picture 21">
                <a:extLst>
                  <a:ext uri="{FF2B5EF4-FFF2-40B4-BE49-F238E27FC236}">
                    <a16:creationId xmlns:a16="http://schemas.microsoft.com/office/drawing/2014/main" id="{50A9CD0F-A203-F6E3-38CB-C8DD96E9B6A9}"/>
                  </a:ext>
                </a:extLst>
              </p:cNvPr>
              <p:cNvPicPr>
                <a:picLocks noChangeAspect="1"/>
              </p:cNvPicPr>
              <p:nvPr/>
            </p:nvPicPr>
            <p:blipFill>
              <a:blip r:embed="rId3"/>
              <a:stretch>
                <a:fillRect/>
              </a:stretch>
            </p:blipFill>
            <p:spPr>
              <a:xfrm>
                <a:off x="1191227" y="4669084"/>
                <a:ext cx="491883" cy="457200"/>
              </a:xfrm>
              <a:prstGeom prst="rect">
                <a:avLst/>
              </a:prstGeom>
            </p:spPr>
          </p:pic>
        </p:grpSp>
        <p:grpSp>
          <p:nvGrpSpPr>
            <p:cNvPr id="159" name="Group 158">
              <a:extLst>
                <a:ext uri="{FF2B5EF4-FFF2-40B4-BE49-F238E27FC236}">
                  <a16:creationId xmlns:a16="http://schemas.microsoft.com/office/drawing/2014/main" id="{E82657E2-27F4-4D4F-7247-8CE81E88B11C}"/>
                </a:ext>
              </a:extLst>
            </p:cNvPr>
            <p:cNvGrpSpPr/>
            <p:nvPr/>
          </p:nvGrpSpPr>
          <p:grpSpPr>
            <a:xfrm>
              <a:off x="10026155" y="3249857"/>
              <a:ext cx="669756" cy="559263"/>
              <a:chOff x="7612895" y="3556888"/>
              <a:chExt cx="669756" cy="559263"/>
            </a:xfrm>
          </p:grpSpPr>
          <p:sp>
            <p:nvSpPr>
              <p:cNvPr id="28" name="Cylinder 27">
                <a:extLst>
                  <a:ext uri="{FF2B5EF4-FFF2-40B4-BE49-F238E27FC236}">
                    <a16:creationId xmlns:a16="http://schemas.microsoft.com/office/drawing/2014/main" id="{495AAB23-2FDE-8693-E5EF-3588D9E92093}"/>
                  </a:ext>
                </a:extLst>
              </p:cNvPr>
              <p:cNvSpPr/>
              <p:nvPr/>
            </p:nvSpPr>
            <p:spPr>
              <a:xfrm>
                <a:off x="7612895" y="3556888"/>
                <a:ext cx="457200" cy="411480"/>
              </a:xfrm>
              <a:prstGeom prst="can">
                <a:avLst>
                  <a:gd name="adj" fmla="val 20378"/>
                </a:avLst>
              </a:prstGeom>
              <a:solidFill>
                <a:schemeClr val="bg1"/>
              </a:solidFill>
              <a:ln w="19050">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lIns="45720" tIns="64008" rIns="45720" rtlCol="0" anchor="t"/>
              <a:lstStyle/>
              <a:p>
                <a:pPr algn="ctr">
                  <a:lnSpc>
                    <a:spcPct val="90000"/>
                  </a:lnSpc>
                  <a:spcBef>
                    <a:spcPts val="100"/>
                  </a:spcBef>
                  <a:spcAft>
                    <a:spcPts val="100"/>
                  </a:spcAft>
                </a:pPr>
                <a:endParaRPr lang="en-US" sz="1200" dirty="0">
                  <a:solidFill>
                    <a:srgbClr val="515151"/>
                  </a:solidFill>
                </a:endParaRPr>
              </a:p>
            </p:txBody>
          </p:sp>
          <p:sp>
            <p:nvSpPr>
              <p:cNvPr id="26" name="Cylinder 25">
                <a:extLst>
                  <a:ext uri="{FF2B5EF4-FFF2-40B4-BE49-F238E27FC236}">
                    <a16:creationId xmlns:a16="http://schemas.microsoft.com/office/drawing/2014/main" id="{F5256475-BEE3-08ED-9E80-A05021D1CCBE}"/>
                  </a:ext>
                </a:extLst>
              </p:cNvPr>
              <p:cNvSpPr/>
              <p:nvPr/>
            </p:nvSpPr>
            <p:spPr>
              <a:xfrm>
                <a:off x="7825451" y="3704671"/>
                <a:ext cx="457200" cy="411480"/>
              </a:xfrm>
              <a:prstGeom prst="can">
                <a:avLst>
                  <a:gd name="adj" fmla="val 20378"/>
                </a:avLst>
              </a:prstGeom>
              <a:solidFill>
                <a:schemeClr val="bg1"/>
              </a:solidFill>
              <a:ln w="19050">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lIns="45720" tIns="64008" rIns="45720" rtlCol="0" anchor="t"/>
              <a:lstStyle/>
              <a:p>
                <a:pPr algn="ctr">
                  <a:lnSpc>
                    <a:spcPct val="90000"/>
                  </a:lnSpc>
                  <a:spcBef>
                    <a:spcPts val="100"/>
                  </a:spcBef>
                  <a:spcAft>
                    <a:spcPts val="100"/>
                  </a:spcAft>
                </a:pPr>
                <a:endParaRPr lang="en-US" sz="1200" dirty="0">
                  <a:solidFill>
                    <a:srgbClr val="515151"/>
                  </a:solidFill>
                </a:endParaRPr>
              </a:p>
            </p:txBody>
          </p:sp>
        </p:grpSp>
      </p:grpSp>
      <p:sp>
        <p:nvSpPr>
          <p:cNvPr id="44" name="TextBox 43">
            <a:extLst>
              <a:ext uri="{FF2B5EF4-FFF2-40B4-BE49-F238E27FC236}">
                <a16:creationId xmlns:a16="http://schemas.microsoft.com/office/drawing/2014/main" id="{9078AAEB-827D-6AF7-8CDA-88699FF001CF}"/>
              </a:ext>
            </a:extLst>
          </p:cNvPr>
          <p:cNvSpPr txBox="1"/>
          <p:nvPr/>
        </p:nvSpPr>
        <p:spPr>
          <a:xfrm>
            <a:off x="5164959" y="6051763"/>
            <a:ext cx="731520" cy="274320"/>
          </a:xfrm>
          <a:prstGeom prst="rect">
            <a:avLst/>
          </a:prstGeom>
          <a:noFill/>
          <a:ln>
            <a:noFill/>
          </a:ln>
        </p:spPr>
        <p:txBody>
          <a:bodyPr wrap="square" lIns="27432" tIns="27432" rIns="27432" bIns="27432" anchor="ctr">
            <a:noAutofit/>
          </a:bodyPr>
          <a:lstStyle/>
          <a:p>
            <a:pPr algn="ctr">
              <a:lnSpc>
                <a:spcPct val="90000"/>
              </a:lnSpc>
            </a:pPr>
            <a:r>
              <a:rPr lang="en-US" sz="1600" b="1" dirty="0">
                <a:solidFill>
                  <a:srgbClr val="515151"/>
                </a:solidFill>
                <a:latin typeface="+mn-lt"/>
              </a:rPr>
              <a:t>TIME</a:t>
            </a:r>
          </a:p>
        </p:txBody>
      </p:sp>
      <p:grpSp>
        <p:nvGrpSpPr>
          <p:cNvPr id="27" name="Group 26">
            <a:extLst>
              <a:ext uri="{FF2B5EF4-FFF2-40B4-BE49-F238E27FC236}">
                <a16:creationId xmlns:a16="http://schemas.microsoft.com/office/drawing/2014/main" id="{EC18BC0B-F77E-67DC-120C-F5087B7707FB}"/>
              </a:ext>
            </a:extLst>
          </p:cNvPr>
          <p:cNvGrpSpPr/>
          <p:nvPr/>
        </p:nvGrpSpPr>
        <p:grpSpPr>
          <a:xfrm>
            <a:off x="3554868" y="1427081"/>
            <a:ext cx="4023360" cy="4572000"/>
            <a:chOff x="3948273" y="1620723"/>
            <a:chExt cx="4023360" cy="4572000"/>
          </a:xfrm>
        </p:grpSpPr>
        <p:cxnSp>
          <p:nvCxnSpPr>
            <p:cNvPr id="51" name="Straight Connector 50">
              <a:extLst>
                <a:ext uri="{FF2B5EF4-FFF2-40B4-BE49-F238E27FC236}">
                  <a16:creationId xmlns:a16="http://schemas.microsoft.com/office/drawing/2014/main" id="{E34DBC98-5F20-D78C-75B8-FF315421F849}"/>
                </a:ext>
              </a:extLst>
            </p:cNvPr>
            <p:cNvCxnSpPr>
              <a:cxnSpLocks/>
            </p:cNvCxnSpPr>
            <p:nvPr/>
          </p:nvCxnSpPr>
          <p:spPr>
            <a:xfrm>
              <a:off x="3948273" y="6186906"/>
              <a:ext cx="4023360" cy="0"/>
            </a:xfrm>
            <a:prstGeom prst="line">
              <a:avLst/>
            </a:prstGeom>
            <a:ln w="34925">
              <a:solidFill>
                <a:srgbClr val="51515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F82C68E-E22C-882B-AF54-EE9FE22D92A2}"/>
                </a:ext>
              </a:extLst>
            </p:cNvPr>
            <p:cNvCxnSpPr>
              <a:cxnSpLocks/>
            </p:cNvCxnSpPr>
            <p:nvPr/>
          </p:nvCxnSpPr>
          <p:spPr>
            <a:xfrm rot="16200000">
              <a:off x="1662274" y="3906723"/>
              <a:ext cx="4572000" cy="0"/>
            </a:xfrm>
            <a:prstGeom prst="line">
              <a:avLst/>
            </a:prstGeom>
            <a:ln w="34925">
              <a:solidFill>
                <a:srgbClr val="515151"/>
              </a:solidFill>
              <a:tailEnd type="arrow"/>
            </a:ln>
          </p:spPr>
          <p:style>
            <a:lnRef idx="1">
              <a:schemeClr val="accent1"/>
            </a:lnRef>
            <a:fillRef idx="0">
              <a:schemeClr val="accent1"/>
            </a:fillRef>
            <a:effectRef idx="0">
              <a:schemeClr val="accent1"/>
            </a:effectRef>
            <a:fontRef idx="minor">
              <a:schemeClr val="tx1"/>
            </a:fontRef>
          </p:style>
        </p:cxnSp>
      </p:grpSp>
      <p:sp>
        <p:nvSpPr>
          <p:cNvPr id="63" name="TextBox 62">
            <a:extLst>
              <a:ext uri="{FF2B5EF4-FFF2-40B4-BE49-F238E27FC236}">
                <a16:creationId xmlns:a16="http://schemas.microsoft.com/office/drawing/2014/main" id="{9BA8B47B-7383-66DC-B65C-3EF40C4AF028}"/>
              </a:ext>
            </a:extLst>
          </p:cNvPr>
          <p:cNvSpPr txBox="1"/>
          <p:nvPr/>
        </p:nvSpPr>
        <p:spPr>
          <a:xfrm rot="16200000">
            <a:off x="2729830" y="3543720"/>
            <a:ext cx="1280160" cy="274320"/>
          </a:xfrm>
          <a:prstGeom prst="rect">
            <a:avLst/>
          </a:prstGeom>
          <a:noFill/>
          <a:ln>
            <a:noFill/>
          </a:ln>
        </p:spPr>
        <p:txBody>
          <a:bodyPr wrap="square" lIns="27432" tIns="27432" rIns="27432" bIns="27432" anchor="ctr">
            <a:noAutofit/>
          </a:bodyPr>
          <a:lstStyle/>
          <a:p>
            <a:pPr algn="ctr">
              <a:lnSpc>
                <a:spcPct val="90000"/>
              </a:lnSpc>
            </a:pPr>
            <a:r>
              <a:rPr lang="en-US" sz="1600" b="1" dirty="0">
                <a:solidFill>
                  <a:srgbClr val="515151"/>
                </a:solidFill>
                <a:latin typeface="+mn-lt"/>
              </a:rPr>
              <a:t>USE CASES</a:t>
            </a:r>
          </a:p>
        </p:txBody>
      </p:sp>
      <p:sp>
        <p:nvSpPr>
          <p:cNvPr id="332" name="Rectangle 331">
            <a:extLst>
              <a:ext uri="{FF2B5EF4-FFF2-40B4-BE49-F238E27FC236}">
                <a16:creationId xmlns:a16="http://schemas.microsoft.com/office/drawing/2014/main" id="{E85B7577-93BA-43AF-25E0-5DF84F47E11B}"/>
              </a:ext>
            </a:extLst>
          </p:cNvPr>
          <p:cNvSpPr>
            <a:spLocks/>
          </p:cNvSpPr>
          <p:nvPr/>
        </p:nvSpPr>
        <p:spPr>
          <a:xfrm>
            <a:off x="3660468" y="5677883"/>
            <a:ext cx="548640" cy="231300"/>
          </a:xfrm>
          <a:prstGeom prst="rect">
            <a:avLst/>
          </a:prstGeom>
          <a:solidFill>
            <a:schemeClr val="accent2">
              <a:lumMod val="50000"/>
              <a:alpha val="50196"/>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7" name="TextBox 6">
            <a:extLst>
              <a:ext uri="{FF2B5EF4-FFF2-40B4-BE49-F238E27FC236}">
                <a16:creationId xmlns:a16="http://schemas.microsoft.com/office/drawing/2014/main" id="{261ACEDB-6B31-57B8-7D3A-D337C7395981}"/>
              </a:ext>
            </a:extLst>
          </p:cNvPr>
          <p:cNvSpPr txBox="1"/>
          <p:nvPr/>
        </p:nvSpPr>
        <p:spPr>
          <a:xfrm>
            <a:off x="526595" y="1685567"/>
            <a:ext cx="2468880" cy="1206129"/>
          </a:xfrm>
          <a:prstGeom prst="rect">
            <a:avLst/>
          </a:prstGeom>
          <a:noFill/>
          <a:ln>
            <a:noFill/>
          </a:ln>
        </p:spPr>
        <p:txBody>
          <a:bodyPr wrap="square" lIns="45720" rIns="45720" anchor="ctr">
            <a:noAutofit/>
          </a:bodyPr>
          <a:lstStyle/>
          <a:p>
            <a:pPr marL="3175" lvl="1">
              <a:lnSpc>
                <a:spcPct val="90000"/>
              </a:lnSpc>
              <a:buClr>
                <a:schemeClr val="bg1"/>
              </a:buClr>
            </a:pPr>
            <a:r>
              <a:rPr lang="en-US" sz="2000" i="1">
                <a:solidFill>
                  <a:srgbClr val="009AC9"/>
                </a:solidFill>
                <a:latin typeface="+mn-lt"/>
              </a:rPr>
              <a:t>Setting up the </a:t>
            </a:r>
            <a:r>
              <a:rPr lang="en-US" sz="2000" b="1" i="1">
                <a:solidFill>
                  <a:srgbClr val="009AC9"/>
                </a:solidFill>
                <a:latin typeface="+mn-lt"/>
              </a:rPr>
              <a:t>right foundation </a:t>
            </a:r>
            <a:r>
              <a:rPr lang="en-US" sz="2000" i="1">
                <a:solidFill>
                  <a:srgbClr val="009AC9"/>
                </a:solidFill>
                <a:latin typeface="+mn-lt"/>
              </a:rPr>
              <a:t>will take time up front…</a:t>
            </a:r>
          </a:p>
        </p:txBody>
      </p:sp>
      <p:sp>
        <p:nvSpPr>
          <p:cNvPr id="13" name="TextBox 12">
            <a:extLst>
              <a:ext uri="{FF2B5EF4-FFF2-40B4-BE49-F238E27FC236}">
                <a16:creationId xmlns:a16="http://schemas.microsoft.com/office/drawing/2014/main" id="{81F7DF4B-C603-E1C6-157E-AB24C365CCD3}"/>
              </a:ext>
            </a:extLst>
          </p:cNvPr>
          <p:cNvSpPr txBox="1"/>
          <p:nvPr/>
        </p:nvSpPr>
        <p:spPr>
          <a:xfrm>
            <a:off x="9298352" y="4330147"/>
            <a:ext cx="2693709" cy="1209190"/>
          </a:xfrm>
          <a:prstGeom prst="rect">
            <a:avLst/>
          </a:prstGeom>
          <a:noFill/>
          <a:ln>
            <a:noFill/>
          </a:ln>
        </p:spPr>
        <p:txBody>
          <a:bodyPr wrap="square" lIns="45720" rIns="45720" anchor="ctr">
            <a:noAutofit/>
          </a:bodyPr>
          <a:lstStyle/>
          <a:p>
            <a:pPr marL="3175" lvl="1">
              <a:lnSpc>
                <a:spcPct val="90000"/>
              </a:lnSpc>
              <a:buClr>
                <a:schemeClr val="bg1"/>
              </a:buClr>
            </a:pPr>
            <a:r>
              <a:rPr lang="en-US" sz="2000" i="1">
                <a:solidFill>
                  <a:srgbClr val="009AC9"/>
                </a:solidFill>
                <a:latin typeface="+mn-lt"/>
              </a:rPr>
              <a:t>…but will enable the delivery of solutions </a:t>
            </a:r>
            <a:r>
              <a:rPr lang="en-US" sz="2000" b="1" i="1">
                <a:solidFill>
                  <a:srgbClr val="009AC9"/>
                </a:solidFill>
                <a:latin typeface="+mn-lt"/>
              </a:rPr>
              <a:t>at scale that build on one another</a:t>
            </a:r>
          </a:p>
        </p:txBody>
      </p:sp>
      <p:sp>
        <p:nvSpPr>
          <p:cNvPr id="4" name="Rectangle 3">
            <a:extLst>
              <a:ext uri="{FF2B5EF4-FFF2-40B4-BE49-F238E27FC236}">
                <a16:creationId xmlns:a16="http://schemas.microsoft.com/office/drawing/2014/main" id="{0118F22B-FD3C-A10F-19D4-C25A07E23971}"/>
              </a:ext>
            </a:extLst>
          </p:cNvPr>
          <p:cNvSpPr>
            <a:spLocks/>
          </p:cNvSpPr>
          <p:nvPr/>
        </p:nvSpPr>
        <p:spPr>
          <a:xfrm>
            <a:off x="4436694" y="5677883"/>
            <a:ext cx="548640" cy="231300"/>
          </a:xfrm>
          <a:prstGeom prst="rect">
            <a:avLst/>
          </a:prstGeom>
          <a:solidFill>
            <a:schemeClr val="accent2">
              <a:lumMod val="50000"/>
              <a:alpha val="50196"/>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 name="Rectangle 5">
            <a:extLst>
              <a:ext uri="{FF2B5EF4-FFF2-40B4-BE49-F238E27FC236}">
                <a16:creationId xmlns:a16="http://schemas.microsoft.com/office/drawing/2014/main" id="{2AE0CB7A-B1C4-6BCE-FBFC-1AE2744BAC0C}"/>
              </a:ext>
            </a:extLst>
          </p:cNvPr>
          <p:cNvSpPr>
            <a:spLocks/>
          </p:cNvSpPr>
          <p:nvPr/>
        </p:nvSpPr>
        <p:spPr>
          <a:xfrm>
            <a:off x="5212920" y="5677883"/>
            <a:ext cx="548640" cy="231300"/>
          </a:xfrm>
          <a:prstGeom prst="rect">
            <a:avLst/>
          </a:prstGeom>
          <a:solidFill>
            <a:schemeClr val="accent2">
              <a:lumMod val="50000"/>
              <a:alpha val="50196"/>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0" name="Rectangle 9">
            <a:extLst>
              <a:ext uri="{FF2B5EF4-FFF2-40B4-BE49-F238E27FC236}">
                <a16:creationId xmlns:a16="http://schemas.microsoft.com/office/drawing/2014/main" id="{4E27C7F0-13EE-E4DA-CDB9-1DDDBC8E0A2D}"/>
              </a:ext>
            </a:extLst>
          </p:cNvPr>
          <p:cNvSpPr>
            <a:spLocks/>
          </p:cNvSpPr>
          <p:nvPr/>
        </p:nvSpPr>
        <p:spPr>
          <a:xfrm>
            <a:off x="5989146" y="5677883"/>
            <a:ext cx="548640" cy="231300"/>
          </a:xfrm>
          <a:prstGeom prst="rect">
            <a:avLst/>
          </a:prstGeom>
          <a:solidFill>
            <a:schemeClr val="accent2">
              <a:lumMod val="50000"/>
              <a:alpha val="50196"/>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4" name="Rectangle 13">
            <a:extLst>
              <a:ext uri="{FF2B5EF4-FFF2-40B4-BE49-F238E27FC236}">
                <a16:creationId xmlns:a16="http://schemas.microsoft.com/office/drawing/2014/main" id="{D17B65BC-6D73-512C-918D-2C00E5CC8864}"/>
              </a:ext>
            </a:extLst>
          </p:cNvPr>
          <p:cNvSpPr>
            <a:spLocks/>
          </p:cNvSpPr>
          <p:nvPr/>
        </p:nvSpPr>
        <p:spPr>
          <a:xfrm>
            <a:off x="6765374" y="5677883"/>
            <a:ext cx="548640" cy="231300"/>
          </a:xfrm>
          <a:prstGeom prst="rect">
            <a:avLst/>
          </a:prstGeom>
          <a:solidFill>
            <a:schemeClr val="accent2">
              <a:lumMod val="50000"/>
              <a:alpha val="50196"/>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7" name="Rectangle 16">
            <a:extLst>
              <a:ext uri="{FF2B5EF4-FFF2-40B4-BE49-F238E27FC236}">
                <a16:creationId xmlns:a16="http://schemas.microsoft.com/office/drawing/2014/main" id="{F2B5A21B-BDFB-ED0C-9ED5-676EE2154DE6}"/>
              </a:ext>
            </a:extLst>
          </p:cNvPr>
          <p:cNvSpPr>
            <a:spLocks/>
          </p:cNvSpPr>
          <p:nvPr/>
        </p:nvSpPr>
        <p:spPr>
          <a:xfrm>
            <a:off x="4436694" y="5330329"/>
            <a:ext cx="548640" cy="231300"/>
          </a:xfrm>
          <a:prstGeom prst="rect">
            <a:avLst/>
          </a:prstGeom>
          <a:solidFill>
            <a:srgbClr val="0070C0">
              <a:alpha val="50196"/>
            </a:srgbClr>
          </a:solidFill>
          <a:ln w="2540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8" name="Rectangle 17">
            <a:extLst>
              <a:ext uri="{FF2B5EF4-FFF2-40B4-BE49-F238E27FC236}">
                <a16:creationId xmlns:a16="http://schemas.microsoft.com/office/drawing/2014/main" id="{19F64C5D-0A0C-4B55-6E5B-ACE512694C82}"/>
              </a:ext>
            </a:extLst>
          </p:cNvPr>
          <p:cNvSpPr>
            <a:spLocks/>
          </p:cNvSpPr>
          <p:nvPr/>
        </p:nvSpPr>
        <p:spPr>
          <a:xfrm>
            <a:off x="5212920" y="5330329"/>
            <a:ext cx="548640" cy="231300"/>
          </a:xfrm>
          <a:prstGeom prst="rect">
            <a:avLst/>
          </a:prstGeom>
          <a:solidFill>
            <a:srgbClr val="0070C0">
              <a:alpha val="50196"/>
            </a:srgbClr>
          </a:solidFill>
          <a:ln w="2540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9" name="Rectangle 18">
            <a:extLst>
              <a:ext uri="{FF2B5EF4-FFF2-40B4-BE49-F238E27FC236}">
                <a16:creationId xmlns:a16="http://schemas.microsoft.com/office/drawing/2014/main" id="{AE75C7E3-1AFF-B918-140C-E16501907EE4}"/>
              </a:ext>
            </a:extLst>
          </p:cNvPr>
          <p:cNvSpPr>
            <a:spLocks/>
          </p:cNvSpPr>
          <p:nvPr/>
        </p:nvSpPr>
        <p:spPr>
          <a:xfrm>
            <a:off x="5989146" y="5330329"/>
            <a:ext cx="548640" cy="231300"/>
          </a:xfrm>
          <a:prstGeom prst="rect">
            <a:avLst/>
          </a:prstGeom>
          <a:solidFill>
            <a:srgbClr val="0070C0">
              <a:alpha val="50196"/>
            </a:srgbClr>
          </a:solidFill>
          <a:ln w="2540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0" name="Rectangle 19">
            <a:extLst>
              <a:ext uri="{FF2B5EF4-FFF2-40B4-BE49-F238E27FC236}">
                <a16:creationId xmlns:a16="http://schemas.microsoft.com/office/drawing/2014/main" id="{C57C9E7E-9F97-EE84-DC54-CBF170C9955F}"/>
              </a:ext>
            </a:extLst>
          </p:cNvPr>
          <p:cNvSpPr>
            <a:spLocks/>
          </p:cNvSpPr>
          <p:nvPr/>
        </p:nvSpPr>
        <p:spPr>
          <a:xfrm>
            <a:off x="6765374" y="5330329"/>
            <a:ext cx="548640" cy="231300"/>
          </a:xfrm>
          <a:prstGeom prst="rect">
            <a:avLst/>
          </a:prstGeom>
          <a:solidFill>
            <a:srgbClr val="0070C0">
              <a:alpha val="50196"/>
            </a:srgbClr>
          </a:solidFill>
          <a:ln w="2540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0" name="Rectangle 29">
            <a:extLst>
              <a:ext uri="{FF2B5EF4-FFF2-40B4-BE49-F238E27FC236}">
                <a16:creationId xmlns:a16="http://schemas.microsoft.com/office/drawing/2014/main" id="{10191620-3FC2-4F2D-B7A1-03D1E72EEF34}"/>
              </a:ext>
            </a:extLst>
          </p:cNvPr>
          <p:cNvSpPr>
            <a:spLocks/>
          </p:cNvSpPr>
          <p:nvPr/>
        </p:nvSpPr>
        <p:spPr>
          <a:xfrm>
            <a:off x="5212920" y="4989422"/>
            <a:ext cx="548640" cy="231300"/>
          </a:xfrm>
          <a:prstGeom prst="rect">
            <a:avLst/>
          </a:prstGeom>
          <a:solidFill>
            <a:srgbClr val="515151">
              <a:alpha val="50196"/>
            </a:srgbClr>
          </a:solidFill>
          <a:ln w="25400">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1" name="Rectangle 30">
            <a:extLst>
              <a:ext uri="{FF2B5EF4-FFF2-40B4-BE49-F238E27FC236}">
                <a16:creationId xmlns:a16="http://schemas.microsoft.com/office/drawing/2014/main" id="{3BF31081-FC46-FC41-2C31-44E8AF92A32D}"/>
              </a:ext>
            </a:extLst>
          </p:cNvPr>
          <p:cNvSpPr>
            <a:spLocks/>
          </p:cNvSpPr>
          <p:nvPr/>
        </p:nvSpPr>
        <p:spPr>
          <a:xfrm>
            <a:off x="5989146" y="4989422"/>
            <a:ext cx="548640" cy="231300"/>
          </a:xfrm>
          <a:prstGeom prst="rect">
            <a:avLst/>
          </a:prstGeom>
          <a:solidFill>
            <a:srgbClr val="515151">
              <a:alpha val="50196"/>
            </a:srgbClr>
          </a:solidFill>
          <a:ln w="25400">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2" name="Rectangle 31">
            <a:extLst>
              <a:ext uri="{FF2B5EF4-FFF2-40B4-BE49-F238E27FC236}">
                <a16:creationId xmlns:a16="http://schemas.microsoft.com/office/drawing/2014/main" id="{2E4B0A58-2F89-F122-B2A9-E2E65105B263}"/>
              </a:ext>
            </a:extLst>
          </p:cNvPr>
          <p:cNvSpPr>
            <a:spLocks/>
          </p:cNvSpPr>
          <p:nvPr/>
        </p:nvSpPr>
        <p:spPr>
          <a:xfrm>
            <a:off x="6765374" y="4989422"/>
            <a:ext cx="548640" cy="231300"/>
          </a:xfrm>
          <a:prstGeom prst="rect">
            <a:avLst/>
          </a:prstGeom>
          <a:solidFill>
            <a:srgbClr val="515151">
              <a:alpha val="50196"/>
            </a:srgbClr>
          </a:solidFill>
          <a:ln w="25400">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4" name="Rectangle 33">
            <a:extLst>
              <a:ext uri="{FF2B5EF4-FFF2-40B4-BE49-F238E27FC236}">
                <a16:creationId xmlns:a16="http://schemas.microsoft.com/office/drawing/2014/main" id="{11731C9E-9F4F-A894-B256-15F1EF94A91E}"/>
              </a:ext>
            </a:extLst>
          </p:cNvPr>
          <p:cNvSpPr>
            <a:spLocks/>
          </p:cNvSpPr>
          <p:nvPr/>
        </p:nvSpPr>
        <p:spPr>
          <a:xfrm>
            <a:off x="5212920" y="4641868"/>
            <a:ext cx="548640" cy="231300"/>
          </a:xfrm>
          <a:prstGeom prst="rect">
            <a:avLst/>
          </a:prstGeom>
          <a:solidFill>
            <a:srgbClr val="FF0000">
              <a:alpha val="50196"/>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5" name="Rectangle 34">
            <a:extLst>
              <a:ext uri="{FF2B5EF4-FFF2-40B4-BE49-F238E27FC236}">
                <a16:creationId xmlns:a16="http://schemas.microsoft.com/office/drawing/2014/main" id="{409EF8D6-B8F4-EE29-C347-D0BF3201C653}"/>
              </a:ext>
            </a:extLst>
          </p:cNvPr>
          <p:cNvSpPr>
            <a:spLocks/>
          </p:cNvSpPr>
          <p:nvPr/>
        </p:nvSpPr>
        <p:spPr>
          <a:xfrm>
            <a:off x="5989146" y="4641868"/>
            <a:ext cx="548640" cy="231300"/>
          </a:xfrm>
          <a:prstGeom prst="rect">
            <a:avLst/>
          </a:prstGeom>
          <a:solidFill>
            <a:srgbClr val="FF0000">
              <a:alpha val="50196"/>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6" name="Rectangle 35">
            <a:extLst>
              <a:ext uri="{FF2B5EF4-FFF2-40B4-BE49-F238E27FC236}">
                <a16:creationId xmlns:a16="http://schemas.microsoft.com/office/drawing/2014/main" id="{C3712C9B-D323-79FD-1C41-F9871BA84A02}"/>
              </a:ext>
            </a:extLst>
          </p:cNvPr>
          <p:cNvSpPr>
            <a:spLocks/>
          </p:cNvSpPr>
          <p:nvPr/>
        </p:nvSpPr>
        <p:spPr>
          <a:xfrm>
            <a:off x="6765374" y="4641868"/>
            <a:ext cx="548640" cy="231300"/>
          </a:xfrm>
          <a:prstGeom prst="rect">
            <a:avLst/>
          </a:prstGeom>
          <a:solidFill>
            <a:srgbClr val="FF0000">
              <a:alpha val="50196"/>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8" name="Rectangle 37">
            <a:extLst>
              <a:ext uri="{FF2B5EF4-FFF2-40B4-BE49-F238E27FC236}">
                <a16:creationId xmlns:a16="http://schemas.microsoft.com/office/drawing/2014/main" id="{89BDC1DA-AC50-91D3-596F-3EE5646E346D}"/>
              </a:ext>
            </a:extLst>
          </p:cNvPr>
          <p:cNvSpPr>
            <a:spLocks/>
          </p:cNvSpPr>
          <p:nvPr/>
        </p:nvSpPr>
        <p:spPr>
          <a:xfrm>
            <a:off x="5989146" y="4298268"/>
            <a:ext cx="548640" cy="231300"/>
          </a:xfrm>
          <a:prstGeom prst="rect">
            <a:avLst/>
          </a:prstGeom>
          <a:solidFill>
            <a:schemeClr val="accent2">
              <a:lumMod val="50000"/>
              <a:alpha val="50196"/>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9" name="Rectangle 38">
            <a:extLst>
              <a:ext uri="{FF2B5EF4-FFF2-40B4-BE49-F238E27FC236}">
                <a16:creationId xmlns:a16="http://schemas.microsoft.com/office/drawing/2014/main" id="{36B609A7-74DD-2BD3-BA45-EBC399BBF261}"/>
              </a:ext>
            </a:extLst>
          </p:cNvPr>
          <p:cNvSpPr>
            <a:spLocks/>
          </p:cNvSpPr>
          <p:nvPr/>
        </p:nvSpPr>
        <p:spPr>
          <a:xfrm>
            <a:off x="6765374" y="4298268"/>
            <a:ext cx="548640" cy="231300"/>
          </a:xfrm>
          <a:prstGeom prst="rect">
            <a:avLst/>
          </a:prstGeom>
          <a:solidFill>
            <a:schemeClr val="accent2">
              <a:lumMod val="50000"/>
              <a:alpha val="50196"/>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2" name="Rectangle 41">
            <a:extLst>
              <a:ext uri="{FF2B5EF4-FFF2-40B4-BE49-F238E27FC236}">
                <a16:creationId xmlns:a16="http://schemas.microsoft.com/office/drawing/2014/main" id="{BA127214-8D1E-3195-3969-74C7D93B3238}"/>
              </a:ext>
            </a:extLst>
          </p:cNvPr>
          <p:cNvSpPr>
            <a:spLocks/>
          </p:cNvSpPr>
          <p:nvPr/>
        </p:nvSpPr>
        <p:spPr>
          <a:xfrm>
            <a:off x="5989146" y="3950714"/>
            <a:ext cx="548640" cy="231300"/>
          </a:xfrm>
          <a:prstGeom prst="rect">
            <a:avLst/>
          </a:prstGeom>
          <a:solidFill>
            <a:srgbClr val="0070C0">
              <a:alpha val="50196"/>
            </a:srgbClr>
          </a:solidFill>
          <a:ln w="2540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3" name="Rectangle 42">
            <a:extLst>
              <a:ext uri="{FF2B5EF4-FFF2-40B4-BE49-F238E27FC236}">
                <a16:creationId xmlns:a16="http://schemas.microsoft.com/office/drawing/2014/main" id="{39BEEF5F-8061-3981-D7C3-1BC9D2B7ECAC}"/>
              </a:ext>
            </a:extLst>
          </p:cNvPr>
          <p:cNvSpPr>
            <a:spLocks/>
          </p:cNvSpPr>
          <p:nvPr/>
        </p:nvSpPr>
        <p:spPr>
          <a:xfrm>
            <a:off x="6765374" y="3950714"/>
            <a:ext cx="548640" cy="231300"/>
          </a:xfrm>
          <a:prstGeom prst="rect">
            <a:avLst/>
          </a:prstGeom>
          <a:solidFill>
            <a:srgbClr val="0070C0">
              <a:alpha val="50196"/>
            </a:srgbClr>
          </a:solidFill>
          <a:ln w="2540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6" name="Rectangle 45">
            <a:extLst>
              <a:ext uri="{FF2B5EF4-FFF2-40B4-BE49-F238E27FC236}">
                <a16:creationId xmlns:a16="http://schemas.microsoft.com/office/drawing/2014/main" id="{1F702272-9692-2B92-1CE7-D7984F835977}"/>
              </a:ext>
            </a:extLst>
          </p:cNvPr>
          <p:cNvSpPr>
            <a:spLocks/>
          </p:cNvSpPr>
          <p:nvPr/>
        </p:nvSpPr>
        <p:spPr>
          <a:xfrm>
            <a:off x="5989146" y="3598545"/>
            <a:ext cx="548640" cy="231300"/>
          </a:xfrm>
          <a:prstGeom prst="rect">
            <a:avLst/>
          </a:prstGeom>
          <a:solidFill>
            <a:srgbClr val="515151">
              <a:alpha val="50196"/>
            </a:srgbClr>
          </a:solidFill>
          <a:ln w="25400">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47" name="Rectangle 46">
            <a:extLst>
              <a:ext uri="{FF2B5EF4-FFF2-40B4-BE49-F238E27FC236}">
                <a16:creationId xmlns:a16="http://schemas.microsoft.com/office/drawing/2014/main" id="{BA98F77A-DF1B-C338-6F30-39D4EFFFB42E}"/>
              </a:ext>
            </a:extLst>
          </p:cNvPr>
          <p:cNvSpPr>
            <a:spLocks/>
          </p:cNvSpPr>
          <p:nvPr/>
        </p:nvSpPr>
        <p:spPr>
          <a:xfrm>
            <a:off x="6765374" y="3598545"/>
            <a:ext cx="548640" cy="231300"/>
          </a:xfrm>
          <a:prstGeom prst="rect">
            <a:avLst/>
          </a:prstGeom>
          <a:solidFill>
            <a:srgbClr val="515151">
              <a:alpha val="50196"/>
            </a:srgbClr>
          </a:solidFill>
          <a:ln w="25400">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52" name="Rectangle 51">
            <a:extLst>
              <a:ext uri="{FF2B5EF4-FFF2-40B4-BE49-F238E27FC236}">
                <a16:creationId xmlns:a16="http://schemas.microsoft.com/office/drawing/2014/main" id="{6FA311B3-3E26-EA65-B825-4A2E143CC478}"/>
              </a:ext>
            </a:extLst>
          </p:cNvPr>
          <p:cNvSpPr>
            <a:spLocks/>
          </p:cNvSpPr>
          <p:nvPr/>
        </p:nvSpPr>
        <p:spPr>
          <a:xfrm>
            <a:off x="6765374" y="3250991"/>
            <a:ext cx="548640" cy="231300"/>
          </a:xfrm>
          <a:prstGeom prst="rect">
            <a:avLst/>
          </a:prstGeom>
          <a:solidFill>
            <a:srgbClr val="FF0000">
              <a:alpha val="50196"/>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4" name="Rectangle 63">
            <a:extLst>
              <a:ext uri="{FF2B5EF4-FFF2-40B4-BE49-F238E27FC236}">
                <a16:creationId xmlns:a16="http://schemas.microsoft.com/office/drawing/2014/main" id="{5FA92282-7CC1-467A-75D9-8E14EA88C909}"/>
              </a:ext>
            </a:extLst>
          </p:cNvPr>
          <p:cNvSpPr>
            <a:spLocks/>
          </p:cNvSpPr>
          <p:nvPr/>
        </p:nvSpPr>
        <p:spPr>
          <a:xfrm>
            <a:off x="6765374" y="2911321"/>
            <a:ext cx="548640" cy="231300"/>
          </a:xfrm>
          <a:prstGeom prst="rect">
            <a:avLst/>
          </a:prstGeom>
          <a:solidFill>
            <a:schemeClr val="accent2">
              <a:lumMod val="50000"/>
              <a:alpha val="50196"/>
            </a:schemeClr>
          </a:solid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5" name="Rectangle 64">
            <a:extLst>
              <a:ext uri="{FF2B5EF4-FFF2-40B4-BE49-F238E27FC236}">
                <a16:creationId xmlns:a16="http://schemas.microsoft.com/office/drawing/2014/main" id="{FB94D802-F8CE-4C90-0196-323B666ECF0D}"/>
              </a:ext>
            </a:extLst>
          </p:cNvPr>
          <p:cNvSpPr>
            <a:spLocks/>
          </p:cNvSpPr>
          <p:nvPr/>
        </p:nvSpPr>
        <p:spPr>
          <a:xfrm>
            <a:off x="6765374" y="2575293"/>
            <a:ext cx="548640" cy="231300"/>
          </a:xfrm>
          <a:prstGeom prst="rect">
            <a:avLst/>
          </a:prstGeom>
          <a:solidFill>
            <a:srgbClr val="0070C0">
              <a:alpha val="50196"/>
            </a:srgbClr>
          </a:solidFill>
          <a:ln w="2540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6" name="Rectangle 65">
            <a:extLst>
              <a:ext uri="{FF2B5EF4-FFF2-40B4-BE49-F238E27FC236}">
                <a16:creationId xmlns:a16="http://schemas.microsoft.com/office/drawing/2014/main" id="{ED9D8D4E-96FC-D3D0-A0C0-FD0BD7E933E4}"/>
              </a:ext>
            </a:extLst>
          </p:cNvPr>
          <p:cNvSpPr>
            <a:spLocks/>
          </p:cNvSpPr>
          <p:nvPr/>
        </p:nvSpPr>
        <p:spPr>
          <a:xfrm>
            <a:off x="6765374" y="2243126"/>
            <a:ext cx="548640" cy="231300"/>
          </a:xfrm>
          <a:prstGeom prst="rect">
            <a:avLst/>
          </a:prstGeom>
          <a:solidFill>
            <a:srgbClr val="0070C0">
              <a:alpha val="50196"/>
            </a:srgbClr>
          </a:solidFill>
          <a:ln w="25400">
            <a:solidFill>
              <a:srgbClr val="0087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67" name="Freeform: Shape 32">
            <a:extLst>
              <a:ext uri="{FF2B5EF4-FFF2-40B4-BE49-F238E27FC236}">
                <a16:creationId xmlns:a16="http://schemas.microsoft.com/office/drawing/2014/main" id="{898D4954-D6E2-E241-9586-A6791BE0DFC2}"/>
              </a:ext>
            </a:extLst>
          </p:cNvPr>
          <p:cNvSpPr/>
          <p:nvPr/>
        </p:nvSpPr>
        <p:spPr>
          <a:xfrm rot="21360000">
            <a:off x="4670775" y="2613203"/>
            <a:ext cx="2407563" cy="3031546"/>
          </a:xfrm>
          <a:custGeom>
            <a:avLst/>
            <a:gdLst>
              <a:gd name="connsiteX0" fmla="*/ 0 w 1765005"/>
              <a:gd name="connsiteY0" fmla="*/ 2541181 h 2561602"/>
              <a:gd name="connsiteX1" fmla="*/ 1041991 w 1765005"/>
              <a:gd name="connsiteY1" fmla="*/ 2190307 h 2561602"/>
              <a:gd name="connsiteX2" fmla="*/ 1765005 w 1765005"/>
              <a:gd name="connsiteY2" fmla="*/ 0 h 2561602"/>
            </a:gdLst>
            <a:ahLst/>
            <a:cxnLst>
              <a:cxn ang="0">
                <a:pos x="connsiteX0" y="connsiteY0"/>
              </a:cxn>
              <a:cxn ang="0">
                <a:pos x="connsiteX1" y="connsiteY1"/>
              </a:cxn>
              <a:cxn ang="0">
                <a:pos x="connsiteX2" y="connsiteY2"/>
              </a:cxn>
            </a:cxnLst>
            <a:rect l="l" t="t" r="r" b="b"/>
            <a:pathLst>
              <a:path w="1765005" h="2561602">
                <a:moveTo>
                  <a:pt x="0" y="2541181"/>
                </a:moveTo>
                <a:cubicBezTo>
                  <a:pt x="373912" y="2577509"/>
                  <a:pt x="747824" y="2613837"/>
                  <a:pt x="1041991" y="2190307"/>
                </a:cubicBezTo>
                <a:cubicBezTo>
                  <a:pt x="1336158" y="1766777"/>
                  <a:pt x="1550581" y="883388"/>
                  <a:pt x="1765005" y="0"/>
                </a:cubicBezTo>
              </a:path>
            </a:pathLst>
          </a:custGeom>
          <a:noFill/>
          <a:ln w="76200">
            <a:solidFill>
              <a:srgbClr val="00B05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8" name="Graphic 219">
            <a:extLst>
              <a:ext uri="{FF2B5EF4-FFF2-40B4-BE49-F238E27FC236}">
                <a16:creationId xmlns:a16="http://schemas.microsoft.com/office/drawing/2014/main" id="{46FA756D-5619-34BF-B47E-ED1D2F46E9C1}"/>
              </a:ext>
            </a:extLst>
          </p:cNvPr>
          <p:cNvGrpSpPr>
            <a:grpSpLocks noChangeAspect="1"/>
          </p:cNvGrpSpPr>
          <p:nvPr/>
        </p:nvGrpSpPr>
        <p:grpSpPr>
          <a:xfrm>
            <a:off x="10362292" y="126365"/>
            <a:ext cx="617334" cy="660380"/>
            <a:chOff x="5918200" y="3238500"/>
            <a:chExt cx="354384" cy="379095"/>
          </a:xfrm>
          <a:solidFill>
            <a:srgbClr val="009AC9"/>
          </a:solidFill>
        </p:grpSpPr>
        <p:sp>
          <p:nvSpPr>
            <p:cNvPr id="69" name="Freeform 68">
              <a:extLst>
                <a:ext uri="{FF2B5EF4-FFF2-40B4-BE49-F238E27FC236}">
                  <a16:creationId xmlns:a16="http://schemas.microsoft.com/office/drawing/2014/main" id="{CBC0F9E4-317B-B6B4-DD52-5D3D579D8343}"/>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70" name="Freeform 69">
              <a:extLst>
                <a:ext uri="{FF2B5EF4-FFF2-40B4-BE49-F238E27FC236}">
                  <a16:creationId xmlns:a16="http://schemas.microsoft.com/office/drawing/2014/main" id="{18EBBF44-C1C3-F36D-0ED9-0738598105A4}"/>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51EA07F4-D6E2-9AFE-70B2-99310A0A23FE}"/>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11A068D8-FC92-F263-A773-17F09FE186CD}"/>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73" name="Graphic 19">
            <a:extLst>
              <a:ext uri="{FF2B5EF4-FFF2-40B4-BE49-F238E27FC236}">
                <a16:creationId xmlns:a16="http://schemas.microsoft.com/office/drawing/2014/main" id="{61250281-F45A-E92E-370D-F603FB85E2A2}"/>
              </a:ext>
            </a:extLst>
          </p:cNvPr>
          <p:cNvGrpSpPr>
            <a:grpSpLocks noChangeAspect="1"/>
          </p:cNvGrpSpPr>
          <p:nvPr/>
        </p:nvGrpSpPr>
        <p:grpSpPr>
          <a:xfrm>
            <a:off x="11236919" y="155219"/>
            <a:ext cx="757498" cy="603031"/>
            <a:chOff x="6222677" y="4236181"/>
            <a:chExt cx="571500" cy="454961"/>
          </a:xfrm>
          <a:solidFill>
            <a:srgbClr val="009AC9"/>
          </a:solidFill>
        </p:grpSpPr>
        <p:sp>
          <p:nvSpPr>
            <p:cNvPr id="74" name="Freeform 73">
              <a:extLst>
                <a:ext uri="{FF2B5EF4-FFF2-40B4-BE49-F238E27FC236}">
                  <a16:creationId xmlns:a16="http://schemas.microsoft.com/office/drawing/2014/main" id="{1029E063-843A-35B9-6CF4-B61AA68FB535}"/>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49717B4E-405D-FD16-3803-B88AF29BF2BD}"/>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2463C58F-11C5-18F0-B0E9-6D3A56233EEF}"/>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77" name="Freeform 76">
              <a:extLst>
                <a:ext uri="{FF2B5EF4-FFF2-40B4-BE49-F238E27FC236}">
                  <a16:creationId xmlns:a16="http://schemas.microsoft.com/office/drawing/2014/main" id="{0193FFD6-E376-315E-9728-6F1984827AFB}"/>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0DB1F34D-19A5-7756-F375-75E333C4FC8F}"/>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81" name="Freeform 80">
              <a:extLst>
                <a:ext uri="{FF2B5EF4-FFF2-40B4-BE49-F238E27FC236}">
                  <a16:creationId xmlns:a16="http://schemas.microsoft.com/office/drawing/2014/main" id="{2421DD49-4717-04BA-5DD9-1F9BE0F42F1D}"/>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82" name="Freeform 81">
              <a:extLst>
                <a:ext uri="{FF2B5EF4-FFF2-40B4-BE49-F238E27FC236}">
                  <a16:creationId xmlns:a16="http://schemas.microsoft.com/office/drawing/2014/main" id="{E691045E-8ED5-9F5D-E120-2057023DF004}"/>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83" name="Freeform 82">
              <a:extLst>
                <a:ext uri="{FF2B5EF4-FFF2-40B4-BE49-F238E27FC236}">
                  <a16:creationId xmlns:a16="http://schemas.microsoft.com/office/drawing/2014/main" id="{377D74A0-6ADA-8F18-9C33-DF4EACAE954F}"/>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84" name="Freeform 83">
              <a:extLst>
                <a:ext uri="{FF2B5EF4-FFF2-40B4-BE49-F238E27FC236}">
                  <a16:creationId xmlns:a16="http://schemas.microsoft.com/office/drawing/2014/main" id="{8E1813A4-E883-0D1E-5F1B-9E597CA5C929}"/>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85" name="Freeform 84">
              <a:extLst>
                <a:ext uri="{FF2B5EF4-FFF2-40B4-BE49-F238E27FC236}">
                  <a16:creationId xmlns:a16="http://schemas.microsoft.com/office/drawing/2014/main" id="{28E1A8F3-CA1D-8983-99B5-C1AE86E2A819}"/>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86" name="Freeform 85">
              <a:extLst>
                <a:ext uri="{FF2B5EF4-FFF2-40B4-BE49-F238E27FC236}">
                  <a16:creationId xmlns:a16="http://schemas.microsoft.com/office/drawing/2014/main" id="{33946AEA-1214-BD08-D11A-6936678D59EA}"/>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88" name="Freeform 87">
              <a:extLst>
                <a:ext uri="{FF2B5EF4-FFF2-40B4-BE49-F238E27FC236}">
                  <a16:creationId xmlns:a16="http://schemas.microsoft.com/office/drawing/2014/main" id="{004E7119-0891-4BA8-3C02-AA82119E9CEA}"/>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89" name="Straight Connector 88">
            <a:extLst>
              <a:ext uri="{FF2B5EF4-FFF2-40B4-BE49-F238E27FC236}">
                <a16:creationId xmlns:a16="http://schemas.microsoft.com/office/drawing/2014/main" id="{2E15411E-9268-FF82-A025-E9A96E4B13CE}"/>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76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500" fill="hold"/>
                                        <p:tgtEl>
                                          <p:spTgt spid="332"/>
                                        </p:tgtEl>
                                        <p:attrNameLst>
                                          <p:attrName>ppt_x</p:attrName>
                                        </p:attrNameLst>
                                      </p:cBhvr>
                                      <p:tavLst>
                                        <p:tav tm="0">
                                          <p:val>
                                            <p:strVal val="0-#ppt_w/2"/>
                                          </p:val>
                                        </p:tav>
                                        <p:tav tm="100000">
                                          <p:val>
                                            <p:strVal val="#ppt_x"/>
                                          </p:val>
                                        </p:tav>
                                      </p:tavLst>
                                    </p:anim>
                                    <p:anim calcmode="lin" valueType="num">
                                      <p:cBhvr additive="base">
                                        <p:cTn id="8" dur="500" fill="hold"/>
                                        <p:tgtEl>
                                          <p:spTgt spid="3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0-#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0-#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0-#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0-#ppt_w/2"/>
                                          </p:val>
                                        </p:tav>
                                        <p:tav tm="100000">
                                          <p:val>
                                            <p:strVal val="#ppt_x"/>
                                          </p:val>
                                        </p:tav>
                                      </p:tavLst>
                                    </p:anim>
                                    <p:anim calcmode="lin" valueType="num">
                                      <p:cBhvr additive="base">
                                        <p:cTn id="46" dur="5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0-#ppt_w/2"/>
                                          </p:val>
                                        </p:tav>
                                        <p:tav tm="100000">
                                          <p:val>
                                            <p:strVal val="#ppt_x"/>
                                          </p:val>
                                        </p:tav>
                                      </p:tavLst>
                                    </p:anim>
                                    <p:anim calcmode="lin" valueType="num">
                                      <p:cBhvr additive="base">
                                        <p:cTn id="50" dur="500" fill="hold"/>
                                        <p:tgtEl>
                                          <p:spTgt spid="3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0-#ppt_w/2"/>
                                          </p:val>
                                        </p:tav>
                                        <p:tav tm="100000">
                                          <p:val>
                                            <p:strVal val="#ppt_x"/>
                                          </p:val>
                                        </p:tav>
                                      </p:tavLst>
                                    </p:anim>
                                    <p:anim calcmode="lin" valueType="num">
                                      <p:cBhvr additive="base">
                                        <p:cTn id="54" dur="500" fill="hold"/>
                                        <p:tgtEl>
                                          <p:spTgt spid="3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0-#ppt_w/2"/>
                                          </p:val>
                                        </p:tav>
                                        <p:tav tm="100000">
                                          <p:val>
                                            <p:strVal val="#ppt_x"/>
                                          </p:val>
                                        </p:tav>
                                      </p:tavLst>
                                    </p:anim>
                                    <p:anim calcmode="lin" valueType="num">
                                      <p:cBhvr additive="base">
                                        <p:cTn id="58" dur="5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0-#ppt_w/2"/>
                                          </p:val>
                                        </p:tav>
                                        <p:tav tm="100000">
                                          <p:val>
                                            <p:strVal val="#ppt_x"/>
                                          </p:val>
                                        </p:tav>
                                      </p:tavLst>
                                    </p:anim>
                                    <p:anim calcmode="lin" valueType="num">
                                      <p:cBhvr additive="base">
                                        <p:cTn id="62" dur="500" fill="hold"/>
                                        <p:tgtEl>
                                          <p:spTgt spid="17"/>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0-#ppt_w/2"/>
                                          </p:val>
                                        </p:tav>
                                        <p:tav tm="100000">
                                          <p:val>
                                            <p:strVal val="#ppt_x"/>
                                          </p:val>
                                        </p:tav>
                                      </p:tavLst>
                                    </p:anim>
                                    <p:anim calcmode="lin" valueType="num">
                                      <p:cBhvr additive="base">
                                        <p:cTn id="66" dur="500" fill="hold"/>
                                        <p:tgtEl>
                                          <p:spTgt spid="1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0-#ppt_w/2"/>
                                          </p:val>
                                        </p:tav>
                                        <p:tav tm="100000">
                                          <p:val>
                                            <p:strVal val="#ppt_x"/>
                                          </p:val>
                                        </p:tav>
                                      </p:tavLst>
                                    </p:anim>
                                    <p:anim calcmode="lin" valueType="num">
                                      <p:cBhvr additive="base">
                                        <p:cTn id="70" dur="500" fill="hold"/>
                                        <p:tgtEl>
                                          <p:spTgt spid="30"/>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500" fill="hold"/>
                                        <p:tgtEl>
                                          <p:spTgt spid="34"/>
                                        </p:tgtEl>
                                        <p:attrNameLst>
                                          <p:attrName>ppt_x</p:attrName>
                                        </p:attrNameLst>
                                      </p:cBhvr>
                                      <p:tavLst>
                                        <p:tav tm="0">
                                          <p:val>
                                            <p:strVal val="0-#ppt_w/2"/>
                                          </p:val>
                                        </p:tav>
                                        <p:tav tm="100000">
                                          <p:val>
                                            <p:strVal val="#ppt_x"/>
                                          </p:val>
                                        </p:tav>
                                      </p:tavLst>
                                    </p:anim>
                                    <p:anim calcmode="lin" valueType="num">
                                      <p:cBhvr additive="base">
                                        <p:cTn id="74"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500" fill="hold"/>
                                        <p:tgtEl>
                                          <p:spTgt spid="42"/>
                                        </p:tgtEl>
                                        <p:attrNameLst>
                                          <p:attrName>ppt_x</p:attrName>
                                        </p:attrNameLst>
                                      </p:cBhvr>
                                      <p:tavLst>
                                        <p:tav tm="0">
                                          <p:val>
                                            <p:strVal val="#ppt_x"/>
                                          </p:val>
                                        </p:tav>
                                        <p:tav tm="100000">
                                          <p:val>
                                            <p:strVal val="#ppt_x"/>
                                          </p:val>
                                        </p:tav>
                                      </p:tavLst>
                                    </p:anim>
                                    <p:anim calcmode="lin" valueType="num">
                                      <p:cBhvr additive="base">
                                        <p:cTn id="80" dur="500" fill="hold"/>
                                        <p:tgtEl>
                                          <p:spTgt spid="4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ppt_x"/>
                                          </p:val>
                                        </p:tav>
                                        <p:tav tm="100000">
                                          <p:val>
                                            <p:strVal val="#ppt_x"/>
                                          </p:val>
                                        </p:tav>
                                      </p:tavLst>
                                    </p:anim>
                                    <p:anim calcmode="lin" valueType="num">
                                      <p:cBhvr additive="base">
                                        <p:cTn id="84" dur="500" fill="hold"/>
                                        <p:tgtEl>
                                          <p:spTgt spid="43"/>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ppt_x"/>
                                          </p:val>
                                        </p:tav>
                                        <p:tav tm="100000">
                                          <p:val>
                                            <p:strVal val="#ppt_x"/>
                                          </p:val>
                                        </p:tav>
                                      </p:tavLst>
                                    </p:anim>
                                    <p:anim calcmode="lin" valueType="num">
                                      <p:cBhvr additive="base">
                                        <p:cTn id="92" dur="500" fill="hold"/>
                                        <p:tgtEl>
                                          <p:spTgt spid="47"/>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additive="base">
                                        <p:cTn id="95" dur="500" fill="hold"/>
                                        <p:tgtEl>
                                          <p:spTgt spid="52"/>
                                        </p:tgtEl>
                                        <p:attrNameLst>
                                          <p:attrName>ppt_x</p:attrName>
                                        </p:attrNameLst>
                                      </p:cBhvr>
                                      <p:tavLst>
                                        <p:tav tm="0">
                                          <p:val>
                                            <p:strVal val="#ppt_x"/>
                                          </p:val>
                                        </p:tav>
                                        <p:tav tm="100000">
                                          <p:val>
                                            <p:strVal val="#ppt_x"/>
                                          </p:val>
                                        </p:tav>
                                      </p:tavLst>
                                    </p:anim>
                                    <p:anim calcmode="lin" valueType="num">
                                      <p:cBhvr additive="base">
                                        <p:cTn id="96" dur="500" fill="hold"/>
                                        <p:tgtEl>
                                          <p:spTgt spid="5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4"/>
                                        </p:tgtEl>
                                        <p:attrNameLst>
                                          <p:attrName>style.visibility</p:attrName>
                                        </p:attrNameLst>
                                      </p:cBhvr>
                                      <p:to>
                                        <p:strVal val="visible"/>
                                      </p:to>
                                    </p:set>
                                    <p:anim calcmode="lin" valueType="num">
                                      <p:cBhvr additive="base">
                                        <p:cTn id="99" dur="500" fill="hold"/>
                                        <p:tgtEl>
                                          <p:spTgt spid="64"/>
                                        </p:tgtEl>
                                        <p:attrNameLst>
                                          <p:attrName>ppt_x</p:attrName>
                                        </p:attrNameLst>
                                      </p:cBhvr>
                                      <p:tavLst>
                                        <p:tav tm="0">
                                          <p:val>
                                            <p:strVal val="#ppt_x"/>
                                          </p:val>
                                        </p:tav>
                                        <p:tav tm="100000">
                                          <p:val>
                                            <p:strVal val="#ppt_x"/>
                                          </p:val>
                                        </p:tav>
                                      </p:tavLst>
                                    </p:anim>
                                    <p:anim calcmode="lin" valueType="num">
                                      <p:cBhvr additive="base">
                                        <p:cTn id="100" dur="500" fill="hold"/>
                                        <p:tgtEl>
                                          <p:spTgt spid="6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5"/>
                                        </p:tgtEl>
                                        <p:attrNameLst>
                                          <p:attrName>style.visibility</p:attrName>
                                        </p:attrNameLst>
                                      </p:cBhvr>
                                      <p:to>
                                        <p:strVal val="visible"/>
                                      </p:to>
                                    </p:set>
                                    <p:anim calcmode="lin" valueType="num">
                                      <p:cBhvr additive="base">
                                        <p:cTn id="103" dur="500" fill="hold"/>
                                        <p:tgtEl>
                                          <p:spTgt spid="65"/>
                                        </p:tgtEl>
                                        <p:attrNameLst>
                                          <p:attrName>ppt_x</p:attrName>
                                        </p:attrNameLst>
                                      </p:cBhvr>
                                      <p:tavLst>
                                        <p:tav tm="0">
                                          <p:val>
                                            <p:strVal val="#ppt_x"/>
                                          </p:val>
                                        </p:tav>
                                        <p:tav tm="100000">
                                          <p:val>
                                            <p:strVal val="#ppt_x"/>
                                          </p:val>
                                        </p:tav>
                                      </p:tavLst>
                                    </p:anim>
                                    <p:anim calcmode="lin" valueType="num">
                                      <p:cBhvr additive="base">
                                        <p:cTn id="104" dur="500" fill="hold"/>
                                        <p:tgtEl>
                                          <p:spTgt spid="65"/>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 calcmode="lin" valueType="num">
                                      <p:cBhvr additive="base">
                                        <p:cTn id="107" dur="500" fill="hold"/>
                                        <p:tgtEl>
                                          <p:spTgt spid="66"/>
                                        </p:tgtEl>
                                        <p:attrNameLst>
                                          <p:attrName>ppt_x</p:attrName>
                                        </p:attrNameLst>
                                      </p:cBhvr>
                                      <p:tavLst>
                                        <p:tav tm="0">
                                          <p:val>
                                            <p:strVal val="#ppt_x"/>
                                          </p:val>
                                        </p:tav>
                                        <p:tav tm="100000">
                                          <p:val>
                                            <p:strVal val="#ppt_x"/>
                                          </p:val>
                                        </p:tav>
                                      </p:tavLst>
                                    </p:anim>
                                    <p:anim calcmode="lin" valueType="num">
                                      <p:cBhvr additive="base">
                                        <p:cTn id="108" dur="500" fill="hold"/>
                                        <p:tgtEl>
                                          <p:spTgt spid="66"/>
                                        </p:tgtEl>
                                        <p:attrNameLst>
                                          <p:attrName>ppt_y</p:attrName>
                                        </p:attrNameLst>
                                      </p:cBhvr>
                                      <p:tavLst>
                                        <p:tav tm="0">
                                          <p:val>
                                            <p:strVal val="1+#ppt_h/2"/>
                                          </p:val>
                                        </p:tav>
                                        <p:tav tm="100000">
                                          <p:val>
                                            <p:strVal val="#ppt_y"/>
                                          </p:val>
                                        </p:tav>
                                      </p:tavLst>
                                    </p:anim>
                                  </p:childTnLst>
                                </p:cTn>
                              </p:par>
                            </p:childTnLst>
                          </p:cTn>
                        </p:par>
                        <p:par>
                          <p:cTn id="109" fill="hold">
                            <p:stCondLst>
                              <p:cond delay="500"/>
                            </p:stCondLst>
                            <p:childTnLst>
                              <p:par>
                                <p:cTn id="110" presetID="9" presetClass="entr" presetSubtype="0" fill="hold" grpId="0" nodeType="afterEffect">
                                  <p:stCondLst>
                                    <p:cond delay="0"/>
                                  </p:stCondLst>
                                  <p:childTnLst>
                                    <p:set>
                                      <p:cBhvr>
                                        <p:cTn id="111" dur="1" fill="hold">
                                          <p:stCondLst>
                                            <p:cond delay="0"/>
                                          </p:stCondLst>
                                        </p:cTn>
                                        <p:tgtEl>
                                          <p:spTgt spid="67"/>
                                        </p:tgtEl>
                                        <p:attrNameLst>
                                          <p:attrName>style.visibility</p:attrName>
                                        </p:attrNameLst>
                                      </p:cBhvr>
                                      <p:to>
                                        <p:strVal val="visible"/>
                                      </p:to>
                                    </p:set>
                                    <p:animEffect transition="in" filter="dissolve">
                                      <p:cBhvr>
                                        <p:cTn id="112" dur="2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4" grpId="0" animBg="1"/>
      <p:bldP spid="6" grpId="0" animBg="1"/>
      <p:bldP spid="10" grpId="0" animBg="1"/>
      <p:bldP spid="14" grpId="0" animBg="1"/>
      <p:bldP spid="17" grpId="0" animBg="1"/>
      <p:bldP spid="18" grpId="0" animBg="1"/>
      <p:bldP spid="19" grpId="0" animBg="1"/>
      <p:bldP spid="20" grpId="0" animBg="1"/>
      <p:bldP spid="30" grpId="0" animBg="1"/>
      <p:bldP spid="31" grpId="0" animBg="1"/>
      <p:bldP spid="32" grpId="0" animBg="1"/>
      <p:bldP spid="34" grpId="0" animBg="1"/>
      <p:bldP spid="35" grpId="0" animBg="1"/>
      <p:bldP spid="36" grpId="0" animBg="1"/>
      <p:bldP spid="38" grpId="0" animBg="1"/>
      <p:bldP spid="39" grpId="0" animBg="1"/>
      <p:bldP spid="42" grpId="0" animBg="1"/>
      <p:bldP spid="43" grpId="0" animBg="1"/>
      <p:bldP spid="46" grpId="0" animBg="1"/>
      <p:bldP spid="47" grpId="0" animBg="1"/>
      <p:bldP spid="52" grpId="0" animBg="1"/>
      <p:bldP spid="64" grpId="0" animBg="1"/>
      <p:bldP spid="65" grpId="0" animBg="1"/>
      <p:bldP spid="66" grpId="0" animBg="1"/>
      <p:bldP spid="6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2ADFD1-F02C-792C-B94E-495D3671F4BF}"/>
              </a:ext>
            </a:extLst>
          </p:cNvPr>
          <p:cNvSpPr>
            <a:spLocks noGrp="1"/>
          </p:cNvSpPr>
          <p:nvPr>
            <p:ph type="body" sz="quarter" idx="10"/>
          </p:nvPr>
        </p:nvSpPr>
        <p:spPr>
          <a:xfrm>
            <a:off x="2428240" y="3082392"/>
            <a:ext cx="7335519" cy="975258"/>
          </a:xfrm>
        </p:spPr>
        <p:txBody>
          <a:bodyPr/>
          <a:lstStyle/>
          <a:p>
            <a:r>
              <a:rPr lang="en-US" sz="3200" dirty="0"/>
              <a:t>PRACTICAL APPLICATIONS</a:t>
            </a:r>
          </a:p>
        </p:txBody>
      </p:sp>
    </p:spTree>
    <p:extLst>
      <p:ext uri="{BB962C8B-B14F-4D97-AF65-F5344CB8AC3E}">
        <p14:creationId xmlns:p14="http://schemas.microsoft.com/office/powerpoint/2010/main" val="3868766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a:xfrm>
            <a:off x="609600" y="225425"/>
            <a:ext cx="11449722" cy="603496"/>
          </a:xfrm>
        </p:spPr>
        <p:txBody>
          <a:bodyPr/>
          <a:lstStyle/>
          <a:p>
            <a:r>
              <a:rPr lang="en-US" dirty="0"/>
              <a:t>Example #</a:t>
            </a:r>
            <a:r>
              <a:rPr lang="en-US"/>
              <a:t>1</a:t>
            </a:r>
            <a:r>
              <a:rPr lang="en-US" dirty="0"/>
              <a:t> – Critical Spare Parts Identification</a:t>
            </a:r>
          </a:p>
        </p:txBody>
      </p:sp>
      <p:sp>
        <p:nvSpPr>
          <p:cNvPr id="44" name="Content Placeholder 7">
            <a:extLst>
              <a:ext uri="{FF2B5EF4-FFF2-40B4-BE49-F238E27FC236}">
                <a16:creationId xmlns:a16="http://schemas.microsoft.com/office/drawing/2014/main" id="{A1E4F0F6-2EF1-1BD2-70D8-AAED2C5DB933}"/>
              </a:ext>
            </a:extLst>
          </p:cNvPr>
          <p:cNvSpPr txBox="1">
            <a:spLocks/>
          </p:cNvSpPr>
          <p:nvPr/>
        </p:nvSpPr>
        <p:spPr>
          <a:xfrm>
            <a:off x="612648" y="987552"/>
            <a:ext cx="9749644" cy="640080"/>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0"/>
              </a:spcAft>
              <a:buClrTx/>
              <a:buSzTx/>
              <a:buFont typeface="Arial" panose="020B0604020202020204" pitchFamily="34" charset="0"/>
              <a:buNone/>
              <a:tabLst/>
              <a:defRPr/>
            </a:pPr>
            <a:r>
              <a:rPr lang="en-US" sz="2000" dirty="0">
                <a:solidFill>
                  <a:srgbClr val="009AC9"/>
                </a:solidFill>
                <a:latin typeface="+mn-lt"/>
              </a:rPr>
              <a:t>Challenge: </a:t>
            </a:r>
            <a:r>
              <a:rPr lang="en-US" sz="2000" dirty="0">
                <a:latin typeface="+mn-lt"/>
              </a:rPr>
              <a:t>How do I use advanced analytics to help with spare parts identification?</a:t>
            </a:r>
          </a:p>
          <a:p>
            <a:pPr marL="0" marR="0" lvl="0" indent="0" algn="l" defTabSz="914400" rtl="0" eaLnBrk="1" fontAlgn="auto" latinLnBrk="0" hangingPunct="1">
              <a:lnSpc>
                <a:spcPct val="90000"/>
              </a:lnSpc>
              <a:spcBef>
                <a:spcPts val="250"/>
              </a:spcBef>
              <a:spcAft>
                <a:spcPts val="0"/>
              </a:spcAft>
              <a:buClrTx/>
              <a:buSzTx/>
              <a:buFont typeface="Arial" panose="020B0604020202020204" pitchFamily="34" charset="0"/>
              <a:buNone/>
              <a:tabLst/>
              <a:defRPr/>
            </a:pPr>
            <a:endParaRPr lang="en-US" sz="2000" dirty="0">
              <a:latin typeface="+mn-lt"/>
            </a:endParaRPr>
          </a:p>
          <a:p>
            <a:pPr marL="0" marR="0" lvl="0" indent="0" algn="l" defTabSz="914400" rtl="0" eaLnBrk="1" fontAlgn="auto" latinLnBrk="0" hangingPunct="1">
              <a:lnSpc>
                <a:spcPct val="90000"/>
              </a:lnSpc>
              <a:spcBef>
                <a:spcPts val="250"/>
              </a:spcBef>
              <a:spcAft>
                <a:spcPts val="0"/>
              </a:spcAft>
              <a:buClrTx/>
              <a:buSzTx/>
              <a:buFont typeface="Arial" panose="020B0604020202020204" pitchFamily="34" charset="0"/>
              <a:buNone/>
              <a:tabLst/>
              <a:defRPr/>
            </a:pPr>
            <a:r>
              <a:rPr lang="en-US" sz="2000" dirty="0">
                <a:solidFill>
                  <a:srgbClr val="009AC9"/>
                </a:solidFill>
                <a:latin typeface="+mn-lt"/>
              </a:rPr>
              <a:t>Situation: </a:t>
            </a:r>
          </a:p>
          <a:p>
            <a:pPr marL="342900" indent="-342900" fontAlgn="auto">
              <a:spcAft>
                <a:spcPts val="0"/>
              </a:spcAft>
              <a:buFont typeface="Arial" panose="020B0604020202020204" pitchFamily="34" charset="0"/>
              <a:buChar char="•"/>
              <a:defRPr/>
            </a:pPr>
            <a:r>
              <a:rPr lang="en-US" sz="2000" dirty="0">
                <a:latin typeface="+mn-lt"/>
              </a:rPr>
              <a:t>200,000 parts</a:t>
            </a:r>
          </a:p>
          <a:p>
            <a:pPr marL="342900" indent="-342900" fontAlgn="auto">
              <a:spcAft>
                <a:spcPts val="0"/>
              </a:spcAft>
              <a:buFont typeface="Arial" panose="020B0604020202020204" pitchFamily="34" charset="0"/>
              <a:buChar char="•"/>
              <a:defRPr/>
            </a:pPr>
            <a:r>
              <a:rPr lang="en-US" sz="2000" dirty="0">
                <a:latin typeface="+mn-lt"/>
              </a:rPr>
              <a:t>Incomplete data</a:t>
            </a:r>
          </a:p>
          <a:p>
            <a:pPr marL="342900" indent="-342900" fontAlgn="auto">
              <a:spcAft>
                <a:spcPts val="0"/>
              </a:spcAft>
              <a:buFont typeface="Arial" panose="020B0604020202020204" pitchFamily="34" charset="0"/>
              <a:buChar char="•"/>
              <a:defRPr/>
            </a:pPr>
            <a:r>
              <a:rPr lang="en-US" sz="2000" dirty="0">
                <a:latin typeface="+mn-lt"/>
              </a:rPr>
              <a:t>Inconsistent nomenclature</a:t>
            </a:r>
          </a:p>
          <a:p>
            <a:pPr marL="342900" indent="-342900" fontAlgn="auto">
              <a:spcAft>
                <a:spcPts val="0"/>
              </a:spcAft>
              <a:buFont typeface="Arial" panose="020B0604020202020204" pitchFamily="34" charset="0"/>
              <a:buChar char="•"/>
              <a:defRPr/>
            </a:pPr>
            <a:r>
              <a:rPr lang="en-US" sz="2000" dirty="0">
                <a:latin typeface="+mn-lt"/>
              </a:rPr>
              <a:t>Decentralized decision making</a:t>
            </a:r>
          </a:p>
          <a:p>
            <a:pPr marL="342900" indent="-342900" fontAlgn="auto">
              <a:spcAft>
                <a:spcPts val="0"/>
              </a:spcAft>
              <a:buFont typeface="Arial" panose="020B0604020202020204" pitchFamily="34" charset="0"/>
              <a:buChar char="•"/>
              <a:defRPr/>
            </a:pPr>
            <a:r>
              <a:rPr lang="en-US" sz="2000" dirty="0">
                <a:latin typeface="+mn-lt"/>
              </a:rPr>
              <a:t>Decentralized processes</a:t>
            </a:r>
          </a:p>
        </p:txBody>
      </p:sp>
      <p:grpSp>
        <p:nvGrpSpPr>
          <p:cNvPr id="3" name="Graphic 219">
            <a:extLst>
              <a:ext uri="{FF2B5EF4-FFF2-40B4-BE49-F238E27FC236}">
                <a16:creationId xmlns:a16="http://schemas.microsoft.com/office/drawing/2014/main" id="{C424A7B8-56A1-1E2F-D463-8B94E7ED2C7C}"/>
              </a:ext>
            </a:extLst>
          </p:cNvPr>
          <p:cNvGrpSpPr>
            <a:grpSpLocks noChangeAspect="1"/>
          </p:cNvGrpSpPr>
          <p:nvPr/>
        </p:nvGrpSpPr>
        <p:grpSpPr>
          <a:xfrm>
            <a:off x="10362292" y="126366"/>
            <a:ext cx="617334" cy="660380"/>
            <a:chOff x="5918200" y="3238500"/>
            <a:chExt cx="354384" cy="379095"/>
          </a:xfrm>
          <a:solidFill>
            <a:srgbClr val="009AC9"/>
          </a:solidFill>
        </p:grpSpPr>
        <p:sp>
          <p:nvSpPr>
            <p:cNvPr id="9" name="Freeform 8">
              <a:extLst>
                <a:ext uri="{FF2B5EF4-FFF2-40B4-BE49-F238E27FC236}">
                  <a16:creationId xmlns:a16="http://schemas.microsoft.com/office/drawing/2014/main" id="{81E42111-55D8-2958-05A9-93A0663E852A}"/>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12" name="Freeform 11">
              <a:extLst>
                <a:ext uri="{FF2B5EF4-FFF2-40B4-BE49-F238E27FC236}">
                  <a16:creationId xmlns:a16="http://schemas.microsoft.com/office/drawing/2014/main" id="{839D6F8A-0068-BFC9-44B6-39232F8B3F99}"/>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36" name="Freeform 35">
              <a:extLst>
                <a:ext uri="{FF2B5EF4-FFF2-40B4-BE49-F238E27FC236}">
                  <a16:creationId xmlns:a16="http://schemas.microsoft.com/office/drawing/2014/main" id="{FD5D86E3-B184-8ECB-D2B4-51AE0F375A16}"/>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37" name="Freeform 36">
              <a:extLst>
                <a:ext uri="{FF2B5EF4-FFF2-40B4-BE49-F238E27FC236}">
                  <a16:creationId xmlns:a16="http://schemas.microsoft.com/office/drawing/2014/main" id="{FEEDE2A8-626C-1C79-CCAB-54F2B632D2AC}"/>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38" name="Graphic 19">
            <a:extLst>
              <a:ext uri="{FF2B5EF4-FFF2-40B4-BE49-F238E27FC236}">
                <a16:creationId xmlns:a16="http://schemas.microsoft.com/office/drawing/2014/main" id="{E524A5EE-0CC6-0423-70AC-BEA78915A2E7}"/>
              </a:ext>
            </a:extLst>
          </p:cNvPr>
          <p:cNvGrpSpPr>
            <a:grpSpLocks noChangeAspect="1"/>
          </p:cNvGrpSpPr>
          <p:nvPr/>
        </p:nvGrpSpPr>
        <p:grpSpPr>
          <a:xfrm>
            <a:off x="11236919" y="155219"/>
            <a:ext cx="757498" cy="603031"/>
            <a:chOff x="6222677" y="4236181"/>
            <a:chExt cx="571500" cy="454961"/>
          </a:xfrm>
          <a:solidFill>
            <a:srgbClr val="009AC9"/>
          </a:solidFill>
        </p:grpSpPr>
        <p:sp>
          <p:nvSpPr>
            <p:cNvPr id="39" name="Freeform 38">
              <a:extLst>
                <a:ext uri="{FF2B5EF4-FFF2-40B4-BE49-F238E27FC236}">
                  <a16:creationId xmlns:a16="http://schemas.microsoft.com/office/drawing/2014/main" id="{27B8E129-6F3A-88CE-610B-8BC4DA5D93F1}"/>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4C2E1281-AD75-64AA-9954-AF9ADB1590BF}"/>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EB2CAB44-E140-2E47-6DC8-BC914BB66C64}"/>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48" name="Freeform 47">
              <a:extLst>
                <a:ext uri="{FF2B5EF4-FFF2-40B4-BE49-F238E27FC236}">
                  <a16:creationId xmlns:a16="http://schemas.microsoft.com/office/drawing/2014/main" id="{D22C2DF2-16CC-A9F9-3E79-0B995203B6A2}"/>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49" name="Freeform 48">
              <a:extLst>
                <a:ext uri="{FF2B5EF4-FFF2-40B4-BE49-F238E27FC236}">
                  <a16:creationId xmlns:a16="http://schemas.microsoft.com/office/drawing/2014/main" id="{7E509A5C-5C59-4958-E3E4-976CFCF46663}"/>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50" name="Freeform 49">
              <a:extLst>
                <a:ext uri="{FF2B5EF4-FFF2-40B4-BE49-F238E27FC236}">
                  <a16:creationId xmlns:a16="http://schemas.microsoft.com/office/drawing/2014/main" id="{4FA809F7-7A5F-FBF3-3530-EF1A56CF7535}"/>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51" name="Freeform 50">
              <a:extLst>
                <a:ext uri="{FF2B5EF4-FFF2-40B4-BE49-F238E27FC236}">
                  <a16:creationId xmlns:a16="http://schemas.microsoft.com/office/drawing/2014/main" id="{CAD30ED5-2652-806D-A4E2-84D8BDEE3FA2}"/>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52" name="Freeform 51">
              <a:extLst>
                <a:ext uri="{FF2B5EF4-FFF2-40B4-BE49-F238E27FC236}">
                  <a16:creationId xmlns:a16="http://schemas.microsoft.com/office/drawing/2014/main" id="{BEC192FD-D192-B03F-459D-075952E8D6AF}"/>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53" name="Freeform 52">
              <a:extLst>
                <a:ext uri="{FF2B5EF4-FFF2-40B4-BE49-F238E27FC236}">
                  <a16:creationId xmlns:a16="http://schemas.microsoft.com/office/drawing/2014/main" id="{6126E04B-EECB-78A9-0B22-654D7D61FA20}"/>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54" name="Freeform 53">
              <a:extLst>
                <a:ext uri="{FF2B5EF4-FFF2-40B4-BE49-F238E27FC236}">
                  <a16:creationId xmlns:a16="http://schemas.microsoft.com/office/drawing/2014/main" id="{A860831B-A261-2EA5-D66D-5FF53DF05347}"/>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55" name="Freeform 54">
              <a:extLst>
                <a:ext uri="{FF2B5EF4-FFF2-40B4-BE49-F238E27FC236}">
                  <a16:creationId xmlns:a16="http://schemas.microsoft.com/office/drawing/2014/main" id="{076F697D-4C64-B2D0-0346-3E6E78DDB701}"/>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56" name="Freeform 55">
              <a:extLst>
                <a:ext uri="{FF2B5EF4-FFF2-40B4-BE49-F238E27FC236}">
                  <a16:creationId xmlns:a16="http://schemas.microsoft.com/office/drawing/2014/main" id="{B6105A0E-834F-AE4F-C9D9-476CCEA529B0}"/>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57" name="Straight Connector 56">
            <a:extLst>
              <a:ext uri="{FF2B5EF4-FFF2-40B4-BE49-F238E27FC236}">
                <a16:creationId xmlns:a16="http://schemas.microsoft.com/office/drawing/2014/main" id="{5F6A2E2C-CAB5-BEB5-85F3-3BE773E62ADA}"/>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pic>
        <p:nvPicPr>
          <p:cNvPr id="69" name="Graphic 68">
            <a:extLst>
              <a:ext uri="{FF2B5EF4-FFF2-40B4-BE49-F238E27FC236}">
                <a16:creationId xmlns:a16="http://schemas.microsoft.com/office/drawing/2014/main" id="{6A3515F3-5AFA-BB50-22C3-9CF8BD772C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66760" y="1500292"/>
            <a:ext cx="3233599" cy="2299832"/>
          </a:xfrm>
          <a:prstGeom prst="rect">
            <a:avLst/>
          </a:prstGeom>
        </p:spPr>
      </p:pic>
      <p:grpSp>
        <p:nvGrpSpPr>
          <p:cNvPr id="90" name="Group 89">
            <a:extLst>
              <a:ext uri="{FF2B5EF4-FFF2-40B4-BE49-F238E27FC236}">
                <a16:creationId xmlns:a16="http://schemas.microsoft.com/office/drawing/2014/main" id="{B2959D64-A2AE-DAFB-94B9-056B023FB2A4}"/>
              </a:ext>
            </a:extLst>
          </p:cNvPr>
          <p:cNvGrpSpPr/>
          <p:nvPr/>
        </p:nvGrpSpPr>
        <p:grpSpPr>
          <a:xfrm>
            <a:off x="6823301" y="4212748"/>
            <a:ext cx="4772041" cy="2017252"/>
            <a:chOff x="8459411" y="4188854"/>
            <a:chExt cx="2419379" cy="3299014"/>
          </a:xfrm>
        </p:grpSpPr>
        <p:grpSp>
          <p:nvGrpSpPr>
            <p:cNvPr id="91" name="Group 90">
              <a:extLst>
                <a:ext uri="{FF2B5EF4-FFF2-40B4-BE49-F238E27FC236}">
                  <a16:creationId xmlns:a16="http://schemas.microsoft.com/office/drawing/2014/main" id="{630969C6-E4DF-FB49-9BF3-59AD7E1B6A96}"/>
                </a:ext>
              </a:extLst>
            </p:cNvPr>
            <p:cNvGrpSpPr/>
            <p:nvPr/>
          </p:nvGrpSpPr>
          <p:grpSpPr>
            <a:xfrm>
              <a:off x="8459411" y="4459860"/>
              <a:ext cx="2419379" cy="3028008"/>
              <a:chOff x="651695" y="2819413"/>
              <a:chExt cx="8584219" cy="1931872"/>
            </a:xfrm>
          </p:grpSpPr>
          <p:sp>
            <p:nvSpPr>
              <p:cNvPr id="93" name="Rectangle 92">
                <a:extLst>
                  <a:ext uri="{FF2B5EF4-FFF2-40B4-BE49-F238E27FC236}">
                    <a16:creationId xmlns:a16="http://schemas.microsoft.com/office/drawing/2014/main" id="{F29FC29F-F6E0-3A08-A288-58BA578EA1D2}"/>
                  </a:ext>
                </a:extLst>
              </p:cNvPr>
              <p:cNvSpPr/>
              <p:nvPr/>
            </p:nvSpPr>
            <p:spPr>
              <a:xfrm>
                <a:off x="651695" y="2972273"/>
                <a:ext cx="8584219" cy="1779012"/>
              </a:xfrm>
              <a:prstGeom prst="rect">
                <a:avLst/>
              </a:prstGeom>
              <a:solidFill>
                <a:schemeClr val="bg1"/>
              </a:solidFill>
              <a:ln w="19050">
                <a:solidFill>
                  <a:srgbClr val="009AC9"/>
                </a:solidFill>
              </a:ln>
            </p:spPr>
            <p:style>
              <a:lnRef idx="2">
                <a:schemeClr val="accent1">
                  <a:shade val="50000"/>
                </a:schemeClr>
              </a:lnRef>
              <a:fillRef idx="1">
                <a:schemeClr val="accent1"/>
              </a:fillRef>
              <a:effectRef idx="0">
                <a:schemeClr val="accent1"/>
              </a:effectRef>
              <a:fontRef idx="minor">
                <a:schemeClr val="lt1"/>
              </a:fontRef>
            </p:style>
            <p:txBody>
              <a:bodyPr tIns="182880" rtlCol="0" anchor="t"/>
              <a:lstStyle/>
              <a:p>
                <a:pPr marL="228600" marR="0" lvl="1" indent="-228600" defTabSz="914400" eaLnBrk="1" latinLnBrk="0" hangingPunct="1">
                  <a:lnSpc>
                    <a:spcPct val="90000"/>
                  </a:lnSpc>
                  <a:spcBef>
                    <a:spcPts val="600"/>
                  </a:spcBef>
                  <a:spcAft>
                    <a:spcPts val="600"/>
                  </a:spcAft>
                  <a:buClr>
                    <a:srgbClr val="009AC9"/>
                  </a:buClr>
                  <a:buSzTx/>
                  <a:buFont typeface="Wingdings" panose="05000000000000000000" pitchFamily="2" charset="2"/>
                  <a:buChar char=""/>
                  <a:tabLst/>
                  <a:defRPr/>
                </a:pPr>
                <a:r>
                  <a:rPr lang="en-US" sz="1400" dirty="0">
                    <a:solidFill>
                      <a:srgbClr val="5E5F62"/>
                    </a:solidFill>
                    <a:cs typeface="Arial" panose="020B0604020202020204" pitchFamily="34" charset="0"/>
                  </a:rPr>
                  <a:t>Clearly define desired outcomes and possibilities to align expectations</a:t>
                </a:r>
              </a:p>
              <a:p>
                <a:pPr marL="228600" marR="0" lvl="1" indent="-228600" defTabSz="914400" eaLnBrk="1" latinLnBrk="0" hangingPunct="1">
                  <a:lnSpc>
                    <a:spcPct val="90000"/>
                  </a:lnSpc>
                  <a:spcBef>
                    <a:spcPts val="600"/>
                  </a:spcBef>
                  <a:spcAft>
                    <a:spcPts val="600"/>
                  </a:spcAft>
                  <a:buClr>
                    <a:srgbClr val="009AC9"/>
                  </a:buClr>
                  <a:buSzTx/>
                  <a:buFont typeface="Wingdings" panose="05000000000000000000" pitchFamily="2" charset="2"/>
                  <a:buChar char=""/>
                  <a:tabLst/>
                  <a:defRPr/>
                </a:pPr>
                <a:r>
                  <a:rPr lang="en-US" sz="1400" dirty="0">
                    <a:solidFill>
                      <a:srgbClr val="5E5F62"/>
                    </a:solidFill>
                    <a:cs typeface="Arial" panose="020B0604020202020204" pitchFamily="34" charset="0"/>
                  </a:rPr>
                  <a:t>Use the data you have – learn – build the data you want</a:t>
                </a:r>
              </a:p>
              <a:p>
                <a:pPr marL="228600" lvl="1" indent="-228600">
                  <a:lnSpc>
                    <a:spcPct val="90000"/>
                  </a:lnSpc>
                  <a:spcBef>
                    <a:spcPts val="600"/>
                  </a:spcBef>
                  <a:spcAft>
                    <a:spcPts val="600"/>
                  </a:spcAft>
                  <a:buClr>
                    <a:srgbClr val="009AC9"/>
                  </a:buClr>
                  <a:buFont typeface="Wingdings" panose="05000000000000000000" pitchFamily="2" charset="2"/>
                  <a:buChar char=""/>
                  <a:defRPr/>
                </a:pPr>
                <a:r>
                  <a:rPr lang="en-US" sz="1400" dirty="0">
                    <a:solidFill>
                      <a:srgbClr val="5E5F62"/>
                    </a:solidFill>
                    <a:ea typeface="+mn-ea"/>
                  </a:rPr>
                  <a:t>Engage SMEs to develop better models and grow trust </a:t>
                </a:r>
                <a:endParaRPr lang="en-US" sz="1400" dirty="0">
                  <a:solidFill>
                    <a:srgbClr val="5E5F62"/>
                  </a:solidFill>
                  <a:cs typeface="Arial" panose="020B0604020202020204" pitchFamily="34" charset="0"/>
                </a:endParaRPr>
              </a:p>
              <a:p>
                <a:pPr marL="228600" lvl="1" indent="-228600">
                  <a:spcBef>
                    <a:spcPts val="600"/>
                  </a:spcBef>
                  <a:spcAft>
                    <a:spcPts val="600"/>
                  </a:spcAft>
                  <a:buClr>
                    <a:srgbClr val="009AC9"/>
                  </a:buClr>
                  <a:buFont typeface="Wingdings" panose="05000000000000000000" pitchFamily="2" charset="2"/>
                  <a:buChar char=""/>
                  <a:defRPr/>
                </a:pPr>
                <a:endParaRPr lang="en-US" sz="1400" dirty="0">
                  <a:solidFill>
                    <a:srgbClr val="515151"/>
                  </a:solidFill>
                  <a:cs typeface="Arial" panose="020B0604020202020204" pitchFamily="34" charset="0"/>
                </a:endParaRPr>
              </a:p>
            </p:txBody>
          </p:sp>
          <p:sp>
            <p:nvSpPr>
              <p:cNvPr id="94" name="TextBox 93">
                <a:extLst>
                  <a:ext uri="{FF2B5EF4-FFF2-40B4-BE49-F238E27FC236}">
                    <a16:creationId xmlns:a16="http://schemas.microsoft.com/office/drawing/2014/main" id="{33121DCA-AAC6-EE3A-33AD-D95D2AF80553}"/>
                  </a:ext>
                </a:extLst>
              </p:cNvPr>
              <p:cNvSpPr txBox="1"/>
              <p:nvPr/>
            </p:nvSpPr>
            <p:spPr>
              <a:xfrm>
                <a:off x="1422270" y="2819413"/>
                <a:ext cx="4630527" cy="353243"/>
              </a:xfrm>
              <a:prstGeom prst="rect">
                <a:avLst/>
              </a:prstGeom>
              <a:solidFill>
                <a:schemeClr val="bg1"/>
              </a:solidFill>
              <a:ln>
                <a:noFill/>
              </a:ln>
            </p:spPr>
            <p:txBody>
              <a:bodyPr wrap="square" rtlCol="0">
                <a:spAutoFit/>
              </a:bodyPr>
              <a:lstStyle/>
              <a:p>
                <a:pPr marR="0" lvl="0" algn="ctr" defTabSz="914400" rtl="0" eaLnBrk="1" fontAlgn="auto" latinLnBrk="0" hangingPunct="1">
                  <a:lnSpc>
                    <a:spcPct val="100000"/>
                  </a:lnSpc>
                  <a:spcBef>
                    <a:spcPts val="300"/>
                  </a:spcBef>
                  <a:spcAft>
                    <a:spcPts val="300"/>
                  </a:spcAft>
                  <a:buClr>
                    <a:srgbClr val="26BCD7"/>
                  </a:buClr>
                  <a:buSzPct val="135000"/>
                  <a:buFontTx/>
                  <a:buNone/>
                  <a:tabLst/>
                  <a:defRPr/>
                </a:pPr>
                <a:r>
                  <a:rPr kumimoji="0" lang="en-US" sz="1600" b="1" i="0" u="none" strike="noStrike" kern="1200" cap="none" spc="0" normalizeH="0" baseline="0" noProof="0" dirty="0">
                    <a:ln>
                      <a:noFill/>
                    </a:ln>
                    <a:solidFill>
                      <a:srgbClr val="009AC9"/>
                    </a:solidFill>
                    <a:effectLst/>
                    <a:uLnTx/>
                    <a:uFillTx/>
                    <a:latin typeface="+mn-lt"/>
                    <a:ea typeface="+mn-ea"/>
                    <a:cs typeface="Calibri" panose="020F0502020204030204" pitchFamily="34" charset="0"/>
                  </a:rPr>
                  <a:t>Success Factors</a:t>
                </a:r>
              </a:p>
            </p:txBody>
          </p:sp>
        </p:grpSp>
        <p:sp>
          <p:nvSpPr>
            <p:cNvPr id="92" name="Rectangle 91">
              <a:extLst>
                <a:ext uri="{FF2B5EF4-FFF2-40B4-BE49-F238E27FC236}">
                  <a16:creationId xmlns:a16="http://schemas.microsoft.com/office/drawing/2014/main" id="{5D8CE563-7320-AA83-4A13-BC3DF35DFD06}"/>
                </a:ext>
              </a:extLst>
            </p:cNvPr>
            <p:cNvSpPr/>
            <p:nvPr/>
          </p:nvSpPr>
          <p:spPr>
            <a:xfrm>
              <a:off x="8550904" y="4188854"/>
              <a:ext cx="137026" cy="757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mn-cs"/>
              </a:endParaRPr>
            </a:p>
          </p:txBody>
        </p:sp>
      </p:grpSp>
      <p:grpSp>
        <p:nvGrpSpPr>
          <p:cNvPr id="95" name="Graphic 679">
            <a:extLst>
              <a:ext uri="{FF2B5EF4-FFF2-40B4-BE49-F238E27FC236}">
                <a16:creationId xmlns:a16="http://schemas.microsoft.com/office/drawing/2014/main" id="{B9C66E70-0390-DE10-DD58-F793C4A2296C}"/>
              </a:ext>
            </a:extLst>
          </p:cNvPr>
          <p:cNvGrpSpPr>
            <a:grpSpLocks noChangeAspect="1"/>
          </p:cNvGrpSpPr>
          <p:nvPr/>
        </p:nvGrpSpPr>
        <p:grpSpPr>
          <a:xfrm>
            <a:off x="7281873" y="4351302"/>
            <a:ext cx="280516" cy="323068"/>
            <a:chOff x="5722950" y="3003550"/>
            <a:chExt cx="751405" cy="843599"/>
          </a:xfrm>
          <a:solidFill>
            <a:srgbClr val="009AC9"/>
          </a:solidFill>
        </p:grpSpPr>
        <p:sp>
          <p:nvSpPr>
            <p:cNvPr id="96" name="Freeform 681">
              <a:extLst>
                <a:ext uri="{FF2B5EF4-FFF2-40B4-BE49-F238E27FC236}">
                  <a16:creationId xmlns:a16="http://schemas.microsoft.com/office/drawing/2014/main" id="{61F6E776-777F-6A1D-1D1B-07C133468233}"/>
                </a:ext>
              </a:extLst>
            </p:cNvPr>
            <p:cNvSpPr/>
            <p:nvPr/>
          </p:nvSpPr>
          <p:spPr>
            <a:xfrm>
              <a:off x="5872090" y="3166428"/>
              <a:ext cx="455271" cy="680721"/>
            </a:xfrm>
            <a:custGeom>
              <a:avLst/>
              <a:gdLst>
                <a:gd name="connsiteX0" fmla="*/ 1018 w 455270"/>
                <a:gd name="connsiteY0" fmla="*/ 206509 h 680720"/>
                <a:gd name="connsiteX1" fmla="*/ 73008 w 455270"/>
                <a:gd name="connsiteY1" fmla="*/ 394085 h 680720"/>
                <a:gd name="connsiteX2" fmla="*/ 119578 w 455270"/>
                <a:gd name="connsiteY2" fmla="*/ 499407 h 680720"/>
                <a:gd name="connsiteX3" fmla="*/ 119578 w 455270"/>
                <a:gd name="connsiteY3" fmla="*/ 589603 h 680720"/>
                <a:gd name="connsiteX4" fmla="*/ 168425 w 455270"/>
                <a:gd name="connsiteY4" fmla="*/ 641602 h 680720"/>
                <a:gd name="connsiteX5" fmla="*/ 227895 w 455270"/>
                <a:gd name="connsiteY5" fmla="*/ 688024 h 680720"/>
                <a:gd name="connsiteX6" fmla="*/ 287554 w 455270"/>
                <a:gd name="connsiteY6" fmla="*/ 641602 h 680720"/>
                <a:gd name="connsiteX7" fmla="*/ 336401 w 455270"/>
                <a:gd name="connsiteY7" fmla="*/ 589603 h 680720"/>
                <a:gd name="connsiteX8" fmla="*/ 336401 w 455270"/>
                <a:gd name="connsiteY8" fmla="*/ 498935 h 680720"/>
                <a:gd name="connsiteX9" fmla="*/ 382971 w 455270"/>
                <a:gd name="connsiteY9" fmla="*/ 393707 h 680720"/>
                <a:gd name="connsiteX10" fmla="*/ 395839 w 455270"/>
                <a:gd name="connsiteY10" fmla="*/ 73069 h 680720"/>
                <a:gd name="connsiteX11" fmla="*/ 244019 w 455270"/>
                <a:gd name="connsiteY11" fmla="*/ 591 h 680720"/>
                <a:gd name="connsiteX12" fmla="*/ 1018 w 455270"/>
                <a:gd name="connsiteY12" fmla="*/ 206509 h 680720"/>
                <a:gd name="connsiteX13" fmla="*/ 307947 w 455270"/>
                <a:gd name="connsiteY13" fmla="*/ 570694 h 680720"/>
                <a:gd name="connsiteX14" fmla="*/ 147748 w 455270"/>
                <a:gd name="connsiteY14" fmla="*/ 570694 h 680720"/>
                <a:gd name="connsiteX15" fmla="*/ 147748 w 455270"/>
                <a:gd name="connsiteY15" fmla="*/ 556323 h 680720"/>
                <a:gd name="connsiteX16" fmla="*/ 307947 w 455270"/>
                <a:gd name="connsiteY16" fmla="*/ 556323 h 680720"/>
                <a:gd name="connsiteX17" fmla="*/ 227895 w 455270"/>
                <a:gd name="connsiteY17" fmla="*/ 659660 h 680720"/>
                <a:gd name="connsiteX18" fmla="*/ 199440 w 455270"/>
                <a:gd name="connsiteY18" fmla="*/ 641791 h 680720"/>
                <a:gd name="connsiteX19" fmla="*/ 257108 w 455270"/>
                <a:gd name="connsiteY19" fmla="*/ 641791 h 680720"/>
                <a:gd name="connsiteX20" fmla="*/ 227895 w 455270"/>
                <a:gd name="connsiteY20" fmla="*/ 659660 h 680720"/>
                <a:gd name="connsiteX21" fmla="*/ 284045 w 455270"/>
                <a:gd name="connsiteY21" fmla="*/ 613428 h 680720"/>
                <a:gd name="connsiteX22" fmla="*/ 171745 w 455270"/>
                <a:gd name="connsiteY22" fmla="*/ 613428 h 680720"/>
                <a:gd name="connsiteX23" fmla="*/ 149835 w 455270"/>
                <a:gd name="connsiteY23" fmla="*/ 599057 h 680720"/>
                <a:gd name="connsiteX24" fmla="*/ 305955 w 455270"/>
                <a:gd name="connsiteY24" fmla="*/ 599057 h 680720"/>
                <a:gd name="connsiteX25" fmla="*/ 284045 w 455270"/>
                <a:gd name="connsiteY25" fmla="*/ 613428 h 680720"/>
                <a:gd name="connsiteX26" fmla="*/ 307947 w 455270"/>
                <a:gd name="connsiteY26" fmla="*/ 528338 h 680720"/>
                <a:gd name="connsiteX27" fmla="*/ 147748 w 455270"/>
                <a:gd name="connsiteY27" fmla="*/ 528338 h 680720"/>
                <a:gd name="connsiteX28" fmla="*/ 147748 w 455270"/>
                <a:gd name="connsiteY28" fmla="*/ 513495 h 680720"/>
                <a:gd name="connsiteX29" fmla="*/ 307947 w 455270"/>
                <a:gd name="connsiteY29" fmla="*/ 513495 h 680720"/>
                <a:gd name="connsiteX30" fmla="*/ 183980 w 455270"/>
                <a:gd name="connsiteY30" fmla="*/ 275810 h 680720"/>
                <a:gd name="connsiteX31" fmla="*/ 165010 w 455270"/>
                <a:gd name="connsiteY31" fmla="*/ 275810 h 680720"/>
                <a:gd name="connsiteX32" fmla="*/ 146041 w 455270"/>
                <a:gd name="connsiteY32" fmla="*/ 256901 h 680720"/>
                <a:gd name="connsiteX33" fmla="*/ 165010 w 455270"/>
                <a:gd name="connsiteY33" fmla="*/ 237992 h 680720"/>
                <a:gd name="connsiteX34" fmla="*/ 183980 w 455270"/>
                <a:gd name="connsiteY34" fmla="*/ 256901 h 680720"/>
                <a:gd name="connsiteX35" fmla="*/ 212435 w 455270"/>
                <a:gd name="connsiteY35" fmla="*/ 304173 h 680720"/>
                <a:gd name="connsiteX36" fmla="*/ 243355 w 455270"/>
                <a:gd name="connsiteY36" fmla="*/ 304173 h 680720"/>
                <a:gd name="connsiteX37" fmla="*/ 243355 w 455270"/>
                <a:gd name="connsiteY37" fmla="*/ 485131 h 680720"/>
                <a:gd name="connsiteX38" fmla="*/ 212435 w 455270"/>
                <a:gd name="connsiteY38" fmla="*/ 485131 h 680720"/>
                <a:gd name="connsiteX39" fmla="*/ 213668 w 455270"/>
                <a:gd name="connsiteY39" fmla="*/ 28860 h 680720"/>
                <a:gd name="connsiteX40" fmla="*/ 242122 w 455270"/>
                <a:gd name="connsiteY40" fmla="*/ 28860 h 680720"/>
                <a:gd name="connsiteX41" fmla="*/ 427732 w 455270"/>
                <a:gd name="connsiteY41" fmla="*/ 240066 h 680720"/>
                <a:gd name="connsiteX42" fmla="*/ 363622 w 455270"/>
                <a:gd name="connsiteY42" fmla="*/ 373285 h 680720"/>
                <a:gd name="connsiteX43" fmla="*/ 308611 w 455270"/>
                <a:gd name="connsiteY43" fmla="*/ 485131 h 680720"/>
                <a:gd name="connsiteX44" fmla="*/ 271809 w 455270"/>
                <a:gd name="connsiteY44" fmla="*/ 485131 h 680720"/>
                <a:gd name="connsiteX45" fmla="*/ 271809 w 455270"/>
                <a:gd name="connsiteY45" fmla="*/ 304173 h 680720"/>
                <a:gd name="connsiteX46" fmla="*/ 290779 w 455270"/>
                <a:gd name="connsiteY46" fmla="*/ 304173 h 680720"/>
                <a:gd name="connsiteX47" fmla="*/ 338203 w 455270"/>
                <a:gd name="connsiteY47" fmla="*/ 256901 h 680720"/>
                <a:gd name="connsiteX48" fmla="*/ 290779 w 455270"/>
                <a:gd name="connsiteY48" fmla="*/ 209629 h 680720"/>
                <a:gd name="connsiteX49" fmla="*/ 243355 w 455270"/>
                <a:gd name="connsiteY49" fmla="*/ 256901 h 680720"/>
                <a:gd name="connsiteX50" fmla="*/ 243355 w 455270"/>
                <a:gd name="connsiteY50" fmla="*/ 275810 h 680720"/>
                <a:gd name="connsiteX51" fmla="*/ 212435 w 455270"/>
                <a:gd name="connsiteY51" fmla="*/ 275810 h 680720"/>
                <a:gd name="connsiteX52" fmla="*/ 212435 w 455270"/>
                <a:gd name="connsiteY52" fmla="*/ 256901 h 680720"/>
                <a:gd name="connsiteX53" fmla="*/ 165010 w 455270"/>
                <a:gd name="connsiteY53" fmla="*/ 209629 h 680720"/>
                <a:gd name="connsiteX54" fmla="*/ 117586 w 455270"/>
                <a:gd name="connsiteY54" fmla="*/ 256901 h 680720"/>
                <a:gd name="connsiteX55" fmla="*/ 165010 w 455270"/>
                <a:gd name="connsiteY55" fmla="*/ 304173 h 680720"/>
                <a:gd name="connsiteX56" fmla="*/ 183980 w 455270"/>
                <a:gd name="connsiteY56" fmla="*/ 304173 h 680720"/>
                <a:gd name="connsiteX57" fmla="*/ 183980 w 455270"/>
                <a:gd name="connsiteY57" fmla="*/ 485131 h 680720"/>
                <a:gd name="connsiteX58" fmla="*/ 147179 w 455270"/>
                <a:gd name="connsiteY58" fmla="*/ 485131 h 680720"/>
                <a:gd name="connsiteX59" fmla="*/ 92167 w 455270"/>
                <a:gd name="connsiteY59" fmla="*/ 373285 h 680720"/>
                <a:gd name="connsiteX60" fmla="*/ 80021 w 455270"/>
                <a:gd name="connsiteY60" fmla="*/ 92764 h 680720"/>
                <a:gd name="connsiteX61" fmla="*/ 213668 w 455270"/>
                <a:gd name="connsiteY61" fmla="*/ 28860 h 680720"/>
                <a:gd name="connsiteX62" fmla="*/ 271809 w 455270"/>
                <a:gd name="connsiteY62" fmla="*/ 275810 h 680720"/>
                <a:gd name="connsiteX63" fmla="*/ 271809 w 455270"/>
                <a:gd name="connsiteY63" fmla="*/ 256901 h 680720"/>
                <a:gd name="connsiteX64" fmla="*/ 290779 w 455270"/>
                <a:gd name="connsiteY64" fmla="*/ 237992 h 680720"/>
                <a:gd name="connsiteX65" fmla="*/ 309749 w 455270"/>
                <a:gd name="connsiteY65" fmla="*/ 256901 h 680720"/>
                <a:gd name="connsiteX66" fmla="*/ 290779 w 455270"/>
                <a:gd name="connsiteY66" fmla="*/ 275810 h 68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55270" h="680720">
                  <a:moveTo>
                    <a:pt x="1018" y="206509"/>
                  </a:moveTo>
                  <a:cubicBezTo>
                    <a:pt x="-5681" y="276808"/>
                    <a:pt x="20948" y="346192"/>
                    <a:pt x="73008" y="394085"/>
                  </a:cubicBezTo>
                  <a:cubicBezTo>
                    <a:pt x="102507" y="421240"/>
                    <a:pt x="119373" y="459383"/>
                    <a:pt x="119578" y="499407"/>
                  </a:cubicBezTo>
                  <a:lnTo>
                    <a:pt x="119578" y="589603"/>
                  </a:lnTo>
                  <a:cubicBezTo>
                    <a:pt x="119616" y="617040"/>
                    <a:pt x="140961" y="639763"/>
                    <a:pt x="168425" y="641602"/>
                  </a:cubicBezTo>
                  <a:cubicBezTo>
                    <a:pt x="176311" y="668119"/>
                    <a:pt x="200178" y="686749"/>
                    <a:pt x="227895" y="688024"/>
                  </a:cubicBezTo>
                  <a:cubicBezTo>
                    <a:pt x="255693" y="686856"/>
                    <a:pt x="279670" y="668199"/>
                    <a:pt x="287554" y="641602"/>
                  </a:cubicBezTo>
                  <a:cubicBezTo>
                    <a:pt x="315018" y="639763"/>
                    <a:pt x="336363" y="617040"/>
                    <a:pt x="336401" y="589603"/>
                  </a:cubicBezTo>
                  <a:lnTo>
                    <a:pt x="336401" y="498935"/>
                  </a:lnTo>
                  <a:cubicBezTo>
                    <a:pt x="336621" y="458941"/>
                    <a:pt x="353487" y="420832"/>
                    <a:pt x="382971" y="393707"/>
                  </a:cubicBezTo>
                  <a:cubicBezTo>
                    <a:pt x="475351" y="308707"/>
                    <a:pt x="481112" y="165152"/>
                    <a:pt x="395839" y="73069"/>
                  </a:cubicBezTo>
                  <a:cubicBezTo>
                    <a:pt x="356382" y="30460"/>
                    <a:pt x="302057" y="4526"/>
                    <a:pt x="244019" y="591"/>
                  </a:cubicBezTo>
                  <a:cubicBezTo>
                    <a:pt x="120254" y="-8259"/>
                    <a:pt x="12178" y="83324"/>
                    <a:pt x="1018" y="206509"/>
                  </a:cubicBezTo>
                  <a:close/>
                  <a:moveTo>
                    <a:pt x="307947" y="570694"/>
                  </a:moveTo>
                  <a:lnTo>
                    <a:pt x="147748" y="570694"/>
                  </a:lnTo>
                  <a:lnTo>
                    <a:pt x="147748" y="556323"/>
                  </a:lnTo>
                  <a:lnTo>
                    <a:pt x="307947" y="556323"/>
                  </a:lnTo>
                  <a:close/>
                  <a:moveTo>
                    <a:pt x="227895" y="659660"/>
                  </a:moveTo>
                  <a:cubicBezTo>
                    <a:pt x="216016" y="658799"/>
                    <a:pt x="205348" y="652099"/>
                    <a:pt x="199440" y="641791"/>
                  </a:cubicBezTo>
                  <a:lnTo>
                    <a:pt x="257108" y="641791"/>
                  </a:lnTo>
                  <a:cubicBezTo>
                    <a:pt x="251016" y="652277"/>
                    <a:pt x="240032" y="658996"/>
                    <a:pt x="227895" y="659660"/>
                  </a:cubicBezTo>
                  <a:close/>
                  <a:moveTo>
                    <a:pt x="284045" y="613428"/>
                  </a:moveTo>
                  <a:lnTo>
                    <a:pt x="171745" y="613428"/>
                  </a:lnTo>
                  <a:cubicBezTo>
                    <a:pt x="162229" y="613392"/>
                    <a:pt x="153634" y="607754"/>
                    <a:pt x="149835" y="599057"/>
                  </a:cubicBezTo>
                  <a:lnTo>
                    <a:pt x="305955" y="599057"/>
                  </a:lnTo>
                  <a:cubicBezTo>
                    <a:pt x="302196" y="607787"/>
                    <a:pt x="293576" y="613441"/>
                    <a:pt x="284045" y="613428"/>
                  </a:cubicBezTo>
                  <a:close/>
                  <a:moveTo>
                    <a:pt x="307947" y="528338"/>
                  </a:moveTo>
                  <a:lnTo>
                    <a:pt x="147748" y="528338"/>
                  </a:lnTo>
                  <a:lnTo>
                    <a:pt x="147748" y="513495"/>
                  </a:lnTo>
                  <a:lnTo>
                    <a:pt x="307947" y="513495"/>
                  </a:lnTo>
                  <a:close/>
                  <a:moveTo>
                    <a:pt x="183980" y="275810"/>
                  </a:moveTo>
                  <a:lnTo>
                    <a:pt x="165010" y="275810"/>
                  </a:lnTo>
                  <a:cubicBezTo>
                    <a:pt x="154534" y="275810"/>
                    <a:pt x="146041" y="267344"/>
                    <a:pt x="146041" y="256901"/>
                  </a:cubicBezTo>
                  <a:cubicBezTo>
                    <a:pt x="146041" y="246458"/>
                    <a:pt x="154534" y="237992"/>
                    <a:pt x="165010" y="237992"/>
                  </a:cubicBezTo>
                  <a:cubicBezTo>
                    <a:pt x="175487" y="237992"/>
                    <a:pt x="183980" y="246458"/>
                    <a:pt x="183980" y="256901"/>
                  </a:cubicBezTo>
                  <a:close/>
                  <a:moveTo>
                    <a:pt x="212435" y="304173"/>
                  </a:moveTo>
                  <a:lnTo>
                    <a:pt x="243355" y="304173"/>
                  </a:lnTo>
                  <a:lnTo>
                    <a:pt x="243355" y="485131"/>
                  </a:lnTo>
                  <a:lnTo>
                    <a:pt x="212435" y="485131"/>
                  </a:lnTo>
                  <a:close/>
                  <a:moveTo>
                    <a:pt x="213668" y="28860"/>
                  </a:moveTo>
                  <a:cubicBezTo>
                    <a:pt x="223141" y="28198"/>
                    <a:pt x="232649" y="28198"/>
                    <a:pt x="242122" y="28860"/>
                  </a:cubicBezTo>
                  <a:cubicBezTo>
                    <a:pt x="351887" y="36092"/>
                    <a:pt x="434987" y="130653"/>
                    <a:pt x="427732" y="240066"/>
                  </a:cubicBezTo>
                  <a:cubicBezTo>
                    <a:pt x="424351" y="291040"/>
                    <a:pt x="401390" y="338754"/>
                    <a:pt x="363622" y="373285"/>
                  </a:cubicBezTo>
                  <a:cubicBezTo>
                    <a:pt x="332027" y="402493"/>
                    <a:pt x="312425" y="442346"/>
                    <a:pt x="308611" y="485131"/>
                  </a:cubicBezTo>
                  <a:lnTo>
                    <a:pt x="271809" y="485131"/>
                  </a:lnTo>
                  <a:lnTo>
                    <a:pt x="271809" y="304173"/>
                  </a:lnTo>
                  <a:lnTo>
                    <a:pt x="290779" y="304173"/>
                  </a:lnTo>
                  <a:cubicBezTo>
                    <a:pt x="316971" y="304173"/>
                    <a:pt x="338203" y="283009"/>
                    <a:pt x="338203" y="256901"/>
                  </a:cubicBezTo>
                  <a:cubicBezTo>
                    <a:pt x="338203" y="230793"/>
                    <a:pt x="316971" y="209629"/>
                    <a:pt x="290779" y="209629"/>
                  </a:cubicBezTo>
                  <a:cubicBezTo>
                    <a:pt x="264587" y="209629"/>
                    <a:pt x="243355" y="230793"/>
                    <a:pt x="243355" y="256901"/>
                  </a:cubicBezTo>
                  <a:lnTo>
                    <a:pt x="243355" y="275810"/>
                  </a:lnTo>
                  <a:lnTo>
                    <a:pt x="212435" y="275810"/>
                  </a:lnTo>
                  <a:lnTo>
                    <a:pt x="212435" y="256901"/>
                  </a:lnTo>
                  <a:cubicBezTo>
                    <a:pt x="212435" y="230793"/>
                    <a:pt x="191202" y="209629"/>
                    <a:pt x="165010" y="209629"/>
                  </a:cubicBezTo>
                  <a:cubicBezTo>
                    <a:pt x="138819" y="209629"/>
                    <a:pt x="117586" y="230793"/>
                    <a:pt x="117586" y="256901"/>
                  </a:cubicBezTo>
                  <a:cubicBezTo>
                    <a:pt x="117586" y="283009"/>
                    <a:pt x="138819" y="304173"/>
                    <a:pt x="165010" y="304173"/>
                  </a:cubicBezTo>
                  <a:lnTo>
                    <a:pt x="183980" y="304173"/>
                  </a:lnTo>
                  <a:lnTo>
                    <a:pt x="183980" y="485131"/>
                  </a:lnTo>
                  <a:lnTo>
                    <a:pt x="147179" y="485131"/>
                  </a:lnTo>
                  <a:cubicBezTo>
                    <a:pt x="143364" y="442346"/>
                    <a:pt x="123762" y="402493"/>
                    <a:pt x="92167" y="373285"/>
                  </a:cubicBezTo>
                  <a:cubicBezTo>
                    <a:pt x="11100" y="299165"/>
                    <a:pt x="5662" y="173571"/>
                    <a:pt x="80021" y="92764"/>
                  </a:cubicBezTo>
                  <a:cubicBezTo>
                    <a:pt x="114663" y="55117"/>
                    <a:pt x="162530" y="32229"/>
                    <a:pt x="213668" y="28860"/>
                  </a:cubicBezTo>
                  <a:close/>
                  <a:moveTo>
                    <a:pt x="271809" y="275810"/>
                  </a:moveTo>
                  <a:lnTo>
                    <a:pt x="271809" y="256901"/>
                  </a:lnTo>
                  <a:cubicBezTo>
                    <a:pt x="271809" y="246458"/>
                    <a:pt x="280302" y="237992"/>
                    <a:pt x="290779" y="237992"/>
                  </a:cubicBezTo>
                  <a:cubicBezTo>
                    <a:pt x="301256" y="237992"/>
                    <a:pt x="309749" y="246458"/>
                    <a:pt x="309749" y="256901"/>
                  </a:cubicBezTo>
                  <a:cubicBezTo>
                    <a:pt x="309749" y="267344"/>
                    <a:pt x="301256" y="275810"/>
                    <a:pt x="290779" y="275810"/>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97" name="Freeform 682">
              <a:extLst>
                <a:ext uri="{FF2B5EF4-FFF2-40B4-BE49-F238E27FC236}">
                  <a16:creationId xmlns:a16="http://schemas.microsoft.com/office/drawing/2014/main" id="{5797D2A0-B549-847C-8CD4-AC0F0213DBFE}"/>
                </a:ext>
              </a:extLst>
            </p:cNvPr>
            <p:cNvSpPr/>
            <p:nvPr/>
          </p:nvSpPr>
          <p:spPr>
            <a:xfrm>
              <a:off x="6084903" y="3003550"/>
              <a:ext cx="28454" cy="94544"/>
            </a:xfrm>
            <a:custGeom>
              <a:avLst/>
              <a:gdLst>
                <a:gd name="connsiteX0" fmla="*/ 0 w 28454"/>
                <a:gd name="connsiteY0" fmla="*/ 15033 h 94544"/>
                <a:gd name="connsiteX1" fmla="*/ 0 w 28454"/>
                <a:gd name="connsiteY1" fmla="*/ 81214 h 94544"/>
                <a:gd name="connsiteX2" fmla="*/ 15081 w 28454"/>
                <a:gd name="connsiteY2" fmla="*/ 96246 h 94544"/>
                <a:gd name="connsiteX3" fmla="*/ 30162 w 28454"/>
                <a:gd name="connsiteY3" fmla="*/ 81214 h 94544"/>
                <a:gd name="connsiteX4" fmla="*/ 30162 w 28454"/>
                <a:gd name="connsiteY4" fmla="*/ 15033 h 94544"/>
                <a:gd name="connsiteX5" fmla="*/ 15081 w 28454"/>
                <a:gd name="connsiteY5" fmla="*/ 0 h 94544"/>
                <a:gd name="connsiteX6" fmla="*/ 0 w 28454"/>
                <a:gd name="connsiteY6" fmla="*/ 15033 h 9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54" h="94544">
                  <a:moveTo>
                    <a:pt x="0" y="15033"/>
                  </a:moveTo>
                  <a:lnTo>
                    <a:pt x="0" y="81214"/>
                  </a:lnTo>
                  <a:cubicBezTo>
                    <a:pt x="0" y="89516"/>
                    <a:pt x="6752" y="96246"/>
                    <a:pt x="15081" y="96246"/>
                  </a:cubicBezTo>
                  <a:cubicBezTo>
                    <a:pt x="23410" y="96246"/>
                    <a:pt x="30162" y="89516"/>
                    <a:pt x="30162" y="81214"/>
                  </a:cubicBezTo>
                  <a:lnTo>
                    <a:pt x="30162" y="15033"/>
                  </a:lnTo>
                  <a:cubicBezTo>
                    <a:pt x="30162" y="6730"/>
                    <a:pt x="23410" y="0"/>
                    <a:pt x="15081" y="0"/>
                  </a:cubicBezTo>
                  <a:cubicBezTo>
                    <a:pt x="6752" y="0"/>
                    <a:pt x="0" y="6730"/>
                    <a:pt x="0" y="15033"/>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98" name="Freeform 683">
              <a:extLst>
                <a:ext uri="{FF2B5EF4-FFF2-40B4-BE49-F238E27FC236}">
                  <a16:creationId xmlns:a16="http://schemas.microsoft.com/office/drawing/2014/main" id="{724A9B29-E6F6-E875-3562-99959071BCE6}"/>
                </a:ext>
              </a:extLst>
            </p:cNvPr>
            <p:cNvSpPr/>
            <p:nvPr/>
          </p:nvSpPr>
          <p:spPr>
            <a:xfrm>
              <a:off x="6268620" y="3077030"/>
              <a:ext cx="66394" cy="75636"/>
            </a:xfrm>
            <a:custGeom>
              <a:avLst/>
              <a:gdLst>
                <a:gd name="connsiteX0" fmla="*/ 62698 w 66393"/>
                <a:gd name="connsiteY0" fmla="*/ 2911 h 75635"/>
                <a:gd name="connsiteX1" fmla="*/ 41745 w 66393"/>
                <a:gd name="connsiteY1" fmla="*/ 6080 h 75635"/>
                <a:gd name="connsiteX2" fmla="*/ 41642 w 66393"/>
                <a:gd name="connsiteY2" fmla="*/ 6221 h 75635"/>
                <a:gd name="connsiteX3" fmla="*/ 2849 w 66393"/>
                <a:gd name="connsiteY3" fmla="*/ 59544 h 75635"/>
                <a:gd name="connsiteX4" fmla="*/ 6264 w 66393"/>
                <a:gd name="connsiteY4" fmla="*/ 80532 h 75635"/>
                <a:gd name="connsiteX5" fmla="*/ 27320 w 66393"/>
                <a:gd name="connsiteY5" fmla="*/ 77129 h 75635"/>
                <a:gd name="connsiteX6" fmla="*/ 66113 w 66393"/>
                <a:gd name="connsiteY6" fmla="*/ 23900 h 75635"/>
                <a:gd name="connsiteX7" fmla="*/ 62703 w 66393"/>
                <a:gd name="connsiteY7" fmla="*/ 2915 h 75635"/>
                <a:gd name="connsiteX8" fmla="*/ 62698 w 66393"/>
                <a:gd name="connsiteY8" fmla="*/ 2911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393" h="75635">
                  <a:moveTo>
                    <a:pt x="62698" y="2911"/>
                  </a:moveTo>
                  <a:cubicBezTo>
                    <a:pt x="56034" y="-1981"/>
                    <a:pt x="46653" y="-563"/>
                    <a:pt x="41745" y="6080"/>
                  </a:cubicBezTo>
                  <a:cubicBezTo>
                    <a:pt x="41710" y="6127"/>
                    <a:pt x="41676" y="6173"/>
                    <a:pt x="41642" y="6221"/>
                  </a:cubicBezTo>
                  <a:lnTo>
                    <a:pt x="2849" y="59544"/>
                  </a:lnTo>
                  <a:cubicBezTo>
                    <a:pt x="-2022" y="66279"/>
                    <a:pt x="-494" y="75676"/>
                    <a:pt x="6264" y="80532"/>
                  </a:cubicBezTo>
                  <a:cubicBezTo>
                    <a:pt x="13021" y="85388"/>
                    <a:pt x="22448" y="83865"/>
                    <a:pt x="27320" y="77129"/>
                  </a:cubicBezTo>
                  <a:lnTo>
                    <a:pt x="66113" y="23900"/>
                  </a:lnTo>
                  <a:cubicBezTo>
                    <a:pt x="70985" y="17167"/>
                    <a:pt x="69458" y="7771"/>
                    <a:pt x="62703" y="2915"/>
                  </a:cubicBezTo>
                  <a:cubicBezTo>
                    <a:pt x="62701" y="2914"/>
                    <a:pt x="62700" y="2913"/>
                    <a:pt x="62698" y="2911"/>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99" name="Freeform 684">
              <a:extLst>
                <a:ext uri="{FF2B5EF4-FFF2-40B4-BE49-F238E27FC236}">
                  <a16:creationId xmlns:a16="http://schemas.microsoft.com/office/drawing/2014/main" id="{2069A1F8-CF4C-9C04-5C52-67A2D0C743A1}"/>
                </a:ext>
              </a:extLst>
            </p:cNvPr>
            <p:cNvSpPr/>
            <p:nvPr/>
          </p:nvSpPr>
          <p:spPr>
            <a:xfrm>
              <a:off x="6379507" y="3266919"/>
              <a:ext cx="94848" cy="47272"/>
            </a:xfrm>
            <a:custGeom>
              <a:avLst/>
              <a:gdLst>
                <a:gd name="connsiteX0" fmla="*/ 21430 w 94848"/>
                <a:gd name="connsiteY0" fmla="*/ 49573 h 47272"/>
                <a:gd name="connsiteX1" fmla="*/ 84219 w 94848"/>
                <a:gd name="connsiteY1" fmla="*/ 29719 h 47272"/>
                <a:gd name="connsiteX2" fmla="*/ 95715 w 94848"/>
                <a:gd name="connsiteY2" fmla="*/ 11812 h 47272"/>
                <a:gd name="connsiteX3" fmla="*/ 77751 w 94848"/>
                <a:gd name="connsiteY3" fmla="*/ 353 h 47272"/>
                <a:gd name="connsiteX4" fmla="*/ 74734 w 94848"/>
                <a:gd name="connsiteY4" fmla="*/ 1355 h 47272"/>
                <a:gd name="connsiteX5" fmla="*/ 11850 w 94848"/>
                <a:gd name="connsiteY5" fmla="*/ 21777 h 47272"/>
                <a:gd name="connsiteX6" fmla="*/ 354 w 94848"/>
                <a:gd name="connsiteY6" fmla="*/ 39683 h 47272"/>
                <a:gd name="connsiteX7" fmla="*/ 18318 w 94848"/>
                <a:gd name="connsiteY7" fmla="*/ 51143 h 47272"/>
                <a:gd name="connsiteX8" fmla="*/ 21335 w 94848"/>
                <a:gd name="connsiteY8" fmla="*/ 50140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48" h="47272">
                  <a:moveTo>
                    <a:pt x="21430" y="49573"/>
                  </a:moveTo>
                  <a:lnTo>
                    <a:pt x="84219" y="29719"/>
                  </a:lnTo>
                  <a:cubicBezTo>
                    <a:pt x="92354" y="27938"/>
                    <a:pt x="97501" y="19921"/>
                    <a:pt x="95715" y="11812"/>
                  </a:cubicBezTo>
                  <a:cubicBezTo>
                    <a:pt x="93929" y="3703"/>
                    <a:pt x="85886" y="-1427"/>
                    <a:pt x="77751" y="353"/>
                  </a:cubicBezTo>
                  <a:cubicBezTo>
                    <a:pt x="76713" y="580"/>
                    <a:pt x="75702" y="916"/>
                    <a:pt x="74734" y="1355"/>
                  </a:cubicBezTo>
                  <a:lnTo>
                    <a:pt x="11850" y="21777"/>
                  </a:lnTo>
                  <a:cubicBezTo>
                    <a:pt x="3715" y="23557"/>
                    <a:pt x="-1432" y="31574"/>
                    <a:pt x="354" y="39683"/>
                  </a:cubicBezTo>
                  <a:cubicBezTo>
                    <a:pt x="2140" y="47793"/>
                    <a:pt x="10183" y="52923"/>
                    <a:pt x="18318" y="51143"/>
                  </a:cubicBezTo>
                  <a:cubicBezTo>
                    <a:pt x="19356" y="50915"/>
                    <a:pt x="20368" y="50579"/>
                    <a:pt x="21335" y="50140"/>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100" name="Freeform 685">
              <a:extLst>
                <a:ext uri="{FF2B5EF4-FFF2-40B4-BE49-F238E27FC236}">
                  <a16:creationId xmlns:a16="http://schemas.microsoft.com/office/drawing/2014/main" id="{D7328701-D665-EE99-6C76-7A11FBCF1846}"/>
                </a:ext>
              </a:extLst>
            </p:cNvPr>
            <p:cNvSpPr/>
            <p:nvPr/>
          </p:nvSpPr>
          <p:spPr>
            <a:xfrm>
              <a:off x="6381197" y="3480457"/>
              <a:ext cx="85363" cy="47272"/>
            </a:xfrm>
            <a:custGeom>
              <a:avLst/>
              <a:gdLst>
                <a:gd name="connsiteX0" fmla="*/ 9021 w 85363"/>
                <a:gd name="connsiteY0" fmla="*/ 29000 h 47272"/>
                <a:gd name="connsiteX1" fmla="*/ 71906 w 85363"/>
                <a:gd name="connsiteY1" fmla="*/ 49327 h 47272"/>
                <a:gd name="connsiteX2" fmla="*/ 89870 w 85363"/>
                <a:gd name="connsiteY2" fmla="*/ 37868 h 47272"/>
                <a:gd name="connsiteX3" fmla="*/ 81390 w 85363"/>
                <a:gd name="connsiteY3" fmla="*/ 20964 h 47272"/>
                <a:gd name="connsiteX4" fmla="*/ 18316 w 85363"/>
                <a:gd name="connsiteY4" fmla="*/ 353 h 47272"/>
                <a:gd name="connsiteX5" fmla="*/ 352 w 85363"/>
                <a:gd name="connsiteY5" fmla="*/ 11812 h 47272"/>
                <a:gd name="connsiteX6" fmla="*/ 8832 w 85363"/>
                <a:gd name="connsiteY6"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363" h="47272">
                  <a:moveTo>
                    <a:pt x="9021" y="29000"/>
                  </a:moveTo>
                  <a:lnTo>
                    <a:pt x="71906" y="49327"/>
                  </a:lnTo>
                  <a:cubicBezTo>
                    <a:pt x="80041" y="51107"/>
                    <a:pt x="88084" y="45977"/>
                    <a:pt x="89870" y="37868"/>
                  </a:cubicBezTo>
                  <a:cubicBezTo>
                    <a:pt x="91394" y="30945"/>
                    <a:pt x="87861" y="23901"/>
                    <a:pt x="81390" y="20964"/>
                  </a:cubicBezTo>
                  <a:lnTo>
                    <a:pt x="18316" y="353"/>
                  </a:lnTo>
                  <a:cubicBezTo>
                    <a:pt x="10181" y="-1427"/>
                    <a:pt x="2139" y="3703"/>
                    <a:pt x="352" y="11812"/>
                  </a:cubicBezTo>
                  <a:cubicBezTo>
                    <a:pt x="-1172" y="18735"/>
                    <a:pt x="2361" y="25779"/>
                    <a:pt x="8832" y="2871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101" name="Freeform 686">
              <a:extLst>
                <a:ext uri="{FF2B5EF4-FFF2-40B4-BE49-F238E27FC236}">
                  <a16:creationId xmlns:a16="http://schemas.microsoft.com/office/drawing/2014/main" id="{72350CBF-9F2E-1D7F-AC22-CA60D51C4F02}"/>
                </a:ext>
              </a:extLst>
            </p:cNvPr>
            <p:cNvSpPr/>
            <p:nvPr/>
          </p:nvSpPr>
          <p:spPr>
            <a:xfrm>
              <a:off x="6265258" y="3635736"/>
              <a:ext cx="66394" cy="75636"/>
            </a:xfrm>
            <a:custGeom>
              <a:avLst/>
              <a:gdLst>
                <a:gd name="connsiteX0" fmla="*/ 26982 w 66393"/>
                <a:gd name="connsiteY0" fmla="*/ 5800 h 75635"/>
                <a:gd name="connsiteX1" fmla="*/ 5819 w 66393"/>
                <a:gd name="connsiteY1" fmla="*/ 3171 h 75635"/>
                <a:gd name="connsiteX2" fmla="*/ 2606 w 66393"/>
                <a:gd name="connsiteY2" fmla="*/ 23480 h 75635"/>
                <a:gd name="connsiteX3" fmla="*/ 41399 w 66393"/>
                <a:gd name="connsiteY3" fmla="*/ 76897 h 75635"/>
                <a:gd name="connsiteX4" fmla="*/ 62503 w 66393"/>
                <a:gd name="connsiteY4" fmla="*/ 80254 h 75635"/>
                <a:gd name="connsiteX5" fmla="*/ 65870 w 66393"/>
                <a:gd name="connsiteY5" fmla="*/ 59217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393" h="75635">
                  <a:moveTo>
                    <a:pt x="26982" y="5800"/>
                  </a:moveTo>
                  <a:cubicBezTo>
                    <a:pt x="21867" y="-752"/>
                    <a:pt x="12391" y="-1929"/>
                    <a:pt x="5819" y="3171"/>
                  </a:cubicBezTo>
                  <a:cubicBezTo>
                    <a:pt x="-455" y="8038"/>
                    <a:pt x="-1860" y="16924"/>
                    <a:pt x="2606" y="23480"/>
                  </a:cubicBezTo>
                  <a:lnTo>
                    <a:pt x="41399" y="76897"/>
                  </a:lnTo>
                  <a:cubicBezTo>
                    <a:pt x="46297" y="83633"/>
                    <a:pt x="55746" y="85136"/>
                    <a:pt x="62503" y="80254"/>
                  </a:cubicBezTo>
                  <a:cubicBezTo>
                    <a:pt x="69260" y="75371"/>
                    <a:pt x="70768" y="65953"/>
                    <a:pt x="65870" y="59217"/>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102" name="Freeform 687">
              <a:extLst>
                <a:ext uri="{FF2B5EF4-FFF2-40B4-BE49-F238E27FC236}">
                  <a16:creationId xmlns:a16="http://schemas.microsoft.com/office/drawing/2014/main" id="{C0B13504-9BBB-5095-0C8A-A64D82ED85EC}"/>
                </a:ext>
              </a:extLst>
            </p:cNvPr>
            <p:cNvSpPr/>
            <p:nvPr/>
          </p:nvSpPr>
          <p:spPr>
            <a:xfrm>
              <a:off x="5858026" y="3633183"/>
              <a:ext cx="66394" cy="75636"/>
            </a:xfrm>
            <a:custGeom>
              <a:avLst/>
              <a:gdLst>
                <a:gd name="connsiteX0" fmla="*/ 6165 w 66393"/>
                <a:gd name="connsiteY0" fmla="*/ 80112 h 75635"/>
                <a:gd name="connsiteX1" fmla="*/ 27222 w 66393"/>
                <a:gd name="connsiteY1" fmla="*/ 76803 h 75635"/>
                <a:gd name="connsiteX2" fmla="*/ 66109 w 66393"/>
                <a:gd name="connsiteY2" fmla="*/ 23480 h 75635"/>
                <a:gd name="connsiteX3" fmla="*/ 62108 w 66393"/>
                <a:gd name="connsiteY3" fmla="*/ 2598 h 75635"/>
                <a:gd name="connsiteX4" fmla="*/ 41733 w 66393"/>
                <a:gd name="connsiteY4" fmla="*/ 5800 h 75635"/>
                <a:gd name="connsiteX5" fmla="*/ 2846 w 66393"/>
                <a:gd name="connsiteY5" fmla="*/ 59123 h 75635"/>
                <a:gd name="connsiteX6" fmla="*/ 6165 w 66393"/>
                <a:gd name="connsiteY6" fmla="*/ 8011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6165" y="80112"/>
                  </a:moveTo>
                  <a:cubicBezTo>
                    <a:pt x="12898" y="84989"/>
                    <a:pt x="22321" y="83509"/>
                    <a:pt x="27222" y="76803"/>
                  </a:cubicBezTo>
                  <a:lnTo>
                    <a:pt x="66109" y="23480"/>
                  </a:lnTo>
                  <a:cubicBezTo>
                    <a:pt x="70789" y="16612"/>
                    <a:pt x="68997" y="7263"/>
                    <a:pt x="62108" y="2598"/>
                  </a:cubicBezTo>
                  <a:cubicBezTo>
                    <a:pt x="55531" y="-1854"/>
                    <a:pt x="46617" y="-453"/>
                    <a:pt x="41733" y="5800"/>
                  </a:cubicBezTo>
                  <a:lnTo>
                    <a:pt x="2846" y="59123"/>
                  </a:lnTo>
                  <a:cubicBezTo>
                    <a:pt x="-1993" y="65847"/>
                    <a:pt x="-514" y="75198"/>
                    <a:pt x="6165" y="80112"/>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103" name="Freeform 688">
              <a:extLst>
                <a:ext uri="{FF2B5EF4-FFF2-40B4-BE49-F238E27FC236}">
                  <a16:creationId xmlns:a16="http://schemas.microsoft.com/office/drawing/2014/main" id="{C09E29E6-9DC0-0472-08C8-BDB6F6288007}"/>
                </a:ext>
              </a:extLst>
            </p:cNvPr>
            <p:cNvSpPr/>
            <p:nvPr/>
          </p:nvSpPr>
          <p:spPr>
            <a:xfrm>
              <a:off x="5722950" y="3476185"/>
              <a:ext cx="85363" cy="47272"/>
            </a:xfrm>
            <a:custGeom>
              <a:avLst/>
              <a:gdLst>
                <a:gd name="connsiteX0" fmla="*/ 18129 w 85363"/>
                <a:gd name="connsiteY0" fmla="*/ 49440 h 47272"/>
                <a:gd name="connsiteX1" fmla="*/ 81013 w 85363"/>
                <a:gd name="connsiteY1" fmla="*/ 29112 h 47272"/>
                <a:gd name="connsiteX2" fmla="*/ 90498 w 85363"/>
                <a:gd name="connsiteY2" fmla="*/ 10204 h 47272"/>
                <a:gd name="connsiteX3" fmla="*/ 90498 w 85363"/>
                <a:gd name="connsiteY3" fmla="*/ 10204 h 47272"/>
                <a:gd name="connsiteX4" fmla="*/ 71528 w 85363"/>
                <a:gd name="connsiteY4" fmla="*/ 749 h 47272"/>
                <a:gd name="connsiteX5" fmla="*/ 8834 w 85363"/>
                <a:gd name="connsiteY5" fmla="*/ 20793 h 47272"/>
                <a:gd name="connsiteX6" fmla="*/ 1360 w 85363"/>
                <a:gd name="connsiteY6" fmla="*/ 40704 h 47272"/>
                <a:gd name="connsiteX7" fmla="*/ 18319 w 85363"/>
                <a:gd name="connsiteY7" fmla="*/ 4915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18129" y="49440"/>
                  </a:moveTo>
                  <a:lnTo>
                    <a:pt x="81013" y="29112"/>
                  </a:lnTo>
                  <a:cubicBezTo>
                    <a:pt x="88802" y="26423"/>
                    <a:pt x="93013" y="18028"/>
                    <a:pt x="90498" y="10204"/>
                  </a:cubicBezTo>
                  <a:lnTo>
                    <a:pt x="90498" y="10204"/>
                  </a:lnTo>
                  <a:cubicBezTo>
                    <a:pt x="87841" y="2404"/>
                    <a:pt x="79382" y="-1812"/>
                    <a:pt x="71528" y="749"/>
                  </a:cubicBezTo>
                  <a:lnTo>
                    <a:pt x="8834" y="20793"/>
                  </a:lnTo>
                  <a:cubicBezTo>
                    <a:pt x="1254" y="24234"/>
                    <a:pt x="-2092" y="33148"/>
                    <a:pt x="1360" y="40704"/>
                  </a:cubicBezTo>
                  <a:cubicBezTo>
                    <a:pt x="4307" y="47154"/>
                    <a:pt x="11374" y="50676"/>
                    <a:pt x="18319" y="4915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104" name="Freeform 689">
              <a:extLst>
                <a:ext uri="{FF2B5EF4-FFF2-40B4-BE49-F238E27FC236}">
                  <a16:creationId xmlns:a16="http://schemas.microsoft.com/office/drawing/2014/main" id="{636D626D-BA67-2484-43D3-37707091F832}"/>
                </a:ext>
              </a:extLst>
            </p:cNvPr>
            <p:cNvSpPr/>
            <p:nvPr/>
          </p:nvSpPr>
          <p:spPr>
            <a:xfrm>
              <a:off x="5724090" y="3263005"/>
              <a:ext cx="85363" cy="47272"/>
            </a:xfrm>
            <a:custGeom>
              <a:avLst/>
              <a:gdLst>
                <a:gd name="connsiteX0" fmla="*/ 9021 w 85363"/>
                <a:gd name="connsiteY0" fmla="*/ 29000 h 47272"/>
                <a:gd name="connsiteX1" fmla="*/ 71906 w 85363"/>
                <a:gd name="connsiteY1" fmla="*/ 49327 h 47272"/>
                <a:gd name="connsiteX2" fmla="*/ 91881 w 85363"/>
                <a:gd name="connsiteY2" fmla="*/ 41877 h 47272"/>
                <a:gd name="connsiteX3" fmla="*/ 84407 w 85363"/>
                <a:gd name="connsiteY3" fmla="*/ 21966 h 47272"/>
                <a:gd name="connsiteX4" fmla="*/ 81390 w 85363"/>
                <a:gd name="connsiteY4" fmla="*/ 20964 h 47272"/>
                <a:gd name="connsiteX5" fmla="*/ 18316 w 85363"/>
                <a:gd name="connsiteY5" fmla="*/ 353 h 47272"/>
                <a:gd name="connsiteX6" fmla="*/ 352 w 85363"/>
                <a:gd name="connsiteY6" fmla="*/ 11812 h 47272"/>
                <a:gd name="connsiteX7" fmla="*/ 8832 w 85363"/>
                <a:gd name="connsiteY7"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9021" y="29000"/>
                  </a:moveTo>
                  <a:lnTo>
                    <a:pt x="71906" y="49327"/>
                  </a:lnTo>
                  <a:cubicBezTo>
                    <a:pt x="79485" y="52768"/>
                    <a:pt x="88429" y="49433"/>
                    <a:pt x="91881" y="41877"/>
                  </a:cubicBezTo>
                  <a:cubicBezTo>
                    <a:pt x="95333" y="34322"/>
                    <a:pt x="91987" y="25407"/>
                    <a:pt x="84407" y="21966"/>
                  </a:cubicBezTo>
                  <a:cubicBezTo>
                    <a:pt x="83440" y="21527"/>
                    <a:pt x="82429" y="21191"/>
                    <a:pt x="81390" y="20964"/>
                  </a:cubicBezTo>
                  <a:lnTo>
                    <a:pt x="18316" y="353"/>
                  </a:lnTo>
                  <a:cubicBezTo>
                    <a:pt x="10181" y="-1427"/>
                    <a:pt x="2138" y="3703"/>
                    <a:pt x="352" y="11812"/>
                  </a:cubicBezTo>
                  <a:cubicBezTo>
                    <a:pt x="-1172" y="18735"/>
                    <a:pt x="2361" y="25779"/>
                    <a:pt x="8832" y="2871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105" name="Freeform 690">
              <a:extLst>
                <a:ext uri="{FF2B5EF4-FFF2-40B4-BE49-F238E27FC236}">
                  <a16:creationId xmlns:a16="http://schemas.microsoft.com/office/drawing/2014/main" id="{93877924-1F4B-654C-FDB1-684BCD996B86}"/>
                </a:ext>
              </a:extLst>
            </p:cNvPr>
            <p:cNvSpPr/>
            <p:nvPr/>
          </p:nvSpPr>
          <p:spPr>
            <a:xfrm>
              <a:off x="5860773" y="3073196"/>
              <a:ext cx="66394" cy="75636"/>
            </a:xfrm>
            <a:custGeom>
              <a:avLst/>
              <a:gdLst>
                <a:gd name="connsiteX0" fmla="*/ 28079 w 66393"/>
                <a:gd name="connsiteY0" fmla="*/ 7408 h 75635"/>
                <a:gd name="connsiteX1" fmla="*/ 7432 w 66393"/>
                <a:gd name="connsiteY1" fmla="*/ 2081 h 75635"/>
                <a:gd name="connsiteX2" fmla="*/ 2087 w 66393"/>
                <a:gd name="connsiteY2" fmla="*/ 22662 h 75635"/>
                <a:gd name="connsiteX3" fmla="*/ 3703 w 66393"/>
                <a:gd name="connsiteY3" fmla="*/ 24899 h 75635"/>
                <a:gd name="connsiteX4" fmla="*/ 42496 w 66393"/>
                <a:gd name="connsiteY4" fmla="*/ 78222 h 75635"/>
                <a:gd name="connsiteX5" fmla="*/ 63600 w 66393"/>
                <a:gd name="connsiteY5" fmla="*/ 81578 h 75635"/>
                <a:gd name="connsiteX6" fmla="*/ 66967 w 66393"/>
                <a:gd name="connsiteY6" fmla="*/ 6054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28079" y="7408"/>
                  </a:moveTo>
                  <a:cubicBezTo>
                    <a:pt x="23853" y="254"/>
                    <a:pt x="14609" y="-2131"/>
                    <a:pt x="7432" y="2081"/>
                  </a:cubicBezTo>
                  <a:cubicBezTo>
                    <a:pt x="255" y="6293"/>
                    <a:pt x="-2138" y="15507"/>
                    <a:pt x="2087" y="22662"/>
                  </a:cubicBezTo>
                  <a:cubicBezTo>
                    <a:pt x="2556" y="23455"/>
                    <a:pt x="3097" y="24204"/>
                    <a:pt x="3703" y="24899"/>
                  </a:cubicBezTo>
                  <a:lnTo>
                    <a:pt x="42496" y="78222"/>
                  </a:lnTo>
                  <a:cubicBezTo>
                    <a:pt x="47394" y="84958"/>
                    <a:pt x="56842" y="86460"/>
                    <a:pt x="63600" y="81578"/>
                  </a:cubicBezTo>
                  <a:cubicBezTo>
                    <a:pt x="70357" y="76696"/>
                    <a:pt x="71865" y="67278"/>
                    <a:pt x="66967" y="60542"/>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106" name="Freeform 691">
              <a:extLst>
                <a:ext uri="{FF2B5EF4-FFF2-40B4-BE49-F238E27FC236}">
                  <a16:creationId xmlns:a16="http://schemas.microsoft.com/office/drawing/2014/main" id="{FE7BA4A6-B49B-9EAF-1D76-968446647E22}"/>
                </a:ext>
              </a:extLst>
            </p:cNvPr>
            <p:cNvSpPr/>
            <p:nvPr/>
          </p:nvSpPr>
          <p:spPr>
            <a:xfrm>
              <a:off x="6087306" y="3218260"/>
              <a:ext cx="104333" cy="47272"/>
            </a:xfrm>
            <a:custGeom>
              <a:avLst/>
              <a:gdLst>
                <a:gd name="connsiteX0" fmla="*/ 12678 w 104332"/>
                <a:gd name="connsiteY0" fmla="*/ 28458 h 47272"/>
                <a:gd name="connsiteX1" fmla="*/ 87892 w 104332"/>
                <a:gd name="connsiteY1" fmla="*/ 50014 h 47272"/>
                <a:gd name="connsiteX2" fmla="*/ 107770 w 104332"/>
                <a:gd name="connsiteY2" fmla="*/ 46907 h 47272"/>
                <a:gd name="connsiteX3" fmla="*/ 104653 w 104332"/>
                <a:gd name="connsiteY3" fmla="*/ 27094 h 47272"/>
                <a:gd name="connsiteX4" fmla="*/ 103068 w 104332"/>
                <a:gd name="connsiteY4" fmla="*/ 26094 h 47272"/>
                <a:gd name="connsiteX5" fmla="*/ 12678 w 104332"/>
                <a:gd name="connsiteY5" fmla="*/ 0 h 47272"/>
                <a:gd name="connsiteX6" fmla="*/ 96 w 104332"/>
                <a:gd name="connsiteY6" fmla="*/ 15822 h 47272"/>
                <a:gd name="connsiteX7" fmla="*/ 12678 w 104332"/>
                <a:gd name="connsiteY7" fmla="*/ 28363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32" h="47272">
                  <a:moveTo>
                    <a:pt x="12678" y="28458"/>
                  </a:moveTo>
                  <a:cubicBezTo>
                    <a:pt x="39287" y="28427"/>
                    <a:pt x="65363" y="35900"/>
                    <a:pt x="87892" y="50014"/>
                  </a:cubicBezTo>
                  <a:cubicBezTo>
                    <a:pt x="94242" y="54628"/>
                    <a:pt x="103142" y="53237"/>
                    <a:pt x="107770" y="46907"/>
                  </a:cubicBezTo>
                  <a:cubicBezTo>
                    <a:pt x="112398" y="40578"/>
                    <a:pt x="111003" y="31707"/>
                    <a:pt x="104653" y="27094"/>
                  </a:cubicBezTo>
                  <a:cubicBezTo>
                    <a:pt x="104147" y="26726"/>
                    <a:pt x="103618" y="26392"/>
                    <a:pt x="103068" y="26094"/>
                  </a:cubicBezTo>
                  <a:cubicBezTo>
                    <a:pt x="76019" y="9052"/>
                    <a:pt x="44677" y="4"/>
                    <a:pt x="12678" y="0"/>
                  </a:cubicBezTo>
                  <a:cubicBezTo>
                    <a:pt x="4820" y="906"/>
                    <a:pt x="-813" y="7990"/>
                    <a:pt x="96" y="15822"/>
                  </a:cubicBezTo>
                  <a:cubicBezTo>
                    <a:pt x="860" y="22407"/>
                    <a:pt x="6071" y="27602"/>
                    <a:pt x="12678" y="28363"/>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107" name="Freeform 692">
              <a:extLst>
                <a:ext uri="{FF2B5EF4-FFF2-40B4-BE49-F238E27FC236}">
                  <a16:creationId xmlns:a16="http://schemas.microsoft.com/office/drawing/2014/main" id="{74D101FA-8205-99DD-C677-508989F6E8B6}"/>
                </a:ext>
              </a:extLst>
            </p:cNvPr>
            <p:cNvSpPr/>
            <p:nvPr/>
          </p:nvSpPr>
          <p:spPr>
            <a:xfrm>
              <a:off x="6209891" y="3280265"/>
              <a:ext cx="47424" cy="56727"/>
            </a:xfrm>
            <a:custGeom>
              <a:avLst/>
              <a:gdLst>
                <a:gd name="connsiteX0" fmla="*/ 20888 w 47424"/>
                <a:gd name="connsiteY0" fmla="*/ 54191 h 56726"/>
                <a:gd name="connsiteX1" fmla="*/ 34072 w 47424"/>
                <a:gd name="connsiteY1" fmla="*/ 62983 h 56726"/>
                <a:gd name="connsiteX2" fmla="*/ 39478 w 47424"/>
                <a:gd name="connsiteY2" fmla="*/ 61943 h 56726"/>
                <a:gd name="connsiteX3" fmla="*/ 47354 w 47424"/>
                <a:gd name="connsiteY3" fmla="*/ 43487 h 56726"/>
                <a:gd name="connsiteX4" fmla="*/ 47161 w 47424"/>
                <a:gd name="connsiteY4" fmla="*/ 43034 h 56726"/>
                <a:gd name="connsiteX5" fmla="*/ 25251 w 47424"/>
                <a:gd name="connsiteY5" fmla="*/ 5216 h 56726"/>
                <a:gd name="connsiteX6" fmla="*/ 5233 w 47424"/>
                <a:gd name="connsiteY6" fmla="*/ 3194 h 56726"/>
                <a:gd name="connsiteX7" fmla="*/ 2583 w 47424"/>
                <a:gd name="connsiteY7" fmla="*/ 22329 h 56726"/>
                <a:gd name="connsiteX8" fmla="*/ 20888 w 47424"/>
                <a:gd name="connsiteY8" fmla="*/ 54191 h 56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24" h="56726">
                  <a:moveTo>
                    <a:pt x="20888" y="54191"/>
                  </a:moveTo>
                  <a:cubicBezTo>
                    <a:pt x="23084" y="59518"/>
                    <a:pt x="28294" y="62993"/>
                    <a:pt x="34072" y="62983"/>
                  </a:cubicBezTo>
                  <a:cubicBezTo>
                    <a:pt x="35926" y="63006"/>
                    <a:pt x="37766" y="62652"/>
                    <a:pt x="39478" y="61943"/>
                  </a:cubicBezTo>
                  <a:cubicBezTo>
                    <a:pt x="46766" y="59014"/>
                    <a:pt x="50292" y="50751"/>
                    <a:pt x="47354" y="43487"/>
                  </a:cubicBezTo>
                  <a:cubicBezTo>
                    <a:pt x="47292" y="43335"/>
                    <a:pt x="47228" y="43184"/>
                    <a:pt x="47161" y="43034"/>
                  </a:cubicBezTo>
                  <a:cubicBezTo>
                    <a:pt x="41517" y="29543"/>
                    <a:pt x="34154" y="16832"/>
                    <a:pt x="25251" y="5216"/>
                  </a:cubicBezTo>
                  <a:cubicBezTo>
                    <a:pt x="20284" y="-852"/>
                    <a:pt x="11321" y="-1758"/>
                    <a:pt x="5233" y="3194"/>
                  </a:cubicBezTo>
                  <a:cubicBezTo>
                    <a:pt x="-545" y="7894"/>
                    <a:pt x="-1702" y="16244"/>
                    <a:pt x="2583" y="22329"/>
                  </a:cubicBezTo>
                  <a:cubicBezTo>
                    <a:pt x="10056" y="32106"/>
                    <a:pt x="16211" y="42818"/>
                    <a:pt x="20888" y="54191"/>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grpSp>
      <p:sp>
        <p:nvSpPr>
          <p:cNvPr id="108" name="Content Placeholder 7">
            <a:extLst>
              <a:ext uri="{FF2B5EF4-FFF2-40B4-BE49-F238E27FC236}">
                <a16:creationId xmlns:a16="http://schemas.microsoft.com/office/drawing/2014/main" id="{0A9FF193-3859-7F7C-5D89-45973FCDD72C}"/>
              </a:ext>
            </a:extLst>
          </p:cNvPr>
          <p:cNvSpPr txBox="1">
            <a:spLocks/>
          </p:cNvSpPr>
          <p:nvPr/>
        </p:nvSpPr>
        <p:spPr>
          <a:xfrm>
            <a:off x="612649" y="3597364"/>
            <a:ext cx="6210652" cy="640080"/>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90000"/>
              </a:lnSpc>
              <a:spcBef>
                <a:spcPts val="250"/>
              </a:spcBef>
              <a:spcAft>
                <a:spcPts val="250"/>
              </a:spcAft>
              <a:buClrTx/>
              <a:buSzTx/>
              <a:tabLst/>
              <a:defRPr/>
            </a:pPr>
            <a:r>
              <a:rPr kumimoji="0" lang="en-US" sz="2000" i="0" u="none" strike="noStrike" kern="1200" cap="none" spc="0" normalizeH="0" baseline="0" noProof="0" dirty="0">
                <a:ln>
                  <a:noFill/>
                </a:ln>
                <a:solidFill>
                  <a:srgbClr val="009AC9"/>
                </a:solidFill>
                <a:effectLst/>
                <a:uLnTx/>
                <a:uFillTx/>
                <a:latin typeface="+mn-lt"/>
                <a:ea typeface="+mn-ea"/>
                <a:cs typeface="Arial" panose="020B0604020202020204" pitchFamily="34" charset="0"/>
              </a:rPr>
              <a:t>Solution:</a:t>
            </a:r>
            <a:r>
              <a:rPr kumimoji="0" lang="en-US" sz="2000" i="0" u="none" strike="noStrike" kern="1200" cap="none" spc="0" normalizeH="0" noProof="0" dirty="0">
                <a:ln>
                  <a:noFill/>
                </a:ln>
                <a:solidFill>
                  <a:srgbClr val="009AC9"/>
                </a:solidFill>
                <a:effectLst/>
                <a:uLnTx/>
                <a:uFillTx/>
                <a:latin typeface="+mn-lt"/>
                <a:ea typeface="+mn-ea"/>
                <a:cs typeface="Arial" panose="020B0604020202020204" pitchFamily="34" charset="0"/>
              </a:rPr>
              <a:t> </a:t>
            </a:r>
          </a:p>
          <a:p>
            <a:pPr marR="0" lvl="0" algn="l" defTabSz="914400" rtl="0" eaLnBrk="1" fontAlgn="auto" latinLnBrk="0" hangingPunct="1">
              <a:lnSpc>
                <a:spcPct val="90000"/>
              </a:lnSpc>
              <a:spcBef>
                <a:spcPts val="250"/>
              </a:spcBef>
              <a:spcAft>
                <a:spcPts val="250"/>
              </a:spcAft>
              <a:buClrTx/>
              <a:buSzTx/>
              <a:tabLst/>
              <a:defRPr/>
            </a:pPr>
            <a:r>
              <a:rPr lang="en-US" sz="2000" dirty="0">
                <a:latin typeface="+mn-lt"/>
              </a:rPr>
              <a:t>We used Gen-AI to read parts descriptions and include inputs that helped identify importance and informed weights, in a broader set of data points. </a:t>
            </a:r>
          </a:p>
          <a:p>
            <a:pPr marL="342900" marR="0" lvl="0" indent="-342900" fontAlgn="auto">
              <a:spcAft>
                <a:spcPts val="0"/>
              </a:spcAft>
              <a:buClrTx/>
              <a:buSzTx/>
              <a:buFont typeface="Arial" panose="020B0604020202020204" pitchFamily="34" charset="0"/>
              <a:buChar char="•"/>
              <a:tabLst/>
              <a:defRPr/>
            </a:pPr>
            <a:r>
              <a:rPr lang="en-US" sz="2000" dirty="0">
                <a:latin typeface="+mn-lt"/>
              </a:rPr>
              <a:t>Working model to indicate critical spare parts.  </a:t>
            </a:r>
          </a:p>
          <a:p>
            <a:pPr marL="342900" marR="0" lvl="0" indent="-342900" fontAlgn="auto">
              <a:spcAft>
                <a:spcPts val="0"/>
              </a:spcAft>
              <a:buClrTx/>
              <a:buSzTx/>
              <a:buFont typeface="Arial" panose="020B0604020202020204" pitchFamily="34" charset="0"/>
              <a:buChar char="•"/>
              <a:tabLst/>
              <a:defRPr/>
            </a:pPr>
            <a:r>
              <a:rPr lang="en-US" sz="2000" dirty="0">
                <a:latin typeface="+mn-lt"/>
              </a:rPr>
              <a:t>Later added statistically recommended service levels (i.e., in-stock rate) by part</a:t>
            </a:r>
          </a:p>
        </p:txBody>
      </p:sp>
    </p:spTree>
    <p:extLst>
      <p:ext uri="{BB962C8B-B14F-4D97-AF65-F5344CB8AC3E}">
        <p14:creationId xmlns:p14="http://schemas.microsoft.com/office/powerpoint/2010/main" val="2374003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a:xfrm>
            <a:off x="609600" y="225425"/>
            <a:ext cx="9601200" cy="603496"/>
          </a:xfrm>
        </p:spPr>
        <p:txBody>
          <a:bodyPr/>
          <a:lstStyle/>
          <a:p>
            <a:r>
              <a:rPr lang="en-US" dirty="0"/>
              <a:t>Example #</a:t>
            </a:r>
            <a:r>
              <a:rPr lang="en-US"/>
              <a:t>2</a:t>
            </a:r>
            <a:r>
              <a:rPr lang="en-US" dirty="0"/>
              <a:t> – Reporting Options for Category Analyst</a:t>
            </a:r>
          </a:p>
        </p:txBody>
      </p:sp>
      <p:sp>
        <p:nvSpPr>
          <p:cNvPr id="36" name="TextBox 35">
            <a:extLst>
              <a:ext uri="{FF2B5EF4-FFF2-40B4-BE49-F238E27FC236}">
                <a16:creationId xmlns:a16="http://schemas.microsoft.com/office/drawing/2014/main" id="{7458652F-8526-1865-EDFD-9CD0AB0C1B7E}"/>
              </a:ext>
            </a:extLst>
          </p:cNvPr>
          <p:cNvSpPr txBox="1"/>
          <p:nvPr/>
        </p:nvSpPr>
        <p:spPr>
          <a:xfrm>
            <a:off x="1368344" y="2573187"/>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1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CPO</a:t>
            </a:r>
          </a:p>
        </p:txBody>
      </p:sp>
      <p:sp>
        <p:nvSpPr>
          <p:cNvPr id="37" name="TextBox 36">
            <a:extLst>
              <a:ext uri="{FF2B5EF4-FFF2-40B4-BE49-F238E27FC236}">
                <a16:creationId xmlns:a16="http://schemas.microsoft.com/office/drawing/2014/main" id="{093126E3-0041-001E-7320-31E9050328FC}"/>
              </a:ext>
            </a:extLst>
          </p:cNvPr>
          <p:cNvSpPr txBox="1"/>
          <p:nvPr/>
        </p:nvSpPr>
        <p:spPr>
          <a:xfrm>
            <a:off x="1988125" y="3222638"/>
            <a:ext cx="822960" cy="457200"/>
          </a:xfrm>
          <a:prstGeom prst="rect">
            <a:avLst/>
          </a:prstGeom>
          <a:solidFill>
            <a:srgbClr val="00CC9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Analytics Manager</a:t>
            </a:r>
          </a:p>
        </p:txBody>
      </p:sp>
      <p:cxnSp>
        <p:nvCxnSpPr>
          <p:cNvPr id="38" name="Connector: Elbow 37">
            <a:extLst>
              <a:ext uri="{FF2B5EF4-FFF2-40B4-BE49-F238E27FC236}">
                <a16:creationId xmlns:a16="http://schemas.microsoft.com/office/drawing/2014/main" id="{B9E0AB14-4489-A950-99E9-1CB905EBCF10}"/>
              </a:ext>
            </a:extLst>
          </p:cNvPr>
          <p:cNvCxnSpPr>
            <a:cxnSpLocks/>
            <a:stCxn id="37" idx="0"/>
            <a:endCxn id="36" idx="2"/>
          </p:cNvCxnSpPr>
          <p:nvPr/>
        </p:nvCxnSpPr>
        <p:spPr>
          <a:xfrm rot="16200000" flipV="1">
            <a:off x="1993590" y="2816622"/>
            <a:ext cx="192251" cy="619781"/>
          </a:xfrm>
          <a:prstGeom prst="bentConnector3">
            <a:avLst>
              <a:gd name="adj1" fmla="val 50000"/>
            </a:avLst>
          </a:prstGeom>
          <a:noFill/>
          <a:ln w="12700" cap="flat" cmpd="sng" algn="ctr">
            <a:solidFill>
              <a:srgbClr val="5E5F62"/>
            </a:solidFill>
            <a:prstDash val="solid"/>
            <a:miter lim="800000"/>
          </a:ln>
          <a:effectLst/>
        </p:spPr>
      </p:cxnSp>
      <p:sp>
        <p:nvSpPr>
          <p:cNvPr id="39" name="TextBox 38">
            <a:extLst>
              <a:ext uri="{FF2B5EF4-FFF2-40B4-BE49-F238E27FC236}">
                <a16:creationId xmlns:a16="http://schemas.microsoft.com/office/drawing/2014/main" id="{2735D591-87AE-D295-9ACA-80DB17CBFA96}"/>
              </a:ext>
            </a:extLst>
          </p:cNvPr>
          <p:cNvSpPr txBox="1"/>
          <p:nvPr/>
        </p:nvSpPr>
        <p:spPr>
          <a:xfrm>
            <a:off x="1109871" y="3758470"/>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Procurement Professionals</a:t>
            </a:r>
          </a:p>
        </p:txBody>
      </p:sp>
      <p:sp>
        <p:nvSpPr>
          <p:cNvPr id="47" name="TextBox 46">
            <a:extLst>
              <a:ext uri="{FF2B5EF4-FFF2-40B4-BE49-F238E27FC236}">
                <a16:creationId xmlns:a16="http://schemas.microsoft.com/office/drawing/2014/main" id="{B8111969-0AF1-C66D-D216-45CAB293C491}"/>
              </a:ext>
            </a:extLst>
          </p:cNvPr>
          <p:cNvSpPr txBox="1"/>
          <p:nvPr/>
        </p:nvSpPr>
        <p:spPr>
          <a:xfrm>
            <a:off x="618915" y="3222638"/>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Category Managers</a:t>
            </a:r>
          </a:p>
        </p:txBody>
      </p:sp>
      <p:cxnSp>
        <p:nvCxnSpPr>
          <p:cNvPr id="48" name="Connector: Elbow 47">
            <a:extLst>
              <a:ext uri="{FF2B5EF4-FFF2-40B4-BE49-F238E27FC236}">
                <a16:creationId xmlns:a16="http://schemas.microsoft.com/office/drawing/2014/main" id="{C1E20678-7F2D-AA38-754A-BFD0F0BE68A5}"/>
              </a:ext>
            </a:extLst>
          </p:cNvPr>
          <p:cNvCxnSpPr>
            <a:cxnSpLocks/>
            <a:stCxn id="47" idx="0"/>
            <a:endCxn id="36" idx="2"/>
          </p:cNvCxnSpPr>
          <p:nvPr/>
        </p:nvCxnSpPr>
        <p:spPr>
          <a:xfrm rot="5400000" flipH="1" flipV="1">
            <a:off x="1308984" y="2751799"/>
            <a:ext cx="192251" cy="749429"/>
          </a:xfrm>
          <a:prstGeom prst="bentConnector3">
            <a:avLst>
              <a:gd name="adj1" fmla="val 50000"/>
            </a:avLst>
          </a:prstGeom>
          <a:noFill/>
          <a:ln w="12700" cap="flat" cmpd="sng" algn="ctr">
            <a:solidFill>
              <a:srgbClr val="5E5F62"/>
            </a:solidFill>
            <a:prstDash val="solid"/>
            <a:miter lim="800000"/>
          </a:ln>
          <a:effectLst/>
        </p:spPr>
      </p:cxnSp>
      <p:cxnSp>
        <p:nvCxnSpPr>
          <p:cNvPr id="49" name="Connector: Elbow 48">
            <a:extLst>
              <a:ext uri="{FF2B5EF4-FFF2-40B4-BE49-F238E27FC236}">
                <a16:creationId xmlns:a16="http://schemas.microsoft.com/office/drawing/2014/main" id="{5C26524D-4073-9EB4-A9A2-B2C6CA5E0FD8}"/>
              </a:ext>
            </a:extLst>
          </p:cNvPr>
          <p:cNvCxnSpPr>
            <a:cxnSpLocks/>
            <a:stCxn id="39" idx="1"/>
            <a:endCxn id="47" idx="2"/>
          </p:cNvCxnSpPr>
          <p:nvPr/>
        </p:nvCxnSpPr>
        <p:spPr>
          <a:xfrm rot="10800000">
            <a:off x="1030395" y="3679838"/>
            <a:ext cx="79476" cy="307232"/>
          </a:xfrm>
          <a:prstGeom prst="bentConnector2">
            <a:avLst/>
          </a:prstGeom>
          <a:noFill/>
          <a:ln w="12700" cap="flat" cmpd="sng" algn="ctr">
            <a:solidFill>
              <a:srgbClr val="5E5F62"/>
            </a:solidFill>
            <a:prstDash val="solid"/>
            <a:miter lim="800000"/>
          </a:ln>
          <a:effectLst/>
        </p:spPr>
      </p:cxnSp>
      <p:sp>
        <p:nvSpPr>
          <p:cNvPr id="52" name="TextBox 51">
            <a:extLst>
              <a:ext uri="{FF2B5EF4-FFF2-40B4-BE49-F238E27FC236}">
                <a16:creationId xmlns:a16="http://schemas.microsoft.com/office/drawing/2014/main" id="{27E63E9E-3266-784A-156D-C5B3617F59ED}"/>
              </a:ext>
            </a:extLst>
          </p:cNvPr>
          <p:cNvSpPr txBox="1"/>
          <p:nvPr/>
        </p:nvSpPr>
        <p:spPr>
          <a:xfrm>
            <a:off x="2482113" y="3758470"/>
            <a:ext cx="822960" cy="457200"/>
          </a:xfrm>
          <a:prstGeom prst="rect">
            <a:avLst/>
          </a:prstGeom>
          <a:solidFill>
            <a:srgbClr val="00BC8B"/>
          </a:solidFill>
          <a:ln w="12700" cap="flat" cmpd="sng" algn="ctr">
            <a:solidFill>
              <a:srgbClr val="515151"/>
            </a:solidFill>
            <a:prstDash val="solid"/>
            <a:miter lim="800000"/>
          </a:ln>
          <a:effectLst/>
        </p:spPr>
        <p:txBody>
          <a:bodyPr rtlCol="0" anchor="ctr"/>
          <a:lstStyle>
            <a:defPPr>
              <a:defRPr lang="en-US"/>
            </a:defPPr>
            <a:lvl1pPr algn="ctr" fontAlgn="auto">
              <a:spcBef>
                <a:spcPts val="0"/>
              </a:spcBef>
              <a:spcAft>
                <a:spcPts val="0"/>
              </a:spcAft>
              <a:defRPr sz="1600" b="1" kern="0">
                <a:solidFill>
                  <a:srgbClr val="FFFFFF"/>
                </a:solidFill>
                <a:latin typeface="+mn-lt"/>
              </a:defRPr>
            </a:lvl1pPr>
          </a:lstStyle>
          <a:p>
            <a:pPr>
              <a:lnSpc>
                <a:spcPct val="90000"/>
              </a:lnSpc>
            </a:pPr>
            <a:r>
              <a:rPr lang="en-US" sz="1100" b="0" dirty="0"/>
              <a:t>Category Analysts</a:t>
            </a:r>
          </a:p>
        </p:txBody>
      </p:sp>
      <p:cxnSp>
        <p:nvCxnSpPr>
          <p:cNvPr id="55" name="Connector: Elbow 54">
            <a:extLst>
              <a:ext uri="{FF2B5EF4-FFF2-40B4-BE49-F238E27FC236}">
                <a16:creationId xmlns:a16="http://schemas.microsoft.com/office/drawing/2014/main" id="{DF568CC4-6F2E-5A03-8CAF-AE4AA4743842}"/>
              </a:ext>
            </a:extLst>
          </p:cNvPr>
          <p:cNvCxnSpPr>
            <a:cxnSpLocks/>
            <a:stCxn id="52" idx="1"/>
            <a:endCxn id="37" idx="2"/>
          </p:cNvCxnSpPr>
          <p:nvPr/>
        </p:nvCxnSpPr>
        <p:spPr>
          <a:xfrm rot="10800000">
            <a:off x="2399605" y="3679838"/>
            <a:ext cx="82508" cy="307232"/>
          </a:xfrm>
          <a:prstGeom prst="bentConnector2">
            <a:avLst/>
          </a:prstGeom>
          <a:noFill/>
          <a:ln w="12700" cap="flat" cmpd="sng" algn="ctr">
            <a:solidFill>
              <a:srgbClr val="5E5F62"/>
            </a:solidFill>
            <a:prstDash val="solid"/>
            <a:miter lim="800000"/>
          </a:ln>
          <a:effectLst/>
        </p:spPr>
      </p:cxnSp>
      <p:sp>
        <p:nvSpPr>
          <p:cNvPr id="67" name="Rectangle 66">
            <a:extLst>
              <a:ext uri="{FF2B5EF4-FFF2-40B4-BE49-F238E27FC236}">
                <a16:creationId xmlns:a16="http://schemas.microsoft.com/office/drawing/2014/main" id="{5B76D71F-C256-6A5D-42BF-C1C9939023BD}"/>
              </a:ext>
            </a:extLst>
          </p:cNvPr>
          <p:cNvSpPr/>
          <p:nvPr/>
        </p:nvSpPr>
        <p:spPr>
          <a:xfrm>
            <a:off x="2399604" y="1093365"/>
            <a:ext cx="1329034" cy="649740"/>
          </a:xfrm>
          <a:prstGeom prst="rect">
            <a:avLst/>
          </a:prstGeom>
          <a:solidFill>
            <a:srgbClr val="00BC8B"/>
          </a:solidFill>
          <a:ln w="57150" cap="flat" cmpd="sng" algn="ctr">
            <a:noFill/>
            <a:prstDash val="solid"/>
            <a:miter lim="800000"/>
          </a:ln>
          <a:effectLst/>
        </p:spPr>
        <p:txBody>
          <a:bodyPr rtlCol="0" anchor="ctr"/>
          <a:lstStyle/>
          <a:p>
            <a:pPr algn="ctr" fontAlgn="auto">
              <a:spcBef>
                <a:spcPts val="0"/>
              </a:spcBef>
              <a:spcAft>
                <a:spcPts val="0"/>
              </a:spcAft>
            </a:pPr>
            <a:r>
              <a:rPr lang="en-US" sz="1600" b="1" kern="0" dirty="0">
                <a:solidFill>
                  <a:srgbClr val="FFFFFF"/>
                </a:solidFill>
                <a:latin typeface="+mn-lt"/>
              </a:rPr>
              <a:t>Category Analyst</a:t>
            </a:r>
          </a:p>
        </p:txBody>
      </p:sp>
      <p:sp>
        <p:nvSpPr>
          <p:cNvPr id="69" name="TextBox 68">
            <a:extLst>
              <a:ext uri="{FF2B5EF4-FFF2-40B4-BE49-F238E27FC236}">
                <a16:creationId xmlns:a16="http://schemas.microsoft.com/office/drawing/2014/main" id="{2462A0EE-DB67-CE61-0C40-213CC9C7899E}"/>
              </a:ext>
            </a:extLst>
          </p:cNvPr>
          <p:cNvSpPr txBox="1"/>
          <p:nvPr/>
        </p:nvSpPr>
        <p:spPr>
          <a:xfrm>
            <a:off x="3914790" y="991039"/>
            <a:ext cx="5197872" cy="979750"/>
          </a:xfrm>
          <a:prstGeom prst="rect">
            <a:avLst/>
          </a:prstGeom>
          <a:noFill/>
        </p:spPr>
        <p:txBody>
          <a:bodyPr wrap="square" lIns="18288" tIns="18288" rIns="18288" bIns="18288">
            <a:spAutoFit/>
          </a:bodyPr>
          <a:lstStyle/>
          <a:p>
            <a:pPr marL="171450" lvl="1" indent="-171450" defTabSz="509345">
              <a:lnSpc>
                <a:spcPct val="90000"/>
              </a:lnSpc>
              <a:spcBef>
                <a:spcPts val="200"/>
              </a:spcBef>
              <a:spcAft>
                <a:spcPts val="200"/>
              </a:spcAft>
              <a:buClr>
                <a:srgbClr val="00CC99"/>
              </a:buClr>
              <a:buSzPct val="110000"/>
              <a:buFont typeface="Wingdings" charset="2"/>
              <a:buChar char="§"/>
              <a:defRPr/>
            </a:pPr>
            <a:r>
              <a:rPr lang="en-US" sz="1400" dirty="0">
                <a:solidFill>
                  <a:srgbClr val="040000"/>
                </a:solidFill>
                <a:latin typeface="Franklin Gothic Book"/>
                <a:ea typeface="ＭＳ Ｐゴシック" charset="0"/>
              </a:rPr>
              <a:t>Conduct market research to support strategy and decision-making</a:t>
            </a:r>
          </a:p>
          <a:p>
            <a:pPr marL="171450" lvl="1" indent="-171450" defTabSz="509345">
              <a:lnSpc>
                <a:spcPct val="90000"/>
              </a:lnSpc>
              <a:spcBef>
                <a:spcPts val="200"/>
              </a:spcBef>
              <a:spcAft>
                <a:spcPts val="200"/>
              </a:spcAft>
              <a:buClr>
                <a:srgbClr val="00CC99"/>
              </a:buClr>
              <a:buSzPct val="110000"/>
              <a:buFont typeface="Wingdings" charset="2"/>
              <a:buChar char="§"/>
              <a:defRPr/>
            </a:pPr>
            <a:r>
              <a:rPr lang="en-US" sz="1400" dirty="0">
                <a:solidFill>
                  <a:srgbClr val="040000"/>
                </a:solidFill>
                <a:latin typeface="Franklin Gothic Book"/>
                <a:ea typeface="ＭＳ Ｐゴシック" charset="0"/>
              </a:rPr>
              <a:t>Analyze spend and historical contract data</a:t>
            </a:r>
          </a:p>
          <a:p>
            <a:pPr marL="171450" lvl="1" indent="-171450" defTabSz="509345">
              <a:lnSpc>
                <a:spcPct val="90000"/>
              </a:lnSpc>
              <a:spcBef>
                <a:spcPts val="200"/>
              </a:spcBef>
              <a:spcAft>
                <a:spcPts val="200"/>
              </a:spcAft>
              <a:buClr>
                <a:srgbClr val="00CC99"/>
              </a:buClr>
              <a:buSzPct val="110000"/>
              <a:buFont typeface="Wingdings" charset="2"/>
              <a:buChar char="§"/>
              <a:defRPr/>
            </a:pPr>
            <a:r>
              <a:rPr lang="en-US" sz="1400" dirty="0">
                <a:solidFill>
                  <a:srgbClr val="040000"/>
                </a:solidFill>
                <a:latin typeface="Franklin Gothic Book"/>
                <a:ea typeface="ＭＳ Ｐゴシック" charset="0"/>
              </a:rPr>
              <a:t>Develop and utilize pricing and cost models</a:t>
            </a:r>
          </a:p>
          <a:p>
            <a:pPr marL="171450" lvl="1" indent="-171450" defTabSz="509345">
              <a:lnSpc>
                <a:spcPct val="90000"/>
              </a:lnSpc>
              <a:spcBef>
                <a:spcPts val="200"/>
              </a:spcBef>
              <a:spcAft>
                <a:spcPts val="200"/>
              </a:spcAft>
              <a:buClr>
                <a:srgbClr val="00CC99"/>
              </a:buClr>
              <a:buSzPct val="110000"/>
              <a:buFont typeface="Wingdings" charset="2"/>
              <a:buChar char="§"/>
              <a:defRPr/>
            </a:pPr>
            <a:r>
              <a:rPr lang="en-US" sz="1400" dirty="0">
                <a:solidFill>
                  <a:srgbClr val="040000"/>
                </a:solidFill>
                <a:latin typeface="Franklin Gothic Book"/>
                <a:ea typeface="ＭＳ Ｐゴシック" charset="0"/>
              </a:rPr>
              <a:t>Support RFx events</a:t>
            </a:r>
          </a:p>
        </p:txBody>
      </p:sp>
      <p:sp>
        <p:nvSpPr>
          <p:cNvPr id="85" name="TextBox 84">
            <a:extLst>
              <a:ext uri="{FF2B5EF4-FFF2-40B4-BE49-F238E27FC236}">
                <a16:creationId xmlns:a16="http://schemas.microsoft.com/office/drawing/2014/main" id="{5BD3660F-8558-7CAB-E30B-D53F851231C4}"/>
              </a:ext>
            </a:extLst>
          </p:cNvPr>
          <p:cNvSpPr txBox="1"/>
          <p:nvPr/>
        </p:nvSpPr>
        <p:spPr>
          <a:xfrm>
            <a:off x="5125106" y="2573187"/>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1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CPO</a:t>
            </a:r>
          </a:p>
        </p:txBody>
      </p:sp>
      <p:sp>
        <p:nvSpPr>
          <p:cNvPr id="86" name="TextBox 85">
            <a:extLst>
              <a:ext uri="{FF2B5EF4-FFF2-40B4-BE49-F238E27FC236}">
                <a16:creationId xmlns:a16="http://schemas.microsoft.com/office/drawing/2014/main" id="{A6CE9804-F46D-886E-A234-059E1775DE07}"/>
              </a:ext>
            </a:extLst>
          </p:cNvPr>
          <p:cNvSpPr txBox="1"/>
          <p:nvPr/>
        </p:nvSpPr>
        <p:spPr>
          <a:xfrm>
            <a:off x="4887637" y="3222638"/>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Category Manager</a:t>
            </a:r>
          </a:p>
        </p:txBody>
      </p:sp>
      <p:cxnSp>
        <p:nvCxnSpPr>
          <p:cNvPr id="87" name="Connector: Elbow 86">
            <a:extLst>
              <a:ext uri="{FF2B5EF4-FFF2-40B4-BE49-F238E27FC236}">
                <a16:creationId xmlns:a16="http://schemas.microsoft.com/office/drawing/2014/main" id="{409D0D17-89F9-9924-AA34-3D187E996FCB}"/>
              </a:ext>
            </a:extLst>
          </p:cNvPr>
          <p:cNvCxnSpPr>
            <a:cxnSpLocks/>
            <a:stCxn id="86" idx="0"/>
            <a:endCxn id="85" idx="2"/>
          </p:cNvCxnSpPr>
          <p:nvPr/>
        </p:nvCxnSpPr>
        <p:spPr>
          <a:xfrm rot="5400000" flipH="1" flipV="1">
            <a:off x="5321726" y="3007779"/>
            <a:ext cx="192251" cy="237469"/>
          </a:xfrm>
          <a:prstGeom prst="bentConnector3">
            <a:avLst>
              <a:gd name="adj1" fmla="val 50000"/>
            </a:avLst>
          </a:prstGeom>
          <a:noFill/>
          <a:ln w="12700" cap="flat" cmpd="sng" algn="ctr">
            <a:solidFill>
              <a:srgbClr val="5E5F62"/>
            </a:solidFill>
            <a:prstDash val="solid"/>
            <a:miter lim="800000"/>
          </a:ln>
          <a:effectLst/>
        </p:spPr>
      </p:cxnSp>
      <p:sp>
        <p:nvSpPr>
          <p:cNvPr id="88" name="TextBox 87">
            <a:extLst>
              <a:ext uri="{FF2B5EF4-FFF2-40B4-BE49-F238E27FC236}">
                <a16:creationId xmlns:a16="http://schemas.microsoft.com/office/drawing/2014/main" id="{BA43CE37-4E3F-A0B5-D22B-B2C5431B96F5}"/>
              </a:ext>
            </a:extLst>
          </p:cNvPr>
          <p:cNvSpPr txBox="1"/>
          <p:nvPr/>
        </p:nvSpPr>
        <p:spPr>
          <a:xfrm>
            <a:off x="4028754" y="3758470"/>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Procurement Professionals</a:t>
            </a:r>
          </a:p>
        </p:txBody>
      </p:sp>
      <p:sp>
        <p:nvSpPr>
          <p:cNvPr id="89" name="TextBox 88">
            <a:extLst>
              <a:ext uri="{FF2B5EF4-FFF2-40B4-BE49-F238E27FC236}">
                <a16:creationId xmlns:a16="http://schemas.microsoft.com/office/drawing/2014/main" id="{8F57B568-8EB3-6096-0208-2E73E922C0D7}"/>
              </a:ext>
            </a:extLst>
          </p:cNvPr>
          <p:cNvSpPr txBox="1"/>
          <p:nvPr/>
        </p:nvSpPr>
        <p:spPr>
          <a:xfrm>
            <a:off x="3527952" y="3222638"/>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Category Manager</a:t>
            </a:r>
          </a:p>
        </p:txBody>
      </p:sp>
      <p:cxnSp>
        <p:nvCxnSpPr>
          <p:cNvPr id="90" name="Connector: Elbow 89">
            <a:extLst>
              <a:ext uri="{FF2B5EF4-FFF2-40B4-BE49-F238E27FC236}">
                <a16:creationId xmlns:a16="http://schemas.microsoft.com/office/drawing/2014/main" id="{49C11CB9-438C-E7CE-2A0F-86401B27C59E}"/>
              </a:ext>
            </a:extLst>
          </p:cNvPr>
          <p:cNvCxnSpPr>
            <a:cxnSpLocks/>
            <a:stCxn id="89" idx="0"/>
            <a:endCxn id="85" idx="2"/>
          </p:cNvCxnSpPr>
          <p:nvPr/>
        </p:nvCxnSpPr>
        <p:spPr>
          <a:xfrm rot="5400000" flipH="1" flipV="1">
            <a:off x="4641884" y="2327936"/>
            <a:ext cx="192251" cy="1597154"/>
          </a:xfrm>
          <a:prstGeom prst="bentConnector3">
            <a:avLst>
              <a:gd name="adj1" fmla="val 50000"/>
            </a:avLst>
          </a:prstGeom>
          <a:noFill/>
          <a:ln w="12700" cap="flat" cmpd="sng" algn="ctr">
            <a:solidFill>
              <a:srgbClr val="5E5F62"/>
            </a:solidFill>
            <a:prstDash val="solid"/>
            <a:miter lim="800000"/>
          </a:ln>
          <a:effectLst/>
        </p:spPr>
      </p:cxnSp>
      <p:cxnSp>
        <p:nvCxnSpPr>
          <p:cNvPr id="91" name="Connector: Elbow 90">
            <a:extLst>
              <a:ext uri="{FF2B5EF4-FFF2-40B4-BE49-F238E27FC236}">
                <a16:creationId xmlns:a16="http://schemas.microsoft.com/office/drawing/2014/main" id="{F4AEF0B3-2062-3E65-EDF8-7E364E047450}"/>
              </a:ext>
            </a:extLst>
          </p:cNvPr>
          <p:cNvCxnSpPr>
            <a:cxnSpLocks/>
            <a:stCxn id="88" idx="1"/>
            <a:endCxn id="89" idx="2"/>
          </p:cNvCxnSpPr>
          <p:nvPr/>
        </p:nvCxnSpPr>
        <p:spPr>
          <a:xfrm rot="10800000">
            <a:off x="3939432" y="3679838"/>
            <a:ext cx="89322" cy="307232"/>
          </a:xfrm>
          <a:prstGeom prst="bentConnector2">
            <a:avLst/>
          </a:prstGeom>
          <a:noFill/>
          <a:ln w="12700" cap="flat" cmpd="sng" algn="ctr">
            <a:solidFill>
              <a:srgbClr val="5E5F62"/>
            </a:solidFill>
            <a:prstDash val="solid"/>
            <a:miter lim="800000"/>
          </a:ln>
          <a:effectLst/>
        </p:spPr>
      </p:cxnSp>
      <p:sp>
        <p:nvSpPr>
          <p:cNvPr id="92" name="TextBox 91">
            <a:extLst>
              <a:ext uri="{FF2B5EF4-FFF2-40B4-BE49-F238E27FC236}">
                <a16:creationId xmlns:a16="http://schemas.microsoft.com/office/drawing/2014/main" id="{50229F29-C597-7C1B-673F-0E045DE76004}"/>
              </a:ext>
            </a:extLst>
          </p:cNvPr>
          <p:cNvSpPr txBox="1"/>
          <p:nvPr/>
        </p:nvSpPr>
        <p:spPr>
          <a:xfrm>
            <a:off x="5381625" y="3758470"/>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marL="0" marR="0" lvl="0" indent="0" algn="ctr" defTabSz="914400" eaLnBrk="1" fontAlgn="auto" latinLnBrk="0" hangingPunct="1">
              <a:lnSpc>
                <a:spcPct val="85000"/>
              </a:lnSpc>
              <a:spcBef>
                <a:spcPts val="0"/>
              </a:spcBef>
              <a:spcAft>
                <a:spcPts val="0"/>
              </a:spcAft>
              <a:buClrTx/>
              <a:buSzTx/>
              <a:buFontTx/>
              <a:buNone/>
              <a:tabLst/>
              <a:defRPr kumimoji="0" sz="1100" b="0" i="0" u="none" strike="noStrike" kern="0" cap="none" spc="0" normalizeH="0" baseline="0">
                <a:ln>
                  <a:noFill/>
                </a:ln>
                <a:solidFill>
                  <a:srgbClr val="FFFFFF"/>
                </a:solidFill>
                <a:effectLst/>
                <a:uLnTx/>
                <a:uFillTx/>
                <a:latin typeface="+mn-lt"/>
                <a:ea typeface="+mn-ea"/>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Procurement Professionals</a:t>
            </a:r>
          </a:p>
        </p:txBody>
      </p:sp>
      <p:cxnSp>
        <p:nvCxnSpPr>
          <p:cNvPr id="93" name="Connector: Elbow 92">
            <a:extLst>
              <a:ext uri="{FF2B5EF4-FFF2-40B4-BE49-F238E27FC236}">
                <a16:creationId xmlns:a16="http://schemas.microsoft.com/office/drawing/2014/main" id="{A3478FDF-CD3D-4A68-C976-1661EDFE08D7}"/>
              </a:ext>
            </a:extLst>
          </p:cNvPr>
          <p:cNvCxnSpPr>
            <a:cxnSpLocks/>
            <a:stCxn id="92" idx="1"/>
            <a:endCxn id="86" idx="2"/>
          </p:cNvCxnSpPr>
          <p:nvPr/>
        </p:nvCxnSpPr>
        <p:spPr>
          <a:xfrm rot="10800000">
            <a:off x="5299117" y="3679838"/>
            <a:ext cx="82508" cy="307232"/>
          </a:xfrm>
          <a:prstGeom prst="bentConnector2">
            <a:avLst/>
          </a:prstGeom>
          <a:noFill/>
          <a:ln w="12700" cap="flat" cmpd="sng" algn="ctr">
            <a:solidFill>
              <a:srgbClr val="5E5F62"/>
            </a:solidFill>
            <a:prstDash val="solid"/>
            <a:miter lim="800000"/>
          </a:ln>
          <a:effectLst/>
        </p:spPr>
      </p:cxnSp>
      <p:sp>
        <p:nvSpPr>
          <p:cNvPr id="98" name="TextBox 97">
            <a:extLst>
              <a:ext uri="{FF2B5EF4-FFF2-40B4-BE49-F238E27FC236}">
                <a16:creationId xmlns:a16="http://schemas.microsoft.com/office/drawing/2014/main" id="{CC2A37D1-A5EF-2CFC-A12C-9493B6249682}"/>
              </a:ext>
            </a:extLst>
          </p:cNvPr>
          <p:cNvSpPr txBox="1"/>
          <p:nvPr/>
        </p:nvSpPr>
        <p:spPr>
          <a:xfrm>
            <a:off x="4028754" y="4301671"/>
            <a:ext cx="822960" cy="457200"/>
          </a:xfrm>
          <a:prstGeom prst="rect">
            <a:avLst/>
          </a:prstGeom>
          <a:solidFill>
            <a:srgbClr val="00BC8B"/>
          </a:solidFill>
          <a:ln w="12700" cap="flat" cmpd="sng" algn="ctr">
            <a:solidFill>
              <a:srgbClr val="515151"/>
            </a:solidFill>
            <a:prstDash val="solid"/>
            <a:miter lim="800000"/>
          </a:ln>
          <a:effectLst/>
        </p:spPr>
        <p:txBody>
          <a:bodyPr rtlCol="0" anchor="ctr"/>
          <a:lstStyle>
            <a:defPPr>
              <a:defRPr lang="en-US"/>
            </a:defPPr>
            <a:lvl1pPr algn="ctr" fontAlgn="auto">
              <a:spcBef>
                <a:spcPts val="0"/>
              </a:spcBef>
              <a:spcAft>
                <a:spcPts val="0"/>
              </a:spcAft>
              <a:defRPr sz="1600" b="1" kern="0">
                <a:solidFill>
                  <a:srgbClr val="FFFFFF"/>
                </a:solidFill>
                <a:latin typeface="+mn-lt"/>
              </a:defRPr>
            </a:lvl1pPr>
          </a:lstStyle>
          <a:p>
            <a:pPr>
              <a:lnSpc>
                <a:spcPct val="90000"/>
              </a:lnSpc>
            </a:pPr>
            <a:r>
              <a:rPr lang="en-US" sz="1100" b="0" dirty="0"/>
              <a:t>Category Analysts</a:t>
            </a:r>
          </a:p>
        </p:txBody>
      </p:sp>
      <p:cxnSp>
        <p:nvCxnSpPr>
          <p:cNvPr id="99" name="Connector: Elbow 98">
            <a:extLst>
              <a:ext uri="{FF2B5EF4-FFF2-40B4-BE49-F238E27FC236}">
                <a16:creationId xmlns:a16="http://schemas.microsoft.com/office/drawing/2014/main" id="{6C444BE8-CDF6-EA69-05BE-A5B731701160}"/>
              </a:ext>
            </a:extLst>
          </p:cNvPr>
          <p:cNvCxnSpPr>
            <a:cxnSpLocks/>
            <a:stCxn id="98" idx="1"/>
            <a:endCxn id="89" idx="2"/>
          </p:cNvCxnSpPr>
          <p:nvPr/>
        </p:nvCxnSpPr>
        <p:spPr>
          <a:xfrm rot="10800000">
            <a:off x="3939432" y="3679839"/>
            <a:ext cx="89322" cy="850433"/>
          </a:xfrm>
          <a:prstGeom prst="bentConnector2">
            <a:avLst/>
          </a:prstGeom>
          <a:noFill/>
          <a:ln w="12700" cap="flat" cmpd="sng" algn="ctr">
            <a:solidFill>
              <a:srgbClr val="5E5F62"/>
            </a:solidFill>
            <a:prstDash val="solid"/>
            <a:miter lim="800000"/>
          </a:ln>
          <a:effectLst/>
        </p:spPr>
      </p:cxnSp>
      <p:sp>
        <p:nvSpPr>
          <p:cNvPr id="102" name="TextBox 101">
            <a:extLst>
              <a:ext uri="{FF2B5EF4-FFF2-40B4-BE49-F238E27FC236}">
                <a16:creationId xmlns:a16="http://schemas.microsoft.com/office/drawing/2014/main" id="{D5363FBA-4913-96F0-1255-DB37C30B7F77}"/>
              </a:ext>
            </a:extLst>
          </p:cNvPr>
          <p:cNvSpPr txBox="1"/>
          <p:nvPr/>
        </p:nvSpPr>
        <p:spPr>
          <a:xfrm>
            <a:off x="6223751" y="3222638"/>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Category Manager</a:t>
            </a:r>
          </a:p>
        </p:txBody>
      </p:sp>
      <p:sp>
        <p:nvSpPr>
          <p:cNvPr id="103" name="TextBox 102">
            <a:extLst>
              <a:ext uri="{FF2B5EF4-FFF2-40B4-BE49-F238E27FC236}">
                <a16:creationId xmlns:a16="http://schemas.microsoft.com/office/drawing/2014/main" id="{63307E7B-FEC0-0BE6-7F64-F84F7EB1CAB3}"/>
              </a:ext>
            </a:extLst>
          </p:cNvPr>
          <p:cNvSpPr txBox="1"/>
          <p:nvPr/>
        </p:nvSpPr>
        <p:spPr>
          <a:xfrm>
            <a:off x="6717739" y="3758470"/>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marL="0" marR="0" lvl="0" indent="0" algn="ctr" defTabSz="914400" eaLnBrk="1" fontAlgn="auto" latinLnBrk="0" hangingPunct="1">
              <a:lnSpc>
                <a:spcPct val="85000"/>
              </a:lnSpc>
              <a:spcBef>
                <a:spcPts val="0"/>
              </a:spcBef>
              <a:spcAft>
                <a:spcPts val="0"/>
              </a:spcAft>
              <a:buClrTx/>
              <a:buSzTx/>
              <a:buFontTx/>
              <a:buNone/>
              <a:tabLst/>
              <a:defRPr kumimoji="0" sz="1100" b="0" i="0" u="none" strike="noStrike" kern="0" cap="none" spc="0" normalizeH="0" baseline="0">
                <a:ln>
                  <a:noFill/>
                </a:ln>
                <a:solidFill>
                  <a:srgbClr val="FFFFFF"/>
                </a:solidFill>
                <a:effectLst/>
                <a:uLnTx/>
                <a:uFillTx/>
                <a:latin typeface="+mn-lt"/>
                <a:ea typeface="+mn-ea"/>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Procurement Professionals</a:t>
            </a:r>
          </a:p>
        </p:txBody>
      </p:sp>
      <p:cxnSp>
        <p:nvCxnSpPr>
          <p:cNvPr id="104" name="Connector: Elbow 103">
            <a:extLst>
              <a:ext uri="{FF2B5EF4-FFF2-40B4-BE49-F238E27FC236}">
                <a16:creationId xmlns:a16="http://schemas.microsoft.com/office/drawing/2014/main" id="{6354712B-1293-986D-F094-0B5B4E33F451}"/>
              </a:ext>
            </a:extLst>
          </p:cNvPr>
          <p:cNvCxnSpPr>
            <a:cxnSpLocks/>
            <a:stCxn id="103" idx="1"/>
            <a:endCxn id="102" idx="2"/>
          </p:cNvCxnSpPr>
          <p:nvPr/>
        </p:nvCxnSpPr>
        <p:spPr>
          <a:xfrm rot="10800000">
            <a:off x="6635231" y="3679838"/>
            <a:ext cx="82508" cy="307232"/>
          </a:xfrm>
          <a:prstGeom prst="bentConnector2">
            <a:avLst/>
          </a:prstGeom>
          <a:noFill/>
          <a:ln w="12700" cap="flat" cmpd="sng" algn="ctr">
            <a:solidFill>
              <a:srgbClr val="5E5F62"/>
            </a:solidFill>
            <a:prstDash val="solid"/>
            <a:miter lim="800000"/>
          </a:ln>
          <a:effectLst/>
        </p:spPr>
      </p:cxnSp>
      <p:cxnSp>
        <p:nvCxnSpPr>
          <p:cNvPr id="105" name="Connector: Elbow 104">
            <a:extLst>
              <a:ext uri="{FF2B5EF4-FFF2-40B4-BE49-F238E27FC236}">
                <a16:creationId xmlns:a16="http://schemas.microsoft.com/office/drawing/2014/main" id="{CDA7A799-B9BA-7E16-880A-DE0935EED413}"/>
              </a:ext>
            </a:extLst>
          </p:cNvPr>
          <p:cNvCxnSpPr>
            <a:cxnSpLocks/>
            <a:stCxn id="102" idx="0"/>
            <a:endCxn id="85" idx="2"/>
          </p:cNvCxnSpPr>
          <p:nvPr/>
        </p:nvCxnSpPr>
        <p:spPr>
          <a:xfrm rot="16200000" flipV="1">
            <a:off x="5989784" y="2577190"/>
            <a:ext cx="192251" cy="1098645"/>
          </a:xfrm>
          <a:prstGeom prst="bentConnector3">
            <a:avLst>
              <a:gd name="adj1" fmla="val 50000"/>
            </a:avLst>
          </a:prstGeom>
          <a:noFill/>
          <a:ln w="12700" cap="flat" cmpd="sng" algn="ctr">
            <a:solidFill>
              <a:srgbClr val="5E5F62"/>
            </a:solidFill>
            <a:prstDash val="solid"/>
            <a:miter lim="800000"/>
          </a:ln>
          <a:effectLst/>
        </p:spPr>
      </p:cxnSp>
      <p:cxnSp>
        <p:nvCxnSpPr>
          <p:cNvPr id="109" name="Straight Connector 108">
            <a:extLst>
              <a:ext uri="{FF2B5EF4-FFF2-40B4-BE49-F238E27FC236}">
                <a16:creationId xmlns:a16="http://schemas.microsoft.com/office/drawing/2014/main" id="{C7C11C03-93B1-7CD0-779F-CDCBA8A3D9FB}"/>
              </a:ext>
            </a:extLst>
          </p:cNvPr>
          <p:cNvCxnSpPr>
            <a:cxnSpLocks/>
          </p:cNvCxnSpPr>
          <p:nvPr/>
        </p:nvCxnSpPr>
        <p:spPr>
          <a:xfrm>
            <a:off x="3409950" y="2399923"/>
            <a:ext cx="0" cy="2377440"/>
          </a:xfrm>
          <a:prstGeom prst="line">
            <a:avLst/>
          </a:prstGeom>
          <a:ln w="28575">
            <a:solidFill>
              <a:srgbClr val="B2B2B2"/>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FEF52E39-C86D-C73B-C29B-60FD29D400C0}"/>
              </a:ext>
            </a:extLst>
          </p:cNvPr>
          <p:cNvSpPr txBox="1"/>
          <p:nvPr/>
        </p:nvSpPr>
        <p:spPr>
          <a:xfrm>
            <a:off x="9298595" y="2573187"/>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1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CPO</a:t>
            </a:r>
          </a:p>
        </p:txBody>
      </p:sp>
      <p:sp>
        <p:nvSpPr>
          <p:cNvPr id="113" name="TextBox 112">
            <a:extLst>
              <a:ext uri="{FF2B5EF4-FFF2-40B4-BE49-F238E27FC236}">
                <a16:creationId xmlns:a16="http://schemas.microsoft.com/office/drawing/2014/main" id="{82776279-02A9-1370-3733-153968CE8FC4}"/>
              </a:ext>
            </a:extLst>
          </p:cNvPr>
          <p:cNvSpPr txBox="1"/>
          <p:nvPr/>
        </p:nvSpPr>
        <p:spPr>
          <a:xfrm>
            <a:off x="9051601" y="3222638"/>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Category Manager</a:t>
            </a:r>
          </a:p>
        </p:txBody>
      </p:sp>
      <p:cxnSp>
        <p:nvCxnSpPr>
          <p:cNvPr id="114" name="Connector: Elbow 113">
            <a:extLst>
              <a:ext uri="{FF2B5EF4-FFF2-40B4-BE49-F238E27FC236}">
                <a16:creationId xmlns:a16="http://schemas.microsoft.com/office/drawing/2014/main" id="{D6049A27-A3F8-68F2-7481-D0796FDA2EE8}"/>
              </a:ext>
            </a:extLst>
          </p:cNvPr>
          <p:cNvCxnSpPr>
            <a:cxnSpLocks/>
            <a:stCxn id="113" idx="0"/>
            <a:endCxn id="112" idx="2"/>
          </p:cNvCxnSpPr>
          <p:nvPr/>
        </p:nvCxnSpPr>
        <p:spPr>
          <a:xfrm rot="5400000" flipH="1" flipV="1">
            <a:off x="9490453" y="3003016"/>
            <a:ext cx="192251" cy="246994"/>
          </a:xfrm>
          <a:prstGeom prst="bentConnector3">
            <a:avLst>
              <a:gd name="adj1" fmla="val 50000"/>
            </a:avLst>
          </a:prstGeom>
          <a:noFill/>
          <a:ln w="12700" cap="flat" cmpd="sng" algn="ctr">
            <a:solidFill>
              <a:srgbClr val="5E5F62"/>
            </a:solidFill>
            <a:prstDash val="solid"/>
            <a:miter lim="800000"/>
          </a:ln>
          <a:effectLst/>
        </p:spPr>
      </p:cxnSp>
      <p:sp>
        <p:nvSpPr>
          <p:cNvPr id="115" name="TextBox 114">
            <a:extLst>
              <a:ext uri="{FF2B5EF4-FFF2-40B4-BE49-F238E27FC236}">
                <a16:creationId xmlns:a16="http://schemas.microsoft.com/office/drawing/2014/main" id="{527D36B8-18E2-7B2E-0C59-5613FB7CE889}"/>
              </a:ext>
            </a:extLst>
          </p:cNvPr>
          <p:cNvSpPr txBox="1"/>
          <p:nvPr/>
        </p:nvSpPr>
        <p:spPr>
          <a:xfrm>
            <a:off x="8211768" y="3758470"/>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Procurement Professionals</a:t>
            </a:r>
          </a:p>
        </p:txBody>
      </p:sp>
      <p:sp>
        <p:nvSpPr>
          <p:cNvPr id="116" name="TextBox 115">
            <a:extLst>
              <a:ext uri="{FF2B5EF4-FFF2-40B4-BE49-F238E27FC236}">
                <a16:creationId xmlns:a16="http://schemas.microsoft.com/office/drawing/2014/main" id="{7A43EB6D-46CC-EE20-D0D5-027E30E8CF1F}"/>
              </a:ext>
            </a:extLst>
          </p:cNvPr>
          <p:cNvSpPr txBox="1"/>
          <p:nvPr/>
        </p:nvSpPr>
        <p:spPr>
          <a:xfrm>
            <a:off x="7720491" y="3222638"/>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Category Manager</a:t>
            </a:r>
          </a:p>
        </p:txBody>
      </p:sp>
      <p:cxnSp>
        <p:nvCxnSpPr>
          <p:cNvPr id="117" name="Connector: Elbow 116">
            <a:extLst>
              <a:ext uri="{FF2B5EF4-FFF2-40B4-BE49-F238E27FC236}">
                <a16:creationId xmlns:a16="http://schemas.microsoft.com/office/drawing/2014/main" id="{A0D96CF8-3AF1-519D-7904-C9C43DE6FB1B}"/>
              </a:ext>
            </a:extLst>
          </p:cNvPr>
          <p:cNvCxnSpPr>
            <a:cxnSpLocks/>
            <a:stCxn id="116" idx="0"/>
            <a:endCxn id="112" idx="2"/>
          </p:cNvCxnSpPr>
          <p:nvPr/>
        </p:nvCxnSpPr>
        <p:spPr>
          <a:xfrm rot="5400000" flipH="1" flipV="1">
            <a:off x="8824898" y="2337461"/>
            <a:ext cx="192251" cy="1578104"/>
          </a:xfrm>
          <a:prstGeom prst="bentConnector3">
            <a:avLst>
              <a:gd name="adj1" fmla="val 50000"/>
            </a:avLst>
          </a:prstGeom>
          <a:noFill/>
          <a:ln w="12700" cap="flat" cmpd="sng" algn="ctr">
            <a:solidFill>
              <a:srgbClr val="5E5F62"/>
            </a:solidFill>
            <a:prstDash val="solid"/>
            <a:miter lim="800000"/>
          </a:ln>
          <a:effectLst/>
        </p:spPr>
      </p:cxnSp>
      <p:cxnSp>
        <p:nvCxnSpPr>
          <p:cNvPr id="118" name="Connector: Elbow 117">
            <a:extLst>
              <a:ext uri="{FF2B5EF4-FFF2-40B4-BE49-F238E27FC236}">
                <a16:creationId xmlns:a16="http://schemas.microsoft.com/office/drawing/2014/main" id="{46FB2223-F883-CDB4-6E01-B6D2F44D4444}"/>
              </a:ext>
            </a:extLst>
          </p:cNvPr>
          <p:cNvCxnSpPr>
            <a:cxnSpLocks/>
            <a:stCxn id="115" idx="1"/>
            <a:endCxn id="116" idx="2"/>
          </p:cNvCxnSpPr>
          <p:nvPr/>
        </p:nvCxnSpPr>
        <p:spPr>
          <a:xfrm rot="10800000">
            <a:off x="8131972" y="3679838"/>
            <a:ext cx="79797" cy="307232"/>
          </a:xfrm>
          <a:prstGeom prst="bentConnector2">
            <a:avLst/>
          </a:prstGeom>
          <a:noFill/>
          <a:ln w="12700" cap="flat" cmpd="sng" algn="ctr">
            <a:solidFill>
              <a:srgbClr val="5E5F62"/>
            </a:solidFill>
            <a:prstDash val="solid"/>
            <a:miter lim="800000"/>
          </a:ln>
          <a:effectLst/>
        </p:spPr>
      </p:cxnSp>
      <p:sp>
        <p:nvSpPr>
          <p:cNvPr id="119" name="TextBox 118">
            <a:extLst>
              <a:ext uri="{FF2B5EF4-FFF2-40B4-BE49-F238E27FC236}">
                <a16:creationId xmlns:a16="http://schemas.microsoft.com/office/drawing/2014/main" id="{EED23FB0-6BCC-8841-01A1-54BEC615D577}"/>
              </a:ext>
            </a:extLst>
          </p:cNvPr>
          <p:cNvSpPr txBox="1"/>
          <p:nvPr/>
        </p:nvSpPr>
        <p:spPr>
          <a:xfrm>
            <a:off x="9545589" y="3758470"/>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marL="0" marR="0" lvl="0" indent="0" algn="ctr" defTabSz="914400" eaLnBrk="1" fontAlgn="auto" latinLnBrk="0" hangingPunct="1">
              <a:lnSpc>
                <a:spcPct val="85000"/>
              </a:lnSpc>
              <a:spcBef>
                <a:spcPts val="0"/>
              </a:spcBef>
              <a:spcAft>
                <a:spcPts val="0"/>
              </a:spcAft>
              <a:buClrTx/>
              <a:buSzTx/>
              <a:buFontTx/>
              <a:buNone/>
              <a:tabLst/>
              <a:defRPr kumimoji="0" sz="1100" b="0" i="0" u="none" strike="noStrike" kern="0" cap="none" spc="0" normalizeH="0" baseline="0">
                <a:ln>
                  <a:noFill/>
                </a:ln>
                <a:solidFill>
                  <a:srgbClr val="FFFFFF"/>
                </a:solidFill>
                <a:effectLst/>
                <a:uLnTx/>
                <a:uFillTx/>
                <a:latin typeface="+mn-lt"/>
                <a:ea typeface="+mn-ea"/>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Procurement Professionals</a:t>
            </a:r>
          </a:p>
        </p:txBody>
      </p:sp>
      <p:cxnSp>
        <p:nvCxnSpPr>
          <p:cNvPr id="120" name="Connector: Elbow 119">
            <a:extLst>
              <a:ext uri="{FF2B5EF4-FFF2-40B4-BE49-F238E27FC236}">
                <a16:creationId xmlns:a16="http://schemas.microsoft.com/office/drawing/2014/main" id="{70376358-EA99-48AF-0D5D-2F190D918E5A}"/>
              </a:ext>
            </a:extLst>
          </p:cNvPr>
          <p:cNvCxnSpPr>
            <a:cxnSpLocks/>
            <a:stCxn id="119" idx="1"/>
            <a:endCxn id="113" idx="2"/>
          </p:cNvCxnSpPr>
          <p:nvPr/>
        </p:nvCxnSpPr>
        <p:spPr>
          <a:xfrm rot="10800000">
            <a:off x="9463081" y="3679838"/>
            <a:ext cx="82508" cy="307232"/>
          </a:xfrm>
          <a:prstGeom prst="bentConnector2">
            <a:avLst/>
          </a:prstGeom>
          <a:noFill/>
          <a:ln w="12700" cap="flat" cmpd="sng" algn="ctr">
            <a:solidFill>
              <a:srgbClr val="5E5F62"/>
            </a:solidFill>
            <a:prstDash val="solid"/>
            <a:miter lim="800000"/>
          </a:ln>
          <a:effectLst/>
        </p:spPr>
      </p:cxnSp>
      <p:sp>
        <p:nvSpPr>
          <p:cNvPr id="121" name="TextBox 120">
            <a:extLst>
              <a:ext uri="{FF2B5EF4-FFF2-40B4-BE49-F238E27FC236}">
                <a16:creationId xmlns:a16="http://schemas.microsoft.com/office/drawing/2014/main" id="{B833FD37-6564-30BE-8CF1-F880B1A5C0EC}"/>
              </a:ext>
            </a:extLst>
          </p:cNvPr>
          <p:cNvSpPr txBox="1"/>
          <p:nvPr/>
        </p:nvSpPr>
        <p:spPr>
          <a:xfrm>
            <a:off x="8211768" y="4301671"/>
            <a:ext cx="822960" cy="457200"/>
          </a:xfrm>
          <a:prstGeom prst="rect">
            <a:avLst/>
          </a:prstGeom>
          <a:solidFill>
            <a:srgbClr val="00BC8B"/>
          </a:solidFill>
          <a:ln w="12700" cap="flat" cmpd="sng" algn="ctr">
            <a:solidFill>
              <a:srgbClr val="515151"/>
            </a:solidFill>
            <a:prstDash val="solid"/>
            <a:miter lim="800000"/>
          </a:ln>
          <a:effectLst/>
        </p:spPr>
        <p:txBody>
          <a:bodyPr rtlCol="0" anchor="ctr"/>
          <a:lstStyle>
            <a:defPPr>
              <a:defRPr lang="en-US"/>
            </a:defPPr>
            <a:lvl1pPr algn="ctr" fontAlgn="auto">
              <a:spcBef>
                <a:spcPts val="0"/>
              </a:spcBef>
              <a:spcAft>
                <a:spcPts val="0"/>
              </a:spcAft>
              <a:defRPr sz="1600" b="1" kern="0">
                <a:solidFill>
                  <a:srgbClr val="FFFFFF"/>
                </a:solidFill>
                <a:latin typeface="+mn-lt"/>
              </a:defRPr>
            </a:lvl1pPr>
          </a:lstStyle>
          <a:p>
            <a:pPr>
              <a:lnSpc>
                <a:spcPct val="90000"/>
              </a:lnSpc>
            </a:pPr>
            <a:r>
              <a:rPr lang="en-US" sz="1100" b="0" dirty="0"/>
              <a:t>Category Analyst</a:t>
            </a:r>
          </a:p>
        </p:txBody>
      </p:sp>
      <p:cxnSp>
        <p:nvCxnSpPr>
          <p:cNvPr id="122" name="Connector: Elbow 121">
            <a:extLst>
              <a:ext uri="{FF2B5EF4-FFF2-40B4-BE49-F238E27FC236}">
                <a16:creationId xmlns:a16="http://schemas.microsoft.com/office/drawing/2014/main" id="{6AADA3E3-10BE-0D69-D64A-B42F95E3BCC3}"/>
              </a:ext>
            </a:extLst>
          </p:cNvPr>
          <p:cNvCxnSpPr>
            <a:cxnSpLocks/>
            <a:stCxn id="121" idx="1"/>
            <a:endCxn id="116" idx="2"/>
          </p:cNvCxnSpPr>
          <p:nvPr/>
        </p:nvCxnSpPr>
        <p:spPr>
          <a:xfrm rot="10800000">
            <a:off x="8131972" y="3679839"/>
            <a:ext cx="79797" cy="850433"/>
          </a:xfrm>
          <a:prstGeom prst="bentConnector2">
            <a:avLst/>
          </a:prstGeom>
          <a:noFill/>
          <a:ln w="12700" cap="flat" cmpd="sng" algn="ctr">
            <a:solidFill>
              <a:srgbClr val="5E5F62"/>
            </a:solidFill>
            <a:prstDash val="solid"/>
            <a:miter lim="800000"/>
          </a:ln>
          <a:effectLst/>
        </p:spPr>
      </p:cxnSp>
      <p:sp>
        <p:nvSpPr>
          <p:cNvPr id="123" name="TextBox 122">
            <a:extLst>
              <a:ext uri="{FF2B5EF4-FFF2-40B4-BE49-F238E27FC236}">
                <a16:creationId xmlns:a16="http://schemas.microsoft.com/office/drawing/2014/main" id="{F4E13D60-7BBC-6337-FC97-3D656BA3AF6E}"/>
              </a:ext>
            </a:extLst>
          </p:cNvPr>
          <p:cNvSpPr txBox="1"/>
          <p:nvPr/>
        </p:nvSpPr>
        <p:spPr>
          <a:xfrm>
            <a:off x="10406765" y="3222638"/>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algn="ctr">
              <a:lnSpc>
                <a:spcPct val="80000"/>
              </a:lnSpc>
              <a:defRPr sz="1000" b="0">
                <a:solidFill>
                  <a:schemeClr val="bg1"/>
                </a:solidFill>
                <a:latin typeface="Arial Narrow" panose="020B0606020202030204" pitchFamily="34" charset="0"/>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Category Manager</a:t>
            </a:r>
          </a:p>
        </p:txBody>
      </p:sp>
      <p:sp>
        <p:nvSpPr>
          <p:cNvPr id="124" name="TextBox 123">
            <a:extLst>
              <a:ext uri="{FF2B5EF4-FFF2-40B4-BE49-F238E27FC236}">
                <a16:creationId xmlns:a16="http://schemas.microsoft.com/office/drawing/2014/main" id="{FCE96323-D05B-47BB-C6AF-39C6C856B147}"/>
              </a:ext>
            </a:extLst>
          </p:cNvPr>
          <p:cNvSpPr txBox="1"/>
          <p:nvPr/>
        </p:nvSpPr>
        <p:spPr>
          <a:xfrm>
            <a:off x="10903485" y="3758470"/>
            <a:ext cx="822960" cy="457200"/>
          </a:xfrm>
          <a:prstGeom prst="rect">
            <a:avLst/>
          </a:prstGeom>
          <a:solidFill>
            <a:srgbClr val="009AC9"/>
          </a:solidFill>
          <a:ln>
            <a:solidFill>
              <a:srgbClr val="5E5F62"/>
            </a:solidFill>
          </a:ln>
        </p:spPr>
        <p:txBody>
          <a:bodyPr wrap="square" lIns="9144" tIns="27432" rIns="9144" bIns="27432" rtlCol="0" anchor="ctr">
            <a:noAutofit/>
          </a:bodyPr>
          <a:lstStyle>
            <a:defPPr>
              <a:defRPr lang="en-US"/>
            </a:defPPr>
            <a:lvl1pPr marL="0" marR="0" lvl="0" indent="0" algn="ctr" defTabSz="914400" eaLnBrk="1" fontAlgn="auto" latinLnBrk="0" hangingPunct="1">
              <a:lnSpc>
                <a:spcPct val="85000"/>
              </a:lnSpc>
              <a:spcBef>
                <a:spcPts val="0"/>
              </a:spcBef>
              <a:spcAft>
                <a:spcPts val="0"/>
              </a:spcAft>
              <a:buClrTx/>
              <a:buSzTx/>
              <a:buFontTx/>
              <a:buNone/>
              <a:tabLst/>
              <a:defRPr kumimoji="0" sz="1100" b="0" i="0" u="none" strike="noStrike" kern="0" cap="none" spc="0" normalizeH="0" baseline="0">
                <a:ln>
                  <a:noFill/>
                </a:ln>
                <a:solidFill>
                  <a:srgbClr val="FFFFFF"/>
                </a:solidFill>
                <a:effectLst/>
                <a:uLnTx/>
                <a:uFillTx/>
                <a:latin typeface="+mn-lt"/>
                <a:ea typeface="+mn-ea"/>
              </a:defRPr>
            </a:lvl1pP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i="0" u="none" strike="noStrike" kern="0" cap="none" spc="0" normalizeH="0" baseline="0" noProof="0" dirty="0">
                <a:ln>
                  <a:noFill/>
                </a:ln>
                <a:solidFill>
                  <a:srgbClr val="FFFFFF"/>
                </a:solidFill>
                <a:effectLst/>
                <a:uLnTx/>
                <a:uFillTx/>
                <a:latin typeface="+mn-lt"/>
                <a:ea typeface="+mn-ea"/>
              </a:rPr>
              <a:t>Procurement Professionals</a:t>
            </a:r>
          </a:p>
        </p:txBody>
      </p:sp>
      <p:cxnSp>
        <p:nvCxnSpPr>
          <p:cNvPr id="125" name="Connector: Elbow 124">
            <a:extLst>
              <a:ext uri="{FF2B5EF4-FFF2-40B4-BE49-F238E27FC236}">
                <a16:creationId xmlns:a16="http://schemas.microsoft.com/office/drawing/2014/main" id="{BD66914C-4AD1-E983-4FA7-CD097436E511}"/>
              </a:ext>
            </a:extLst>
          </p:cNvPr>
          <p:cNvCxnSpPr>
            <a:cxnSpLocks/>
            <a:stCxn id="124" idx="1"/>
            <a:endCxn id="123" idx="2"/>
          </p:cNvCxnSpPr>
          <p:nvPr/>
        </p:nvCxnSpPr>
        <p:spPr>
          <a:xfrm rot="10800000">
            <a:off x="10818245" y="3679838"/>
            <a:ext cx="85240" cy="307232"/>
          </a:xfrm>
          <a:prstGeom prst="bentConnector2">
            <a:avLst/>
          </a:prstGeom>
          <a:noFill/>
          <a:ln w="12700" cap="flat" cmpd="sng" algn="ctr">
            <a:solidFill>
              <a:srgbClr val="5E5F62"/>
            </a:solidFill>
            <a:prstDash val="solid"/>
            <a:miter lim="800000"/>
          </a:ln>
          <a:effectLst/>
        </p:spPr>
      </p:cxnSp>
      <p:cxnSp>
        <p:nvCxnSpPr>
          <p:cNvPr id="126" name="Connector: Elbow 125">
            <a:extLst>
              <a:ext uri="{FF2B5EF4-FFF2-40B4-BE49-F238E27FC236}">
                <a16:creationId xmlns:a16="http://schemas.microsoft.com/office/drawing/2014/main" id="{560B5AB6-5AF3-B3D8-7CFD-BAC393FAF43F}"/>
              </a:ext>
            </a:extLst>
          </p:cNvPr>
          <p:cNvCxnSpPr>
            <a:cxnSpLocks/>
            <a:stCxn id="123" idx="0"/>
            <a:endCxn id="112" idx="2"/>
          </p:cNvCxnSpPr>
          <p:nvPr/>
        </p:nvCxnSpPr>
        <p:spPr>
          <a:xfrm rot="16200000" flipV="1">
            <a:off x="10168035" y="2572428"/>
            <a:ext cx="192251" cy="1108170"/>
          </a:xfrm>
          <a:prstGeom prst="bentConnector3">
            <a:avLst>
              <a:gd name="adj1" fmla="val 50000"/>
            </a:avLst>
          </a:prstGeom>
          <a:noFill/>
          <a:ln w="12700" cap="flat" cmpd="sng" algn="ctr">
            <a:solidFill>
              <a:srgbClr val="5E5F62"/>
            </a:solidFill>
            <a:prstDash val="solid"/>
            <a:miter lim="800000"/>
          </a:ln>
          <a:effectLst/>
        </p:spPr>
      </p:cxnSp>
      <p:sp>
        <p:nvSpPr>
          <p:cNvPr id="127" name="TextBox 126">
            <a:extLst>
              <a:ext uri="{FF2B5EF4-FFF2-40B4-BE49-F238E27FC236}">
                <a16:creationId xmlns:a16="http://schemas.microsoft.com/office/drawing/2014/main" id="{86CF9E39-C3D8-2A5E-BA9A-DCB39161182B}"/>
              </a:ext>
            </a:extLst>
          </p:cNvPr>
          <p:cNvSpPr txBox="1"/>
          <p:nvPr/>
        </p:nvSpPr>
        <p:spPr>
          <a:xfrm>
            <a:off x="9545589" y="4301671"/>
            <a:ext cx="822960" cy="457200"/>
          </a:xfrm>
          <a:prstGeom prst="rect">
            <a:avLst/>
          </a:prstGeom>
          <a:solidFill>
            <a:srgbClr val="00BC8B"/>
          </a:solidFill>
          <a:ln w="12700" cap="flat" cmpd="sng" algn="ctr">
            <a:solidFill>
              <a:srgbClr val="515151"/>
            </a:solidFill>
            <a:prstDash val="solid"/>
            <a:miter lim="800000"/>
          </a:ln>
          <a:effectLst/>
        </p:spPr>
        <p:txBody>
          <a:bodyPr rtlCol="0" anchor="ctr"/>
          <a:lstStyle>
            <a:defPPr>
              <a:defRPr lang="en-US"/>
            </a:defPPr>
            <a:lvl1pPr algn="ctr" fontAlgn="auto">
              <a:spcBef>
                <a:spcPts val="0"/>
              </a:spcBef>
              <a:spcAft>
                <a:spcPts val="0"/>
              </a:spcAft>
              <a:defRPr sz="1600" b="1" kern="0">
                <a:solidFill>
                  <a:srgbClr val="FFFFFF"/>
                </a:solidFill>
                <a:latin typeface="+mn-lt"/>
              </a:defRPr>
            </a:lvl1pPr>
          </a:lstStyle>
          <a:p>
            <a:pPr>
              <a:lnSpc>
                <a:spcPct val="90000"/>
              </a:lnSpc>
            </a:pPr>
            <a:r>
              <a:rPr lang="en-US" sz="1100" b="0" dirty="0"/>
              <a:t>Category Analyst</a:t>
            </a:r>
          </a:p>
        </p:txBody>
      </p:sp>
      <p:cxnSp>
        <p:nvCxnSpPr>
          <p:cNvPr id="128" name="Connector: Elbow 127">
            <a:extLst>
              <a:ext uri="{FF2B5EF4-FFF2-40B4-BE49-F238E27FC236}">
                <a16:creationId xmlns:a16="http://schemas.microsoft.com/office/drawing/2014/main" id="{9F461DFF-093D-5311-1D83-66E2DCE823D3}"/>
              </a:ext>
            </a:extLst>
          </p:cNvPr>
          <p:cNvCxnSpPr>
            <a:cxnSpLocks/>
            <a:stCxn id="127" idx="1"/>
            <a:endCxn id="113" idx="2"/>
          </p:cNvCxnSpPr>
          <p:nvPr/>
        </p:nvCxnSpPr>
        <p:spPr>
          <a:xfrm rot="10800000">
            <a:off x="9463081" y="3679839"/>
            <a:ext cx="82508" cy="850433"/>
          </a:xfrm>
          <a:prstGeom prst="bentConnector2">
            <a:avLst/>
          </a:prstGeom>
          <a:noFill/>
          <a:ln w="12700" cap="flat" cmpd="sng" algn="ctr">
            <a:solidFill>
              <a:srgbClr val="5E5F62"/>
            </a:solidFill>
            <a:prstDash val="solid"/>
            <a:miter lim="800000"/>
          </a:ln>
          <a:effectLst/>
        </p:spPr>
      </p:cxnSp>
      <p:sp>
        <p:nvSpPr>
          <p:cNvPr id="130" name="TextBox 129">
            <a:extLst>
              <a:ext uri="{FF2B5EF4-FFF2-40B4-BE49-F238E27FC236}">
                <a16:creationId xmlns:a16="http://schemas.microsoft.com/office/drawing/2014/main" id="{51E6C1D7-0D27-C529-ED25-E3695BE54BBB}"/>
              </a:ext>
            </a:extLst>
          </p:cNvPr>
          <p:cNvSpPr txBox="1"/>
          <p:nvPr/>
        </p:nvSpPr>
        <p:spPr>
          <a:xfrm>
            <a:off x="10903485" y="4301671"/>
            <a:ext cx="822960" cy="457200"/>
          </a:xfrm>
          <a:prstGeom prst="rect">
            <a:avLst/>
          </a:prstGeom>
          <a:solidFill>
            <a:srgbClr val="00BC8B"/>
          </a:solidFill>
          <a:ln w="12700" cap="flat" cmpd="sng" algn="ctr">
            <a:solidFill>
              <a:srgbClr val="515151"/>
            </a:solidFill>
            <a:prstDash val="solid"/>
            <a:miter lim="800000"/>
          </a:ln>
          <a:effectLst/>
        </p:spPr>
        <p:txBody>
          <a:bodyPr rtlCol="0" anchor="ctr"/>
          <a:lstStyle>
            <a:defPPr>
              <a:defRPr lang="en-US"/>
            </a:defPPr>
            <a:lvl1pPr algn="ctr" fontAlgn="auto">
              <a:spcBef>
                <a:spcPts val="0"/>
              </a:spcBef>
              <a:spcAft>
                <a:spcPts val="0"/>
              </a:spcAft>
              <a:defRPr sz="1600" b="1" kern="0">
                <a:solidFill>
                  <a:srgbClr val="FFFFFF"/>
                </a:solidFill>
                <a:latin typeface="+mn-lt"/>
              </a:defRPr>
            </a:lvl1pPr>
          </a:lstStyle>
          <a:p>
            <a:pPr>
              <a:lnSpc>
                <a:spcPct val="90000"/>
              </a:lnSpc>
            </a:pPr>
            <a:r>
              <a:rPr lang="en-US" sz="1100" b="0" dirty="0"/>
              <a:t>Category Analyst</a:t>
            </a:r>
          </a:p>
        </p:txBody>
      </p:sp>
      <p:cxnSp>
        <p:nvCxnSpPr>
          <p:cNvPr id="131" name="Connector: Elbow 130">
            <a:extLst>
              <a:ext uri="{FF2B5EF4-FFF2-40B4-BE49-F238E27FC236}">
                <a16:creationId xmlns:a16="http://schemas.microsoft.com/office/drawing/2014/main" id="{D921D932-2E85-BE4C-2426-033408678EB9}"/>
              </a:ext>
            </a:extLst>
          </p:cNvPr>
          <p:cNvCxnSpPr>
            <a:cxnSpLocks/>
            <a:stCxn id="130" idx="1"/>
            <a:endCxn id="123" idx="2"/>
          </p:cNvCxnSpPr>
          <p:nvPr/>
        </p:nvCxnSpPr>
        <p:spPr>
          <a:xfrm rot="10800000">
            <a:off x="10818245" y="3679839"/>
            <a:ext cx="85240" cy="850433"/>
          </a:xfrm>
          <a:prstGeom prst="bentConnector2">
            <a:avLst/>
          </a:prstGeom>
          <a:noFill/>
          <a:ln w="12700" cap="flat" cmpd="sng" algn="ctr">
            <a:solidFill>
              <a:srgbClr val="5E5F62"/>
            </a:solidFill>
            <a:prstDash val="solid"/>
            <a:miter lim="800000"/>
          </a:ln>
          <a:effectLst/>
        </p:spPr>
      </p:cxnSp>
      <p:cxnSp>
        <p:nvCxnSpPr>
          <p:cNvPr id="133" name="Straight Connector 132">
            <a:extLst>
              <a:ext uri="{FF2B5EF4-FFF2-40B4-BE49-F238E27FC236}">
                <a16:creationId xmlns:a16="http://schemas.microsoft.com/office/drawing/2014/main" id="{69B412FC-74A7-D544-1DE7-2CB1F6D8E3F5}"/>
              </a:ext>
            </a:extLst>
          </p:cNvPr>
          <p:cNvCxnSpPr>
            <a:cxnSpLocks/>
          </p:cNvCxnSpPr>
          <p:nvPr/>
        </p:nvCxnSpPr>
        <p:spPr>
          <a:xfrm>
            <a:off x="7632139" y="2399923"/>
            <a:ext cx="0" cy="2377440"/>
          </a:xfrm>
          <a:prstGeom prst="line">
            <a:avLst/>
          </a:prstGeom>
          <a:ln w="28575">
            <a:solidFill>
              <a:srgbClr val="B2B2B2"/>
            </a:solidFill>
          </a:ln>
        </p:spPr>
        <p:style>
          <a:lnRef idx="1">
            <a:schemeClr val="accent1"/>
          </a:lnRef>
          <a:fillRef idx="0">
            <a:schemeClr val="accent1"/>
          </a:fillRef>
          <a:effectRef idx="0">
            <a:schemeClr val="accent1"/>
          </a:effectRef>
          <a:fontRef idx="minor">
            <a:schemeClr val="tx1"/>
          </a:fontRef>
        </p:style>
      </p:cxnSp>
      <p:sp>
        <p:nvSpPr>
          <p:cNvPr id="136" name="TextBox 135">
            <a:extLst>
              <a:ext uri="{FF2B5EF4-FFF2-40B4-BE49-F238E27FC236}">
                <a16:creationId xmlns:a16="http://schemas.microsoft.com/office/drawing/2014/main" id="{01B33662-125C-ACF9-4FF3-D4EBF0EF6D50}"/>
              </a:ext>
            </a:extLst>
          </p:cNvPr>
          <p:cNvSpPr txBox="1"/>
          <p:nvPr/>
        </p:nvSpPr>
        <p:spPr>
          <a:xfrm>
            <a:off x="709621" y="2226958"/>
            <a:ext cx="2076815" cy="274320"/>
          </a:xfrm>
          <a:prstGeom prst="rect">
            <a:avLst/>
          </a:prstGeom>
          <a:noFill/>
        </p:spPr>
        <p:txBody>
          <a:bodyPr wrap="square" lIns="18288" tIns="18288" rIns="18288" bIns="18288">
            <a:spAutoFit/>
          </a:bodyPr>
          <a:lstStyle/>
          <a:p>
            <a:pPr marL="0" lvl="1" algn="ctr" defTabSz="509345">
              <a:lnSpc>
                <a:spcPct val="90000"/>
              </a:lnSpc>
              <a:spcBef>
                <a:spcPts val="200"/>
              </a:spcBef>
              <a:spcAft>
                <a:spcPts val="200"/>
              </a:spcAft>
              <a:buClr>
                <a:srgbClr val="00CC99"/>
              </a:buClr>
              <a:buSzPct val="110000"/>
              <a:defRPr/>
            </a:pPr>
            <a:r>
              <a:rPr lang="en-US" sz="1600" b="1" dirty="0">
                <a:solidFill>
                  <a:srgbClr val="040000"/>
                </a:solidFill>
                <a:latin typeface="Franklin Gothic Book"/>
                <a:ea typeface="ＭＳ Ｐゴシック" charset="0"/>
              </a:rPr>
              <a:t>Centralized in COE</a:t>
            </a:r>
          </a:p>
        </p:txBody>
      </p:sp>
      <p:sp>
        <p:nvSpPr>
          <p:cNvPr id="137" name="TextBox 136">
            <a:extLst>
              <a:ext uri="{FF2B5EF4-FFF2-40B4-BE49-F238E27FC236}">
                <a16:creationId xmlns:a16="http://schemas.microsoft.com/office/drawing/2014/main" id="{1E0A41F7-E6FB-8808-01CC-BA13C2CCCFF7}"/>
              </a:ext>
            </a:extLst>
          </p:cNvPr>
          <p:cNvSpPr txBox="1"/>
          <p:nvPr/>
        </p:nvSpPr>
        <p:spPr>
          <a:xfrm>
            <a:off x="3835895" y="2226958"/>
            <a:ext cx="3449749" cy="274320"/>
          </a:xfrm>
          <a:prstGeom prst="rect">
            <a:avLst/>
          </a:prstGeom>
          <a:noFill/>
        </p:spPr>
        <p:txBody>
          <a:bodyPr wrap="square" lIns="18288" tIns="18288" rIns="18288" bIns="18288">
            <a:spAutoFit/>
          </a:bodyPr>
          <a:lstStyle/>
          <a:p>
            <a:pPr marL="0" lvl="1" algn="ctr" defTabSz="509345">
              <a:lnSpc>
                <a:spcPct val="90000"/>
              </a:lnSpc>
              <a:spcBef>
                <a:spcPts val="200"/>
              </a:spcBef>
              <a:spcAft>
                <a:spcPts val="200"/>
              </a:spcAft>
              <a:buClr>
                <a:srgbClr val="00CC99"/>
              </a:buClr>
              <a:buSzPct val="110000"/>
              <a:defRPr/>
            </a:pPr>
            <a:r>
              <a:rPr lang="en-US" sz="1600" b="1" dirty="0">
                <a:solidFill>
                  <a:srgbClr val="040000"/>
                </a:solidFill>
                <a:latin typeface="Franklin Gothic Book"/>
                <a:ea typeface="ＭＳ Ｐゴシック" charset="0"/>
              </a:rPr>
              <a:t>Pooled under One Category Manager</a:t>
            </a:r>
          </a:p>
        </p:txBody>
      </p:sp>
      <p:sp>
        <p:nvSpPr>
          <p:cNvPr id="138" name="TextBox 137">
            <a:extLst>
              <a:ext uri="{FF2B5EF4-FFF2-40B4-BE49-F238E27FC236}">
                <a16:creationId xmlns:a16="http://schemas.microsoft.com/office/drawing/2014/main" id="{33BDC562-94AD-6493-41FC-AD0A80B0BA50}"/>
              </a:ext>
            </a:extLst>
          </p:cNvPr>
          <p:cNvSpPr txBox="1"/>
          <p:nvPr/>
        </p:nvSpPr>
        <p:spPr>
          <a:xfrm>
            <a:off x="8137801" y="2234852"/>
            <a:ext cx="3449749" cy="258532"/>
          </a:xfrm>
          <a:prstGeom prst="rect">
            <a:avLst/>
          </a:prstGeom>
          <a:noFill/>
        </p:spPr>
        <p:txBody>
          <a:bodyPr wrap="square" lIns="18288" tIns="18288" rIns="18288" bIns="18288">
            <a:spAutoFit/>
          </a:bodyPr>
          <a:lstStyle/>
          <a:p>
            <a:pPr marL="0" lvl="1" algn="ctr" defTabSz="509345">
              <a:lnSpc>
                <a:spcPct val="90000"/>
              </a:lnSpc>
              <a:spcBef>
                <a:spcPts val="200"/>
              </a:spcBef>
              <a:spcAft>
                <a:spcPts val="200"/>
              </a:spcAft>
              <a:buClr>
                <a:srgbClr val="00CC99"/>
              </a:buClr>
              <a:buSzPct val="110000"/>
              <a:defRPr/>
            </a:pPr>
            <a:r>
              <a:rPr lang="en-US" sz="1600" b="1" dirty="0">
                <a:solidFill>
                  <a:srgbClr val="040000"/>
                </a:solidFill>
                <a:latin typeface="Franklin Gothic Book"/>
                <a:ea typeface="ＭＳ Ｐゴシック" charset="0"/>
              </a:rPr>
              <a:t>Aligned with Category Managers</a:t>
            </a:r>
          </a:p>
        </p:txBody>
      </p:sp>
      <p:sp>
        <p:nvSpPr>
          <p:cNvPr id="139" name="TextBox 138">
            <a:extLst>
              <a:ext uri="{FF2B5EF4-FFF2-40B4-BE49-F238E27FC236}">
                <a16:creationId xmlns:a16="http://schemas.microsoft.com/office/drawing/2014/main" id="{04B91470-622D-B67C-B171-010FD2B23A82}"/>
              </a:ext>
            </a:extLst>
          </p:cNvPr>
          <p:cNvSpPr txBox="1"/>
          <p:nvPr/>
        </p:nvSpPr>
        <p:spPr>
          <a:xfrm>
            <a:off x="406277" y="4815463"/>
            <a:ext cx="3017520" cy="1321387"/>
          </a:xfrm>
          <a:prstGeom prst="rect">
            <a:avLst/>
          </a:prstGeom>
          <a:noFill/>
        </p:spPr>
        <p:txBody>
          <a:bodyPr wrap="square" lIns="27432" tIns="27432" rIns="27432" bIns="27432">
            <a:spAutoFit/>
          </a:bodyPr>
          <a:lstStyle/>
          <a:p>
            <a:pPr marL="285750" marR="0" lvl="1" indent="-285750" defTabSz="509345" eaLnBrk="1" latinLnBrk="0" hangingPunct="1">
              <a:lnSpc>
                <a:spcPct val="90000"/>
              </a:lnSpc>
              <a:spcBef>
                <a:spcPts val="200"/>
              </a:spcBef>
              <a:spcAft>
                <a:spcPts val="200"/>
              </a:spcAft>
              <a:buClr>
                <a:srgbClr val="00CC99"/>
              </a:buClr>
              <a:buSzPct val="110000"/>
              <a:buFont typeface="System Font Regular"/>
              <a:buChar char="✓"/>
              <a:tabLst/>
              <a:defRPr/>
            </a:pPr>
            <a:r>
              <a:rPr lang="en-US" sz="1400" dirty="0">
                <a:solidFill>
                  <a:srgbClr val="040000"/>
                </a:solidFill>
                <a:latin typeface="Franklin Gothic Book"/>
                <a:ea typeface="ＭＳ Ｐゴシック" charset="0"/>
              </a:rPr>
              <a:t>Ability to leverage leading practices and knowledge sharing in analytics</a:t>
            </a:r>
          </a:p>
          <a:p>
            <a:pPr marL="285750" marR="0" lvl="1" indent="-285750" defTabSz="509345" eaLnBrk="1" latinLnBrk="0" hangingPunct="1">
              <a:lnSpc>
                <a:spcPct val="90000"/>
              </a:lnSpc>
              <a:spcBef>
                <a:spcPts val="200"/>
              </a:spcBef>
              <a:spcAft>
                <a:spcPts val="200"/>
              </a:spcAft>
              <a:buClr>
                <a:srgbClr val="00CC99"/>
              </a:buClr>
              <a:buSzPct val="110000"/>
              <a:buFont typeface="System Font Regular"/>
              <a:buChar char="✓"/>
              <a:tabLst/>
              <a:defRPr/>
            </a:pPr>
            <a:r>
              <a:rPr lang="en-US" sz="1400" dirty="0">
                <a:solidFill>
                  <a:srgbClr val="040000"/>
                </a:solidFill>
                <a:latin typeface="Franklin Gothic Book"/>
                <a:ea typeface="ＭＳ Ｐゴシック" charset="0"/>
              </a:rPr>
              <a:t>Flexibility to support multiple categories as work volumes change</a:t>
            </a:r>
          </a:p>
          <a:p>
            <a:pPr marL="285750" marR="0" lvl="1" indent="-285750" defTabSz="509345" eaLnBrk="1" latinLnBrk="0" hangingPunct="1">
              <a:lnSpc>
                <a:spcPct val="90000"/>
              </a:lnSpc>
              <a:spcBef>
                <a:spcPts val="200"/>
              </a:spcBef>
              <a:spcAft>
                <a:spcPts val="200"/>
              </a:spcAft>
              <a:buClr>
                <a:schemeClr val="tx1"/>
              </a:buClr>
              <a:buSzPct val="110000"/>
              <a:buFont typeface="System Font Regular"/>
              <a:buChar char="✕"/>
              <a:tabLst/>
              <a:defRPr/>
            </a:pPr>
            <a:r>
              <a:rPr lang="en-US" sz="1400" dirty="0">
                <a:solidFill>
                  <a:srgbClr val="040000"/>
                </a:solidFill>
                <a:latin typeface="Franklin Gothic Book"/>
                <a:ea typeface="ＭＳ Ｐゴシック" charset="0"/>
              </a:rPr>
              <a:t>Difficult to obtain in-depth category knowledge</a:t>
            </a:r>
          </a:p>
        </p:txBody>
      </p:sp>
      <p:sp>
        <p:nvSpPr>
          <p:cNvPr id="142" name="TextBox 141">
            <a:extLst>
              <a:ext uri="{FF2B5EF4-FFF2-40B4-BE49-F238E27FC236}">
                <a16:creationId xmlns:a16="http://schemas.microsoft.com/office/drawing/2014/main" id="{29986B8D-B610-13D3-A11C-1D9D11E58E90}"/>
              </a:ext>
            </a:extLst>
          </p:cNvPr>
          <p:cNvSpPr txBox="1"/>
          <p:nvPr/>
        </p:nvSpPr>
        <p:spPr>
          <a:xfrm>
            <a:off x="3597470" y="4815463"/>
            <a:ext cx="4023360" cy="1554480"/>
          </a:xfrm>
          <a:prstGeom prst="rect">
            <a:avLst/>
          </a:prstGeom>
          <a:noFill/>
        </p:spPr>
        <p:txBody>
          <a:bodyPr wrap="square" lIns="27432" tIns="27432" rIns="27432" bIns="27432">
            <a:spAutoFit/>
          </a:bodyPr>
          <a:lstStyle/>
          <a:p>
            <a:pPr marL="285750" lvl="1" indent="-285750" defTabSz="509345">
              <a:lnSpc>
                <a:spcPct val="90000"/>
              </a:lnSpc>
              <a:spcBef>
                <a:spcPts val="200"/>
              </a:spcBef>
              <a:spcAft>
                <a:spcPts val="200"/>
              </a:spcAft>
              <a:buClr>
                <a:srgbClr val="00CC99"/>
              </a:buClr>
              <a:buSzPct val="110000"/>
              <a:buFont typeface="System Font Regular"/>
              <a:buChar char="✓"/>
              <a:defRPr/>
            </a:pPr>
            <a:r>
              <a:rPr lang="en-US" sz="1400" dirty="0">
                <a:solidFill>
                  <a:srgbClr val="040000"/>
                </a:solidFill>
                <a:latin typeface="Franklin Gothic Book"/>
                <a:ea typeface="ＭＳ Ｐゴシック" charset="0"/>
              </a:rPr>
              <a:t>Similar benefits with respect to leading practices, knowledge sharing, and support flexibility</a:t>
            </a:r>
          </a:p>
          <a:p>
            <a:pPr marL="285750" lvl="1" indent="-285750" defTabSz="509345">
              <a:lnSpc>
                <a:spcPct val="90000"/>
              </a:lnSpc>
              <a:spcBef>
                <a:spcPts val="200"/>
              </a:spcBef>
              <a:spcAft>
                <a:spcPts val="200"/>
              </a:spcAft>
              <a:buClr>
                <a:srgbClr val="00CC99"/>
              </a:buClr>
              <a:buSzPct val="110000"/>
              <a:buFont typeface="System Font Regular"/>
              <a:buChar char="✓"/>
              <a:defRPr/>
            </a:pPr>
            <a:r>
              <a:rPr lang="en-US" sz="1400" dirty="0">
                <a:solidFill>
                  <a:srgbClr val="040000"/>
                </a:solidFill>
                <a:latin typeface="Franklin Gothic Book"/>
                <a:ea typeface="ＭＳ Ｐゴシック" charset="0"/>
              </a:rPr>
              <a:t>Increased opportunity to gain category knowledge</a:t>
            </a:r>
          </a:p>
          <a:p>
            <a:pPr marL="285750" lvl="1" indent="-285750" defTabSz="509345">
              <a:lnSpc>
                <a:spcPct val="90000"/>
              </a:lnSpc>
              <a:spcBef>
                <a:spcPts val="200"/>
              </a:spcBef>
              <a:spcAft>
                <a:spcPts val="200"/>
              </a:spcAft>
              <a:buClr>
                <a:schemeClr val="tx1"/>
              </a:buClr>
              <a:buSzPct val="110000"/>
              <a:buFont typeface="System Font Regular"/>
              <a:buChar char="✕"/>
              <a:defRPr/>
            </a:pPr>
            <a:r>
              <a:rPr lang="en-US" sz="1400" dirty="0">
                <a:solidFill>
                  <a:srgbClr val="040000"/>
                </a:solidFill>
                <a:latin typeface="Franklin Gothic Book"/>
                <a:ea typeface="ＭＳ Ｐゴシック" charset="0"/>
              </a:rPr>
              <a:t>High degree of coordination for work assignments required</a:t>
            </a:r>
          </a:p>
          <a:p>
            <a:pPr marL="285750" lvl="1" indent="-285750" defTabSz="509345">
              <a:lnSpc>
                <a:spcPct val="90000"/>
              </a:lnSpc>
              <a:spcBef>
                <a:spcPts val="200"/>
              </a:spcBef>
              <a:spcAft>
                <a:spcPts val="200"/>
              </a:spcAft>
              <a:buClr>
                <a:schemeClr val="tx1"/>
              </a:buClr>
              <a:buSzPct val="110000"/>
              <a:buFont typeface="System Font Regular"/>
              <a:buChar char="✕"/>
              <a:defRPr/>
            </a:pPr>
            <a:r>
              <a:rPr lang="en-US" sz="1400" dirty="0">
                <a:solidFill>
                  <a:srgbClr val="040000"/>
                </a:solidFill>
                <a:latin typeface="Franklin Gothic Book"/>
                <a:ea typeface="ＭＳ Ｐゴシック" charset="0"/>
              </a:rPr>
              <a:t>Additional job grades for category managers</a:t>
            </a:r>
          </a:p>
        </p:txBody>
      </p:sp>
      <p:sp>
        <p:nvSpPr>
          <p:cNvPr id="143" name="TextBox 142">
            <a:extLst>
              <a:ext uri="{FF2B5EF4-FFF2-40B4-BE49-F238E27FC236}">
                <a16:creationId xmlns:a16="http://schemas.microsoft.com/office/drawing/2014/main" id="{249B1A3B-D898-E07E-179B-DA73E24EECBD}"/>
              </a:ext>
            </a:extLst>
          </p:cNvPr>
          <p:cNvSpPr txBox="1"/>
          <p:nvPr/>
        </p:nvSpPr>
        <p:spPr>
          <a:xfrm>
            <a:off x="7853803" y="4815463"/>
            <a:ext cx="3931920" cy="882293"/>
          </a:xfrm>
          <a:prstGeom prst="rect">
            <a:avLst/>
          </a:prstGeom>
          <a:noFill/>
        </p:spPr>
        <p:txBody>
          <a:bodyPr wrap="square" lIns="27432" tIns="27432" rIns="27432" bIns="27432">
            <a:spAutoFit/>
          </a:bodyPr>
          <a:lstStyle/>
          <a:p>
            <a:pPr marL="285750" marR="0" lvl="1" indent="-285750" defTabSz="509345" eaLnBrk="1" latinLnBrk="0" hangingPunct="1">
              <a:lnSpc>
                <a:spcPct val="90000"/>
              </a:lnSpc>
              <a:spcBef>
                <a:spcPts val="200"/>
              </a:spcBef>
              <a:spcAft>
                <a:spcPts val="200"/>
              </a:spcAft>
              <a:buClr>
                <a:srgbClr val="00CC99"/>
              </a:buClr>
              <a:buSzPct val="110000"/>
              <a:buFont typeface="System Font Regular"/>
              <a:buChar char="✓"/>
              <a:tabLst/>
              <a:defRPr/>
            </a:pPr>
            <a:r>
              <a:rPr lang="en-US" sz="1400" dirty="0">
                <a:solidFill>
                  <a:srgbClr val="040000"/>
                </a:solidFill>
                <a:latin typeface="Franklin Gothic Book"/>
                <a:ea typeface="ＭＳ Ｐゴシック" charset="0"/>
              </a:rPr>
              <a:t>Ability to gain in-depth knowledge for assigned categories</a:t>
            </a:r>
          </a:p>
          <a:p>
            <a:pPr marL="285750" marR="0" lvl="1" indent="-285750" defTabSz="509345" eaLnBrk="1" latinLnBrk="0" hangingPunct="1">
              <a:lnSpc>
                <a:spcPct val="90000"/>
              </a:lnSpc>
              <a:spcBef>
                <a:spcPts val="200"/>
              </a:spcBef>
              <a:spcAft>
                <a:spcPts val="200"/>
              </a:spcAft>
              <a:buClr>
                <a:schemeClr val="tx1"/>
              </a:buClr>
              <a:buSzPct val="110000"/>
              <a:buFont typeface="System Font Regular"/>
              <a:buChar char="✕"/>
              <a:tabLst/>
              <a:defRPr/>
            </a:pPr>
            <a:r>
              <a:rPr lang="en-US" sz="1400" dirty="0">
                <a:solidFill>
                  <a:srgbClr val="040000"/>
                </a:solidFill>
                <a:latin typeface="Franklin Gothic Book"/>
                <a:ea typeface="ＭＳ Ｐゴシック" charset="0"/>
              </a:rPr>
              <a:t>More difficult to align available resources with fluctuating work volumes</a:t>
            </a:r>
          </a:p>
        </p:txBody>
      </p:sp>
      <p:grpSp>
        <p:nvGrpSpPr>
          <p:cNvPr id="3" name="Graphic 219">
            <a:extLst>
              <a:ext uri="{FF2B5EF4-FFF2-40B4-BE49-F238E27FC236}">
                <a16:creationId xmlns:a16="http://schemas.microsoft.com/office/drawing/2014/main" id="{3BA960EB-8BEB-8E37-AAB2-6B376C903701}"/>
              </a:ext>
            </a:extLst>
          </p:cNvPr>
          <p:cNvGrpSpPr>
            <a:grpSpLocks noChangeAspect="1"/>
          </p:cNvGrpSpPr>
          <p:nvPr/>
        </p:nvGrpSpPr>
        <p:grpSpPr>
          <a:xfrm>
            <a:off x="10362288" y="126372"/>
            <a:ext cx="619452" cy="663699"/>
            <a:chOff x="5918200" y="3238500"/>
            <a:chExt cx="355600" cy="381000"/>
          </a:xfrm>
          <a:solidFill>
            <a:srgbClr val="009AC9"/>
          </a:solidFill>
        </p:grpSpPr>
        <p:sp>
          <p:nvSpPr>
            <p:cNvPr id="4" name="Freeform 3">
              <a:extLst>
                <a:ext uri="{FF2B5EF4-FFF2-40B4-BE49-F238E27FC236}">
                  <a16:creationId xmlns:a16="http://schemas.microsoft.com/office/drawing/2014/main" id="{0843E2DF-EE3F-7C96-DDBB-68964F7025A6}"/>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5" name="Freeform 4">
              <a:extLst>
                <a:ext uri="{FF2B5EF4-FFF2-40B4-BE49-F238E27FC236}">
                  <a16:creationId xmlns:a16="http://schemas.microsoft.com/office/drawing/2014/main" id="{483F259D-4BF9-9692-0815-6D32B6DF9F15}"/>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6" name="Freeform 5">
              <a:extLst>
                <a:ext uri="{FF2B5EF4-FFF2-40B4-BE49-F238E27FC236}">
                  <a16:creationId xmlns:a16="http://schemas.microsoft.com/office/drawing/2014/main" id="{3C01C0D4-746D-C484-7B07-A9544C35BFB7}"/>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7" name="Freeform 6">
              <a:extLst>
                <a:ext uri="{FF2B5EF4-FFF2-40B4-BE49-F238E27FC236}">
                  <a16:creationId xmlns:a16="http://schemas.microsoft.com/office/drawing/2014/main" id="{28EA7ECE-47B3-9D09-F465-E8E60B1C4AE5}"/>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8" name="Graphic 19">
            <a:extLst>
              <a:ext uri="{FF2B5EF4-FFF2-40B4-BE49-F238E27FC236}">
                <a16:creationId xmlns:a16="http://schemas.microsoft.com/office/drawing/2014/main" id="{44E47A5A-AF59-2DF2-09FD-AED56AF3E83F}"/>
              </a:ext>
            </a:extLst>
          </p:cNvPr>
          <p:cNvGrpSpPr>
            <a:grpSpLocks noChangeAspect="1"/>
          </p:cNvGrpSpPr>
          <p:nvPr/>
        </p:nvGrpSpPr>
        <p:grpSpPr>
          <a:xfrm>
            <a:off x="11236288" y="155222"/>
            <a:ext cx="757498" cy="605999"/>
            <a:chOff x="6222201" y="4236181"/>
            <a:chExt cx="571500" cy="457200"/>
          </a:xfrm>
          <a:solidFill>
            <a:srgbClr val="DDDDDD"/>
          </a:solidFill>
        </p:grpSpPr>
        <p:sp>
          <p:nvSpPr>
            <p:cNvPr id="9" name="Freeform 8">
              <a:extLst>
                <a:ext uri="{FF2B5EF4-FFF2-40B4-BE49-F238E27FC236}">
                  <a16:creationId xmlns:a16="http://schemas.microsoft.com/office/drawing/2014/main" id="{4A87934C-D390-3C7E-9622-351B2DB0B007}"/>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10" name="Freeform 9">
              <a:extLst>
                <a:ext uri="{FF2B5EF4-FFF2-40B4-BE49-F238E27FC236}">
                  <a16:creationId xmlns:a16="http://schemas.microsoft.com/office/drawing/2014/main" id="{9AC7591A-A0C3-76B7-BE67-4C050C1E050B}"/>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11" name="Freeform 10">
              <a:extLst>
                <a:ext uri="{FF2B5EF4-FFF2-40B4-BE49-F238E27FC236}">
                  <a16:creationId xmlns:a16="http://schemas.microsoft.com/office/drawing/2014/main" id="{F2A066A7-DC53-07A5-89AC-DBBACC371B7A}"/>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12" name="Freeform 11">
              <a:extLst>
                <a:ext uri="{FF2B5EF4-FFF2-40B4-BE49-F238E27FC236}">
                  <a16:creationId xmlns:a16="http://schemas.microsoft.com/office/drawing/2014/main" id="{67DBBBB8-FE51-46B1-130F-1A5A27D5FBB4}"/>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A8391A37-0A5C-E3FC-CEBE-46AF2A10D039}"/>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5E53033C-5B18-EFF3-4A73-CA49A0F9DFE1}"/>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15" name="Freeform 14">
              <a:extLst>
                <a:ext uri="{FF2B5EF4-FFF2-40B4-BE49-F238E27FC236}">
                  <a16:creationId xmlns:a16="http://schemas.microsoft.com/office/drawing/2014/main" id="{63FF88AE-04E9-73E5-2951-3CAF04CC0A51}"/>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16" name="Freeform 15">
              <a:extLst>
                <a:ext uri="{FF2B5EF4-FFF2-40B4-BE49-F238E27FC236}">
                  <a16:creationId xmlns:a16="http://schemas.microsoft.com/office/drawing/2014/main" id="{6F83F432-65F5-BD28-C4DC-D907920A03D5}"/>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DB851EC6-5E5F-6AFE-6DD3-3BFB165A0BF2}"/>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B321CAC1-CB82-E084-D5A0-DE02E30B6E9F}"/>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72D4265A-563E-4A79-3DC3-87407CA93B87}"/>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20B2C126-0FFD-3CD1-9BF9-3B31C2F3F20B}"/>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21" name="Straight Connector 20">
            <a:extLst>
              <a:ext uri="{FF2B5EF4-FFF2-40B4-BE49-F238E27FC236}">
                <a16:creationId xmlns:a16="http://schemas.microsoft.com/office/drawing/2014/main" id="{82B5EE86-98B5-F72C-FB5A-3C5572A4E4A3}"/>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sp>
        <p:nvSpPr>
          <p:cNvPr id="23" name="Left Arrow 22">
            <a:extLst>
              <a:ext uri="{FF2B5EF4-FFF2-40B4-BE49-F238E27FC236}">
                <a16:creationId xmlns:a16="http://schemas.microsoft.com/office/drawing/2014/main" id="{2AF8158A-EBBC-CFA5-DF27-454245BCB598}"/>
              </a:ext>
            </a:extLst>
          </p:cNvPr>
          <p:cNvSpPr/>
          <p:nvPr/>
        </p:nvSpPr>
        <p:spPr>
          <a:xfrm>
            <a:off x="629526" y="4205340"/>
            <a:ext cx="2675548" cy="457200"/>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dirty="0"/>
              <a:t>Analytics Support</a:t>
            </a:r>
          </a:p>
        </p:txBody>
      </p:sp>
      <p:sp>
        <p:nvSpPr>
          <p:cNvPr id="25" name="Left Arrow 24">
            <a:extLst>
              <a:ext uri="{FF2B5EF4-FFF2-40B4-BE49-F238E27FC236}">
                <a16:creationId xmlns:a16="http://schemas.microsoft.com/office/drawing/2014/main" id="{1F9755FA-5592-5B5B-2FA6-82E7AE053631}"/>
              </a:ext>
            </a:extLst>
          </p:cNvPr>
          <p:cNvSpPr/>
          <p:nvPr/>
        </p:nvSpPr>
        <p:spPr>
          <a:xfrm rot="5400000">
            <a:off x="4731985" y="4112427"/>
            <a:ext cx="658034" cy="457200"/>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Left Arrow 25">
            <a:extLst>
              <a:ext uri="{FF2B5EF4-FFF2-40B4-BE49-F238E27FC236}">
                <a16:creationId xmlns:a16="http://schemas.microsoft.com/office/drawing/2014/main" id="{F736EE74-B6BD-B434-9154-E9F141C0A358}"/>
              </a:ext>
            </a:extLst>
          </p:cNvPr>
          <p:cNvSpPr/>
          <p:nvPr/>
        </p:nvSpPr>
        <p:spPr>
          <a:xfrm rot="5400000">
            <a:off x="7639526" y="4110613"/>
            <a:ext cx="658034" cy="457200"/>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Left Arrow 26">
            <a:extLst>
              <a:ext uri="{FF2B5EF4-FFF2-40B4-BE49-F238E27FC236}">
                <a16:creationId xmlns:a16="http://schemas.microsoft.com/office/drawing/2014/main" id="{B3113D4F-3DDE-67F5-060A-5DCA98AAAE43}"/>
              </a:ext>
            </a:extLst>
          </p:cNvPr>
          <p:cNvSpPr/>
          <p:nvPr/>
        </p:nvSpPr>
        <p:spPr>
          <a:xfrm rot="5400000">
            <a:off x="8945352" y="4184230"/>
            <a:ext cx="658034" cy="457200"/>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Left Arrow 27">
            <a:extLst>
              <a:ext uri="{FF2B5EF4-FFF2-40B4-BE49-F238E27FC236}">
                <a16:creationId xmlns:a16="http://schemas.microsoft.com/office/drawing/2014/main" id="{D767CB42-BF5A-7591-F2F8-1E61E3D42FD7}"/>
              </a:ext>
            </a:extLst>
          </p:cNvPr>
          <p:cNvSpPr/>
          <p:nvPr/>
        </p:nvSpPr>
        <p:spPr>
          <a:xfrm rot="5400000">
            <a:off x="10317726" y="4184230"/>
            <a:ext cx="658034" cy="457200"/>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ight Arrow 29">
            <a:extLst>
              <a:ext uri="{FF2B5EF4-FFF2-40B4-BE49-F238E27FC236}">
                <a16:creationId xmlns:a16="http://schemas.microsoft.com/office/drawing/2014/main" id="{10932417-46E0-3530-6E40-25BBFFDA0E33}"/>
              </a:ext>
            </a:extLst>
          </p:cNvPr>
          <p:cNvSpPr/>
          <p:nvPr/>
        </p:nvSpPr>
        <p:spPr>
          <a:xfrm>
            <a:off x="4949424" y="4371153"/>
            <a:ext cx="2415303" cy="45720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1400" dirty="0"/>
              <a:t>Analytics Support</a:t>
            </a:r>
          </a:p>
        </p:txBody>
      </p:sp>
    </p:spTree>
    <p:extLst>
      <p:ext uri="{BB962C8B-B14F-4D97-AF65-F5344CB8AC3E}">
        <p14:creationId xmlns:p14="http://schemas.microsoft.com/office/powerpoint/2010/main" val="191069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dissolve">
                                      <p:cBhvr>
                                        <p:cTn id="10" dur="500"/>
                                        <p:tgtEl>
                                          <p:spTgt spid="37"/>
                                        </p:tgtEl>
                                      </p:cBhvr>
                                    </p:animEffect>
                                  </p:childTnLst>
                                </p:cTn>
                              </p:par>
                              <p:par>
                                <p:cTn id="11" presetID="9"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dissolve">
                                      <p:cBhvr>
                                        <p:cTn id="13" dur="500"/>
                                        <p:tgtEl>
                                          <p:spTgt spid="3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dissolve">
                                      <p:cBhvr>
                                        <p:cTn id="16" dur="500"/>
                                        <p:tgtEl>
                                          <p:spTgt spid="3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dissolve">
                                      <p:cBhvr>
                                        <p:cTn id="19" dur="500"/>
                                        <p:tgtEl>
                                          <p:spTgt spid="47"/>
                                        </p:tgtEl>
                                      </p:cBhvr>
                                    </p:animEffect>
                                  </p:childTnLst>
                                </p:cTn>
                              </p:par>
                              <p:par>
                                <p:cTn id="20" presetID="9" presetClass="entr" presetSubtype="0"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dissolve">
                                      <p:cBhvr>
                                        <p:cTn id="22" dur="500"/>
                                        <p:tgtEl>
                                          <p:spTgt spid="48"/>
                                        </p:tgtEl>
                                      </p:cBhvr>
                                    </p:animEffect>
                                  </p:childTnLst>
                                </p:cTn>
                              </p:par>
                              <p:par>
                                <p:cTn id="23" presetID="9"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dissolve">
                                      <p:cBhvr>
                                        <p:cTn id="25" dur="500"/>
                                        <p:tgtEl>
                                          <p:spTgt spid="4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dissolve">
                                      <p:cBhvr>
                                        <p:cTn id="28" dur="500"/>
                                        <p:tgtEl>
                                          <p:spTgt spid="52"/>
                                        </p:tgtEl>
                                      </p:cBhvr>
                                    </p:animEffect>
                                  </p:childTnLst>
                                </p:cTn>
                              </p:par>
                              <p:par>
                                <p:cTn id="29" presetID="9"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dissolve">
                                      <p:cBhvr>
                                        <p:cTn id="31" dur="500"/>
                                        <p:tgtEl>
                                          <p:spTgt spid="55"/>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36"/>
                                        </p:tgtEl>
                                        <p:attrNameLst>
                                          <p:attrName>style.visibility</p:attrName>
                                        </p:attrNameLst>
                                      </p:cBhvr>
                                      <p:to>
                                        <p:strVal val="visible"/>
                                      </p:to>
                                    </p:set>
                                    <p:animEffect transition="in" filter="dissolve">
                                      <p:cBhvr>
                                        <p:cTn id="34" dur="500"/>
                                        <p:tgtEl>
                                          <p:spTgt spid="136"/>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39"/>
                                        </p:tgtEl>
                                        <p:attrNameLst>
                                          <p:attrName>style.visibility</p:attrName>
                                        </p:attrNameLst>
                                      </p:cBhvr>
                                      <p:to>
                                        <p:strVal val="visible"/>
                                      </p:to>
                                    </p:set>
                                    <p:animEffect transition="in" filter="dissolve">
                                      <p:cBhvr>
                                        <p:cTn id="40" dur="500"/>
                                        <p:tgtEl>
                                          <p:spTgt spid="139"/>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dissolve">
                                      <p:cBhvr>
                                        <p:cTn id="45" dur="500"/>
                                        <p:tgtEl>
                                          <p:spTgt spid="8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dissolve">
                                      <p:cBhvr>
                                        <p:cTn id="48" dur="500"/>
                                        <p:tgtEl>
                                          <p:spTgt spid="86"/>
                                        </p:tgtEl>
                                      </p:cBhvr>
                                    </p:animEffect>
                                  </p:childTnLst>
                                </p:cTn>
                              </p:par>
                              <p:par>
                                <p:cTn id="49" presetID="9" presetClass="entr" presetSubtype="0" fill="hold" nodeType="withEffect">
                                  <p:stCondLst>
                                    <p:cond delay="0"/>
                                  </p:stCondLst>
                                  <p:childTnLst>
                                    <p:set>
                                      <p:cBhvr>
                                        <p:cTn id="50" dur="1" fill="hold">
                                          <p:stCondLst>
                                            <p:cond delay="0"/>
                                          </p:stCondLst>
                                        </p:cTn>
                                        <p:tgtEl>
                                          <p:spTgt spid="87"/>
                                        </p:tgtEl>
                                        <p:attrNameLst>
                                          <p:attrName>style.visibility</p:attrName>
                                        </p:attrNameLst>
                                      </p:cBhvr>
                                      <p:to>
                                        <p:strVal val="visible"/>
                                      </p:to>
                                    </p:set>
                                    <p:animEffect transition="in" filter="dissolve">
                                      <p:cBhvr>
                                        <p:cTn id="51" dur="500"/>
                                        <p:tgtEl>
                                          <p:spTgt spid="87"/>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dissolve">
                                      <p:cBhvr>
                                        <p:cTn id="54" dur="500"/>
                                        <p:tgtEl>
                                          <p:spTgt spid="88"/>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dissolve">
                                      <p:cBhvr>
                                        <p:cTn id="57" dur="500"/>
                                        <p:tgtEl>
                                          <p:spTgt spid="89"/>
                                        </p:tgtEl>
                                      </p:cBhvr>
                                    </p:animEffect>
                                  </p:childTnLst>
                                </p:cTn>
                              </p:par>
                              <p:par>
                                <p:cTn id="58" presetID="9"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dissolve">
                                      <p:cBhvr>
                                        <p:cTn id="60" dur="500"/>
                                        <p:tgtEl>
                                          <p:spTgt spid="90"/>
                                        </p:tgtEl>
                                      </p:cBhvr>
                                    </p:animEffect>
                                  </p:childTnLst>
                                </p:cTn>
                              </p:par>
                              <p:par>
                                <p:cTn id="61" presetID="9" presetClass="entr" presetSubtype="0" fill="hold"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dissolve">
                                      <p:cBhvr>
                                        <p:cTn id="63" dur="500"/>
                                        <p:tgtEl>
                                          <p:spTgt spid="91"/>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dissolve">
                                      <p:cBhvr>
                                        <p:cTn id="66" dur="500"/>
                                        <p:tgtEl>
                                          <p:spTgt spid="92"/>
                                        </p:tgtEl>
                                      </p:cBhvr>
                                    </p:animEffect>
                                  </p:childTnLst>
                                </p:cTn>
                              </p:par>
                              <p:par>
                                <p:cTn id="67" presetID="9" presetClass="entr" presetSubtype="0" fill="hold" nodeType="withEffect">
                                  <p:stCondLst>
                                    <p:cond delay="0"/>
                                  </p:stCondLst>
                                  <p:childTnLst>
                                    <p:set>
                                      <p:cBhvr>
                                        <p:cTn id="68" dur="1" fill="hold">
                                          <p:stCondLst>
                                            <p:cond delay="0"/>
                                          </p:stCondLst>
                                        </p:cTn>
                                        <p:tgtEl>
                                          <p:spTgt spid="93"/>
                                        </p:tgtEl>
                                        <p:attrNameLst>
                                          <p:attrName>style.visibility</p:attrName>
                                        </p:attrNameLst>
                                      </p:cBhvr>
                                      <p:to>
                                        <p:strVal val="visible"/>
                                      </p:to>
                                    </p:set>
                                    <p:animEffect transition="in" filter="dissolve">
                                      <p:cBhvr>
                                        <p:cTn id="69" dur="500"/>
                                        <p:tgtEl>
                                          <p:spTgt spid="93"/>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dissolve">
                                      <p:cBhvr>
                                        <p:cTn id="72" dur="500"/>
                                        <p:tgtEl>
                                          <p:spTgt spid="98"/>
                                        </p:tgtEl>
                                      </p:cBhvr>
                                    </p:animEffect>
                                  </p:childTnLst>
                                </p:cTn>
                              </p:par>
                              <p:par>
                                <p:cTn id="73" presetID="9" presetClass="entr" presetSubtype="0" fill="hold" nodeType="withEffect">
                                  <p:stCondLst>
                                    <p:cond delay="0"/>
                                  </p:stCondLst>
                                  <p:childTnLst>
                                    <p:set>
                                      <p:cBhvr>
                                        <p:cTn id="74" dur="1" fill="hold">
                                          <p:stCondLst>
                                            <p:cond delay="0"/>
                                          </p:stCondLst>
                                        </p:cTn>
                                        <p:tgtEl>
                                          <p:spTgt spid="99"/>
                                        </p:tgtEl>
                                        <p:attrNameLst>
                                          <p:attrName>style.visibility</p:attrName>
                                        </p:attrNameLst>
                                      </p:cBhvr>
                                      <p:to>
                                        <p:strVal val="visible"/>
                                      </p:to>
                                    </p:set>
                                    <p:animEffect transition="in" filter="dissolve">
                                      <p:cBhvr>
                                        <p:cTn id="75" dur="500"/>
                                        <p:tgtEl>
                                          <p:spTgt spid="9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02"/>
                                        </p:tgtEl>
                                        <p:attrNameLst>
                                          <p:attrName>style.visibility</p:attrName>
                                        </p:attrNameLst>
                                      </p:cBhvr>
                                      <p:to>
                                        <p:strVal val="visible"/>
                                      </p:to>
                                    </p:set>
                                    <p:animEffect transition="in" filter="dissolve">
                                      <p:cBhvr>
                                        <p:cTn id="78" dur="500"/>
                                        <p:tgtEl>
                                          <p:spTgt spid="102"/>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dissolve">
                                      <p:cBhvr>
                                        <p:cTn id="81" dur="500"/>
                                        <p:tgtEl>
                                          <p:spTgt spid="103"/>
                                        </p:tgtEl>
                                      </p:cBhvr>
                                    </p:animEffect>
                                  </p:childTnLst>
                                </p:cTn>
                              </p:par>
                              <p:par>
                                <p:cTn id="82" presetID="9" presetClass="entr" presetSubtype="0" fill="hold" nodeType="withEffect">
                                  <p:stCondLst>
                                    <p:cond delay="0"/>
                                  </p:stCondLst>
                                  <p:childTnLst>
                                    <p:set>
                                      <p:cBhvr>
                                        <p:cTn id="83" dur="1" fill="hold">
                                          <p:stCondLst>
                                            <p:cond delay="0"/>
                                          </p:stCondLst>
                                        </p:cTn>
                                        <p:tgtEl>
                                          <p:spTgt spid="104"/>
                                        </p:tgtEl>
                                        <p:attrNameLst>
                                          <p:attrName>style.visibility</p:attrName>
                                        </p:attrNameLst>
                                      </p:cBhvr>
                                      <p:to>
                                        <p:strVal val="visible"/>
                                      </p:to>
                                    </p:set>
                                    <p:animEffect transition="in" filter="dissolve">
                                      <p:cBhvr>
                                        <p:cTn id="84" dur="500"/>
                                        <p:tgtEl>
                                          <p:spTgt spid="104"/>
                                        </p:tgtEl>
                                      </p:cBhvr>
                                    </p:animEffect>
                                  </p:childTnLst>
                                </p:cTn>
                              </p:par>
                              <p:par>
                                <p:cTn id="85" presetID="9" presetClass="entr" presetSubtype="0" fill="hold" nodeType="withEffect">
                                  <p:stCondLst>
                                    <p:cond delay="0"/>
                                  </p:stCondLst>
                                  <p:childTnLst>
                                    <p:set>
                                      <p:cBhvr>
                                        <p:cTn id="86" dur="1" fill="hold">
                                          <p:stCondLst>
                                            <p:cond delay="0"/>
                                          </p:stCondLst>
                                        </p:cTn>
                                        <p:tgtEl>
                                          <p:spTgt spid="105"/>
                                        </p:tgtEl>
                                        <p:attrNameLst>
                                          <p:attrName>style.visibility</p:attrName>
                                        </p:attrNameLst>
                                      </p:cBhvr>
                                      <p:to>
                                        <p:strVal val="visible"/>
                                      </p:to>
                                    </p:set>
                                    <p:animEffect transition="in" filter="dissolve">
                                      <p:cBhvr>
                                        <p:cTn id="87" dur="500"/>
                                        <p:tgtEl>
                                          <p:spTgt spid="105"/>
                                        </p:tgtEl>
                                      </p:cBhvr>
                                    </p:animEffect>
                                  </p:childTnLst>
                                </p:cTn>
                              </p:par>
                              <p:par>
                                <p:cTn id="88" presetID="9" presetClass="entr" presetSubtype="0" fill="hold" nodeType="withEffect">
                                  <p:stCondLst>
                                    <p:cond delay="0"/>
                                  </p:stCondLst>
                                  <p:childTnLst>
                                    <p:set>
                                      <p:cBhvr>
                                        <p:cTn id="89" dur="1" fill="hold">
                                          <p:stCondLst>
                                            <p:cond delay="0"/>
                                          </p:stCondLst>
                                        </p:cTn>
                                        <p:tgtEl>
                                          <p:spTgt spid="109"/>
                                        </p:tgtEl>
                                        <p:attrNameLst>
                                          <p:attrName>style.visibility</p:attrName>
                                        </p:attrNameLst>
                                      </p:cBhvr>
                                      <p:to>
                                        <p:strVal val="visible"/>
                                      </p:to>
                                    </p:set>
                                    <p:animEffect transition="in" filter="dissolve">
                                      <p:cBhvr>
                                        <p:cTn id="90" dur="500"/>
                                        <p:tgtEl>
                                          <p:spTgt spid="109"/>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137"/>
                                        </p:tgtEl>
                                        <p:attrNameLst>
                                          <p:attrName>style.visibility</p:attrName>
                                        </p:attrNameLst>
                                      </p:cBhvr>
                                      <p:to>
                                        <p:strVal val="visible"/>
                                      </p:to>
                                    </p:set>
                                    <p:animEffect transition="in" filter="dissolve">
                                      <p:cBhvr>
                                        <p:cTn id="93" dur="500"/>
                                        <p:tgtEl>
                                          <p:spTgt spid="137"/>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142"/>
                                        </p:tgtEl>
                                        <p:attrNameLst>
                                          <p:attrName>style.visibility</p:attrName>
                                        </p:attrNameLst>
                                      </p:cBhvr>
                                      <p:to>
                                        <p:strVal val="visible"/>
                                      </p:to>
                                    </p:set>
                                    <p:animEffect transition="in" filter="dissolve">
                                      <p:cBhvr>
                                        <p:cTn id="96" dur="500"/>
                                        <p:tgtEl>
                                          <p:spTgt spid="142"/>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dissolve">
                                      <p:cBhvr>
                                        <p:cTn id="99" dur="500"/>
                                        <p:tgtEl>
                                          <p:spTgt spid="25"/>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dissolve">
                                      <p:cBhvr>
                                        <p:cTn id="102" dur="500"/>
                                        <p:tgtEl>
                                          <p:spTgt spid="30"/>
                                        </p:tgtEl>
                                      </p:cBhvr>
                                    </p:animEffect>
                                  </p:childTnLst>
                                </p:cTn>
                              </p:par>
                              <p:par>
                                <p:cTn id="103" presetID="9" presetClass="exit" presetSubtype="0" fill="hold" grpId="1" nodeType="withEffect">
                                  <p:stCondLst>
                                    <p:cond delay="0"/>
                                  </p:stCondLst>
                                  <p:childTnLst>
                                    <p:animEffect transition="out" filter="dissolve">
                                      <p:cBhvr>
                                        <p:cTn id="104" dur="500"/>
                                        <p:tgtEl>
                                          <p:spTgt spid="139"/>
                                        </p:tgtEl>
                                      </p:cBhvr>
                                    </p:animEffect>
                                    <p:set>
                                      <p:cBhvr>
                                        <p:cTn id="105" dur="1" fill="hold">
                                          <p:stCondLst>
                                            <p:cond delay="499"/>
                                          </p:stCondLst>
                                        </p:cTn>
                                        <p:tgtEl>
                                          <p:spTgt spid="139"/>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112"/>
                                        </p:tgtEl>
                                        <p:attrNameLst>
                                          <p:attrName>style.visibility</p:attrName>
                                        </p:attrNameLst>
                                      </p:cBhvr>
                                      <p:to>
                                        <p:strVal val="visible"/>
                                      </p:to>
                                    </p:set>
                                    <p:animEffect transition="in" filter="dissolve">
                                      <p:cBhvr>
                                        <p:cTn id="110" dur="500"/>
                                        <p:tgtEl>
                                          <p:spTgt spid="112"/>
                                        </p:tgtEl>
                                      </p:cBhvr>
                                    </p:animEffect>
                                  </p:childTnLst>
                                </p:cTn>
                              </p:par>
                              <p:par>
                                <p:cTn id="111" presetID="9" presetClass="entr" presetSubtype="0" fill="hold" grpId="0" nodeType="withEffect">
                                  <p:stCondLst>
                                    <p:cond delay="0"/>
                                  </p:stCondLst>
                                  <p:childTnLst>
                                    <p:set>
                                      <p:cBhvr>
                                        <p:cTn id="112" dur="1" fill="hold">
                                          <p:stCondLst>
                                            <p:cond delay="0"/>
                                          </p:stCondLst>
                                        </p:cTn>
                                        <p:tgtEl>
                                          <p:spTgt spid="113"/>
                                        </p:tgtEl>
                                        <p:attrNameLst>
                                          <p:attrName>style.visibility</p:attrName>
                                        </p:attrNameLst>
                                      </p:cBhvr>
                                      <p:to>
                                        <p:strVal val="visible"/>
                                      </p:to>
                                    </p:set>
                                    <p:animEffect transition="in" filter="dissolve">
                                      <p:cBhvr>
                                        <p:cTn id="113" dur="500"/>
                                        <p:tgtEl>
                                          <p:spTgt spid="113"/>
                                        </p:tgtEl>
                                      </p:cBhvr>
                                    </p:animEffect>
                                  </p:childTnLst>
                                </p:cTn>
                              </p:par>
                              <p:par>
                                <p:cTn id="114" presetID="9" presetClass="entr" presetSubtype="0" fill="hold" nodeType="withEffect">
                                  <p:stCondLst>
                                    <p:cond delay="0"/>
                                  </p:stCondLst>
                                  <p:childTnLst>
                                    <p:set>
                                      <p:cBhvr>
                                        <p:cTn id="115" dur="1" fill="hold">
                                          <p:stCondLst>
                                            <p:cond delay="0"/>
                                          </p:stCondLst>
                                        </p:cTn>
                                        <p:tgtEl>
                                          <p:spTgt spid="114"/>
                                        </p:tgtEl>
                                        <p:attrNameLst>
                                          <p:attrName>style.visibility</p:attrName>
                                        </p:attrNameLst>
                                      </p:cBhvr>
                                      <p:to>
                                        <p:strVal val="visible"/>
                                      </p:to>
                                    </p:set>
                                    <p:animEffect transition="in" filter="dissolve">
                                      <p:cBhvr>
                                        <p:cTn id="116" dur="500"/>
                                        <p:tgtEl>
                                          <p:spTgt spid="114"/>
                                        </p:tgtEl>
                                      </p:cBhvr>
                                    </p:animEffect>
                                  </p:childTnLst>
                                </p:cTn>
                              </p:par>
                              <p:par>
                                <p:cTn id="117" presetID="9" presetClass="entr" presetSubtype="0" fill="hold" grpId="0" nodeType="withEffect">
                                  <p:stCondLst>
                                    <p:cond delay="0"/>
                                  </p:stCondLst>
                                  <p:childTnLst>
                                    <p:set>
                                      <p:cBhvr>
                                        <p:cTn id="118" dur="1" fill="hold">
                                          <p:stCondLst>
                                            <p:cond delay="0"/>
                                          </p:stCondLst>
                                        </p:cTn>
                                        <p:tgtEl>
                                          <p:spTgt spid="115"/>
                                        </p:tgtEl>
                                        <p:attrNameLst>
                                          <p:attrName>style.visibility</p:attrName>
                                        </p:attrNameLst>
                                      </p:cBhvr>
                                      <p:to>
                                        <p:strVal val="visible"/>
                                      </p:to>
                                    </p:set>
                                    <p:animEffect transition="in" filter="dissolve">
                                      <p:cBhvr>
                                        <p:cTn id="119" dur="500"/>
                                        <p:tgtEl>
                                          <p:spTgt spid="115"/>
                                        </p:tgtEl>
                                      </p:cBhvr>
                                    </p:animEffect>
                                  </p:childTnLst>
                                </p:cTn>
                              </p:par>
                              <p:par>
                                <p:cTn id="120" presetID="9" presetClass="entr" presetSubtype="0" fill="hold" grpId="0" nodeType="withEffect">
                                  <p:stCondLst>
                                    <p:cond delay="0"/>
                                  </p:stCondLst>
                                  <p:childTnLst>
                                    <p:set>
                                      <p:cBhvr>
                                        <p:cTn id="121" dur="1" fill="hold">
                                          <p:stCondLst>
                                            <p:cond delay="0"/>
                                          </p:stCondLst>
                                        </p:cTn>
                                        <p:tgtEl>
                                          <p:spTgt spid="116"/>
                                        </p:tgtEl>
                                        <p:attrNameLst>
                                          <p:attrName>style.visibility</p:attrName>
                                        </p:attrNameLst>
                                      </p:cBhvr>
                                      <p:to>
                                        <p:strVal val="visible"/>
                                      </p:to>
                                    </p:set>
                                    <p:animEffect transition="in" filter="dissolve">
                                      <p:cBhvr>
                                        <p:cTn id="122" dur="500"/>
                                        <p:tgtEl>
                                          <p:spTgt spid="116"/>
                                        </p:tgtEl>
                                      </p:cBhvr>
                                    </p:animEffect>
                                  </p:childTnLst>
                                </p:cTn>
                              </p:par>
                              <p:par>
                                <p:cTn id="123" presetID="9" presetClass="entr" presetSubtype="0" fill="hold" nodeType="withEffect">
                                  <p:stCondLst>
                                    <p:cond delay="0"/>
                                  </p:stCondLst>
                                  <p:childTnLst>
                                    <p:set>
                                      <p:cBhvr>
                                        <p:cTn id="124" dur="1" fill="hold">
                                          <p:stCondLst>
                                            <p:cond delay="0"/>
                                          </p:stCondLst>
                                        </p:cTn>
                                        <p:tgtEl>
                                          <p:spTgt spid="117"/>
                                        </p:tgtEl>
                                        <p:attrNameLst>
                                          <p:attrName>style.visibility</p:attrName>
                                        </p:attrNameLst>
                                      </p:cBhvr>
                                      <p:to>
                                        <p:strVal val="visible"/>
                                      </p:to>
                                    </p:set>
                                    <p:animEffect transition="in" filter="dissolve">
                                      <p:cBhvr>
                                        <p:cTn id="125" dur="500"/>
                                        <p:tgtEl>
                                          <p:spTgt spid="117"/>
                                        </p:tgtEl>
                                      </p:cBhvr>
                                    </p:animEffect>
                                  </p:childTnLst>
                                </p:cTn>
                              </p:par>
                              <p:par>
                                <p:cTn id="126" presetID="9" presetClass="entr" presetSubtype="0" fill="hold" nodeType="withEffect">
                                  <p:stCondLst>
                                    <p:cond delay="0"/>
                                  </p:stCondLst>
                                  <p:childTnLst>
                                    <p:set>
                                      <p:cBhvr>
                                        <p:cTn id="127" dur="1" fill="hold">
                                          <p:stCondLst>
                                            <p:cond delay="0"/>
                                          </p:stCondLst>
                                        </p:cTn>
                                        <p:tgtEl>
                                          <p:spTgt spid="118"/>
                                        </p:tgtEl>
                                        <p:attrNameLst>
                                          <p:attrName>style.visibility</p:attrName>
                                        </p:attrNameLst>
                                      </p:cBhvr>
                                      <p:to>
                                        <p:strVal val="visible"/>
                                      </p:to>
                                    </p:set>
                                    <p:animEffect transition="in" filter="dissolve">
                                      <p:cBhvr>
                                        <p:cTn id="128" dur="500"/>
                                        <p:tgtEl>
                                          <p:spTgt spid="118"/>
                                        </p:tgtEl>
                                      </p:cBhvr>
                                    </p:animEffect>
                                  </p:childTnLst>
                                </p:cTn>
                              </p:par>
                              <p:par>
                                <p:cTn id="129" presetID="9" presetClass="entr" presetSubtype="0" fill="hold" grpId="0" nodeType="withEffect">
                                  <p:stCondLst>
                                    <p:cond delay="0"/>
                                  </p:stCondLst>
                                  <p:childTnLst>
                                    <p:set>
                                      <p:cBhvr>
                                        <p:cTn id="130" dur="1" fill="hold">
                                          <p:stCondLst>
                                            <p:cond delay="0"/>
                                          </p:stCondLst>
                                        </p:cTn>
                                        <p:tgtEl>
                                          <p:spTgt spid="119"/>
                                        </p:tgtEl>
                                        <p:attrNameLst>
                                          <p:attrName>style.visibility</p:attrName>
                                        </p:attrNameLst>
                                      </p:cBhvr>
                                      <p:to>
                                        <p:strVal val="visible"/>
                                      </p:to>
                                    </p:set>
                                    <p:animEffect transition="in" filter="dissolve">
                                      <p:cBhvr>
                                        <p:cTn id="131" dur="500"/>
                                        <p:tgtEl>
                                          <p:spTgt spid="119"/>
                                        </p:tgtEl>
                                      </p:cBhvr>
                                    </p:animEffect>
                                  </p:childTnLst>
                                </p:cTn>
                              </p:par>
                              <p:par>
                                <p:cTn id="132" presetID="9" presetClass="entr" presetSubtype="0" fill="hold" nodeType="withEffect">
                                  <p:stCondLst>
                                    <p:cond delay="0"/>
                                  </p:stCondLst>
                                  <p:childTnLst>
                                    <p:set>
                                      <p:cBhvr>
                                        <p:cTn id="133" dur="1" fill="hold">
                                          <p:stCondLst>
                                            <p:cond delay="0"/>
                                          </p:stCondLst>
                                        </p:cTn>
                                        <p:tgtEl>
                                          <p:spTgt spid="120"/>
                                        </p:tgtEl>
                                        <p:attrNameLst>
                                          <p:attrName>style.visibility</p:attrName>
                                        </p:attrNameLst>
                                      </p:cBhvr>
                                      <p:to>
                                        <p:strVal val="visible"/>
                                      </p:to>
                                    </p:set>
                                    <p:animEffect transition="in" filter="dissolve">
                                      <p:cBhvr>
                                        <p:cTn id="134" dur="500"/>
                                        <p:tgtEl>
                                          <p:spTgt spid="120"/>
                                        </p:tgtEl>
                                      </p:cBhvr>
                                    </p:animEffect>
                                  </p:childTnLst>
                                </p:cTn>
                              </p:par>
                              <p:par>
                                <p:cTn id="135" presetID="9" presetClass="entr" presetSubtype="0" fill="hold" grpId="0" nodeType="withEffect">
                                  <p:stCondLst>
                                    <p:cond delay="0"/>
                                  </p:stCondLst>
                                  <p:childTnLst>
                                    <p:set>
                                      <p:cBhvr>
                                        <p:cTn id="136" dur="1" fill="hold">
                                          <p:stCondLst>
                                            <p:cond delay="0"/>
                                          </p:stCondLst>
                                        </p:cTn>
                                        <p:tgtEl>
                                          <p:spTgt spid="121"/>
                                        </p:tgtEl>
                                        <p:attrNameLst>
                                          <p:attrName>style.visibility</p:attrName>
                                        </p:attrNameLst>
                                      </p:cBhvr>
                                      <p:to>
                                        <p:strVal val="visible"/>
                                      </p:to>
                                    </p:set>
                                    <p:animEffect transition="in" filter="dissolve">
                                      <p:cBhvr>
                                        <p:cTn id="137" dur="500"/>
                                        <p:tgtEl>
                                          <p:spTgt spid="121"/>
                                        </p:tgtEl>
                                      </p:cBhvr>
                                    </p:animEffect>
                                  </p:childTnLst>
                                </p:cTn>
                              </p:par>
                              <p:par>
                                <p:cTn id="138" presetID="9" presetClass="entr" presetSubtype="0" fill="hold" nodeType="withEffect">
                                  <p:stCondLst>
                                    <p:cond delay="0"/>
                                  </p:stCondLst>
                                  <p:childTnLst>
                                    <p:set>
                                      <p:cBhvr>
                                        <p:cTn id="139" dur="1" fill="hold">
                                          <p:stCondLst>
                                            <p:cond delay="0"/>
                                          </p:stCondLst>
                                        </p:cTn>
                                        <p:tgtEl>
                                          <p:spTgt spid="122"/>
                                        </p:tgtEl>
                                        <p:attrNameLst>
                                          <p:attrName>style.visibility</p:attrName>
                                        </p:attrNameLst>
                                      </p:cBhvr>
                                      <p:to>
                                        <p:strVal val="visible"/>
                                      </p:to>
                                    </p:set>
                                    <p:animEffect transition="in" filter="dissolve">
                                      <p:cBhvr>
                                        <p:cTn id="140" dur="500"/>
                                        <p:tgtEl>
                                          <p:spTgt spid="122"/>
                                        </p:tgtEl>
                                      </p:cBhvr>
                                    </p:animEffect>
                                  </p:childTnLst>
                                </p:cTn>
                              </p:par>
                              <p:par>
                                <p:cTn id="141" presetID="9" presetClass="entr" presetSubtype="0" fill="hold" grpId="0" nodeType="withEffect">
                                  <p:stCondLst>
                                    <p:cond delay="0"/>
                                  </p:stCondLst>
                                  <p:childTnLst>
                                    <p:set>
                                      <p:cBhvr>
                                        <p:cTn id="142" dur="1" fill="hold">
                                          <p:stCondLst>
                                            <p:cond delay="0"/>
                                          </p:stCondLst>
                                        </p:cTn>
                                        <p:tgtEl>
                                          <p:spTgt spid="123"/>
                                        </p:tgtEl>
                                        <p:attrNameLst>
                                          <p:attrName>style.visibility</p:attrName>
                                        </p:attrNameLst>
                                      </p:cBhvr>
                                      <p:to>
                                        <p:strVal val="visible"/>
                                      </p:to>
                                    </p:set>
                                    <p:animEffect transition="in" filter="dissolve">
                                      <p:cBhvr>
                                        <p:cTn id="143" dur="500"/>
                                        <p:tgtEl>
                                          <p:spTgt spid="123"/>
                                        </p:tgtEl>
                                      </p:cBhvr>
                                    </p:animEffect>
                                  </p:childTnLst>
                                </p:cTn>
                              </p:par>
                              <p:par>
                                <p:cTn id="144" presetID="9" presetClass="entr" presetSubtype="0" fill="hold" grpId="0" nodeType="withEffect">
                                  <p:stCondLst>
                                    <p:cond delay="0"/>
                                  </p:stCondLst>
                                  <p:childTnLst>
                                    <p:set>
                                      <p:cBhvr>
                                        <p:cTn id="145" dur="1" fill="hold">
                                          <p:stCondLst>
                                            <p:cond delay="0"/>
                                          </p:stCondLst>
                                        </p:cTn>
                                        <p:tgtEl>
                                          <p:spTgt spid="124"/>
                                        </p:tgtEl>
                                        <p:attrNameLst>
                                          <p:attrName>style.visibility</p:attrName>
                                        </p:attrNameLst>
                                      </p:cBhvr>
                                      <p:to>
                                        <p:strVal val="visible"/>
                                      </p:to>
                                    </p:set>
                                    <p:animEffect transition="in" filter="dissolve">
                                      <p:cBhvr>
                                        <p:cTn id="146" dur="500"/>
                                        <p:tgtEl>
                                          <p:spTgt spid="124"/>
                                        </p:tgtEl>
                                      </p:cBhvr>
                                    </p:animEffect>
                                  </p:childTnLst>
                                </p:cTn>
                              </p:par>
                              <p:par>
                                <p:cTn id="147" presetID="9" presetClass="entr" presetSubtype="0" fill="hold" nodeType="withEffect">
                                  <p:stCondLst>
                                    <p:cond delay="0"/>
                                  </p:stCondLst>
                                  <p:childTnLst>
                                    <p:set>
                                      <p:cBhvr>
                                        <p:cTn id="148" dur="1" fill="hold">
                                          <p:stCondLst>
                                            <p:cond delay="0"/>
                                          </p:stCondLst>
                                        </p:cTn>
                                        <p:tgtEl>
                                          <p:spTgt spid="125"/>
                                        </p:tgtEl>
                                        <p:attrNameLst>
                                          <p:attrName>style.visibility</p:attrName>
                                        </p:attrNameLst>
                                      </p:cBhvr>
                                      <p:to>
                                        <p:strVal val="visible"/>
                                      </p:to>
                                    </p:set>
                                    <p:animEffect transition="in" filter="dissolve">
                                      <p:cBhvr>
                                        <p:cTn id="149" dur="500"/>
                                        <p:tgtEl>
                                          <p:spTgt spid="125"/>
                                        </p:tgtEl>
                                      </p:cBhvr>
                                    </p:animEffect>
                                  </p:childTnLst>
                                </p:cTn>
                              </p:par>
                              <p:par>
                                <p:cTn id="150" presetID="9" presetClass="entr" presetSubtype="0" fill="hold" nodeType="withEffect">
                                  <p:stCondLst>
                                    <p:cond delay="0"/>
                                  </p:stCondLst>
                                  <p:childTnLst>
                                    <p:set>
                                      <p:cBhvr>
                                        <p:cTn id="151" dur="1" fill="hold">
                                          <p:stCondLst>
                                            <p:cond delay="0"/>
                                          </p:stCondLst>
                                        </p:cTn>
                                        <p:tgtEl>
                                          <p:spTgt spid="126"/>
                                        </p:tgtEl>
                                        <p:attrNameLst>
                                          <p:attrName>style.visibility</p:attrName>
                                        </p:attrNameLst>
                                      </p:cBhvr>
                                      <p:to>
                                        <p:strVal val="visible"/>
                                      </p:to>
                                    </p:set>
                                    <p:animEffect transition="in" filter="dissolve">
                                      <p:cBhvr>
                                        <p:cTn id="152" dur="500"/>
                                        <p:tgtEl>
                                          <p:spTgt spid="126"/>
                                        </p:tgtEl>
                                      </p:cBhvr>
                                    </p:animEffect>
                                  </p:childTnLst>
                                </p:cTn>
                              </p:par>
                              <p:par>
                                <p:cTn id="153" presetID="9" presetClass="entr" presetSubtype="0" fill="hold" grpId="0" nodeType="withEffect">
                                  <p:stCondLst>
                                    <p:cond delay="0"/>
                                  </p:stCondLst>
                                  <p:childTnLst>
                                    <p:set>
                                      <p:cBhvr>
                                        <p:cTn id="154" dur="1" fill="hold">
                                          <p:stCondLst>
                                            <p:cond delay="0"/>
                                          </p:stCondLst>
                                        </p:cTn>
                                        <p:tgtEl>
                                          <p:spTgt spid="127"/>
                                        </p:tgtEl>
                                        <p:attrNameLst>
                                          <p:attrName>style.visibility</p:attrName>
                                        </p:attrNameLst>
                                      </p:cBhvr>
                                      <p:to>
                                        <p:strVal val="visible"/>
                                      </p:to>
                                    </p:set>
                                    <p:animEffect transition="in" filter="dissolve">
                                      <p:cBhvr>
                                        <p:cTn id="155" dur="500"/>
                                        <p:tgtEl>
                                          <p:spTgt spid="127"/>
                                        </p:tgtEl>
                                      </p:cBhvr>
                                    </p:animEffect>
                                  </p:childTnLst>
                                </p:cTn>
                              </p:par>
                              <p:par>
                                <p:cTn id="156" presetID="9" presetClass="entr" presetSubtype="0" fill="hold" nodeType="withEffect">
                                  <p:stCondLst>
                                    <p:cond delay="0"/>
                                  </p:stCondLst>
                                  <p:childTnLst>
                                    <p:set>
                                      <p:cBhvr>
                                        <p:cTn id="157" dur="1" fill="hold">
                                          <p:stCondLst>
                                            <p:cond delay="0"/>
                                          </p:stCondLst>
                                        </p:cTn>
                                        <p:tgtEl>
                                          <p:spTgt spid="128"/>
                                        </p:tgtEl>
                                        <p:attrNameLst>
                                          <p:attrName>style.visibility</p:attrName>
                                        </p:attrNameLst>
                                      </p:cBhvr>
                                      <p:to>
                                        <p:strVal val="visible"/>
                                      </p:to>
                                    </p:set>
                                    <p:animEffect transition="in" filter="dissolve">
                                      <p:cBhvr>
                                        <p:cTn id="158" dur="500"/>
                                        <p:tgtEl>
                                          <p:spTgt spid="128"/>
                                        </p:tgtEl>
                                      </p:cBhvr>
                                    </p:animEffect>
                                  </p:childTnLst>
                                </p:cTn>
                              </p:par>
                              <p:par>
                                <p:cTn id="159" presetID="9" presetClass="entr" presetSubtype="0" fill="hold" grpId="0" nodeType="withEffect">
                                  <p:stCondLst>
                                    <p:cond delay="0"/>
                                  </p:stCondLst>
                                  <p:childTnLst>
                                    <p:set>
                                      <p:cBhvr>
                                        <p:cTn id="160" dur="1" fill="hold">
                                          <p:stCondLst>
                                            <p:cond delay="0"/>
                                          </p:stCondLst>
                                        </p:cTn>
                                        <p:tgtEl>
                                          <p:spTgt spid="130"/>
                                        </p:tgtEl>
                                        <p:attrNameLst>
                                          <p:attrName>style.visibility</p:attrName>
                                        </p:attrNameLst>
                                      </p:cBhvr>
                                      <p:to>
                                        <p:strVal val="visible"/>
                                      </p:to>
                                    </p:set>
                                    <p:animEffect transition="in" filter="dissolve">
                                      <p:cBhvr>
                                        <p:cTn id="161" dur="500"/>
                                        <p:tgtEl>
                                          <p:spTgt spid="130"/>
                                        </p:tgtEl>
                                      </p:cBhvr>
                                    </p:animEffect>
                                  </p:childTnLst>
                                </p:cTn>
                              </p:par>
                              <p:par>
                                <p:cTn id="162" presetID="9" presetClass="entr" presetSubtype="0" fill="hold" nodeType="withEffect">
                                  <p:stCondLst>
                                    <p:cond delay="0"/>
                                  </p:stCondLst>
                                  <p:childTnLst>
                                    <p:set>
                                      <p:cBhvr>
                                        <p:cTn id="163" dur="1" fill="hold">
                                          <p:stCondLst>
                                            <p:cond delay="0"/>
                                          </p:stCondLst>
                                        </p:cTn>
                                        <p:tgtEl>
                                          <p:spTgt spid="131"/>
                                        </p:tgtEl>
                                        <p:attrNameLst>
                                          <p:attrName>style.visibility</p:attrName>
                                        </p:attrNameLst>
                                      </p:cBhvr>
                                      <p:to>
                                        <p:strVal val="visible"/>
                                      </p:to>
                                    </p:set>
                                    <p:animEffect transition="in" filter="dissolve">
                                      <p:cBhvr>
                                        <p:cTn id="164" dur="500"/>
                                        <p:tgtEl>
                                          <p:spTgt spid="131"/>
                                        </p:tgtEl>
                                      </p:cBhvr>
                                    </p:animEffect>
                                  </p:childTnLst>
                                </p:cTn>
                              </p:par>
                              <p:par>
                                <p:cTn id="165" presetID="9" presetClass="entr" presetSubtype="0" fill="hold" nodeType="withEffect">
                                  <p:stCondLst>
                                    <p:cond delay="0"/>
                                  </p:stCondLst>
                                  <p:childTnLst>
                                    <p:set>
                                      <p:cBhvr>
                                        <p:cTn id="166" dur="1" fill="hold">
                                          <p:stCondLst>
                                            <p:cond delay="0"/>
                                          </p:stCondLst>
                                        </p:cTn>
                                        <p:tgtEl>
                                          <p:spTgt spid="133"/>
                                        </p:tgtEl>
                                        <p:attrNameLst>
                                          <p:attrName>style.visibility</p:attrName>
                                        </p:attrNameLst>
                                      </p:cBhvr>
                                      <p:to>
                                        <p:strVal val="visible"/>
                                      </p:to>
                                    </p:set>
                                    <p:animEffect transition="in" filter="dissolve">
                                      <p:cBhvr>
                                        <p:cTn id="167" dur="500"/>
                                        <p:tgtEl>
                                          <p:spTgt spid="133"/>
                                        </p:tgtEl>
                                      </p:cBhvr>
                                    </p:animEffect>
                                  </p:childTnLst>
                                </p:cTn>
                              </p:par>
                              <p:par>
                                <p:cTn id="168" presetID="9" presetClass="entr" presetSubtype="0" fill="hold" grpId="0" nodeType="withEffect">
                                  <p:stCondLst>
                                    <p:cond delay="0"/>
                                  </p:stCondLst>
                                  <p:childTnLst>
                                    <p:set>
                                      <p:cBhvr>
                                        <p:cTn id="169" dur="1" fill="hold">
                                          <p:stCondLst>
                                            <p:cond delay="0"/>
                                          </p:stCondLst>
                                        </p:cTn>
                                        <p:tgtEl>
                                          <p:spTgt spid="138"/>
                                        </p:tgtEl>
                                        <p:attrNameLst>
                                          <p:attrName>style.visibility</p:attrName>
                                        </p:attrNameLst>
                                      </p:cBhvr>
                                      <p:to>
                                        <p:strVal val="visible"/>
                                      </p:to>
                                    </p:set>
                                    <p:animEffect transition="in" filter="dissolve">
                                      <p:cBhvr>
                                        <p:cTn id="170" dur="500"/>
                                        <p:tgtEl>
                                          <p:spTgt spid="138"/>
                                        </p:tgtEl>
                                      </p:cBhvr>
                                    </p:animEffect>
                                  </p:childTnLst>
                                </p:cTn>
                              </p:par>
                              <p:par>
                                <p:cTn id="171" presetID="9" presetClass="entr" presetSubtype="0" fill="hold" grpId="0" nodeType="withEffect">
                                  <p:stCondLst>
                                    <p:cond delay="0"/>
                                  </p:stCondLst>
                                  <p:childTnLst>
                                    <p:set>
                                      <p:cBhvr>
                                        <p:cTn id="172" dur="1" fill="hold">
                                          <p:stCondLst>
                                            <p:cond delay="0"/>
                                          </p:stCondLst>
                                        </p:cTn>
                                        <p:tgtEl>
                                          <p:spTgt spid="143"/>
                                        </p:tgtEl>
                                        <p:attrNameLst>
                                          <p:attrName>style.visibility</p:attrName>
                                        </p:attrNameLst>
                                      </p:cBhvr>
                                      <p:to>
                                        <p:strVal val="visible"/>
                                      </p:to>
                                    </p:set>
                                    <p:animEffect transition="in" filter="dissolve">
                                      <p:cBhvr>
                                        <p:cTn id="173" dur="500"/>
                                        <p:tgtEl>
                                          <p:spTgt spid="143"/>
                                        </p:tgtEl>
                                      </p:cBhvr>
                                    </p:animEffect>
                                  </p:childTnLst>
                                </p:cTn>
                              </p:par>
                              <p:par>
                                <p:cTn id="174" presetID="9" presetClass="entr" presetSubtype="0" fill="hold" grpId="0" nodeType="withEffect">
                                  <p:stCondLst>
                                    <p:cond delay="0"/>
                                  </p:stCondLst>
                                  <p:childTnLst>
                                    <p:set>
                                      <p:cBhvr>
                                        <p:cTn id="175" dur="1" fill="hold">
                                          <p:stCondLst>
                                            <p:cond delay="0"/>
                                          </p:stCondLst>
                                        </p:cTn>
                                        <p:tgtEl>
                                          <p:spTgt spid="26"/>
                                        </p:tgtEl>
                                        <p:attrNameLst>
                                          <p:attrName>style.visibility</p:attrName>
                                        </p:attrNameLst>
                                      </p:cBhvr>
                                      <p:to>
                                        <p:strVal val="visible"/>
                                      </p:to>
                                    </p:set>
                                    <p:animEffect transition="in" filter="dissolve">
                                      <p:cBhvr>
                                        <p:cTn id="176" dur="500"/>
                                        <p:tgtEl>
                                          <p:spTgt spid="26"/>
                                        </p:tgtEl>
                                      </p:cBhvr>
                                    </p:animEffect>
                                  </p:childTnLst>
                                </p:cTn>
                              </p:par>
                              <p:par>
                                <p:cTn id="177" presetID="9" presetClass="entr" presetSubtype="0" fill="hold" grpId="0" nodeType="withEffect">
                                  <p:stCondLst>
                                    <p:cond delay="0"/>
                                  </p:stCondLst>
                                  <p:childTnLst>
                                    <p:set>
                                      <p:cBhvr>
                                        <p:cTn id="178" dur="1" fill="hold">
                                          <p:stCondLst>
                                            <p:cond delay="0"/>
                                          </p:stCondLst>
                                        </p:cTn>
                                        <p:tgtEl>
                                          <p:spTgt spid="27"/>
                                        </p:tgtEl>
                                        <p:attrNameLst>
                                          <p:attrName>style.visibility</p:attrName>
                                        </p:attrNameLst>
                                      </p:cBhvr>
                                      <p:to>
                                        <p:strVal val="visible"/>
                                      </p:to>
                                    </p:set>
                                    <p:animEffect transition="in" filter="dissolve">
                                      <p:cBhvr>
                                        <p:cTn id="179" dur="500"/>
                                        <p:tgtEl>
                                          <p:spTgt spid="27"/>
                                        </p:tgtEl>
                                      </p:cBhvr>
                                    </p:animEffect>
                                  </p:childTnLst>
                                </p:cTn>
                              </p:par>
                              <p:par>
                                <p:cTn id="180" presetID="9" presetClass="entr" presetSubtype="0" fill="hold" grpId="0" nodeType="withEffect">
                                  <p:stCondLst>
                                    <p:cond delay="0"/>
                                  </p:stCondLst>
                                  <p:childTnLst>
                                    <p:set>
                                      <p:cBhvr>
                                        <p:cTn id="181" dur="1" fill="hold">
                                          <p:stCondLst>
                                            <p:cond delay="0"/>
                                          </p:stCondLst>
                                        </p:cTn>
                                        <p:tgtEl>
                                          <p:spTgt spid="28"/>
                                        </p:tgtEl>
                                        <p:attrNameLst>
                                          <p:attrName>style.visibility</p:attrName>
                                        </p:attrNameLst>
                                      </p:cBhvr>
                                      <p:to>
                                        <p:strVal val="visible"/>
                                      </p:to>
                                    </p:set>
                                    <p:animEffect transition="in" filter="dissolve">
                                      <p:cBhvr>
                                        <p:cTn id="182" dur="500"/>
                                        <p:tgtEl>
                                          <p:spTgt spid="28"/>
                                        </p:tgtEl>
                                      </p:cBhvr>
                                    </p:animEffect>
                                  </p:childTnLst>
                                </p:cTn>
                              </p:par>
                              <p:par>
                                <p:cTn id="183" presetID="9" presetClass="exit" presetSubtype="0" fill="hold" grpId="1" nodeType="withEffect">
                                  <p:stCondLst>
                                    <p:cond delay="0"/>
                                  </p:stCondLst>
                                  <p:childTnLst>
                                    <p:animEffect transition="out" filter="dissolve">
                                      <p:cBhvr>
                                        <p:cTn id="184" dur="500"/>
                                        <p:tgtEl>
                                          <p:spTgt spid="142"/>
                                        </p:tgtEl>
                                      </p:cBhvr>
                                    </p:animEffect>
                                    <p:set>
                                      <p:cBhvr>
                                        <p:cTn id="185" dur="1" fill="hold">
                                          <p:stCondLst>
                                            <p:cond delay="499"/>
                                          </p:stCondLst>
                                        </p:cTn>
                                        <p:tgtEl>
                                          <p:spTgt spid="142"/>
                                        </p:tgtEl>
                                        <p:attrNameLst>
                                          <p:attrName>style.visibility</p:attrName>
                                        </p:attrNameLst>
                                      </p:cBhvr>
                                      <p:to>
                                        <p:strVal val="hidden"/>
                                      </p:to>
                                    </p:set>
                                  </p:childTnLst>
                                </p:cTn>
                              </p:par>
                            </p:childTnLst>
                          </p:cTn>
                        </p:par>
                      </p:childTnLst>
                    </p:cTn>
                  </p:par>
                  <p:par>
                    <p:cTn id="186" fill="hold">
                      <p:stCondLst>
                        <p:cond delay="indefinite"/>
                      </p:stCondLst>
                      <p:childTnLst>
                        <p:par>
                          <p:cTn id="187" fill="hold">
                            <p:stCondLst>
                              <p:cond delay="0"/>
                            </p:stCondLst>
                            <p:childTnLst>
                              <p:par>
                                <p:cTn id="188" presetID="9" presetClass="exit" presetSubtype="0" fill="hold" grpId="1" nodeType="clickEffect">
                                  <p:stCondLst>
                                    <p:cond delay="0"/>
                                  </p:stCondLst>
                                  <p:childTnLst>
                                    <p:animEffect transition="out" filter="dissolve">
                                      <p:cBhvr>
                                        <p:cTn id="189" dur="500"/>
                                        <p:tgtEl>
                                          <p:spTgt spid="143"/>
                                        </p:tgtEl>
                                      </p:cBhvr>
                                    </p:animEffect>
                                    <p:set>
                                      <p:cBhvr>
                                        <p:cTn id="190" dur="1" fill="hold">
                                          <p:stCondLst>
                                            <p:cond delay="499"/>
                                          </p:stCondLst>
                                        </p:cTn>
                                        <p:tgtEl>
                                          <p:spTgt spid="1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9" grpId="0" animBg="1"/>
      <p:bldP spid="47" grpId="0" animBg="1"/>
      <p:bldP spid="52" grpId="0" animBg="1"/>
      <p:bldP spid="85" grpId="0" animBg="1"/>
      <p:bldP spid="86" grpId="0" animBg="1"/>
      <p:bldP spid="88" grpId="0" animBg="1"/>
      <p:bldP spid="89" grpId="0" animBg="1"/>
      <p:bldP spid="92" grpId="0" animBg="1"/>
      <p:bldP spid="98" grpId="0" animBg="1"/>
      <p:bldP spid="102" grpId="0" animBg="1"/>
      <p:bldP spid="103" grpId="0" animBg="1"/>
      <p:bldP spid="112" grpId="0" animBg="1"/>
      <p:bldP spid="113" grpId="0" animBg="1"/>
      <p:bldP spid="115" grpId="0" animBg="1"/>
      <p:bldP spid="116" grpId="0" animBg="1"/>
      <p:bldP spid="119" grpId="0" animBg="1"/>
      <p:bldP spid="121" grpId="0" animBg="1"/>
      <p:bldP spid="123" grpId="0" animBg="1"/>
      <p:bldP spid="124" grpId="0" animBg="1"/>
      <p:bldP spid="127" grpId="0" animBg="1"/>
      <p:bldP spid="130" grpId="0" animBg="1"/>
      <p:bldP spid="136" grpId="0"/>
      <p:bldP spid="137" grpId="0"/>
      <p:bldP spid="138" grpId="0"/>
      <p:bldP spid="139" grpId="0"/>
      <p:bldP spid="139" grpId="1"/>
      <p:bldP spid="142" grpId="0"/>
      <p:bldP spid="142" grpId="1"/>
      <p:bldP spid="143" grpId="0"/>
      <p:bldP spid="143" grpId="1"/>
      <p:bldP spid="23" grpId="0" animBg="1"/>
      <p:bldP spid="25" grpId="0" animBg="1"/>
      <p:bldP spid="26" grpId="0" animBg="1"/>
      <p:bldP spid="27" grpId="0" animBg="1"/>
      <p:bldP spid="28" grpId="0" animBg="1"/>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A004-44C1-FD40-A85C-7E32DE0B5508}"/>
              </a:ext>
            </a:extLst>
          </p:cNvPr>
          <p:cNvSpPr>
            <a:spLocks noGrp="1"/>
          </p:cNvSpPr>
          <p:nvPr>
            <p:ph type="title"/>
          </p:nvPr>
        </p:nvSpPr>
        <p:spPr>
          <a:xfrm>
            <a:off x="609600" y="225425"/>
            <a:ext cx="9563408" cy="603496"/>
          </a:xfrm>
        </p:spPr>
        <p:txBody>
          <a:bodyPr/>
          <a:lstStyle/>
          <a:p>
            <a:r>
              <a:rPr lang="en-US" dirty="0"/>
              <a:t>Example #3 – COE for Advanced Analytics Pilot</a:t>
            </a:r>
          </a:p>
        </p:txBody>
      </p:sp>
      <p:cxnSp>
        <p:nvCxnSpPr>
          <p:cNvPr id="4" name="Connector: Elbow 2">
            <a:extLst>
              <a:ext uri="{FF2B5EF4-FFF2-40B4-BE49-F238E27FC236}">
                <a16:creationId xmlns:a16="http://schemas.microsoft.com/office/drawing/2014/main" id="{59DD7092-0845-4654-070B-B9841743A1A2}"/>
              </a:ext>
            </a:extLst>
          </p:cNvPr>
          <p:cNvCxnSpPr>
            <a:cxnSpLocks/>
            <a:stCxn id="6" idx="0"/>
            <a:endCxn id="5" idx="2"/>
          </p:cNvCxnSpPr>
          <p:nvPr/>
        </p:nvCxnSpPr>
        <p:spPr>
          <a:xfrm flipV="1">
            <a:off x="2236542" y="2665906"/>
            <a:ext cx="0" cy="114592"/>
          </a:xfrm>
          <a:prstGeom prst="straightConnector1">
            <a:avLst/>
          </a:prstGeom>
          <a:noFill/>
          <a:ln w="19050" cap="flat" cmpd="sng" algn="ctr">
            <a:solidFill>
              <a:srgbClr val="5E5F62"/>
            </a:solidFill>
            <a:prstDash val="solid"/>
            <a:miter lim="800000"/>
          </a:ln>
          <a:effectLst/>
        </p:spPr>
      </p:cxnSp>
      <p:sp>
        <p:nvSpPr>
          <p:cNvPr id="5" name="Rounded Rectangle 16">
            <a:extLst>
              <a:ext uri="{FF2B5EF4-FFF2-40B4-BE49-F238E27FC236}">
                <a16:creationId xmlns:a16="http://schemas.microsoft.com/office/drawing/2014/main" id="{7DE965AA-4565-27CD-5675-50EAFC397449}"/>
              </a:ext>
            </a:extLst>
          </p:cNvPr>
          <p:cNvSpPr/>
          <p:nvPr/>
        </p:nvSpPr>
        <p:spPr>
          <a:xfrm>
            <a:off x="1505022" y="2025826"/>
            <a:ext cx="1463040" cy="640080"/>
          </a:xfrm>
          <a:prstGeom prst="roundRect">
            <a:avLst>
              <a:gd name="adj" fmla="val 18542"/>
            </a:avLst>
          </a:prstGeom>
          <a:solidFill>
            <a:srgbClr val="DDDDDD"/>
          </a:solidFill>
          <a:ln w="9525" cap="flat" cmpd="sng" algn="ctr">
            <a:solidFill>
              <a:srgbClr val="515151"/>
            </a:solidFill>
            <a:prstDash val="solid"/>
            <a:miter lim="800000"/>
          </a:ln>
          <a:effectLst/>
        </p:spPr>
        <p:txBody>
          <a:bodyPr lIns="45720" rIns="45720" rtlCol="0" anchor="ct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515151"/>
                </a:solidFill>
                <a:effectLst/>
                <a:uLnTx/>
                <a:uFillTx/>
                <a:latin typeface="+mn-lt"/>
                <a:ea typeface="+mn-ea"/>
                <a:cs typeface="+mn-cs"/>
              </a:rPr>
              <a:t>Project Sponsors</a:t>
            </a:r>
          </a:p>
        </p:txBody>
      </p:sp>
      <p:sp>
        <p:nvSpPr>
          <p:cNvPr id="6" name="Rounded Rectangle 16">
            <a:extLst>
              <a:ext uri="{FF2B5EF4-FFF2-40B4-BE49-F238E27FC236}">
                <a16:creationId xmlns:a16="http://schemas.microsoft.com/office/drawing/2014/main" id="{E3745782-AEC3-6CA0-B6D2-94DA5A6B6AFB}"/>
              </a:ext>
            </a:extLst>
          </p:cNvPr>
          <p:cNvSpPr/>
          <p:nvPr/>
        </p:nvSpPr>
        <p:spPr>
          <a:xfrm>
            <a:off x="1505022" y="2780498"/>
            <a:ext cx="1463040" cy="640080"/>
          </a:xfrm>
          <a:prstGeom prst="roundRect">
            <a:avLst>
              <a:gd name="adj" fmla="val 18542"/>
            </a:avLst>
          </a:prstGeom>
          <a:solidFill>
            <a:srgbClr val="26BCD7"/>
          </a:solidFill>
          <a:ln w="9525" cap="flat" cmpd="sng" algn="ctr">
            <a:solidFill>
              <a:srgbClr val="F2F2F2"/>
            </a:solidFill>
            <a:prstDash val="solid"/>
            <a:miter lim="800000"/>
          </a:ln>
          <a:effectLst/>
        </p:spPr>
        <p:txBody>
          <a:bodyPr lIns="45720" rIns="45720" rtlCol="0" anchor="ctr"/>
          <a:lstStyle/>
          <a:p>
            <a:pPr algn="ctr" fontAlgn="auto">
              <a:lnSpc>
                <a:spcPct val="90000"/>
              </a:lnSpc>
              <a:spcBef>
                <a:spcPts val="0"/>
              </a:spcBef>
              <a:spcAft>
                <a:spcPts val="0"/>
              </a:spcAft>
            </a:pPr>
            <a:r>
              <a:rPr lang="en-US" sz="1600" kern="0" dirty="0">
                <a:solidFill>
                  <a:srgbClr val="FFFFFF"/>
                </a:solidFill>
                <a:latin typeface="+mn-lt"/>
                <a:ea typeface="+mn-ea"/>
              </a:rPr>
              <a:t>Program Lead (COE)</a:t>
            </a:r>
          </a:p>
        </p:txBody>
      </p:sp>
      <p:sp>
        <p:nvSpPr>
          <p:cNvPr id="7" name="Rounded Rectangle 16">
            <a:extLst>
              <a:ext uri="{FF2B5EF4-FFF2-40B4-BE49-F238E27FC236}">
                <a16:creationId xmlns:a16="http://schemas.microsoft.com/office/drawing/2014/main" id="{A0F90EC4-EA7E-177E-648A-696429D69A15}"/>
              </a:ext>
            </a:extLst>
          </p:cNvPr>
          <p:cNvSpPr/>
          <p:nvPr/>
        </p:nvSpPr>
        <p:spPr>
          <a:xfrm>
            <a:off x="1505022" y="3535170"/>
            <a:ext cx="1463040" cy="640080"/>
          </a:xfrm>
          <a:prstGeom prst="roundRect">
            <a:avLst>
              <a:gd name="adj" fmla="val 18542"/>
            </a:avLst>
          </a:prstGeom>
          <a:solidFill>
            <a:srgbClr val="5E5F62"/>
          </a:solidFill>
          <a:ln w="9525" cap="flat" cmpd="sng" algn="ctr">
            <a:solidFill>
              <a:srgbClr val="F2F2F2"/>
            </a:solidFill>
            <a:prstDash val="solid"/>
            <a:miter lim="800000"/>
          </a:ln>
          <a:effectLst/>
        </p:spPr>
        <p:txBody>
          <a:bodyPr lIns="45720" rIns="45720" rtlCol="0" anchor="ct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FFFFFF"/>
                </a:solidFill>
                <a:effectLst/>
                <a:uLnTx/>
                <a:uFillTx/>
                <a:latin typeface="+mn-lt"/>
                <a:ea typeface="+mn-ea"/>
                <a:cs typeface="+mn-cs"/>
              </a:rPr>
              <a:t>Core Team</a:t>
            </a:r>
          </a:p>
        </p:txBody>
      </p:sp>
      <p:cxnSp>
        <p:nvCxnSpPr>
          <p:cNvPr id="8" name="Connector: Elbow 16">
            <a:extLst>
              <a:ext uri="{FF2B5EF4-FFF2-40B4-BE49-F238E27FC236}">
                <a16:creationId xmlns:a16="http://schemas.microsoft.com/office/drawing/2014/main" id="{5BBB8497-F4D5-19D9-4FB7-9E218B481926}"/>
              </a:ext>
            </a:extLst>
          </p:cNvPr>
          <p:cNvCxnSpPr>
            <a:cxnSpLocks/>
            <a:stCxn id="7" idx="0"/>
            <a:endCxn id="6" idx="2"/>
          </p:cNvCxnSpPr>
          <p:nvPr/>
        </p:nvCxnSpPr>
        <p:spPr>
          <a:xfrm flipV="1">
            <a:off x="2236542" y="3420578"/>
            <a:ext cx="0" cy="114592"/>
          </a:xfrm>
          <a:prstGeom prst="straightConnector1">
            <a:avLst/>
          </a:prstGeom>
          <a:noFill/>
          <a:ln w="19050" cap="flat" cmpd="sng" algn="ctr">
            <a:solidFill>
              <a:srgbClr val="5E5F62"/>
            </a:solidFill>
            <a:prstDash val="solid"/>
            <a:miter lim="800000"/>
          </a:ln>
          <a:effectLst/>
        </p:spPr>
      </p:cxnSp>
      <p:sp>
        <p:nvSpPr>
          <p:cNvPr id="10" name="Rounded Rectangle 16">
            <a:extLst>
              <a:ext uri="{FF2B5EF4-FFF2-40B4-BE49-F238E27FC236}">
                <a16:creationId xmlns:a16="http://schemas.microsoft.com/office/drawing/2014/main" id="{05DE2633-EA96-A931-D053-7103F2BAB9C8}"/>
              </a:ext>
            </a:extLst>
          </p:cNvPr>
          <p:cNvSpPr/>
          <p:nvPr/>
        </p:nvSpPr>
        <p:spPr>
          <a:xfrm>
            <a:off x="683419" y="4266933"/>
            <a:ext cx="1463040" cy="640080"/>
          </a:xfrm>
          <a:prstGeom prst="roundRect">
            <a:avLst>
              <a:gd name="adj" fmla="val 18542"/>
            </a:avLst>
          </a:prstGeom>
          <a:solidFill>
            <a:srgbClr val="FFFFFF">
              <a:lumMod val="65000"/>
            </a:srgbClr>
          </a:solidFill>
          <a:ln w="15875" cap="flat" cmpd="sng" algn="ctr">
            <a:solidFill>
              <a:srgbClr val="5E5F62"/>
            </a:solidFill>
            <a:prstDash val="solid"/>
            <a:miter lim="800000"/>
          </a:ln>
          <a:effectLst/>
        </p:spPr>
        <p:txBody>
          <a:bodyPr lIns="182880" rIns="45720" rtlCol="0" anchor="ct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FFFFFF"/>
                </a:solidFill>
                <a:effectLst/>
                <a:uLnTx/>
                <a:uFillTx/>
                <a:latin typeface="+mn-lt"/>
                <a:ea typeface="+mn-ea"/>
                <a:cs typeface="+mn-cs"/>
              </a:rPr>
              <a:t>Operations/ Maintenance</a:t>
            </a:r>
          </a:p>
        </p:txBody>
      </p:sp>
      <p:sp>
        <p:nvSpPr>
          <p:cNvPr id="11" name="Graphic 940">
            <a:extLst>
              <a:ext uri="{FF2B5EF4-FFF2-40B4-BE49-F238E27FC236}">
                <a16:creationId xmlns:a16="http://schemas.microsoft.com/office/drawing/2014/main" id="{C22B1F3B-9A58-7B95-FBBA-B313A4BD69D6}"/>
              </a:ext>
            </a:extLst>
          </p:cNvPr>
          <p:cNvSpPr>
            <a:spLocks noChangeAspect="1"/>
          </p:cNvSpPr>
          <p:nvPr/>
        </p:nvSpPr>
        <p:spPr>
          <a:xfrm rot="20897344">
            <a:off x="669913" y="4388074"/>
            <a:ext cx="274229" cy="274320"/>
          </a:xfrm>
          <a:custGeom>
            <a:avLst/>
            <a:gdLst>
              <a:gd name="connsiteX0" fmla="*/ 790185 w 852041"/>
              <a:gd name="connsiteY0" fmla="*/ 360662 h 852322"/>
              <a:gd name="connsiteX1" fmla="*/ 842090 w 852041"/>
              <a:gd name="connsiteY1" fmla="*/ 147275 h 852322"/>
              <a:gd name="connsiteX2" fmla="*/ 679001 w 852041"/>
              <a:gd name="connsiteY2" fmla="*/ 310364 h 852322"/>
              <a:gd name="connsiteX3" fmla="*/ 541723 w 852041"/>
              <a:gd name="connsiteY3" fmla="*/ 172991 h 852322"/>
              <a:gd name="connsiteX4" fmla="*/ 704812 w 852041"/>
              <a:gd name="connsiteY4" fmla="*/ 9996 h 852322"/>
              <a:gd name="connsiteX5" fmla="*/ 439508 w 852041"/>
              <a:gd name="connsiteY5" fmla="*/ 147238 h 852322"/>
              <a:gd name="connsiteX6" fmla="*/ 445382 w 852041"/>
              <a:gd name="connsiteY6" fmla="*/ 291455 h 852322"/>
              <a:gd name="connsiteX7" fmla="*/ 27874 w 852041"/>
              <a:gd name="connsiteY7" fmla="*/ 649779 h 852322"/>
              <a:gd name="connsiteX8" fmla="*/ 27874 w 852041"/>
              <a:gd name="connsiteY8" fmla="*/ 784788 h 852322"/>
              <a:gd name="connsiteX9" fmla="*/ 67393 w 852041"/>
              <a:gd name="connsiteY9" fmla="*/ 824308 h 852322"/>
              <a:gd name="connsiteX10" fmla="*/ 202686 w 852041"/>
              <a:gd name="connsiteY10" fmla="*/ 824308 h 852322"/>
              <a:gd name="connsiteX11" fmla="*/ 560631 w 852041"/>
              <a:gd name="connsiteY11" fmla="*/ 406610 h 852322"/>
              <a:gd name="connsiteX12" fmla="*/ 790185 w 852041"/>
              <a:gd name="connsiteY12" fmla="*/ 360662 h 852322"/>
              <a:gd name="connsiteX13" fmla="*/ 90557 w 852041"/>
              <a:gd name="connsiteY13" fmla="*/ 761436 h 852322"/>
              <a:gd name="connsiteX14" fmla="*/ 90538 w 852041"/>
              <a:gd name="connsiteY14" fmla="*/ 699396 h 852322"/>
              <a:gd name="connsiteX15" fmla="*/ 152578 w 852041"/>
              <a:gd name="connsiteY15" fmla="*/ 699378 h 852322"/>
              <a:gd name="connsiteX16" fmla="*/ 152597 w 852041"/>
              <a:gd name="connsiteY16" fmla="*/ 761417 h 852322"/>
              <a:gd name="connsiteX17" fmla="*/ 152578 w 852041"/>
              <a:gd name="connsiteY17" fmla="*/ 761436 h 852322"/>
              <a:gd name="connsiteX18" fmla="*/ 90651 w 852041"/>
              <a:gd name="connsiteY18" fmla="*/ 761436 h 85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52041" h="852322">
                <a:moveTo>
                  <a:pt x="790185" y="360662"/>
                </a:moveTo>
                <a:cubicBezTo>
                  <a:pt x="846012" y="304826"/>
                  <a:pt x="866034" y="222514"/>
                  <a:pt x="842090" y="147275"/>
                </a:cubicBezTo>
                <a:lnTo>
                  <a:pt x="679001" y="310364"/>
                </a:lnTo>
                <a:lnTo>
                  <a:pt x="541723" y="172991"/>
                </a:lnTo>
                <a:lnTo>
                  <a:pt x="704812" y="9996"/>
                </a:lnTo>
                <a:cubicBezTo>
                  <a:pt x="593652" y="-25367"/>
                  <a:pt x="474871" y="36078"/>
                  <a:pt x="439508" y="147238"/>
                </a:cubicBezTo>
                <a:cubicBezTo>
                  <a:pt x="424470" y="194508"/>
                  <a:pt x="426549" y="245564"/>
                  <a:pt x="445382" y="291455"/>
                </a:cubicBezTo>
                <a:lnTo>
                  <a:pt x="27874" y="649779"/>
                </a:lnTo>
                <a:cubicBezTo>
                  <a:pt x="-9291" y="687109"/>
                  <a:pt x="-9291" y="747458"/>
                  <a:pt x="27874" y="784788"/>
                </a:cubicBezTo>
                <a:lnTo>
                  <a:pt x="67393" y="824308"/>
                </a:lnTo>
                <a:cubicBezTo>
                  <a:pt x="104756" y="861661"/>
                  <a:pt x="165323" y="861661"/>
                  <a:pt x="202686" y="824308"/>
                </a:cubicBezTo>
                <a:lnTo>
                  <a:pt x="560631" y="406610"/>
                </a:lnTo>
                <a:cubicBezTo>
                  <a:pt x="639414" y="438980"/>
                  <a:pt x="729931" y="420862"/>
                  <a:pt x="790185" y="360662"/>
                </a:cubicBezTo>
                <a:close/>
                <a:moveTo>
                  <a:pt x="90557" y="761436"/>
                </a:moveTo>
                <a:cubicBezTo>
                  <a:pt x="73420" y="744309"/>
                  <a:pt x="73411" y="716533"/>
                  <a:pt x="90538" y="699396"/>
                </a:cubicBezTo>
                <a:cubicBezTo>
                  <a:pt x="107664" y="682259"/>
                  <a:pt x="135441" y="682251"/>
                  <a:pt x="152578" y="699378"/>
                </a:cubicBezTo>
                <a:cubicBezTo>
                  <a:pt x="169715" y="716504"/>
                  <a:pt x="169722" y="744281"/>
                  <a:pt x="152597" y="761417"/>
                </a:cubicBezTo>
                <a:cubicBezTo>
                  <a:pt x="152590" y="761423"/>
                  <a:pt x="152584" y="761429"/>
                  <a:pt x="152578" y="761436"/>
                </a:cubicBezTo>
                <a:cubicBezTo>
                  <a:pt x="135459" y="778492"/>
                  <a:pt x="107770" y="778492"/>
                  <a:pt x="90651" y="761436"/>
                </a:cubicBezTo>
                <a:close/>
              </a:path>
            </a:pathLst>
          </a:custGeom>
          <a:solidFill>
            <a:srgbClr val="FFFFFF"/>
          </a:solidFill>
          <a:ln w="941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rgbClr val="5E5F62"/>
              </a:solidFill>
              <a:effectLst/>
              <a:uLnTx/>
              <a:uFillTx/>
              <a:latin typeface="+mn-lt"/>
              <a:ea typeface="+mn-ea"/>
            </a:endParaRPr>
          </a:p>
        </p:txBody>
      </p:sp>
      <p:sp>
        <p:nvSpPr>
          <p:cNvPr id="13" name="Rounded Rectangle 16">
            <a:extLst>
              <a:ext uri="{FF2B5EF4-FFF2-40B4-BE49-F238E27FC236}">
                <a16:creationId xmlns:a16="http://schemas.microsoft.com/office/drawing/2014/main" id="{4219F2AA-D3B0-E619-30C9-8BB1E6467BB0}"/>
              </a:ext>
            </a:extLst>
          </p:cNvPr>
          <p:cNvSpPr/>
          <p:nvPr/>
        </p:nvSpPr>
        <p:spPr>
          <a:xfrm>
            <a:off x="2345807" y="4266933"/>
            <a:ext cx="1463040" cy="640080"/>
          </a:xfrm>
          <a:prstGeom prst="roundRect">
            <a:avLst>
              <a:gd name="adj" fmla="val 18542"/>
            </a:avLst>
          </a:prstGeom>
          <a:solidFill>
            <a:srgbClr val="FFFFFF">
              <a:lumMod val="65000"/>
            </a:srgbClr>
          </a:solidFill>
          <a:ln w="15875" cap="flat" cmpd="sng" algn="ctr">
            <a:solidFill>
              <a:srgbClr val="5E5F62"/>
            </a:solidFill>
            <a:prstDash val="solid"/>
            <a:miter lim="800000"/>
          </a:ln>
          <a:effectLst/>
        </p:spPr>
        <p:txBody>
          <a:bodyPr lIns="365760" rIns="45720" rtlCol="0" anchor="ctr"/>
          <a:lstStyle/>
          <a:p>
            <a:pPr marL="228600" marR="0" lvl="0"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FFFFFF"/>
                </a:solidFill>
                <a:effectLst/>
                <a:uLnTx/>
                <a:uFillTx/>
                <a:latin typeface="+mn-lt"/>
                <a:ea typeface="+mn-ea"/>
                <a:cs typeface="+mn-cs"/>
              </a:rPr>
              <a:t>Supply</a:t>
            </a:r>
          </a:p>
          <a:p>
            <a:pPr marL="228600" marR="0" lvl="0"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FFFFFF"/>
                </a:solidFill>
                <a:effectLst/>
                <a:uLnTx/>
                <a:uFillTx/>
                <a:latin typeface="+mn-lt"/>
                <a:ea typeface="+mn-ea"/>
                <a:cs typeface="+mn-cs"/>
              </a:rPr>
              <a:t>Chain</a:t>
            </a:r>
          </a:p>
        </p:txBody>
      </p:sp>
      <p:pic>
        <p:nvPicPr>
          <p:cNvPr id="14" name="Graphic 13">
            <a:extLst>
              <a:ext uri="{FF2B5EF4-FFF2-40B4-BE49-F238E27FC236}">
                <a16:creationId xmlns:a16="http://schemas.microsoft.com/office/drawing/2014/main" id="{7FDF3D1E-3943-9923-27B1-63F474BEA41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16502" y="4354121"/>
            <a:ext cx="457200" cy="451401"/>
          </a:xfrm>
          <a:prstGeom prst="rect">
            <a:avLst/>
          </a:prstGeom>
        </p:spPr>
      </p:pic>
      <p:grpSp>
        <p:nvGrpSpPr>
          <p:cNvPr id="15" name="Group 14">
            <a:extLst>
              <a:ext uri="{FF2B5EF4-FFF2-40B4-BE49-F238E27FC236}">
                <a16:creationId xmlns:a16="http://schemas.microsoft.com/office/drawing/2014/main" id="{A46A6DDE-CBEF-6219-D1CD-DFA957680752}"/>
              </a:ext>
            </a:extLst>
          </p:cNvPr>
          <p:cNvGrpSpPr/>
          <p:nvPr/>
        </p:nvGrpSpPr>
        <p:grpSpPr>
          <a:xfrm>
            <a:off x="1505022" y="5008306"/>
            <a:ext cx="1463040" cy="640080"/>
            <a:chOff x="1805966" y="5308915"/>
            <a:chExt cx="1463040" cy="640080"/>
          </a:xfrm>
        </p:grpSpPr>
        <p:sp>
          <p:nvSpPr>
            <p:cNvPr id="16" name="Rounded Rectangle 16">
              <a:extLst>
                <a:ext uri="{FF2B5EF4-FFF2-40B4-BE49-F238E27FC236}">
                  <a16:creationId xmlns:a16="http://schemas.microsoft.com/office/drawing/2014/main" id="{E5C63134-E4FE-3460-7517-6584C4F1B3F9}"/>
                </a:ext>
              </a:extLst>
            </p:cNvPr>
            <p:cNvSpPr/>
            <p:nvPr/>
          </p:nvSpPr>
          <p:spPr>
            <a:xfrm>
              <a:off x="1805966" y="5308915"/>
              <a:ext cx="1463040" cy="640080"/>
            </a:xfrm>
            <a:prstGeom prst="roundRect">
              <a:avLst>
                <a:gd name="adj" fmla="val 18542"/>
              </a:avLst>
            </a:prstGeom>
            <a:solidFill>
              <a:srgbClr val="FFFFFF">
                <a:lumMod val="65000"/>
              </a:srgbClr>
            </a:solidFill>
            <a:ln w="15875" cap="flat" cmpd="sng" algn="ctr">
              <a:solidFill>
                <a:srgbClr val="5E5F62"/>
              </a:solidFill>
              <a:prstDash val="solid"/>
              <a:miter lim="800000"/>
            </a:ln>
            <a:effectLst/>
          </p:spPr>
          <p:txBody>
            <a:bodyPr lIns="365760" rIns="45720" rtlCol="0" anchor="ct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FFFFFF"/>
                  </a:solidFill>
                  <a:effectLst/>
                  <a:uLnTx/>
                  <a:uFillTx/>
                  <a:latin typeface="+mn-lt"/>
                  <a:ea typeface="+mn-ea"/>
                  <a:cs typeface="+mn-cs"/>
                </a:rPr>
                <a:t>Business</a:t>
              </a:r>
            </a:p>
          </p:txBody>
        </p:sp>
        <p:sp>
          <p:nvSpPr>
            <p:cNvPr id="17" name="Graphic 121">
              <a:extLst>
                <a:ext uri="{FF2B5EF4-FFF2-40B4-BE49-F238E27FC236}">
                  <a16:creationId xmlns:a16="http://schemas.microsoft.com/office/drawing/2014/main" id="{CBA728F7-BE68-B1D8-4A41-597468C69B1A}"/>
                </a:ext>
              </a:extLst>
            </p:cNvPr>
            <p:cNvSpPr>
              <a:spLocks noChangeAspect="1"/>
            </p:cNvSpPr>
            <p:nvPr/>
          </p:nvSpPr>
          <p:spPr>
            <a:xfrm>
              <a:off x="1907065" y="5392001"/>
              <a:ext cx="243840" cy="457200"/>
            </a:xfrm>
            <a:custGeom>
              <a:avLst/>
              <a:gdLst>
                <a:gd name="connsiteX0" fmla="*/ 145862 w 151181"/>
                <a:gd name="connsiteY0" fmla="*/ 274251 h 283464"/>
                <a:gd name="connsiteX1" fmla="*/ 145862 w 151181"/>
                <a:gd name="connsiteY1" fmla="*/ 55587 h 283464"/>
                <a:gd name="connsiteX2" fmla="*/ 110194 w 151181"/>
                <a:gd name="connsiteY2" fmla="*/ 40535 h 283464"/>
                <a:gd name="connsiteX3" fmla="*/ 110194 w 151181"/>
                <a:gd name="connsiteY3" fmla="*/ 0 h 283464"/>
                <a:gd name="connsiteX4" fmla="*/ 5879 w 151181"/>
                <a:gd name="connsiteY4" fmla="*/ 41698 h 283464"/>
                <a:gd name="connsiteX5" fmla="*/ 5879 w 151181"/>
                <a:gd name="connsiteY5" fmla="*/ 274138 h 283464"/>
                <a:gd name="connsiteX6" fmla="*/ 0 w 151181"/>
                <a:gd name="connsiteY6" fmla="*/ 274138 h 283464"/>
                <a:gd name="connsiteX7" fmla="*/ 0 w 151181"/>
                <a:gd name="connsiteY7" fmla="*/ 283464 h 283464"/>
                <a:gd name="connsiteX8" fmla="*/ 151769 w 151181"/>
                <a:gd name="connsiteY8" fmla="*/ 283464 h 283464"/>
                <a:gd name="connsiteX9" fmla="*/ 151769 w 151181"/>
                <a:gd name="connsiteY9" fmla="*/ 274251 h 283464"/>
                <a:gd name="connsiteX10" fmla="*/ 31076 w 151181"/>
                <a:gd name="connsiteY10" fmla="*/ 258462 h 283464"/>
                <a:gd name="connsiteX11" fmla="*/ 19598 w 151181"/>
                <a:gd name="connsiteY11" fmla="*/ 258462 h 283464"/>
                <a:gd name="connsiteX12" fmla="*/ 19598 w 151181"/>
                <a:gd name="connsiteY12" fmla="*/ 246755 h 283464"/>
                <a:gd name="connsiteX13" fmla="*/ 31076 w 151181"/>
                <a:gd name="connsiteY13" fmla="*/ 246755 h 283464"/>
                <a:gd name="connsiteX14" fmla="*/ 31076 w 151181"/>
                <a:gd name="connsiteY14" fmla="*/ 235644 h 283464"/>
                <a:gd name="connsiteX15" fmla="*/ 19598 w 151181"/>
                <a:gd name="connsiteY15" fmla="*/ 235644 h 283464"/>
                <a:gd name="connsiteX16" fmla="*/ 19598 w 151181"/>
                <a:gd name="connsiteY16" fmla="*/ 223937 h 283464"/>
                <a:gd name="connsiteX17" fmla="*/ 31076 w 151181"/>
                <a:gd name="connsiteY17" fmla="*/ 223937 h 283464"/>
                <a:gd name="connsiteX18" fmla="*/ 31076 w 151181"/>
                <a:gd name="connsiteY18" fmla="*/ 212967 h 283464"/>
                <a:gd name="connsiteX19" fmla="*/ 19598 w 151181"/>
                <a:gd name="connsiteY19" fmla="*/ 212967 h 283464"/>
                <a:gd name="connsiteX20" fmla="*/ 19598 w 151181"/>
                <a:gd name="connsiteY20" fmla="*/ 201259 h 283464"/>
                <a:gd name="connsiteX21" fmla="*/ 31076 w 151181"/>
                <a:gd name="connsiteY21" fmla="*/ 201259 h 283464"/>
                <a:gd name="connsiteX22" fmla="*/ 31076 w 151181"/>
                <a:gd name="connsiteY22" fmla="*/ 190289 h 283464"/>
                <a:gd name="connsiteX23" fmla="*/ 19598 w 151181"/>
                <a:gd name="connsiteY23" fmla="*/ 190289 h 283464"/>
                <a:gd name="connsiteX24" fmla="*/ 19598 w 151181"/>
                <a:gd name="connsiteY24" fmla="*/ 178327 h 283464"/>
                <a:gd name="connsiteX25" fmla="*/ 31076 w 151181"/>
                <a:gd name="connsiteY25" fmla="*/ 178327 h 283464"/>
                <a:gd name="connsiteX26" fmla="*/ 31076 w 151181"/>
                <a:gd name="connsiteY26" fmla="*/ 167471 h 283464"/>
                <a:gd name="connsiteX27" fmla="*/ 19598 w 151181"/>
                <a:gd name="connsiteY27" fmla="*/ 167471 h 283464"/>
                <a:gd name="connsiteX28" fmla="*/ 19598 w 151181"/>
                <a:gd name="connsiteY28" fmla="*/ 155537 h 283464"/>
                <a:gd name="connsiteX29" fmla="*/ 31076 w 151181"/>
                <a:gd name="connsiteY29" fmla="*/ 155537 h 283464"/>
                <a:gd name="connsiteX30" fmla="*/ 31076 w 151181"/>
                <a:gd name="connsiteY30" fmla="*/ 144793 h 283464"/>
                <a:gd name="connsiteX31" fmla="*/ 19598 w 151181"/>
                <a:gd name="connsiteY31" fmla="*/ 144793 h 283464"/>
                <a:gd name="connsiteX32" fmla="*/ 19598 w 151181"/>
                <a:gd name="connsiteY32" fmla="*/ 132718 h 283464"/>
                <a:gd name="connsiteX33" fmla="*/ 31076 w 151181"/>
                <a:gd name="connsiteY33" fmla="*/ 132718 h 283464"/>
                <a:gd name="connsiteX34" fmla="*/ 31076 w 151181"/>
                <a:gd name="connsiteY34" fmla="*/ 121975 h 283464"/>
                <a:gd name="connsiteX35" fmla="*/ 19598 w 151181"/>
                <a:gd name="connsiteY35" fmla="*/ 121975 h 283464"/>
                <a:gd name="connsiteX36" fmla="*/ 19598 w 151181"/>
                <a:gd name="connsiteY36" fmla="*/ 109927 h 283464"/>
                <a:gd name="connsiteX37" fmla="*/ 31076 w 151181"/>
                <a:gd name="connsiteY37" fmla="*/ 109927 h 283464"/>
                <a:gd name="connsiteX38" fmla="*/ 31076 w 151181"/>
                <a:gd name="connsiteY38" fmla="*/ 99297 h 283464"/>
                <a:gd name="connsiteX39" fmla="*/ 19598 w 151181"/>
                <a:gd name="connsiteY39" fmla="*/ 99297 h 283464"/>
                <a:gd name="connsiteX40" fmla="*/ 19598 w 151181"/>
                <a:gd name="connsiteY40" fmla="*/ 87108 h 283464"/>
                <a:gd name="connsiteX41" fmla="*/ 31076 w 151181"/>
                <a:gd name="connsiteY41" fmla="*/ 87108 h 283464"/>
                <a:gd name="connsiteX42" fmla="*/ 31076 w 151181"/>
                <a:gd name="connsiteY42" fmla="*/ 76620 h 283464"/>
                <a:gd name="connsiteX43" fmla="*/ 19598 w 151181"/>
                <a:gd name="connsiteY43" fmla="*/ 76620 h 283464"/>
                <a:gd name="connsiteX44" fmla="*/ 19598 w 151181"/>
                <a:gd name="connsiteY44" fmla="*/ 64290 h 283464"/>
                <a:gd name="connsiteX45" fmla="*/ 31076 w 151181"/>
                <a:gd name="connsiteY45" fmla="*/ 64290 h 283464"/>
                <a:gd name="connsiteX46" fmla="*/ 53473 w 151181"/>
                <a:gd name="connsiteY46" fmla="*/ 259086 h 283464"/>
                <a:gd name="connsiteX47" fmla="*/ 41995 w 151181"/>
                <a:gd name="connsiteY47" fmla="*/ 259086 h 283464"/>
                <a:gd name="connsiteX48" fmla="*/ 41995 w 151181"/>
                <a:gd name="connsiteY48" fmla="*/ 246755 h 283464"/>
                <a:gd name="connsiteX49" fmla="*/ 53529 w 151181"/>
                <a:gd name="connsiteY49" fmla="*/ 246755 h 283464"/>
                <a:gd name="connsiteX50" fmla="*/ 53473 w 151181"/>
                <a:gd name="connsiteY50" fmla="*/ 236267 h 283464"/>
                <a:gd name="connsiteX51" fmla="*/ 41995 w 151181"/>
                <a:gd name="connsiteY51" fmla="*/ 236267 h 283464"/>
                <a:gd name="connsiteX52" fmla="*/ 41995 w 151181"/>
                <a:gd name="connsiteY52" fmla="*/ 223937 h 283464"/>
                <a:gd name="connsiteX53" fmla="*/ 53529 w 151181"/>
                <a:gd name="connsiteY53" fmla="*/ 223937 h 283464"/>
                <a:gd name="connsiteX54" fmla="*/ 53473 w 151181"/>
                <a:gd name="connsiteY54" fmla="*/ 213590 h 283464"/>
                <a:gd name="connsiteX55" fmla="*/ 41995 w 151181"/>
                <a:gd name="connsiteY55" fmla="*/ 213590 h 283464"/>
                <a:gd name="connsiteX56" fmla="*/ 41995 w 151181"/>
                <a:gd name="connsiteY56" fmla="*/ 201259 h 283464"/>
                <a:gd name="connsiteX57" fmla="*/ 53529 w 151181"/>
                <a:gd name="connsiteY57" fmla="*/ 201259 h 283464"/>
                <a:gd name="connsiteX58" fmla="*/ 53473 w 151181"/>
                <a:gd name="connsiteY58" fmla="*/ 190913 h 283464"/>
                <a:gd name="connsiteX59" fmla="*/ 41995 w 151181"/>
                <a:gd name="connsiteY59" fmla="*/ 190913 h 283464"/>
                <a:gd name="connsiteX60" fmla="*/ 41995 w 151181"/>
                <a:gd name="connsiteY60" fmla="*/ 178327 h 283464"/>
                <a:gd name="connsiteX61" fmla="*/ 53529 w 151181"/>
                <a:gd name="connsiteY61" fmla="*/ 178327 h 283464"/>
                <a:gd name="connsiteX62" fmla="*/ 53473 w 151181"/>
                <a:gd name="connsiteY62" fmla="*/ 168094 h 283464"/>
                <a:gd name="connsiteX63" fmla="*/ 41995 w 151181"/>
                <a:gd name="connsiteY63" fmla="*/ 168094 h 283464"/>
                <a:gd name="connsiteX64" fmla="*/ 41995 w 151181"/>
                <a:gd name="connsiteY64" fmla="*/ 155537 h 283464"/>
                <a:gd name="connsiteX65" fmla="*/ 53529 w 151181"/>
                <a:gd name="connsiteY65" fmla="*/ 155537 h 283464"/>
                <a:gd name="connsiteX66" fmla="*/ 53473 w 151181"/>
                <a:gd name="connsiteY66" fmla="*/ 145417 h 283464"/>
                <a:gd name="connsiteX67" fmla="*/ 41995 w 151181"/>
                <a:gd name="connsiteY67" fmla="*/ 145417 h 283464"/>
                <a:gd name="connsiteX68" fmla="*/ 41995 w 151181"/>
                <a:gd name="connsiteY68" fmla="*/ 132718 h 283464"/>
                <a:gd name="connsiteX69" fmla="*/ 53529 w 151181"/>
                <a:gd name="connsiteY69" fmla="*/ 132718 h 283464"/>
                <a:gd name="connsiteX70" fmla="*/ 53473 w 151181"/>
                <a:gd name="connsiteY70" fmla="*/ 122598 h 283464"/>
                <a:gd name="connsiteX71" fmla="*/ 41995 w 151181"/>
                <a:gd name="connsiteY71" fmla="*/ 122598 h 283464"/>
                <a:gd name="connsiteX72" fmla="*/ 41995 w 151181"/>
                <a:gd name="connsiteY72" fmla="*/ 109927 h 283464"/>
                <a:gd name="connsiteX73" fmla="*/ 53529 w 151181"/>
                <a:gd name="connsiteY73" fmla="*/ 109927 h 283464"/>
                <a:gd name="connsiteX74" fmla="*/ 53473 w 151181"/>
                <a:gd name="connsiteY74" fmla="*/ 99921 h 283464"/>
                <a:gd name="connsiteX75" fmla="*/ 41995 w 151181"/>
                <a:gd name="connsiteY75" fmla="*/ 99921 h 283464"/>
                <a:gd name="connsiteX76" fmla="*/ 41995 w 151181"/>
                <a:gd name="connsiteY76" fmla="*/ 87108 h 283464"/>
                <a:gd name="connsiteX77" fmla="*/ 53529 w 151181"/>
                <a:gd name="connsiteY77" fmla="*/ 87108 h 283464"/>
                <a:gd name="connsiteX78" fmla="*/ 53473 w 151181"/>
                <a:gd name="connsiteY78" fmla="*/ 77244 h 283464"/>
                <a:gd name="connsiteX79" fmla="*/ 41995 w 151181"/>
                <a:gd name="connsiteY79" fmla="*/ 77244 h 283464"/>
                <a:gd name="connsiteX80" fmla="*/ 41995 w 151181"/>
                <a:gd name="connsiteY80" fmla="*/ 64290 h 283464"/>
                <a:gd name="connsiteX81" fmla="*/ 53529 w 151181"/>
                <a:gd name="connsiteY81" fmla="*/ 64290 h 283464"/>
                <a:gd name="connsiteX82" fmla="*/ 76010 w 151181"/>
                <a:gd name="connsiteY82" fmla="*/ 259710 h 283464"/>
                <a:gd name="connsiteX83" fmla="*/ 64560 w 151181"/>
                <a:gd name="connsiteY83" fmla="*/ 259710 h 283464"/>
                <a:gd name="connsiteX84" fmla="*/ 64560 w 151181"/>
                <a:gd name="connsiteY84" fmla="*/ 246755 h 283464"/>
                <a:gd name="connsiteX85" fmla="*/ 76122 w 151181"/>
                <a:gd name="connsiteY85" fmla="*/ 246755 h 283464"/>
                <a:gd name="connsiteX86" fmla="*/ 76010 w 151181"/>
                <a:gd name="connsiteY86" fmla="*/ 236891 h 283464"/>
                <a:gd name="connsiteX87" fmla="*/ 64560 w 151181"/>
                <a:gd name="connsiteY87" fmla="*/ 236891 h 283464"/>
                <a:gd name="connsiteX88" fmla="*/ 64560 w 151181"/>
                <a:gd name="connsiteY88" fmla="*/ 223937 h 283464"/>
                <a:gd name="connsiteX89" fmla="*/ 76122 w 151181"/>
                <a:gd name="connsiteY89" fmla="*/ 223937 h 283464"/>
                <a:gd name="connsiteX90" fmla="*/ 76010 w 151181"/>
                <a:gd name="connsiteY90" fmla="*/ 214214 h 283464"/>
                <a:gd name="connsiteX91" fmla="*/ 64560 w 151181"/>
                <a:gd name="connsiteY91" fmla="*/ 214214 h 283464"/>
                <a:gd name="connsiteX92" fmla="*/ 64560 w 151181"/>
                <a:gd name="connsiteY92" fmla="*/ 201259 h 283464"/>
                <a:gd name="connsiteX93" fmla="*/ 76122 w 151181"/>
                <a:gd name="connsiteY93" fmla="*/ 201259 h 283464"/>
                <a:gd name="connsiteX94" fmla="*/ 76010 w 151181"/>
                <a:gd name="connsiteY94" fmla="*/ 191537 h 283464"/>
                <a:gd name="connsiteX95" fmla="*/ 64560 w 151181"/>
                <a:gd name="connsiteY95" fmla="*/ 191537 h 283464"/>
                <a:gd name="connsiteX96" fmla="*/ 64560 w 151181"/>
                <a:gd name="connsiteY96" fmla="*/ 178327 h 283464"/>
                <a:gd name="connsiteX97" fmla="*/ 76122 w 151181"/>
                <a:gd name="connsiteY97" fmla="*/ 178327 h 283464"/>
                <a:gd name="connsiteX98" fmla="*/ 76010 w 151181"/>
                <a:gd name="connsiteY98" fmla="*/ 168718 h 283464"/>
                <a:gd name="connsiteX99" fmla="*/ 64560 w 151181"/>
                <a:gd name="connsiteY99" fmla="*/ 168718 h 283464"/>
                <a:gd name="connsiteX100" fmla="*/ 64560 w 151181"/>
                <a:gd name="connsiteY100" fmla="*/ 155537 h 283464"/>
                <a:gd name="connsiteX101" fmla="*/ 76122 w 151181"/>
                <a:gd name="connsiteY101" fmla="*/ 155537 h 283464"/>
                <a:gd name="connsiteX102" fmla="*/ 76010 w 151181"/>
                <a:gd name="connsiteY102" fmla="*/ 146041 h 283464"/>
                <a:gd name="connsiteX103" fmla="*/ 64560 w 151181"/>
                <a:gd name="connsiteY103" fmla="*/ 146041 h 283464"/>
                <a:gd name="connsiteX104" fmla="*/ 64560 w 151181"/>
                <a:gd name="connsiteY104" fmla="*/ 132718 h 283464"/>
                <a:gd name="connsiteX105" fmla="*/ 76122 w 151181"/>
                <a:gd name="connsiteY105" fmla="*/ 132718 h 283464"/>
                <a:gd name="connsiteX106" fmla="*/ 76010 w 151181"/>
                <a:gd name="connsiteY106" fmla="*/ 123222 h 283464"/>
                <a:gd name="connsiteX107" fmla="*/ 64560 w 151181"/>
                <a:gd name="connsiteY107" fmla="*/ 123222 h 283464"/>
                <a:gd name="connsiteX108" fmla="*/ 64560 w 151181"/>
                <a:gd name="connsiteY108" fmla="*/ 109927 h 283464"/>
                <a:gd name="connsiteX109" fmla="*/ 76122 w 151181"/>
                <a:gd name="connsiteY109" fmla="*/ 109927 h 283464"/>
                <a:gd name="connsiteX110" fmla="*/ 76010 w 151181"/>
                <a:gd name="connsiteY110" fmla="*/ 100545 h 283464"/>
                <a:gd name="connsiteX111" fmla="*/ 64560 w 151181"/>
                <a:gd name="connsiteY111" fmla="*/ 100545 h 283464"/>
                <a:gd name="connsiteX112" fmla="*/ 64560 w 151181"/>
                <a:gd name="connsiteY112" fmla="*/ 87108 h 283464"/>
                <a:gd name="connsiteX113" fmla="*/ 76122 w 151181"/>
                <a:gd name="connsiteY113" fmla="*/ 87108 h 283464"/>
                <a:gd name="connsiteX114" fmla="*/ 76010 w 151181"/>
                <a:gd name="connsiteY114" fmla="*/ 77868 h 283464"/>
                <a:gd name="connsiteX115" fmla="*/ 64560 w 151181"/>
                <a:gd name="connsiteY115" fmla="*/ 77868 h 283464"/>
                <a:gd name="connsiteX116" fmla="*/ 64560 w 151181"/>
                <a:gd name="connsiteY116" fmla="*/ 64290 h 283464"/>
                <a:gd name="connsiteX117" fmla="*/ 76122 w 151181"/>
                <a:gd name="connsiteY117" fmla="*/ 64290 h 283464"/>
                <a:gd name="connsiteX118" fmla="*/ 98548 w 151181"/>
                <a:gd name="connsiteY118" fmla="*/ 260333 h 283464"/>
                <a:gd name="connsiteX119" fmla="*/ 87097 w 151181"/>
                <a:gd name="connsiteY119" fmla="*/ 260333 h 283464"/>
                <a:gd name="connsiteX120" fmla="*/ 87097 w 151181"/>
                <a:gd name="connsiteY120" fmla="*/ 246755 h 283464"/>
                <a:gd name="connsiteX121" fmla="*/ 98660 w 151181"/>
                <a:gd name="connsiteY121" fmla="*/ 246755 h 283464"/>
                <a:gd name="connsiteX122" fmla="*/ 98548 w 151181"/>
                <a:gd name="connsiteY122" fmla="*/ 237514 h 283464"/>
                <a:gd name="connsiteX123" fmla="*/ 87097 w 151181"/>
                <a:gd name="connsiteY123" fmla="*/ 237514 h 283464"/>
                <a:gd name="connsiteX124" fmla="*/ 87097 w 151181"/>
                <a:gd name="connsiteY124" fmla="*/ 223937 h 283464"/>
                <a:gd name="connsiteX125" fmla="*/ 98660 w 151181"/>
                <a:gd name="connsiteY125" fmla="*/ 223937 h 283464"/>
                <a:gd name="connsiteX126" fmla="*/ 98548 w 151181"/>
                <a:gd name="connsiteY126" fmla="*/ 214837 h 283464"/>
                <a:gd name="connsiteX127" fmla="*/ 87097 w 151181"/>
                <a:gd name="connsiteY127" fmla="*/ 214837 h 283464"/>
                <a:gd name="connsiteX128" fmla="*/ 87097 w 151181"/>
                <a:gd name="connsiteY128" fmla="*/ 201259 h 283464"/>
                <a:gd name="connsiteX129" fmla="*/ 98660 w 151181"/>
                <a:gd name="connsiteY129" fmla="*/ 201259 h 283464"/>
                <a:gd name="connsiteX130" fmla="*/ 98548 w 151181"/>
                <a:gd name="connsiteY130" fmla="*/ 192160 h 283464"/>
                <a:gd name="connsiteX131" fmla="*/ 87097 w 151181"/>
                <a:gd name="connsiteY131" fmla="*/ 192160 h 283464"/>
                <a:gd name="connsiteX132" fmla="*/ 87097 w 151181"/>
                <a:gd name="connsiteY132" fmla="*/ 178327 h 283464"/>
                <a:gd name="connsiteX133" fmla="*/ 98660 w 151181"/>
                <a:gd name="connsiteY133" fmla="*/ 178327 h 283464"/>
                <a:gd name="connsiteX134" fmla="*/ 98548 w 151181"/>
                <a:gd name="connsiteY134" fmla="*/ 169341 h 283464"/>
                <a:gd name="connsiteX135" fmla="*/ 87097 w 151181"/>
                <a:gd name="connsiteY135" fmla="*/ 169341 h 283464"/>
                <a:gd name="connsiteX136" fmla="*/ 87097 w 151181"/>
                <a:gd name="connsiteY136" fmla="*/ 155537 h 283464"/>
                <a:gd name="connsiteX137" fmla="*/ 98660 w 151181"/>
                <a:gd name="connsiteY137" fmla="*/ 155537 h 283464"/>
                <a:gd name="connsiteX138" fmla="*/ 98548 w 151181"/>
                <a:gd name="connsiteY138" fmla="*/ 146664 h 283464"/>
                <a:gd name="connsiteX139" fmla="*/ 87097 w 151181"/>
                <a:gd name="connsiteY139" fmla="*/ 146664 h 283464"/>
                <a:gd name="connsiteX140" fmla="*/ 87097 w 151181"/>
                <a:gd name="connsiteY140" fmla="*/ 132718 h 283464"/>
                <a:gd name="connsiteX141" fmla="*/ 98660 w 151181"/>
                <a:gd name="connsiteY141" fmla="*/ 132718 h 283464"/>
                <a:gd name="connsiteX142" fmla="*/ 98548 w 151181"/>
                <a:gd name="connsiteY142" fmla="*/ 123845 h 283464"/>
                <a:gd name="connsiteX143" fmla="*/ 87097 w 151181"/>
                <a:gd name="connsiteY143" fmla="*/ 123845 h 283464"/>
                <a:gd name="connsiteX144" fmla="*/ 87097 w 151181"/>
                <a:gd name="connsiteY144" fmla="*/ 109927 h 283464"/>
                <a:gd name="connsiteX145" fmla="*/ 98660 w 151181"/>
                <a:gd name="connsiteY145" fmla="*/ 109927 h 283464"/>
                <a:gd name="connsiteX146" fmla="*/ 98548 w 151181"/>
                <a:gd name="connsiteY146" fmla="*/ 101168 h 283464"/>
                <a:gd name="connsiteX147" fmla="*/ 87097 w 151181"/>
                <a:gd name="connsiteY147" fmla="*/ 101168 h 283464"/>
                <a:gd name="connsiteX148" fmla="*/ 87097 w 151181"/>
                <a:gd name="connsiteY148" fmla="*/ 87108 h 283464"/>
                <a:gd name="connsiteX149" fmla="*/ 98660 w 151181"/>
                <a:gd name="connsiteY149" fmla="*/ 87108 h 283464"/>
                <a:gd name="connsiteX150" fmla="*/ 98548 w 151181"/>
                <a:gd name="connsiteY150" fmla="*/ 78491 h 283464"/>
                <a:gd name="connsiteX151" fmla="*/ 87097 w 151181"/>
                <a:gd name="connsiteY151" fmla="*/ 78491 h 283464"/>
                <a:gd name="connsiteX152" fmla="*/ 87097 w 151181"/>
                <a:gd name="connsiteY152" fmla="*/ 64290 h 283464"/>
                <a:gd name="connsiteX153" fmla="*/ 98660 w 151181"/>
                <a:gd name="connsiteY153" fmla="*/ 64290 h 283464"/>
                <a:gd name="connsiteX154" fmla="*/ 132143 w 151181"/>
                <a:gd name="connsiteY154" fmla="*/ 260957 h 283464"/>
                <a:gd name="connsiteX155" fmla="*/ 120693 w 151181"/>
                <a:gd name="connsiteY155" fmla="*/ 260957 h 283464"/>
                <a:gd name="connsiteX156" fmla="*/ 120693 w 151181"/>
                <a:gd name="connsiteY156" fmla="*/ 246755 h 283464"/>
                <a:gd name="connsiteX157" fmla="*/ 132255 w 151181"/>
                <a:gd name="connsiteY157" fmla="*/ 246755 h 283464"/>
                <a:gd name="connsiteX158" fmla="*/ 132143 w 151181"/>
                <a:gd name="connsiteY158" fmla="*/ 238138 h 283464"/>
                <a:gd name="connsiteX159" fmla="*/ 120693 w 151181"/>
                <a:gd name="connsiteY159" fmla="*/ 238138 h 283464"/>
                <a:gd name="connsiteX160" fmla="*/ 120693 w 151181"/>
                <a:gd name="connsiteY160" fmla="*/ 223937 h 283464"/>
                <a:gd name="connsiteX161" fmla="*/ 132255 w 151181"/>
                <a:gd name="connsiteY161" fmla="*/ 223937 h 283464"/>
                <a:gd name="connsiteX162" fmla="*/ 132143 w 151181"/>
                <a:gd name="connsiteY162" fmla="*/ 215461 h 283464"/>
                <a:gd name="connsiteX163" fmla="*/ 120693 w 151181"/>
                <a:gd name="connsiteY163" fmla="*/ 215461 h 283464"/>
                <a:gd name="connsiteX164" fmla="*/ 120693 w 151181"/>
                <a:gd name="connsiteY164" fmla="*/ 201259 h 283464"/>
                <a:gd name="connsiteX165" fmla="*/ 132255 w 151181"/>
                <a:gd name="connsiteY165" fmla="*/ 201259 h 283464"/>
                <a:gd name="connsiteX166" fmla="*/ 132143 w 151181"/>
                <a:gd name="connsiteY166" fmla="*/ 192784 h 283464"/>
                <a:gd name="connsiteX167" fmla="*/ 120693 w 151181"/>
                <a:gd name="connsiteY167" fmla="*/ 192784 h 283464"/>
                <a:gd name="connsiteX168" fmla="*/ 120693 w 151181"/>
                <a:gd name="connsiteY168" fmla="*/ 178327 h 283464"/>
                <a:gd name="connsiteX169" fmla="*/ 132255 w 151181"/>
                <a:gd name="connsiteY169" fmla="*/ 178327 h 283464"/>
                <a:gd name="connsiteX170" fmla="*/ 132143 w 151181"/>
                <a:gd name="connsiteY170" fmla="*/ 169965 h 283464"/>
                <a:gd name="connsiteX171" fmla="*/ 120693 w 151181"/>
                <a:gd name="connsiteY171" fmla="*/ 169965 h 283464"/>
                <a:gd name="connsiteX172" fmla="*/ 120693 w 151181"/>
                <a:gd name="connsiteY172" fmla="*/ 155537 h 283464"/>
                <a:gd name="connsiteX173" fmla="*/ 132255 w 151181"/>
                <a:gd name="connsiteY173" fmla="*/ 155537 h 283464"/>
                <a:gd name="connsiteX174" fmla="*/ 132143 w 151181"/>
                <a:gd name="connsiteY174" fmla="*/ 147288 h 283464"/>
                <a:gd name="connsiteX175" fmla="*/ 120693 w 151181"/>
                <a:gd name="connsiteY175" fmla="*/ 147288 h 283464"/>
                <a:gd name="connsiteX176" fmla="*/ 120693 w 151181"/>
                <a:gd name="connsiteY176" fmla="*/ 132718 h 283464"/>
                <a:gd name="connsiteX177" fmla="*/ 132255 w 151181"/>
                <a:gd name="connsiteY177" fmla="*/ 132718 h 283464"/>
                <a:gd name="connsiteX178" fmla="*/ 132143 w 151181"/>
                <a:gd name="connsiteY178" fmla="*/ 124469 h 283464"/>
                <a:gd name="connsiteX179" fmla="*/ 120693 w 151181"/>
                <a:gd name="connsiteY179" fmla="*/ 124469 h 283464"/>
                <a:gd name="connsiteX180" fmla="*/ 120693 w 151181"/>
                <a:gd name="connsiteY180" fmla="*/ 109927 h 283464"/>
                <a:gd name="connsiteX181" fmla="*/ 132255 w 151181"/>
                <a:gd name="connsiteY181" fmla="*/ 109927 h 283464"/>
                <a:gd name="connsiteX182" fmla="*/ 132143 w 151181"/>
                <a:gd name="connsiteY182" fmla="*/ 101792 h 283464"/>
                <a:gd name="connsiteX183" fmla="*/ 120693 w 151181"/>
                <a:gd name="connsiteY183" fmla="*/ 101792 h 283464"/>
                <a:gd name="connsiteX184" fmla="*/ 120693 w 151181"/>
                <a:gd name="connsiteY184" fmla="*/ 87108 h 283464"/>
                <a:gd name="connsiteX185" fmla="*/ 132255 w 151181"/>
                <a:gd name="connsiteY185" fmla="*/ 87108 h 283464"/>
                <a:gd name="connsiteX186" fmla="*/ 132143 w 151181"/>
                <a:gd name="connsiteY186" fmla="*/ 79115 h 283464"/>
                <a:gd name="connsiteX187" fmla="*/ 120693 w 151181"/>
                <a:gd name="connsiteY187" fmla="*/ 79115 h 283464"/>
                <a:gd name="connsiteX188" fmla="*/ 120693 w 151181"/>
                <a:gd name="connsiteY188" fmla="*/ 64290 h 283464"/>
                <a:gd name="connsiteX189" fmla="*/ 132255 w 151181"/>
                <a:gd name="connsiteY189" fmla="*/ 64290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151181" h="283464">
                  <a:moveTo>
                    <a:pt x="145862" y="274251"/>
                  </a:moveTo>
                  <a:lnTo>
                    <a:pt x="145862" y="55587"/>
                  </a:lnTo>
                  <a:lnTo>
                    <a:pt x="110194" y="40535"/>
                  </a:lnTo>
                  <a:lnTo>
                    <a:pt x="110194" y="0"/>
                  </a:lnTo>
                  <a:lnTo>
                    <a:pt x="5879" y="41698"/>
                  </a:lnTo>
                  <a:lnTo>
                    <a:pt x="5879" y="274138"/>
                  </a:lnTo>
                  <a:lnTo>
                    <a:pt x="0" y="274138"/>
                  </a:lnTo>
                  <a:lnTo>
                    <a:pt x="0" y="283464"/>
                  </a:lnTo>
                  <a:lnTo>
                    <a:pt x="151769" y="283464"/>
                  </a:lnTo>
                  <a:lnTo>
                    <a:pt x="151769" y="274251"/>
                  </a:lnTo>
                  <a:close/>
                  <a:moveTo>
                    <a:pt x="31076" y="258462"/>
                  </a:moveTo>
                  <a:lnTo>
                    <a:pt x="19598" y="258462"/>
                  </a:lnTo>
                  <a:lnTo>
                    <a:pt x="19598" y="246755"/>
                  </a:lnTo>
                  <a:lnTo>
                    <a:pt x="31076" y="246755"/>
                  </a:lnTo>
                  <a:close/>
                  <a:moveTo>
                    <a:pt x="31076" y="235644"/>
                  </a:moveTo>
                  <a:lnTo>
                    <a:pt x="19598" y="235644"/>
                  </a:lnTo>
                  <a:lnTo>
                    <a:pt x="19598" y="223937"/>
                  </a:lnTo>
                  <a:lnTo>
                    <a:pt x="31076" y="223937"/>
                  </a:lnTo>
                  <a:close/>
                  <a:moveTo>
                    <a:pt x="31076" y="212967"/>
                  </a:moveTo>
                  <a:lnTo>
                    <a:pt x="19598" y="212967"/>
                  </a:lnTo>
                  <a:lnTo>
                    <a:pt x="19598" y="201259"/>
                  </a:lnTo>
                  <a:lnTo>
                    <a:pt x="31076" y="201259"/>
                  </a:lnTo>
                  <a:close/>
                  <a:moveTo>
                    <a:pt x="31076" y="190289"/>
                  </a:moveTo>
                  <a:lnTo>
                    <a:pt x="19598" y="190289"/>
                  </a:lnTo>
                  <a:lnTo>
                    <a:pt x="19598" y="178327"/>
                  </a:lnTo>
                  <a:lnTo>
                    <a:pt x="31076" y="178327"/>
                  </a:lnTo>
                  <a:close/>
                  <a:moveTo>
                    <a:pt x="31076" y="167471"/>
                  </a:moveTo>
                  <a:lnTo>
                    <a:pt x="19598" y="167471"/>
                  </a:lnTo>
                  <a:lnTo>
                    <a:pt x="19598" y="155537"/>
                  </a:lnTo>
                  <a:lnTo>
                    <a:pt x="31076" y="155537"/>
                  </a:lnTo>
                  <a:close/>
                  <a:moveTo>
                    <a:pt x="31076" y="144793"/>
                  </a:moveTo>
                  <a:lnTo>
                    <a:pt x="19598" y="144793"/>
                  </a:lnTo>
                  <a:lnTo>
                    <a:pt x="19598" y="132718"/>
                  </a:lnTo>
                  <a:lnTo>
                    <a:pt x="31076" y="132718"/>
                  </a:lnTo>
                  <a:close/>
                  <a:moveTo>
                    <a:pt x="31076" y="121975"/>
                  </a:moveTo>
                  <a:lnTo>
                    <a:pt x="19598" y="121975"/>
                  </a:lnTo>
                  <a:lnTo>
                    <a:pt x="19598" y="109927"/>
                  </a:lnTo>
                  <a:lnTo>
                    <a:pt x="31076" y="109927"/>
                  </a:lnTo>
                  <a:close/>
                  <a:moveTo>
                    <a:pt x="31076" y="99297"/>
                  </a:moveTo>
                  <a:lnTo>
                    <a:pt x="19598" y="99297"/>
                  </a:lnTo>
                  <a:lnTo>
                    <a:pt x="19598" y="87108"/>
                  </a:lnTo>
                  <a:lnTo>
                    <a:pt x="31076" y="87108"/>
                  </a:lnTo>
                  <a:close/>
                  <a:moveTo>
                    <a:pt x="31076" y="76620"/>
                  </a:moveTo>
                  <a:lnTo>
                    <a:pt x="19598" y="76620"/>
                  </a:lnTo>
                  <a:lnTo>
                    <a:pt x="19598" y="64290"/>
                  </a:lnTo>
                  <a:lnTo>
                    <a:pt x="31076" y="64290"/>
                  </a:lnTo>
                  <a:close/>
                  <a:moveTo>
                    <a:pt x="53473" y="259086"/>
                  </a:moveTo>
                  <a:lnTo>
                    <a:pt x="41995" y="259086"/>
                  </a:lnTo>
                  <a:lnTo>
                    <a:pt x="41995" y="246755"/>
                  </a:lnTo>
                  <a:lnTo>
                    <a:pt x="53529" y="246755"/>
                  </a:lnTo>
                  <a:close/>
                  <a:moveTo>
                    <a:pt x="53473" y="236267"/>
                  </a:moveTo>
                  <a:lnTo>
                    <a:pt x="41995" y="236267"/>
                  </a:lnTo>
                  <a:lnTo>
                    <a:pt x="41995" y="223937"/>
                  </a:lnTo>
                  <a:lnTo>
                    <a:pt x="53529" y="223937"/>
                  </a:lnTo>
                  <a:close/>
                  <a:moveTo>
                    <a:pt x="53473" y="213590"/>
                  </a:moveTo>
                  <a:lnTo>
                    <a:pt x="41995" y="213590"/>
                  </a:lnTo>
                  <a:lnTo>
                    <a:pt x="41995" y="201259"/>
                  </a:lnTo>
                  <a:lnTo>
                    <a:pt x="53529" y="201259"/>
                  </a:lnTo>
                  <a:close/>
                  <a:moveTo>
                    <a:pt x="53473" y="190913"/>
                  </a:moveTo>
                  <a:lnTo>
                    <a:pt x="41995" y="190913"/>
                  </a:lnTo>
                  <a:lnTo>
                    <a:pt x="41995" y="178327"/>
                  </a:lnTo>
                  <a:lnTo>
                    <a:pt x="53529" y="178327"/>
                  </a:lnTo>
                  <a:close/>
                  <a:moveTo>
                    <a:pt x="53473" y="168094"/>
                  </a:moveTo>
                  <a:lnTo>
                    <a:pt x="41995" y="168094"/>
                  </a:lnTo>
                  <a:lnTo>
                    <a:pt x="41995" y="155537"/>
                  </a:lnTo>
                  <a:lnTo>
                    <a:pt x="53529" y="155537"/>
                  </a:lnTo>
                  <a:close/>
                  <a:moveTo>
                    <a:pt x="53473" y="145417"/>
                  </a:moveTo>
                  <a:lnTo>
                    <a:pt x="41995" y="145417"/>
                  </a:lnTo>
                  <a:lnTo>
                    <a:pt x="41995" y="132718"/>
                  </a:lnTo>
                  <a:lnTo>
                    <a:pt x="53529" y="132718"/>
                  </a:lnTo>
                  <a:close/>
                  <a:moveTo>
                    <a:pt x="53473" y="122598"/>
                  </a:moveTo>
                  <a:lnTo>
                    <a:pt x="41995" y="122598"/>
                  </a:lnTo>
                  <a:lnTo>
                    <a:pt x="41995" y="109927"/>
                  </a:lnTo>
                  <a:lnTo>
                    <a:pt x="53529" y="109927"/>
                  </a:lnTo>
                  <a:close/>
                  <a:moveTo>
                    <a:pt x="53473" y="99921"/>
                  </a:moveTo>
                  <a:lnTo>
                    <a:pt x="41995" y="99921"/>
                  </a:lnTo>
                  <a:lnTo>
                    <a:pt x="41995" y="87108"/>
                  </a:lnTo>
                  <a:lnTo>
                    <a:pt x="53529" y="87108"/>
                  </a:lnTo>
                  <a:close/>
                  <a:moveTo>
                    <a:pt x="53473" y="77244"/>
                  </a:moveTo>
                  <a:lnTo>
                    <a:pt x="41995" y="77244"/>
                  </a:lnTo>
                  <a:lnTo>
                    <a:pt x="41995" y="64290"/>
                  </a:lnTo>
                  <a:lnTo>
                    <a:pt x="53529" y="64290"/>
                  </a:lnTo>
                  <a:close/>
                  <a:moveTo>
                    <a:pt x="76010" y="259710"/>
                  </a:moveTo>
                  <a:lnTo>
                    <a:pt x="64560" y="259710"/>
                  </a:lnTo>
                  <a:lnTo>
                    <a:pt x="64560" y="246755"/>
                  </a:lnTo>
                  <a:lnTo>
                    <a:pt x="76122" y="246755"/>
                  </a:lnTo>
                  <a:close/>
                  <a:moveTo>
                    <a:pt x="76010" y="236891"/>
                  </a:moveTo>
                  <a:lnTo>
                    <a:pt x="64560" y="236891"/>
                  </a:lnTo>
                  <a:lnTo>
                    <a:pt x="64560" y="223937"/>
                  </a:lnTo>
                  <a:lnTo>
                    <a:pt x="76122" y="223937"/>
                  </a:lnTo>
                  <a:close/>
                  <a:moveTo>
                    <a:pt x="76010" y="214214"/>
                  </a:moveTo>
                  <a:lnTo>
                    <a:pt x="64560" y="214214"/>
                  </a:lnTo>
                  <a:lnTo>
                    <a:pt x="64560" y="201259"/>
                  </a:lnTo>
                  <a:lnTo>
                    <a:pt x="76122" y="201259"/>
                  </a:lnTo>
                  <a:close/>
                  <a:moveTo>
                    <a:pt x="76010" y="191537"/>
                  </a:moveTo>
                  <a:lnTo>
                    <a:pt x="64560" y="191537"/>
                  </a:lnTo>
                  <a:lnTo>
                    <a:pt x="64560" y="178327"/>
                  </a:lnTo>
                  <a:lnTo>
                    <a:pt x="76122" y="178327"/>
                  </a:lnTo>
                  <a:close/>
                  <a:moveTo>
                    <a:pt x="76010" y="168718"/>
                  </a:moveTo>
                  <a:lnTo>
                    <a:pt x="64560" y="168718"/>
                  </a:lnTo>
                  <a:lnTo>
                    <a:pt x="64560" y="155537"/>
                  </a:lnTo>
                  <a:lnTo>
                    <a:pt x="76122" y="155537"/>
                  </a:lnTo>
                  <a:close/>
                  <a:moveTo>
                    <a:pt x="76010" y="146041"/>
                  </a:moveTo>
                  <a:lnTo>
                    <a:pt x="64560" y="146041"/>
                  </a:lnTo>
                  <a:lnTo>
                    <a:pt x="64560" y="132718"/>
                  </a:lnTo>
                  <a:lnTo>
                    <a:pt x="76122" y="132718"/>
                  </a:lnTo>
                  <a:close/>
                  <a:moveTo>
                    <a:pt x="76010" y="123222"/>
                  </a:moveTo>
                  <a:lnTo>
                    <a:pt x="64560" y="123222"/>
                  </a:lnTo>
                  <a:lnTo>
                    <a:pt x="64560" y="109927"/>
                  </a:lnTo>
                  <a:lnTo>
                    <a:pt x="76122" y="109927"/>
                  </a:lnTo>
                  <a:close/>
                  <a:moveTo>
                    <a:pt x="76010" y="100545"/>
                  </a:moveTo>
                  <a:lnTo>
                    <a:pt x="64560" y="100545"/>
                  </a:lnTo>
                  <a:lnTo>
                    <a:pt x="64560" y="87108"/>
                  </a:lnTo>
                  <a:lnTo>
                    <a:pt x="76122" y="87108"/>
                  </a:lnTo>
                  <a:close/>
                  <a:moveTo>
                    <a:pt x="76010" y="77868"/>
                  </a:moveTo>
                  <a:lnTo>
                    <a:pt x="64560" y="77868"/>
                  </a:lnTo>
                  <a:lnTo>
                    <a:pt x="64560" y="64290"/>
                  </a:lnTo>
                  <a:lnTo>
                    <a:pt x="76122" y="64290"/>
                  </a:lnTo>
                  <a:close/>
                  <a:moveTo>
                    <a:pt x="98548" y="260333"/>
                  </a:moveTo>
                  <a:lnTo>
                    <a:pt x="87097" y="260333"/>
                  </a:lnTo>
                  <a:lnTo>
                    <a:pt x="87097" y="246755"/>
                  </a:lnTo>
                  <a:lnTo>
                    <a:pt x="98660" y="246755"/>
                  </a:lnTo>
                  <a:close/>
                  <a:moveTo>
                    <a:pt x="98548" y="237514"/>
                  </a:moveTo>
                  <a:lnTo>
                    <a:pt x="87097" y="237514"/>
                  </a:lnTo>
                  <a:lnTo>
                    <a:pt x="87097" y="223937"/>
                  </a:lnTo>
                  <a:lnTo>
                    <a:pt x="98660" y="223937"/>
                  </a:lnTo>
                  <a:close/>
                  <a:moveTo>
                    <a:pt x="98548" y="214837"/>
                  </a:moveTo>
                  <a:lnTo>
                    <a:pt x="87097" y="214837"/>
                  </a:lnTo>
                  <a:lnTo>
                    <a:pt x="87097" y="201259"/>
                  </a:lnTo>
                  <a:lnTo>
                    <a:pt x="98660" y="201259"/>
                  </a:lnTo>
                  <a:close/>
                  <a:moveTo>
                    <a:pt x="98548" y="192160"/>
                  </a:moveTo>
                  <a:lnTo>
                    <a:pt x="87097" y="192160"/>
                  </a:lnTo>
                  <a:lnTo>
                    <a:pt x="87097" y="178327"/>
                  </a:lnTo>
                  <a:lnTo>
                    <a:pt x="98660" y="178327"/>
                  </a:lnTo>
                  <a:close/>
                  <a:moveTo>
                    <a:pt x="98548" y="169341"/>
                  </a:moveTo>
                  <a:lnTo>
                    <a:pt x="87097" y="169341"/>
                  </a:lnTo>
                  <a:lnTo>
                    <a:pt x="87097" y="155537"/>
                  </a:lnTo>
                  <a:lnTo>
                    <a:pt x="98660" y="155537"/>
                  </a:lnTo>
                  <a:close/>
                  <a:moveTo>
                    <a:pt x="98548" y="146664"/>
                  </a:moveTo>
                  <a:lnTo>
                    <a:pt x="87097" y="146664"/>
                  </a:lnTo>
                  <a:lnTo>
                    <a:pt x="87097" y="132718"/>
                  </a:lnTo>
                  <a:lnTo>
                    <a:pt x="98660" y="132718"/>
                  </a:lnTo>
                  <a:close/>
                  <a:moveTo>
                    <a:pt x="98548" y="123845"/>
                  </a:moveTo>
                  <a:lnTo>
                    <a:pt x="87097" y="123845"/>
                  </a:lnTo>
                  <a:lnTo>
                    <a:pt x="87097" y="109927"/>
                  </a:lnTo>
                  <a:lnTo>
                    <a:pt x="98660" y="109927"/>
                  </a:lnTo>
                  <a:close/>
                  <a:moveTo>
                    <a:pt x="98548" y="101168"/>
                  </a:moveTo>
                  <a:lnTo>
                    <a:pt x="87097" y="101168"/>
                  </a:lnTo>
                  <a:lnTo>
                    <a:pt x="87097" y="87108"/>
                  </a:lnTo>
                  <a:lnTo>
                    <a:pt x="98660" y="87108"/>
                  </a:lnTo>
                  <a:close/>
                  <a:moveTo>
                    <a:pt x="98548" y="78491"/>
                  </a:moveTo>
                  <a:lnTo>
                    <a:pt x="87097" y="78491"/>
                  </a:lnTo>
                  <a:lnTo>
                    <a:pt x="87097" y="64290"/>
                  </a:lnTo>
                  <a:lnTo>
                    <a:pt x="98660" y="64290"/>
                  </a:lnTo>
                  <a:close/>
                  <a:moveTo>
                    <a:pt x="132143" y="260957"/>
                  </a:moveTo>
                  <a:lnTo>
                    <a:pt x="120693" y="260957"/>
                  </a:lnTo>
                  <a:lnTo>
                    <a:pt x="120693" y="246755"/>
                  </a:lnTo>
                  <a:lnTo>
                    <a:pt x="132255" y="246755"/>
                  </a:lnTo>
                  <a:close/>
                  <a:moveTo>
                    <a:pt x="132143" y="238138"/>
                  </a:moveTo>
                  <a:lnTo>
                    <a:pt x="120693" y="238138"/>
                  </a:lnTo>
                  <a:lnTo>
                    <a:pt x="120693" y="223937"/>
                  </a:lnTo>
                  <a:lnTo>
                    <a:pt x="132255" y="223937"/>
                  </a:lnTo>
                  <a:close/>
                  <a:moveTo>
                    <a:pt x="132143" y="215461"/>
                  </a:moveTo>
                  <a:lnTo>
                    <a:pt x="120693" y="215461"/>
                  </a:lnTo>
                  <a:lnTo>
                    <a:pt x="120693" y="201259"/>
                  </a:lnTo>
                  <a:lnTo>
                    <a:pt x="132255" y="201259"/>
                  </a:lnTo>
                  <a:close/>
                  <a:moveTo>
                    <a:pt x="132143" y="192784"/>
                  </a:moveTo>
                  <a:lnTo>
                    <a:pt x="120693" y="192784"/>
                  </a:lnTo>
                  <a:lnTo>
                    <a:pt x="120693" y="178327"/>
                  </a:lnTo>
                  <a:lnTo>
                    <a:pt x="132255" y="178327"/>
                  </a:lnTo>
                  <a:close/>
                  <a:moveTo>
                    <a:pt x="132143" y="169965"/>
                  </a:moveTo>
                  <a:lnTo>
                    <a:pt x="120693" y="169965"/>
                  </a:lnTo>
                  <a:lnTo>
                    <a:pt x="120693" y="155537"/>
                  </a:lnTo>
                  <a:lnTo>
                    <a:pt x="132255" y="155537"/>
                  </a:lnTo>
                  <a:close/>
                  <a:moveTo>
                    <a:pt x="132143" y="147288"/>
                  </a:moveTo>
                  <a:lnTo>
                    <a:pt x="120693" y="147288"/>
                  </a:lnTo>
                  <a:lnTo>
                    <a:pt x="120693" y="132718"/>
                  </a:lnTo>
                  <a:lnTo>
                    <a:pt x="132255" y="132718"/>
                  </a:lnTo>
                  <a:close/>
                  <a:moveTo>
                    <a:pt x="132143" y="124469"/>
                  </a:moveTo>
                  <a:lnTo>
                    <a:pt x="120693" y="124469"/>
                  </a:lnTo>
                  <a:lnTo>
                    <a:pt x="120693" y="109927"/>
                  </a:lnTo>
                  <a:lnTo>
                    <a:pt x="132255" y="109927"/>
                  </a:lnTo>
                  <a:close/>
                  <a:moveTo>
                    <a:pt x="132143" y="101792"/>
                  </a:moveTo>
                  <a:lnTo>
                    <a:pt x="120693" y="101792"/>
                  </a:lnTo>
                  <a:lnTo>
                    <a:pt x="120693" y="87108"/>
                  </a:lnTo>
                  <a:lnTo>
                    <a:pt x="132255" y="87108"/>
                  </a:lnTo>
                  <a:close/>
                  <a:moveTo>
                    <a:pt x="132143" y="79115"/>
                  </a:moveTo>
                  <a:lnTo>
                    <a:pt x="120693" y="79115"/>
                  </a:lnTo>
                  <a:lnTo>
                    <a:pt x="120693" y="64290"/>
                  </a:lnTo>
                  <a:lnTo>
                    <a:pt x="132255" y="64290"/>
                  </a:lnTo>
                  <a:close/>
                </a:path>
              </a:pathLst>
            </a:custGeom>
            <a:solidFill>
              <a:srgbClr val="FFFFFF"/>
            </a:solidFill>
            <a:ln w="2646"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rgbClr val="5E5F62"/>
                </a:solidFill>
                <a:effectLst/>
                <a:uLnTx/>
                <a:uFillTx/>
                <a:latin typeface="+mn-lt"/>
                <a:ea typeface="+mn-ea"/>
              </a:endParaRPr>
            </a:p>
          </p:txBody>
        </p:sp>
      </p:grpSp>
      <p:grpSp>
        <p:nvGrpSpPr>
          <p:cNvPr id="18" name="Group 17">
            <a:extLst>
              <a:ext uri="{FF2B5EF4-FFF2-40B4-BE49-F238E27FC236}">
                <a16:creationId xmlns:a16="http://schemas.microsoft.com/office/drawing/2014/main" id="{13390A17-F693-41A4-B2A7-9665728580AD}"/>
              </a:ext>
            </a:extLst>
          </p:cNvPr>
          <p:cNvGrpSpPr/>
          <p:nvPr/>
        </p:nvGrpSpPr>
        <p:grpSpPr>
          <a:xfrm>
            <a:off x="7566532" y="1996778"/>
            <a:ext cx="3123574" cy="1469162"/>
            <a:chOff x="7566532" y="2144987"/>
            <a:chExt cx="3123574" cy="1469162"/>
          </a:xfrm>
        </p:grpSpPr>
        <p:grpSp>
          <p:nvGrpSpPr>
            <p:cNvPr id="19" name="Group 18">
              <a:extLst>
                <a:ext uri="{FF2B5EF4-FFF2-40B4-BE49-F238E27FC236}">
                  <a16:creationId xmlns:a16="http://schemas.microsoft.com/office/drawing/2014/main" id="{18EA6BEA-C67F-4D9F-20D5-6EE6C3ADA93C}"/>
                </a:ext>
              </a:extLst>
            </p:cNvPr>
            <p:cNvGrpSpPr/>
            <p:nvPr/>
          </p:nvGrpSpPr>
          <p:grpSpPr>
            <a:xfrm>
              <a:off x="9227066" y="2144987"/>
              <a:ext cx="1463040" cy="640080"/>
              <a:chOff x="7893624" y="3295245"/>
              <a:chExt cx="1463040" cy="640080"/>
            </a:xfrm>
          </p:grpSpPr>
          <p:sp>
            <p:nvSpPr>
              <p:cNvPr id="31" name="Rounded Rectangle 16">
                <a:extLst>
                  <a:ext uri="{FF2B5EF4-FFF2-40B4-BE49-F238E27FC236}">
                    <a16:creationId xmlns:a16="http://schemas.microsoft.com/office/drawing/2014/main" id="{89160652-33DA-055C-96B9-79BED7ABD6A0}"/>
                  </a:ext>
                </a:extLst>
              </p:cNvPr>
              <p:cNvSpPr/>
              <p:nvPr/>
            </p:nvSpPr>
            <p:spPr>
              <a:xfrm>
                <a:off x="7893624" y="3295245"/>
                <a:ext cx="1463040" cy="640080"/>
              </a:xfrm>
              <a:prstGeom prst="roundRect">
                <a:avLst>
                  <a:gd name="adj" fmla="val 18542"/>
                </a:avLst>
              </a:prstGeom>
              <a:solidFill>
                <a:schemeClr val="bg1"/>
              </a:solidFill>
              <a:ln w="15875" cap="flat" cmpd="sng" algn="ctr">
                <a:solidFill>
                  <a:srgbClr val="009AC9"/>
                </a:solidFill>
                <a:prstDash val="solid"/>
                <a:miter lim="800000"/>
              </a:ln>
              <a:effectLst/>
            </p:spPr>
            <p:txBody>
              <a:bodyPr lIns="45720" rIns="45720" rtlCol="0" anchor="ct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26BCD7"/>
                    </a:solidFill>
                    <a:effectLst/>
                    <a:uLnTx/>
                    <a:uFillTx/>
                    <a:latin typeface="+mn-lt"/>
                    <a:ea typeface="+mn-ea"/>
                    <a:cs typeface="+mn-cs"/>
                  </a:rPr>
                  <a:t> </a:t>
                </a:r>
                <a:r>
                  <a:rPr kumimoji="0" lang="en-US" sz="1600" i="0" u="none" strike="noStrike" kern="0" cap="none" spc="0" normalizeH="0" baseline="0" noProof="0" dirty="0">
                    <a:ln>
                      <a:noFill/>
                    </a:ln>
                    <a:solidFill>
                      <a:srgbClr val="515151"/>
                    </a:solidFill>
                    <a:effectLst/>
                    <a:uLnTx/>
                    <a:uFillTx/>
                    <a:latin typeface="+mn-lt"/>
                    <a:ea typeface="+mn-ea"/>
                    <a:cs typeface="+mn-cs"/>
                  </a:rPr>
                  <a:t>HR</a:t>
                </a:r>
              </a:p>
            </p:txBody>
          </p:sp>
          <p:grpSp>
            <p:nvGrpSpPr>
              <p:cNvPr id="32" name="Graphic 11">
                <a:extLst>
                  <a:ext uri="{FF2B5EF4-FFF2-40B4-BE49-F238E27FC236}">
                    <a16:creationId xmlns:a16="http://schemas.microsoft.com/office/drawing/2014/main" id="{FF6A4F82-B7A1-973E-ECD7-6443673D6A10}"/>
                  </a:ext>
                </a:extLst>
              </p:cNvPr>
              <p:cNvGrpSpPr>
                <a:grpSpLocks noChangeAspect="1"/>
              </p:cNvGrpSpPr>
              <p:nvPr/>
            </p:nvGrpSpPr>
            <p:grpSpPr>
              <a:xfrm>
                <a:off x="8015439" y="3390799"/>
                <a:ext cx="407102" cy="430600"/>
                <a:chOff x="518914" y="3210012"/>
                <a:chExt cx="265289" cy="280601"/>
              </a:xfrm>
            </p:grpSpPr>
            <p:sp>
              <p:nvSpPr>
                <p:cNvPr id="33" name="Freeform 208">
                  <a:extLst>
                    <a:ext uri="{FF2B5EF4-FFF2-40B4-BE49-F238E27FC236}">
                      <a16:creationId xmlns:a16="http://schemas.microsoft.com/office/drawing/2014/main" id="{10521FE2-A20C-8701-E42D-AA501F722DAA}"/>
                    </a:ext>
                  </a:extLst>
                </p:cNvPr>
                <p:cNvSpPr/>
                <p:nvPr/>
              </p:nvSpPr>
              <p:spPr>
                <a:xfrm>
                  <a:off x="518914" y="3210012"/>
                  <a:ext cx="265289" cy="280601"/>
                </a:xfrm>
                <a:custGeom>
                  <a:avLst/>
                  <a:gdLst>
                    <a:gd name="connsiteX0" fmla="*/ 5420 w 265289"/>
                    <a:gd name="connsiteY0" fmla="*/ 210911 h 280600"/>
                    <a:gd name="connsiteX1" fmla="*/ 13692 w 265289"/>
                    <a:gd name="connsiteY1" fmla="*/ 210911 h 280600"/>
                    <a:gd name="connsiteX2" fmla="*/ 21109 w 265289"/>
                    <a:gd name="connsiteY2" fmla="*/ 229006 h 280600"/>
                    <a:gd name="connsiteX3" fmla="*/ 15404 w 265289"/>
                    <a:gd name="connsiteY3" fmla="*/ 234733 h 280600"/>
                    <a:gd name="connsiteX4" fmla="*/ 15404 w 265289"/>
                    <a:gd name="connsiteY4" fmla="*/ 242178 h 280600"/>
                    <a:gd name="connsiteX5" fmla="*/ 21680 w 265289"/>
                    <a:gd name="connsiteY5" fmla="*/ 248477 h 280600"/>
                    <a:gd name="connsiteX6" fmla="*/ 29096 w 265289"/>
                    <a:gd name="connsiteY6" fmla="*/ 248477 h 280600"/>
                    <a:gd name="connsiteX7" fmla="*/ 34801 w 265289"/>
                    <a:gd name="connsiteY7" fmla="*/ 242750 h 280600"/>
                    <a:gd name="connsiteX8" fmla="*/ 52773 w 265289"/>
                    <a:gd name="connsiteY8" fmla="*/ 250195 h 280600"/>
                    <a:gd name="connsiteX9" fmla="*/ 52773 w 265289"/>
                    <a:gd name="connsiteY9" fmla="*/ 258498 h 280600"/>
                    <a:gd name="connsiteX10" fmla="*/ 58193 w 265289"/>
                    <a:gd name="connsiteY10" fmla="*/ 263938 h 280600"/>
                    <a:gd name="connsiteX11" fmla="*/ 67036 w 265289"/>
                    <a:gd name="connsiteY11" fmla="*/ 263938 h 280600"/>
                    <a:gd name="connsiteX12" fmla="*/ 72455 w 265289"/>
                    <a:gd name="connsiteY12" fmla="*/ 258498 h 280600"/>
                    <a:gd name="connsiteX13" fmla="*/ 72455 w 265289"/>
                    <a:gd name="connsiteY13" fmla="*/ 250195 h 280600"/>
                    <a:gd name="connsiteX14" fmla="*/ 90427 w 265289"/>
                    <a:gd name="connsiteY14" fmla="*/ 242750 h 280600"/>
                    <a:gd name="connsiteX15" fmla="*/ 96132 w 265289"/>
                    <a:gd name="connsiteY15" fmla="*/ 248477 h 280600"/>
                    <a:gd name="connsiteX16" fmla="*/ 103548 w 265289"/>
                    <a:gd name="connsiteY16" fmla="*/ 248477 h 280600"/>
                    <a:gd name="connsiteX17" fmla="*/ 109824 w 265289"/>
                    <a:gd name="connsiteY17" fmla="*/ 242178 h 280600"/>
                    <a:gd name="connsiteX18" fmla="*/ 109824 w 265289"/>
                    <a:gd name="connsiteY18" fmla="*/ 234733 h 280600"/>
                    <a:gd name="connsiteX19" fmla="*/ 104119 w 265289"/>
                    <a:gd name="connsiteY19" fmla="*/ 229006 h 280600"/>
                    <a:gd name="connsiteX20" fmla="*/ 111536 w 265289"/>
                    <a:gd name="connsiteY20" fmla="*/ 210968 h 280600"/>
                    <a:gd name="connsiteX21" fmla="*/ 119808 w 265289"/>
                    <a:gd name="connsiteY21" fmla="*/ 210968 h 280600"/>
                    <a:gd name="connsiteX22" fmla="*/ 125228 w 265289"/>
                    <a:gd name="connsiteY22" fmla="*/ 205528 h 280600"/>
                    <a:gd name="connsiteX23" fmla="*/ 125228 w 265289"/>
                    <a:gd name="connsiteY23" fmla="*/ 196651 h 280600"/>
                    <a:gd name="connsiteX24" fmla="*/ 119808 w 265289"/>
                    <a:gd name="connsiteY24" fmla="*/ 191211 h 280600"/>
                    <a:gd name="connsiteX25" fmla="*/ 111536 w 265289"/>
                    <a:gd name="connsiteY25" fmla="*/ 191211 h 280600"/>
                    <a:gd name="connsiteX26" fmla="*/ 104119 w 265289"/>
                    <a:gd name="connsiteY26" fmla="*/ 173173 h 280600"/>
                    <a:gd name="connsiteX27" fmla="*/ 109824 w 265289"/>
                    <a:gd name="connsiteY27" fmla="*/ 167446 h 280600"/>
                    <a:gd name="connsiteX28" fmla="*/ 109824 w 265289"/>
                    <a:gd name="connsiteY28" fmla="*/ 160002 h 280600"/>
                    <a:gd name="connsiteX29" fmla="*/ 103548 w 265289"/>
                    <a:gd name="connsiteY29" fmla="*/ 153702 h 280600"/>
                    <a:gd name="connsiteX30" fmla="*/ 96132 w 265289"/>
                    <a:gd name="connsiteY30" fmla="*/ 153702 h 280600"/>
                    <a:gd name="connsiteX31" fmla="*/ 90427 w 265289"/>
                    <a:gd name="connsiteY31" fmla="*/ 159429 h 280600"/>
                    <a:gd name="connsiteX32" fmla="*/ 72455 w 265289"/>
                    <a:gd name="connsiteY32" fmla="*/ 151984 h 280600"/>
                    <a:gd name="connsiteX33" fmla="*/ 72455 w 265289"/>
                    <a:gd name="connsiteY33" fmla="*/ 143681 h 280600"/>
                    <a:gd name="connsiteX34" fmla="*/ 67036 w 265289"/>
                    <a:gd name="connsiteY34" fmla="*/ 138241 h 280600"/>
                    <a:gd name="connsiteX35" fmla="*/ 58193 w 265289"/>
                    <a:gd name="connsiteY35" fmla="*/ 138241 h 280600"/>
                    <a:gd name="connsiteX36" fmla="*/ 52773 w 265289"/>
                    <a:gd name="connsiteY36" fmla="*/ 143681 h 280600"/>
                    <a:gd name="connsiteX37" fmla="*/ 52773 w 265289"/>
                    <a:gd name="connsiteY37" fmla="*/ 151984 h 280600"/>
                    <a:gd name="connsiteX38" fmla="*/ 34801 w 265289"/>
                    <a:gd name="connsiteY38" fmla="*/ 159429 h 280600"/>
                    <a:gd name="connsiteX39" fmla="*/ 29096 w 265289"/>
                    <a:gd name="connsiteY39" fmla="*/ 153702 h 280600"/>
                    <a:gd name="connsiteX40" fmla="*/ 21680 w 265289"/>
                    <a:gd name="connsiteY40" fmla="*/ 153702 h 280600"/>
                    <a:gd name="connsiteX41" fmla="*/ 15404 w 265289"/>
                    <a:gd name="connsiteY41" fmla="*/ 160002 h 280600"/>
                    <a:gd name="connsiteX42" fmla="*/ 15404 w 265289"/>
                    <a:gd name="connsiteY42" fmla="*/ 167446 h 280600"/>
                    <a:gd name="connsiteX43" fmla="*/ 21109 w 265289"/>
                    <a:gd name="connsiteY43" fmla="*/ 173173 h 280600"/>
                    <a:gd name="connsiteX44" fmla="*/ 13692 w 265289"/>
                    <a:gd name="connsiteY44" fmla="*/ 191211 h 280600"/>
                    <a:gd name="connsiteX45" fmla="*/ 5420 w 265289"/>
                    <a:gd name="connsiteY45" fmla="*/ 191211 h 280600"/>
                    <a:gd name="connsiteX46" fmla="*/ 0 w 265289"/>
                    <a:gd name="connsiteY46" fmla="*/ 196594 h 280600"/>
                    <a:gd name="connsiteX47" fmla="*/ 0 w 265289"/>
                    <a:gd name="connsiteY47" fmla="*/ 205470 h 280600"/>
                    <a:gd name="connsiteX48" fmla="*/ 5420 w 265289"/>
                    <a:gd name="connsiteY48" fmla="*/ 210911 h 280600"/>
                    <a:gd name="connsiteX49" fmla="*/ 45926 w 265289"/>
                    <a:gd name="connsiteY49" fmla="*/ 184568 h 280600"/>
                    <a:gd name="connsiteX50" fmla="*/ 79570 w 265289"/>
                    <a:gd name="connsiteY50" fmla="*/ 184872 h 280600"/>
                    <a:gd name="connsiteX51" fmla="*/ 79268 w 265289"/>
                    <a:gd name="connsiteY51" fmla="*/ 218641 h 280600"/>
                    <a:gd name="connsiteX52" fmla="*/ 45641 w 265289"/>
                    <a:gd name="connsiteY52" fmla="*/ 218355 h 280600"/>
                    <a:gd name="connsiteX53" fmla="*/ 45926 w 265289"/>
                    <a:gd name="connsiteY53" fmla="*/ 184568 h 280600"/>
                    <a:gd name="connsiteX54" fmla="*/ 138635 w 265289"/>
                    <a:gd name="connsiteY54" fmla="*/ 223509 h 280600"/>
                    <a:gd name="connsiteX55" fmla="*/ 133215 w 265289"/>
                    <a:gd name="connsiteY55" fmla="*/ 222077 h 280600"/>
                    <a:gd name="connsiteX56" fmla="*/ 128679 w 265289"/>
                    <a:gd name="connsiteY56" fmla="*/ 224554 h 280600"/>
                    <a:gd name="connsiteX57" fmla="*/ 128651 w 265289"/>
                    <a:gd name="connsiteY57" fmla="*/ 224654 h 280600"/>
                    <a:gd name="connsiteX58" fmla="*/ 126940 w 265289"/>
                    <a:gd name="connsiteY58" fmla="*/ 230667 h 280600"/>
                    <a:gd name="connsiteX59" fmla="*/ 129407 w 265289"/>
                    <a:gd name="connsiteY59" fmla="*/ 235220 h 280600"/>
                    <a:gd name="connsiteX60" fmla="*/ 129507 w 265289"/>
                    <a:gd name="connsiteY60" fmla="*/ 235248 h 280600"/>
                    <a:gd name="connsiteX61" fmla="*/ 134927 w 265289"/>
                    <a:gd name="connsiteY61" fmla="*/ 236680 h 280600"/>
                    <a:gd name="connsiteX62" fmla="*/ 136638 w 265289"/>
                    <a:gd name="connsiteY62" fmla="*/ 250137 h 280600"/>
                    <a:gd name="connsiteX63" fmla="*/ 131789 w 265289"/>
                    <a:gd name="connsiteY63" fmla="*/ 253001 h 280600"/>
                    <a:gd name="connsiteX64" fmla="*/ 130363 w 265289"/>
                    <a:gd name="connsiteY64" fmla="*/ 258155 h 280600"/>
                    <a:gd name="connsiteX65" fmla="*/ 133500 w 265289"/>
                    <a:gd name="connsiteY65" fmla="*/ 263595 h 280600"/>
                    <a:gd name="connsiteX66" fmla="*/ 138635 w 265289"/>
                    <a:gd name="connsiteY66" fmla="*/ 265026 h 280600"/>
                    <a:gd name="connsiteX67" fmla="*/ 143485 w 265289"/>
                    <a:gd name="connsiteY67" fmla="*/ 262163 h 280600"/>
                    <a:gd name="connsiteX68" fmla="*/ 154324 w 265289"/>
                    <a:gd name="connsiteY68" fmla="*/ 270467 h 280600"/>
                    <a:gd name="connsiteX69" fmla="*/ 152898 w 265289"/>
                    <a:gd name="connsiteY69" fmla="*/ 275907 h 280600"/>
                    <a:gd name="connsiteX70" fmla="*/ 155365 w 265289"/>
                    <a:gd name="connsiteY70" fmla="*/ 280460 h 280600"/>
                    <a:gd name="connsiteX71" fmla="*/ 155465 w 265289"/>
                    <a:gd name="connsiteY71" fmla="*/ 280488 h 280600"/>
                    <a:gd name="connsiteX72" fmla="*/ 161456 w 265289"/>
                    <a:gd name="connsiteY72" fmla="*/ 282206 h 280600"/>
                    <a:gd name="connsiteX73" fmla="*/ 165992 w 265289"/>
                    <a:gd name="connsiteY73" fmla="*/ 279730 h 280600"/>
                    <a:gd name="connsiteX74" fmla="*/ 166020 w 265289"/>
                    <a:gd name="connsiteY74" fmla="*/ 279629 h 280600"/>
                    <a:gd name="connsiteX75" fmla="*/ 167446 w 265289"/>
                    <a:gd name="connsiteY75" fmla="*/ 274189 h 280600"/>
                    <a:gd name="connsiteX76" fmla="*/ 180853 w 265289"/>
                    <a:gd name="connsiteY76" fmla="*/ 272471 h 280600"/>
                    <a:gd name="connsiteX77" fmla="*/ 183706 w 265289"/>
                    <a:gd name="connsiteY77" fmla="*/ 277338 h 280600"/>
                    <a:gd name="connsiteX78" fmla="*/ 188840 w 265289"/>
                    <a:gd name="connsiteY78" fmla="*/ 278770 h 280600"/>
                    <a:gd name="connsiteX79" fmla="*/ 194260 w 265289"/>
                    <a:gd name="connsiteY79" fmla="*/ 275621 h 280600"/>
                    <a:gd name="connsiteX80" fmla="*/ 195687 w 265289"/>
                    <a:gd name="connsiteY80" fmla="*/ 270467 h 280600"/>
                    <a:gd name="connsiteX81" fmla="*/ 192834 w 265289"/>
                    <a:gd name="connsiteY81" fmla="*/ 265599 h 280600"/>
                    <a:gd name="connsiteX82" fmla="*/ 201107 w 265289"/>
                    <a:gd name="connsiteY82" fmla="*/ 254776 h 280600"/>
                    <a:gd name="connsiteX83" fmla="*/ 206526 w 265289"/>
                    <a:gd name="connsiteY83" fmla="*/ 256208 h 280600"/>
                    <a:gd name="connsiteX84" fmla="*/ 211063 w 265289"/>
                    <a:gd name="connsiteY84" fmla="*/ 253731 h 280600"/>
                    <a:gd name="connsiteX85" fmla="*/ 211091 w 265289"/>
                    <a:gd name="connsiteY85" fmla="*/ 253631 h 280600"/>
                    <a:gd name="connsiteX86" fmla="*/ 212802 w 265289"/>
                    <a:gd name="connsiteY86" fmla="*/ 247618 h 280600"/>
                    <a:gd name="connsiteX87" fmla="*/ 210335 w 265289"/>
                    <a:gd name="connsiteY87" fmla="*/ 243065 h 280600"/>
                    <a:gd name="connsiteX88" fmla="*/ 210235 w 265289"/>
                    <a:gd name="connsiteY88" fmla="*/ 243036 h 280600"/>
                    <a:gd name="connsiteX89" fmla="*/ 204530 w 265289"/>
                    <a:gd name="connsiteY89" fmla="*/ 241319 h 280600"/>
                    <a:gd name="connsiteX90" fmla="*/ 202818 w 265289"/>
                    <a:gd name="connsiteY90" fmla="*/ 227861 h 280600"/>
                    <a:gd name="connsiteX91" fmla="*/ 207667 w 265289"/>
                    <a:gd name="connsiteY91" fmla="*/ 224998 h 280600"/>
                    <a:gd name="connsiteX92" fmla="*/ 209094 w 265289"/>
                    <a:gd name="connsiteY92" fmla="*/ 219844 h 280600"/>
                    <a:gd name="connsiteX93" fmla="*/ 205956 w 265289"/>
                    <a:gd name="connsiteY93" fmla="*/ 214404 h 280600"/>
                    <a:gd name="connsiteX94" fmla="*/ 200821 w 265289"/>
                    <a:gd name="connsiteY94" fmla="*/ 212972 h 280600"/>
                    <a:gd name="connsiteX95" fmla="*/ 195972 w 265289"/>
                    <a:gd name="connsiteY95" fmla="*/ 215835 h 280600"/>
                    <a:gd name="connsiteX96" fmla="*/ 185132 w 265289"/>
                    <a:gd name="connsiteY96" fmla="*/ 207532 h 280600"/>
                    <a:gd name="connsiteX97" fmla="*/ 186558 w 265289"/>
                    <a:gd name="connsiteY97" fmla="*/ 202092 h 280600"/>
                    <a:gd name="connsiteX98" fmla="*/ 184091 w 265289"/>
                    <a:gd name="connsiteY98" fmla="*/ 197539 h 280600"/>
                    <a:gd name="connsiteX99" fmla="*/ 183991 w 265289"/>
                    <a:gd name="connsiteY99" fmla="*/ 197510 h 280600"/>
                    <a:gd name="connsiteX100" fmla="*/ 178001 w 265289"/>
                    <a:gd name="connsiteY100" fmla="*/ 195792 h 280600"/>
                    <a:gd name="connsiteX101" fmla="*/ 173465 w 265289"/>
                    <a:gd name="connsiteY101" fmla="*/ 198269 h 280600"/>
                    <a:gd name="connsiteX102" fmla="*/ 173437 w 265289"/>
                    <a:gd name="connsiteY102" fmla="*/ 198369 h 280600"/>
                    <a:gd name="connsiteX103" fmla="*/ 172010 w 265289"/>
                    <a:gd name="connsiteY103" fmla="*/ 203810 h 280600"/>
                    <a:gd name="connsiteX104" fmla="*/ 158603 w 265289"/>
                    <a:gd name="connsiteY104" fmla="*/ 205528 h 280600"/>
                    <a:gd name="connsiteX105" fmla="*/ 155751 w 265289"/>
                    <a:gd name="connsiteY105" fmla="*/ 200660 h 280600"/>
                    <a:gd name="connsiteX106" fmla="*/ 150616 w 265289"/>
                    <a:gd name="connsiteY106" fmla="*/ 199228 h 280600"/>
                    <a:gd name="connsiteX107" fmla="*/ 145196 w 265289"/>
                    <a:gd name="connsiteY107" fmla="*/ 202378 h 280600"/>
                    <a:gd name="connsiteX108" fmla="*/ 143770 w 265289"/>
                    <a:gd name="connsiteY108" fmla="*/ 207532 h 280600"/>
                    <a:gd name="connsiteX109" fmla="*/ 146622 w 265289"/>
                    <a:gd name="connsiteY109" fmla="*/ 212399 h 280600"/>
                    <a:gd name="connsiteX110" fmla="*/ 138635 w 265289"/>
                    <a:gd name="connsiteY110" fmla="*/ 223509 h 280600"/>
                    <a:gd name="connsiteX111" fmla="*/ 153754 w 265289"/>
                    <a:gd name="connsiteY111" fmla="*/ 234733 h 280600"/>
                    <a:gd name="connsiteX112" fmla="*/ 174011 w 265289"/>
                    <a:gd name="connsiteY112" fmla="*/ 222979 h 280600"/>
                    <a:gd name="connsiteX113" fmla="*/ 185721 w 265289"/>
                    <a:gd name="connsiteY113" fmla="*/ 243312 h 280600"/>
                    <a:gd name="connsiteX114" fmla="*/ 165464 w 265289"/>
                    <a:gd name="connsiteY114" fmla="*/ 255066 h 280600"/>
                    <a:gd name="connsiteX115" fmla="*/ 165449 w 265289"/>
                    <a:gd name="connsiteY115" fmla="*/ 255062 h 280600"/>
                    <a:gd name="connsiteX116" fmla="*/ 153754 w 265289"/>
                    <a:gd name="connsiteY116" fmla="*/ 234733 h 280600"/>
                    <a:gd name="connsiteX117" fmla="*/ 86433 w 265289"/>
                    <a:gd name="connsiteY117" fmla="*/ 72042 h 280600"/>
                    <a:gd name="connsiteX118" fmla="*/ 99555 w 265289"/>
                    <a:gd name="connsiteY118" fmla="*/ 77482 h 280600"/>
                    <a:gd name="connsiteX119" fmla="*/ 99555 w 265289"/>
                    <a:gd name="connsiteY119" fmla="*/ 107546 h 280600"/>
                    <a:gd name="connsiteX120" fmla="*/ 86433 w 265289"/>
                    <a:gd name="connsiteY120" fmla="*/ 112987 h 280600"/>
                    <a:gd name="connsiteX121" fmla="*/ 83010 w 265289"/>
                    <a:gd name="connsiteY121" fmla="*/ 121290 h 280600"/>
                    <a:gd name="connsiteX122" fmla="*/ 89571 w 265289"/>
                    <a:gd name="connsiteY122" fmla="*/ 137382 h 280600"/>
                    <a:gd name="connsiteX123" fmla="*/ 97843 w 265289"/>
                    <a:gd name="connsiteY123" fmla="*/ 140818 h 280600"/>
                    <a:gd name="connsiteX124" fmla="*/ 110965 w 265289"/>
                    <a:gd name="connsiteY124" fmla="*/ 135377 h 280600"/>
                    <a:gd name="connsiteX125" fmla="*/ 132074 w 265289"/>
                    <a:gd name="connsiteY125" fmla="*/ 156566 h 280600"/>
                    <a:gd name="connsiteX126" fmla="*/ 126654 w 265289"/>
                    <a:gd name="connsiteY126" fmla="*/ 169737 h 280600"/>
                    <a:gd name="connsiteX127" fmla="*/ 130077 w 265289"/>
                    <a:gd name="connsiteY127" fmla="*/ 178040 h 280600"/>
                    <a:gd name="connsiteX128" fmla="*/ 146052 w 265289"/>
                    <a:gd name="connsiteY128" fmla="*/ 184626 h 280600"/>
                    <a:gd name="connsiteX129" fmla="*/ 154324 w 265289"/>
                    <a:gd name="connsiteY129" fmla="*/ 181190 h 280600"/>
                    <a:gd name="connsiteX130" fmla="*/ 159744 w 265289"/>
                    <a:gd name="connsiteY130" fmla="*/ 168019 h 280600"/>
                    <a:gd name="connsiteX131" fmla="*/ 189696 w 265289"/>
                    <a:gd name="connsiteY131" fmla="*/ 168019 h 280600"/>
                    <a:gd name="connsiteX132" fmla="*/ 195116 w 265289"/>
                    <a:gd name="connsiteY132" fmla="*/ 181190 h 280600"/>
                    <a:gd name="connsiteX133" fmla="*/ 203389 w 265289"/>
                    <a:gd name="connsiteY133" fmla="*/ 184626 h 280600"/>
                    <a:gd name="connsiteX134" fmla="*/ 219363 w 265289"/>
                    <a:gd name="connsiteY134" fmla="*/ 178040 h 280600"/>
                    <a:gd name="connsiteX135" fmla="*/ 222786 w 265289"/>
                    <a:gd name="connsiteY135" fmla="*/ 169737 h 280600"/>
                    <a:gd name="connsiteX136" fmla="*/ 217366 w 265289"/>
                    <a:gd name="connsiteY136" fmla="*/ 156566 h 280600"/>
                    <a:gd name="connsiteX137" fmla="*/ 238475 w 265289"/>
                    <a:gd name="connsiteY137" fmla="*/ 135377 h 280600"/>
                    <a:gd name="connsiteX138" fmla="*/ 251597 w 265289"/>
                    <a:gd name="connsiteY138" fmla="*/ 140818 h 280600"/>
                    <a:gd name="connsiteX139" fmla="*/ 259870 w 265289"/>
                    <a:gd name="connsiteY139" fmla="*/ 137382 h 280600"/>
                    <a:gd name="connsiteX140" fmla="*/ 266430 w 265289"/>
                    <a:gd name="connsiteY140" fmla="*/ 121347 h 280600"/>
                    <a:gd name="connsiteX141" fmla="*/ 263007 w 265289"/>
                    <a:gd name="connsiteY141" fmla="*/ 113044 h 280600"/>
                    <a:gd name="connsiteX142" fmla="*/ 249886 w 265289"/>
                    <a:gd name="connsiteY142" fmla="*/ 107604 h 280600"/>
                    <a:gd name="connsiteX143" fmla="*/ 249886 w 265289"/>
                    <a:gd name="connsiteY143" fmla="*/ 77539 h 280600"/>
                    <a:gd name="connsiteX144" fmla="*/ 263007 w 265289"/>
                    <a:gd name="connsiteY144" fmla="*/ 72099 h 280600"/>
                    <a:gd name="connsiteX145" fmla="*/ 266430 w 265289"/>
                    <a:gd name="connsiteY145" fmla="*/ 63796 h 280600"/>
                    <a:gd name="connsiteX146" fmla="*/ 259870 w 265289"/>
                    <a:gd name="connsiteY146" fmla="*/ 47761 h 280600"/>
                    <a:gd name="connsiteX147" fmla="*/ 251597 w 265289"/>
                    <a:gd name="connsiteY147" fmla="*/ 44325 h 280600"/>
                    <a:gd name="connsiteX148" fmla="*/ 238475 w 265289"/>
                    <a:gd name="connsiteY148" fmla="*/ 49766 h 280600"/>
                    <a:gd name="connsiteX149" fmla="*/ 217366 w 265289"/>
                    <a:gd name="connsiteY149" fmla="*/ 28577 h 280600"/>
                    <a:gd name="connsiteX150" fmla="*/ 222786 w 265289"/>
                    <a:gd name="connsiteY150" fmla="*/ 15406 h 280600"/>
                    <a:gd name="connsiteX151" fmla="*/ 219078 w 265289"/>
                    <a:gd name="connsiteY151" fmla="*/ 7103 h 280600"/>
                    <a:gd name="connsiteX152" fmla="*/ 203103 w 265289"/>
                    <a:gd name="connsiteY152" fmla="*/ 460 h 280600"/>
                    <a:gd name="connsiteX153" fmla="*/ 195116 w 265289"/>
                    <a:gd name="connsiteY153" fmla="*/ 3896 h 280600"/>
                    <a:gd name="connsiteX154" fmla="*/ 189696 w 265289"/>
                    <a:gd name="connsiteY154" fmla="*/ 17124 h 280600"/>
                    <a:gd name="connsiteX155" fmla="*/ 159744 w 265289"/>
                    <a:gd name="connsiteY155" fmla="*/ 17124 h 280600"/>
                    <a:gd name="connsiteX156" fmla="*/ 154324 w 265289"/>
                    <a:gd name="connsiteY156" fmla="*/ 3953 h 280600"/>
                    <a:gd name="connsiteX157" fmla="*/ 146052 w 265289"/>
                    <a:gd name="connsiteY157" fmla="*/ 460 h 280600"/>
                    <a:gd name="connsiteX158" fmla="*/ 130077 w 265289"/>
                    <a:gd name="connsiteY158" fmla="*/ 7046 h 280600"/>
                    <a:gd name="connsiteX159" fmla="*/ 126654 w 265289"/>
                    <a:gd name="connsiteY159" fmla="*/ 15349 h 280600"/>
                    <a:gd name="connsiteX160" fmla="*/ 132074 w 265289"/>
                    <a:gd name="connsiteY160" fmla="*/ 28577 h 280600"/>
                    <a:gd name="connsiteX161" fmla="*/ 110965 w 265289"/>
                    <a:gd name="connsiteY161" fmla="*/ 49766 h 280600"/>
                    <a:gd name="connsiteX162" fmla="*/ 97843 w 265289"/>
                    <a:gd name="connsiteY162" fmla="*/ 44325 h 280600"/>
                    <a:gd name="connsiteX163" fmla="*/ 89571 w 265289"/>
                    <a:gd name="connsiteY163" fmla="*/ 47761 h 280600"/>
                    <a:gd name="connsiteX164" fmla="*/ 83010 w 265289"/>
                    <a:gd name="connsiteY164" fmla="*/ 63796 h 280600"/>
                    <a:gd name="connsiteX165" fmla="*/ 86241 w 265289"/>
                    <a:gd name="connsiteY165" fmla="*/ 71962 h 280600"/>
                    <a:gd name="connsiteX166" fmla="*/ 86433 w 265289"/>
                    <a:gd name="connsiteY166" fmla="*/ 72042 h 280600"/>
                    <a:gd name="connsiteX167" fmla="*/ 153469 w 265289"/>
                    <a:gd name="connsiteY167" fmla="*/ 41405 h 280600"/>
                    <a:gd name="connsiteX168" fmla="*/ 225385 w 265289"/>
                    <a:gd name="connsiteY168" fmla="*/ 72083 h 280600"/>
                    <a:gd name="connsiteX169" fmla="*/ 195687 w 265289"/>
                    <a:gd name="connsiteY169" fmla="*/ 143910 h 280600"/>
                    <a:gd name="connsiteX170" fmla="*/ 123263 w 265289"/>
                    <a:gd name="connsiteY170" fmla="*/ 114459 h 280600"/>
                    <a:gd name="connsiteX171" fmla="*/ 152604 w 265289"/>
                    <a:gd name="connsiteY171" fmla="*/ 41764 h 280600"/>
                    <a:gd name="connsiteX172" fmla="*/ 153469 w 265289"/>
                    <a:gd name="connsiteY172" fmla="*/ 41405 h 28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265289" h="280600">
                      <a:moveTo>
                        <a:pt x="5420" y="210911"/>
                      </a:moveTo>
                      <a:lnTo>
                        <a:pt x="13692" y="210911"/>
                      </a:lnTo>
                      <a:cubicBezTo>
                        <a:pt x="14883" y="217395"/>
                        <a:pt x="17409" y="223558"/>
                        <a:pt x="21109" y="229006"/>
                      </a:cubicBezTo>
                      <a:lnTo>
                        <a:pt x="15404" y="234733"/>
                      </a:lnTo>
                      <a:cubicBezTo>
                        <a:pt x="13404" y="236809"/>
                        <a:pt x="13404" y="240102"/>
                        <a:pt x="15404" y="242178"/>
                      </a:cubicBezTo>
                      <a:lnTo>
                        <a:pt x="21680" y="248477"/>
                      </a:lnTo>
                      <a:cubicBezTo>
                        <a:pt x="23747" y="250484"/>
                        <a:pt x="27028" y="250484"/>
                        <a:pt x="29096" y="248477"/>
                      </a:cubicBezTo>
                      <a:lnTo>
                        <a:pt x="34801" y="242750"/>
                      </a:lnTo>
                      <a:cubicBezTo>
                        <a:pt x="40212" y="246457"/>
                        <a:pt x="46332" y="248992"/>
                        <a:pt x="52773" y="250195"/>
                      </a:cubicBezTo>
                      <a:lnTo>
                        <a:pt x="52773" y="258498"/>
                      </a:lnTo>
                      <a:cubicBezTo>
                        <a:pt x="52773" y="261503"/>
                        <a:pt x="55199" y="263938"/>
                        <a:pt x="58193" y="263938"/>
                      </a:cubicBezTo>
                      <a:lnTo>
                        <a:pt x="67036" y="263938"/>
                      </a:lnTo>
                      <a:cubicBezTo>
                        <a:pt x="70029" y="263938"/>
                        <a:pt x="72455" y="261503"/>
                        <a:pt x="72455" y="258498"/>
                      </a:cubicBezTo>
                      <a:lnTo>
                        <a:pt x="72455" y="250195"/>
                      </a:lnTo>
                      <a:cubicBezTo>
                        <a:pt x="78896" y="248992"/>
                        <a:pt x="85016" y="246457"/>
                        <a:pt x="90427" y="242750"/>
                      </a:cubicBezTo>
                      <a:lnTo>
                        <a:pt x="96132" y="248477"/>
                      </a:lnTo>
                      <a:cubicBezTo>
                        <a:pt x="98200" y="250484"/>
                        <a:pt x="101481" y="250484"/>
                        <a:pt x="103548" y="248477"/>
                      </a:cubicBezTo>
                      <a:lnTo>
                        <a:pt x="109824" y="242178"/>
                      </a:lnTo>
                      <a:cubicBezTo>
                        <a:pt x="111824" y="240102"/>
                        <a:pt x="111824" y="236809"/>
                        <a:pt x="109824" y="234733"/>
                      </a:cubicBezTo>
                      <a:lnTo>
                        <a:pt x="104119" y="229006"/>
                      </a:lnTo>
                      <a:cubicBezTo>
                        <a:pt x="107812" y="223576"/>
                        <a:pt x="110338" y="217432"/>
                        <a:pt x="111536" y="210968"/>
                      </a:cubicBezTo>
                      <a:lnTo>
                        <a:pt x="119808" y="210968"/>
                      </a:lnTo>
                      <a:cubicBezTo>
                        <a:pt x="122801" y="210968"/>
                        <a:pt x="125228" y="208532"/>
                        <a:pt x="125228" y="205528"/>
                      </a:cubicBezTo>
                      <a:lnTo>
                        <a:pt x="125228" y="196651"/>
                      </a:lnTo>
                      <a:cubicBezTo>
                        <a:pt x="125228" y="193647"/>
                        <a:pt x="122801" y="191211"/>
                        <a:pt x="119808" y="191211"/>
                      </a:cubicBezTo>
                      <a:lnTo>
                        <a:pt x="111536" y="191211"/>
                      </a:lnTo>
                      <a:cubicBezTo>
                        <a:pt x="110338" y="184747"/>
                        <a:pt x="107812" y="178604"/>
                        <a:pt x="104119" y="173173"/>
                      </a:cubicBezTo>
                      <a:lnTo>
                        <a:pt x="109824" y="167446"/>
                      </a:lnTo>
                      <a:cubicBezTo>
                        <a:pt x="111824" y="165371"/>
                        <a:pt x="111824" y="162077"/>
                        <a:pt x="109824" y="160002"/>
                      </a:cubicBezTo>
                      <a:lnTo>
                        <a:pt x="103548" y="153702"/>
                      </a:lnTo>
                      <a:cubicBezTo>
                        <a:pt x="101481" y="151695"/>
                        <a:pt x="98200" y="151695"/>
                        <a:pt x="96132" y="153702"/>
                      </a:cubicBezTo>
                      <a:lnTo>
                        <a:pt x="90427" y="159429"/>
                      </a:lnTo>
                      <a:cubicBezTo>
                        <a:pt x="85016" y="155722"/>
                        <a:pt x="78896" y="153187"/>
                        <a:pt x="72455" y="151984"/>
                      </a:cubicBezTo>
                      <a:lnTo>
                        <a:pt x="72455" y="143681"/>
                      </a:lnTo>
                      <a:cubicBezTo>
                        <a:pt x="72455" y="140676"/>
                        <a:pt x="70029" y="138241"/>
                        <a:pt x="67036" y="138241"/>
                      </a:cubicBezTo>
                      <a:lnTo>
                        <a:pt x="58193" y="138241"/>
                      </a:lnTo>
                      <a:cubicBezTo>
                        <a:pt x="55199" y="138241"/>
                        <a:pt x="52773" y="140676"/>
                        <a:pt x="52773" y="143681"/>
                      </a:cubicBezTo>
                      <a:lnTo>
                        <a:pt x="52773" y="151984"/>
                      </a:lnTo>
                      <a:cubicBezTo>
                        <a:pt x="46332" y="153187"/>
                        <a:pt x="40212" y="155722"/>
                        <a:pt x="34801" y="159429"/>
                      </a:cubicBezTo>
                      <a:lnTo>
                        <a:pt x="29096" y="153702"/>
                      </a:lnTo>
                      <a:cubicBezTo>
                        <a:pt x="27028" y="151695"/>
                        <a:pt x="23747" y="151695"/>
                        <a:pt x="21680" y="153702"/>
                      </a:cubicBezTo>
                      <a:lnTo>
                        <a:pt x="15404" y="160002"/>
                      </a:lnTo>
                      <a:cubicBezTo>
                        <a:pt x="13404" y="162077"/>
                        <a:pt x="13404" y="165371"/>
                        <a:pt x="15404" y="167446"/>
                      </a:cubicBezTo>
                      <a:lnTo>
                        <a:pt x="21109" y="173173"/>
                      </a:lnTo>
                      <a:cubicBezTo>
                        <a:pt x="17416" y="178604"/>
                        <a:pt x="14890" y="184747"/>
                        <a:pt x="13692" y="191211"/>
                      </a:cubicBezTo>
                      <a:lnTo>
                        <a:pt x="5420" y="191211"/>
                      </a:lnTo>
                      <a:cubicBezTo>
                        <a:pt x="2449" y="191211"/>
                        <a:pt x="31" y="193612"/>
                        <a:pt x="0" y="196594"/>
                      </a:cubicBezTo>
                      <a:lnTo>
                        <a:pt x="0" y="205470"/>
                      </a:lnTo>
                      <a:cubicBezTo>
                        <a:pt x="143" y="208413"/>
                        <a:pt x="2488" y="210767"/>
                        <a:pt x="5420" y="210911"/>
                      </a:cubicBezTo>
                      <a:close/>
                      <a:moveTo>
                        <a:pt x="45926" y="184568"/>
                      </a:moveTo>
                      <a:cubicBezTo>
                        <a:pt x="55300" y="175327"/>
                        <a:pt x="70363" y="175463"/>
                        <a:pt x="79570" y="184872"/>
                      </a:cubicBezTo>
                      <a:cubicBezTo>
                        <a:pt x="88777" y="194280"/>
                        <a:pt x="88642" y="209400"/>
                        <a:pt x="79268" y="218641"/>
                      </a:cubicBezTo>
                      <a:cubicBezTo>
                        <a:pt x="69901" y="227876"/>
                        <a:pt x="54851" y="227748"/>
                        <a:pt x="45641" y="218355"/>
                      </a:cubicBezTo>
                      <a:cubicBezTo>
                        <a:pt x="36450" y="208936"/>
                        <a:pt x="36577" y="193830"/>
                        <a:pt x="45926" y="184568"/>
                      </a:cubicBezTo>
                      <a:close/>
                      <a:moveTo>
                        <a:pt x="138635" y="223509"/>
                      </a:moveTo>
                      <a:lnTo>
                        <a:pt x="133215" y="222077"/>
                      </a:lnTo>
                      <a:cubicBezTo>
                        <a:pt x="131281" y="221504"/>
                        <a:pt x="129250" y="222613"/>
                        <a:pt x="128679" y="224554"/>
                      </a:cubicBezTo>
                      <a:cubicBezTo>
                        <a:pt x="128669" y="224587"/>
                        <a:pt x="128660" y="224621"/>
                        <a:pt x="128651" y="224654"/>
                      </a:cubicBezTo>
                      <a:lnTo>
                        <a:pt x="126940" y="230667"/>
                      </a:lnTo>
                      <a:cubicBezTo>
                        <a:pt x="126368" y="232608"/>
                        <a:pt x="127473" y="234647"/>
                        <a:pt x="129407" y="235220"/>
                      </a:cubicBezTo>
                      <a:cubicBezTo>
                        <a:pt x="129440" y="235230"/>
                        <a:pt x="129473" y="235239"/>
                        <a:pt x="129507" y="235248"/>
                      </a:cubicBezTo>
                      <a:lnTo>
                        <a:pt x="134927" y="236680"/>
                      </a:lnTo>
                      <a:cubicBezTo>
                        <a:pt x="134632" y="241234"/>
                        <a:pt x="135213" y="245803"/>
                        <a:pt x="136638" y="250137"/>
                      </a:cubicBezTo>
                      <a:lnTo>
                        <a:pt x="131789" y="253001"/>
                      </a:lnTo>
                      <a:cubicBezTo>
                        <a:pt x="130085" y="254111"/>
                        <a:pt x="129473" y="256322"/>
                        <a:pt x="130363" y="258155"/>
                      </a:cubicBezTo>
                      <a:lnTo>
                        <a:pt x="133500" y="263595"/>
                      </a:lnTo>
                      <a:cubicBezTo>
                        <a:pt x="134606" y="265305"/>
                        <a:pt x="136809" y="265919"/>
                        <a:pt x="138635" y="265026"/>
                      </a:cubicBezTo>
                      <a:lnTo>
                        <a:pt x="143485" y="262163"/>
                      </a:lnTo>
                      <a:cubicBezTo>
                        <a:pt x="146448" y="265695"/>
                        <a:pt x="150148" y="268530"/>
                        <a:pt x="154324" y="270467"/>
                      </a:cubicBezTo>
                      <a:lnTo>
                        <a:pt x="152898" y="275907"/>
                      </a:lnTo>
                      <a:cubicBezTo>
                        <a:pt x="152327" y="277848"/>
                        <a:pt x="153431" y="279887"/>
                        <a:pt x="155365" y="280460"/>
                      </a:cubicBezTo>
                      <a:cubicBezTo>
                        <a:pt x="155398" y="280470"/>
                        <a:pt x="155432" y="280479"/>
                        <a:pt x="155465" y="280488"/>
                      </a:cubicBezTo>
                      <a:lnTo>
                        <a:pt x="161456" y="282206"/>
                      </a:lnTo>
                      <a:cubicBezTo>
                        <a:pt x="163390" y="282780"/>
                        <a:pt x="165421" y="281671"/>
                        <a:pt x="165992" y="279730"/>
                      </a:cubicBezTo>
                      <a:cubicBezTo>
                        <a:pt x="166002" y="279696"/>
                        <a:pt x="166011" y="279663"/>
                        <a:pt x="166020" y="279629"/>
                      </a:cubicBezTo>
                      <a:lnTo>
                        <a:pt x="167446" y="274189"/>
                      </a:lnTo>
                      <a:cubicBezTo>
                        <a:pt x="171984" y="274484"/>
                        <a:pt x="176535" y="273901"/>
                        <a:pt x="180853" y="272471"/>
                      </a:cubicBezTo>
                      <a:lnTo>
                        <a:pt x="183706" y="277338"/>
                      </a:lnTo>
                      <a:cubicBezTo>
                        <a:pt x="184812" y="279049"/>
                        <a:pt x="187014" y="279663"/>
                        <a:pt x="188840" y="278770"/>
                      </a:cubicBezTo>
                      <a:lnTo>
                        <a:pt x="194260" y="275621"/>
                      </a:lnTo>
                      <a:cubicBezTo>
                        <a:pt x="195964" y="274511"/>
                        <a:pt x="196576" y="272300"/>
                        <a:pt x="195687" y="270467"/>
                      </a:cubicBezTo>
                      <a:lnTo>
                        <a:pt x="192834" y="265599"/>
                      </a:lnTo>
                      <a:cubicBezTo>
                        <a:pt x="196346" y="262641"/>
                        <a:pt x="199170" y="258947"/>
                        <a:pt x="201107" y="254776"/>
                      </a:cubicBezTo>
                      <a:lnTo>
                        <a:pt x="206526" y="256208"/>
                      </a:lnTo>
                      <a:cubicBezTo>
                        <a:pt x="208460" y="256781"/>
                        <a:pt x="210491" y="255672"/>
                        <a:pt x="211063" y="253731"/>
                      </a:cubicBezTo>
                      <a:cubicBezTo>
                        <a:pt x="211072" y="253698"/>
                        <a:pt x="211082" y="253664"/>
                        <a:pt x="211091" y="253631"/>
                      </a:cubicBezTo>
                      <a:lnTo>
                        <a:pt x="212802" y="247618"/>
                      </a:lnTo>
                      <a:cubicBezTo>
                        <a:pt x="213373" y="245677"/>
                        <a:pt x="212269" y="243638"/>
                        <a:pt x="210335" y="243065"/>
                      </a:cubicBezTo>
                      <a:cubicBezTo>
                        <a:pt x="210302" y="243055"/>
                        <a:pt x="210268" y="243045"/>
                        <a:pt x="210235" y="243036"/>
                      </a:cubicBezTo>
                      <a:lnTo>
                        <a:pt x="204530" y="241319"/>
                      </a:lnTo>
                      <a:cubicBezTo>
                        <a:pt x="204824" y="236764"/>
                        <a:pt x="204243" y="232195"/>
                        <a:pt x="202818" y="227861"/>
                      </a:cubicBezTo>
                      <a:lnTo>
                        <a:pt x="207667" y="224998"/>
                      </a:lnTo>
                      <a:cubicBezTo>
                        <a:pt x="209371" y="223888"/>
                        <a:pt x="209983" y="221677"/>
                        <a:pt x="209094" y="219844"/>
                      </a:cubicBezTo>
                      <a:lnTo>
                        <a:pt x="205956" y="214404"/>
                      </a:lnTo>
                      <a:cubicBezTo>
                        <a:pt x="204850" y="212694"/>
                        <a:pt x="202647" y="212080"/>
                        <a:pt x="200821" y="212972"/>
                      </a:cubicBezTo>
                      <a:lnTo>
                        <a:pt x="195972" y="215835"/>
                      </a:lnTo>
                      <a:cubicBezTo>
                        <a:pt x="193009" y="212303"/>
                        <a:pt x="189308" y="209469"/>
                        <a:pt x="185132" y="207532"/>
                      </a:cubicBezTo>
                      <a:lnTo>
                        <a:pt x="186558" y="202092"/>
                      </a:lnTo>
                      <a:cubicBezTo>
                        <a:pt x="187130" y="200150"/>
                        <a:pt x="186025" y="198112"/>
                        <a:pt x="184091" y="197539"/>
                      </a:cubicBezTo>
                      <a:cubicBezTo>
                        <a:pt x="184058" y="197529"/>
                        <a:pt x="184025" y="197519"/>
                        <a:pt x="183991" y="197510"/>
                      </a:cubicBezTo>
                      <a:lnTo>
                        <a:pt x="178001" y="195792"/>
                      </a:lnTo>
                      <a:cubicBezTo>
                        <a:pt x="176067" y="195219"/>
                        <a:pt x="174036" y="196328"/>
                        <a:pt x="173465" y="198269"/>
                      </a:cubicBezTo>
                      <a:cubicBezTo>
                        <a:pt x="173455" y="198302"/>
                        <a:pt x="173445" y="198336"/>
                        <a:pt x="173437" y="198369"/>
                      </a:cubicBezTo>
                      <a:lnTo>
                        <a:pt x="172010" y="203810"/>
                      </a:lnTo>
                      <a:cubicBezTo>
                        <a:pt x="167473" y="203514"/>
                        <a:pt x="162921" y="204097"/>
                        <a:pt x="158603" y="205528"/>
                      </a:cubicBezTo>
                      <a:lnTo>
                        <a:pt x="155751" y="200660"/>
                      </a:lnTo>
                      <a:cubicBezTo>
                        <a:pt x="154645" y="198950"/>
                        <a:pt x="152442" y="198336"/>
                        <a:pt x="150616" y="199228"/>
                      </a:cubicBezTo>
                      <a:lnTo>
                        <a:pt x="145196" y="202378"/>
                      </a:lnTo>
                      <a:cubicBezTo>
                        <a:pt x="143492" y="203488"/>
                        <a:pt x="142881" y="205699"/>
                        <a:pt x="143770" y="207532"/>
                      </a:cubicBezTo>
                      <a:lnTo>
                        <a:pt x="146622" y="212399"/>
                      </a:lnTo>
                      <a:cubicBezTo>
                        <a:pt x="143465" y="215718"/>
                        <a:pt x="140778" y="219456"/>
                        <a:pt x="138635" y="223509"/>
                      </a:cubicBezTo>
                      <a:close/>
                      <a:moveTo>
                        <a:pt x="153754" y="234733"/>
                      </a:moveTo>
                      <a:cubicBezTo>
                        <a:pt x="156114" y="225872"/>
                        <a:pt x="165183" y="220610"/>
                        <a:pt x="174011" y="222979"/>
                      </a:cubicBezTo>
                      <a:cubicBezTo>
                        <a:pt x="182838" y="225348"/>
                        <a:pt x="188081" y="234452"/>
                        <a:pt x="185721" y="243312"/>
                      </a:cubicBezTo>
                      <a:cubicBezTo>
                        <a:pt x="183360" y="252173"/>
                        <a:pt x="174291" y="257435"/>
                        <a:pt x="165464" y="255066"/>
                      </a:cubicBezTo>
                      <a:cubicBezTo>
                        <a:pt x="165459" y="255065"/>
                        <a:pt x="165454" y="255064"/>
                        <a:pt x="165449" y="255062"/>
                      </a:cubicBezTo>
                      <a:cubicBezTo>
                        <a:pt x="156630" y="252687"/>
                        <a:pt x="151395" y="243588"/>
                        <a:pt x="153754" y="234733"/>
                      </a:cubicBezTo>
                      <a:close/>
                      <a:moveTo>
                        <a:pt x="86433" y="72042"/>
                      </a:moveTo>
                      <a:lnTo>
                        <a:pt x="99555" y="77482"/>
                      </a:lnTo>
                      <a:cubicBezTo>
                        <a:pt x="97558" y="87403"/>
                        <a:pt x="97558" y="97625"/>
                        <a:pt x="99555" y="107546"/>
                      </a:cubicBezTo>
                      <a:lnTo>
                        <a:pt x="86433" y="112987"/>
                      </a:lnTo>
                      <a:cubicBezTo>
                        <a:pt x="83228" y="114355"/>
                        <a:pt x="81706" y="118048"/>
                        <a:pt x="83010" y="121290"/>
                      </a:cubicBezTo>
                      <a:lnTo>
                        <a:pt x="89571" y="137382"/>
                      </a:lnTo>
                      <a:cubicBezTo>
                        <a:pt x="90935" y="140599"/>
                        <a:pt x="94614" y="142127"/>
                        <a:pt x="97843" y="140818"/>
                      </a:cubicBezTo>
                      <a:lnTo>
                        <a:pt x="110965" y="135377"/>
                      </a:lnTo>
                      <a:cubicBezTo>
                        <a:pt x="116503" y="143799"/>
                        <a:pt x="123684" y="151007"/>
                        <a:pt x="132074" y="156566"/>
                      </a:cubicBezTo>
                      <a:lnTo>
                        <a:pt x="126654" y="169737"/>
                      </a:lnTo>
                      <a:cubicBezTo>
                        <a:pt x="125350" y="172978"/>
                        <a:pt x="126872" y="176671"/>
                        <a:pt x="130077" y="178040"/>
                      </a:cubicBezTo>
                      <a:lnTo>
                        <a:pt x="146052" y="184626"/>
                      </a:lnTo>
                      <a:cubicBezTo>
                        <a:pt x="149281" y="185935"/>
                        <a:pt x="152961" y="184407"/>
                        <a:pt x="154324" y="181190"/>
                      </a:cubicBezTo>
                      <a:lnTo>
                        <a:pt x="159744" y="168019"/>
                      </a:lnTo>
                      <a:cubicBezTo>
                        <a:pt x="169628" y="170023"/>
                        <a:pt x="179812" y="170023"/>
                        <a:pt x="189696" y="168019"/>
                      </a:cubicBezTo>
                      <a:lnTo>
                        <a:pt x="195116" y="181190"/>
                      </a:lnTo>
                      <a:cubicBezTo>
                        <a:pt x="196480" y="184407"/>
                        <a:pt x="200159" y="185935"/>
                        <a:pt x="203389" y="184626"/>
                      </a:cubicBezTo>
                      <a:lnTo>
                        <a:pt x="219363" y="178040"/>
                      </a:lnTo>
                      <a:cubicBezTo>
                        <a:pt x="222568" y="176671"/>
                        <a:pt x="224090" y="172978"/>
                        <a:pt x="222786" y="169737"/>
                      </a:cubicBezTo>
                      <a:lnTo>
                        <a:pt x="217366" y="156566"/>
                      </a:lnTo>
                      <a:cubicBezTo>
                        <a:pt x="225756" y="151007"/>
                        <a:pt x="232937" y="143799"/>
                        <a:pt x="238475" y="135377"/>
                      </a:cubicBezTo>
                      <a:lnTo>
                        <a:pt x="251597" y="140818"/>
                      </a:lnTo>
                      <a:cubicBezTo>
                        <a:pt x="254827" y="142127"/>
                        <a:pt x="258506" y="140599"/>
                        <a:pt x="259870" y="137382"/>
                      </a:cubicBezTo>
                      <a:lnTo>
                        <a:pt x="266430" y="121347"/>
                      </a:lnTo>
                      <a:cubicBezTo>
                        <a:pt x="267735" y="118106"/>
                        <a:pt x="266212" y="114413"/>
                        <a:pt x="263007" y="113044"/>
                      </a:cubicBezTo>
                      <a:lnTo>
                        <a:pt x="249886" y="107604"/>
                      </a:lnTo>
                      <a:cubicBezTo>
                        <a:pt x="251883" y="97682"/>
                        <a:pt x="251883" y="87461"/>
                        <a:pt x="249886" y="77539"/>
                      </a:cubicBezTo>
                      <a:lnTo>
                        <a:pt x="263007" y="72099"/>
                      </a:lnTo>
                      <a:cubicBezTo>
                        <a:pt x="266212" y="70730"/>
                        <a:pt x="267735" y="67037"/>
                        <a:pt x="266430" y="63796"/>
                      </a:cubicBezTo>
                      <a:lnTo>
                        <a:pt x="259870" y="47761"/>
                      </a:lnTo>
                      <a:cubicBezTo>
                        <a:pt x="258506" y="44544"/>
                        <a:pt x="254827" y="43016"/>
                        <a:pt x="251597" y="44325"/>
                      </a:cubicBezTo>
                      <a:lnTo>
                        <a:pt x="238475" y="49766"/>
                      </a:lnTo>
                      <a:cubicBezTo>
                        <a:pt x="232937" y="41344"/>
                        <a:pt x="225756" y="34136"/>
                        <a:pt x="217366" y="28577"/>
                      </a:cubicBezTo>
                      <a:lnTo>
                        <a:pt x="222786" y="15406"/>
                      </a:lnTo>
                      <a:cubicBezTo>
                        <a:pt x="223976" y="12088"/>
                        <a:pt x="222337" y="8419"/>
                        <a:pt x="219078" y="7103"/>
                      </a:cubicBezTo>
                      <a:lnTo>
                        <a:pt x="203103" y="460"/>
                      </a:lnTo>
                      <a:cubicBezTo>
                        <a:pt x="199953" y="-762"/>
                        <a:pt x="196407" y="764"/>
                        <a:pt x="195116" y="3896"/>
                      </a:cubicBezTo>
                      <a:lnTo>
                        <a:pt x="189696" y="17124"/>
                      </a:lnTo>
                      <a:cubicBezTo>
                        <a:pt x="179812" y="15120"/>
                        <a:pt x="169628" y="15120"/>
                        <a:pt x="159744" y="17124"/>
                      </a:cubicBezTo>
                      <a:lnTo>
                        <a:pt x="154324" y="3953"/>
                      </a:lnTo>
                      <a:cubicBezTo>
                        <a:pt x="152983" y="714"/>
                        <a:pt x="149297" y="-842"/>
                        <a:pt x="146052" y="460"/>
                      </a:cubicBezTo>
                      <a:lnTo>
                        <a:pt x="130077" y="7046"/>
                      </a:lnTo>
                      <a:cubicBezTo>
                        <a:pt x="126872" y="8414"/>
                        <a:pt x="125350" y="12107"/>
                        <a:pt x="126654" y="15349"/>
                      </a:cubicBezTo>
                      <a:lnTo>
                        <a:pt x="132074" y="28577"/>
                      </a:lnTo>
                      <a:cubicBezTo>
                        <a:pt x="123684" y="34136"/>
                        <a:pt x="116503" y="41344"/>
                        <a:pt x="110965" y="49766"/>
                      </a:cubicBezTo>
                      <a:lnTo>
                        <a:pt x="97843" y="44325"/>
                      </a:lnTo>
                      <a:cubicBezTo>
                        <a:pt x="94614" y="43016"/>
                        <a:pt x="90935" y="44544"/>
                        <a:pt x="89571" y="47761"/>
                      </a:cubicBezTo>
                      <a:lnTo>
                        <a:pt x="83010" y="63796"/>
                      </a:lnTo>
                      <a:cubicBezTo>
                        <a:pt x="81655" y="66946"/>
                        <a:pt x="83102" y="70603"/>
                        <a:pt x="86241" y="71962"/>
                      </a:cubicBezTo>
                      <a:cubicBezTo>
                        <a:pt x="86304" y="71990"/>
                        <a:pt x="86368" y="72016"/>
                        <a:pt x="86433" y="72042"/>
                      </a:cubicBezTo>
                      <a:close/>
                      <a:moveTo>
                        <a:pt x="153469" y="41405"/>
                      </a:moveTo>
                      <a:cubicBezTo>
                        <a:pt x="181767" y="29943"/>
                        <a:pt x="213966" y="43677"/>
                        <a:pt x="225385" y="72083"/>
                      </a:cubicBezTo>
                      <a:cubicBezTo>
                        <a:pt x="236668" y="100148"/>
                        <a:pt x="223452" y="132111"/>
                        <a:pt x="195687" y="143910"/>
                      </a:cubicBezTo>
                      <a:cubicBezTo>
                        <a:pt x="167585" y="155852"/>
                        <a:pt x="135160" y="142666"/>
                        <a:pt x="123263" y="114459"/>
                      </a:cubicBezTo>
                      <a:cubicBezTo>
                        <a:pt x="111366" y="86252"/>
                        <a:pt x="124502" y="53705"/>
                        <a:pt x="152604" y="41764"/>
                      </a:cubicBezTo>
                      <a:cubicBezTo>
                        <a:pt x="152891" y="41642"/>
                        <a:pt x="153179" y="41522"/>
                        <a:pt x="153469" y="41405"/>
                      </a:cubicBezTo>
                      <a:close/>
                    </a:path>
                  </a:pathLst>
                </a:custGeom>
                <a:solidFill>
                  <a:srgbClr val="009AC9"/>
                </a:solidFill>
                <a:ln w="283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rgbClr val="5E5F62"/>
                    </a:solidFill>
                    <a:effectLst/>
                    <a:uLnTx/>
                    <a:uFillTx/>
                    <a:latin typeface="+mn-lt"/>
                    <a:ea typeface="+mn-ea"/>
                  </a:endParaRPr>
                </a:p>
              </p:txBody>
            </p:sp>
            <p:sp>
              <p:nvSpPr>
                <p:cNvPr id="34" name="Freeform 209">
                  <a:extLst>
                    <a:ext uri="{FF2B5EF4-FFF2-40B4-BE49-F238E27FC236}">
                      <a16:creationId xmlns:a16="http://schemas.microsoft.com/office/drawing/2014/main" id="{53908080-DF8B-0EAE-442C-876E6018533E}"/>
                    </a:ext>
                  </a:extLst>
                </p:cNvPr>
                <p:cNvSpPr/>
                <p:nvPr/>
              </p:nvSpPr>
              <p:spPr>
                <a:xfrm>
                  <a:off x="654497" y="3259148"/>
                  <a:ext cx="77020" cy="85898"/>
                </a:xfrm>
                <a:custGeom>
                  <a:avLst/>
                  <a:gdLst>
                    <a:gd name="connsiteX0" fmla="*/ 65381 w 77019"/>
                    <a:gd name="connsiteY0" fmla="*/ 60930 h 85898"/>
                    <a:gd name="connsiteX1" fmla="*/ 58221 w 77019"/>
                    <a:gd name="connsiteY1" fmla="*/ 57867 h 85898"/>
                    <a:gd name="connsiteX2" fmla="*/ 51061 w 77019"/>
                    <a:gd name="connsiteY2" fmla="*/ 51024 h 85898"/>
                    <a:gd name="connsiteX3" fmla="*/ 54712 w 77019"/>
                    <a:gd name="connsiteY3" fmla="*/ 40973 h 85898"/>
                    <a:gd name="connsiteX4" fmla="*/ 58221 w 77019"/>
                    <a:gd name="connsiteY4" fmla="*/ 29234 h 85898"/>
                    <a:gd name="connsiteX5" fmla="*/ 58763 w 77019"/>
                    <a:gd name="connsiteY5" fmla="*/ 12054 h 85898"/>
                    <a:gd name="connsiteX6" fmla="*/ 39023 w 77019"/>
                    <a:gd name="connsiteY6" fmla="*/ 0 h 85898"/>
                    <a:gd name="connsiteX7" fmla="*/ 19055 w 77019"/>
                    <a:gd name="connsiteY7" fmla="*/ 13057 h 85898"/>
                    <a:gd name="connsiteX8" fmla="*/ 19825 w 77019"/>
                    <a:gd name="connsiteY8" fmla="*/ 29406 h 85898"/>
                    <a:gd name="connsiteX9" fmla="*/ 23391 w 77019"/>
                    <a:gd name="connsiteY9" fmla="*/ 41145 h 85898"/>
                    <a:gd name="connsiteX10" fmla="*/ 27014 w 77019"/>
                    <a:gd name="connsiteY10" fmla="*/ 51024 h 85898"/>
                    <a:gd name="connsiteX11" fmla="*/ 19882 w 77019"/>
                    <a:gd name="connsiteY11" fmla="*/ 57867 h 85898"/>
                    <a:gd name="connsiteX12" fmla="*/ 12751 w 77019"/>
                    <a:gd name="connsiteY12" fmla="*/ 60959 h 85898"/>
                    <a:gd name="connsiteX13" fmla="*/ 0 w 77019"/>
                    <a:gd name="connsiteY13" fmla="*/ 66686 h 85898"/>
                    <a:gd name="connsiteX14" fmla="*/ 65099 w 77019"/>
                    <a:gd name="connsiteY14" fmla="*/ 79825 h 85898"/>
                    <a:gd name="connsiteX15" fmla="*/ 78189 w 77019"/>
                    <a:gd name="connsiteY15" fmla="*/ 66686 h 85898"/>
                    <a:gd name="connsiteX16" fmla="*/ 65381 w 77019"/>
                    <a:gd name="connsiteY16" fmla="*/ 60930 h 8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019" h="85898">
                      <a:moveTo>
                        <a:pt x="65381" y="60930"/>
                      </a:moveTo>
                      <a:cubicBezTo>
                        <a:pt x="62918" y="60098"/>
                        <a:pt x="60524" y="59074"/>
                        <a:pt x="58221" y="57867"/>
                      </a:cubicBezTo>
                      <a:lnTo>
                        <a:pt x="51061" y="51024"/>
                      </a:lnTo>
                      <a:lnTo>
                        <a:pt x="54712" y="40973"/>
                      </a:lnTo>
                      <a:cubicBezTo>
                        <a:pt x="59077" y="39685"/>
                        <a:pt x="61045" y="29520"/>
                        <a:pt x="58221" y="29234"/>
                      </a:cubicBezTo>
                      <a:cubicBezTo>
                        <a:pt x="59548" y="23602"/>
                        <a:pt x="59732" y="17759"/>
                        <a:pt x="58763" y="12054"/>
                      </a:cubicBezTo>
                      <a:cubicBezTo>
                        <a:pt x="57137" y="5211"/>
                        <a:pt x="48922" y="0"/>
                        <a:pt x="39023" y="0"/>
                      </a:cubicBezTo>
                      <a:cubicBezTo>
                        <a:pt x="29125" y="0"/>
                        <a:pt x="20196" y="5727"/>
                        <a:pt x="19055" y="13057"/>
                      </a:cubicBezTo>
                      <a:cubicBezTo>
                        <a:pt x="18346" y="18509"/>
                        <a:pt x="18606" y="24045"/>
                        <a:pt x="19825" y="29406"/>
                      </a:cubicBezTo>
                      <a:cubicBezTo>
                        <a:pt x="16973" y="29664"/>
                        <a:pt x="19027" y="39971"/>
                        <a:pt x="23391" y="41145"/>
                      </a:cubicBezTo>
                      <a:lnTo>
                        <a:pt x="27014" y="51024"/>
                      </a:lnTo>
                      <a:lnTo>
                        <a:pt x="19882" y="57867"/>
                      </a:lnTo>
                      <a:cubicBezTo>
                        <a:pt x="17598" y="59100"/>
                        <a:pt x="15212" y="60135"/>
                        <a:pt x="12751" y="60959"/>
                      </a:cubicBezTo>
                      <a:cubicBezTo>
                        <a:pt x="8407" y="62651"/>
                        <a:pt x="4151" y="64562"/>
                        <a:pt x="0" y="66686"/>
                      </a:cubicBezTo>
                      <a:cubicBezTo>
                        <a:pt x="14362" y="88358"/>
                        <a:pt x="43508" y="94240"/>
                        <a:pt x="65099" y="79825"/>
                      </a:cubicBezTo>
                      <a:cubicBezTo>
                        <a:pt x="70288" y="76360"/>
                        <a:pt x="74738" y="71894"/>
                        <a:pt x="78189" y="66686"/>
                      </a:cubicBezTo>
                      <a:cubicBezTo>
                        <a:pt x="74022" y="64546"/>
                        <a:pt x="69747" y="62625"/>
                        <a:pt x="65381" y="60930"/>
                      </a:cubicBezTo>
                      <a:close/>
                    </a:path>
                  </a:pathLst>
                </a:custGeom>
                <a:solidFill>
                  <a:srgbClr val="009AC9"/>
                </a:solidFill>
                <a:ln w="283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rgbClr val="5E5F62"/>
                    </a:solidFill>
                    <a:effectLst/>
                    <a:uLnTx/>
                    <a:uFillTx/>
                    <a:latin typeface="+mn-lt"/>
                    <a:ea typeface="+mn-ea"/>
                  </a:endParaRPr>
                </a:p>
              </p:txBody>
            </p:sp>
          </p:grpSp>
        </p:grpSp>
        <p:grpSp>
          <p:nvGrpSpPr>
            <p:cNvPr id="20" name="Group 19">
              <a:extLst>
                <a:ext uri="{FF2B5EF4-FFF2-40B4-BE49-F238E27FC236}">
                  <a16:creationId xmlns:a16="http://schemas.microsoft.com/office/drawing/2014/main" id="{F00CA14E-FE23-7A75-6297-2966D50555AA}"/>
                </a:ext>
              </a:extLst>
            </p:cNvPr>
            <p:cNvGrpSpPr/>
            <p:nvPr/>
          </p:nvGrpSpPr>
          <p:grpSpPr>
            <a:xfrm>
              <a:off x="7566532" y="2144987"/>
              <a:ext cx="1463040" cy="640080"/>
              <a:chOff x="6327945" y="3302595"/>
              <a:chExt cx="1463040" cy="640080"/>
            </a:xfrm>
          </p:grpSpPr>
          <p:sp>
            <p:nvSpPr>
              <p:cNvPr id="29" name="Rounded Rectangle 16">
                <a:extLst>
                  <a:ext uri="{FF2B5EF4-FFF2-40B4-BE49-F238E27FC236}">
                    <a16:creationId xmlns:a16="http://schemas.microsoft.com/office/drawing/2014/main" id="{A2DE5693-D27D-A2E3-BF25-CB2FCF2F4A71}"/>
                  </a:ext>
                </a:extLst>
              </p:cNvPr>
              <p:cNvSpPr/>
              <p:nvPr/>
            </p:nvSpPr>
            <p:spPr>
              <a:xfrm>
                <a:off x="6327945" y="3302595"/>
                <a:ext cx="1463040" cy="640080"/>
              </a:xfrm>
              <a:prstGeom prst="roundRect">
                <a:avLst>
                  <a:gd name="adj" fmla="val 18542"/>
                </a:avLst>
              </a:prstGeom>
              <a:solidFill>
                <a:schemeClr val="bg1"/>
              </a:solidFill>
              <a:ln w="15875" cap="flat" cmpd="sng" algn="ctr">
                <a:solidFill>
                  <a:srgbClr val="009AC9"/>
                </a:solidFill>
                <a:prstDash val="solid"/>
                <a:miter lim="800000"/>
              </a:ln>
              <a:effectLst/>
            </p:spPr>
            <p:txBody>
              <a:bodyPr lIns="91440" rIns="45720" rtlCol="0" anchor="ct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515151"/>
                    </a:solidFill>
                    <a:effectLst/>
                    <a:uLnTx/>
                    <a:uFillTx/>
                    <a:latin typeface="+mn-lt"/>
                    <a:ea typeface="+mn-ea"/>
                    <a:cs typeface="+mn-cs"/>
                  </a:rPr>
                  <a:t>Legal</a:t>
                </a:r>
              </a:p>
            </p:txBody>
          </p:sp>
          <p:sp>
            <p:nvSpPr>
              <p:cNvPr id="30" name="Graphic 69">
                <a:extLst>
                  <a:ext uri="{FF2B5EF4-FFF2-40B4-BE49-F238E27FC236}">
                    <a16:creationId xmlns:a16="http://schemas.microsoft.com/office/drawing/2014/main" id="{0D0A5B47-7A50-64A1-455B-AB4E15FEDC14}"/>
                  </a:ext>
                </a:extLst>
              </p:cNvPr>
              <p:cNvSpPr>
                <a:spLocks noChangeAspect="1"/>
              </p:cNvSpPr>
              <p:nvPr/>
            </p:nvSpPr>
            <p:spPr>
              <a:xfrm>
                <a:off x="6454128" y="3421466"/>
                <a:ext cx="250446" cy="365760"/>
              </a:xfrm>
              <a:custGeom>
                <a:avLst/>
                <a:gdLst>
                  <a:gd name="connsiteX0" fmla="*/ 0 w 194095"/>
                  <a:gd name="connsiteY0" fmla="*/ 0 h 283464"/>
                  <a:gd name="connsiteX1" fmla="*/ 152161 w 194095"/>
                  <a:gd name="connsiteY1" fmla="*/ 0 h 283464"/>
                  <a:gd name="connsiteX2" fmla="*/ 152161 w 194095"/>
                  <a:gd name="connsiteY2" fmla="*/ 43721 h 283464"/>
                  <a:gd name="connsiteX3" fmla="*/ 195773 w 194095"/>
                  <a:gd name="connsiteY3" fmla="*/ 43721 h 283464"/>
                  <a:gd name="connsiteX4" fmla="*/ 195773 w 194095"/>
                  <a:gd name="connsiteY4" fmla="*/ 283464 h 283464"/>
                  <a:gd name="connsiteX5" fmla="*/ 0 w 194095"/>
                  <a:gd name="connsiteY5" fmla="*/ 283464 h 283464"/>
                  <a:gd name="connsiteX6" fmla="*/ 0 w 194095"/>
                  <a:gd name="connsiteY6" fmla="*/ 0 h 283464"/>
                  <a:gd name="connsiteX7" fmla="*/ 163184 w 194095"/>
                  <a:gd name="connsiteY7" fmla="*/ 7687 h 283464"/>
                  <a:gd name="connsiteX8" fmla="*/ 188105 w 194095"/>
                  <a:gd name="connsiteY8" fmla="*/ 32670 h 283464"/>
                  <a:gd name="connsiteX9" fmla="*/ 163184 w 194095"/>
                  <a:gd name="connsiteY9" fmla="*/ 32670 h 283464"/>
                  <a:gd name="connsiteX10" fmla="*/ 163184 w 194095"/>
                  <a:gd name="connsiteY10" fmla="*/ 7687 h 283464"/>
                  <a:gd name="connsiteX11" fmla="*/ 54395 w 194095"/>
                  <a:gd name="connsiteY11" fmla="*/ 21860 h 283464"/>
                  <a:gd name="connsiteX12" fmla="*/ 54395 w 194095"/>
                  <a:gd name="connsiteY12" fmla="*/ 32670 h 283464"/>
                  <a:gd name="connsiteX13" fmla="*/ 130595 w 194095"/>
                  <a:gd name="connsiteY13" fmla="*/ 32670 h 283464"/>
                  <a:gd name="connsiteX14" fmla="*/ 130595 w 194095"/>
                  <a:gd name="connsiteY14" fmla="*/ 21860 h 283464"/>
                  <a:gd name="connsiteX15" fmla="*/ 54395 w 194095"/>
                  <a:gd name="connsiteY15" fmla="*/ 21860 h 283464"/>
                  <a:gd name="connsiteX16" fmla="*/ 21806 w 194095"/>
                  <a:gd name="connsiteY16" fmla="*/ 54531 h 283464"/>
                  <a:gd name="connsiteX17" fmla="*/ 21806 w 194095"/>
                  <a:gd name="connsiteY17" fmla="*/ 65341 h 283464"/>
                  <a:gd name="connsiteX18" fmla="*/ 173967 w 194095"/>
                  <a:gd name="connsiteY18" fmla="*/ 65341 h 283464"/>
                  <a:gd name="connsiteX19" fmla="*/ 173967 w 194095"/>
                  <a:gd name="connsiteY19" fmla="*/ 54531 h 283464"/>
                  <a:gd name="connsiteX20" fmla="*/ 21806 w 194095"/>
                  <a:gd name="connsiteY20" fmla="*/ 54531 h 283464"/>
                  <a:gd name="connsiteX21" fmla="*/ 21806 w 194095"/>
                  <a:gd name="connsiteY21" fmla="*/ 76391 h 283464"/>
                  <a:gd name="connsiteX22" fmla="*/ 21806 w 194095"/>
                  <a:gd name="connsiteY22" fmla="*/ 87201 h 283464"/>
                  <a:gd name="connsiteX23" fmla="*/ 173967 w 194095"/>
                  <a:gd name="connsiteY23" fmla="*/ 87201 h 283464"/>
                  <a:gd name="connsiteX24" fmla="*/ 173967 w 194095"/>
                  <a:gd name="connsiteY24" fmla="*/ 76391 h 283464"/>
                  <a:gd name="connsiteX25" fmla="*/ 21806 w 194095"/>
                  <a:gd name="connsiteY25" fmla="*/ 76391 h 283464"/>
                  <a:gd name="connsiteX26" fmla="*/ 21806 w 194095"/>
                  <a:gd name="connsiteY26" fmla="*/ 98011 h 283464"/>
                  <a:gd name="connsiteX27" fmla="*/ 21806 w 194095"/>
                  <a:gd name="connsiteY27" fmla="*/ 108821 h 283464"/>
                  <a:gd name="connsiteX28" fmla="*/ 173967 w 194095"/>
                  <a:gd name="connsiteY28" fmla="*/ 108821 h 283464"/>
                  <a:gd name="connsiteX29" fmla="*/ 173967 w 194095"/>
                  <a:gd name="connsiteY29" fmla="*/ 98011 h 283464"/>
                  <a:gd name="connsiteX30" fmla="*/ 21806 w 194095"/>
                  <a:gd name="connsiteY30" fmla="*/ 98011 h 283464"/>
                  <a:gd name="connsiteX31" fmla="*/ 21806 w 194095"/>
                  <a:gd name="connsiteY31" fmla="*/ 119872 h 283464"/>
                  <a:gd name="connsiteX32" fmla="*/ 21806 w 194095"/>
                  <a:gd name="connsiteY32" fmla="*/ 130682 h 283464"/>
                  <a:gd name="connsiteX33" fmla="*/ 173967 w 194095"/>
                  <a:gd name="connsiteY33" fmla="*/ 130682 h 283464"/>
                  <a:gd name="connsiteX34" fmla="*/ 173967 w 194095"/>
                  <a:gd name="connsiteY34" fmla="*/ 119872 h 283464"/>
                  <a:gd name="connsiteX35" fmla="*/ 21806 w 194095"/>
                  <a:gd name="connsiteY35" fmla="*/ 119872 h 283464"/>
                  <a:gd name="connsiteX36" fmla="*/ 21806 w 194095"/>
                  <a:gd name="connsiteY36" fmla="*/ 141732 h 283464"/>
                  <a:gd name="connsiteX37" fmla="*/ 21806 w 194095"/>
                  <a:gd name="connsiteY37" fmla="*/ 152542 h 283464"/>
                  <a:gd name="connsiteX38" fmla="*/ 173967 w 194095"/>
                  <a:gd name="connsiteY38" fmla="*/ 152542 h 283464"/>
                  <a:gd name="connsiteX39" fmla="*/ 173967 w 194095"/>
                  <a:gd name="connsiteY39" fmla="*/ 141732 h 283464"/>
                  <a:gd name="connsiteX40" fmla="*/ 21806 w 194095"/>
                  <a:gd name="connsiteY40" fmla="*/ 141732 h 283464"/>
                  <a:gd name="connsiteX41" fmla="*/ 21806 w 194095"/>
                  <a:gd name="connsiteY41" fmla="*/ 163592 h 283464"/>
                  <a:gd name="connsiteX42" fmla="*/ 21806 w 194095"/>
                  <a:gd name="connsiteY42" fmla="*/ 174402 h 283464"/>
                  <a:gd name="connsiteX43" fmla="*/ 98006 w 194095"/>
                  <a:gd name="connsiteY43" fmla="*/ 174402 h 283464"/>
                  <a:gd name="connsiteX44" fmla="*/ 98006 w 194095"/>
                  <a:gd name="connsiteY44" fmla="*/ 163592 h 283464"/>
                  <a:gd name="connsiteX45" fmla="*/ 21806 w 194095"/>
                  <a:gd name="connsiteY45" fmla="*/ 163592 h 283464"/>
                  <a:gd name="connsiteX46" fmla="*/ 93214 w 194095"/>
                  <a:gd name="connsiteY46" fmla="*/ 185212 h 283464"/>
                  <a:gd name="connsiteX47" fmla="*/ 90818 w 194095"/>
                  <a:gd name="connsiteY47" fmla="*/ 185453 h 283464"/>
                  <a:gd name="connsiteX48" fmla="*/ 90818 w 194095"/>
                  <a:gd name="connsiteY48" fmla="*/ 185693 h 283464"/>
                  <a:gd name="connsiteX49" fmla="*/ 85067 w 194095"/>
                  <a:gd name="connsiteY49" fmla="*/ 190017 h 283464"/>
                  <a:gd name="connsiteX50" fmla="*/ 82670 w 194095"/>
                  <a:gd name="connsiteY50" fmla="*/ 194341 h 283464"/>
                  <a:gd name="connsiteX51" fmla="*/ 80753 w 194095"/>
                  <a:gd name="connsiteY51" fmla="*/ 198185 h 283464"/>
                  <a:gd name="connsiteX52" fmla="*/ 80753 w 194095"/>
                  <a:gd name="connsiteY52" fmla="*/ 198425 h 283464"/>
                  <a:gd name="connsiteX53" fmla="*/ 80514 w 194095"/>
                  <a:gd name="connsiteY53" fmla="*/ 198425 h 283464"/>
                  <a:gd name="connsiteX54" fmla="*/ 76201 w 194095"/>
                  <a:gd name="connsiteY54" fmla="*/ 198425 h 283464"/>
                  <a:gd name="connsiteX55" fmla="*/ 71168 w 194095"/>
                  <a:gd name="connsiteY55" fmla="*/ 198425 h 283464"/>
                  <a:gd name="connsiteX56" fmla="*/ 64699 w 194095"/>
                  <a:gd name="connsiteY56" fmla="*/ 201307 h 283464"/>
                  <a:gd name="connsiteX57" fmla="*/ 63261 w 194095"/>
                  <a:gd name="connsiteY57" fmla="*/ 208034 h 283464"/>
                  <a:gd name="connsiteX58" fmla="*/ 64219 w 194095"/>
                  <a:gd name="connsiteY58" fmla="*/ 213078 h 283464"/>
                  <a:gd name="connsiteX59" fmla="*/ 65178 w 194095"/>
                  <a:gd name="connsiteY59" fmla="*/ 217162 h 283464"/>
                  <a:gd name="connsiteX60" fmla="*/ 65178 w 194095"/>
                  <a:gd name="connsiteY60" fmla="*/ 217402 h 283464"/>
                  <a:gd name="connsiteX61" fmla="*/ 65178 w 194095"/>
                  <a:gd name="connsiteY61" fmla="*/ 217643 h 283464"/>
                  <a:gd name="connsiteX62" fmla="*/ 61823 w 194095"/>
                  <a:gd name="connsiteY62" fmla="*/ 220285 h 283464"/>
                  <a:gd name="connsiteX63" fmla="*/ 57989 w 194095"/>
                  <a:gd name="connsiteY63" fmla="*/ 223648 h 283464"/>
                  <a:gd name="connsiteX64" fmla="*/ 56551 w 194095"/>
                  <a:gd name="connsiteY64" fmla="*/ 234458 h 283464"/>
                  <a:gd name="connsiteX65" fmla="*/ 57989 w 194095"/>
                  <a:gd name="connsiteY65" fmla="*/ 235900 h 283464"/>
                  <a:gd name="connsiteX66" fmla="*/ 61823 w 194095"/>
                  <a:gd name="connsiteY66" fmla="*/ 239023 h 283464"/>
                  <a:gd name="connsiteX67" fmla="*/ 65178 w 194095"/>
                  <a:gd name="connsiteY67" fmla="*/ 241665 h 283464"/>
                  <a:gd name="connsiteX68" fmla="*/ 65417 w 194095"/>
                  <a:gd name="connsiteY68" fmla="*/ 241905 h 283464"/>
                  <a:gd name="connsiteX69" fmla="*/ 65417 w 194095"/>
                  <a:gd name="connsiteY69" fmla="*/ 242146 h 283464"/>
                  <a:gd name="connsiteX70" fmla="*/ 64699 w 194095"/>
                  <a:gd name="connsiteY70" fmla="*/ 246229 h 283464"/>
                  <a:gd name="connsiteX71" fmla="*/ 63980 w 194095"/>
                  <a:gd name="connsiteY71" fmla="*/ 251274 h 283464"/>
                  <a:gd name="connsiteX72" fmla="*/ 65657 w 194095"/>
                  <a:gd name="connsiteY72" fmla="*/ 258000 h 283464"/>
                  <a:gd name="connsiteX73" fmla="*/ 72127 w 194095"/>
                  <a:gd name="connsiteY73" fmla="*/ 260643 h 283464"/>
                  <a:gd name="connsiteX74" fmla="*/ 77159 w 194095"/>
                  <a:gd name="connsiteY74" fmla="*/ 260643 h 283464"/>
                  <a:gd name="connsiteX75" fmla="*/ 81472 w 194095"/>
                  <a:gd name="connsiteY75" fmla="*/ 260403 h 283464"/>
                  <a:gd name="connsiteX76" fmla="*/ 81712 w 194095"/>
                  <a:gd name="connsiteY76" fmla="*/ 260403 h 283464"/>
                  <a:gd name="connsiteX77" fmla="*/ 81712 w 194095"/>
                  <a:gd name="connsiteY77" fmla="*/ 260643 h 283464"/>
                  <a:gd name="connsiteX78" fmla="*/ 83869 w 194095"/>
                  <a:gd name="connsiteY78" fmla="*/ 264246 h 283464"/>
                  <a:gd name="connsiteX79" fmla="*/ 86504 w 194095"/>
                  <a:gd name="connsiteY79" fmla="*/ 268570 h 283464"/>
                  <a:gd name="connsiteX80" fmla="*/ 92255 w 194095"/>
                  <a:gd name="connsiteY80" fmla="*/ 272654 h 283464"/>
                  <a:gd name="connsiteX81" fmla="*/ 98965 w 194095"/>
                  <a:gd name="connsiteY81" fmla="*/ 270732 h 283464"/>
                  <a:gd name="connsiteX82" fmla="*/ 102799 w 194095"/>
                  <a:gd name="connsiteY82" fmla="*/ 267609 h 283464"/>
                  <a:gd name="connsiteX83" fmla="*/ 105914 w 194095"/>
                  <a:gd name="connsiteY83" fmla="*/ 264727 h 283464"/>
                  <a:gd name="connsiteX84" fmla="*/ 106154 w 194095"/>
                  <a:gd name="connsiteY84" fmla="*/ 264727 h 283464"/>
                  <a:gd name="connsiteX85" fmla="*/ 106393 w 194095"/>
                  <a:gd name="connsiteY85" fmla="*/ 264727 h 283464"/>
                  <a:gd name="connsiteX86" fmla="*/ 110467 w 194095"/>
                  <a:gd name="connsiteY86" fmla="*/ 266168 h 283464"/>
                  <a:gd name="connsiteX87" fmla="*/ 115259 w 194095"/>
                  <a:gd name="connsiteY87" fmla="*/ 267849 h 283464"/>
                  <a:gd name="connsiteX88" fmla="*/ 122208 w 194095"/>
                  <a:gd name="connsiteY88" fmla="*/ 267369 h 283464"/>
                  <a:gd name="connsiteX89" fmla="*/ 126042 w 194095"/>
                  <a:gd name="connsiteY89" fmla="*/ 261604 h 283464"/>
                  <a:gd name="connsiteX90" fmla="*/ 127001 w 194095"/>
                  <a:gd name="connsiteY90" fmla="*/ 256559 h 283464"/>
                  <a:gd name="connsiteX91" fmla="*/ 127480 w 194095"/>
                  <a:gd name="connsiteY91" fmla="*/ 252235 h 283464"/>
                  <a:gd name="connsiteX92" fmla="*/ 127480 w 194095"/>
                  <a:gd name="connsiteY92" fmla="*/ 251995 h 283464"/>
                  <a:gd name="connsiteX93" fmla="*/ 127720 w 194095"/>
                  <a:gd name="connsiteY93" fmla="*/ 251995 h 283464"/>
                  <a:gd name="connsiteX94" fmla="*/ 131793 w 194095"/>
                  <a:gd name="connsiteY94" fmla="*/ 250553 h 283464"/>
                  <a:gd name="connsiteX95" fmla="*/ 136586 w 194095"/>
                  <a:gd name="connsiteY95" fmla="*/ 248632 h 283464"/>
                  <a:gd name="connsiteX96" fmla="*/ 141618 w 194095"/>
                  <a:gd name="connsiteY96" fmla="*/ 243827 h 283464"/>
                  <a:gd name="connsiteX97" fmla="*/ 140899 w 194095"/>
                  <a:gd name="connsiteY97" fmla="*/ 236861 h 283464"/>
                  <a:gd name="connsiteX98" fmla="*/ 138263 w 194095"/>
                  <a:gd name="connsiteY98" fmla="*/ 232537 h 283464"/>
                  <a:gd name="connsiteX99" fmla="*/ 135867 w 194095"/>
                  <a:gd name="connsiteY99" fmla="*/ 228933 h 283464"/>
                  <a:gd name="connsiteX100" fmla="*/ 135867 w 194095"/>
                  <a:gd name="connsiteY100" fmla="*/ 228693 h 283464"/>
                  <a:gd name="connsiteX101" fmla="*/ 135867 w 194095"/>
                  <a:gd name="connsiteY101" fmla="*/ 228453 h 283464"/>
                  <a:gd name="connsiteX102" fmla="*/ 138024 w 194095"/>
                  <a:gd name="connsiteY102" fmla="*/ 224849 h 283464"/>
                  <a:gd name="connsiteX103" fmla="*/ 140420 w 194095"/>
                  <a:gd name="connsiteY103" fmla="*/ 220525 h 283464"/>
                  <a:gd name="connsiteX104" fmla="*/ 141139 w 194095"/>
                  <a:gd name="connsiteY104" fmla="*/ 213559 h 283464"/>
                  <a:gd name="connsiteX105" fmla="*/ 136107 w 194095"/>
                  <a:gd name="connsiteY105" fmla="*/ 208754 h 283464"/>
                  <a:gd name="connsiteX106" fmla="*/ 131314 w 194095"/>
                  <a:gd name="connsiteY106" fmla="*/ 207073 h 283464"/>
                  <a:gd name="connsiteX107" fmla="*/ 127241 w 194095"/>
                  <a:gd name="connsiteY107" fmla="*/ 205632 h 283464"/>
                  <a:gd name="connsiteX108" fmla="*/ 127001 w 194095"/>
                  <a:gd name="connsiteY108" fmla="*/ 205632 h 283464"/>
                  <a:gd name="connsiteX109" fmla="*/ 127001 w 194095"/>
                  <a:gd name="connsiteY109" fmla="*/ 205391 h 283464"/>
                  <a:gd name="connsiteX110" fmla="*/ 126282 w 194095"/>
                  <a:gd name="connsiteY110" fmla="*/ 201067 h 283464"/>
                  <a:gd name="connsiteX111" fmla="*/ 125563 w 194095"/>
                  <a:gd name="connsiteY111" fmla="*/ 196023 h 283464"/>
                  <a:gd name="connsiteX112" fmla="*/ 121729 w 194095"/>
                  <a:gd name="connsiteY112" fmla="*/ 190257 h 283464"/>
                  <a:gd name="connsiteX113" fmla="*/ 114780 w 194095"/>
                  <a:gd name="connsiteY113" fmla="*/ 189777 h 283464"/>
                  <a:gd name="connsiteX114" fmla="*/ 109988 w 194095"/>
                  <a:gd name="connsiteY114" fmla="*/ 191458 h 283464"/>
                  <a:gd name="connsiteX115" fmla="*/ 105914 w 194095"/>
                  <a:gd name="connsiteY115" fmla="*/ 193140 h 283464"/>
                  <a:gd name="connsiteX116" fmla="*/ 105674 w 194095"/>
                  <a:gd name="connsiteY116" fmla="*/ 193140 h 283464"/>
                  <a:gd name="connsiteX117" fmla="*/ 105435 w 194095"/>
                  <a:gd name="connsiteY117" fmla="*/ 193140 h 283464"/>
                  <a:gd name="connsiteX118" fmla="*/ 102320 w 194095"/>
                  <a:gd name="connsiteY118" fmla="*/ 190257 h 283464"/>
                  <a:gd name="connsiteX119" fmla="*/ 98486 w 194095"/>
                  <a:gd name="connsiteY119" fmla="*/ 187134 h 283464"/>
                  <a:gd name="connsiteX120" fmla="*/ 93214 w 194095"/>
                  <a:gd name="connsiteY120" fmla="*/ 185212 h 283464"/>
                  <a:gd name="connsiteX121" fmla="*/ 93214 w 194095"/>
                  <a:gd name="connsiteY121" fmla="*/ 185212 h 283464"/>
                  <a:gd name="connsiteX122" fmla="*/ 92974 w 194095"/>
                  <a:gd name="connsiteY122" fmla="*/ 197704 h 283464"/>
                  <a:gd name="connsiteX123" fmla="*/ 94172 w 194095"/>
                  <a:gd name="connsiteY123" fmla="*/ 198665 h 283464"/>
                  <a:gd name="connsiteX124" fmla="*/ 97767 w 194095"/>
                  <a:gd name="connsiteY124" fmla="*/ 201788 h 283464"/>
                  <a:gd name="connsiteX125" fmla="*/ 108550 w 194095"/>
                  <a:gd name="connsiteY125" fmla="*/ 203469 h 283464"/>
                  <a:gd name="connsiteX126" fmla="*/ 113103 w 194095"/>
                  <a:gd name="connsiteY126" fmla="*/ 201788 h 283464"/>
                  <a:gd name="connsiteX127" fmla="*/ 114540 w 194095"/>
                  <a:gd name="connsiteY127" fmla="*/ 201307 h 283464"/>
                  <a:gd name="connsiteX128" fmla="*/ 114780 w 194095"/>
                  <a:gd name="connsiteY128" fmla="*/ 202749 h 283464"/>
                  <a:gd name="connsiteX129" fmla="*/ 115499 w 194095"/>
                  <a:gd name="connsiteY129" fmla="*/ 207553 h 283464"/>
                  <a:gd name="connsiteX130" fmla="*/ 122688 w 194095"/>
                  <a:gd name="connsiteY130" fmla="*/ 215961 h 283464"/>
                  <a:gd name="connsiteX131" fmla="*/ 127241 w 194095"/>
                  <a:gd name="connsiteY131" fmla="*/ 217402 h 283464"/>
                  <a:gd name="connsiteX132" fmla="*/ 128678 w 194095"/>
                  <a:gd name="connsiteY132" fmla="*/ 217883 h 283464"/>
                  <a:gd name="connsiteX133" fmla="*/ 127959 w 194095"/>
                  <a:gd name="connsiteY133" fmla="*/ 219084 h 283464"/>
                  <a:gd name="connsiteX134" fmla="*/ 125563 w 194095"/>
                  <a:gd name="connsiteY134" fmla="*/ 223168 h 283464"/>
                  <a:gd name="connsiteX135" fmla="*/ 123886 w 194095"/>
                  <a:gd name="connsiteY135" fmla="*/ 228693 h 283464"/>
                  <a:gd name="connsiteX136" fmla="*/ 125803 w 194095"/>
                  <a:gd name="connsiteY136" fmla="*/ 234218 h 283464"/>
                  <a:gd name="connsiteX137" fmla="*/ 128439 w 194095"/>
                  <a:gd name="connsiteY137" fmla="*/ 238302 h 283464"/>
                  <a:gd name="connsiteX138" fmla="*/ 129158 w 194095"/>
                  <a:gd name="connsiteY138" fmla="*/ 239503 h 283464"/>
                  <a:gd name="connsiteX139" fmla="*/ 127720 w 194095"/>
                  <a:gd name="connsiteY139" fmla="*/ 239984 h 283464"/>
                  <a:gd name="connsiteX140" fmla="*/ 123167 w 194095"/>
                  <a:gd name="connsiteY140" fmla="*/ 241665 h 283464"/>
                  <a:gd name="connsiteX141" fmla="*/ 116218 w 194095"/>
                  <a:gd name="connsiteY141" fmla="*/ 250073 h 283464"/>
                  <a:gd name="connsiteX142" fmla="*/ 115499 w 194095"/>
                  <a:gd name="connsiteY142" fmla="*/ 254877 h 283464"/>
                  <a:gd name="connsiteX143" fmla="*/ 115259 w 194095"/>
                  <a:gd name="connsiteY143" fmla="*/ 256319 h 283464"/>
                  <a:gd name="connsiteX144" fmla="*/ 113822 w 194095"/>
                  <a:gd name="connsiteY144" fmla="*/ 255838 h 283464"/>
                  <a:gd name="connsiteX145" fmla="*/ 109269 w 194095"/>
                  <a:gd name="connsiteY145" fmla="*/ 254157 h 283464"/>
                  <a:gd name="connsiteX146" fmla="*/ 103518 w 194095"/>
                  <a:gd name="connsiteY146" fmla="*/ 253436 h 283464"/>
                  <a:gd name="connsiteX147" fmla="*/ 98486 w 194095"/>
                  <a:gd name="connsiteY147" fmla="*/ 256319 h 283464"/>
                  <a:gd name="connsiteX148" fmla="*/ 94891 w 194095"/>
                  <a:gd name="connsiteY148" fmla="*/ 259442 h 283464"/>
                  <a:gd name="connsiteX149" fmla="*/ 93693 w 194095"/>
                  <a:gd name="connsiteY149" fmla="*/ 260403 h 283464"/>
                  <a:gd name="connsiteX150" fmla="*/ 92974 w 194095"/>
                  <a:gd name="connsiteY150" fmla="*/ 259201 h 283464"/>
                  <a:gd name="connsiteX151" fmla="*/ 90578 w 194095"/>
                  <a:gd name="connsiteY151" fmla="*/ 255118 h 283464"/>
                  <a:gd name="connsiteX152" fmla="*/ 86744 w 194095"/>
                  <a:gd name="connsiteY152" fmla="*/ 250794 h 283464"/>
                  <a:gd name="connsiteX153" fmla="*/ 80993 w 194095"/>
                  <a:gd name="connsiteY153" fmla="*/ 249592 h 283464"/>
                  <a:gd name="connsiteX154" fmla="*/ 76201 w 194095"/>
                  <a:gd name="connsiteY154" fmla="*/ 249833 h 283464"/>
                  <a:gd name="connsiteX155" fmla="*/ 74763 w 194095"/>
                  <a:gd name="connsiteY155" fmla="*/ 249833 h 283464"/>
                  <a:gd name="connsiteX156" fmla="*/ 75002 w 194095"/>
                  <a:gd name="connsiteY156" fmla="*/ 248391 h 283464"/>
                  <a:gd name="connsiteX157" fmla="*/ 75961 w 194095"/>
                  <a:gd name="connsiteY157" fmla="*/ 243827 h 283464"/>
                  <a:gd name="connsiteX158" fmla="*/ 75721 w 194095"/>
                  <a:gd name="connsiteY158" fmla="*/ 238062 h 283464"/>
                  <a:gd name="connsiteX159" fmla="*/ 72127 w 194095"/>
                  <a:gd name="connsiteY159" fmla="*/ 233497 h 283464"/>
                  <a:gd name="connsiteX160" fmla="*/ 68293 w 194095"/>
                  <a:gd name="connsiteY160" fmla="*/ 230615 h 283464"/>
                  <a:gd name="connsiteX161" fmla="*/ 67095 w 194095"/>
                  <a:gd name="connsiteY161" fmla="*/ 229654 h 283464"/>
                  <a:gd name="connsiteX162" fmla="*/ 68293 w 194095"/>
                  <a:gd name="connsiteY162" fmla="*/ 228693 h 283464"/>
                  <a:gd name="connsiteX163" fmla="*/ 72127 w 194095"/>
                  <a:gd name="connsiteY163" fmla="*/ 225570 h 283464"/>
                  <a:gd name="connsiteX164" fmla="*/ 75721 w 194095"/>
                  <a:gd name="connsiteY164" fmla="*/ 221006 h 283464"/>
                  <a:gd name="connsiteX165" fmla="*/ 75961 w 194095"/>
                  <a:gd name="connsiteY165" fmla="*/ 215240 h 283464"/>
                  <a:gd name="connsiteX166" fmla="*/ 75002 w 194095"/>
                  <a:gd name="connsiteY166" fmla="*/ 210676 h 283464"/>
                  <a:gd name="connsiteX167" fmla="*/ 74284 w 194095"/>
                  <a:gd name="connsiteY167" fmla="*/ 208754 h 283464"/>
                  <a:gd name="connsiteX168" fmla="*/ 75721 w 194095"/>
                  <a:gd name="connsiteY168" fmla="*/ 208754 h 283464"/>
                  <a:gd name="connsiteX169" fmla="*/ 80514 w 194095"/>
                  <a:gd name="connsiteY169" fmla="*/ 208754 h 283464"/>
                  <a:gd name="connsiteX170" fmla="*/ 86265 w 194095"/>
                  <a:gd name="connsiteY170" fmla="*/ 207794 h 283464"/>
                  <a:gd name="connsiteX171" fmla="*/ 90099 w 194095"/>
                  <a:gd name="connsiteY171" fmla="*/ 203469 h 283464"/>
                  <a:gd name="connsiteX172" fmla="*/ 92255 w 194095"/>
                  <a:gd name="connsiteY172" fmla="*/ 199145 h 283464"/>
                  <a:gd name="connsiteX173" fmla="*/ 92974 w 194095"/>
                  <a:gd name="connsiteY173" fmla="*/ 197704 h 283464"/>
                  <a:gd name="connsiteX174" fmla="*/ 92974 w 194095"/>
                  <a:gd name="connsiteY174" fmla="*/ 197704 h 283464"/>
                  <a:gd name="connsiteX175" fmla="*/ 109029 w 194095"/>
                  <a:gd name="connsiteY175" fmla="*/ 215000 h 283464"/>
                  <a:gd name="connsiteX176" fmla="*/ 92974 w 194095"/>
                  <a:gd name="connsiteY176" fmla="*/ 230855 h 283464"/>
                  <a:gd name="connsiteX177" fmla="*/ 92974 w 194095"/>
                  <a:gd name="connsiteY177" fmla="*/ 230615 h 283464"/>
                  <a:gd name="connsiteX178" fmla="*/ 88901 w 194095"/>
                  <a:gd name="connsiteY178" fmla="*/ 226771 h 283464"/>
                  <a:gd name="connsiteX179" fmla="*/ 84827 w 194095"/>
                  <a:gd name="connsiteY179" fmla="*/ 222928 h 283464"/>
                  <a:gd name="connsiteX180" fmla="*/ 77159 w 194095"/>
                  <a:gd name="connsiteY180" fmla="*/ 230615 h 283464"/>
                  <a:gd name="connsiteX181" fmla="*/ 80993 w 194095"/>
                  <a:gd name="connsiteY181" fmla="*/ 234458 h 283464"/>
                  <a:gd name="connsiteX182" fmla="*/ 85067 w 194095"/>
                  <a:gd name="connsiteY182" fmla="*/ 238302 h 283464"/>
                  <a:gd name="connsiteX183" fmla="*/ 92735 w 194095"/>
                  <a:gd name="connsiteY183" fmla="*/ 245989 h 283464"/>
                  <a:gd name="connsiteX184" fmla="*/ 116457 w 194095"/>
                  <a:gd name="connsiteY184" fmla="*/ 222447 h 283464"/>
                  <a:gd name="connsiteX185" fmla="*/ 109029 w 194095"/>
                  <a:gd name="connsiteY185" fmla="*/ 215000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94095" h="283464">
                    <a:moveTo>
                      <a:pt x="0" y="0"/>
                    </a:moveTo>
                    <a:lnTo>
                      <a:pt x="152161" y="0"/>
                    </a:lnTo>
                    <a:lnTo>
                      <a:pt x="152161" y="43721"/>
                    </a:lnTo>
                    <a:lnTo>
                      <a:pt x="195773" y="43721"/>
                    </a:lnTo>
                    <a:lnTo>
                      <a:pt x="195773" y="283464"/>
                    </a:lnTo>
                    <a:lnTo>
                      <a:pt x="0" y="283464"/>
                    </a:lnTo>
                    <a:lnTo>
                      <a:pt x="0" y="0"/>
                    </a:lnTo>
                    <a:close/>
                    <a:moveTo>
                      <a:pt x="163184" y="7687"/>
                    </a:moveTo>
                    <a:lnTo>
                      <a:pt x="188105" y="32670"/>
                    </a:lnTo>
                    <a:lnTo>
                      <a:pt x="163184" y="32670"/>
                    </a:lnTo>
                    <a:lnTo>
                      <a:pt x="163184" y="7687"/>
                    </a:lnTo>
                    <a:close/>
                    <a:moveTo>
                      <a:pt x="54395" y="21860"/>
                    </a:moveTo>
                    <a:lnTo>
                      <a:pt x="54395" y="32670"/>
                    </a:lnTo>
                    <a:lnTo>
                      <a:pt x="130595" y="32670"/>
                    </a:lnTo>
                    <a:lnTo>
                      <a:pt x="130595" y="21860"/>
                    </a:lnTo>
                    <a:lnTo>
                      <a:pt x="54395" y="21860"/>
                    </a:lnTo>
                    <a:close/>
                    <a:moveTo>
                      <a:pt x="21806" y="54531"/>
                    </a:moveTo>
                    <a:lnTo>
                      <a:pt x="21806" y="65341"/>
                    </a:lnTo>
                    <a:lnTo>
                      <a:pt x="173967" y="65341"/>
                    </a:lnTo>
                    <a:lnTo>
                      <a:pt x="173967" y="54531"/>
                    </a:lnTo>
                    <a:lnTo>
                      <a:pt x="21806" y="54531"/>
                    </a:lnTo>
                    <a:close/>
                    <a:moveTo>
                      <a:pt x="21806" y="76391"/>
                    </a:moveTo>
                    <a:lnTo>
                      <a:pt x="21806" y="87201"/>
                    </a:lnTo>
                    <a:lnTo>
                      <a:pt x="173967" y="87201"/>
                    </a:lnTo>
                    <a:lnTo>
                      <a:pt x="173967" y="76391"/>
                    </a:lnTo>
                    <a:lnTo>
                      <a:pt x="21806" y="76391"/>
                    </a:lnTo>
                    <a:close/>
                    <a:moveTo>
                      <a:pt x="21806" y="98011"/>
                    </a:moveTo>
                    <a:lnTo>
                      <a:pt x="21806" y="108821"/>
                    </a:lnTo>
                    <a:lnTo>
                      <a:pt x="173967" y="108821"/>
                    </a:lnTo>
                    <a:lnTo>
                      <a:pt x="173967" y="98011"/>
                    </a:lnTo>
                    <a:lnTo>
                      <a:pt x="21806" y="98011"/>
                    </a:lnTo>
                    <a:close/>
                    <a:moveTo>
                      <a:pt x="21806" y="119872"/>
                    </a:moveTo>
                    <a:lnTo>
                      <a:pt x="21806" y="130682"/>
                    </a:lnTo>
                    <a:lnTo>
                      <a:pt x="173967" y="130682"/>
                    </a:lnTo>
                    <a:lnTo>
                      <a:pt x="173967" y="119872"/>
                    </a:lnTo>
                    <a:lnTo>
                      <a:pt x="21806" y="119872"/>
                    </a:lnTo>
                    <a:close/>
                    <a:moveTo>
                      <a:pt x="21806" y="141732"/>
                    </a:moveTo>
                    <a:lnTo>
                      <a:pt x="21806" y="152542"/>
                    </a:lnTo>
                    <a:lnTo>
                      <a:pt x="173967" y="152542"/>
                    </a:lnTo>
                    <a:lnTo>
                      <a:pt x="173967" y="141732"/>
                    </a:lnTo>
                    <a:lnTo>
                      <a:pt x="21806" y="141732"/>
                    </a:lnTo>
                    <a:close/>
                    <a:moveTo>
                      <a:pt x="21806" y="163592"/>
                    </a:moveTo>
                    <a:lnTo>
                      <a:pt x="21806" y="174402"/>
                    </a:lnTo>
                    <a:lnTo>
                      <a:pt x="98006" y="174402"/>
                    </a:lnTo>
                    <a:lnTo>
                      <a:pt x="98006" y="163592"/>
                    </a:lnTo>
                    <a:lnTo>
                      <a:pt x="21806" y="163592"/>
                    </a:lnTo>
                    <a:close/>
                    <a:moveTo>
                      <a:pt x="93214" y="185212"/>
                    </a:moveTo>
                    <a:cubicBezTo>
                      <a:pt x="92495" y="185212"/>
                      <a:pt x="91537" y="185212"/>
                      <a:pt x="90818" y="185453"/>
                    </a:cubicBezTo>
                    <a:lnTo>
                      <a:pt x="90818" y="185693"/>
                    </a:lnTo>
                    <a:cubicBezTo>
                      <a:pt x="88182" y="185933"/>
                      <a:pt x="86025" y="187615"/>
                      <a:pt x="85067" y="190017"/>
                    </a:cubicBezTo>
                    <a:cubicBezTo>
                      <a:pt x="84108" y="191458"/>
                      <a:pt x="83389" y="192900"/>
                      <a:pt x="82670" y="194341"/>
                    </a:cubicBezTo>
                    <a:cubicBezTo>
                      <a:pt x="81952" y="195782"/>
                      <a:pt x="81233" y="197224"/>
                      <a:pt x="80753" y="198185"/>
                    </a:cubicBezTo>
                    <a:cubicBezTo>
                      <a:pt x="80753" y="198185"/>
                      <a:pt x="80753" y="198425"/>
                      <a:pt x="80753" y="198425"/>
                    </a:cubicBezTo>
                    <a:lnTo>
                      <a:pt x="80514" y="198425"/>
                    </a:lnTo>
                    <a:cubicBezTo>
                      <a:pt x="79316" y="198425"/>
                      <a:pt x="77878" y="198425"/>
                      <a:pt x="76201" y="198425"/>
                    </a:cubicBezTo>
                    <a:cubicBezTo>
                      <a:pt x="74523" y="198425"/>
                      <a:pt x="72846" y="198425"/>
                      <a:pt x="71168" y="198425"/>
                    </a:cubicBezTo>
                    <a:cubicBezTo>
                      <a:pt x="68772" y="198185"/>
                      <a:pt x="66376" y="199386"/>
                      <a:pt x="64699" y="201307"/>
                    </a:cubicBezTo>
                    <a:cubicBezTo>
                      <a:pt x="63021" y="203229"/>
                      <a:pt x="62542" y="205632"/>
                      <a:pt x="63261" y="208034"/>
                    </a:cubicBezTo>
                    <a:cubicBezTo>
                      <a:pt x="63500" y="209715"/>
                      <a:pt x="63740" y="211397"/>
                      <a:pt x="64219" y="213078"/>
                    </a:cubicBezTo>
                    <a:cubicBezTo>
                      <a:pt x="64459" y="214760"/>
                      <a:pt x="64938" y="216201"/>
                      <a:pt x="65178" y="217162"/>
                    </a:cubicBezTo>
                    <a:cubicBezTo>
                      <a:pt x="65178" y="217162"/>
                      <a:pt x="65178" y="217162"/>
                      <a:pt x="65178" y="217402"/>
                    </a:cubicBezTo>
                    <a:cubicBezTo>
                      <a:pt x="65178" y="217643"/>
                      <a:pt x="65178" y="217402"/>
                      <a:pt x="65178" y="217643"/>
                    </a:cubicBezTo>
                    <a:cubicBezTo>
                      <a:pt x="64459" y="218363"/>
                      <a:pt x="63021" y="219324"/>
                      <a:pt x="61823" y="220285"/>
                    </a:cubicBezTo>
                    <a:cubicBezTo>
                      <a:pt x="60385" y="221246"/>
                      <a:pt x="59187" y="222447"/>
                      <a:pt x="57989" y="223648"/>
                    </a:cubicBezTo>
                    <a:cubicBezTo>
                      <a:pt x="54634" y="226291"/>
                      <a:pt x="53915" y="231095"/>
                      <a:pt x="56551" y="234458"/>
                    </a:cubicBezTo>
                    <a:cubicBezTo>
                      <a:pt x="57031" y="234939"/>
                      <a:pt x="57510" y="235659"/>
                      <a:pt x="57989" y="235900"/>
                    </a:cubicBezTo>
                    <a:cubicBezTo>
                      <a:pt x="59187" y="237101"/>
                      <a:pt x="60625" y="238062"/>
                      <a:pt x="61823" y="239023"/>
                    </a:cubicBezTo>
                    <a:cubicBezTo>
                      <a:pt x="63021" y="239984"/>
                      <a:pt x="64459" y="240944"/>
                      <a:pt x="65178" y="241665"/>
                    </a:cubicBezTo>
                    <a:cubicBezTo>
                      <a:pt x="65178" y="241665"/>
                      <a:pt x="65178" y="241665"/>
                      <a:pt x="65417" y="241905"/>
                    </a:cubicBezTo>
                    <a:lnTo>
                      <a:pt x="65417" y="242146"/>
                    </a:lnTo>
                    <a:cubicBezTo>
                      <a:pt x="65178" y="243106"/>
                      <a:pt x="64938" y="244788"/>
                      <a:pt x="64699" y="246229"/>
                    </a:cubicBezTo>
                    <a:cubicBezTo>
                      <a:pt x="64219" y="247911"/>
                      <a:pt x="63980" y="249592"/>
                      <a:pt x="63980" y="251274"/>
                    </a:cubicBezTo>
                    <a:cubicBezTo>
                      <a:pt x="63261" y="253676"/>
                      <a:pt x="63980" y="256319"/>
                      <a:pt x="65657" y="258000"/>
                    </a:cubicBezTo>
                    <a:cubicBezTo>
                      <a:pt x="67095" y="259922"/>
                      <a:pt x="69731" y="260883"/>
                      <a:pt x="72127" y="260643"/>
                    </a:cubicBezTo>
                    <a:cubicBezTo>
                      <a:pt x="73804" y="260643"/>
                      <a:pt x="75482" y="260643"/>
                      <a:pt x="77159" y="260643"/>
                    </a:cubicBezTo>
                    <a:cubicBezTo>
                      <a:pt x="78836" y="260643"/>
                      <a:pt x="80274" y="260403"/>
                      <a:pt x="81472" y="260403"/>
                    </a:cubicBezTo>
                    <a:lnTo>
                      <a:pt x="81712" y="260403"/>
                    </a:lnTo>
                    <a:cubicBezTo>
                      <a:pt x="81712" y="260403"/>
                      <a:pt x="81712" y="260403"/>
                      <a:pt x="81712" y="260643"/>
                    </a:cubicBezTo>
                    <a:cubicBezTo>
                      <a:pt x="82191" y="261604"/>
                      <a:pt x="82910" y="262805"/>
                      <a:pt x="83869" y="264246"/>
                    </a:cubicBezTo>
                    <a:cubicBezTo>
                      <a:pt x="84587" y="265687"/>
                      <a:pt x="85546" y="267129"/>
                      <a:pt x="86504" y="268570"/>
                    </a:cubicBezTo>
                    <a:cubicBezTo>
                      <a:pt x="87463" y="270732"/>
                      <a:pt x="89620" y="272414"/>
                      <a:pt x="92255" y="272654"/>
                    </a:cubicBezTo>
                    <a:cubicBezTo>
                      <a:pt x="94652" y="273134"/>
                      <a:pt x="97288" y="272414"/>
                      <a:pt x="98965" y="270732"/>
                    </a:cubicBezTo>
                    <a:cubicBezTo>
                      <a:pt x="100403" y="269771"/>
                      <a:pt x="101601" y="268570"/>
                      <a:pt x="102799" y="267609"/>
                    </a:cubicBezTo>
                    <a:cubicBezTo>
                      <a:pt x="103997" y="266408"/>
                      <a:pt x="105195" y="265447"/>
                      <a:pt x="105914" y="264727"/>
                    </a:cubicBezTo>
                    <a:cubicBezTo>
                      <a:pt x="105914" y="264727"/>
                      <a:pt x="105914" y="264727"/>
                      <a:pt x="106154" y="264727"/>
                    </a:cubicBezTo>
                    <a:lnTo>
                      <a:pt x="106393" y="264727"/>
                    </a:lnTo>
                    <a:cubicBezTo>
                      <a:pt x="107352" y="264967"/>
                      <a:pt x="108789" y="265687"/>
                      <a:pt x="110467" y="266168"/>
                    </a:cubicBezTo>
                    <a:cubicBezTo>
                      <a:pt x="112144" y="266889"/>
                      <a:pt x="113582" y="267369"/>
                      <a:pt x="115259" y="267849"/>
                    </a:cubicBezTo>
                    <a:cubicBezTo>
                      <a:pt x="117416" y="268810"/>
                      <a:pt x="120052" y="268570"/>
                      <a:pt x="122208" y="267369"/>
                    </a:cubicBezTo>
                    <a:cubicBezTo>
                      <a:pt x="124365" y="266168"/>
                      <a:pt x="125803" y="264006"/>
                      <a:pt x="126042" y="261604"/>
                    </a:cubicBezTo>
                    <a:cubicBezTo>
                      <a:pt x="126522" y="259922"/>
                      <a:pt x="126761" y="258241"/>
                      <a:pt x="127001" y="256559"/>
                    </a:cubicBezTo>
                    <a:cubicBezTo>
                      <a:pt x="127241" y="254877"/>
                      <a:pt x="127480" y="253436"/>
                      <a:pt x="127480" y="252235"/>
                    </a:cubicBezTo>
                    <a:cubicBezTo>
                      <a:pt x="127480" y="252235"/>
                      <a:pt x="127480" y="251995"/>
                      <a:pt x="127480" y="251995"/>
                    </a:cubicBezTo>
                    <a:cubicBezTo>
                      <a:pt x="127480" y="251995"/>
                      <a:pt x="127480" y="251995"/>
                      <a:pt x="127720" y="251995"/>
                    </a:cubicBezTo>
                    <a:cubicBezTo>
                      <a:pt x="128678" y="251514"/>
                      <a:pt x="130116" y="251034"/>
                      <a:pt x="131793" y="250553"/>
                    </a:cubicBezTo>
                    <a:cubicBezTo>
                      <a:pt x="133471" y="250073"/>
                      <a:pt x="134909" y="249352"/>
                      <a:pt x="136586" y="248632"/>
                    </a:cubicBezTo>
                    <a:cubicBezTo>
                      <a:pt x="138982" y="247911"/>
                      <a:pt x="140899" y="246229"/>
                      <a:pt x="141618" y="243827"/>
                    </a:cubicBezTo>
                    <a:cubicBezTo>
                      <a:pt x="142577" y="241425"/>
                      <a:pt x="142337" y="239023"/>
                      <a:pt x="140899" y="236861"/>
                    </a:cubicBezTo>
                    <a:cubicBezTo>
                      <a:pt x="140180" y="235419"/>
                      <a:pt x="139222" y="233978"/>
                      <a:pt x="138263" y="232537"/>
                    </a:cubicBezTo>
                    <a:cubicBezTo>
                      <a:pt x="137305" y="231095"/>
                      <a:pt x="136586" y="229894"/>
                      <a:pt x="135867" y="228933"/>
                    </a:cubicBezTo>
                    <a:lnTo>
                      <a:pt x="135867" y="228693"/>
                    </a:lnTo>
                    <a:cubicBezTo>
                      <a:pt x="135867" y="228693"/>
                      <a:pt x="135867" y="228453"/>
                      <a:pt x="135867" y="228453"/>
                    </a:cubicBezTo>
                    <a:cubicBezTo>
                      <a:pt x="136346" y="227492"/>
                      <a:pt x="137305" y="226291"/>
                      <a:pt x="138024" y="224849"/>
                    </a:cubicBezTo>
                    <a:cubicBezTo>
                      <a:pt x="138982" y="223408"/>
                      <a:pt x="139701" y="221967"/>
                      <a:pt x="140420" y="220525"/>
                    </a:cubicBezTo>
                    <a:cubicBezTo>
                      <a:pt x="141858" y="218604"/>
                      <a:pt x="142097" y="215961"/>
                      <a:pt x="141139" y="213559"/>
                    </a:cubicBezTo>
                    <a:cubicBezTo>
                      <a:pt x="140420" y="211157"/>
                      <a:pt x="138503" y="209235"/>
                      <a:pt x="136107" y="208754"/>
                    </a:cubicBezTo>
                    <a:cubicBezTo>
                      <a:pt x="134429" y="208034"/>
                      <a:pt x="132992" y="207553"/>
                      <a:pt x="131314" y="207073"/>
                    </a:cubicBezTo>
                    <a:cubicBezTo>
                      <a:pt x="129637" y="206592"/>
                      <a:pt x="128199" y="206112"/>
                      <a:pt x="127241" y="205632"/>
                    </a:cubicBezTo>
                    <a:cubicBezTo>
                      <a:pt x="127241" y="205632"/>
                      <a:pt x="127241" y="205632"/>
                      <a:pt x="127001" y="205632"/>
                    </a:cubicBezTo>
                    <a:cubicBezTo>
                      <a:pt x="126761" y="205632"/>
                      <a:pt x="127001" y="205632"/>
                      <a:pt x="127001" y="205391"/>
                    </a:cubicBezTo>
                    <a:cubicBezTo>
                      <a:pt x="126761" y="204430"/>
                      <a:pt x="126522" y="202749"/>
                      <a:pt x="126282" y="201067"/>
                    </a:cubicBezTo>
                    <a:cubicBezTo>
                      <a:pt x="126042" y="199386"/>
                      <a:pt x="125803" y="197704"/>
                      <a:pt x="125563" y="196023"/>
                    </a:cubicBezTo>
                    <a:cubicBezTo>
                      <a:pt x="125324" y="193620"/>
                      <a:pt x="123886" y="191458"/>
                      <a:pt x="121729" y="190257"/>
                    </a:cubicBezTo>
                    <a:cubicBezTo>
                      <a:pt x="119573" y="189056"/>
                      <a:pt x="116937" y="188816"/>
                      <a:pt x="114780" y="189777"/>
                    </a:cubicBezTo>
                    <a:cubicBezTo>
                      <a:pt x="113103" y="190257"/>
                      <a:pt x="111665" y="190738"/>
                      <a:pt x="109988" y="191458"/>
                    </a:cubicBezTo>
                    <a:cubicBezTo>
                      <a:pt x="108550" y="192179"/>
                      <a:pt x="107112" y="192659"/>
                      <a:pt x="105914" y="193140"/>
                    </a:cubicBezTo>
                    <a:lnTo>
                      <a:pt x="105674" y="193140"/>
                    </a:lnTo>
                    <a:cubicBezTo>
                      <a:pt x="105674" y="193140"/>
                      <a:pt x="105674" y="193140"/>
                      <a:pt x="105435" y="193140"/>
                    </a:cubicBezTo>
                    <a:cubicBezTo>
                      <a:pt x="104716" y="192419"/>
                      <a:pt x="103518" y="191458"/>
                      <a:pt x="102320" y="190257"/>
                    </a:cubicBezTo>
                    <a:cubicBezTo>
                      <a:pt x="101121" y="189056"/>
                      <a:pt x="99923" y="188095"/>
                      <a:pt x="98486" y="187134"/>
                    </a:cubicBezTo>
                    <a:cubicBezTo>
                      <a:pt x="96329" y="186173"/>
                      <a:pt x="94891" y="185693"/>
                      <a:pt x="93214" y="185212"/>
                    </a:cubicBezTo>
                    <a:lnTo>
                      <a:pt x="93214" y="185212"/>
                    </a:lnTo>
                    <a:close/>
                    <a:moveTo>
                      <a:pt x="92974" y="197704"/>
                    </a:moveTo>
                    <a:cubicBezTo>
                      <a:pt x="93454" y="198185"/>
                      <a:pt x="93693" y="198185"/>
                      <a:pt x="94172" y="198665"/>
                    </a:cubicBezTo>
                    <a:cubicBezTo>
                      <a:pt x="95371" y="199626"/>
                      <a:pt x="96569" y="200827"/>
                      <a:pt x="97767" y="201788"/>
                    </a:cubicBezTo>
                    <a:cubicBezTo>
                      <a:pt x="100642" y="204671"/>
                      <a:pt x="104955" y="205391"/>
                      <a:pt x="108550" y="203469"/>
                    </a:cubicBezTo>
                    <a:cubicBezTo>
                      <a:pt x="109988" y="202989"/>
                      <a:pt x="111665" y="202268"/>
                      <a:pt x="113103" y="201788"/>
                    </a:cubicBezTo>
                    <a:cubicBezTo>
                      <a:pt x="113582" y="201548"/>
                      <a:pt x="114061" y="201307"/>
                      <a:pt x="114540" y="201307"/>
                    </a:cubicBezTo>
                    <a:cubicBezTo>
                      <a:pt x="114540" y="201788"/>
                      <a:pt x="114780" y="202028"/>
                      <a:pt x="114780" y="202749"/>
                    </a:cubicBezTo>
                    <a:cubicBezTo>
                      <a:pt x="115020" y="204190"/>
                      <a:pt x="115259" y="205872"/>
                      <a:pt x="115499" y="207553"/>
                    </a:cubicBezTo>
                    <a:cubicBezTo>
                      <a:pt x="115739" y="211637"/>
                      <a:pt x="118614" y="215000"/>
                      <a:pt x="122688" y="215961"/>
                    </a:cubicBezTo>
                    <a:cubicBezTo>
                      <a:pt x="124125" y="216442"/>
                      <a:pt x="125803" y="216922"/>
                      <a:pt x="127241" y="217402"/>
                    </a:cubicBezTo>
                    <a:cubicBezTo>
                      <a:pt x="127720" y="217643"/>
                      <a:pt x="128199" y="217643"/>
                      <a:pt x="128678" y="217883"/>
                    </a:cubicBezTo>
                    <a:cubicBezTo>
                      <a:pt x="128439" y="218363"/>
                      <a:pt x="128199" y="218604"/>
                      <a:pt x="127959" y="219084"/>
                    </a:cubicBezTo>
                    <a:cubicBezTo>
                      <a:pt x="127241" y="220285"/>
                      <a:pt x="126282" y="221727"/>
                      <a:pt x="125563" y="223168"/>
                    </a:cubicBezTo>
                    <a:cubicBezTo>
                      <a:pt x="124365" y="224849"/>
                      <a:pt x="123646" y="226771"/>
                      <a:pt x="123886" y="228693"/>
                    </a:cubicBezTo>
                    <a:cubicBezTo>
                      <a:pt x="123886" y="230615"/>
                      <a:pt x="124605" y="232537"/>
                      <a:pt x="125803" y="234218"/>
                    </a:cubicBezTo>
                    <a:cubicBezTo>
                      <a:pt x="126522" y="235659"/>
                      <a:pt x="127480" y="237101"/>
                      <a:pt x="128439" y="238302"/>
                    </a:cubicBezTo>
                    <a:cubicBezTo>
                      <a:pt x="128678" y="238782"/>
                      <a:pt x="128918" y="239023"/>
                      <a:pt x="129158" y="239503"/>
                    </a:cubicBezTo>
                    <a:lnTo>
                      <a:pt x="127720" y="239984"/>
                    </a:lnTo>
                    <a:cubicBezTo>
                      <a:pt x="126282" y="240464"/>
                      <a:pt x="124605" y="240944"/>
                      <a:pt x="123167" y="241665"/>
                    </a:cubicBezTo>
                    <a:cubicBezTo>
                      <a:pt x="119333" y="242626"/>
                      <a:pt x="116457" y="245989"/>
                      <a:pt x="116218" y="250073"/>
                    </a:cubicBezTo>
                    <a:cubicBezTo>
                      <a:pt x="115978" y="251754"/>
                      <a:pt x="115739" y="253196"/>
                      <a:pt x="115499" y="254877"/>
                    </a:cubicBezTo>
                    <a:cubicBezTo>
                      <a:pt x="115499" y="255358"/>
                      <a:pt x="115259" y="255838"/>
                      <a:pt x="115259" y="256319"/>
                    </a:cubicBezTo>
                    <a:lnTo>
                      <a:pt x="113822" y="255838"/>
                    </a:lnTo>
                    <a:cubicBezTo>
                      <a:pt x="112384" y="255358"/>
                      <a:pt x="110946" y="254637"/>
                      <a:pt x="109269" y="254157"/>
                    </a:cubicBezTo>
                    <a:cubicBezTo>
                      <a:pt x="107591" y="253196"/>
                      <a:pt x="105435" y="252956"/>
                      <a:pt x="103518" y="253436"/>
                    </a:cubicBezTo>
                    <a:cubicBezTo>
                      <a:pt x="101601" y="253676"/>
                      <a:pt x="99684" y="254637"/>
                      <a:pt x="98486" y="256319"/>
                    </a:cubicBezTo>
                    <a:cubicBezTo>
                      <a:pt x="97288" y="257280"/>
                      <a:pt x="96089" y="258481"/>
                      <a:pt x="94891" y="259442"/>
                    </a:cubicBezTo>
                    <a:cubicBezTo>
                      <a:pt x="94412" y="259922"/>
                      <a:pt x="94172" y="259922"/>
                      <a:pt x="93693" y="260403"/>
                    </a:cubicBezTo>
                    <a:cubicBezTo>
                      <a:pt x="93454" y="259922"/>
                      <a:pt x="93214" y="259682"/>
                      <a:pt x="92974" y="259201"/>
                    </a:cubicBezTo>
                    <a:cubicBezTo>
                      <a:pt x="92255" y="257760"/>
                      <a:pt x="91537" y="256319"/>
                      <a:pt x="90578" y="255118"/>
                    </a:cubicBezTo>
                    <a:cubicBezTo>
                      <a:pt x="89859" y="253196"/>
                      <a:pt x="88421" y="251754"/>
                      <a:pt x="86744" y="250794"/>
                    </a:cubicBezTo>
                    <a:cubicBezTo>
                      <a:pt x="85067" y="249833"/>
                      <a:pt x="82910" y="249352"/>
                      <a:pt x="80993" y="249592"/>
                    </a:cubicBezTo>
                    <a:cubicBezTo>
                      <a:pt x="79316" y="249592"/>
                      <a:pt x="77638" y="249592"/>
                      <a:pt x="76201" y="249833"/>
                    </a:cubicBezTo>
                    <a:lnTo>
                      <a:pt x="74763" y="249833"/>
                    </a:lnTo>
                    <a:cubicBezTo>
                      <a:pt x="74763" y="249352"/>
                      <a:pt x="75002" y="248872"/>
                      <a:pt x="75002" y="248391"/>
                    </a:cubicBezTo>
                    <a:cubicBezTo>
                      <a:pt x="75242" y="246950"/>
                      <a:pt x="75721" y="245268"/>
                      <a:pt x="75961" y="243827"/>
                    </a:cubicBezTo>
                    <a:cubicBezTo>
                      <a:pt x="76440" y="241905"/>
                      <a:pt x="76440" y="239984"/>
                      <a:pt x="75721" y="238062"/>
                    </a:cubicBezTo>
                    <a:cubicBezTo>
                      <a:pt x="75002" y="236140"/>
                      <a:pt x="73804" y="234458"/>
                      <a:pt x="72127" y="233497"/>
                    </a:cubicBezTo>
                    <a:cubicBezTo>
                      <a:pt x="70929" y="232537"/>
                      <a:pt x="69491" y="231576"/>
                      <a:pt x="68293" y="230615"/>
                    </a:cubicBezTo>
                    <a:cubicBezTo>
                      <a:pt x="67814" y="230134"/>
                      <a:pt x="67574" y="229894"/>
                      <a:pt x="67095" y="229654"/>
                    </a:cubicBezTo>
                    <a:lnTo>
                      <a:pt x="68293" y="228693"/>
                    </a:lnTo>
                    <a:cubicBezTo>
                      <a:pt x="69491" y="227732"/>
                      <a:pt x="70689" y="226771"/>
                      <a:pt x="72127" y="225570"/>
                    </a:cubicBezTo>
                    <a:cubicBezTo>
                      <a:pt x="73804" y="224609"/>
                      <a:pt x="75002" y="222928"/>
                      <a:pt x="75721" y="221006"/>
                    </a:cubicBezTo>
                    <a:cubicBezTo>
                      <a:pt x="76440" y="219084"/>
                      <a:pt x="76440" y="217162"/>
                      <a:pt x="75961" y="215240"/>
                    </a:cubicBezTo>
                    <a:cubicBezTo>
                      <a:pt x="75721" y="213559"/>
                      <a:pt x="75242" y="212118"/>
                      <a:pt x="75002" y="210676"/>
                    </a:cubicBezTo>
                    <a:cubicBezTo>
                      <a:pt x="74284" y="209715"/>
                      <a:pt x="74284" y="209235"/>
                      <a:pt x="74284" y="208754"/>
                    </a:cubicBezTo>
                    <a:lnTo>
                      <a:pt x="75721" y="208754"/>
                    </a:lnTo>
                    <a:cubicBezTo>
                      <a:pt x="77159" y="208754"/>
                      <a:pt x="78836" y="208754"/>
                      <a:pt x="80514" y="208754"/>
                    </a:cubicBezTo>
                    <a:cubicBezTo>
                      <a:pt x="82431" y="208995"/>
                      <a:pt x="84587" y="208754"/>
                      <a:pt x="86265" y="207794"/>
                    </a:cubicBezTo>
                    <a:cubicBezTo>
                      <a:pt x="87942" y="206833"/>
                      <a:pt x="89380" y="205391"/>
                      <a:pt x="90099" y="203469"/>
                    </a:cubicBezTo>
                    <a:cubicBezTo>
                      <a:pt x="90818" y="202028"/>
                      <a:pt x="91537" y="200587"/>
                      <a:pt x="92255" y="199145"/>
                    </a:cubicBezTo>
                    <a:cubicBezTo>
                      <a:pt x="92735" y="198665"/>
                      <a:pt x="92735" y="198425"/>
                      <a:pt x="92974" y="197704"/>
                    </a:cubicBezTo>
                    <a:lnTo>
                      <a:pt x="92974" y="197704"/>
                    </a:lnTo>
                    <a:close/>
                    <a:moveTo>
                      <a:pt x="109029" y="215000"/>
                    </a:moveTo>
                    <a:lnTo>
                      <a:pt x="92974" y="230855"/>
                    </a:lnTo>
                    <a:lnTo>
                      <a:pt x="92974" y="230615"/>
                    </a:lnTo>
                    <a:lnTo>
                      <a:pt x="88901" y="226771"/>
                    </a:lnTo>
                    <a:lnTo>
                      <a:pt x="84827" y="222928"/>
                    </a:lnTo>
                    <a:lnTo>
                      <a:pt x="77159" y="230615"/>
                    </a:lnTo>
                    <a:lnTo>
                      <a:pt x="80993" y="234458"/>
                    </a:lnTo>
                    <a:lnTo>
                      <a:pt x="85067" y="238302"/>
                    </a:lnTo>
                    <a:lnTo>
                      <a:pt x="92735" y="245989"/>
                    </a:lnTo>
                    <a:lnTo>
                      <a:pt x="116457" y="222447"/>
                    </a:lnTo>
                    <a:lnTo>
                      <a:pt x="109029" y="215000"/>
                    </a:lnTo>
                    <a:close/>
                  </a:path>
                </a:pathLst>
              </a:custGeom>
              <a:solidFill>
                <a:srgbClr val="009AC9"/>
              </a:solidFill>
              <a:ln w="232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rgbClr val="5E5F62"/>
                  </a:solidFill>
                  <a:effectLst/>
                  <a:uLnTx/>
                  <a:uFillTx/>
                  <a:latin typeface="+mn-lt"/>
                  <a:ea typeface="+mn-ea"/>
                </a:endParaRPr>
              </a:p>
            </p:txBody>
          </p:sp>
        </p:grpSp>
        <p:grpSp>
          <p:nvGrpSpPr>
            <p:cNvPr id="21" name="Group 20">
              <a:extLst>
                <a:ext uri="{FF2B5EF4-FFF2-40B4-BE49-F238E27FC236}">
                  <a16:creationId xmlns:a16="http://schemas.microsoft.com/office/drawing/2014/main" id="{0E386723-A155-1308-CD39-344D95953B07}"/>
                </a:ext>
              </a:extLst>
            </p:cNvPr>
            <p:cNvGrpSpPr/>
            <p:nvPr/>
          </p:nvGrpSpPr>
          <p:grpSpPr>
            <a:xfrm>
              <a:off x="7566532" y="2974069"/>
              <a:ext cx="1463040" cy="640080"/>
              <a:chOff x="6347785" y="4034660"/>
              <a:chExt cx="1463040" cy="640080"/>
            </a:xfrm>
          </p:grpSpPr>
          <p:sp>
            <p:nvSpPr>
              <p:cNvPr id="25" name="Rounded Rectangle 16">
                <a:extLst>
                  <a:ext uri="{FF2B5EF4-FFF2-40B4-BE49-F238E27FC236}">
                    <a16:creationId xmlns:a16="http://schemas.microsoft.com/office/drawing/2014/main" id="{F98A8507-F74C-11CB-6300-D6AB74394799}"/>
                  </a:ext>
                </a:extLst>
              </p:cNvPr>
              <p:cNvSpPr/>
              <p:nvPr/>
            </p:nvSpPr>
            <p:spPr>
              <a:xfrm>
                <a:off x="6347785" y="4034660"/>
                <a:ext cx="1463040" cy="640080"/>
              </a:xfrm>
              <a:prstGeom prst="roundRect">
                <a:avLst>
                  <a:gd name="adj" fmla="val 18542"/>
                </a:avLst>
              </a:prstGeom>
              <a:solidFill>
                <a:schemeClr val="bg1"/>
              </a:solidFill>
              <a:ln w="15875" cap="flat" cmpd="sng" algn="ctr">
                <a:solidFill>
                  <a:srgbClr val="009AC9"/>
                </a:solidFill>
                <a:prstDash val="solid"/>
                <a:miter lim="800000"/>
              </a:ln>
              <a:effectLst/>
            </p:spPr>
            <p:txBody>
              <a:bodyPr lIns="45720" rIns="45720" rtlCol="0" anchor="ct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515151"/>
                    </a:solidFill>
                    <a:effectLst/>
                    <a:uLnTx/>
                    <a:uFillTx/>
                    <a:latin typeface="+mn-lt"/>
                    <a:ea typeface="+mn-ea"/>
                    <a:cs typeface="+mn-cs"/>
                  </a:rPr>
                  <a:t>IT</a:t>
                </a:r>
              </a:p>
            </p:txBody>
          </p:sp>
          <p:grpSp>
            <p:nvGrpSpPr>
              <p:cNvPr id="26" name="Graphic 83">
                <a:extLst>
                  <a:ext uri="{FF2B5EF4-FFF2-40B4-BE49-F238E27FC236}">
                    <a16:creationId xmlns:a16="http://schemas.microsoft.com/office/drawing/2014/main" id="{888EBF7D-1EE7-8699-94F0-2A7CDB8D1BEC}"/>
                  </a:ext>
                </a:extLst>
              </p:cNvPr>
              <p:cNvGrpSpPr>
                <a:grpSpLocks noChangeAspect="1"/>
              </p:cNvGrpSpPr>
              <p:nvPr/>
            </p:nvGrpSpPr>
            <p:grpSpPr>
              <a:xfrm>
                <a:off x="6402186" y="4139816"/>
                <a:ext cx="429768" cy="429768"/>
                <a:chOff x="2226649" y="3736521"/>
                <a:chExt cx="283464" cy="283464"/>
              </a:xfrm>
            </p:grpSpPr>
            <p:sp>
              <p:nvSpPr>
                <p:cNvPr id="27" name="Freeform 365">
                  <a:extLst>
                    <a:ext uri="{FF2B5EF4-FFF2-40B4-BE49-F238E27FC236}">
                      <a16:creationId xmlns:a16="http://schemas.microsoft.com/office/drawing/2014/main" id="{4A752E94-977A-A889-E055-AA32A630D7C1}"/>
                    </a:ext>
                  </a:extLst>
                </p:cNvPr>
                <p:cNvSpPr/>
                <p:nvPr/>
              </p:nvSpPr>
              <p:spPr>
                <a:xfrm>
                  <a:off x="2226649" y="3736521"/>
                  <a:ext cx="283464" cy="283464"/>
                </a:xfrm>
                <a:custGeom>
                  <a:avLst/>
                  <a:gdLst>
                    <a:gd name="connsiteX0" fmla="*/ 214173 w 283464"/>
                    <a:gd name="connsiteY0" fmla="*/ 209574 h 283464"/>
                    <a:gd name="connsiteX1" fmla="*/ 147590 w 283464"/>
                    <a:gd name="connsiteY1" fmla="*/ 143496 h 283464"/>
                    <a:gd name="connsiteX2" fmla="*/ 147590 w 283464"/>
                    <a:gd name="connsiteY2" fmla="*/ 133480 h 283464"/>
                    <a:gd name="connsiteX3" fmla="*/ 223811 w 283464"/>
                    <a:gd name="connsiteY3" fmla="*/ 133480 h 283464"/>
                    <a:gd name="connsiteX4" fmla="*/ 223811 w 283464"/>
                    <a:gd name="connsiteY4" fmla="*/ 95244 h 283464"/>
                    <a:gd name="connsiteX5" fmla="*/ 186015 w 283464"/>
                    <a:gd name="connsiteY5" fmla="*/ 95244 h 283464"/>
                    <a:gd name="connsiteX6" fmla="*/ 186015 w 283464"/>
                    <a:gd name="connsiteY6" fmla="*/ 85795 h 283464"/>
                    <a:gd name="connsiteX7" fmla="*/ 223811 w 283464"/>
                    <a:gd name="connsiteY7" fmla="*/ 85795 h 283464"/>
                    <a:gd name="connsiteX8" fmla="*/ 223811 w 283464"/>
                    <a:gd name="connsiteY8" fmla="*/ 48000 h 283464"/>
                    <a:gd name="connsiteX9" fmla="*/ 186015 w 283464"/>
                    <a:gd name="connsiteY9" fmla="*/ 48000 h 283464"/>
                    <a:gd name="connsiteX10" fmla="*/ 186015 w 283464"/>
                    <a:gd name="connsiteY10" fmla="*/ 38173 h 283464"/>
                    <a:gd name="connsiteX11" fmla="*/ 223622 w 283464"/>
                    <a:gd name="connsiteY11" fmla="*/ 38173 h 283464"/>
                    <a:gd name="connsiteX12" fmla="*/ 223622 w 283464"/>
                    <a:gd name="connsiteY12" fmla="*/ 0 h 283464"/>
                    <a:gd name="connsiteX13" fmla="*/ 61669 w 283464"/>
                    <a:gd name="connsiteY13" fmla="*/ 0 h 283464"/>
                    <a:gd name="connsiteX14" fmla="*/ 61669 w 283464"/>
                    <a:gd name="connsiteY14" fmla="*/ 38299 h 283464"/>
                    <a:gd name="connsiteX15" fmla="*/ 99779 w 283464"/>
                    <a:gd name="connsiteY15" fmla="*/ 38299 h 283464"/>
                    <a:gd name="connsiteX16" fmla="*/ 99779 w 283464"/>
                    <a:gd name="connsiteY16" fmla="*/ 47811 h 283464"/>
                    <a:gd name="connsiteX17" fmla="*/ 61984 w 283464"/>
                    <a:gd name="connsiteY17" fmla="*/ 47811 h 283464"/>
                    <a:gd name="connsiteX18" fmla="*/ 61984 w 283464"/>
                    <a:gd name="connsiteY18" fmla="*/ 85606 h 283464"/>
                    <a:gd name="connsiteX19" fmla="*/ 99779 w 283464"/>
                    <a:gd name="connsiteY19" fmla="*/ 85606 h 283464"/>
                    <a:gd name="connsiteX20" fmla="*/ 99779 w 283464"/>
                    <a:gd name="connsiteY20" fmla="*/ 95118 h 283464"/>
                    <a:gd name="connsiteX21" fmla="*/ 61984 w 283464"/>
                    <a:gd name="connsiteY21" fmla="*/ 95118 h 283464"/>
                    <a:gd name="connsiteX22" fmla="*/ 61984 w 283464"/>
                    <a:gd name="connsiteY22" fmla="*/ 133228 h 283464"/>
                    <a:gd name="connsiteX23" fmla="*/ 138204 w 283464"/>
                    <a:gd name="connsiteY23" fmla="*/ 133228 h 283464"/>
                    <a:gd name="connsiteX24" fmla="*/ 138204 w 283464"/>
                    <a:gd name="connsiteY24" fmla="*/ 143244 h 283464"/>
                    <a:gd name="connsiteX25" fmla="*/ 71937 w 283464"/>
                    <a:gd name="connsiteY25" fmla="*/ 209763 h 283464"/>
                    <a:gd name="connsiteX26" fmla="*/ 0 w 283464"/>
                    <a:gd name="connsiteY26" fmla="*/ 209889 h 283464"/>
                    <a:gd name="connsiteX27" fmla="*/ 0 w 283464"/>
                    <a:gd name="connsiteY27" fmla="*/ 219401 h 283464"/>
                    <a:gd name="connsiteX28" fmla="*/ 71937 w 283464"/>
                    <a:gd name="connsiteY28" fmla="*/ 219401 h 283464"/>
                    <a:gd name="connsiteX29" fmla="*/ 147628 w 283464"/>
                    <a:gd name="connsiteY29" fmla="*/ 285631 h 283464"/>
                    <a:gd name="connsiteX30" fmla="*/ 213858 w 283464"/>
                    <a:gd name="connsiteY30" fmla="*/ 219401 h 283464"/>
                    <a:gd name="connsiteX31" fmla="*/ 285795 w 283464"/>
                    <a:gd name="connsiteY31" fmla="*/ 219401 h 283464"/>
                    <a:gd name="connsiteX32" fmla="*/ 285795 w 283464"/>
                    <a:gd name="connsiteY32" fmla="*/ 209511 h 283464"/>
                    <a:gd name="connsiteX33" fmla="*/ 80882 w 283464"/>
                    <a:gd name="connsiteY33" fmla="*/ 119244 h 283464"/>
                    <a:gd name="connsiteX34" fmla="*/ 71307 w 283464"/>
                    <a:gd name="connsiteY34" fmla="*/ 119244 h 283464"/>
                    <a:gd name="connsiteX35" fmla="*/ 71307 w 283464"/>
                    <a:gd name="connsiteY35" fmla="*/ 109732 h 283464"/>
                    <a:gd name="connsiteX36" fmla="*/ 80819 w 283464"/>
                    <a:gd name="connsiteY36" fmla="*/ 109732 h 283464"/>
                    <a:gd name="connsiteX37" fmla="*/ 99779 w 283464"/>
                    <a:gd name="connsiteY37" fmla="*/ 119244 h 283464"/>
                    <a:gd name="connsiteX38" fmla="*/ 90394 w 283464"/>
                    <a:gd name="connsiteY38" fmla="*/ 119244 h 283464"/>
                    <a:gd name="connsiteX39" fmla="*/ 90394 w 283464"/>
                    <a:gd name="connsiteY39" fmla="*/ 109732 h 283464"/>
                    <a:gd name="connsiteX40" fmla="*/ 99905 w 283464"/>
                    <a:gd name="connsiteY40" fmla="*/ 109732 h 283464"/>
                    <a:gd name="connsiteX41" fmla="*/ 80882 w 283464"/>
                    <a:gd name="connsiteY41" fmla="*/ 71622 h 283464"/>
                    <a:gd name="connsiteX42" fmla="*/ 71244 w 283464"/>
                    <a:gd name="connsiteY42" fmla="*/ 71622 h 283464"/>
                    <a:gd name="connsiteX43" fmla="*/ 71244 w 283464"/>
                    <a:gd name="connsiteY43" fmla="*/ 62110 h 283464"/>
                    <a:gd name="connsiteX44" fmla="*/ 80756 w 283464"/>
                    <a:gd name="connsiteY44" fmla="*/ 62110 h 283464"/>
                    <a:gd name="connsiteX45" fmla="*/ 99779 w 283464"/>
                    <a:gd name="connsiteY45" fmla="*/ 71622 h 283464"/>
                    <a:gd name="connsiteX46" fmla="*/ 90331 w 283464"/>
                    <a:gd name="connsiteY46" fmla="*/ 71622 h 283464"/>
                    <a:gd name="connsiteX47" fmla="*/ 90331 w 283464"/>
                    <a:gd name="connsiteY47" fmla="*/ 62110 h 283464"/>
                    <a:gd name="connsiteX48" fmla="*/ 99842 w 283464"/>
                    <a:gd name="connsiteY48" fmla="*/ 62110 h 283464"/>
                    <a:gd name="connsiteX49" fmla="*/ 109228 w 283464"/>
                    <a:gd name="connsiteY49" fmla="*/ 14425 h 283464"/>
                    <a:gd name="connsiteX50" fmla="*/ 118740 w 283464"/>
                    <a:gd name="connsiteY50" fmla="*/ 14425 h 283464"/>
                    <a:gd name="connsiteX51" fmla="*/ 118740 w 283464"/>
                    <a:gd name="connsiteY51" fmla="*/ 23937 h 283464"/>
                    <a:gd name="connsiteX52" fmla="*/ 109291 w 283464"/>
                    <a:gd name="connsiteY52" fmla="*/ 23937 h 283464"/>
                    <a:gd name="connsiteX53" fmla="*/ 109228 w 283464"/>
                    <a:gd name="connsiteY53" fmla="*/ 38236 h 283464"/>
                    <a:gd name="connsiteX54" fmla="*/ 176000 w 283464"/>
                    <a:gd name="connsiteY54" fmla="*/ 38236 h 283464"/>
                    <a:gd name="connsiteX55" fmla="*/ 176000 w 283464"/>
                    <a:gd name="connsiteY55" fmla="*/ 47685 h 283464"/>
                    <a:gd name="connsiteX56" fmla="*/ 109354 w 283464"/>
                    <a:gd name="connsiteY56" fmla="*/ 47685 h 283464"/>
                    <a:gd name="connsiteX57" fmla="*/ 109228 w 283464"/>
                    <a:gd name="connsiteY57" fmla="*/ 62047 h 283464"/>
                    <a:gd name="connsiteX58" fmla="*/ 118740 w 283464"/>
                    <a:gd name="connsiteY58" fmla="*/ 62047 h 283464"/>
                    <a:gd name="connsiteX59" fmla="*/ 118740 w 283464"/>
                    <a:gd name="connsiteY59" fmla="*/ 71559 h 283464"/>
                    <a:gd name="connsiteX60" fmla="*/ 109354 w 283464"/>
                    <a:gd name="connsiteY60" fmla="*/ 71559 h 283464"/>
                    <a:gd name="connsiteX61" fmla="*/ 80630 w 283464"/>
                    <a:gd name="connsiteY61" fmla="*/ 24252 h 283464"/>
                    <a:gd name="connsiteX62" fmla="*/ 71181 w 283464"/>
                    <a:gd name="connsiteY62" fmla="*/ 24252 h 283464"/>
                    <a:gd name="connsiteX63" fmla="*/ 71181 w 283464"/>
                    <a:gd name="connsiteY63" fmla="*/ 14488 h 283464"/>
                    <a:gd name="connsiteX64" fmla="*/ 80693 w 283464"/>
                    <a:gd name="connsiteY64" fmla="*/ 14488 h 283464"/>
                    <a:gd name="connsiteX65" fmla="*/ 99527 w 283464"/>
                    <a:gd name="connsiteY65" fmla="*/ 24252 h 283464"/>
                    <a:gd name="connsiteX66" fmla="*/ 90268 w 283464"/>
                    <a:gd name="connsiteY66" fmla="*/ 24252 h 283464"/>
                    <a:gd name="connsiteX67" fmla="*/ 90268 w 283464"/>
                    <a:gd name="connsiteY67" fmla="*/ 14488 h 283464"/>
                    <a:gd name="connsiteX68" fmla="*/ 99779 w 283464"/>
                    <a:gd name="connsiteY68" fmla="*/ 14488 h 283464"/>
                    <a:gd name="connsiteX69" fmla="*/ 118425 w 283464"/>
                    <a:gd name="connsiteY69" fmla="*/ 119496 h 283464"/>
                    <a:gd name="connsiteX70" fmla="*/ 109417 w 283464"/>
                    <a:gd name="connsiteY70" fmla="*/ 119496 h 283464"/>
                    <a:gd name="connsiteX71" fmla="*/ 109417 w 283464"/>
                    <a:gd name="connsiteY71" fmla="*/ 109732 h 283464"/>
                    <a:gd name="connsiteX72" fmla="*/ 118929 w 283464"/>
                    <a:gd name="connsiteY72" fmla="*/ 109732 h 283464"/>
                    <a:gd name="connsiteX73" fmla="*/ 108913 w 283464"/>
                    <a:gd name="connsiteY73" fmla="*/ 95685 h 283464"/>
                    <a:gd name="connsiteX74" fmla="*/ 108913 w 283464"/>
                    <a:gd name="connsiteY74" fmla="*/ 85858 h 283464"/>
                    <a:gd name="connsiteX75" fmla="*/ 176378 w 283464"/>
                    <a:gd name="connsiteY75" fmla="*/ 85858 h 283464"/>
                    <a:gd name="connsiteX76" fmla="*/ 176378 w 283464"/>
                    <a:gd name="connsiteY76" fmla="*/ 95370 h 283464"/>
                    <a:gd name="connsiteX77" fmla="*/ 142992 w 283464"/>
                    <a:gd name="connsiteY77" fmla="*/ 266834 h 283464"/>
                    <a:gd name="connsiteX78" fmla="*/ 95244 w 283464"/>
                    <a:gd name="connsiteY78" fmla="*/ 185952 h 283464"/>
                    <a:gd name="connsiteX79" fmla="*/ 142803 w 283464"/>
                    <a:gd name="connsiteY79" fmla="*/ 162078 h 283464"/>
                    <a:gd name="connsiteX80" fmla="*/ 190488 w 283464"/>
                    <a:gd name="connsiteY80" fmla="*/ 185826 h 283464"/>
                    <a:gd name="connsiteX81" fmla="*/ 142992 w 283464"/>
                    <a:gd name="connsiteY81" fmla="*/ 266834 h 28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83464" h="283464">
                      <a:moveTo>
                        <a:pt x="214173" y="209574"/>
                      </a:moveTo>
                      <a:cubicBezTo>
                        <a:pt x="211846" y="173896"/>
                        <a:pt x="183285" y="145551"/>
                        <a:pt x="147590" y="143496"/>
                      </a:cubicBezTo>
                      <a:lnTo>
                        <a:pt x="147590" y="133480"/>
                      </a:lnTo>
                      <a:lnTo>
                        <a:pt x="223811" y="133480"/>
                      </a:lnTo>
                      <a:lnTo>
                        <a:pt x="223811" y="95244"/>
                      </a:lnTo>
                      <a:lnTo>
                        <a:pt x="186015" y="95244"/>
                      </a:lnTo>
                      <a:lnTo>
                        <a:pt x="186015" y="85795"/>
                      </a:lnTo>
                      <a:lnTo>
                        <a:pt x="223811" y="85795"/>
                      </a:lnTo>
                      <a:lnTo>
                        <a:pt x="223811" y="48000"/>
                      </a:lnTo>
                      <a:lnTo>
                        <a:pt x="186015" y="48000"/>
                      </a:lnTo>
                      <a:lnTo>
                        <a:pt x="186015" y="38173"/>
                      </a:lnTo>
                      <a:lnTo>
                        <a:pt x="223622" y="38173"/>
                      </a:lnTo>
                      <a:lnTo>
                        <a:pt x="223622" y="0"/>
                      </a:lnTo>
                      <a:lnTo>
                        <a:pt x="61669" y="0"/>
                      </a:lnTo>
                      <a:lnTo>
                        <a:pt x="61669" y="38299"/>
                      </a:lnTo>
                      <a:lnTo>
                        <a:pt x="99779" y="38299"/>
                      </a:lnTo>
                      <a:lnTo>
                        <a:pt x="99779" y="47811"/>
                      </a:lnTo>
                      <a:lnTo>
                        <a:pt x="61984" y="47811"/>
                      </a:lnTo>
                      <a:lnTo>
                        <a:pt x="61984" y="85606"/>
                      </a:lnTo>
                      <a:lnTo>
                        <a:pt x="99779" y="85606"/>
                      </a:lnTo>
                      <a:lnTo>
                        <a:pt x="99779" y="95118"/>
                      </a:lnTo>
                      <a:lnTo>
                        <a:pt x="61984" y="95118"/>
                      </a:lnTo>
                      <a:lnTo>
                        <a:pt x="61984" y="133228"/>
                      </a:lnTo>
                      <a:lnTo>
                        <a:pt x="138204" y="133228"/>
                      </a:lnTo>
                      <a:lnTo>
                        <a:pt x="138204" y="143244"/>
                      </a:lnTo>
                      <a:cubicBezTo>
                        <a:pt x="102463" y="145448"/>
                        <a:pt x="74005" y="174013"/>
                        <a:pt x="71937" y="209763"/>
                      </a:cubicBezTo>
                      <a:lnTo>
                        <a:pt x="0" y="209889"/>
                      </a:lnTo>
                      <a:lnTo>
                        <a:pt x="0" y="219401"/>
                      </a:lnTo>
                      <a:lnTo>
                        <a:pt x="71937" y="219401"/>
                      </a:lnTo>
                      <a:cubicBezTo>
                        <a:pt x="74549" y="258592"/>
                        <a:pt x="108437" y="288244"/>
                        <a:pt x="147628" y="285631"/>
                      </a:cubicBezTo>
                      <a:cubicBezTo>
                        <a:pt x="183178" y="283262"/>
                        <a:pt x="211488" y="254951"/>
                        <a:pt x="213858" y="219401"/>
                      </a:cubicBezTo>
                      <a:lnTo>
                        <a:pt x="285795" y="219401"/>
                      </a:lnTo>
                      <a:lnTo>
                        <a:pt x="285795" y="209511"/>
                      </a:lnTo>
                      <a:close/>
                      <a:moveTo>
                        <a:pt x="80882" y="119244"/>
                      </a:moveTo>
                      <a:lnTo>
                        <a:pt x="71307" y="119244"/>
                      </a:lnTo>
                      <a:lnTo>
                        <a:pt x="71307" y="109732"/>
                      </a:lnTo>
                      <a:lnTo>
                        <a:pt x="80819" y="109732"/>
                      </a:lnTo>
                      <a:close/>
                      <a:moveTo>
                        <a:pt x="99779" y="119244"/>
                      </a:moveTo>
                      <a:lnTo>
                        <a:pt x="90394" y="119244"/>
                      </a:lnTo>
                      <a:lnTo>
                        <a:pt x="90394" y="109732"/>
                      </a:lnTo>
                      <a:lnTo>
                        <a:pt x="99905" y="109732"/>
                      </a:lnTo>
                      <a:close/>
                      <a:moveTo>
                        <a:pt x="80882" y="71622"/>
                      </a:moveTo>
                      <a:lnTo>
                        <a:pt x="71244" y="71622"/>
                      </a:lnTo>
                      <a:lnTo>
                        <a:pt x="71244" y="62110"/>
                      </a:lnTo>
                      <a:lnTo>
                        <a:pt x="80756" y="62110"/>
                      </a:lnTo>
                      <a:close/>
                      <a:moveTo>
                        <a:pt x="99779" y="71622"/>
                      </a:moveTo>
                      <a:lnTo>
                        <a:pt x="90331" y="71622"/>
                      </a:lnTo>
                      <a:lnTo>
                        <a:pt x="90331" y="62110"/>
                      </a:lnTo>
                      <a:lnTo>
                        <a:pt x="99842" y="62110"/>
                      </a:lnTo>
                      <a:close/>
                      <a:moveTo>
                        <a:pt x="109228" y="14425"/>
                      </a:moveTo>
                      <a:lnTo>
                        <a:pt x="118740" y="14425"/>
                      </a:lnTo>
                      <a:lnTo>
                        <a:pt x="118740" y="23937"/>
                      </a:lnTo>
                      <a:lnTo>
                        <a:pt x="109291" y="23937"/>
                      </a:lnTo>
                      <a:close/>
                      <a:moveTo>
                        <a:pt x="109228" y="38236"/>
                      </a:moveTo>
                      <a:lnTo>
                        <a:pt x="176000" y="38236"/>
                      </a:lnTo>
                      <a:lnTo>
                        <a:pt x="176000" y="47685"/>
                      </a:lnTo>
                      <a:lnTo>
                        <a:pt x="109354" y="47685"/>
                      </a:lnTo>
                      <a:close/>
                      <a:moveTo>
                        <a:pt x="109228" y="62047"/>
                      </a:moveTo>
                      <a:lnTo>
                        <a:pt x="118740" y="62047"/>
                      </a:lnTo>
                      <a:lnTo>
                        <a:pt x="118740" y="71559"/>
                      </a:lnTo>
                      <a:lnTo>
                        <a:pt x="109354" y="71559"/>
                      </a:lnTo>
                      <a:close/>
                      <a:moveTo>
                        <a:pt x="80630" y="24252"/>
                      </a:moveTo>
                      <a:lnTo>
                        <a:pt x="71181" y="24252"/>
                      </a:lnTo>
                      <a:lnTo>
                        <a:pt x="71181" y="14488"/>
                      </a:lnTo>
                      <a:lnTo>
                        <a:pt x="80693" y="14488"/>
                      </a:lnTo>
                      <a:close/>
                      <a:moveTo>
                        <a:pt x="99527" y="24252"/>
                      </a:moveTo>
                      <a:lnTo>
                        <a:pt x="90268" y="24252"/>
                      </a:lnTo>
                      <a:lnTo>
                        <a:pt x="90268" y="14488"/>
                      </a:lnTo>
                      <a:lnTo>
                        <a:pt x="99779" y="14488"/>
                      </a:lnTo>
                      <a:close/>
                      <a:moveTo>
                        <a:pt x="118425" y="119496"/>
                      </a:moveTo>
                      <a:lnTo>
                        <a:pt x="109417" y="119496"/>
                      </a:lnTo>
                      <a:lnTo>
                        <a:pt x="109417" y="109732"/>
                      </a:lnTo>
                      <a:lnTo>
                        <a:pt x="118929" y="109732"/>
                      </a:lnTo>
                      <a:close/>
                      <a:moveTo>
                        <a:pt x="108913" y="95685"/>
                      </a:moveTo>
                      <a:lnTo>
                        <a:pt x="108913" y="85858"/>
                      </a:lnTo>
                      <a:lnTo>
                        <a:pt x="176378" y="85858"/>
                      </a:lnTo>
                      <a:lnTo>
                        <a:pt x="176378" y="95370"/>
                      </a:lnTo>
                      <a:close/>
                      <a:moveTo>
                        <a:pt x="142992" y="266834"/>
                      </a:moveTo>
                      <a:cubicBezTo>
                        <a:pt x="142992" y="266834"/>
                        <a:pt x="95307" y="240692"/>
                        <a:pt x="95244" y="185952"/>
                      </a:cubicBezTo>
                      <a:cubicBezTo>
                        <a:pt x="117606" y="181165"/>
                        <a:pt x="133039" y="173039"/>
                        <a:pt x="142803" y="162078"/>
                      </a:cubicBezTo>
                      <a:cubicBezTo>
                        <a:pt x="152378" y="172976"/>
                        <a:pt x="168000" y="180976"/>
                        <a:pt x="190488" y="185826"/>
                      </a:cubicBezTo>
                      <a:cubicBezTo>
                        <a:pt x="190551" y="240566"/>
                        <a:pt x="142992" y="266834"/>
                        <a:pt x="142992" y="266834"/>
                      </a:cubicBezTo>
                      <a:close/>
                    </a:path>
                  </a:pathLst>
                </a:custGeom>
                <a:solidFill>
                  <a:srgbClr val="009AC9"/>
                </a:solidFill>
                <a:ln w="613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rgbClr val="5E5F62"/>
                    </a:solidFill>
                    <a:effectLst/>
                    <a:uLnTx/>
                    <a:uFillTx/>
                    <a:latin typeface="+mn-lt"/>
                    <a:ea typeface="+mn-ea"/>
                  </a:endParaRPr>
                </a:p>
              </p:txBody>
            </p:sp>
            <p:sp>
              <p:nvSpPr>
                <p:cNvPr id="28" name="Freeform 366">
                  <a:extLst>
                    <a:ext uri="{FF2B5EF4-FFF2-40B4-BE49-F238E27FC236}">
                      <a16:creationId xmlns:a16="http://schemas.microsoft.com/office/drawing/2014/main" id="{E24D105F-DD9A-362C-6CF9-603756A72B75}"/>
                    </a:ext>
                  </a:extLst>
                </p:cNvPr>
                <p:cNvSpPr/>
                <p:nvPr/>
              </p:nvSpPr>
              <p:spPr>
                <a:xfrm>
                  <a:off x="2345767" y="3936647"/>
                  <a:ext cx="56693" cy="37795"/>
                </a:xfrm>
                <a:custGeom>
                  <a:avLst/>
                  <a:gdLst>
                    <a:gd name="connsiteX0" fmla="*/ 23307 w 56692"/>
                    <a:gd name="connsiteY0" fmla="*/ 27213 h 37795"/>
                    <a:gd name="connsiteX1" fmla="*/ 6614 w 56692"/>
                    <a:gd name="connsiteY1" fmla="*/ 10079 h 37795"/>
                    <a:gd name="connsiteX2" fmla="*/ 0 w 56692"/>
                    <a:gd name="connsiteY2" fmla="*/ 17197 h 37795"/>
                    <a:gd name="connsiteX3" fmla="*/ 23307 w 56692"/>
                    <a:gd name="connsiteY3" fmla="*/ 40504 h 37795"/>
                    <a:gd name="connsiteX4" fmla="*/ 57134 w 56692"/>
                    <a:gd name="connsiteY4" fmla="*/ 6677 h 37795"/>
                    <a:gd name="connsiteX5" fmla="*/ 50457 w 56692"/>
                    <a:gd name="connsiteY5" fmla="*/ 0 h 37795"/>
                    <a:gd name="connsiteX6" fmla="*/ 23307 w 56692"/>
                    <a:gd name="connsiteY6" fmla="*/ 27213 h 3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92" h="37795">
                      <a:moveTo>
                        <a:pt x="23307" y="27213"/>
                      </a:moveTo>
                      <a:lnTo>
                        <a:pt x="6614" y="10079"/>
                      </a:lnTo>
                      <a:lnTo>
                        <a:pt x="0" y="17197"/>
                      </a:lnTo>
                      <a:lnTo>
                        <a:pt x="23307" y="40504"/>
                      </a:lnTo>
                      <a:lnTo>
                        <a:pt x="57134" y="6677"/>
                      </a:lnTo>
                      <a:lnTo>
                        <a:pt x="50457" y="0"/>
                      </a:lnTo>
                      <a:lnTo>
                        <a:pt x="23307" y="27213"/>
                      </a:lnTo>
                      <a:close/>
                    </a:path>
                  </a:pathLst>
                </a:custGeom>
                <a:solidFill>
                  <a:srgbClr val="26BCD7"/>
                </a:solidFill>
                <a:ln w="613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i="0" u="none" strike="noStrike" kern="0" cap="none" spc="0" normalizeH="0" baseline="0" noProof="0" dirty="0">
                    <a:ln>
                      <a:noFill/>
                    </a:ln>
                    <a:solidFill>
                      <a:srgbClr val="5E5F62"/>
                    </a:solidFill>
                    <a:effectLst/>
                    <a:uLnTx/>
                    <a:uFillTx/>
                    <a:latin typeface="+mn-lt"/>
                    <a:ea typeface="+mn-ea"/>
                  </a:endParaRPr>
                </a:p>
              </p:txBody>
            </p:sp>
          </p:grpSp>
        </p:grpSp>
        <p:grpSp>
          <p:nvGrpSpPr>
            <p:cNvPr id="22" name="Group 21">
              <a:extLst>
                <a:ext uri="{FF2B5EF4-FFF2-40B4-BE49-F238E27FC236}">
                  <a16:creationId xmlns:a16="http://schemas.microsoft.com/office/drawing/2014/main" id="{340EC948-8EB5-333E-D88E-7DC3A7D4F29D}"/>
                </a:ext>
              </a:extLst>
            </p:cNvPr>
            <p:cNvGrpSpPr/>
            <p:nvPr/>
          </p:nvGrpSpPr>
          <p:grpSpPr>
            <a:xfrm>
              <a:off x="9227066" y="2974069"/>
              <a:ext cx="1463040" cy="640080"/>
              <a:chOff x="9077137" y="4215438"/>
              <a:chExt cx="1463040" cy="640080"/>
            </a:xfrm>
          </p:grpSpPr>
          <p:sp>
            <p:nvSpPr>
              <p:cNvPr id="23" name="Rounded Rectangle 16">
                <a:extLst>
                  <a:ext uri="{FF2B5EF4-FFF2-40B4-BE49-F238E27FC236}">
                    <a16:creationId xmlns:a16="http://schemas.microsoft.com/office/drawing/2014/main" id="{79F5C4B7-2183-2AE0-6ED4-0F1960E90EDC}"/>
                  </a:ext>
                </a:extLst>
              </p:cNvPr>
              <p:cNvSpPr/>
              <p:nvPr/>
            </p:nvSpPr>
            <p:spPr>
              <a:xfrm>
                <a:off x="9077137" y="4215438"/>
                <a:ext cx="1463040" cy="640080"/>
              </a:xfrm>
              <a:prstGeom prst="roundRect">
                <a:avLst>
                  <a:gd name="adj" fmla="val 18542"/>
                </a:avLst>
              </a:prstGeom>
              <a:solidFill>
                <a:schemeClr val="bg1"/>
              </a:solidFill>
              <a:ln w="15875" cap="flat" cmpd="sng" algn="ctr">
                <a:solidFill>
                  <a:srgbClr val="009AC9"/>
                </a:solidFill>
                <a:prstDash val="solid"/>
                <a:miter lim="800000"/>
              </a:ln>
              <a:effectLst/>
            </p:spPr>
            <p:txBody>
              <a:bodyPr lIns="274320" rIns="45720" rtlCol="0" anchor="ct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515151"/>
                    </a:solidFill>
                    <a:effectLst/>
                    <a:uLnTx/>
                    <a:uFillTx/>
                    <a:latin typeface="+mn-lt"/>
                    <a:ea typeface="+mn-ea"/>
                    <a:cs typeface="+mn-cs"/>
                  </a:rPr>
                  <a:t>Controls</a:t>
                </a:r>
              </a:p>
            </p:txBody>
          </p:sp>
          <p:pic>
            <p:nvPicPr>
              <p:cNvPr id="24" name="Graphic 23">
                <a:extLst>
                  <a:ext uri="{FF2B5EF4-FFF2-40B4-BE49-F238E27FC236}">
                    <a16:creationId xmlns:a16="http://schemas.microsoft.com/office/drawing/2014/main" id="{CD4084F2-5F18-3982-38CA-FEFD4C20CA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28064" y="4329738"/>
                <a:ext cx="411480" cy="411480"/>
              </a:xfrm>
              <a:prstGeom prst="rect">
                <a:avLst/>
              </a:prstGeom>
            </p:spPr>
          </p:pic>
        </p:grpSp>
      </p:grpSp>
      <p:sp>
        <p:nvSpPr>
          <p:cNvPr id="35" name="TextBox 34">
            <a:extLst>
              <a:ext uri="{FF2B5EF4-FFF2-40B4-BE49-F238E27FC236}">
                <a16:creationId xmlns:a16="http://schemas.microsoft.com/office/drawing/2014/main" id="{6C96B3D3-BA3F-7251-D900-44A562CFB810}"/>
              </a:ext>
            </a:extLst>
          </p:cNvPr>
          <p:cNvSpPr txBox="1"/>
          <p:nvPr/>
        </p:nvSpPr>
        <p:spPr>
          <a:xfrm>
            <a:off x="3105902" y="2057237"/>
            <a:ext cx="1828800" cy="640080"/>
          </a:xfrm>
          <a:prstGeom prst="rect">
            <a:avLst/>
          </a:prstGeom>
          <a:noFill/>
          <a:ln>
            <a:noFill/>
          </a:ln>
        </p:spPr>
        <p:txBody>
          <a:bodyPr wrap="square" lIns="18288" tIns="18288" rIns="18288" bIns="18288">
            <a:noAutofit/>
          </a:bodyPr>
          <a:lstStyle/>
          <a:p>
            <a:pPr fontAlgn="auto">
              <a:lnSpc>
                <a:spcPct val="90000"/>
              </a:lnSpc>
              <a:spcBef>
                <a:spcPts val="0"/>
              </a:spcBef>
              <a:spcAft>
                <a:spcPts val="0"/>
              </a:spcAft>
            </a:pPr>
            <a:r>
              <a:rPr lang="en-US" sz="1400" dirty="0">
                <a:solidFill>
                  <a:srgbClr val="5E5F62"/>
                </a:solidFill>
                <a:latin typeface="+mn-lt"/>
                <a:ea typeface="+mn-ea"/>
              </a:rPr>
              <a:t>Provide sponsorship, visible direction, and approval for decisions</a:t>
            </a:r>
          </a:p>
        </p:txBody>
      </p:sp>
      <p:sp>
        <p:nvSpPr>
          <p:cNvPr id="40" name="TextBox 39">
            <a:extLst>
              <a:ext uri="{FF2B5EF4-FFF2-40B4-BE49-F238E27FC236}">
                <a16:creationId xmlns:a16="http://schemas.microsoft.com/office/drawing/2014/main" id="{E0778530-0993-D41B-0BD1-0FDC740FAA49}"/>
              </a:ext>
            </a:extLst>
          </p:cNvPr>
          <p:cNvSpPr txBox="1"/>
          <p:nvPr/>
        </p:nvSpPr>
        <p:spPr>
          <a:xfrm>
            <a:off x="3105902" y="3098343"/>
            <a:ext cx="1920240" cy="640080"/>
          </a:xfrm>
          <a:prstGeom prst="rect">
            <a:avLst/>
          </a:prstGeom>
          <a:noFill/>
          <a:ln>
            <a:noFill/>
          </a:ln>
        </p:spPr>
        <p:txBody>
          <a:bodyPr wrap="square" lIns="18288" tIns="18288" rIns="18288" bIns="18288">
            <a:noAutofit/>
          </a:bodyPr>
          <a:lstStyle>
            <a:defPPr>
              <a:defRPr lang="en-US"/>
            </a:defPPr>
            <a:lvl1pPr>
              <a:lnSpc>
                <a:spcPct val="90000"/>
              </a:lnSpc>
              <a:defRPr sz="1400" b="0" i="0">
                <a:effectLst/>
                <a:latin typeface="Arial" panose="020B0604020202020204" pitchFamily="34" charset="0"/>
              </a:defRPr>
            </a:lvl1p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5E5F62"/>
                </a:solidFill>
                <a:effectLst/>
                <a:uLnTx/>
                <a:uFillTx/>
                <a:latin typeface="+mn-lt"/>
                <a:ea typeface="+mn-ea"/>
              </a:rPr>
              <a:t>Drive engagement and project activities; speed learning; provide insights</a:t>
            </a:r>
          </a:p>
        </p:txBody>
      </p:sp>
      <p:sp>
        <p:nvSpPr>
          <p:cNvPr id="41" name="TextBox 40">
            <a:extLst>
              <a:ext uri="{FF2B5EF4-FFF2-40B4-BE49-F238E27FC236}">
                <a16:creationId xmlns:a16="http://schemas.microsoft.com/office/drawing/2014/main" id="{129AA558-663F-17F2-9CCA-714073DA8055}"/>
              </a:ext>
            </a:extLst>
          </p:cNvPr>
          <p:cNvSpPr txBox="1"/>
          <p:nvPr/>
        </p:nvSpPr>
        <p:spPr>
          <a:xfrm>
            <a:off x="4228043" y="4315278"/>
            <a:ext cx="2011680" cy="1005840"/>
          </a:xfrm>
          <a:prstGeom prst="rect">
            <a:avLst/>
          </a:prstGeom>
          <a:noFill/>
          <a:ln>
            <a:noFill/>
          </a:ln>
        </p:spPr>
        <p:txBody>
          <a:bodyPr wrap="square" lIns="18288" tIns="18288" rIns="18288" bIns="18288">
            <a:noAutofit/>
          </a:bodyPr>
          <a:lstStyle>
            <a:defPPr>
              <a:defRPr lang="en-US"/>
            </a:defPPr>
            <a:lvl1pPr>
              <a:lnSpc>
                <a:spcPct val="90000"/>
              </a:lnSpc>
              <a:defRPr sz="1400" b="0" i="0">
                <a:effectLst/>
                <a:latin typeface="Arial" panose="020B0604020202020204" pitchFamily="34" charset="0"/>
              </a:defRPr>
            </a:lvl1p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5E5F62"/>
                </a:solidFill>
                <a:effectLst/>
                <a:uLnTx/>
                <a:uFillTx/>
                <a:latin typeface="+mn-lt"/>
                <a:ea typeface="+mn-ea"/>
              </a:rPr>
              <a:t>Subject Matter Experts</a:t>
            </a:r>
          </a:p>
          <a:p>
            <a:pPr marL="0" marR="0" lvl="0" indent="0" defTabSz="914400" eaLnBrk="1" fontAlgn="auto" latinLnBrk="0" hangingPunct="1">
              <a:lnSpc>
                <a:spcPct val="9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5E5F62"/>
              </a:solidFill>
              <a:effectLst/>
              <a:uLnTx/>
              <a:uFillTx/>
              <a:latin typeface="+mn-lt"/>
              <a:ea typeface="+mn-ea"/>
            </a:endParaRPr>
          </a:p>
          <a:p>
            <a:pPr marL="0" marR="0" lvl="0" indent="0"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5E5F62"/>
                </a:solidFill>
                <a:effectLst/>
                <a:uLnTx/>
                <a:uFillTx/>
                <a:latin typeface="+mn-lt"/>
                <a:ea typeface="+mn-ea"/>
              </a:rPr>
              <a:t>Provide technical and functional knowledge and data/documentation</a:t>
            </a:r>
          </a:p>
        </p:txBody>
      </p:sp>
      <p:sp>
        <p:nvSpPr>
          <p:cNvPr id="42" name="Right Brace 41">
            <a:extLst>
              <a:ext uri="{FF2B5EF4-FFF2-40B4-BE49-F238E27FC236}">
                <a16:creationId xmlns:a16="http://schemas.microsoft.com/office/drawing/2014/main" id="{679A83FD-B765-1B2D-A5AA-3C26707D8058}"/>
              </a:ext>
            </a:extLst>
          </p:cNvPr>
          <p:cNvSpPr/>
          <p:nvPr/>
        </p:nvSpPr>
        <p:spPr>
          <a:xfrm>
            <a:off x="3879076" y="4267664"/>
            <a:ext cx="274320" cy="1463040"/>
          </a:xfrm>
          <a:prstGeom prst="rightBrace">
            <a:avLst>
              <a:gd name="adj1" fmla="val 41729"/>
              <a:gd name="adj2" fmla="val 50000"/>
            </a:avLst>
          </a:prstGeom>
          <a:noFill/>
          <a:ln w="19050" cap="flat" cmpd="sng" algn="ctr">
            <a:solidFill>
              <a:srgbClr val="5E5F6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5E5F62"/>
              </a:solidFill>
              <a:effectLst/>
              <a:uLnTx/>
              <a:uFillTx/>
              <a:latin typeface="+mn-lt"/>
              <a:ea typeface="+mn-ea"/>
              <a:cs typeface="+mn-cs"/>
            </a:endParaRPr>
          </a:p>
        </p:txBody>
      </p:sp>
      <p:sp>
        <p:nvSpPr>
          <p:cNvPr id="44" name="Content Placeholder 7">
            <a:extLst>
              <a:ext uri="{FF2B5EF4-FFF2-40B4-BE49-F238E27FC236}">
                <a16:creationId xmlns:a16="http://schemas.microsoft.com/office/drawing/2014/main" id="{A1E4F0F6-2EF1-1BD2-70D8-AAED2C5DB933}"/>
              </a:ext>
            </a:extLst>
          </p:cNvPr>
          <p:cNvSpPr txBox="1">
            <a:spLocks/>
          </p:cNvSpPr>
          <p:nvPr/>
        </p:nvSpPr>
        <p:spPr>
          <a:xfrm>
            <a:off x="612648" y="987552"/>
            <a:ext cx="11115675" cy="640080"/>
          </a:xfrm>
          <a:prstGeom prst="rect">
            <a:avLst/>
          </a:prstGeom>
        </p:spPr>
        <p:txBody>
          <a:bodyPr vert="horz" lIns="45720" tIns="45720" rIns="45720" bIns="45720" numCol="1"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
              </a:spcBef>
              <a:spcAft>
                <a:spcPts val="25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5F6062"/>
                </a:solidFill>
                <a:effectLst/>
                <a:uLnTx/>
                <a:uFillTx/>
                <a:latin typeface="+mn-lt"/>
                <a:ea typeface="+mn-ea"/>
                <a:cs typeface="Arial" panose="020B0604020202020204" pitchFamily="34" charset="0"/>
              </a:rPr>
              <a:t>A key COE service is program design and management. This expertise can enable organizations to test and implement technology solutions, such as those involving advanced analytics.</a:t>
            </a:r>
          </a:p>
        </p:txBody>
      </p:sp>
      <p:grpSp>
        <p:nvGrpSpPr>
          <p:cNvPr id="9" name="Graphic 219">
            <a:extLst>
              <a:ext uri="{FF2B5EF4-FFF2-40B4-BE49-F238E27FC236}">
                <a16:creationId xmlns:a16="http://schemas.microsoft.com/office/drawing/2014/main" id="{1DC211ED-A153-62C8-3A13-8C400C9C9838}"/>
              </a:ext>
            </a:extLst>
          </p:cNvPr>
          <p:cNvGrpSpPr>
            <a:grpSpLocks noChangeAspect="1"/>
          </p:cNvGrpSpPr>
          <p:nvPr/>
        </p:nvGrpSpPr>
        <p:grpSpPr>
          <a:xfrm>
            <a:off x="10362292" y="126366"/>
            <a:ext cx="617334" cy="660380"/>
            <a:chOff x="5918200" y="3238500"/>
            <a:chExt cx="354384" cy="379095"/>
          </a:xfrm>
          <a:solidFill>
            <a:srgbClr val="009AC9"/>
          </a:solidFill>
        </p:grpSpPr>
        <p:sp>
          <p:nvSpPr>
            <p:cNvPr id="12" name="Freeform 11">
              <a:extLst>
                <a:ext uri="{FF2B5EF4-FFF2-40B4-BE49-F238E27FC236}">
                  <a16:creationId xmlns:a16="http://schemas.microsoft.com/office/drawing/2014/main" id="{60AAD631-109B-973E-5DA7-7397CEC154A2}"/>
                </a:ext>
              </a:extLst>
            </p:cNvPr>
            <p:cNvSpPr/>
            <p:nvPr/>
          </p:nvSpPr>
          <p:spPr>
            <a:xfrm>
              <a:off x="5918200" y="3264385"/>
              <a:ext cx="233947" cy="323850"/>
            </a:xfrm>
            <a:custGeom>
              <a:avLst/>
              <a:gdLst>
                <a:gd name="connsiteX0" fmla="*/ 207371 w 233947"/>
                <a:gd name="connsiteY0" fmla="*/ 54887 h 323850"/>
                <a:gd name="connsiteX1" fmla="*/ 215325 w 233947"/>
                <a:gd name="connsiteY1" fmla="*/ 54887 h 323850"/>
                <a:gd name="connsiteX2" fmla="*/ 237503 w 233947"/>
                <a:gd name="connsiteY2" fmla="*/ 32313 h 323850"/>
                <a:gd name="connsiteX3" fmla="*/ 238720 w 233947"/>
                <a:gd name="connsiteY3" fmla="*/ 30408 h 323850"/>
                <a:gd name="connsiteX4" fmla="*/ 238720 w 233947"/>
                <a:gd name="connsiteY4" fmla="*/ 26026 h 323850"/>
                <a:gd name="connsiteX5" fmla="*/ 237503 w 233947"/>
                <a:gd name="connsiteY5" fmla="*/ 24217 h 323850"/>
                <a:gd name="connsiteX6" fmla="*/ 215232 w 233947"/>
                <a:gd name="connsiteY6" fmla="*/ 1642 h 323850"/>
                <a:gd name="connsiteX7" fmla="*/ 207277 w 233947"/>
                <a:gd name="connsiteY7" fmla="*/ 1642 h 323850"/>
                <a:gd name="connsiteX8" fmla="*/ 207169 w 233947"/>
                <a:gd name="connsiteY8" fmla="*/ 9724 h 323850"/>
                <a:gd name="connsiteX9" fmla="*/ 207277 w 233947"/>
                <a:gd name="connsiteY9" fmla="*/ 9834 h 323850"/>
                <a:gd name="connsiteX10" fmla="*/ 219723 w 233947"/>
                <a:gd name="connsiteY10" fmla="*/ 22502 h 323850"/>
                <a:gd name="connsiteX11" fmla="*/ 152066 w 233947"/>
                <a:gd name="connsiteY11" fmla="*/ 22502 h 323850"/>
                <a:gd name="connsiteX12" fmla="*/ 146451 w 233947"/>
                <a:gd name="connsiteY12" fmla="*/ 28217 h 323850"/>
                <a:gd name="connsiteX13" fmla="*/ 146451 w 233947"/>
                <a:gd name="connsiteY13" fmla="*/ 137278 h 323850"/>
                <a:gd name="connsiteX14" fmla="*/ 106399 w 233947"/>
                <a:gd name="connsiteY14" fmla="*/ 137278 h 323850"/>
                <a:gd name="connsiteX15" fmla="*/ 106399 w 233947"/>
                <a:gd name="connsiteY15" fmla="*/ 111275 h 323850"/>
                <a:gd name="connsiteX16" fmla="*/ 0 w 233947"/>
                <a:gd name="connsiteY16" fmla="*/ 111275 h 323850"/>
                <a:gd name="connsiteX17" fmla="*/ 0 w 233947"/>
                <a:gd name="connsiteY17" fmla="*/ 219574 h 323850"/>
                <a:gd name="connsiteX18" fmla="*/ 106399 w 233947"/>
                <a:gd name="connsiteY18" fmla="*/ 219574 h 323850"/>
                <a:gd name="connsiteX19" fmla="*/ 106399 w 233947"/>
                <a:gd name="connsiteY19" fmla="*/ 193190 h 323850"/>
                <a:gd name="connsiteX20" fmla="*/ 146451 w 233947"/>
                <a:gd name="connsiteY20" fmla="*/ 193190 h 323850"/>
                <a:gd name="connsiteX21" fmla="*/ 146451 w 233947"/>
                <a:gd name="connsiteY21" fmla="*/ 302632 h 323850"/>
                <a:gd name="connsiteX22" fmla="*/ 152066 w 233947"/>
                <a:gd name="connsiteY22" fmla="*/ 308347 h 323850"/>
                <a:gd name="connsiteX23" fmla="*/ 219817 w 233947"/>
                <a:gd name="connsiteY23" fmla="*/ 308347 h 323850"/>
                <a:gd name="connsiteX24" fmla="*/ 207371 w 233947"/>
                <a:gd name="connsiteY24" fmla="*/ 321111 h 323850"/>
                <a:gd name="connsiteX25" fmla="*/ 208079 w 233947"/>
                <a:gd name="connsiteY25" fmla="*/ 329296 h 323850"/>
                <a:gd name="connsiteX26" fmla="*/ 211301 w 233947"/>
                <a:gd name="connsiteY26" fmla="*/ 330636 h 323850"/>
                <a:gd name="connsiteX27" fmla="*/ 215325 w 233947"/>
                <a:gd name="connsiteY27" fmla="*/ 328921 h 323850"/>
                <a:gd name="connsiteX28" fmla="*/ 237503 w 233947"/>
                <a:gd name="connsiteY28" fmla="*/ 306347 h 323850"/>
                <a:gd name="connsiteX29" fmla="*/ 238720 w 233947"/>
                <a:gd name="connsiteY29" fmla="*/ 304537 h 323850"/>
                <a:gd name="connsiteX30" fmla="*/ 238720 w 233947"/>
                <a:gd name="connsiteY30" fmla="*/ 300156 h 323850"/>
                <a:gd name="connsiteX31" fmla="*/ 237503 w 233947"/>
                <a:gd name="connsiteY31" fmla="*/ 298251 h 323850"/>
                <a:gd name="connsiteX32" fmla="*/ 215232 w 233947"/>
                <a:gd name="connsiteY32" fmla="*/ 276058 h 323850"/>
                <a:gd name="connsiteX33" fmla="*/ 207277 w 233947"/>
                <a:gd name="connsiteY33" fmla="*/ 276058 h 323850"/>
                <a:gd name="connsiteX34" fmla="*/ 207277 w 233947"/>
                <a:gd name="connsiteY34" fmla="*/ 284154 h 323850"/>
                <a:gd name="connsiteX35" fmla="*/ 219723 w 233947"/>
                <a:gd name="connsiteY35" fmla="*/ 296917 h 323850"/>
                <a:gd name="connsiteX36" fmla="*/ 157774 w 233947"/>
                <a:gd name="connsiteY36" fmla="*/ 296917 h 323850"/>
                <a:gd name="connsiteX37" fmla="*/ 157774 w 233947"/>
                <a:gd name="connsiteY37" fmla="*/ 187856 h 323850"/>
                <a:gd name="connsiteX38" fmla="*/ 152160 w 233947"/>
                <a:gd name="connsiteY38" fmla="*/ 182140 h 323850"/>
                <a:gd name="connsiteX39" fmla="*/ 152066 w 233947"/>
                <a:gd name="connsiteY39" fmla="*/ 182141 h 323850"/>
                <a:gd name="connsiteX40" fmla="*/ 106399 w 233947"/>
                <a:gd name="connsiteY40" fmla="*/ 182141 h 323850"/>
                <a:gd name="connsiteX41" fmla="*/ 106399 w 233947"/>
                <a:gd name="connsiteY41" fmla="*/ 171187 h 323850"/>
                <a:gd name="connsiteX42" fmla="*/ 219817 w 233947"/>
                <a:gd name="connsiteY42" fmla="*/ 171187 h 323850"/>
                <a:gd name="connsiteX43" fmla="*/ 207371 w 233947"/>
                <a:gd name="connsiteY43" fmla="*/ 183665 h 323850"/>
                <a:gd name="connsiteX44" fmla="*/ 207263 w 233947"/>
                <a:gd name="connsiteY44" fmla="*/ 191747 h 323850"/>
                <a:gd name="connsiteX45" fmla="*/ 207371 w 233947"/>
                <a:gd name="connsiteY45" fmla="*/ 191857 h 323850"/>
                <a:gd name="connsiteX46" fmla="*/ 215325 w 233947"/>
                <a:gd name="connsiteY46" fmla="*/ 191857 h 323850"/>
                <a:gd name="connsiteX47" fmla="*/ 237503 w 233947"/>
                <a:gd name="connsiteY47" fmla="*/ 169282 h 323850"/>
                <a:gd name="connsiteX48" fmla="*/ 238720 w 233947"/>
                <a:gd name="connsiteY48" fmla="*/ 167473 h 323850"/>
                <a:gd name="connsiteX49" fmla="*/ 238720 w 233947"/>
                <a:gd name="connsiteY49" fmla="*/ 163091 h 323850"/>
                <a:gd name="connsiteX50" fmla="*/ 237503 w 233947"/>
                <a:gd name="connsiteY50" fmla="*/ 161186 h 323850"/>
                <a:gd name="connsiteX51" fmla="*/ 215232 w 233947"/>
                <a:gd name="connsiteY51" fmla="*/ 138802 h 323850"/>
                <a:gd name="connsiteX52" fmla="*/ 207277 w 233947"/>
                <a:gd name="connsiteY52" fmla="*/ 138802 h 323850"/>
                <a:gd name="connsiteX53" fmla="*/ 207169 w 233947"/>
                <a:gd name="connsiteY53" fmla="*/ 146884 h 323850"/>
                <a:gd name="connsiteX54" fmla="*/ 207277 w 233947"/>
                <a:gd name="connsiteY54" fmla="*/ 146994 h 323850"/>
                <a:gd name="connsiteX55" fmla="*/ 219723 w 233947"/>
                <a:gd name="connsiteY55" fmla="*/ 159662 h 323850"/>
                <a:gd name="connsiteX56" fmla="*/ 106399 w 233947"/>
                <a:gd name="connsiteY56" fmla="*/ 159662 h 323850"/>
                <a:gd name="connsiteX57" fmla="*/ 106399 w 233947"/>
                <a:gd name="connsiteY57" fmla="*/ 148708 h 323850"/>
                <a:gd name="connsiteX58" fmla="*/ 152066 w 233947"/>
                <a:gd name="connsiteY58" fmla="*/ 148708 h 323850"/>
                <a:gd name="connsiteX59" fmla="*/ 157773 w 233947"/>
                <a:gd name="connsiteY59" fmla="*/ 143089 h 323850"/>
                <a:gd name="connsiteX60" fmla="*/ 157774 w 233947"/>
                <a:gd name="connsiteY60" fmla="*/ 142993 h 323850"/>
                <a:gd name="connsiteX61" fmla="*/ 157774 w 233947"/>
                <a:gd name="connsiteY61" fmla="*/ 34027 h 323850"/>
                <a:gd name="connsiteX62" fmla="*/ 219817 w 233947"/>
                <a:gd name="connsiteY62" fmla="*/ 34027 h 323850"/>
                <a:gd name="connsiteX63" fmla="*/ 207371 w 233947"/>
                <a:gd name="connsiteY63" fmla="*/ 46696 h 323850"/>
                <a:gd name="connsiteX64" fmla="*/ 207263 w 233947"/>
                <a:gd name="connsiteY64" fmla="*/ 54777 h 323850"/>
                <a:gd name="connsiteX65" fmla="*/ 207371 w 233947"/>
                <a:gd name="connsiteY65" fmla="*/ 54887 h 323850"/>
                <a:gd name="connsiteX66" fmla="*/ 53153 w 233947"/>
                <a:gd name="connsiteY66" fmla="*/ 131849 h 323850"/>
                <a:gd name="connsiteX67" fmla="*/ 74302 w 233947"/>
                <a:gd name="connsiteY67" fmla="*/ 153376 h 323850"/>
                <a:gd name="connsiteX68" fmla="*/ 53153 w 233947"/>
                <a:gd name="connsiteY68" fmla="*/ 174902 h 323850"/>
                <a:gd name="connsiteX69" fmla="*/ 32004 w 233947"/>
                <a:gd name="connsiteY69" fmla="*/ 153376 h 323850"/>
                <a:gd name="connsiteX70" fmla="*/ 53153 w 233947"/>
                <a:gd name="connsiteY70" fmla="*/ 131849 h 323850"/>
                <a:gd name="connsiteX71" fmla="*/ 16657 w 233947"/>
                <a:gd name="connsiteY71" fmla="*/ 212240 h 323850"/>
                <a:gd name="connsiteX72" fmla="*/ 45947 w 233947"/>
                <a:gd name="connsiteY72" fmla="*/ 182332 h 323850"/>
                <a:gd name="connsiteX73" fmla="*/ 60358 w 233947"/>
                <a:gd name="connsiteY73" fmla="*/ 182332 h 323850"/>
                <a:gd name="connsiteX74" fmla="*/ 89742 w 233947"/>
                <a:gd name="connsiteY74" fmla="*/ 21224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3947" h="323850">
                  <a:moveTo>
                    <a:pt x="207371" y="54887"/>
                  </a:moveTo>
                  <a:cubicBezTo>
                    <a:pt x="209605" y="57028"/>
                    <a:pt x="213091" y="57028"/>
                    <a:pt x="215325" y="54887"/>
                  </a:cubicBezTo>
                  <a:lnTo>
                    <a:pt x="237503" y="32313"/>
                  </a:lnTo>
                  <a:cubicBezTo>
                    <a:pt x="238034" y="31770"/>
                    <a:pt x="238448" y="31122"/>
                    <a:pt x="238720" y="30408"/>
                  </a:cubicBezTo>
                  <a:cubicBezTo>
                    <a:pt x="239282" y="29003"/>
                    <a:pt x="239282" y="27431"/>
                    <a:pt x="238720" y="26026"/>
                  </a:cubicBezTo>
                  <a:cubicBezTo>
                    <a:pt x="238425" y="25353"/>
                    <a:pt x="238013" y="24740"/>
                    <a:pt x="237503" y="24217"/>
                  </a:cubicBezTo>
                  <a:lnTo>
                    <a:pt x="215232" y="1642"/>
                  </a:lnTo>
                  <a:cubicBezTo>
                    <a:pt x="213017" y="-547"/>
                    <a:pt x="209492" y="-547"/>
                    <a:pt x="207277" y="1642"/>
                  </a:cubicBezTo>
                  <a:cubicBezTo>
                    <a:pt x="205055" y="3844"/>
                    <a:pt x="205007" y="7462"/>
                    <a:pt x="207169" y="9724"/>
                  </a:cubicBezTo>
                  <a:cubicBezTo>
                    <a:pt x="207205" y="9761"/>
                    <a:pt x="207241" y="9798"/>
                    <a:pt x="207277" y="9834"/>
                  </a:cubicBezTo>
                  <a:lnTo>
                    <a:pt x="219723" y="22502"/>
                  </a:lnTo>
                  <a:lnTo>
                    <a:pt x="152066" y="22502"/>
                  </a:lnTo>
                  <a:cubicBezTo>
                    <a:pt x="148965" y="22502"/>
                    <a:pt x="146451" y="25061"/>
                    <a:pt x="146451" y="28217"/>
                  </a:cubicBezTo>
                  <a:lnTo>
                    <a:pt x="146451" y="137278"/>
                  </a:lnTo>
                  <a:lnTo>
                    <a:pt x="106399" y="137278"/>
                  </a:lnTo>
                  <a:lnTo>
                    <a:pt x="106399" y="111275"/>
                  </a:lnTo>
                  <a:lnTo>
                    <a:pt x="0" y="111275"/>
                  </a:lnTo>
                  <a:lnTo>
                    <a:pt x="0" y="219574"/>
                  </a:lnTo>
                  <a:lnTo>
                    <a:pt x="106399" y="219574"/>
                  </a:lnTo>
                  <a:lnTo>
                    <a:pt x="106399" y="193190"/>
                  </a:lnTo>
                  <a:lnTo>
                    <a:pt x="146451" y="193190"/>
                  </a:lnTo>
                  <a:lnTo>
                    <a:pt x="146451" y="302632"/>
                  </a:lnTo>
                  <a:cubicBezTo>
                    <a:pt x="146451" y="305789"/>
                    <a:pt x="148965" y="308347"/>
                    <a:pt x="152066" y="308347"/>
                  </a:cubicBezTo>
                  <a:lnTo>
                    <a:pt x="219817" y="308347"/>
                  </a:lnTo>
                  <a:lnTo>
                    <a:pt x="207371" y="321111"/>
                  </a:lnTo>
                  <a:cubicBezTo>
                    <a:pt x="205346" y="323570"/>
                    <a:pt x="205663" y="327235"/>
                    <a:pt x="208079" y="329296"/>
                  </a:cubicBezTo>
                  <a:cubicBezTo>
                    <a:pt x="208990" y="330073"/>
                    <a:pt x="210116" y="330542"/>
                    <a:pt x="211301" y="330636"/>
                  </a:cubicBezTo>
                  <a:cubicBezTo>
                    <a:pt x="212815" y="330640"/>
                    <a:pt x="214266" y="330021"/>
                    <a:pt x="215325" y="328921"/>
                  </a:cubicBezTo>
                  <a:lnTo>
                    <a:pt x="237503" y="306347"/>
                  </a:lnTo>
                  <a:cubicBezTo>
                    <a:pt x="238013" y="305824"/>
                    <a:pt x="238425" y="305210"/>
                    <a:pt x="238720" y="304537"/>
                  </a:cubicBezTo>
                  <a:cubicBezTo>
                    <a:pt x="239282" y="303133"/>
                    <a:pt x="239282" y="301560"/>
                    <a:pt x="238720" y="300156"/>
                  </a:cubicBezTo>
                  <a:cubicBezTo>
                    <a:pt x="238426" y="299454"/>
                    <a:pt x="238014" y="298809"/>
                    <a:pt x="237503" y="298251"/>
                  </a:cubicBezTo>
                  <a:lnTo>
                    <a:pt x="215232" y="276058"/>
                  </a:lnTo>
                  <a:cubicBezTo>
                    <a:pt x="213035" y="273822"/>
                    <a:pt x="209474" y="273822"/>
                    <a:pt x="207277" y="276058"/>
                  </a:cubicBezTo>
                  <a:cubicBezTo>
                    <a:pt x="205081" y="278293"/>
                    <a:pt x="205081" y="281918"/>
                    <a:pt x="207277" y="284154"/>
                  </a:cubicBezTo>
                  <a:lnTo>
                    <a:pt x="219723" y="296917"/>
                  </a:lnTo>
                  <a:lnTo>
                    <a:pt x="157774" y="296917"/>
                  </a:lnTo>
                  <a:lnTo>
                    <a:pt x="157774" y="187856"/>
                  </a:lnTo>
                  <a:cubicBezTo>
                    <a:pt x="157775" y="184700"/>
                    <a:pt x="155261" y="182141"/>
                    <a:pt x="152160" y="182140"/>
                  </a:cubicBezTo>
                  <a:cubicBezTo>
                    <a:pt x="152129" y="182140"/>
                    <a:pt x="152097" y="182141"/>
                    <a:pt x="152066" y="182141"/>
                  </a:cubicBezTo>
                  <a:lnTo>
                    <a:pt x="106399" y="182141"/>
                  </a:lnTo>
                  <a:lnTo>
                    <a:pt x="106399" y="171187"/>
                  </a:lnTo>
                  <a:lnTo>
                    <a:pt x="219817" y="171187"/>
                  </a:lnTo>
                  <a:lnTo>
                    <a:pt x="207371" y="183665"/>
                  </a:lnTo>
                  <a:cubicBezTo>
                    <a:pt x="205149" y="185866"/>
                    <a:pt x="205100" y="189485"/>
                    <a:pt x="207263" y="191747"/>
                  </a:cubicBezTo>
                  <a:cubicBezTo>
                    <a:pt x="207298" y="191784"/>
                    <a:pt x="207334" y="191820"/>
                    <a:pt x="207371" y="191857"/>
                  </a:cubicBezTo>
                  <a:cubicBezTo>
                    <a:pt x="209605" y="193998"/>
                    <a:pt x="213091" y="193998"/>
                    <a:pt x="215325" y="191857"/>
                  </a:cubicBezTo>
                  <a:lnTo>
                    <a:pt x="237503" y="169282"/>
                  </a:lnTo>
                  <a:cubicBezTo>
                    <a:pt x="238013" y="168759"/>
                    <a:pt x="238425" y="168146"/>
                    <a:pt x="238720" y="167473"/>
                  </a:cubicBezTo>
                  <a:cubicBezTo>
                    <a:pt x="239282" y="166068"/>
                    <a:pt x="239282" y="164496"/>
                    <a:pt x="238720" y="163091"/>
                  </a:cubicBezTo>
                  <a:cubicBezTo>
                    <a:pt x="238448" y="162377"/>
                    <a:pt x="238034" y="161728"/>
                    <a:pt x="237503" y="161186"/>
                  </a:cubicBezTo>
                  <a:lnTo>
                    <a:pt x="215232" y="138802"/>
                  </a:lnTo>
                  <a:cubicBezTo>
                    <a:pt x="213017" y="136613"/>
                    <a:pt x="209492" y="136613"/>
                    <a:pt x="207277" y="138802"/>
                  </a:cubicBezTo>
                  <a:cubicBezTo>
                    <a:pt x="205055" y="141004"/>
                    <a:pt x="205007" y="144622"/>
                    <a:pt x="207169" y="146884"/>
                  </a:cubicBezTo>
                  <a:cubicBezTo>
                    <a:pt x="207205" y="146921"/>
                    <a:pt x="207241" y="146958"/>
                    <a:pt x="207277" y="146994"/>
                  </a:cubicBezTo>
                  <a:lnTo>
                    <a:pt x="219723" y="159662"/>
                  </a:lnTo>
                  <a:lnTo>
                    <a:pt x="106399" y="159662"/>
                  </a:lnTo>
                  <a:lnTo>
                    <a:pt x="106399" y="148708"/>
                  </a:lnTo>
                  <a:lnTo>
                    <a:pt x="152066" y="148708"/>
                  </a:lnTo>
                  <a:cubicBezTo>
                    <a:pt x="155166" y="148761"/>
                    <a:pt x="157722" y="146245"/>
                    <a:pt x="157773" y="143089"/>
                  </a:cubicBezTo>
                  <a:cubicBezTo>
                    <a:pt x="157774" y="143057"/>
                    <a:pt x="157774" y="143025"/>
                    <a:pt x="157774" y="142993"/>
                  </a:cubicBezTo>
                  <a:lnTo>
                    <a:pt x="157774" y="34027"/>
                  </a:lnTo>
                  <a:lnTo>
                    <a:pt x="219817" y="34027"/>
                  </a:lnTo>
                  <a:lnTo>
                    <a:pt x="207371" y="46696"/>
                  </a:lnTo>
                  <a:cubicBezTo>
                    <a:pt x="205149" y="48897"/>
                    <a:pt x="205100" y="52515"/>
                    <a:pt x="207263" y="54777"/>
                  </a:cubicBezTo>
                  <a:cubicBezTo>
                    <a:pt x="207298" y="54814"/>
                    <a:pt x="207334" y="54851"/>
                    <a:pt x="207371" y="54887"/>
                  </a:cubicBezTo>
                  <a:close/>
                  <a:moveTo>
                    <a:pt x="53153" y="131849"/>
                  </a:moveTo>
                  <a:cubicBezTo>
                    <a:pt x="64833" y="131849"/>
                    <a:pt x="74302" y="141487"/>
                    <a:pt x="74302" y="153376"/>
                  </a:cubicBezTo>
                  <a:cubicBezTo>
                    <a:pt x="74302" y="165264"/>
                    <a:pt x="64833" y="174902"/>
                    <a:pt x="53153" y="174902"/>
                  </a:cubicBezTo>
                  <a:cubicBezTo>
                    <a:pt x="41473" y="174902"/>
                    <a:pt x="32004" y="165264"/>
                    <a:pt x="32004" y="153376"/>
                  </a:cubicBezTo>
                  <a:cubicBezTo>
                    <a:pt x="32004" y="141487"/>
                    <a:pt x="41473" y="131849"/>
                    <a:pt x="53153" y="131849"/>
                  </a:cubicBezTo>
                  <a:close/>
                  <a:moveTo>
                    <a:pt x="16657" y="212240"/>
                  </a:moveTo>
                  <a:cubicBezTo>
                    <a:pt x="16657" y="195759"/>
                    <a:pt x="29756" y="182384"/>
                    <a:pt x="45947" y="182332"/>
                  </a:cubicBezTo>
                  <a:lnTo>
                    <a:pt x="60358" y="182332"/>
                  </a:lnTo>
                  <a:cubicBezTo>
                    <a:pt x="76587" y="182332"/>
                    <a:pt x="89742" y="195722"/>
                    <a:pt x="89742" y="212240"/>
                  </a:cubicBezTo>
                  <a:close/>
                </a:path>
              </a:pathLst>
            </a:custGeom>
            <a:grpFill/>
            <a:ln w="9274" cap="flat">
              <a:noFill/>
              <a:prstDash val="solid"/>
              <a:miter/>
            </a:ln>
          </p:spPr>
          <p:txBody>
            <a:bodyPr rtlCol="0" anchor="ctr"/>
            <a:lstStyle/>
            <a:p>
              <a:endParaRPr lang="en-US" dirty="0"/>
            </a:p>
          </p:txBody>
        </p:sp>
        <p:sp>
          <p:nvSpPr>
            <p:cNvPr id="36" name="Freeform 35">
              <a:extLst>
                <a:ext uri="{FF2B5EF4-FFF2-40B4-BE49-F238E27FC236}">
                  <a16:creationId xmlns:a16="http://schemas.microsoft.com/office/drawing/2014/main" id="{8276F9D6-6181-DDD3-B693-0A5F5EC7AC88}"/>
                </a:ext>
              </a:extLst>
            </p:cNvPr>
            <p:cNvSpPr/>
            <p:nvPr/>
          </p:nvSpPr>
          <p:spPr>
            <a:xfrm>
              <a:off x="6169647" y="3238500"/>
              <a:ext cx="102937" cy="104775"/>
            </a:xfrm>
            <a:custGeom>
              <a:avLst/>
              <a:gdLst>
                <a:gd name="connsiteX0" fmla="*/ 0 w 102936"/>
                <a:gd name="connsiteY0" fmla="*/ 0 h 104775"/>
                <a:gd name="connsiteX1" fmla="*/ 0 w 102936"/>
                <a:gd name="connsiteY1" fmla="*/ 108299 h 104775"/>
                <a:gd name="connsiteX2" fmla="*/ 106399 w 102936"/>
                <a:gd name="connsiteY2" fmla="*/ 108299 h 104775"/>
                <a:gd name="connsiteX3" fmla="*/ 106399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16657 w 102936"/>
                <a:gd name="connsiteY9" fmla="*/ 100870 h 104775"/>
                <a:gd name="connsiteX10" fmla="*/ 46041 w 102936"/>
                <a:gd name="connsiteY10" fmla="*/ 70961 h 104775"/>
                <a:gd name="connsiteX11" fmla="*/ 60452 w 102936"/>
                <a:gd name="connsiteY11" fmla="*/ 70961 h 104775"/>
                <a:gd name="connsiteX12" fmla="*/ 89742 w 102936"/>
                <a:gd name="connsiteY12" fmla="*/ 100774 h 104775"/>
                <a:gd name="connsiteX13" fmla="*/ 89742 w 102936"/>
                <a:gd name="connsiteY13" fmla="*/ 10087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936" h="104775">
                  <a:moveTo>
                    <a:pt x="0" y="0"/>
                  </a:moveTo>
                  <a:lnTo>
                    <a:pt x="0" y="108299"/>
                  </a:lnTo>
                  <a:lnTo>
                    <a:pt x="106399" y="108299"/>
                  </a:lnTo>
                  <a:lnTo>
                    <a:pt x="106399"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16657" y="100870"/>
                  </a:moveTo>
                  <a:cubicBezTo>
                    <a:pt x="16657" y="84352"/>
                    <a:pt x="29813" y="70961"/>
                    <a:pt x="46041" y="70961"/>
                  </a:cubicBezTo>
                  <a:lnTo>
                    <a:pt x="60452" y="70961"/>
                  </a:lnTo>
                  <a:cubicBezTo>
                    <a:pt x="76629" y="70961"/>
                    <a:pt x="89742" y="84309"/>
                    <a:pt x="89742" y="100774"/>
                  </a:cubicBezTo>
                  <a:cubicBezTo>
                    <a:pt x="89742" y="100806"/>
                    <a:pt x="89742" y="100838"/>
                    <a:pt x="89742" y="100870"/>
                  </a:cubicBezTo>
                  <a:close/>
                </a:path>
              </a:pathLst>
            </a:custGeom>
            <a:grpFill/>
            <a:ln w="9274" cap="flat">
              <a:noFill/>
              <a:prstDash val="solid"/>
              <a:miter/>
            </a:ln>
          </p:spPr>
          <p:txBody>
            <a:bodyPr rtlCol="0" anchor="ctr"/>
            <a:lstStyle/>
            <a:p>
              <a:endParaRPr lang="en-US" dirty="0"/>
            </a:p>
          </p:txBody>
        </p:sp>
        <p:sp>
          <p:nvSpPr>
            <p:cNvPr id="37" name="Freeform 36">
              <a:extLst>
                <a:ext uri="{FF2B5EF4-FFF2-40B4-BE49-F238E27FC236}">
                  <a16:creationId xmlns:a16="http://schemas.microsoft.com/office/drawing/2014/main" id="{8578D0FA-7648-6C6D-AB8A-CAC8F7950F36}"/>
                </a:ext>
              </a:extLst>
            </p:cNvPr>
            <p:cNvSpPr/>
            <p:nvPr/>
          </p:nvSpPr>
          <p:spPr>
            <a:xfrm>
              <a:off x="6169647" y="337566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574 h 104775"/>
                <a:gd name="connsiteX5" fmla="*/ 74395 w 102936"/>
                <a:gd name="connsiteY5" fmla="*/ 42101 h 104775"/>
                <a:gd name="connsiteX6" fmla="*/ 53246 w 102936"/>
                <a:gd name="connsiteY6" fmla="*/ 63627 h 104775"/>
                <a:gd name="connsiteX7" fmla="*/ 32098 w 102936"/>
                <a:gd name="connsiteY7" fmla="*/ 42101 h 104775"/>
                <a:gd name="connsiteX8" fmla="*/ 53246 w 102936"/>
                <a:gd name="connsiteY8" fmla="*/ 20574 h 104775"/>
                <a:gd name="connsiteX9" fmla="*/ 46041 w 102936"/>
                <a:gd name="connsiteY9" fmla="*/ 70961 h 104775"/>
                <a:gd name="connsiteX10" fmla="*/ 60452 w 102936"/>
                <a:gd name="connsiteY10" fmla="*/ 70961 h 104775"/>
                <a:gd name="connsiteX11" fmla="*/ 89742 w 102936"/>
                <a:gd name="connsiteY11" fmla="*/ 100965 h 104775"/>
                <a:gd name="connsiteX12" fmla="*/ 89742 w 102936"/>
                <a:gd name="connsiteY12" fmla="*/ 100965 h 104775"/>
                <a:gd name="connsiteX13" fmla="*/ 16657 w 102936"/>
                <a:gd name="connsiteY13" fmla="*/ 100965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574"/>
                  </a:moveTo>
                  <a:cubicBezTo>
                    <a:pt x="64927" y="20574"/>
                    <a:pt x="74395" y="30212"/>
                    <a:pt x="74395" y="42101"/>
                  </a:cubicBezTo>
                  <a:cubicBezTo>
                    <a:pt x="74395" y="53989"/>
                    <a:pt x="64927" y="63627"/>
                    <a:pt x="53246" y="63627"/>
                  </a:cubicBezTo>
                  <a:cubicBezTo>
                    <a:pt x="41566" y="63627"/>
                    <a:pt x="32098" y="53989"/>
                    <a:pt x="32098" y="42101"/>
                  </a:cubicBezTo>
                  <a:cubicBezTo>
                    <a:pt x="32098" y="30212"/>
                    <a:pt x="41566" y="20574"/>
                    <a:pt x="53246" y="20574"/>
                  </a:cubicBezTo>
                  <a:close/>
                  <a:moveTo>
                    <a:pt x="46041" y="70961"/>
                  </a:moveTo>
                  <a:lnTo>
                    <a:pt x="60452" y="70961"/>
                  </a:lnTo>
                  <a:cubicBezTo>
                    <a:pt x="76680" y="71014"/>
                    <a:pt x="89794" y="84447"/>
                    <a:pt x="89742" y="100965"/>
                  </a:cubicBezTo>
                  <a:cubicBezTo>
                    <a:pt x="89742" y="100965"/>
                    <a:pt x="89742" y="100965"/>
                    <a:pt x="89742" y="100965"/>
                  </a:cubicBezTo>
                  <a:lnTo>
                    <a:pt x="16657" y="100965"/>
                  </a:lnTo>
                  <a:cubicBezTo>
                    <a:pt x="16657" y="84432"/>
                    <a:pt x="29797" y="71014"/>
                    <a:pt x="46041" y="70961"/>
                  </a:cubicBezTo>
                  <a:close/>
                </a:path>
              </a:pathLst>
            </a:custGeom>
            <a:grpFill/>
            <a:ln w="9274" cap="flat">
              <a:noFill/>
              <a:prstDash val="solid"/>
              <a:miter/>
            </a:ln>
          </p:spPr>
          <p:txBody>
            <a:bodyPr rtlCol="0" anchor="ctr"/>
            <a:lstStyle/>
            <a:p>
              <a:endParaRPr lang="en-US" dirty="0"/>
            </a:p>
          </p:txBody>
        </p:sp>
        <p:sp>
          <p:nvSpPr>
            <p:cNvPr id="38" name="Freeform 37">
              <a:extLst>
                <a:ext uri="{FF2B5EF4-FFF2-40B4-BE49-F238E27FC236}">
                  <a16:creationId xmlns:a16="http://schemas.microsoft.com/office/drawing/2014/main" id="{D715EAE3-16E2-2B95-1A83-E70F1CCB6742}"/>
                </a:ext>
              </a:extLst>
            </p:cNvPr>
            <p:cNvSpPr/>
            <p:nvPr/>
          </p:nvSpPr>
          <p:spPr>
            <a:xfrm>
              <a:off x="6169647" y="3512820"/>
              <a:ext cx="102937" cy="104775"/>
            </a:xfrm>
            <a:custGeom>
              <a:avLst/>
              <a:gdLst>
                <a:gd name="connsiteX0" fmla="*/ 0 w 102936"/>
                <a:gd name="connsiteY0" fmla="*/ 108299 h 104775"/>
                <a:gd name="connsiteX1" fmla="*/ 106399 w 102936"/>
                <a:gd name="connsiteY1" fmla="*/ 108299 h 104775"/>
                <a:gd name="connsiteX2" fmla="*/ 106399 w 102936"/>
                <a:gd name="connsiteY2" fmla="*/ 0 h 104775"/>
                <a:gd name="connsiteX3" fmla="*/ 0 w 102936"/>
                <a:gd name="connsiteY3" fmla="*/ 0 h 104775"/>
                <a:gd name="connsiteX4" fmla="*/ 53246 w 102936"/>
                <a:gd name="connsiteY4" fmla="*/ 20955 h 104775"/>
                <a:gd name="connsiteX5" fmla="*/ 74395 w 102936"/>
                <a:gd name="connsiteY5" fmla="*/ 42481 h 104775"/>
                <a:gd name="connsiteX6" fmla="*/ 53246 w 102936"/>
                <a:gd name="connsiteY6" fmla="*/ 64008 h 104775"/>
                <a:gd name="connsiteX7" fmla="*/ 32098 w 102936"/>
                <a:gd name="connsiteY7" fmla="*/ 42481 h 104775"/>
                <a:gd name="connsiteX8" fmla="*/ 53246 w 102936"/>
                <a:gd name="connsiteY8" fmla="*/ 20955 h 104775"/>
                <a:gd name="connsiteX9" fmla="*/ 46041 w 102936"/>
                <a:gd name="connsiteY9" fmla="*/ 71342 h 104775"/>
                <a:gd name="connsiteX10" fmla="*/ 60452 w 102936"/>
                <a:gd name="connsiteY10" fmla="*/ 71342 h 104775"/>
                <a:gd name="connsiteX11" fmla="*/ 89742 w 102936"/>
                <a:gd name="connsiteY11" fmla="*/ 101251 h 104775"/>
                <a:gd name="connsiteX12" fmla="*/ 16657 w 102936"/>
                <a:gd name="connsiteY12" fmla="*/ 101251 h 104775"/>
                <a:gd name="connsiteX13" fmla="*/ 45852 w 102936"/>
                <a:gd name="connsiteY13" fmla="*/ 70962 h 104775"/>
                <a:gd name="connsiteX14" fmla="*/ 46041 w 102936"/>
                <a:gd name="connsiteY14" fmla="*/ 7096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6" h="104775">
                  <a:moveTo>
                    <a:pt x="0" y="108299"/>
                  </a:moveTo>
                  <a:lnTo>
                    <a:pt x="106399" y="108299"/>
                  </a:lnTo>
                  <a:lnTo>
                    <a:pt x="106399" y="0"/>
                  </a:lnTo>
                  <a:lnTo>
                    <a:pt x="0" y="0"/>
                  </a:lnTo>
                  <a:close/>
                  <a:moveTo>
                    <a:pt x="53246" y="20955"/>
                  </a:moveTo>
                  <a:cubicBezTo>
                    <a:pt x="64927" y="20955"/>
                    <a:pt x="74395" y="30593"/>
                    <a:pt x="74395" y="42481"/>
                  </a:cubicBezTo>
                  <a:cubicBezTo>
                    <a:pt x="74395" y="54370"/>
                    <a:pt x="64927" y="64008"/>
                    <a:pt x="53246" y="64008"/>
                  </a:cubicBezTo>
                  <a:cubicBezTo>
                    <a:pt x="41566" y="64008"/>
                    <a:pt x="32098" y="54370"/>
                    <a:pt x="32098" y="42481"/>
                  </a:cubicBezTo>
                  <a:cubicBezTo>
                    <a:pt x="32098" y="30593"/>
                    <a:pt x="41566" y="20955"/>
                    <a:pt x="53246" y="20955"/>
                  </a:cubicBezTo>
                  <a:close/>
                  <a:moveTo>
                    <a:pt x="46041" y="71342"/>
                  </a:moveTo>
                  <a:lnTo>
                    <a:pt x="60452" y="71342"/>
                  </a:lnTo>
                  <a:cubicBezTo>
                    <a:pt x="76644" y="71395"/>
                    <a:pt x="89742" y="84770"/>
                    <a:pt x="89742" y="101251"/>
                  </a:cubicBezTo>
                  <a:lnTo>
                    <a:pt x="16657" y="101251"/>
                  </a:lnTo>
                  <a:cubicBezTo>
                    <a:pt x="16502" y="84681"/>
                    <a:pt x="29573" y="71120"/>
                    <a:pt x="45852" y="70962"/>
                  </a:cubicBezTo>
                  <a:cubicBezTo>
                    <a:pt x="45915" y="70962"/>
                    <a:pt x="45978" y="70961"/>
                    <a:pt x="46041" y="70961"/>
                  </a:cubicBezTo>
                  <a:close/>
                </a:path>
              </a:pathLst>
            </a:custGeom>
            <a:grpFill/>
            <a:ln w="9274" cap="flat">
              <a:noFill/>
              <a:prstDash val="solid"/>
              <a:miter/>
            </a:ln>
          </p:spPr>
          <p:txBody>
            <a:bodyPr rtlCol="0" anchor="ctr"/>
            <a:lstStyle/>
            <a:p>
              <a:endParaRPr lang="en-US" dirty="0"/>
            </a:p>
          </p:txBody>
        </p:sp>
      </p:grpSp>
      <p:grpSp>
        <p:nvGrpSpPr>
          <p:cNvPr id="39" name="Graphic 19">
            <a:extLst>
              <a:ext uri="{FF2B5EF4-FFF2-40B4-BE49-F238E27FC236}">
                <a16:creationId xmlns:a16="http://schemas.microsoft.com/office/drawing/2014/main" id="{8782C30C-8F7E-8333-F6BD-F8B5882D64F9}"/>
              </a:ext>
            </a:extLst>
          </p:cNvPr>
          <p:cNvGrpSpPr>
            <a:grpSpLocks noChangeAspect="1"/>
          </p:cNvGrpSpPr>
          <p:nvPr/>
        </p:nvGrpSpPr>
        <p:grpSpPr>
          <a:xfrm>
            <a:off x="11236919" y="155219"/>
            <a:ext cx="757498" cy="603031"/>
            <a:chOff x="6222677" y="4236181"/>
            <a:chExt cx="571500" cy="454961"/>
          </a:xfrm>
          <a:solidFill>
            <a:srgbClr val="009AC9"/>
          </a:solidFill>
        </p:grpSpPr>
        <p:sp>
          <p:nvSpPr>
            <p:cNvPr id="46" name="Freeform 45">
              <a:extLst>
                <a:ext uri="{FF2B5EF4-FFF2-40B4-BE49-F238E27FC236}">
                  <a16:creationId xmlns:a16="http://schemas.microsoft.com/office/drawing/2014/main" id="{D4560920-E479-8ABB-7717-1D09CAEC1987}"/>
                </a:ext>
              </a:extLst>
            </p:cNvPr>
            <p:cNvSpPr/>
            <p:nvPr/>
          </p:nvSpPr>
          <p:spPr>
            <a:xfrm>
              <a:off x="6379058" y="4597836"/>
              <a:ext cx="257175" cy="93306"/>
            </a:xfrm>
            <a:custGeom>
              <a:avLst/>
              <a:gdLst>
                <a:gd name="connsiteX0" fmla="*/ 250527 w 257175"/>
                <a:gd name="connsiteY0" fmla="*/ 79404 h 93306"/>
                <a:gd name="connsiteX1" fmla="*/ 221952 w 257175"/>
                <a:gd name="connsiteY1" fmla="*/ 79404 h 93306"/>
                <a:gd name="connsiteX2" fmla="*/ 171660 w 257175"/>
                <a:gd name="connsiteY2" fmla="*/ 0 h 93306"/>
                <a:gd name="connsiteX3" fmla="*/ 86888 w 257175"/>
                <a:gd name="connsiteY3" fmla="*/ 0 h 93306"/>
                <a:gd name="connsiteX4" fmla="*/ 37167 w 257175"/>
                <a:gd name="connsiteY4" fmla="*/ 79217 h 93306"/>
                <a:gd name="connsiteX5" fmla="*/ 9545 w 257175"/>
                <a:gd name="connsiteY5" fmla="*/ 79217 h 93306"/>
                <a:gd name="connsiteX6" fmla="*/ 20 w 257175"/>
                <a:gd name="connsiteY6" fmla="*/ 88548 h 93306"/>
                <a:gd name="connsiteX7" fmla="*/ 8363 w 257175"/>
                <a:gd name="connsiteY7" fmla="*/ 97878 h 93306"/>
                <a:gd name="connsiteX8" fmla="*/ 9545 w 257175"/>
                <a:gd name="connsiteY8" fmla="*/ 97878 h 93306"/>
                <a:gd name="connsiteX9" fmla="*/ 251480 w 257175"/>
                <a:gd name="connsiteY9" fmla="*/ 98345 h 93306"/>
                <a:gd name="connsiteX10" fmla="*/ 261005 w 257175"/>
                <a:gd name="connsiteY10" fmla="*/ 89014 h 93306"/>
                <a:gd name="connsiteX11" fmla="*/ 250527 w 257175"/>
                <a:gd name="connsiteY11" fmla="*/ 79404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93306">
                  <a:moveTo>
                    <a:pt x="250527" y="79404"/>
                  </a:moveTo>
                  <a:lnTo>
                    <a:pt x="221952" y="79404"/>
                  </a:lnTo>
                  <a:lnTo>
                    <a:pt x="171660" y="0"/>
                  </a:lnTo>
                  <a:lnTo>
                    <a:pt x="86888" y="0"/>
                  </a:lnTo>
                  <a:lnTo>
                    <a:pt x="37167" y="79217"/>
                  </a:lnTo>
                  <a:lnTo>
                    <a:pt x="9545" y="79217"/>
                  </a:lnTo>
                  <a:cubicBezTo>
                    <a:pt x="4284" y="79217"/>
                    <a:pt x="20" y="83394"/>
                    <a:pt x="20" y="88548"/>
                  </a:cubicBezTo>
                  <a:cubicBezTo>
                    <a:pt x="-307" y="93381"/>
                    <a:pt x="3429" y="97558"/>
                    <a:pt x="8363" y="97878"/>
                  </a:cubicBezTo>
                  <a:cubicBezTo>
                    <a:pt x="8756" y="97904"/>
                    <a:pt x="9151" y="97904"/>
                    <a:pt x="9545" y="97878"/>
                  </a:cubicBezTo>
                  <a:lnTo>
                    <a:pt x="251480" y="98345"/>
                  </a:lnTo>
                  <a:cubicBezTo>
                    <a:pt x="256740" y="98345"/>
                    <a:pt x="261005" y="94167"/>
                    <a:pt x="261005" y="89014"/>
                  </a:cubicBezTo>
                  <a:cubicBezTo>
                    <a:pt x="260327" y="83759"/>
                    <a:pt x="255925" y="79721"/>
                    <a:pt x="250527" y="79404"/>
                  </a:cubicBezTo>
                  <a:close/>
                </a:path>
              </a:pathLst>
            </a:custGeom>
            <a:grpFill/>
            <a:ln w="9525"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D931ADBC-D934-2972-96B4-D6CD1FDE26C2}"/>
                </a:ext>
              </a:extLst>
            </p:cNvPr>
            <p:cNvSpPr/>
            <p:nvPr/>
          </p:nvSpPr>
          <p:spPr>
            <a:xfrm>
              <a:off x="6222677" y="4236181"/>
              <a:ext cx="571500" cy="335902"/>
            </a:xfrm>
            <a:custGeom>
              <a:avLst/>
              <a:gdLst>
                <a:gd name="connsiteX0" fmla="*/ 530543 w 571500"/>
                <a:gd name="connsiteY0" fmla="*/ 19501 h 335902"/>
                <a:gd name="connsiteX1" fmla="*/ 555308 w 571500"/>
                <a:gd name="connsiteY1" fmla="*/ 44694 h 335902"/>
                <a:gd name="connsiteX2" fmla="*/ 555308 w 571500"/>
                <a:gd name="connsiteY2" fmla="*/ 260231 h 335902"/>
                <a:gd name="connsiteX3" fmla="*/ 18574 w 571500"/>
                <a:gd name="connsiteY3" fmla="*/ 259391 h 335902"/>
                <a:gd name="connsiteX4" fmla="*/ 18574 w 571500"/>
                <a:gd name="connsiteY4" fmla="*/ 43854 h 335902"/>
                <a:gd name="connsiteX5" fmla="*/ 43815 w 571500"/>
                <a:gd name="connsiteY5" fmla="*/ 18661 h 335902"/>
                <a:gd name="connsiteX6" fmla="*/ 43911 w 571500"/>
                <a:gd name="connsiteY6" fmla="*/ 0 h 335902"/>
                <a:gd name="connsiteX7" fmla="*/ 0 w 571500"/>
                <a:gd name="connsiteY7" fmla="*/ 43761 h 335902"/>
                <a:gd name="connsiteX8" fmla="*/ 0 w 571500"/>
                <a:gd name="connsiteY8" fmla="*/ 299419 h 335902"/>
                <a:gd name="connsiteX9" fmla="*/ 44196 w 571500"/>
                <a:gd name="connsiteY9" fmla="*/ 343367 h 335902"/>
                <a:gd name="connsiteX10" fmla="*/ 529019 w 571500"/>
                <a:gd name="connsiteY10" fmla="*/ 344206 h 335902"/>
                <a:gd name="connsiteX11" fmla="*/ 573881 w 571500"/>
                <a:gd name="connsiteY11" fmla="*/ 300633 h 335902"/>
                <a:gd name="connsiteX12" fmla="*/ 573882 w 571500"/>
                <a:gd name="connsiteY12" fmla="*/ 300446 h 335902"/>
                <a:gd name="connsiteX13" fmla="*/ 574358 w 571500"/>
                <a:gd name="connsiteY13" fmla="*/ 44787 h 335902"/>
                <a:gd name="connsiteX14" fmla="*/ 530638 w 571500"/>
                <a:gd name="connsiteY14" fmla="*/ 840 h 335902"/>
                <a:gd name="connsiteX15" fmla="*/ 293847 w 571500"/>
                <a:gd name="connsiteY15" fmla="*/ 308377 h 335902"/>
                <a:gd name="connsiteX16" fmla="*/ 280470 w 571500"/>
                <a:gd name="connsiteY16" fmla="*/ 306827 h 335902"/>
                <a:gd name="connsiteX17" fmla="*/ 280512 w 571500"/>
                <a:gd name="connsiteY17" fmla="*/ 295221 h 335902"/>
                <a:gd name="connsiteX18" fmla="*/ 293889 w 571500"/>
                <a:gd name="connsiteY18" fmla="*/ 296770 h 335902"/>
                <a:gd name="connsiteX19" fmla="*/ 293847 w 571500"/>
                <a:gd name="connsiteY19" fmla="*/ 308377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1500" h="335902">
                  <a:moveTo>
                    <a:pt x="530543" y="19501"/>
                  </a:moveTo>
                  <a:cubicBezTo>
                    <a:pt x="544145" y="20491"/>
                    <a:pt x="554812" y="31341"/>
                    <a:pt x="555308" y="44694"/>
                  </a:cubicBezTo>
                  <a:lnTo>
                    <a:pt x="555308" y="260231"/>
                  </a:lnTo>
                  <a:lnTo>
                    <a:pt x="18574" y="259391"/>
                  </a:lnTo>
                  <a:lnTo>
                    <a:pt x="18574" y="43854"/>
                  </a:lnTo>
                  <a:cubicBezTo>
                    <a:pt x="19093" y="30335"/>
                    <a:pt x="30027" y="19422"/>
                    <a:pt x="43815" y="18661"/>
                  </a:cubicBezTo>
                  <a:close/>
                  <a:moveTo>
                    <a:pt x="43911" y="0"/>
                  </a:moveTo>
                  <a:cubicBezTo>
                    <a:pt x="19493" y="307"/>
                    <a:pt x="-106" y="19840"/>
                    <a:pt x="0" y="43761"/>
                  </a:cubicBezTo>
                  <a:lnTo>
                    <a:pt x="0" y="299419"/>
                  </a:lnTo>
                  <a:cubicBezTo>
                    <a:pt x="-106" y="323479"/>
                    <a:pt x="19636" y="343110"/>
                    <a:pt x="44196" y="343367"/>
                  </a:cubicBezTo>
                  <a:lnTo>
                    <a:pt x="529019" y="344206"/>
                  </a:lnTo>
                  <a:cubicBezTo>
                    <a:pt x="553691" y="344309"/>
                    <a:pt x="573776" y="324801"/>
                    <a:pt x="573881" y="300633"/>
                  </a:cubicBezTo>
                  <a:cubicBezTo>
                    <a:pt x="573882" y="300570"/>
                    <a:pt x="573882" y="300508"/>
                    <a:pt x="573882" y="300446"/>
                  </a:cubicBezTo>
                  <a:lnTo>
                    <a:pt x="574358" y="44787"/>
                  </a:lnTo>
                  <a:cubicBezTo>
                    <a:pt x="574216" y="21006"/>
                    <a:pt x="554903" y="1592"/>
                    <a:pt x="530638" y="840"/>
                  </a:cubicBezTo>
                  <a:close/>
                  <a:moveTo>
                    <a:pt x="293847" y="308377"/>
                  </a:moveTo>
                  <a:cubicBezTo>
                    <a:pt x="289716" y="311567"/>
                    <a:pt x="283727" y="310874"/>
                    <a:pt x="280470" y="306827"/>
                  </a:cubicBezTo>
                  <a:cubicBezTo>
                    <a:pt x="277727" y="303419"/>
                    <a:pt x="277744" y="298609"/>
                    <a:pt x="280512" y="295221"/>
                  </a:cubicBezTo>
                  <a:cubicBezTo>
                    <a:pt x="284643" y="292030"/>
                    <a:pt x="290632" y="292724"/>
                    <a:pt x="293889" y="296770"/>
                  </a:cubicBezTo>
                  <a:cubicBezTo>
                    <a:pt x="296632" y="300178"/>
                    <a:pt x="296614" y="304988"/>
                    <a:pt x="293847" y="308377"/>
                  </a:cubicBezTo>
                  <a:close/>
                </a:path>
              </a:pathLst>
            </a:custGeom>
            <a:grpFill/>
            <a:ln w="9525" cap="flat">
              <a:noFill/>
              <a:prstDash val="solid"/>
              <a:miter/>
            </a:ln>
          </p:spPr>
          <p:txBody>
            <a:bodyPr rtlCol="0" anchor="ctr"/>
            <a:lstStyle/>
            <a:p>
              <a:endParaRPr lang="en-US" dirty="0"/>
            </a:p>
          </p:txBody>
        </p:sp>
        <p:sp>
          <p:nvSpPr>
            <p:cNvPr id="48" name="Freeform 47">
              <a:extLst>
                <a:ext uri="{FF2B5EF4-FFF2-40B4-BE49-F238E27FC236}">
                  <a16:creationId xmlns:a16="http://schemas.microsoft.com/office/drawing/2014/main" id="{A4AF56F7-ADA0-EB11-B6DD-19188D71F4E3}"/>
                </a:ext>
              </a:extLst>
            </p:cNvPr>
            <p:cNvSpPr/>
            <p:nvPr/>
          </p:nvSpPr>
          <p:spPr>
            <a:xfrm>
              <a:off x="6561368" y="4411876"/>
              <a:ext cx="171450" cy="9331"/>
            </a:xfrm>
            <a:custGeom>
              <a:avLst/>
              <a:gdLst>
                <a:gd name="connsiteX0" fmla="*/ 164229 w 171450"/>
                <a:gd name="connsiteY0" fmla="*/ 0 h 9330"/>
                <a:gd name="connsiteX1" fmla="*/ 7067 w 171450"/>
                <a:gd name="connsiteY1" fmla="*/ 0 h 9330"/>
                <a:gd name="connsiteX2" fmla="*/ 18 w 171450"/>
                <a:gd name="connsiteY2" fmla="*/ 6905 h 9330"/>
                <a:gd name="connsiteX3" fmla="*/ 6180 w 171450"/>
                <a:gd name="connsiteY3" fmla="*/ 13897 h 9330"/>
                <a:gd name="connsiteX4" fmla="*/ 7067 w 171450"/>
                <a:gd name="connsiteY4" fmla="*/ 13903 h 9330"/>
                <a:gd name="connsiteX5" fmla="*/ 164896 w 171450"/>
                <a:gd name="connsiteY5" fmla="*/ 13903 h 9330"/>
                <a:gd name="connsiteX6" fmla="*/ 172034 w 171450"/>
                <a:gd name="connsiteY6" fmla="*/ 7867 h 9330"/>
                <a:gd name="connsiteX7" fmla="*/ 172040 w 171450"/>
                <a:gd name="connsiteY7" fmla="*/ 6998 h 9330"/>
                <a:gd name="connsiteX8" fmla="*/ 164229 w 1714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229" y="0"/>
                  </a:moveTo>
                  <a:lnTo>
                    <a:pt x="7067" y="0"/>
                  </a:lnTo>
                  <a:cubicBezTo>
                    <a:pt x="3174" y="0"/>
                    <a:pt x="18" y="3091"/>
                    <a:pt x="18" y="6905"/>
                  </a:cubicBezTo>
                  <a:cubicBezTo>
                    <a:pt x="-251" y="10502"/>
                    <a:pt x="2507" y="13633"/>
                    <a:pt x="6180" y="13897"/>
                  </a:cubicBezTo>
                  <a:cubicBezTo>
                    <a:pt x="6475" y="13918"/>
                    <a:pt x="6771" y="13920"/>
                    <a:pt x="7067" y="13903"/>
                  </a:cubicBezTo>
                  <a:lnTo>
                    <a:pt x="164896" y="13903"/>
                  </a:lnTo>
                  <a:cubicBezTo>
                    <a:pt x="168568" y="14167"/>
                    <a:pt x="171764" y="11465"/>
                    <a:pt x="172034" y="7867"/>
                  </a:cubicBezTo>
                  <a:cubicBezTo>
                    <a:pt x="172055" y="7578"/>
                    <a:pt x="172057" y="7287"/>
                    <a:pt x="172040" y="6998"/>
                  </a:cubicBezTo>
                  <a:cubicBezTo>
                    <a:pt x="171693" y="3029"/>
                    <a:pt x="168295" y="-14"/>
                    <a:pt x="164229" y="0"/>
                  </a:cubicBezTo>
                  <a:close/>
                </a:path>
              </a:pathLst>
            </a:custGeom>
            <a:grpFill/>
            <a:ln w="9525" cap="flat">
              <a:noFill/>
              <a:prstDash val="solid"/>
              <a:miter/>
            </a:ln>
          </p:spPr>
          <p:txBody>
            <a:bodyPr rtlCol="0" anchor="ctr"/>
            <a:lstStyle/>
            <a:p>
              <a:endParaRPr lang="en-US" dirty="0"/>
            </a:p>
          </p:txBody>
        </p:sp>
        <p:sp>
          <p:nvSpPr>
            <p:cNvPr id="49" name="Freeform 48">
              <a:extLst>
                <a:ext uri="{FF2B5EF4-FFF2-40B4-BE49-F238E27FC236}">
                  <a16:creationId xmlns:a16="http://schemas.microsoft.com/office/drawing/2014/main" id="{50A3219B-063B-0E11-48F0-C608A9B9B4CE}"/>
                </a:ext>
              </a:extLst>
            </p:cNvPr>
            <p:cNvSpPr/>
            <p:nvPr/>
          </p:nvSpPr>
          <p:spPr>
            <a:xfrm>
              <a:off x="6561273" y="4467580"/>
              <a:ext cx="133350" cy="9331"/>
            </a:xfrm>
            <a:custGeom>
              <a:avLst/>
              <a:gdLst>
                <a:gd name="connsiteX0" fmla="*/ 126129 w 133350"/>
                <a:gd name="connsiteY0" fmla="*/ 0 h 9330"/>
                <a:gd name="connsiteX1" fmla="*/ 7067 w 133350"/>
                <a:gd name="connsiteY1" fmla="*/ 0 h 9330"/>
                <a:gd name="connsiteX2" fmla="*/ 18 w 133350"/>
                <a:gd name="connsiteY2" fmla="*/ 6905 h 9330"/>
                <a:gd name="connsiteX3" fmla="*/ 6180 w 133350"/>
                <a:gd name="connsiteY3" fmla="*/ 13897 h 9330"/>
                <a:gd name="connsiteX4" fmla="*/ 7067 w 133350"/>
                <a:gd name="connsiteY4" fmla="*/ 13903 h 9330"/>
                <a:gd name="connsiteX5" fmla="*/ 126796 w 133350"/>
                <a:gd name="connsiteY5" fmla="*/ 13903 h 9330"/>
                <a:gd name="connsiteX6" fmla="*/ 133935 w 133350"/>
                <a:gd name="connsiteY6" fmla="*/ 7668 h 9330"/>
                <a:gd name="connsiteX7" fmla="*/ 133940 w 133350"/>
                <a:gd name="connsiteY7" fmla="*/ 6998 h 9330"/>
                <a:gd name="connsiteX8" fmla="*/ 126129 w 133350"/>
                <a:gd name="connsiteY8" fmla="*/ 0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9330">
                  <a:moveTo>
                    <a:pt x="126129" y="0"/>
                  </a:moveTo>
                  <a:lnTo>
                    <a:pt x="7067" y="0"/>
                  </a:lnTo>
                  <a:cubicBezTo>
                    <a:pt x="3174" y="0"/>
                    <a:pt x="18" y="3091"/>
                    <a:pt x="18" y="6905"/>
                  </a:cubicBezTo>
                  <a:cubicBezTo>
                    <a:pt x="-251" y="10502"/>
                    <a:pt x="2507" y="13633"/>
                    <a:pt x="6180" y="13897"/>
                  </a:cubicBezTo>
                  <a:cubicBezTo>
                    <a:pt x="6475" y="13918"/>
                    <a:pt x="6771" y="13920"/>
                    <a:pt x="7067" y="13903"/>
                  </a:cubicBezTo>
                  <a:lnTo>
                    <a:pt x="126796" y="13903"/>
                  </a:lnTo>
                  <a:cubicBezTo>
                    <a:pt x="130525" y="14112"/>
                    <a:pt x="133721" y="11321"/>
                    <a:pt x="133935" y="7668"/>
                  </a:cubicBezTo>
                  <a:cubicBezTo>
                    <a:pt x="133948" y="7445"/>
                    <a:pt x="133950" y="7221"/>
                    <a:pt x="133940" y="6998"/>
                  </a:cubicBezTo>
                  <a:cubicBezTo>
                    <a:pt x="133593" y="3029"/>
                    <a:pt x="130195" y="-14"/>
                    <a:pt x="126129" y="0"/>
                  </a:cubicBezTo>
                  <a:close/>
                </a:path>
              </a:pathLst>
            </a:custGeom>
            <a:grpFill/>
            <a:ln w="9525" cap="flat">
              <a:noFill/>
              <a:prstDash val="solid"/>
              <a:miter/>
            </a:ln>
          </p:spPr>
          <p:txBody>
            <a:bodyPr rtlCol="0" anchor="ctr"/>
            <a:lstStyle/>
            <a:p>
              <a:endParaRPr lang="en-US" dirty="0"/>
            </a:p>
          </p:txBody>
        </p:sp>
        <p:sp>
          <p:nvSpPr>
            <p:cNvPr id="50" name="Freeform 49">
              <a:extLst>
                <a:ext uri="{FF2B5EF4-FFF2-40B4-BE49-F238E27FC236}">
                  <a16:creationId xmlns:a16="http://schemas.microsoft.com/office/drawing/2014/main" id="{9E638CA2-79E0-0171-27AB-F7F005CCB470}"/>
                </a:ext>
              </a:extLst>
            </p:cNvPr>
            <p:cNvSpPr/>
            <p:nvPr/>
          </p:nvSpPr>
          <p:spPr>
            <a:xfrm>
              <a:off x="6561279" y="4439867"/>
              <a:ext cx="171450" cy="9331"/>
            </a:xfrm>
            <a:custGeom>
              <a:avLst/>
              <a:gdLst>
                <a:gd name="connsiteX0" fmla="*/ 164318 w 171450"/>
                <a:gd name="connsiteY0" fmla="*/ 1 h 9330"/>
                <a:gd name="connsiteX1" fmla="*/ 7060 w 171450"/>
                <a:gd name="connsiteY1" fmla="*/ 1 h 9330"/>
                <a:gd name="connsiteX2" fmla="*/ 12 w 171450"/>
                <a:gd name="connsiteY2" fmla="*/ 6906 h 9330"/>
                <a:gd name="connsiteX3" fmla="*/ 6275 w 171450"/>
                <a:gd name="connsiteY3" fmla="*/ 13810 h 9330"/>
                <a:gd name="connsiteX4" fmla="*/ 7060 w 171450"/>
                <a:gd name="connsiteY4" fmla="*/ 13810 h 9330"/>
                <a:gd name="connsiteX5" fmla="*/ 164985 w 171450"/>
                <a:gd name="connsiteY5" fmla="*/ 13810 h 9330"/>
                <a:gd name="connsiteX6" fmla="*/ 172033 w 171450"/>
                <a:gd name="connsiteY6" fmla="*/ 7675 h 9330"/>
                <a:gd name="connsiteX7" fmla="*/ 172033 w 171450"/>
                <a:gd name="connsiteY7" fmla="*/ 6906 h 9330"/>
                <a:gd name="connsiteX8" fmla="*/ 164318 w 171450"/>
                <a:gd name="connsiteY8" fmla="*/ 1 h 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 h="9330">
                  <a:moveTo>
                    <a:pt x="164318" y="1"/>
                  </a:moveTo>
                  <a:lnTo>
                    <a:pt x="7060" y="1"/>
                  </a:lnTo>
                  <a:cubicBezTo>
                    <a:pt x="3168" y="1"/>
                    <a:pt x="12" y="3092"/>
                    <a:pt x="12" y="6906"/>
                  </a:cubicBezTo>
                  <a:cubicBezTo>
                    <a:pt x="-205" y="10506"/>
                    <a:pt x="2599" y="13598"/>
                    <a:pt x="6275" y="13810"/>
                  </a:cubicBezTo>
                  <a:cubicBezTo>
                    <a:pt x="6537" y="13825"/>
                    <a:pt x="6799" y="13825"/>
                    <a:pt x="7060" y="13810"/>
                  </a:cubicBezTo>
                  <a:lnTo>
                    <a:pt x="164985" y="13810"/>
                  </a:lnTo>
                  <a:cubicBezTo>
                    <a:pt x="168661" y="14023"/>
                    <a:pt x="171816" y="11276"/>
                    <a:pt x="172033" y="7675"/>
                  </a:cubicBezTo>
                  <a:cubicBezTo>
                    <a:pt x="172049" y="7418"/>
                    <a:pt x="172049" y="7162"/>
                    <a:pt x="172033" y="6906"/>
                  </a:cubicBezTo>
                  <a:cubicBezTo>
                    <a:pt x="171731" y="2967"/>
                    <a:pt x="168350" y="-60"/>
                    <a:pt x="164318" y="1"/>
                  </a:cubicBezTo>
                  <a:close/>
                </a:path>
              </a:pathLst>
            </a:custGeom>
            <a:grpFill/>
            <a:ln w="9525" cap="flat">
              <a:noFill/>
              <a:prstDash val="solid"/>
              <a:miter/>
            </a:ln>
          </p:spPr>
          <p:txBody>
            <a:bodyPr rtlCol="0" anchor="ctr"/>
            <a:lstStyle/>
            <a:p>
              <a:endParaRPr lang="en-US" dirty="0"/>
            </a:p>
          </p:txBody>
        </p:sp>
        <p:sp>
          <p:nvSpPr>
            <p:cNvPr id="51" name="Freeform 50">
              <a:extLst>
                <a:ext uri="{FF2B5EF4-FFF2-40B4-BE49-F238E27FC236}">
                  <a16:creationId xmlns:a16="http://schemas.microsoft.com/office/drawing/2014/main" id="{95357F70-C487-C3AB-3F3C-20076785FA44}"/>
                </a:ext>
              </a:extLst>
            </p:cNvPr>
            <p:cNvSpPr/>
            <p:nvPr/>
          </p:nvSpPr>
          <p:spPr>
            <a:xfrm>
              <a:off x="6557006" y="4275463"/>
              <a:ext cx="114300" cy="111967"/>
            </a:xfrm>
            <a:custGeom>
              <a:avLst/>
              <a:gdLst>
                <a:gd name="connsiteX0" fmla="*/ 116966 w 114300"/>
                <a:gd name="connsiteY0" fmla="*/ 75951 h 111967"/>
                <a:gd name="connsiteX1" fmla="*/ 42116 w 114300"/>
                <a:gd name="connsiteY1" fmla="*/ 114563 h 111967"/>
                <a:gd name="connsiteX2" fmla="*/ 2700 w 114300"/>
                <a:gd name="connsiteY2" fmla="*/ 41241 h 111967"/>
                <a:gd name="connsiteX3" fmla="*/ 59816 w 114300"/>
                <a:gd name="connsiteY3" fmla="*/ 0 h 111967"/>
                <a:gd name="connsiteX4" fmla="*/ 59816 w 114300"/>
                <a:gd name="connsiteY4" fmla="*/ 58596 h 111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1967">
                  <a:moveTo>
                    <a:pt x="116966" y="75951"/>
                  </a:moveTo>
                  <a:cubicBezTo>
                    <a:pt x="107182" y="106861"/>
                    <a:pt x="73670" y="124148"/>
                    <a:pt x="42116" y="114563"/>
                  </a:cubicBezTo>
                  <a:cubicBezTo>
                    <a:pt x="10563" y="104979"/>
                    <a:pt x="-7085" y="72151"/>
                    <a:pt x="2700" y="41241"/>
                  </a:cubicBezTo>
                  <a:cubicBezTo>
                    <a:pt x="10461" y="16723"/>
                    <a:pt x="33611" y="7"/>
                    <a:pt x="59816" y="0"/>
                  </a:cubicBezTo>
                  <a:lnTo>
                    <a:pt x="59816" y="58596"/>
                  </a:lnTo>
                  <a:close/>
                </a:path>
              </a:pathLst>
            </a:custGeom>
            <a:grpFill/>
            <a:ln w="9525" cap="flat">
              <a:noFill/>
              <a:prstDash val="solid"/>
              <a:miter/>
            </a:ln>
          </p:spPr>
          <p:txBody>
            <a:bodyPr rtlCol="0" anchor="ctr"/>
            <a:lstStyle/>
            <a:p>
              <a:endParaRPr lang="en-US" dirty="0"/>
            </a:p>
          </p:txBody>
        </p:sp>
        <p:sp>
          <p:nvSpPr>
            <p:cNvPr id="52" name="Freeform 51">
              <a:extLst>
                <a:ext uri="{FF2B5EF4-FFF2-40B4-BE49-F238E27FC236}">
                  <a16:creationId xmlns:a16="http://schemas.microsoft.com/office/drawing/2014/main" id="{AE53EBCF-3AC6-3035-C216-0870A28919F3}"/>
                </a:ext>
              </a:extLst>
            </p:cNvPr>
            <p:cNvSpPr/>
            <p:nvPr/>
          </p:nvSpPr>
          <p:spPr>
            <a:xfrm>
              <a:off x="6625966" y="4269025"/>
              <a:ext cx="57150" cy="74645"/>
            </a:xfrm>
            <a:custGeom>
              <a:avLst/>
              <a:gdLst>
                <a:gd name="connsiteX0" fmla="*/ 57150 w 57150"/>
                <a:gd name="connsiteY0" fmla="*/ 76044 h 74644"/>
                <a:gd name="connsiteX1" fmla="*/ 17634 w 57150"/>
                <a:gd name="connsiteY1" fmla="*/ 2625 h 74644"/>
                <a:gd name="connsiteX2" fmla="*/ 0 w 57150"/>
                <a:gd name="connsiteY2" fmla="*/ 0 h 74644"/>
                <a:gd name="connsiteX3" fmla="*/ 0 w 57150"/>
                <a:gd name="connsiteY3" fmla="*/ 58596 h 74644"/>
              </a:gdLst>
              <a:ahLst/>
              <a:cxnLst>
                <a:cxn ang="0">
                  <a:pos x="connsiteX0" y="connsiteY0"/>
                </a:cxn>
                <a:cxn ang="0">
                  <a:pos x="connsiteX1" y="connsiteY1"/>
                </a:cxn>
                <a:cxn ang="0">
                  <a:pos x="connsiteX2" y="connsiteY2"/>
                </a:cxn>
                <a:cxn ang="0">
                  <a:pos x="connsiteX3" y="connsiteY3"/>
                </a:cxn>
              </a:cxnLst>
              <a:rect l="l" t="t" r="r" b="b"/>
              <a:pathLst>
                <a:path w="57150" h="74644">
                  <a:moveTo>
                    <a:pt x="57150" y="76044"/>
                  </a:moveTo>
                  <a:cubicBezTo>
                    <a:pt x="66935" y="45081"/>
                    <a:pt x="49243" y="12210"/>
                    <a:pt x="17634" y="2625"/>
                  </a:cubicBezTo>
                  <a:cubicBezTo>
                    <a:pt x="11922" y="893"/>
                    <a:pt x="5979" y="8"/>
                    <a:pt x="0" y="0"/>
                  </a:cubicBezTo>
                  <a:lnTo>
                    <a:pt x="0" y="58596"/>
                  </a:lnTo>
                  <a:close/>
                </a:path>
              </a:pathLst>
            </a:custGeom>
            <a:grpFill/>
            <a:ln w="9525" cap="flat">
              <a:noFill/>
              <a:prstDash val="solid"/>
              <a:miter/>
            </a:ln>
          </p:spPr>
          <p:txBody>
            <a:bodyPr rtlCol="0" anchor="ctr"/>
            <a:lstStyle/>
            <a:p>
              <a:endParaRPr lang="en-US" dirty="0"/>
            </a:p>
          </p:txBody>
        </p:sp>
        <p:sp>
          <p:nvSpPr>
            <p:cNvPr id="53" name="Freeform 52">
              <a:extLst>
                <a:ext uri="{FF2B5EF4-FFF2-40B4-BE49-F238E27FC236}">
                  <a16:creationId xmlns:a16="http://schemas.microsoft.com/office/drawing/2014/main" id="{DA3A1527-3014-8210-BEBF-5C085F5F51B5}"/>
                </a:ext>
              </a:extLst>
            </p:cNvPr>
            <p:cNvSpPr/>
            <p:nvPr/>
          </p:nvSpPr>
          <p:spPr>
            <a:xfrm>
              <a:off x="6292666" y="4268838"/>
              <a:ext cx="190500" cy="93306"/>
            </a:xfrm>
            <a:custGeom>
              <a:avLst/>
              <a:gdLst>
                <a:gd name="connsiteX0" fmla="*/ 14403 w 190500"/>
                <a:gd name="connsiteY0" fmla="*/ 102357 h 93306"/>
                <a:gd name="connsiteX1" fmla="*/ 29842 w 190500"/>
                <a:gd name="connsiteY1" fmla="*/ 87064 h 93306"/>
                <a:gd name="connsiteX2" fmla="*/ 28595 w 190500"/>
                <a:gd name="connsiteY2" fmla="*/ 81177 h 93306"/>
                <a:gd name="connsiteX3" fmla="*/ 61742 w 190500"/>
                <a:gd name="connsiteY3" fmla="*/ 48799 h 93306"/>
                <a:gd name="connsiteX4" fmla="*/ 69267 w 190500"/>
                <a:gd name="connsiteY4" fmla="*/ 50572 h 93306"/>
                <a:gd name="connsiteX5" fmla="*/ 78125 w 190500"/>
                <a:gd name="connsiteY5" fmla="*/ 47960 h 93306"/>
                <a:gd name="connsiteX6" fmla="*/ 107272 w 190500"/>
                <a:gd name="connsiteY6" fmla="*/ 71753 h 93306"/>
                <a:gd name="connsiteX7" fmla="*/ 106415 w 190500"/>
                <a:gd name="connsiteY7" fmla="*/ 76885 h 93306"/>
                <a:gd name="connsiteX8" fmla="*/ 121845 w 190500"/>
                <a:gd name="connsiteY8" fmla="*/ 92000 h 93306"/>
                <a:gd name="connsiteX9" fmla="*/ 137276 w 190500"/>
                <a:gd name="connsiteY9" fmla="*/ 76885 h 93306"/>
                <a:gd name="connsiteX10" fmla="*/ 137276 w 190500"/>
                <a:gd name="connsiteY10" fmla="*/ 76885 h 93306"/>
                <a:gd name="connsiteX11" fmla="*/ 135085 w 190500"/>
                <a:gd name="connsiteY11" fmla="*/ 68954 h 93306"/>
                <a:gd name="connsiteX12" fmla="*/ 168422 w 190500"/>
                <a:gd name="connsiteY12" fmla="*/ 29952 h 93306"/>
                <a:gd name="connsiteX13" fmla="*/ 175376 w 190500"/>
                <a:gd name="connsiteY13" fmla="*/ 30885 h 93306"/>
                <a:gd name="connsiteX14" fmla="*/ 190901 w 190500"/>
                <a:gd name="connsiteY14" fmla="*/ 15863 h 93306"/>
                <a:gd name="connsiteX15" fmla="*/ 190901 w 190500"/>
                <a:gd name="connsiteY15" fmla="*/ 15862 h 93306"/>
                <a:gd name="connsiteX16" fmla="*/ 190901 w 190500"/>
                <a:gd name="connsiteY16" fmla="*/ 15116 h 93306"/>
                <a:gd name="connsiteX17" fmla="*/ 175471 w 190500"/>
                <a:gd name="connsiteY17" fmla="*/ 0 h 93306"/>
                <a:gd name="connsiteX18" fmla="*/ 159945 w 190500"/>
                <a:gd name="connsiteY18" fmla="*/ 14929 h 93306"/>
                <a:gd name="connsiteX19" fmla="*/ 159945 w 190500"/>
                <a:gd name="connsiteY19" fmla="*/ 14929 h 93306"/>
                <a:gd name="connsiteX20" fmla="*/ 162612 w 190500"/>
                <a:gd name="connsiteY20" fmla="*/ 23513 h 93306"/>
                <a:gd name="connsiteX21" fmla="*/ 129560 w 190500"/>
                <a:gd name="connsiteY21" fmla="*/ 62702 h 93306"/>
                <a:gd name="connsiteX22" fmla="*/ 122512 w 190500"/>
                <a:gd name="connsiteY22" fmla="*/ 60929 h 93306"/>
                <a:gd name="connsiteX23" fmla="*/ 112987 w 190500"/>
                <a:gd name="connsiteY23" fmla="*/ 64288 h 93306"/>
                <a:gd name="connsiteX24" fmla="*/ 84412 w 190500"/>
                <a:gd name="connsiteY24" fmla="*/ 41335 h 93306"/>
                <a:gd name="connsiteX25" fmla="*/ 85841 w 190500"/>
                <a:gd name="connsiteY25" fmla="*/ 35270 h 93306"/>
                <a:gd name="connsiteX26" fmla="*/ 70410 w 190500"/>
                <a:gd name="connsiteY26" fmla="*/ 20061 h 93306"/>
                <a:gd name="connsiteX27" fmla="*/ 54789 w 190500"/>
                <a:gd name="connsiteY27" fmla="*/ 35083 h 93306"/>
                <a:gd name="connsiteX28" fmla="*/ 54789 w 190500"/>
                <a:gd name="connsiteY28" fmla="*/ 35083 h 93306"/>
                <a:gd name="connsiteX29" fmla="*/ 57075 w 190500"/>
                <a:gd name="connsiteY29" fmla="*/ 42455 h 93306"/>
                <a:gd name="connsiteX30" fmla="*/ 23642 w 190500"/>
                <a:gd name="connsiteY30" fmla="*/ 74552 h 93306"/>
                <a:gd name="connsiteX31" fmla="*/ 15260 w 190500"/>
                <a:gd name="connsiteY31" fmla="*/ 71939 h 93306"/>
                <a:gd name="connsiteX32" fmla="*/ 20 w 190500"/>
                <a:gd name="connsiteY32" fmla="*/ 86962 h 93306"/>
                <a:gd name="connsiteX33" fmla="*/ 20 w 190500"/>
                <a:gd name="connsiteY33" fmla="*/ 86962 h 93306"/>
                <a:gd name="connsiteX34" fmla="*/ 14182 w 190500"/>
                <a:gd name="connsiteY34" fmla="*/ 102348 h 93306"/>
                <a:gd name="connsiteX35" fmla="*/ 14403 w 190500"/>
                <a:gd name="connsiteY35" fmla="*/ 102357 h 9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93306">
                  <a:moveTo>
                    <a:pt x="14403" y="102357"/>
                  </a:moveTo>
                  <a:cubicBezTo>
                    <a:pt x="22978" y="102310"/>
                    <a:pt x="29890" y="95463"/>
                    <a:pt x="29842" y="87064"/>
                  </a:cubicBezTo>
                  <a:cubicBezTo>
                    <a:pt x="29830" y="85040"/>
                    <a:pt x="29407" y="83038"/>
                    <a:pt x="28595" y="81177"/>
                  </a:cubicBezTo>
                  <a:lnTo>
                    <a:pt x="61742" y="48799"/>
                  </a:lnTo>
                  <a:cubicBezTo>
                    <a:pt x="64060" y="49996"/>
                    <a:pt x="66647" y="50605"/>
                    <a:pt x="69267" y="50572"/>
                  </a:cubicBezTo>
                  <a:cubicBezTo>
                    <a:pt x="72415" y="50553"/>
                    <a:pt x="75490" y="49646"/>
                    <a:pt x="78125" y="47960"/>
                  </a:cubicBezTo>
                  <a:lnTo>
                    <a:pt x="107272" y="71753"/>
                  </a:lnTo>
                  <a:cubicBezTo>
                    <a:pt x="106710" y="73408"/>
                    <a:pt x="106420" y="75140"/>
                    <a:pt x="106415" y="76885"/>
                  </a:cubicBezTo>
                  <a:cubicBezTo>
                    <a:pt x="106415" y="85233"/>
                    <a:pt x="113323" y="92000"/>
                    <a:pt x="121845" y="92000"/>
                  </a:cubicBezTo>
                  <a:cubicBezTo>
                    <a:pt x="130367" y="92000"/>
                    <a:pt x="137276" y="85233"/>
                    <a:pt x="137276" y="76885"/>
                  </a:cubicBezTo>
                  <a:lnTo>
                    <a:pt x="137276" y="76885"/>
                  </a:lnTo>
                  <a:cubicBezTo>
                    <a:pt x="137274" y="74098"/>
                    <a:pt x="136518" y="71361"/>
                    <a:pt x="135085" y="68954"/>
                  </a:cubicBezTo>
                  <a:lnTo>
                    <a:pt x="168422" y="29952"/>
                  </a:lnTo>
                  <a:cubicBezTo>
                    <a:pt x="170702" y="30491"/>
                    <a:pt x="173032" y="30804"/>
                    <a:pt x="175376" y="30885"/>
                  </a:cubicBezTo>
                  <a:cubicBezTo>
                    <a:pt x="183897" y="30936"/>
                    <a:pt x="190849" y="24211"/>
                    <a:pt x="190901" y="15863"/>
                  </a:cubicBezTo>
                  <a:cubicBezTo>
                    <a:pt x="190901" y="15863"/>
                    <a:pt x="190901" y="15863"/>
                    <a:pt x="190901" y="15862"/>
                  </a:cubicBezTo>
                  <a:lnTo>
                    <a:pt x="190901" y="15116"/>
                  </a:lnTo>
                  <a:cubicBezTo>
                    <a:pt x="190799" y="6810"/>
                    <a:pt x="183950" y="101"/>
                    <a:pt x="175471" y="0"/>
                  </a:cubicBezTo>
                  <a:cubicBezTo>
                    <a:pt x="166986" y="-52"/>
                    <a:pt x="160050" y="6618"/>
                    <a:pt x="159945" y="14929"/>
                  </a:cubicBezTo>
                  <a:lnTo>
                    <a:pt x="159945" y="14929"/>
                  </a:lnTo>
                  <a:cubicBezTo>
                    <a:pt x="159998" y="17978"/>
                    <a:pt x="160922" y="20952"/>
                    <a:pt x="162612" y="23513"/>
                  </a:cubicBezTo>
                  <a:lnTo>
                    <a:pt x="129560" y="62702"/>
                  </a:lnTo>
                  <a:cubicBezTo>
                    <a:pt x="127359" y="61645"/>
                    <a:pt x="124960" y="61041"/>
                    <a:pt x="122512" y="60929"/>
                  </a:cubicBezTo>
                  <a:cubicBezTo>
                    <a:pt x="119052" y="61023"/>
                    <a:pt x="115714" y="62200"/>
                    <a:pt x="112987" y="64288"/>
                  </a:cubicBezTo>
                  <a:lnTo>
                    <a:pt x="84412" y="41335"/>
                  </a:lnTo>
                  <a:cubicBezTo>
                    <a:pt x="85366" y="39451"/>
                    <a:pt x="85855" y="37373"/>
                    <a:pt x="85841" y="35270"/>
                  </a:cubicBezTo>
                  <a:cubicBezTo>
                    <a:pt x="85690" y="26968"/>
                    <a:pt x="78884" y="20260"/>
                    <a:pt x="70410" y="20061"/>
                  </a:cubicBezTo>
                  <a:cubicBezTo>
                    <a:pt x="61872" y="20009"/>
                    <a:pt x="54894" y="26720"/>
                    <a:pt x="54789" y="35083"/>
                  </a:cubicBezTo>
                  <a:lnTo>
                    <a:pt x="54789" y="35083"/>
                  </a:lnTo>
                  <a:cubicBezTo>
                    <a:pt x="54875" y="37695"/>
                    <a:pt x="55664" y="40238"/>
                    <a:pt x="57075" y="42455"/>
                  </a:cubicBezTo>
                  <a:lnTo>
                    <a:pt x="23642" y="74552"/>
                  </a:lnTo>
                  <a:cubicBezTo>
                    <a:pt x="21217" y="72803"/>
                    <a:pt x="18271" y="71885"/>
                    <a:pt x="15260" y="71939"/>
                  </a:cubicBezTo>
                  <a:cubicBezTo>
                    <a:pt x="6828" y="71991"/>
                    <a:pt x="20" y="78701"/>
                    <a:pt x="20" y="86962"/>
                  </a:cubicBezTo>
                  <a:lnTo>
                    <a:pt x="20" y="86962"/>
                  </a:lnTo>
                  <a:cubicBezTo>
                    <a:pt x="-406" y="95041"/>
                    <a:pt x="5934" y="101930"/>
                    <a:pt x="14182" y="102348"/>
                  </a:cubicBezTo>
                  <a:cubicBezTo>
                    <a:pt x="14256" y="102351"/>
                    <a:pt x="14329" y="102354"/>
                    <a:pt x="14403" y="102357"/>
                  </a:cubicBezTo>
                  <a:close/>
                </a:path>
              </a:pathLst>
            </a:custGeom>
            <a:grpFill/>
            <a:ln w="9525" cap="flat">
              <a:noFill/>
              <a:prstDash val="solid"/>
              <a:miter/>
            </a:ln>
          </p:spPr>
          <p:txBody>
            <a:bodyPr rtlCol="0" anchor="ctr"/>
            <a:lstStyle/>
            <a:p>
              <a:endParaRPr lang="en-US" dirty="0"/>
            </a:p>
          </p:txBody>
        </p:sp>
        <p:sp>
          <p:nvSpPr>
            <p:cNvPr id="54" name="Freeform 53">
              <a:extLst>
                <a:ext uri="{FF2B5EF4-FFF2-40B4-BE49-F238E27FC236}">
                  <a16:creationId xmlns:a16="http://schemas.microsoft.com/office/drawing/2014/main" id="{A2A35F87-6A20-FDF2-EA92-E075722E6B56}"/>
                </a:ext>
              </a:extLst>
            </p:cNvPr>
            <p:cNvSpPr/>
            <p:nvPr/>
          </p:nvSpPr>
          <p:spPr>
            <a:xfrm>
              <a:off x="6284494" y="4388638"/>
              <a:ext cx="38100" cy="83976"/>
            </a:xfrm>
            <a:custGeom>
              <a:avLst/>
              <a:gdLst>
                <a:gd name="connsiteX0" fmla="*/ 36671 w 38100"/>
                <a:gd name="connsiteY0" fmla="*/ 5 h 83975"/>
                <a:gd name="connsiteX1" fmla="*/ 4382 w 38100"/>
                <a:gd name="connsiteY1" fmla="*/ 5 h 83975"/>
                <a:gd name="connsiteX2" fmla="*/ 0 w 38100"/>
                <a:gd name="connsiteY2" fmla="*/ 3830 h 83975"/>
                <a:gd name="connsiteX3" fmla="*/ 0 w 38100"/>
                <a:gd name="connsiteY3" fmla="*/ 87806 h 83975"/>
                <a:gd name="connsiteX4" fmla="*/ 4286 w 38100"/>
                <a:gd name="connsiteY4" fmla="*/ 92098 h 83975"/>
                <a:gd name="connsiteX5" fmla="*/ 36195 w 38100"/>
                <a:gd name="connsiteY5" fmla="*/ 92098 h 83975"/>
                <a:gd name="connsiteX6" fmla="*/ 40577 w 38100"/>
                <a:gd name="connsiteY6" fmla="*/ 87995 h 83975"/>
                <a:gd name="connsiteX7" fmla="*/ 40577 w 38100"/>
                <a:gd name="connsiteY7" fmla="*/ 87806 h 83975"/>
                <a:gd name="connsiteX8" fmla="*/ 40577 w 38100"/>
                <a:gd name="connsiteY8" fmla="*/ 87806 h 83975"/>
                <a:gd name="connsiteX9" fmla="*/ 40577 w 38100"/>
                <a:gd name="connsiteY9" fmla="*/ 3830 h 83975"/>
                <a:gd name="connsiteX10" fmla="*/ 36671 w 38100"/>
                <a:gd name="connsiteY10" fmla="*/ 5 h 8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 h="83975">
                  <a:moveTo>
                    <a:pt x="36671" y="5"/>
                  </a:moveTo>
                  <a:lnTo>
                    <a:pt x="4382" y="5"/>
                  </a:lnTo>
                  <a:cubicBezTo>
                    <a:pt x="2101" y="-102"/>
                    <a:pt x="153" y="1599"/>
                    <a:pt x="0" y="3830"/>
                  </a:cubicBezTo>
                  <a:lnTo>
                    <a:pt x="0" y="87806"/>
                  </a:lnTo>
                  <a:cubicBezTo>
                    <a:pt x="-1" y="90140"/>
                    <a:pt x="1904" y="92047"/>
                    <a:pt x="4286" y="92098"/>
                  </a:cubicBezTo>
                  <a:lnTo>
                    <a:pt x="36195" y="92098"/>
                  </a:lnTo>
                  <a:cubicBezTo>
                    <a:pt x="38562" y="92150"/>
                    <a:pt x="40523" y="90313"/>
                    <a:pt x="40577" y="87995"/>
                  </a:cubicBezTo>
                  <a:cubicBezTo>
                    <a:pt x="40578" y="87932"/>
                    <a:pt x="40578" y="87869"/>
                    <a:pt x="40577" y="87806"/>
                  </a:cubicBezTo>
                  <a:lnTo>
                    <a:pt x="40577" y="87806"/>
                  </a:lnTo>
                  <a:lnTo>
                    <a:pt x="40577" y="3830"/>
                  </a:lnTo>
                  <a:cubicBezTo>
                    <a:pt x="40362" y="1811"/>
                    <a:pt x="38733" y="215"/>
                    <a:pt x="36671" y="5"/>
                  </a:cubicBezTo>
                  <a:close/>
                </a:path>
              </a:pathLst>
            </a:custGeom>
            <a:grpFill/>
            <a:ln w="9525" cap="flat">
              <a:noFill/>
              <a:prstDash val="solid"/>
              <a:miter/>
            </a:ln>
          </p:spPr>
          <p:txBody>
            <a:bodyPr rtlCol="0" anchor="ctr"/>
            <a:lstStyle/>
            <a:p>
              <a:endParaRPr lang="en-US" dirty="0"/>
            </a:p>
          </p:txBody>
        </p:sp>
        <p:sp>
          <p:nvSpPr>
            <p:cNvPr id="55" name="Freeform 54">
              <a:extLst>
                <a:ext uri="{FF2B5EF4-FFF2-40B4-BE49-F238E27FC236}">
                  <a16:creationId xmlns:a16="http://schemas.microsoft.com/office/drawing/2014/main" id="{D303E46B-0564-07EA-12DD-18CF656587AB}"/>
                </a:ext>
              </a:extLst>
            </p:cNvPr>
            <p:cNvSpPr/>
            <p:nvPr/>
          </p:nvSpPr>
          <p:spPr>
            <a:xfrm>
              <a:off x="6398223" y="4373610"/>
              <a:ext cx="38100" cy="102637"/>
            </a:xfrm>
            <a:custGeom>
              <a:avLst/>
              <a:gdLst>
                <a:gd name="connsiteX0" fmla="*/ 36290 w 38100"/>
                <a:gd name="connsiteY0" fmla="*/ 11 h 102636"/>
                <a:gd name="connsiteX1" fmla="*/ 4382 w 38100"/>
                <a:gd name="connsiteY1" fmla="*/ 11 h 102636"/>
                <a:gd name="connsiteX2" fmla="*/ 1 w 38100"/>
                <a:gd name="connsiteY2" fmla="*/ 3723 h 102636"/>
                <a:gd name="connsiteX3" fmla="*/ 0 w 38100"/>
                <a:gd name="connsiteY3" fmla="*/ 3743 h 102636"/>
                <a:gd name="connsiteX4" fmla="*/ 0 w 38100"/>
                <a:gd name="connsiteY4" fmla="*/ 4396 h 102636"/>
                <a:gd name="connsiteX5" fmla="*/ 0 w 38100"/>
                <a:gd name="connsiteY5" fmla="*/ 103207 h 102636"/>
                <a:gd name="connsiteX6" fmla="*/ 4381 w 38100"/>
                <a:gd name="connsiteY6" fmla="*/ 107499 h 102636"/>
                <a:gd name="connsiteX7" fmla="*/ 36290 w 38100"/>
                <a:gd name="connsiteY7" fmla="*/ 107499 h 102636"/>
                <a:gd name="connsiteX8" fmla="*/ 40672 w 38100"/>
                <a:gd name="connsiteY8" fmla="*/ 103207 h 102636"/>
                <a:gd name="connsiteX9" fmla="*/ 40672 w 38100"/>
                <a:gd name="connsiteY9" fmla="*/ 103207 h 102636"/>
                <a:gd name="connsiteX10" fmla="*/ 40672 w 38100"/>
                <a:gd name="connsiteY10" fmla="*/ 4396 h 102636"/>
                <a:gd name="connsiteX11" fmla="*/ 36387 w 38100"/>
                <a:gd name="connsiteY11" fmla="*/ 12 h 102636"/>
                <a:gd name="connsiteX12" fmla="*/ 36290 w 38100"/>
                <a:gd name="connsiteY12" fmla="*/ 11 h 10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02636">
                  <a:moveTo>
                    <a:pt x="36290" y="11"/>
                  </a:moveTo>
                  <a:lnTo>
                    <a:pt x="4382" y="11"/>
                  </a:lnTo>
                  <a:cubicBezTo>
                    <a:pt x="2125" y="-149"/>
                    <a:pt x="164" y="1513"/>
                    <a:pt x="1" y="3723"/>
                  </a:cubicBezTo>
                  <a:cubicBezTo>
                    <a:pt x="1" y="3730"/>
                    <a:pt x="0" y="3736"/>
                    <a:pt x="0" y="3743"/>
                  </a:cubicBezTo>
                  <a:lnTo>
                    <a:pt x="0" y="4396"/>
                  </a:lnTo>
                  <a:lnTo>
                    <a:pt x="0" y="103207"/>
                  </a:lnTo>
                  <a:cubicBezTo>
                    <a:pt x="51" y="105557"/>
                    <a:pt x="1983" y="107450"/>
                    <a:pt x="4381" y="107499"/>
                  </a:cubicBezTo>
                  <a:lnTo>
                    <a:pt x="36290" y="107499"/>
                  </a:lnTo>
                  <a:cubicBezTo>
                    <a:pt x="38710" y="107499"/>
                    <a:pt x="40672" y="105578"/>
                    <a:pt x="40672" y="103207"/>
                  </a:cubicBezTo>
                  <a:lnTo>
                    <a:pt x="40672" y="103207"/>
                  </a:lnTo>
                  <a:lnTo>
                    <a:pt x="40672" y="4396"/>
                  </a:lnTo>
                  <a:cubicBezTo>
                    <a:pt x="40724" y="2026"/>
                    <a:pt x="38806" y="63"/>
                    <a:pt x="36387" y="12"/>
                  </a:cubicBezTo>
                  <a:cubicBezTo>
                    <a:pt x="36354" y="11"/>
                    <a:pt x="36322" y="11"/>
                    <a:pt x="36290" y="11"/>
                  </a:cubicBezTo>
                  <a:close/>
                </a:path>
              </a:pathLst>
            </a:custGeom>
            <a:grpFill/>
            <a:ln w="9525" cap="flat">
              <a:noFill/>
              <a:prstDash val="solid"/>
              <a:miter/>
            </a:ln>
          </p:spPr>
          <p:txBody>
            <a:bodyPr rtlCol="0" anchor="ctr"/>
            <a:lstStyle/>
            <a:p>
              <a:endParaRPr lang="en-US" dirty="0"/>
            </a:p>
          </p:txBody>
        </p:sp>
        <p:sp>
          <p:nvSpPr>
            <p:cNvPr id="56" name="Freeform 55">
              <a:extLst>
                <a:ext uri="{FF2B5EF4-FFF2-40B4-BE49-F238E27FC236}">
                  <a16:creationId xmlns:a16="http://schemas.microsoft.com/office/drawing/2014/main" id="{AB1EAACA-66EC-E42A-1775-3A96EF10AB53}"/>
                </a:ext>
              </a:extLst>
            </p:cNvPr>
            <p:cNvSpPr/>
            <p:nvPr/>
          </p:nvSpPr>
          <p:spPr>
            <a:xfrm>
              <a:off x="6454992" y="4338239"/>
              <a:ext cx="38100" cy="139959"/>
            </a:xfrm>
            <a:custGeom>
              <a:avLst/>
              <a:gdLst>
                <a:gd name="connsiteX0" fmla="*/ 36290 w 38100"/>
                <a:gd name="connsiteY0" fmla="*/ 19 h 139959"/>
                <a:gd name="connsiteX1" fmla="*/ 4381 w 38100"/>
                <a:gd name="connsiteY1" fmla="*/ 19 h 139959"/>
                <a:gd name="connsiteX2" fmla="*/ 10 w 38100"/>
                <a:gd name="connsiteY2" fmla="*/ 3537 h 139959"/>
                <a:gd name="connsiteX3" fmla="*/ 0 w 38100"/>
                <a:gd name="connsiteY3" fmla="*/ 3658 h 139959"/>
                <a:gd name="connsiteX4" fmla="*/ 0 w 38100"/>
                <a:gd name="connsiteY4" fmla="*/ 4311 h 139959"/>
                <a:gd name="connsiteX5" fmla="*/ 0 w 38100"/>
                <a:gd name="connsiteY5" fmla="*/ 138672 h 139959"/>
                <a:gd name="connsiteX6" fmla="*/ 4381 w 38100"/>
                <a:gd name="connsiteY6" fmla="*/ 142964 h 139959"/>
                <a:gd name="connsiteX7" fmla="*/ 36290 w 38100"/>
                <a:gd name="connsiteY7" fmla="*/ 142964 h 139959"/>
                <a:gd name="connsiteX8" fmla="*/ 40672 w 38100"/>
                <a:gd name="connsiteY8" fmla="*/ 138672 h 139959"/>
                <a:gd name="connsiteX9" fmla="*/ 40672 w 38100"/>
                <a:gd name="connsiteY9" fmla="*/ 138672 h 139959"/>
                <a:gd name="connsiteX10" fmla="*/ 40672 w 38100"/>
                <a:gd name="connsiteY10" fmla="*/ 4404 h 139959"/>
                <a:gd name="connsiteX11" fmla="*/ 36677 w 38100"/>
                <a:gd name="connsiteY11" fmla="*/ 115 h 139959"/>
                <a:gd name="connsiteX12" fmla="*/ 36385 w 38100"/>
                <a:gd name="connsiteY12" fmla="*/ 112 h 13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00" h="139959">
                  <a:moveTo>
                    <a:pt x="36290" y="19"/>
                  </a:moveTo>
                  <a:lnTo>
                    <a:pt x="4381" y="19"/>
                  </a:lnTo>
                  <a:cubicBezTo>
                    <a:pt x="2183" y="-192"/>
                    <a:pt x="225" y="1383"/>
                    <a:pt x="10" y="3537"/>
                  </a:cubicBezTo>
                  <a:cubicBezTo>
                    <a:pt x="6" y="3577"/>
                    <a:pt x="3" y="3618"/>
                    <a:pt x="0" y="3658"/>
                  </a:cubicBezTo>
                  <a:lnTo>
                    <a:pt x="0" y="4311"/>
                  </a:lnTo>
                  <a:lnTo>
                    <a:pt x="0" y="138672"/>
                  </a:lnTo>
                  <a:cubicBezTo>
                    <a:pt x="51" y="141021"/>
                    <a:pt x="1983" y="142914"/>
                    <a:pt x="4381" y="142964"/>
                  </a:cubicBezTo>
                  <a:lnTo>
                    <a:pt x="36290" y="142964"/>
                  </a:lnTo>
                  <a:cubicBezTo>
                    <a:pt x="38710" y="142964"/>
                    <a:pt x="40672" y="141042"/>
                    <a:pt x="40672" y="138672"/>
                  </a:cubicBezTo>
                  <a:lnTo>
                    <a:pt x="40672" y="138672"/>
                  </a:lnTo>
                  <a:lnTo>
                    <a:pt x="40672" y="4404"/>
                  </a:lnTo>
                  <a:cubicBezTo>
                    <a:pt x="40778" y="2139"/>
                    <a:pt x="38989" y="219"/>
                    <a:pt x="36677" y="115"/>
                  </a:cubicBezTo>
                  <a:cubicBezTo>
                    <a:pt x="36580" y="111"/>
                    <a:pt x="36483" y="110"/>
                    <a:pt x="36385" y="112"/>
                  </a:cubicBezTo>
                  <a:close/>
                </a:path>
              </a:pathLst>
            </a:custGeom>
            <a:grpFill/>
            <a:ln w="9525" cap="flat">
              <a:noFill/>
              <a:prstDash val="solid"/>
              <a:miter/>
            </a:ln>
          </p:spPr>
          <p:txBody>
            <a:bodyPr rtlCol="0" anchor="ctr"/>
            <a:lstStyle/>
            <a:p>
              <a:endParaRPr lang="en-US" dirty="0"/>
            </a:p>
          </p:txBody>
        </p:sp>
        <p:sp>
          <p:nvSpPr>
            <p:cNvPr id="57" name="Freeform 56">
              <a:extLst>
                <a:ext uri="{FF2B5EF4-FFF2-40B4-BE49-F238E27FC236}">
                  <a16:creationId xmlns:a16="http://schemas.microsoft.com/office/drawing/2014/main" id="{9C541A6C-71FF-CB5B-996F-EE4B240A8386}"/>
                </a:ext>
              </a:extLst>
            </p:cNvPr>
            <p:cNvSpPr/>
            <p:nvPr/>
          </p:nvSpPr>
          <p:spPr>
            <a:xfrm>
              <a:off x="6341644" y="4351396"/>
              <a:ext cx="38100" cy="121298"/>
            </a:xfrm>
            <a:custGeom>
              <a:avLst/>
              <a:gdLst>
                <a:gd name="connsiteX0" fmla="*/ 36290 w 38100"/>
                <a:gd name="connsiteY0" fmla="*/ 18 h 121297"/>
                <a:gd name="connsiteX1" fmla="*/ 4382 w 38100"/>
                <a:gd name="connsiteY1" fmla="*/ 18 h 121297"/>
                <a:gd name="connsiteX2" fmla="*/ 15 w 38100"/>
                <a:gd name="connsiteY2" fmla="*/ 3542 h 121297"/>
                <a:gd name="connsiteX3" fmla="*/ 0 w 38100"/>
                <a:gd name="connsiteY3" fmla="*/ 3751 h 121297"/>
                <a:gd name="connsiteX4" fmla="*/ 0 w 38100"/>
                <a:gd name="connsiteY4" fmla="*/ 4311 h 121297"/>
                <a:gd name="connsiteX5" fmla="*/ 0 w 38100"/>
                <a:gd name="connsiteY5" fmla="*/ 125608 h 121297"/>
                <a:gd name="connsiteX6" fmla="*/ 4286 w 38100"/>
                <a:gd name="connsiteY6" fmla="*/ 129901 h 121297"/>
                <a:gd name="connsiteX7" fmla="*/ 36195 w 38100"/>
                <a:gd name="connsiteY7" fmla="*/ 129901 h 121297"/>
                <a:gd name="connsiteX8" fmla="*/ 40576 w 38100"/>
                <a:gd name="connsiteY8" fmla="*/ 125797 h 121297"/>
                <a:gd name="connsiteX9" fmla="*/ 40576 w 38100"/>
                <a:gd name="connsiteY9" fmla="*/ 125608 h 121297"/>
                <a:gd name="connsiteX10" fmla="*/ 40576 w 38100"/>
                <a:gd name="connsiteY10" fmla="*/ 125608 h 121297"/>
                <a:gd name="connsiteX11" fmla="*/ 40576 w 38100"/>
                <a:gd name="connsiteY11" fmla="*/ 4777 h 121297"/>
                <a:gd name="connsiteX12" fmla="*/ 36501 w 38100"/>
                <a:gd name="connsiteY12" fmla="*/ 31 h 121297"/>
                <a:gd name="connsiteX13" fmla="*/ 36290 w 38100"/>
                <a:gd name="connsiteY13" fmla="*/ 18 h 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100" h="121297">
                  <a:moveTo>
                    <a:pt x="36290" y="18"/>
                  </a:moveTo>
                  <a:lnTo>
                    <a:pt x="4382" y="18"/>
                  </a:lnTo>
                  <a:cubicBezTo>
                    <a:pt x="2182" y="-190"/>
                    <a:pt x="227" y="1388"/>
                    <a:pt x="15" y="3542"/>
                  </a:cubicBezTo>
                  <a:cubicBezTo>
                    <a:pt x="8" y="3612"/>
                    <a:pt x="3" y="3681"/>
                    <a:pt x="0" y="3751"/>
                  </a:cubicBezTo>
                  <a:lnTo>
                    <a:pt x="0" y="4311"/>
                  </a:lnTo>
                  <a:lnTo>
                    <a:pt x="0" y="125608"/>
                  </a:lnTo>
                  <a:cubicBezTo>
                    <a:pt x="-1" y="127943"/>
                    <a:pt x="1904" y="129850"/>
                    <a:pt x="4286" y="129901"/>
                  </a:cubicBezTo>
                  <a:lnTo>
                    <a:pt x="36195" y="129901"/>
                  </a:lnTo>
                  <a:cubicBezTo>
                    <a:pt x="38562" y="129953"/>
                    <a:pt x="40523" y="128116"/>
                    <a:pt x="40576" y="125797"/>
                  </a:cubicBezTo>
                  <a:cubicBezTo>
                    <a:pt x="40578" y="125734"/>
                    <a:pt x="40578" y="125671"/>
                    <a:pt x="40576" y="125608"/>
                  </a:cubicBezTo>
                  <a:lnTo>
                    <a:pt x="40576" y="125608"/>
                  </a:lnTo>
                  <a:lnTo>
                    <a:pt x="40576" y="4777"/>
                  </a:lnTo>
                  <a:cubicBezTo>
                    <a:pt x="40789" y="2364"/>
                    <a:pt x="38964" y="239"/>
                    <a:pt x="36501" y="31"/>
                  </a:cubicBezTo>
                  <a:cubicBezTo>
                    <a:pt x="36431" y="25"/>
                    <a:pt x="36360" y="21"/>
                    <a:pt x="36290" y="18"/>
                  </a:cubicBezTo>
                  <a:close/>
                </a:path>
              </a:pathLst>
            </a:custGeom>
            <a:grpFill/>
            <a:ln w="9525" cap="flat">
              <a:noFill/>
              <a:prstDash val="solid"/>
              <a:miter/>
            </a:ln>
          </p:spPr>
          <p:txBody>
            <a:bodyPr rtlCol="0" anchor="ctr"/>
            <a:lstStyle/>
            <a:p>
              <a:endParaRPr lang="en-US" dirty="0"/>
            </a:p>
          </p:txBody>
        </p:sp>
      </p:grpSp>
      <p:cxnSp>
        <p:nvCxnSpPr>
          <p:cNvPr id="58" name="Straight Connector 57">
            <a:extLst>
              <a:ext uri="{FF2B5EF4-FFF2-40B4-BE49-F238E27FC236}">
                <a16:creationId xmlns:a16="http://schemas.microsoft.com/office/drawing/2014/main" id="{C3037E70-7CF3-83AE-2DCF-AE1BEF527824}"/>
              </a:ext>
            </a:extLst>
          </p:cNvPr>
          <p:cNvCxnSpPr>
            <a:cxnSpLocks/>
          </p:cNvCxnSpPr>
          <p:nvPr/>
        </p:nvCxnSpPr>
        <p:spPr>
          <a:xfrm>
            <a:off x="11109014" y="90947"/>
            <a:ext cx="0" cy="734548"/>
          </a:xfrm>
          <a:prstGeom prst="line">
            <a:avLst/>
          </a:prstGeom>
          <a:ln w="19050">
            <a:solidFill>
              <a:srgbClr val="009AC9"/>
            </a:solidFill>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CF402F15-612B-7401-45B0-97B1B2007FFC}"/>
              </a:ext>
            </a:extLst>
          </p:cNvPr>
          <p:cNvGrpSpPr/>
          <p:nvPr/>
        </p:nvGrpSpPr>
        <p:grpSpPr>
          <a:xfrm>
            <a:off x="6823302" y="3899237"/>
            <a:ext cx="4772039" cy="2017253"/>
            <a:chOff x="8459422" y="4188854"/>
            <a:chExt cx="2419381" cy="3299017"/>
          </a:xfrm>
        </p:grpSpPr>
        <p:grpSp>
          <p:nvGrpSpPr>
            <p:cNvPr id="60" name="Group 59">
              <a:extLst>
                <a:ext uri="{FF2B5EF4-FFF2-40B4-BE49-F238E27FC236}">
                  <a16:creationId xmlns:a16="http://schemas.microsoft.com/office/drawing/2014/main" id="{44E53EDC-73B3-E480-AF21-C80B28B1C9E7}"/>
                </a:ext>
              </a:extLst>
            </p:cNvPr>
            <p:cNvGrpSpPr/>
            <p:nvPr/>
          </p:nvGrpSpPr>
          <p:grpSpPr>
            <a:xfrm>
              <a:off x="8459422" y="4459861"/>
              <a:ext cx="2419381" cy="3028010"/>
              <a:chOff x="651694" y="2819413"/>
              <a:chExt cx="8584218" cy="1931872"/>
            </a:xfrm>
          </p:grpSpPr>
          <p:sp>
            <p:nvSpPr>
              <p:cNvPr id="62" name="Rectangle 61">
                <a:extLst>
                  <a:ext uri="{FF2B5EF4-FFF2-40B4-BE49-F238E27FC236}">
                    <a16:creationId xmlns:a16="http://schemas.microsoft.com/office/drawing/2014/main" id="{CE2F924F-38DE-A486-D718-4598FB29222A}"/>
                  </a:ext>
                </a:extLst>
              </p:cNvPr>
              <p:cNvSpPr/>
              <p:nvPr/>
            </p:nvSpPr>
            <p:spPr>
              <a:xfrm>
                <a:off x="651694" y="2972273"/>
                <a:ext cx="8584218" cy="1779012"/>
              </a:xfrm>
              <a:prstGeom prst="rect">
                <a:avLst/>
              </a:prstGeom>
              <a:solidFill>
                <a:schemeClr val="bg1"/>
              </a:solidFill>
              <a:ln w="19050">
                <a:solidFill>
                  <a:srgbClr val="009AC9"/>
                </a:solidFill>
              </a:ln>
            </p:spPr>
            <p:style>
              <a:lnRef idx="2">
                <a:schemeClr val="accent1">
                  <a:shade val="50000"/>
                </a:schemeClr>
              </a:lnRef>
              <a:fillRef idx="1">
                <a:schemeClr val="accent1"/>
              </a:fillRef>
              <a:effectRef idx="0">
                <a:schemeClr val="accent1"/>
              </a:effectRef>
              <a:fontRef idx="minor">
                <a:schemeClr val="lt1"/>
              </a:fontRef>
            </p:style>
            <p:txBody>
              <a:bodyPr tIns="182880" rtlCol="0" anchor="t"/>
              <a:lstStyle/>
              <a:p>
                <a:pPr marL="228600" marR="0" lvl="1" indent="-228600" defTabSz="914400" eaLnBrk="1" latinLnBrk="0" hangingPunct="1">
                  <a:lnSpc>
                    <a:spcPct val="90000"/>
                  </a:lnSpc>
                  <a:spcBef>
                    <a:spcPts val="600"/>
                  </a:spcBef>
                  <a:spcAft>
                    <a:spcPts val="600"/>
                  </a:spcAft>
                  <a:buClr>
                    <a:srgbClr val="009AC9"/>
                  </a:buClr>
                  <a:buSzTx/>
                  <a:buFont typeface="Wingdings" panose="05000000000000000000" pitchFamily="2" charset="2"/>
                  <a:buChar char=""/>
                  <a:tabLst/>
                  <a:defRPr/>
                </a:pPr>
                <a:r>
                  <a:rPr lang="en-US" sz="1400" dirty="0">
                    <a:solidFill>
                      <a:srgbClr val="5E5F62"/>
                    </a:solidFill>
                    <a:cs typeface="Arial" panose="020B0604020202020204" pitchFamily="34" charset="0"/>
                  </a:rPr>
                  <a:t>Build a robust project team to speed learning, facilitate buy-in, and produce the right outcomes</a:t>
                </a:r>
              </a:p>
              <a:p>
                <a:pPr marL="228600" marR="0" lvl="1" indent="-228600" defTabSz="914400" eaLnBrk="1" latinLnBrk="0" hangingPunct="1">
                  <a:lnSpc>
                    <a:spcPct val="90000"/>
                  </a:lnSpc>
                  <a:spcBef>
                    <a:spcPts val="600"/>
                  </a:spcBef>
                  <a:spcAft>
                    <a:spcPts val="600"/>
                  </a:spcAft>
                  <a:buClr>
                    <a:srgbClr val="009AC9"/>
                  </a:buClr>
                  <a:buSzTx/>
                  <a:buFont typeface="Wingdings" panose="05000000000000000000" pitchFamily="2" charset="2"/>
                  <a:buChar char=""/>
                  <a:tabLst/>
                  <a:defRPr/>
                </a:pPr>
                <a:r>
                  <a:rPr lang="en-US" sz="1400" dirty="0">
                    <a:solidFill>
                      <a:srgbClr val="5E5F62"/>
                    </a:solidFill>
                    <a:cs typeface="Arial" panose="020B0604020202020204" pitchFamily="34" charset="0"/>
                  </a:rPr>
                  <a:t>Engage part-time advisors, as needed, based on functional scope and the technical solution used</a:t>
                </a:r>
              </a:p>
              <a:p>
                <a:pPr marL="228600" lvl="1" indent="-228600">
                  <a:lnSpc>
                    <a:spcPct val="90000"/>
                  </a:lnSpc>
                  <a:spcBef>
                    <a:spcPts val="600"/>
                  </a:spcBef>
                  <a:spcAft>
                    <a:spcPts val="600"/>
                  </a:spcAft>
                  <a:buClr>
                    <a:srgbClr val="009AC9"/>
                  </a:buClr>
                  <a:buFont typeface="Wingdings" panose="05000000000000000000" pitchFamily="2" charset="2"/>
                  <a:buChar char=""/>
                  <a:defRPr/>
                </a:pPr>
                <a:r>
                  <a:rPr lang="en-US" sz="1400" dirty="0">
                    <a:solidFill>
                      <a:srgbClr val="5E5F62"/>
                    </a:solidFill>
                    <a:ea typeface="+mn-ea"/>
                  </a:rPr>
                  <a:t>Foster collaboration and ensure compliance with enterprise standards</a:t>
                </a:r>
                <a:endParaRPr lang="en-US" sz="1400" dirty="0">
                  <a:solidFill>
                    <a:srgbClr val="5E5F62"/>
                  </a:solidFill>
                  <a:cs typeface="Arial" panose="020B0604020202020204" pitchFamily="34" charset="0"/>
                </a:endParaRPr>
              </a:p>
            </p:txBody>
          </p:sp>
          <p:sp>
            <p:nvSpPr>
              <p:cNvPr id="63" name="TextBox 62">
                <a:extLst>
                  <a:ext uri="{FF2B5EF4-FFF2-40B4-BE49-F238E27FC236}">
                    <a16:creationId xmlns:a16="http://schemas.microsoft.com/office/drawing/2014/main" id="{95F9AAFF-CCAB-CA26-2F56-5AF22EF01A6A}"/>
                  </a:ext>
                </a:extLst>
              </p:cNvPr>
              <p:cNvSpPr txBox="1"/>
              <p:nvPr/>
            </p:nvSpPr>
            <p:spPr>
              <a:xfrm>
                <a:off x="1422270" y="2819413"/>
                <a:ext cx="4630527" cy="353243"/>
              </a:xfrm>
              <a:prstGeom prst="rect">
                <a:avLst/>
              </a:prstGeom>
              <a:solidFill>
                <a:schemeClr val="bg1"/>
              </a:solidFill>
              <a:ln>
                <a:noFill/>
              </a:ln>
            </p:spPr>
            <p:txBody>
              <a:bodyPr wrap="square" rtlCol="0">
                <a:spAutoFit/>
              </a:bodyPr>
              <a:lstStyle/>
              <a:p>
                <a:pPr marR="0" lvl="0" algn="ctr" defTabSz="914400" rtl="0" eaLnBrk="1" fontAlgn="auto" latinLnBrk="0" hangingPunct="1">
                  <a:lnSpc>
                    <a:spcPct val="100000"/>
                  </a:lnSpc>
                  <a:spcBef>
                    <a:spcPts val="300"/>
                  </a:spcBef>
                  <a:spcAft>
                    <a:spcPts val="300"/>
                  </a:spcAft>
                  <a:buClr>
                    <a:srgbClr val="26BCD7"/>
                  </a:buClr>
                  <a:buSzPct val="135000"/>
                  <a:buFontTx/>
                  <a:buNone/>
                  <a:tabLst/>
                  <a:defRPr/>
                </a:pPr>
                <a:r>
                  <a:rPr kumimoji="0" lang="en-US" sz="1600" b="1" i="0" u="none" strike="noStrike" kern="1200" cap="none" spc="0" normalizeH="0" baseline="0" noProof="0" dirty="0">
                    <a:ln>
                      <a:noFill/>
                    </a:ln>
                    <a:solidFill>
                      <a:srgbClr val="009AC9"/>
                    </a:solidFill>
                    <a:effectLst/>
                    <a:uLnTx/>
                    <a:uFillTx/>
                    <a:latin typeface="+mn-lt"/>
                    <a:ea typeface="+mn-ea"/>
                    <a:cs typeface="Calibri" panose="020F0502020204030204" pitchFamily="34" charset="0"/>
                  </a:rPr>
                  <a:t>Success Factors</a:t>
                </a:r>
              </a:p>
            </p:txBody>
          </p:sp>
        </p:grpSp>
        <p:sp>
          <p:nvSpPr>
            <p:cNvPr id="61" name="Rectangle 60">
              <a:extLst>
                <a:ext uri="{FF2B5EF4-FFF2-40B4-BE49-F238E27FC236}">
                  <a16:creationId xmlns:a16="http://schemas.microsoft.com/office/drawing/2014/main" id="{45F3434A-E7DA-D9A5-CFEA-03CD632250CE}"/>
                </a:ext>
              </a:extLst>
            </p:cNvPr>
            <p:cNvSpPr/>
            <p:nvPr/>
          </p:nvSpPr>
          <p:spPr>
            <a:xfrm>
              <a:off x="8550904" y="4188854"/>
              <a:ext cx="137026" cy="757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mn-cs"/>
              </a:endParaRPr>
            </a:p>
          </p:txBody>
        </p:sp>
      </p:grpSp>
      <p:grpSp>
        <p:nvGrpSpPr>
          <p:cNvPr id="64" name="Graphic 679">
            <a:extLst>
              <a:ext uri="{FF2B5EF4-FFF2-40B4-BE49-F238E27FC236}">
                <a16:creationId xmlns:a16="http://schemas.microsoft.com/office/drawing/2014/main" id="{DB93059B-5AF5-864B-967D-353A76E88009}"/>
              </a:ext>
            </a:extLst>
          </p:cNvPr>
          <p:cNvGrpSpPr>
            <a:grpSpLocks noChangeAspect="1"/>
          </p:cNvGrpSpPr>
          <p:nvPr/>
        </p:nvGrpSpPr>
        <p:grpSpPr>
          <a:xfrm>
            <a:off x="7281873" y="4037792"/>
            <a:ext cx="280516" cy="323068"/>
            <a:chOff x="5722950" y="3003550"/>
            <a:chExt cx="751405" cy="843599"/>
          </a:xfrm>
          <a:solidFill>
            <a:srgbClr val="009AC9"/>
          </a:solidFill>
        </p:grpSpPr>
        <p:sp>
          <p:nvSpPr>
            <p:cNvPr id="65" name="Freeform 681">
              <a:extLst>
                <a:ext uri="{FF2B5EF4-FFF2-40B4-BE49-F238E27FC236}">
                  <a16:creationId xmlns:a16="http://schemas.microsoft.com/office/drawing/2014/main" id="{69A09257-A4F8-D0B6-5CD2-519F485A9971}"/>
                </a:ext>
              </a:extLst>
            </p:cNvPr>
            <p:cNvSpPr/>
            <p:nvPr/>
          </p:nvSpPr>
          <p:spPr>
            <a:xfrm>
              <a:off x="5872090" y="3166428"/>
              <a:ext cx="455271" cy="680721"/>
            </a:xfrm>
            <a:custGeom>
              <a:avLst/>
              <a:gdLst>
                <a:gd name="connsiteX0" fmla="*/ 1018 w 455270"/>
                <a:gd name="connsiteY0" fmla="*/ 206509 h 680720"/>
                <a:gd name="connsiteX1" fmla="*/ 73008 w 455270"/>
                <a:gd name="connsiteY1" fmla="*/ 394085 h 680720"/>
                <a:gd name="connsiteX2" fmla="*/ 119578 w 455270"/>
                <a:gd name="connsiteY2" fmla="*/ 499407 h 680720"/>
                <a:gd name="connsiteX3" fmla="*/ 119578 w 455270"/>
                <a:gd name="connsiteY3" fmla="*/ 589603 h 680720"/>
                <a:gd name="connsiteX4" fmla="*/ 168425 w 455270"/>
                <a:gd name="connsiteY4" fmla="*/ 641602 h 680720"/>
                <a:gd name="connsiteX5" fmla="*/ 227895 w 455270"/>
                <a:gd name="connsiteY5" fmla="*/ 688024 h 680720"/>
                <a:gd name="connsiteX6" fmla="*/ 287554 w 455270"/>
                <a:gd name="connsiteY6" fmla="*/ 641602 h 680720"/>
                <a:gd name="connsiteX7" fmla="*/ 336401 w 455270"/>
                <a:gd name="connsiteY7" fmla="*/ 589603 h 680720"/>
                <a:gd name="connsiteX8" fmla="*/ 336401 w 455270"/>
                <a:gd name="connsiteY8" fmla="*/ 498935 h 680720"/>
                <a:gd name="connsiteX9" fmla="*/ 382971 w 455270"/>
                <a:gd name="connsiteY9" fmla="*/ 393707 h 680720"/>
                <a:gd name="connsiteX10" fmla="*/ 395839 w 455270"/>
                <a:gd name="connsiteY10" fmla="*/ 73069 h 680720"/>
                <a:gd name="connsiteX11" fmla="*/ 244019 w 455270"/>
                <a:gd name="connsiteY11" fmla="*/ 591 h 680720"/>
                <a:gd name="connsiteX12" fmla="*/ 1018 w 455270"/>
                <a:gd name="connsiteY12" fmla="*/ 206509 h 680720"/>
                <a:gd name="connsiteX13" fmla="*/ 307947 w 455270"/>
                <a:gd name="connsiteY13" fmla="*/ 570694 h 680720"/>
                <a:gd name="connsiteX14" fmla="*/ 147748 w 455270"/>
                <a:gd name="connsiteY14" fmla="*/ 570694 h 680720"/>
                <a:gd name="connsiteX15" fmla="*/ 147748 w 455270"/>
                <a:gd name="connsiteY15" fmla="*/ 556323 h 680720"/>
                <a:gd name="connsiteX16" fmla="*/ 307947 w 455270"/>
                <a:gd name="connsiteY16" fmla="*/ 556323 h 680720"/>
                <a:gd name="connsiteX17" fmla="*/ 227895 w 455270"/>
                <a:gd name="connsiteY17" fmla="*/ 659660 h 680720"/>
                <a:gd name="connsiteX18" fmla="*/ 199440 w 455270"/>
                <a:gd name="connsiteY18" fmla="*/ 641791 h 680720"/>
                <a:gd name="connsiteX19" fmla="*/ 257108 w 455270"/>
                <a:gd name="connsiteY19" fmla="*/ 641791 h 680720"/>
                <a:gd name="connsiteX20" fmla="*/ 227895 w 455270"/>
                <a:gd name="connsiteY20" fmla="*/ 659660 h 680720"/>
                <a:gd name="connsiteX21" fmla="*/ 284045 w 455270"/>
                <a:gd name="connsiteY21" fmla="*/ 613428 h 680720"/>
                <a:gd name="connsiteX22" fmla="*/ 171745 w 455270"/>
                <a:gd name="connsiteY22" fmla="*/ 613428 h 680720"/>
                <a:gd name="connsiteX23" fmla="*/ 149835 w 455270"/>
                <a:gd name="connsiteY23" fmla="*/ 599057 h 680720"/>
                <a:gd name="connsiteX24" fmla="*/ 305955 w 455270"/>
                <a:gd name="connsiteY24" fmla="*/ 599057 h 680720"/>
                <a:gd name="connsiteX25" fmla="*/ 284045 w 455270"/>
                <a:gd name="connsiteY25" fmla="*/ 613428 h 680720"/>
                <a:gd name="connsiteX26" fmla="*/ 307947 w 455270"/>
                <a:gd name="connsiteY26" fmla="*/ 528338 h 680720"/>
                <a:gd name="connsiteX27" fmla="*/ 147748 w 455270"/>
                <a:gd name="connsiteY27" fmla="*/ 528338 h 680720"/>
                <a:gd name="connsiteX28" fmla="*/ 147748 w 455270"/>
                <a:gd name="connsiteY28" fmla="*/ 513495 h 680720"/>
                <a:gd name="connsiteX29" fmla="*/ 307947 w 455270"/>
                <a:gd name="connsiteY29" fmla="*/ 513495 h 680720"/>
                <a:gd name="connsiteX30" fmla="*/ 183980 w 455270"/>
                <a:gd name="connsiteY30" fmla="*/ 275810 h 680720"/>
                <a:gd name="connsiteX31" fmla="*/ 165010 w 455270"/>
                <a:gd name="connsiteY31" fmla="*/ 275810 h 680720"/>
                <a:gd name="connsiteX32" fmla="*/ 146041 w 455270"/>
                <a:gd name="connsiteY32" fmla="*/ 256901 h 680720"/>
                <a:gd name="connsiteX33" fmla="*/ 165010 w 455270"/>
                <a:gd name="connsiteY33" fmla="*/ 237992 h 680720"/>
                <a:gd name="connsiteX34" fmla="*/ 183980 w 455270"/>
                <a:gd name="connsiteY34" fmla="*/ 256901 h 680720"/>
                <a:gd name="connsiteX35" fmla="*/ 212435 w 455270"/>
                <a:gd name="connsiteY35" fmla="*/ 304173 h 680720"/>
                <a:gd name="connsiteX36" fmla="*/ 243355 w 455270"/>
                <a:gd name="connsiteY36" fmla="*/ 304173 h 680720"/>
                <a:gd name="connsiteX37" fmla="*/ 243355 w 455270"/>
                <a:gd name="connsiteY37" fmla="*/ 485131 h 680720"/>
                <a:gd name="connsiteX38" fmla="*/ 212435 w 455270"/>
                <a:gd name="connsiteY38" fmla="*/ 485131 h 680720"/>
                <a:gd name="connsiteX39" fmla="*/ 213668 w 455270"/>
                <a:gd name="connsiteY39" fmla="*/ 28860 h 680720"/>
                <a:gd name="connsiteX40" fmla="*/ 242122 w 455270"/>
                <a:gd name="connsiteY40" fmla="*/ 28860 h 680720"/>
                <a:gd name="connsiteX41" fmla="*/ 427732 w 455270"/>
                <a:gd name="connsiteY41" fmla="*/ 240066 h 680720"/>
                <a:gd name="connsiteX42" fmla="*/ 363622 w 455270"/>
                <a:gd name="connsiteY42" fmla="*/ 373285 h 680720"/>
                <a:gd name="connsiteX43" fmla="*/ 308611 w 455270"/>
                <a:gd name="connsiteY43" fmla="*/ 485131 h 680720"/>
                <a:gd name="connsiteX44" fmla="*/ 271809 w 455270"/>
                <a:gd name="connsiteY44" fmla="*/ 485131 h 680720"/>
                <a:gd name="connsiteX45" fmla="*/ 271809 w 455270"/>
                <a:gd name="connsiteY45" fmla="*/ 304173 h 680720"/>
                <a:gd name="connsiteX46" fmla="*/ 290779 w 455270"/>
                <a:gd name="connsiteY46" fmla="*/ 304173 h 680720"/>
                <a:gd name="connsiteX47" fmla="*/ 338203 w 455270"/>
                <a:gd name="connsiteY47" fmla="*/ 256901 h 680720"/>
                <a:gd name="connsiteX48" fmla="*/ 290779 w 455270"/>
                <a:gd name="connsiteY48" fmla="*/ 209629 h 680720"/>
                <a:gd name="connsiteX49" fmla="*/ 243355 w 455270"/>
                <a:gd name="connsiteY49" fmla="*/ 256901 h 680720"/>
                <a:gd name="connsiteX50" fmla="*/ 243355 w 455270"/>
                <a:gd name="connsiteY50" fmla="*/ 275810 h 680720"/>
                <a:gd name="connsiteX51" fmla="*/ 212435 w 455270"/>
                <a:gd name="connsiteY51" fmla="*/ 275810 h 680720"/>
                <a:gd name="connsiteX52" fmla="*/ 212435 w 455270"/>
                <a:gd name="connsiteY52" fmla="*/ 256901 h 680720"/>
                <a:gd name="connsiteX53" fmla="*/ 165010 w 455270"/>
                <a:gd name="connsiteY53" fmla="*/ 209629 h 680720"/>
                <a:gd name="connsiteX54" fmla="*/ 117586 w 455270"/>
                <a:gd name="connsiteY54" fmla="*/ 256901 h 680720"/>
                <a:gd name="connsiteX55" fmla="*/ 165010 w 455270"/>
                <a:gd name="connsiteY55" fmla="*/ 304173 h 680720"/>
                <a:gd name="connsiteX56" fmla="*/ 183980 w 455270"/>
                <a:gd name="connsiteY56" fmla="*/ 304173 h 680720"/>
                <a:gd name="connsiteX57" fmla="*/ 183980 w 455270"/>
                <a:gd name="connsiteY57" fmla="*/ 485131 h 680720"/>
                <a:gd name="connsiteX58" fmla="*/ 147179 w 455270"/>
                <a:gd name="connsiteY58" fmla="*/ 485131 h 680720"/>
                <a:gd name="connsiteX59" fmla="*/ 92167 w 455270"/>
                <a:gd name="connsiteY59" fmla="*/ 373285 h 680720"/>
                <a:gd name="connsiteX60" fmla="*/ 80021 w 455270"/>
                <a:gd name="connsiteY60" fmla="*/ 92764 h 680720"/>
                <a:gd name="connsiteX61" fmla="*/ 213668 w 455270"/>
                <a:gd name="connsiteY61" fmla="*/ 28860 h 680720"/>
                <a:gd name="connsiteX62" fmla="*/ 271809 w 455270"/>
                <a:gd name="connsiteY62" fmla="*/ 275810 h 680720"/>
                <a:gd name="connsiteX63" fmla="*/ 271809 w 455270"/>
                <a:gd name="connsiteY63" fmla="*/ 256901 h 680720"/>
                <a:gd name="connsiteX64" fmla="*/ 290779 w 455270"/>
                <a:gd name="connsiteY64" fmla="*/ 237992 h 680720"/>
                <a:gd name="connsiteX65" fmla="*/ 309749 w 455270"/>
                <a:gd name="connsiteY65" fmla="*/ 256901 h 680720"/>
                <a:gd name="connsiteX66" fmla="*/ 290779 w 455270"/>
                <a:gd name="connsiteY66" fmla="*/ 275810 h 68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55270" h="680720">
                  <a:moveTo>
                    <a:pt x="1018" y="206509"/>
                  </a:moveTo>
                  <a:cubicBezTo>
                    <a:pt x="-5681" y="276808"/>
                    <a:pt x="20948" y="346192"/>
                    <a:pt x="73008" y="394085"/>
                  </a:cubicBezTo>
                  <a:cubicBezTo>
                    <a:pt x="102507" y="421240"/>
                    <a:pt x="119373" y="459383"/>
                    <a:pt x="119578" y="499407"/>
                  </a:cubicBezTo>
                  <a:lnTo>
                    <a:pt x="119578" y="589603"/>
                  </a:lnTo>
                  <a:cubicBezTo>
                    <a:pt x="119616" y="617040"/>
                    <a:pt x="140961" y="639763"/>
                    <a:pt x="168425" y="641602"/>
                  </a:cubicBezTo>
                  <a:cubicBezTo>
                    <a:pt x="176311" y="668119"/>
                    <a:pt x="200178" y="686749"/>
                    <a:pt x="227895" y="688024"/>
                  </a:cubicBezTo>
                  <a:cubicBezTo>
                    <a:pt x="255693" y="686856"/>
                    <a:pt x="279670" y="668199"/>
                    <a:pt x="287554" y="641602"/>
                  </a:cubicBezTo>
                  <a:cubicBezTo>
                    <a:pt x="315018" y="639763"/>
                    <a:pt x="336363" y="617040"/>
                    <a:pt x="336401" y="589603"/>
                  </a:cubicBezTo>
                  <a:lnTo>
                    <a:pt x="336401" y="498935"/>
                  </a:lnTo>
                  <a:cubicBezTo>
                    <a:pt x="336621" y="458941"/>
                    <a:pt x="353487" y="420832"/>
                    <a:pt x="382971" y="393707"/>
                  </a:cubicBezTo>
                  <a:cubicBezTo>
                    <a:pt x="475351" y="308707"/>
                    <a:pt x="481112" y="165152"/>
                    <a:pt x="395839" y="73069"/>
                  </a:cubicBezTo>
                  <a:cubicBezTo>
                    <a:pt x="356382" y="30460"/>
                    <a:pt x="302057" y="4526"/>
                    <a:pt x="244019" y="591"/>
                  </a:cubicBezTo>
                  <a:cubicBezTo>
                    <a:pt x="120254" y="-8259"/>
                    <a:pt x="12178" y="83324"/>
                    <a:pt x="1018" y="206509"/>
                  </a:cubicBezTo>
                  <a:close/>
                  <a:moveTo>
                    <a:pt x="307947" y="570694"/>
                  </a:moveTo>
                  <a:lnTo>
                    <a:pt x="147748" y="570694"/>
                  </a:lnTo>
                  <a:lnTo>
                    <a:pt x="147748" y="556323"/>
                  </a:lnTo>
                  <a:lnTo>
                    <a:pt x="307947" y="556323"/>
                  </a:lnTo>
                  <a:close/>
                  <a:moveTo>
                    <a:pt x="227895" y="659660"/>
                  </a:moveTo>
                  <a:cubicBezTo>
                    <a:pt x="216016" y="658799"/>
                    <a:pt x="205348" y="652099"/>
                    <a:pt x="199440" y="641791"/>
                  </a:cubicBezTo>
                  <a:lnTo>
                    <a:pt x="257108" y="641791"/>
                  </a:lnTo>
                  <a:cubicBezTo>
                    <a:pt x="251016" y="652277"/>
                    <a:pt x="240032" y="658996"/>
                    <a:pt x="227895" y="659660"/>
                  </a:cubicBezTo>
                  <a:close/>
                  <a:moveTo>
                    <a:pt x="284045" y="613428"/>
                  </a:moveTo>
                  <a:lnTo>
                    <a:pt x="171745" y="613428"/>
                  </a:lnTo>
                  <a:cubicBezTo>
                    <a:pt x="162229" y="613392"/>
                    <a:pt x="153634" y="607754"/>
                    <a:pt x="149835" y="599057"/>
                  </a:cubicBezTo>
                  <a:lnTo>
                    <a:pt x="305955" y="599057"/>
                  </a:lnTo>
                  <a:cubicBezTo>
                    <a:pt x="302196" y="607787"/>
                    <a:pt x="293576" y="613441"/>
                    <a:pt x="284045" y="613428"/>
                  </a:cubicBezTo>
                  <a:close/>
                  <a:moveTo>
                    <a:pt x="307947" y="528338"/>
                  </a:moveTo>
                  <a:lnTo>
                    <a:pt x="147748" y="528338"/>
                  </a:lnTo>
                  <a:lnTo>
                    <a:pt x="147748" y="513495"/>
                  </a:lnTo>
                  <a:lnTo>
                    <a:pt x="307947" y="513495"/>
                  </a:lnTo>
                  <a:close/>
                  <a:moveTo>
                    <a:pt x="183980" y="275810"/>
                  </a:moveTo>
                  <a:lnTo>
                    <a:pt x="165010" y="275810"/>
                  </a:lnTo>
                  <a:cubicBezTo>
                    <a:pt x="154534" y="275810"/>
                    <a:pt x="146041" y="267344"/>
                    <a:pt x="146041" y="256901"/>
                  </a:cubicBezTo>
                  <a:cubicBezTo>
                    <a:pt x="146041" y="246458"/>
                    <a:pt x="154534" y="237992"/>
                    <a:pt x="165010" y="237992"/>
                  </a:cubicBezTo>
                  <a:cubicBezTo>
                    <a:pt x="175487" y="237992"/>
                    <a:pt x="183980" y="246458"/>
                    <a:pt x="183980" y="256901"/>
                  </a:cubicBezTo>
                  <a:close/>
                  <a:moveTo>
                    <a:pt x="212435" y="304173"/>
                  </a:moveTo>
                  <a:lnTo>
                    <a:pt x="243355" y="304173"/>
                  </a:lnTo>
                  <a:lnTo>
                    <a:pt x="243355" y="485131"/>
                  </a:lnTo>
                  <a:lnTo>
                    <a:pt x="212435" y="485131"/>
                  </a:lnTo>
                  <a:close/>
                  <a:moveTo>
                    <a:pt x="213668" y="28860"/>
                  </a:moveTo>
                  <a:cubicBezTo>
                    <a:pt x="223141" y="28198"/>
                    <a:pt x="232649" y="28198"/>
                    <a:pt x="242122" y="28860"/>
                  </a:cubicBezTo>
                  <a:cubicBezTo>
                    <a:pt x="351887" y="36092"/>
                    <a:pt x="434987" y="130653"/>
                    <a:pt x="427732" y="240066"/>
                  </a:cubicBezTo>
                  <a:cubicBezTo>
                    <a:pt x="424351" y="291040"/>
                    <a:pt x="401390" y="338754"/>
                    <a:pt x="363622" y="373285"/>
                  </a:cubicBezTo>
                  <a:cubicBezTo>
                    <a:pt x="332027" y="402493"/>
                    <a:pt x="312425" y="442346"/>
                    <a:pt x="308611" y="485131"/>
                  </a:cubicBezTo>
                  <a:lnTo>
                    <a:pt x="271809" y="485131"/>
                  </a:lnTo>
                  <a:lnTo>
                    <a:pt x="271809" y="304173"/>
                  </a:lnTo>
                  <a:lnTo>
                    <a:pt x="290779" y="304173"/>
                  </a:lnTo>
                  <a:cubicBezTo>
                    <a:pt x="316971" y="304173"/>
                    <a:pt x="338203" y="283009"/>
                    <a:pt x="338203" y="256901"/>
                  </a:cubicBezTo>
                  <a:cubicBezTo>
                    <a:pt x="338203" y="230793"/>
                    <a:pt x="316971" y="209629"/>
                    <a:pt x="290779" y="209629"/>
                  </a:cubicBezTo>
                  <a:cubicBezTo>
                    <a:pt x="264587" y="209629"/>
                    <a:pt x="243355" y="230793"/>
                    <a:pt x="243355" y="256901"/>
                  </a:cubicBezTo>
                  <a:lnTo>
                    <a:pt x="243355" y="275810"/>
                  </a:lnTo>
                  <a:lnTo>
                    <a:pt x="212435" y="275810"/>
                  </a:lnTo>
                  <a:lnTo>
                    <a:pt x="212435" y="256901"/>
                  </a:lnTo>
                  <a:cubicBezTo>
                    <a:pt x="212435" y="230793"/>
                    <a:pt x="191202" y="209629"/>
                    <a:pt x="165010" y="209629"/>
                  </a:cubicBezTo>
                  <a:cubicBezTo>
                    <a:pt x="138819" y="209629"/>
                    <a:pt x="117586" y="230793"/>
                    <a:pt x="117586" y="256901"/>
                  </a:cubicBezTo>
                  <a:cubicBezTo>
                    <a:pt x="117586" y="283009"/>
                    <a:pt x="138819" y="304173"/>
                    <a:pt x="165010" y="304173"/>
                  </a:cubicBezTo>
                  <a:lnTo>
                    <a:pt x="183980" y="304173"/>
                  </a:lnTo>
                  <a:lnTo>
                    <a:pt x="183980" y="485131"/>
                  </a:lnTo>
                  <a:lnTo>
                    <a:pt x="147179" y="485131"/>
                  </a:lnTo>
                  <a:cubicBezTo>
                    <a:pt x="143364" y="442346"/>
                    <a:pt x="123762" y="402493"/>
                    <a:pt x="92167" y="373285"/>
                  </a:cubicBezTo>
                  <a:cubicBezTo>
                    <a:pt x="11100" y="299165"/>
                    <a:pt x="5662" y="173571"/>
                    <a:pt x="80021" y="92764"/>
                  </a:cubicBezTo>
                  <a:cubicBezTo>
                    <a:pt x="114663" y="55117"/>
                    <a:pt x="162530" y="32229"/>
                    <a:pt x="213668" y="28860"/>
                  </a:cubicBezTo>
                  <a:close/>
                  <a:moveTo>
                    <a:pt x="271809" y="275810"/>
                  </a:moveTo>
                  <a:lnTo>
                    <a:pt x="271809" y="256901"/>
                  </a:lnTo>
                  <a:cubicBezTo>
                    <a:pt x="271809" y="246458"/>
                    <a:pt x="280302" y="237992"/>
                    <a:pt x="290779" y="237992"/>
                  </a:cubicBezTo>
                  <a:cubicBezTo>
                    <a:pt x="301256" y="237992"/>
                    <a:pt x="309749" y="246458"/>
                    <a:pt x="309749" y="256901"/>
                  </a:cubicBezTo>
                  <a:cubicBezTo>
                    <a:pt x="309749" y="267344"/>
                    <a:pt x="301256" y="275810"/>
                    <a:pt x="290779" y="275810"/>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66" name="Freeform 682">
              <a:extLst>
                <a:ext uri="{FF2B5EF4-FFF2-40B4-BE49-F238E27FC236}">
                  <a16:creationId xmlns:a16="http://schemas.microsoft.com/office/drawing/2014/main" id="{6E412F8A-3BA0-7EFE-E548-368394080FF3}"/>
                </a:ext>
              </a:extLst>
            </p:cNvPr>
            <p:cNvSpPr/>
            <p:nvPr/>
          </p:nvSpPr>
          <p:spPr>
            <a:xfrm>
              <a:off x="6084903" y="3003550"/>
              <a:ext cx="28454" cy="94544"/>
            </a:xfrm>
            <a:custGeom>
              <a:avLst/>
              <a:gdLst>
                <a:gd name="connsiteX0" fmla="*/ 0 w 28454"/>
                <a:gd name="connsiteY0" fmla="*/ 15033 h 94544"/>
                <a:gd name="connsiteX1" fmla="*/ 0 w 28454"/>
                <a:gd name="connsiteY1" fmla="*/ 81214 h 94544"/>
                <a:gd name="connsiteX2" fmla="*/ 15081 w 28454"/>
                <a:gd name="connsiteY2" fmla="*/ 96246 h 94544"/>
                <a:gd name="connsiteX3" fmla="*/ 30162 w 28454"/>
                <a:gd name="connsiteY3" fmla="*/ 81214 h 94544"/>
                <a:gd name="connsiteX4" fmla="*/ 30162 w 28454"/>
                <a:gd name="connsiteY4" fmla="*/ 15033 h 94544"/>
                <a:gd name="connsiteX5" fmla="*/ 15081 w 28454"/>
                <a:gd name="connsiteY5" fmla="*/ 0 h 94544"/>
                <a:gd name="connsiteX6" fmla="*/ 0 w 28454"/>
                <a:gd name="connsiteY6" fmla="*/ 15033 h 9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54" h="94544">
                  <a:moveTo>
                    <a:pt x="0" y="15033"/>
                  </a:moveTo>
                  <a:lnTo>
                    <a:pt x="0" y="81214"/>
                  </a:lnTo>
                  <a:cubicBezTo>
                    <a:pt x="0" y="89516"/>
                    <a:pt x="6752" y="96246"/>
                    <a:pt x="15081" y="96246"/>
                  </a:cubicBezTo>
                  <a:cubicBezTo>
                    <a:pt x="23410" y="96246"/>
                    <a:pt x="30162" y="89516"/>
                    <a:pt x="30162" y="81214"/>
                  </a:cubicBezTo>
                  <a:lnTo>
                    <a:pt x="30162" y="15033"/>
                  </a:lnTo>
                  <a:cubicBezTo>
                    <a:pt x="30162" y="6730"/>
                    <a:pt x="23410" y="0"/>
                    <a:pt x="15081" y="0"/>
                  </a:cubicBezTo>
                  <a:cubicBezTo>
                    <a:pt x="6752" y="0"/>
                    <a:pt x="0" y="6730"/>
                    <a:pt x="0" y="15033"/>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67" name="Freeform 683">
              <a:extLst>
                <a:ext uri="{FF2B5EF4-FFF2-40B4-BE49-F238E27FC236}">
                  <a16:creationId xmlns:a16="http://schemas.microsoft.com/office/drawing/2014/main" id="{25C718DC-4220-604B-800D-FAECC5326C01}"/>
                </a:ext>
              </a:extLst>
            </p:cNvPr>
            <p:cNvSpPr/>
            <p:nvPr/>
          </p:nvSpPr>
          <p:spPr>
            <a:xfrm>
              <a:off x="6268620" y="3077030"/>
              <a:ext cx="66394" cy="75636"/>
            </a:xfrm>
            <a:custGeom>
              <a:avLst/>
              <a:gdLst>
                <a:gd name="connsiteX0" fmla="*/ 62698 w 66393"/>
                <a:gd name="connsiteY0" fmla="*/ 2911 h 75635"/>
                <a:gd name="connsiteX1" fmla="*/ 41745 w 66393"/>
                <a:gd name="connsiteY1" fmla="*/ 6080 h 75635"/>
                <a:gd name="connsiteX2" fmla="*/ 41642 w 66393"/>
                <a:gd name="connsiteY2" fmla="*/ 6221 h 75635"/>
                <a:gd name="connsiteX3" fmla="*/ 2849 w 66393"/>
                <a:gd name="connsiteY3" fmla="*/ 59544 h 75635"/>
                <a:gd name="connsiteX4" fmla="*/ 6264 w 66393"/>
                <a:gd name="connsiteY4" fmla="*/ 80532 h 75635"/>
                <a:gd name="connsiteX5" fmla="*/ 27320 w 66393"/>
                <a:gd name="connsiteY5" fmla="*/ 77129 h 75635"/>
                <a:gd name="connsiteX6" fmla="*/ 66113 w 66393"/>
                <a:gd name="connsiteY6" fmla="*/ 23900 h 75635"/>
                <a:gd name="connsiteX7" fmla="*/ 62703 w 66393"/>
                <a:gd name="connsiteY7" fmla="*/ 2915 h 75635"/>
                <a:gd name="connsiteX8" fmla="*/ 62698 w 66393"/>
                <a:gd name="connsiteY8" fmla="*/ 2911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393" h="75635">
                  <a:moveTo>
                    <a:pt x="62698" y="2911"/>
                  </a:moveTo>
                  <a:cubicBezTo>
                    <a:pt x="56034" y="-1981"/>
                    <a:pt x="46653" y="-563"/>
                    <a:pt x="41745" y="6080"/>
                  </a:cubicBezTo>
                  <a:cubicBezTo>
                    <a:pt x="41710" y="6127"/>
                    <a:pt x="41676" y="6173"/>
                    <a:pt x="41642" y="6221"/>
                  </a:cubicBezTo>
                  <a:lnTo>
                    <a:pt x="2849" y="59544"/>
                  </a:lnTo>
                  <a:cubicBezTo>
                    <a:pt x="-2022" y="66279"/>
                    <a:pt x="-494" y="75676"/>
                    <a:pt x="6264" y="80532"/>
                  </a:cubicBezTo>
                  <a:cubicBezTo>
                    <a:pt x="13021" y="85388"/>
                    <a:pt x="22448" y="83865"/>
                    <a:pt x="27320" y="77129"/>
                  </a:cubicBezTo>
                  <a:lnTo>
                    <a:pt x="66113" y="23900"/>
                  </a:lnTo>
                  <a:cubicBezTo>
                    <a:pt x="70985" y="17167"/>
                    <a:pt x="69458" y="7771"/>
                    <a:pt x="62703" y="2915"/>
                  </a:cubicBezTo>
                  <a:cubicBezTo>
                    <a:pt x="62701" y="2914"/>
                    <a:pt x="62700" y="2913"/>
                    <a:pt x="62698" y="2911"/>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68" name="Freeform 684">
              <a:extLst>
                <a:ext uri="{FF2B5EF4-FFF2-40B4-BE49-F238E27FC236}">
                  <a16:creationId xmlns:a16="http://schemas.microsoft.com/office/drawing/2014/main" id="{0A54A4A1-DC61-5AE1-46F9-3C7D97EF0622}"/>
                </a:ext>
              </a:extLst>
            </p:cNvPr>
            <p:cNvSpPr/>
            <p:nvPr/>
          </p:nvSpPr>
          <p:spPr>
            <a:xfrm>
              <a:off x="6379507" y="3266919"/>
              <a:ext cx="94848" cy="47272"/>
            </a:xfrm>
            <a:custGeom>
              <a:avLst/>
              <a:gdLst>
                <a:gd name="connsiteX0" fmla="*/ 21430 w 94848"/>
                <a:gd name="connsiteY0" fmla="*/ 49573 h 47272"/>
                <a:gd name="connsiteX1" fmla="*/ 84219 w 94848"/>
                <a:gd name="connsiteY1" fmla="*/ 29719 h 47272"/>
                <a:gd name="connsiteX2" fmla="*/ 95715 w 94848"/>
                <a:gd name="connsiteY2" fmla="*/ 11812 h 47272"/>
                <a:gd name="connsiteX3" fmla="*/ 77751 w 94848"/>
                <a:gd name="connsiteY3" fmla="*/ 353 h 47272"/>
                <a:gd name="connsiteX4" fmla="*/ 74734 w 94848"/>
                <a:gd name="connsiteY4" fmla="*/ 1355 h 47272"/>
                <a:gd name="connsiteX5" fmla="*/ 11850 w 94848"/>
                <a:gd name="connsiteY5" fmla="*/ 21777 h 47272"/>
                <a:gd name="connsiteX6" fmla="*/ 354 w 94848"/>
                <a:gd name="connsiteY6" fmla="*/ 39683 h 47272"/>
                <a:gd name="connsiteX7" fmla="*/ 18318 w 94848"/>
                <a:gd name="connsiteY7" fmla="*/ 51143 h 47272"/>
                <a:gd name="connsiteX8" fmla="*/ 21335 w 94848"/>
                <a:gd name="connsiteY8" fmla="*/ 50140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48" h="47272">
                  <a:moveTo>
                    <a:pt x="21430" y="49573"/>
                  </a:moveTo>
                  <a:lnTo>
                    <a:pt x="84219" y="29719"/>
                  </a:lnTo>
                  <a:cubicBezTo>
                    <a:pt x="92354" y="27938"/>
                    <a:pt x="97501" y="19921"/>
                    <a:pt x="95715" y="11812"/>
                  </a:cubicBezTo>
                  <a:cubicBezTo>
                    <a:pt x="93929" y="3703"/>
                    <a:pt x="85886" y="-1427"/>
                    <a:pt x="77751" y="353"/>
                  </a:cubicBezTo>
                  <a:cubicBezTo>
                    <a:pt x="76713" y="580"/>
                    <a:pt x="75702" y="916"/>
                    <a:pt x="74734" y="1355"/>
                  </a:cubicBezTo>
                  <a:lnTo>
                    <a:pt x="11850" y="21777"/>
                  </a:lnTo>
                  <a:cubicBezTo>
                    <a:pt x="3715" y="23557"/>
                    <a:pt x="-1432" y="31574"/>
                    <a:pt x="354" y="39683"/>
                  </a:cubicBezTo>
                  <a:cubicBezTo>
                    <a:pt x="2140" y="47793"/>
                    <a:pt x="10183" y="52923"/>
                    <a:pt x="18318" y="51143"/>
                  </a:cubicBezTo>
                  <a:cubicBezTo>
                    <a:pt x="19356" y="50915"/>
                    <a:pt x="20368" y="50579"/>
                    <a:pt x="21335" y="50140"/>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69" name="Freeform 685">
              <a:extLst>
                <a:ext uri="{FF2B5EF4-FFF2-40B4-BE49-F238E27FC236}">
                  <a16:creationId xmlns:a16="http://schemas.microsoft.com/office/drawing/2014/main" id="{1EF89052-8859-6AFA-558C-51198ED30106}"/>
                </a:ext>
              </a:extLst>
            </p:cNvPr>
            <p:cNvSpPr/>
            <p:nvPr/>
          </p:nvSpPr>
          <p:spPr>
            <a:xfrm>
              <a:off x="6381197" y="3480457"/>
              <a:ext cx="85363" cy="47272"/>
            </a:xfrm>
            <a:custGeom>
              <a:avLst/>
              <a:gdLst>
                <a:gd name="connsiteX0" fmla="*/ 9021 w 85363"/>
                <a:gd name="connsiteY0" fmla="*/ 29000 h 47272"/>
                <a:gd name="connsiteX1" fmla="*/ 71906 w 85363"/>
                <a:gd name="connsiteY1" fmla="*/ 49327 h 47272"/>
                <a:gd name="connsiteX2" fmla="*/ 89870 w 85363"/>
                <a:gd name="connsiteY2" fmla="*/ 37868 h 47272"/>
                <a:gd name="connsiteX3" fmla="*/ 81390 w 85363"/>
                <a:gd name="connsiteY3" fmla="*/ 20964 h 47272"/>
                <a:gd name="connsiteX4" fmla="*/ 18316 w 85363"/>
                <a:gd name="connsiteY4" fmla="*/ 353 h 47272"/>
                <a:gd name="connsiteX5" fmla="*/ 352 w 85363"/>
                <a:gd name="connsiteY5" fmla="*/ 11812 h 47272"/>
                <a:gd name="connsiteX6" fmla="*/ 8832 w 85363"/>
                <a:gd name="connsiteY6"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363" h="47272">
                  <a:moveTo>
                    <a:pt x="9021" y="29000"/>
                  </a:moveTo>
                  <a:lnTo>
                    <a:pt x="71906" y="49327"/>
                  </a:lnTo>
                  <a:cubicBezTo>
                    <a:pt x="80041" y="51107"/>
                    <a:pt x="88084" y="45977"/>
                    <a:pt x="89870" y="37868"/>
                  </a:cubicBezTo>
                  <a:cubicBezTo>
                    <a:pt x="91394" y="30945"/>
                    <a:pt x="87861" y="23901"/>
                    <a:pt x="81390" y="20964"/>
                  </a:cubicBezTo>
                  <a:lnTo>
                    <a:pt x="18316" y="353"/>
                  </a:lnTo>
                  <a:cubicBezTo>
                    <a:pt x="10181" y="-1427"/>
                    <a:pt x="2139" y="3703"/>
                    <a:pt x="352" y="11812"/>
                  </a:cubicBezTo>
                  <a:cubicBezTo>
                    <a:pt x="-1172" y="18735"/>
                    <a:pt x="2361" y="25779"/>
                    <a:pt x="8832" y="2871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70" name="Freeform 686">
              <a:extLst>
                <a:ext uri="{FF2B5EF4-FFF2-40B4-BE49-F238E27FC236}">
                  <a16:creationId xmlns:a16="http://schemas.microsoft.com/office/drawing/2014/main" id="{315C8B3F-8F76-A817-A19B-213E053F434C}"/>
                </a:ext>
              </a:extLst>
            </p:cNvPr>
            <p:cNvSpPr/>
            <p:nvPr/>
          </p:nvSpPr>
          <p:spPr>
            <a:xfrm>
              <a:off x="6265258" y="3635736"/>
              <a:ext cx="66394" cy="75636"/>
            </a:xfrm>
            <a:custGeom>
              <a:avLst/>
              <a:gdLst>
                <a:gd name="connsiteX0" fmla="*/ 26982 w 66393"/>
                <a:gd name="connsiteY0" fmla="*/ 5800 h 75635"/>
                <a:gd name="connsiteX1" fmla="*/ 5819 w 66393"/>
                <a:gd name="connsiteY1" fmla="*/ 3171 h 75635"/>
                <a:gd name="connsiteX2" fmla="*/ 2606 w 66393"/>
                <a:gd name="connsiteY2" fmla="*/ 23480 h 75635"/>
                <a:gd name="connsiteX3" fmla="*/ 41399 w 66393"/>
                <a:gd name="connsiteY3" fmla="*/ 76897 h 75635"/>
                <a:gd name="connsiteX4" fmla="*/ 62503 w 66393"/>
                <a:gd name="connsiteY4" fmla="*/ 80254 h 75635"/>
                <a:gd name="connsiteX5" fmla="*/ 65870 w 66393"/>
                <a:gd name="connsiteY5" fmla="*/ 59217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393" h="75635">
                  <a:moveTo>
                    <a:pt x="26982" y="5800"/>
                  </a:moveTo>
                  <a:cubicBezTo>
                    <a:pt x="21867" y="-752"/>
                    <a:pt x="12391" y="-1929"/>
                    <a:pt x="5819" y="3171"/>
                  </a:cubicBezTo>
                  <a:cubicBezTo>
                    <a:pt x="-455" y="8038"/>
                    <a:pt x="-1860" y="16924"/>
                    <a:pt x="2606" y="23480"/>
                  </a:cubicBezTo>
                  <a:lnTo>
                    <a:pt x="41399" y="76897"/>
                  </a:lnTo>
                  <a:cubicBezTo>
                    <a:pt x="46297" y="83633"/>
                    <a:pt x="55746" y="85136"/>
                    <a:pt x="62503" y="80254"/>
                  </a:cubicBezTo>
                  <a:cubicBezTo>
                    <a:pt x="69260" y="75371"/>
                    <a:pt x="70768" y="65953"/>
                    <a:pt x="65870" y="59217"/>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71" name="Freeform 687">
              <a:extLst>
                <a:ext uri="{FF2B5EF4-FFF2-40B4-BE49-F238E27FC236}">
                  <a16:creationId xmlns:a16="http://schemas.microsoft.com/office/drawing/2014/main" id="{2B7BF791-4091-91FE-A321-1A5B736AF605}"/>
                </a:ext>
              </a:extLst>
            </p:cNvPr>
            <p:cNvSpPr/>
            <p:nvPr/>
          </p:nvSpPr>
          <p:spPr>
            <a:xfrm>
              <a:off x="5858026" y="3633183"/>
              <a:ext cx="66394" cy="75636"/>
            </a:xfrm>
            <a:custGeom>
              <a:avLst/>
              <a:gdLst>
                <a:gd name="connsiteX0" fmla="*/ 6165 w 66393"/>
                <a:gd name="connsiteY0" fmla="*/ 80112 h 75635"/>
                <a:gd name="connsiteX1" fmla="*/ 27222 w 66393"/>
                <a:gd name="connsiteY1" fmla="*/ 76803 h 75635"/>
                <a:gd name="connsiteX2" fmla="*/ 66109 w 66393"/>
                <a:gd name="connsiteY2" fmla="*/ 23480 h 75635"/>
                <a:gd name="connsiteX3" fmla="*/ 62108 w 66393"/>
                <a:gd name="connsiteY3" fmla="*/ 2598 h 75635"/>
                <a:gd name="connsiteX4" fmla="*/ 41733 w 66393"/>
                <a:gd name="connsiteY4" fmla="*/ 5800 h 75635"/>
                <a:gd name="connsiteX5" fmla="*/ 2846 w 66393"/>
                <a:gd name="connsiteY5" fmla="*/ 59123 h 75635"/>
                <a:gd name="connsiteX6" fmla="*/ 6165 w 66393"/>
                <a:gd name="connsiteY6" fmla="*/ 8011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6165" y="80112"/>
                  </a:moveTo>
                  <a:cubicBezTo>
                    <a:pt x="12898" y="84989"/>
                    <a:pt x="22321" y="83509"/>
                    <a:pt x="27222" y="76803"/>
                  </a:cubicBezTo>
                  <a:lnTo>
                    <a:pt x="66109" y="23480"/>
                  </a:lnTo>
                  <a:cubicBezTo>
                    <a:pt x="70789" y="16612"/>
                    <a:pt x="68997" y="7263"/>
                    <a:pt x="62108" y="2598"/>
                  </a:cubicBezTo>
                  <a:cubicBezTo>
                    <a:pt x="55531" y="-1854"/>
                    <a:pt x="46617" y="-453"/>
                    <a:pt x="41733" y="5800"/>
                  </a:cubicBezTo>
                  <a:lnTo>
                    <a:pt x="2846" y="59123"/>
                  </a:lnTo>
                  <a:cubicBezTo>
                    <a:pt x="-1993" y="65847"/>
                    <a:pt x="-514" y="75198"/>
                    <a:pt x="6165" y="80112"/>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72" name="Freeform 688">
              <a:extLst>
                <a:ext uri="{FF2B5EF4-FFF2-40B4-BE49-F238E27FC236}">
                  <a16:creationId xmlns:a16="http://schemas.microsoft.com/office/drawing/2014/main" id="{FD6A4D26-260C-AF09-0CDC-C084C7CEB078}"/>
                </a:ext>
              </a:extLst>
            </p:cNvPr>
            <p:cNvSpPr/>
            <p:nvPr/>
          </p:nvSpPr>
          <p:spPr>
            <a:xfrm>
              <a:off x="5722950" y="3476185"/>
              <a:ext cx="85363" cy="47272"/>
            </a:xfrm>
            <a:custGeom>
              <a:avLst/>
              <a:gdLst>
                <a:gd name="connsiteX0" fmla="*/ 18129 w 85363"/>
                <a:gd name="connsiteY0" fmla="*/ 49440 h 47272"/>
                <a:gd name="connsiteX1" fmla="*/ 81013 w 85363"/>
                <a:gd name="connsiteY1" fmla="*/ 29112 h 47272"/>
                <a:gd name="connsiteX2" fmla="*/ 90498 w 85363"/>
                <a:gd name="connsiteY2" fmla="*/ 10204 h 47272"/>
                <a:gd name="connsiteX3" fmla="*/ 90498 w 85363"/>
                <a:gd name="connsiteY3" fmla="*/ 10204 h 47272"/>
                <a:gd name="connsiteX4" fmla="*/ 71528 w 85363"/>
                <a:gd name="connsiteY4" fmla="*/ 749 h 47272"/>
                <a:gd name="connsiteX5" fmla="*/ 8834 w 85363"/>
                <a:gd name="connsiteY5" fmla="*/ 20793 h 47272"/>
                <a:gd name="connsiteX6" fmla="*/ 1360 w 85363"/>
                <a:gd name="connsiteY6" fmla="*/ 40704 h 47272"/>
                <a:gd name="connsiteX7" fmla="*/ 18319 w 85363"/>
                <a:gd name="connsiteY7" fmla="*/ 4915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18129" y="49440"/>
                  </a:moveTo>
                  <a:lnTo>
                    <a:pt x="81013" y="29112"/>
                  </a:lnTo>
                  <a:cubicBezTo>
                    <a:pt x="88802" y="26423"/>
                    <a:pt x="93013" y="18028"/>
                    <a:pt x="90498" y="10204"/>
                  </a:cubicBezTo>
                  <a:lnTo>
                    <a:pt x="90498" y="10204"/>
                  </a:lnTo>
                  <a:cubicBezTo>
                    <a:pt x="87841" y="2404"/>
                    <a:pt x="79382" y="-1812"/>
                    <a:pt x="71528" y="749"/>
                  </a:cubicBezTo>
                  <a:lnTo>
                    <a:pt x="8834" y="20793"/>
                  </a:lnTo>
                  <a:cubicBezTo>
                    <a:pt x="1254" y="24234"/>
                    <a:pt x="-2092" y="33148"/>
                    <a:pt x="1360" y="40704"/>
                  </a:cubicBezTo>
                  <a:cubicBezTo>
                    <a:pt x="4307" y="47154"/>
                    <a:pt x="11374" y="50676"/>
                    <a:pt x="18319" y="4915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73" name="Freeform 689">
              <a:extLst>
                <a:ext uri="{FF2B5EF4-FFF2-40B4-BE49-F238E27FC236}">
                  <a16:creationId xmlns:a16="http://schemas.microsoft.com/office/drawing/2014/main" id="{F6B114EB-2B01-D4DE-2F88-AA3C0C08E434}"/>
                </a:ext>
              </a:extLst>
            </p:cNvPr>
            <p:cNvSpPr/>
            <p:nvPr/>
          </p:nvSpPr>
          <p:spPr>
            <a:xfrm>
              <a:off x="5724090" y="3263005"/>
              <a:ext cx="85363" cy="47272"/>
            </a:xfrm>
            <a:custGeom>
              <a:avLst/>
              <a:gdLst>
                <a:gd name="connsiteX0" fmla="*/ 9021 w 85363"/>
                <a:gd name="connsiteY0" fmla="*/ 29000 h 47272"/>
                <a:gd name="connsiteX1" fmla="*/ 71906 w 85363"/>
                <a:gd name="connsiteY1" fmla="*/ 49327 h 47272"/>
                <a:gd name="connsiteX2" fmla="*/ 91881 w 85363"/>
                <a:gd name="connsiteY2" fmla="*/ 41877 h 47272"/>
                <a:gd name="connsiteX3" fmla="*/ 84407 w 85363"/>
                <a:gd name="connsiteY3" fmla="*/ 21966 h 47272"/>
                <a:gd name="connsiteX4" fmla="*/ 81390 w 85363"/>
                <a:gd name="connsiteY4" fmla="*/ 20964 h 47272"/>
                <a:gd name="connsiteX5" fmla="*/ 18316 w 85363"/>
                <a:gd name="connsiteY5" fmla="*/ 353 h 47272"/>
                <a:gd name="connsiteX6" fmla="*/ 352 w 85363"/>
                <a:gd name="connsiteY6" fmla="*/ 11812 h 47272"/>
                <a:gd name="connsiteX7" fmla="*/ 8832 w 85363"/>
                <a:gd name="connsiteY7" fmla="*/ 28716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63" h="47272">
                  <a:moveTo>
                    <a:pt x="9021" y="29000"/>
                  </a:moveTo>
                  <a:lnTo>
                    <a:pt x="71906" y="49327"/>
                  </a:lnTo>
                  <a:cubicBezTo>
                    <a:pt x="79485" y="52768"/>
                    <a:pt x="88429" y="49433"/>
                    <a:pt x="91881" y="41877"/>
                  </a:cubicBezTo>
                  <a:cubicBezTo>
                    <a:pt x="95333" y="34322"/>
                    <a:pt x="91987" y="25407"/>
                    <a:pt x="84407" y="21966"/>
                  </a:cubicBezTo>
                  <a:cubicBezTo>
                    <a:pt x="83440" y="21527"/>
                    <a:pt x="82429" y="21191"/>
                    <a:pt x="81390" y="20964"/>
                  </a:cubicBezTo>
                  <a:lnTo>
                    <a:pt x="18316" y="353"/>
                  </a:lnTo>
                  <a:cubicBezTo>
                    <a:pt x="10181" y="-1427"/>
                    <a:pt x="2138" y="3703"/>
                    <a:pt x="352" y="11812"/>
                  </a:cubicBezTo>
                  <a:cubicBezTo>
                    <a:pt x="-1172" y="18735"/>
                    <a:pt x="2361" y="25779"/>
                    <a:pt x="8832" y="28716"/>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74" name="Freeform 690">
              <a:extLst>
                <a:ext uri="{FF2B5EF4-FFF2-40B4-BE49-F238E27FC236}">
                  <a16:creationId xmlns:a16="http://schemas.microsoft.com/office/drawing/2014/main" id="{94AAB043-16E9-9148-D045-2D50C91A90BA}"/>
                </a:ext>
              </a:extLst>
            </p:cNvPr>
            <p:cNvSpPr/>
            <p:nvPr/>
          </p:nvSpPr>
          <p:spPr>
            <a:xfrm>
              <a:off x="5860773" y="3073196"/>
              <a:ext cx="66394" cy="75636"/>
            </a:xfrm>
            <a:custGeom>
              <a:avLst/>
              <a:gdLst>
                <a:gd name="connsiteX0" fmla="*/ 28079 w 66393"/>
                <a:gd name="connsiteY0" fmla="*/ 7408 h 75635"/>
                <a:gd name="connsiteX1" fmla="*/ 7432 w 66393"/>
                <a:gd name="connsiteY1" fmla="*/ 2081 h 75635"/>
                <a:gd name="connsiteX2" fmla="*/ 2087 w 66393"/>
                <a:gd name="connsiteY2" fmla="*/ 22662 h 75635"/>
                <a:gd name="connsiteX3" fmla="*/ 3703 w 66393"/>
                <a:gd name="connsiteY3" fmla="*/ 24899 h 75635"/>
                <a:gd name="connsiteX4" fmla="*/ 42496 w 66393"/>
                <a:gd name="connsiteY4" fmla="*/ 78222 h 75635"/>
                <a:gd name="connsiteX5" fmla="*/ 63600 w 66393"/>
                <a:gd name="connsiteY5" fmla="*/ 81578 h 75635"/>
                <a:gd name="connsiteX6" fmla="*/ 66967 w 66393"/>
                <a:gd name="connsiteY6" fmla="*/ 60542 h 7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393" h="75635">
                  <a:moveTo>
                    <a:pt x="28079" y="7408"/>
                  </a:moveTo>
                  <a:cubicBezTo>
                    <a:pt x="23853" y="254"/>
                    <a:pt x="14609" y="-2131"/>
                    <a:pt x="7432" y="2081"/>
                  </a:cubicBezTo>
                  <a:cubicBezTo>
                    <a:pt x="255" y="6293"/>
                    <a:pt x="-2138" y="15507"/>
                    <a:pt x="2087" y="22662"/>
                  </a:cubicBezTo>
                  <a:cubicBezTo>
                    <a:pt x="2556" y="23455"/>
                    <a:pt x="3097" y="24204"/>
                    <a:pt x="3703" y="24899"/>
                  </a:cubicBezTo>
                  <a:lnTo>
                    <a:pt x="42496" y="78222"/>
                  </a:lnTo>
                  <a:cubicBezTo>
                    <a:pt x="47394" y="84958"/>
                    <a:pt x="56842" y="86460"/>
                    <a:pt x="63600" y="81578"/>
                  </a:cubicBezTo>
                  <a:cubicBezTo>
                    <a:pt x="70357" y="76696"/>
                    <a:pt x="71865" y="67278"/>
                    <a:pt x="66967" y="60542"/>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75" name="Freeform 691">
              <a:extLst>
                <a:ext uri="{FF2B5EF4-FFF2-40B4-BE49-F238E27FC236}">
                  <a16:creationId xmlns:a16="http://schemas.microsoft.com/office/drawing/2014/main" id="{A88DC45D-FCDC-EDAF-1140-613767672A32}"/>
                </a:ext>
              </a:extLst>
            </p:cNvPr>
            <p:cNvSpPr/>
            <p:nvPr/>
          </p:nvSpPr>
          <p:spPr>
            <a:xfrm>
              <a:off x="6087306" y="3218260"/>
              <a:ext cx="104333" cy="47272"/>
            </a:xfrm>
            <a:custGeom>
              <a:avLst/>
              <a:gdLst>
                <a:gd name="connsiteX0" fmla="*/ 12678 w 104332"/>
                <a:gd name="connsiteY0" fmla="*/ 28458 h 47272"/>
                <a:gd name="connsiteX1" fmla="*/ 87892 w 104332"/>
                <a:gd name="connsiteY1" fmla="*/ 50014 h 47272"/>
                <a:gd name="connsiteX2" fmla="*/ 107770 w 104332"/>
                <a:gd name="connsiteY2" fmla="*/ 46907 h 47272"/>
                <a:gd name="connsiteX3" fmla="*/ 104653 w 104332"/>
                <a:gd name="connsiteY3" fmla="*/ 27094 h 47272"/>
                <a:gd name="connsiteX4" fmla="*/ 103068 w 104332"/>
                <a:gd name="connsiteY4" fmla="*/ 26094 h 47272"/>
                <a:gd name="connsiteX5" fmla="*/ 12678 w 104332"/>
                <a:gd name="connsiteY5" fmla="*/ 0 h 47272"/>
                <a:gd name="connsiteX6" fmla="*/ 96 w 104332"/>
                <a:gd name="connsiteY6" fmla="*/ 15822 h 47272"/>
                <a:gd name="connsiteX7" fmla="*/ 12678 w 104332"/>
                <a:gd name="connsiteY7" fmla="*/ 28363 h 4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32" h="47272">
                  <a:moveTo>
                    <a:pt x="12678" y="28458"/>
                  </a:moveTo>
                  <a:cubicBezTo>
                    <a:pt x="39287" y="28427"/>
                    <a:pt x="65363" y="35900"/>
                    <a:pt x="87892" y="50014"/>
                  </a:cubicBezTo>
                  <a:cubicBezTo>
                    <a:pt x="94242" y="54628"/>
                    <a:pt x="103142" y="53237"/>
                    <a:pt x="107770" y="46907"/>
                  </a:cubicBezTo>
                  <a:cubicBezTo>
                    <a:pt x="112398" y="40578"/>
                    <a:pt x="111003" y="31707"/>
                    <a:pt x="104653" y="27094"/>
                  </a:cubicBezTo>
                  <a:cubicBezTo>
                    <a:pt x="104147" y="26726"/>
                    <a:pt x="103618" y="26392"/>
                    <a:pt x="103068" y="26094"/>
                  </a:cubicBezTo>
                  <a:cubicBezTo>
                    <a:pt x="76019" y="9052"/>
                    <a:pt x="44677" y="4"/>
                    <a:pt x="12678" y="0"/>
                  </a:cubicBezTo>
                  <a:cubicBezTo>
                    <a:pt x="4820" y="906"/>
                    <a:pt x="-813" y="7990"/>
                    <a:pt x="96" y="15822"/>
                  </a:cubicBezTo>
                  <a:cubicBezTo>
                    <a:pt x="860" y="22407"/>
                    <a:pt x="6071" y="27602"/>
                    <a:pt x="12678" y="28363"/>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sp>
          <p:nvSpPr>
            <p:cNvPr id="76" name="Freeform 692">
              <a:extLst>
                <a:ext uri="{FF2B5EF4-FFF2-40B4-BE49-F238E27FC236}">
                  <a16:creationId xmlns:a16="http://schemas.microsoft.com/office/drawing/2014/main" id="{C6077DA8-2D84-F53A-2763-DA44268DDA88}"/>
                </a:ext>
              </a:extLst>
            </p:cNvPr>
            <p:cNvSpPr/>
            <p:nvPr/>
          </p:nvSpPr>
          <p:spPr>
            <a:xfrm>
              <a:off x="6209891" y="3280265"/>
              <a:ext cx="47424" cy="56727"/>
            </a:xfrm>
            <a:custGeom>
              <a:avLst/>
              <a:gdLst>
                <a:gd name="connsiteX0" fmla="*/ 20888 w 47424"/>
                <a:gd name="connsiteY0" fmla="*/ 54191 h 56726"/>
                <a:gd name="connsiteX1" fmla="*/ 34072 w 47424"/>
                <a:gd name="connsiteY1" fmla="*/ 62983 h 56726"/>
                <a:gd name="connsiteX2" fmla="*/ 39478 w 47424"/>
                <a:gd name="connsiteY2" fmla="*/ 61943 h 56726"/>
                <a:gd name="connsiteX3" fmla="*/ 47354 w 47424"/>
                <a:gd name="connsiteY3" fmla="*/ 43487 h 56726"/>
                <a:gd name="connsiteX4" fmla="*/ 47161 w 47424"/>
                <a:gd name="connsiteY4" fmla="*/ 43034 h 56726"/>
                <a:gd name="connsiteX5" fmla="*/ 25251 w 47424"/>
                <a:gd name="connsiteY5" fmla="*/ 5216 h 56726"/>
                <a:gd name="connsiteX6" fmla="*/ 5233 w 47424"/>
                <a:gd name="connsiteY6" fmla="*/ 3194 h 56726"/>
                <a:gd name="connsiteX7" fmla="*/ 2583 w 47424"/>
                <a:gd name="connsiteY7" fmla="*/ 22329 h 56726"/>
                <a:gd name="connsiteX8" fmla="*/ 20888 w 47424"/>
                <a:gd name="connsiteY8" fmla="*/ 54191 h 56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24" h="56726">
                  <a:moveTo>
                    <a:pt x="20888" y="54191"/>
                  </a:moveTo>
                  <a:cubicBezTo>
                    <a:pt x="23084" y="59518"/>
                    <a:pt x="28294" y="62993"/>
                    <a:pt x="34072" y="62983"/>
                  </a:cubicBezTo>
                  <a:cubicBezTo>
                    <a:pt x="35926" y="63006"/>
                    <a:pt x="37766" y="62652"/>
                    <a:pt x="39478" y="61943"/>
                  </a:cubicBezTo>
                  <a:cubicBezTo>
                    <a:pt x="46766" y="59014"/>
                    <a:pt x="50292" y="50751"/>
                    <a:pt x="47354" y="43487"/>
                  </a:cubicBezTo>
                  <a:cubicBezTo>
                    <a:pt x="47292" y="43335"/>
                    <a:pt x="47228" y="43184"/>
                    <a:pt x="47161" y="43034"/>
                  </a:cubicBezTo>
                  <a:cubicBezTo>
                    <a:pt x="41517" y="29543"/>
                    <a:pt x="34154" y="16832"/>
                    <a:pt x="25251" y="5216"/>
                  </a:cubicBezTo>
                  <a:cubicBezTo>
                    <a:pt x="20284" y="-852"/>
                    <a:pt x="11321" y="-1758"/>
                    <a:pt x="5233" y="3194"/>
                  </a:cubicBezTo>
                  <a:cubicBezTo>
                    <a:pt x="-545" y="7894"/>
                    <a:pt x="-1702" y="16244"/>
                    <a:pt x="2583" y="22329"/>
                  </a:cubicBezTo>
                  <a:cubicBezTo>
                    <a:pt x="10056" y="32106"/>
                    <a:pt x="16211" y="42818"/>
                    <a:pt x="20888" y="54191"/>
                  </a:cubicBezTo>
                  <a:close/>
                </a:path>
              </a:pathLst>
            </a:custGeom>
            <a:grpFill/>
            <a:ln w="94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mn-lt"/>
                <a:ea typeface="+mn-ea"/>
                <a:cs typeface="Calibri Light" panose="020F0302020204030204" pitchFamily="34" charset="0"/>
              </a:endParaRPr>
            </a:p>
          </p:txBody>
        </p:sp>
      </p:grpSp>
    </p:spTree>
    <p:extLst>
      <p:ext uri="{BB962C8B-B14F-4D97-AF65-F5344CB8AC3E}">
        <p14:creationId xmlns:p14="http://schemas.microsoft.com/office/powerpoint/2010/main" val="3249202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1E42EC9-18D6-3764-CD26-B8CBE5BF0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912" y="1919551"/>
            <a:ext cx="2227878" cy="222787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E2D96FFF-ECE7-4E12-B636-92202E0513F6}"/>
              </a:ext>
            </a:extLst>
          </p:cNvPr>
          <p:cNvSpPr>
            <a:spLocks noGrp="1"/>
          </p:cNvSpPr>
          <p:nvPr>
            <p:ph type="sldNum" sz="quarter" idx="4"/>
          </p:nvPr>
        </p:nvSpPr>
        <p:spPr/>
        <p:txBody>
          <a:bodyPr/>
          <a:lstStyle/>
          <a:p>
            <a:fld id="{83459545-9DE7-274B-8D91-B4E87E1C72C1}" type="slidenum">
              <a:rPr lang="en-US" smtClean="0"/>
              <a:pPr/>
              <a:t>24</a:t>
            </a:fld>
            <a:endParaRPr lang="en-US" dirty="0"/>
          </a:p>
        </p:txBody>
      </p:sp>
      <p:sp>
        <p:nvSpPr>
          <p:cNvPr id="2" name="Title 1"/>
          <p:cNvSpPr>
            <a:spLocks noGrp="1"/>
          </p:cNvSpPr>
          <p:nvPr>
            <p:ph type="title"/>
          </p:nvPr>
        </p:nvSpPr>
        <p:spPr/>
        <p:txBody>
          <a:bodyPr>
            <a:noAutofit/>
          </a:bodyPr>
          <a:lstStyle/>
          <a:p>
            <a:r>
              <a:rPr lang="en-US" dirty="0"/>
              <a:t>Wrapping Up</a:t>
            </a:r>
          </a:p>
        </p:txBody>
      </p:sp>
      <p:sp>
        <p:nvSpPr>
          <p:cNvPr id="7" name="Content Placeholder 6">
            <a:extLst>
              <a:ext uri="{FF2B5EF4-FFF2-40B4-BE49-F238E27FC236}">
                <a16:creationId xmlns:a16="http://schemas.microsoft.com/office/drawing/2014/main" id="{F4DABC12-AEC1-BC46-AEFE-47133BBCC445}"/>
              </a:ext>
            </a:extLst>
          </p:cNvPr>
          <p:cNvSpPr>
            <a:spLocks noGrp="1"/>
          </p:cNvSpPr>
          <p:nvPr>
            <p:ph sz="quarter" idx="19"/>
          </p:nvPr>
        </p:nvSpPr>
        <p:spPr>
          <a:xfrm>
            <a:off x="2777924" y="1629021"/>
            <a:ext cx="8808332" cy="1196533"/>
          </a:xfrm>
        </p:spPr>
        <p:txBody>
          <a:bodyPr vert="horz" lIns="0" tIns="45720" rIns="0" bIns="45720" rtlCol="0" anchor="t">
            <a:noAutofit/>
          </a:bodyPr>
          <a:lstStyle/>
          <a:p>
            <a:pPr lvl="0"/>
            <a:r>
              <a:rPr lang="en-US" sz="1800" b="1" dirty="0"/>
              <a:t>Housekeeping items:</a:t>
            </a:r>
          </a:p>
          <a:p>
            <a:pPr marL="403225" lvl="1" indent="0">
              <a:buNone/>
            </a:pPr>
            <a:r>
              <a:rPr lang="en-US" sz="1600" dirty="0">
                <a:solidFill>
                  <a:srgbClr val="5E5F62"/>
                </a:solidFill>
                <a:latin typeface="Arial"/>
                <a:cs typeface="Arial"/>
              </a:rPr>
              <a:t>Use this QR code to access this presentation and the ScottMadden maturity model</a:t>
            </a:r>
          </a:p>
          <a:p>
            <a:pPr marL="403225" lvl="1" indent="0">
              <a:buNone/>
            </a:pPr>
            <a:r>
              <a:rPr lang="en-US" sz="1600" dirty="0">
                <a:solidFill>
                  <a:srgbClr val="5E5F62"/>
                </a:solidFill>
                <a:latin typeface="Arial"/>
                <a:cs typeface="Arial"/>
              </a:rPr>
              <a:t>Please stop by our kiosk in the Digital Transformation and AI neighborhood</a:t>
            </a:r>
          </a:p>
        </p:txBody>
      </p:sp>
      <p:sp>
        <p:nvSpPr>
          <p:cNvPr id="10" name="Rounded Rectangle 4"/>
          <p:cNvSpPr/>
          <p:nvPr/>
        </p:nvSpPr>
        <p:spPr bwMode="auto">
          <a:xfrm>
            <a:off x="2618670" y="3521252"/>
            <a:ext cx="6954660" cy="522976"/>
          </a:xfrm>
          <a:prstGeom prst="rect">
            <a:avLst/>
          </a:prstGeom>
          <a:no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p:spPr>
        <p:txBody>
          <a:bodyPr vert="horz" wrap="square" lIns="80682" tIns="40341" rIns="80682" bIns="40341" numCol="1" rtlCol="0" anchor="ctr" anchorCtr="0" compatLnSpc="1">
            <a:prstTxWarp prst="textNoShape">
              <a:avLst/>
            </a:prstTxWarp>
          </a:bodyPr>
          <a:lstStyle/>
          <a:p>
            <a:pPr algn="ctr" defTabSz="899320" fontAlgn="base">
              <a:spcBef>
                <a:spcPct val="0"/>
              </a:spcBef>
              <a:spcAft>
                <a:spcPct val="0"/>
              </a:spcAft>
            </a:pPr>
            <a:r>
              <a:rPr lang="en-US" sz="2400" b="1" dirty="0">
                <a:solidFill>
                  <a:schemeClr val="accent4"/>
                </a:solidFill>
                <a:latin typeface="Arial" charset="0"/>
              </a:rPr>
              <a:t>Thank you for attending today’s presentation and enjoy the rest of the conference!</a:t>
            </a:r>
          </a:p>
        </p:txBody>
      </p:sp>
      <p:sp>
        <p:nvSpPr>
          <p:cNvPr id="11" name="Shape 2550">
            <a:extLst>
              <a:ext uri="{FF2B5EF4-FFF2-40B4-BE49-F238E27FC236}">
                <a16:creationId xmlns:a16="http://schemas.microsoft.com/office/drawing/2014/main" id="{5A5CFB86-CD70-8546-BBC2-6989FCEB9258}"/>
              </a:ext>
            </a:extLst>
          </p:cNvPr>
          <p:cNvSpPr>
            <a:spLocks noChangeAspect="1"/>
          </p:cNvSpPr>
          <p:nvPr/>
        </p:nvSpPr>
        <p:spPr>
          <a:xfrm>
            <a:off x="2777924" y="2022753"/>
            <a:ext cx="263098" cy="26309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009AC9"/>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pic>
        <p:nvPicPr>
          <p:cNvPr id="21" name="Picture 20">
            <a:extLst>
              <a:ext uri="{FF2B5EF4-FFF2-40B4-BE49-F238E27FC236}">
                <a16:creationId xmlns:a16="http://schemas.microsoft.com/office/drawing/2014/main" id="{8F62BE76-ABDC-084D-83BD-3864278DB95C}"/>
              </a:ext>
            </a:extLst>
          </p:cNvPr>
          <p:cNvPicPr>
            <a:picLocks noChangeAspect="1"/>
          </p:cNvPicPr>
          <p:nvPr/>
        </p:nvPicPr>
        <p:blipFill>
          <a:blip r:embed="rId4"/>
          <a:stretch>
            <a:fillRect/>
          </a:stretch>
        </p:blipFill>
        <p:spPr>
          <a:xfrm>
            <a:off x="2661" y="5134293"/>
            <a:ext cx="12189339" cy="1019086"/>
          </a:xfrm>
          <a:prstGeom prst="rect">
            <a:avLst/>
          </a:prstGeom>
        </p:spPr>
      </p:pic>
      <p:sp>
        <p:nvSpPr>
          <p:cNvPr id="5" name="Shape 2550">
            <a:extLst>
              <a:ext uri="{FF2B5EF4-FFF2-40B4-BE49-F238E27FC236}">
                <a16:creationId xmlns:a16="http://schemas.microsoft.com/office/drawing/2014/main" id="{7B87760C-8936-92E5-F67A-FC916FB88725}"/>
              </a:ext>
            </a:extLst>
          </p:cNvPr>
          <p:cNvSpPr>
            <a:spLocks noChangeAspect="1"/>
          </p:cNvSpPr>
          <p:nvPr/>
        </p:nvSpPr>
        <p:spPr>
          <a:xfrm>
            <a:off x="2777924" y="2416485"/>
            <a:ext cx="263098" cy="26309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009AC9"/>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Tree>
    <p:extLst>
      <p:ext uri="{BB962C8B-B14F-4D97-AF65-F5344CB8AC3E}">
        <p14:creationId xmlns:p14="http://schemas.microsoft.com/office/powerpoint/2010/main" val="4036251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id="{9F1B6D78-0185-CED0-5832-69E0B35AEF87}"/>
              </a:ext>
            </a:extLst>
          </p:cNvPr>
          <p:cNvSpPr txBox="1">
            <a:spLocks/>
          </p:cNvSpPr>
          <p:nvPr/>
        </p:nvSpPr>
        <p:spPr>
          <a:xfrm>
            <a:off x="234951" y="1115374"/>
            <a:ext cx="3657600" cy="5084064"/>
          </a:xfrm>
          <a:prstGeom prst="rect">
            <a:avLst/>
          </a:prstGeom>
          <a:ln w="28575">
            <a:solidFill>
              <a:srgbClr val="FFC000"/>
            </a:solidFill>
          </a:ln>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4"/>
                </a:solidFill>
              </a:rPr>
              <a:t>Recent AI Articles</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2" name="Slide Number Placeholder 1">
            <a:extLst>
              <a:ext uri="{FF2B5EF4-FFF2-40B4-BE49-F238E27FC236}">
                <a16:creationId xmlns:a16="http://schemas.microsoft.com/office/drawing/2014/main" id="{E3ACDA6D-AE03-8424-EFF8-D7CF0F2A5D9E}"/>
              </a:ext>
            </a:extLst>
          </p:cNvPr>
          <p:cNvSpPr>
            <a:spLocks noGrp="1"/>
          </p:cNvSpPr>
          <p:nvPr>
            <p:ph type="sldNum" sz="quarter" idx="4"/>
          </p:nvPr>
        </p:nvSpPr>
        <p:spPr/>
        <p:txBody>
          <a:bodyPr/>
          <a:lstStyle/>
          <a:p>
            <a:fld id="{9AA6D16A-0A68-8445-85DB-A0BE8CCB51C7}" type="slidenum">
              <a:rPr lang="en-US" smtClean="0"/>
              <a:pPr/>
              <a:t>25</a:t>
            </a:fld>
            <a:endParaRPr lang="en-US" dirty="0"/>
          </a:p>
        </p:txBody>
      </p:sp>
      <p:sp>
        <p:nvSpPr>
          <p:cNvPr id="3" name="Title 2">
            <a:extLst>
              <a:ext uri="{FF2B5EF4-FFF2-40B4-BE49-F238E27FC236}">
                <a16:creationId xmlns:a16="http://schemas.microsoft.com/office/drawing/2014/main" id="{56BCE77A-482B-35AD-ED84-9F5F6642C5C1}"/>
              </a:ext>
            </a:extLst>
          </p:cNvPr>
          <p:cNvSpPr>
            <a:spLocks noGrp="1"/>
          </p:cNvSpPr>
          <p:nvPr>
            <p:ph type="title"/>
          </p:nvPr>
        </p:nvSpPr>
        <p:spPr/>
        <p:txBody>
          <a:bodyPr>
            <a:normAutofit fontScale="90000"/>
          </a:bodyPr>
          <a:lstStyle/>
          <a:p>
            <a:r>
              <a:rPr lang="en-US" dirty="0"/>
              <a:t>AI Resources</a:t>
            </a:r>
          </a:p>
        </p:txBody>
      </p:sp>
      <p:pic>
        <p:nvPicPr>
          <p:cNvPr id="8" name="Picture 7">
            <a:extLst>
              <a:ext uri="{FF2B5EF4-FFF2-40B4-BE49-F238E27FC236}">
                <a16:creationId xmlns:a16="http://schemas.microsoft.com/office/drawing/2014/main" id="{F00D3DAD-1E9D-1797-4633-EB519E09427D}"/>
              </a:ext>
            </a:extLst>
          </p:cNvPr>
          <p:cNvPicPr>
            <a:picLocks noChangeAspect="1"/>
          </p:cNvPicPr>
          <p:nvPr/>
        </p:nvPicPr>
        <p:blipFill>
          <a:blip r:embed="rId3"/>
          <a:stretch>
            <a:fillRect/>
          </a:stretch>
        </p:blipFill>
        <p:spPr>
          <a:xfrm>
            <a:off x="334673" y="1472190"/>
            <a:ext cx="731520" cy="731520"/>
          </a:xfrm>
          <a:prstGeom prst="rect">
            <a:avLst/>
          </a:prstGeom>
        </p:spPr>
      </p:pic>
      <p:sp>
        <p:nvSpPr>
          <p:cNvPr id="7" name="TextBox 6">
            <a:extLst>
              <a:ext uri="{FF2B5EF4-FFF2-40B4-BE49-F238E27FC236}">
                <a16:creationId xmlns:a16="http://schemas.microsoft.com/office/drawing/2014/main" id="{FCABF836-A0FD-1480-CF89-3167255D96AC}"/>
              </a:ext>
            </a:extLst>
          </p:cNvPr>
          <p:cNvSpPr txBox="1"/>
          <p:nvPr/>
        </p:nvSpPr>
        <p:spPr>
          <a:xfrm>
            <a:off x="1137870" y="1472190"/>
            <a:ext cx="2683315" cy="738664"/>
          </a:xfrm>
          <a:prstGeom prst="rect">
            <a:avLst/>
          </a:prstGeom>
          <a:noFill/>
          <a:ln>
            <a:noFill/>
          </a:ln>
        </p:spPr>
        <p:txBody>
          <a:bodyPr wrap="square" lIns="45720" rIns="45720" rtlCol="0">
            <a:spAutoFit/>
          </a:bodyPr>
          <a:lstStyle/>
          <a:p>
            <a:pPr>
              <a:spcBef>
                <a:spcPts val="300"/>
              </a:spcBef>
              <a:spcAft>
                <a:spcPts val="300"/>
              </a:spcAft>
              <a:buClr>
                <a:srgbClr val="26BCD7"/>
              </a:buClr>
              <a:buSzPct val="100000"/>
            </a:pPr>
            <a:r>
              <a:rPr lang="en-US" sz="1400" b="1" i="0" dirty="0">
                <a:solidFill>
                  <a:srgbClr val="26BCD7"/>
                </a:solidFill>
                <a:effectLst/>
                <a:latin typeface="Montserrat" panose="00000500000000000000" pitchFamily="2" charset="0"/>
              </a:rPr>
              <a:t>Launching a Successful AI Pilot Program: </a:t>
            </a:r>
            <a:br>
              <a:rPr lang="en-US" sz="1400" b="1" i="0" dirty="0">
                <a:solidFill>
                  <a:srgbClr val="26BCD7"/>
                </a:solidFill>
                <a:effectLst/>
                <a:latin typeface="Montserrat" panose="00000500000000000000" pitchFamily="2" charset="0"/>
              </a:rPr>
            </a:br>
            <a:r>
              <a:rPr lang="en-US" sz="1400" b="1" i="0" dirty="0">
                <a:solidFill>
                  <a:srgbClr val="26BCD7"/>
                </a:solidFill>
                <a:effectLst/>
                <a:latin typeface="Montserrat" panose="00000500000000000000" pitchFamily="2" charset="0"/>
              </a:rPr>
              <a:t>A Guide for Executives</a:t>
            </a:r>
          </a:p>
        </p:txBody>
      </p:sp>
      <p:sp>
        <p:nvSpPr>
          <p:cNvPr id="10" name="TextBox 9">
            <a:extLst>
              <a:ext uri="{FF2B5EF4-FFF2-40B4-BE49-F238E27FC236}">
                <a16:creationId xmlns:a16="http://schemas.microsoft.com/office/drawing/2014/main" id="{1F139704-3075-31F2-1C35-07CFF6CDA4D9}"/>
              </a:ext>
            </a:extLst>
          </p:cNvPr>
          <p:cNvSpPr txBox="1"/>
          <p:nvPr/>
        </p:nvSpPr>
        <p:spPr>
          <a:xfrm>
            <a:off x="1137871" y="2577981"/>
            <a:ext cx="2854402" cy="954107"/>
          </a:xfrm>
          <a:prstGeom prst="rect">
            <a:avLst/>
          </a:prstGeom>
          <a:noFill/>
          <a:ln>
            <a:noFill/>
          </a:ln>
        </p:spPr>
        <p:txBody>
          <a:bodyPr wrap="square">
            <a:spAutoFit/>
          </a:bodyPr>
          <a:lstStyle/>
          <a:p>
            <a:pPr algn="l" fontAlgn="base"/>
            <a:r>
              <a:rPr lang="en-US" sz="1400" b="1" i="0" dirty="0">
                <a:solidFill>
                  <a:srgbClr val="26BCD7"/>
                </a:solidFill>
                <a:effectLst/>
                <a:latin typeface="Montserrat" panose="00000500000000000000" pitchFamily="2" charset="0"/>
              </a:rPr>
              <a:t>Harnessing the Power of Large Language Models: </a:t>
            </a:r>
            <a:br>
              <a:rPr lang="en-US" sz="1400" b="1" i="0" dirty="0">
                <a:solidFill>
                  <a:srgbClr val="26BCD7"/>
                </a:solidFill>
                <a:effectLst/>
                <a:latin typeface="Montserrat" panose="00000500000000000000" pitchFamily="2" charset="0"/>
              </a:rPr>
            </a:br>
            <a:r>
              <a:rPr lang="en-US" sz="1400" b="1" i="0" dirty="0">
                <a:solidFill>
                  <a:srgbClr val="26BCD7"/>
                </a:solidFill>
                <a:effectLst/>
                <a:latin typeface="Montserrat" panose="00000500000000000000" pitchFamily="2" charset="0"/>
              </a:rPr>
              <a:t>A Crawl, Walk, Run Framework for Executives</a:t>
            </a:r>
          </a:p>
        </p:txBody>
      </p:sp>
      <p:pic>
        <p:nvPicPr>
          <p:cNvPr id="12" name="Picture 11">
            <a:extLst>
              <a:ext uri="{FF2B5EF4-FFF2-40B4-BE49-F238E27FC236}">
                <a16:creationId xmlns:a16="http://schemas.microsoft.com/office/drawing/2014/main" id="{8D5DAE43-8CD7-D907-AD24-29A7E81CB610}"/>
              </a:ext>
            </a:extLst>
          </p:cNvPr>
          <p:cNvPicPr>
            <a:picLocks noChangeAspect="1"/>
          </p:cNvPicPr>
          <p:nvPr/>
        </p:nvPicPr>
        <p:blipFill>
          <a:blip r:embed="rId4"/>
          <a:stretch>
            <a:fillRect/>
          </a:stretch>
        </p:blipFill>
        <p:spPr>
          <a:xfrm>
            <a:off x="334673" y="2577981"/>
            <a:ext cx="731520" cy="731520"/>
          </a:xfrm>
          <a:prstGeom prst="rect">
            <a:avLst/>
          </a:prstGeom>
        </p:spPr>
      </p:pic>
      <p:pic>
        <p:nvPicPr>
          <p:cNvPr id="14" name="Picture 13">
            <a:extLst>
              <a:ext uri="{FF2B5EF4-FFF2-40B4-BE49-F238E27FC236}">
                <a16:creationId xmlns:a16="http://schemas.microsoft.com/office/drawing/2014/main" id="{86EF09FF-6BA5-329D-9FAA-E99AFD3D4719}"/>
              </a:ext>
            </a:extLst>
          </p:cNvPr>
          <p:cNvPicPr>
            <a:picLocks noChangeAspect="1"/>
          </p:cNvPicPr>
          <p:nvPr/>
        </p:nvPicPr>
        <p:blipFill>
          <a:blip r:embed="rId5"/>
          <a:stretch>
            <a:fillRect/>
          </a:stretch>
        </p:blipFill>
        <p:spPr>
          <a:xfrm>
            <a:off x="334673" y="3824730"/>
            <a:ext cx="731520" cy="731520"/>
          </a:xfrm>
          <a:prstGeom prst="rect">
            <a:avLst/>
          </a:prstGeom>
        </p:spPr>
      </p:pic>
      <p:sp>
        <p:nvSpPr>
          <p:cNvPr id="16" name="TextBox 15">
            <a:extLst>
              <a:ext uri="{FF2B5EF4-FFF2-40B4-BE49-F238E27FC236}">
                <a16:creationId xmlns:a16="http://schemas.microsoft.com/office/drawing/2014/main" id="{8FFFFECE-0577-A46C-370E-B5353DA0DEDA}"/>
              </a:ext>
            </a:extLst>
          </p:cNvPr>
          <p:cNvSpPr txBox="1"/>
          <p:nvPr/>
        </p:nvSpPr>
        <p:spPr>
          <a:xfrm>
            <a:off x="1137871" y="3824730"/>
            <a:ext cx="2683314" cy="738664"/>
          </a:xfrm>
          <a:prstGeom prst="rect">
            <a:avLst/>
          </a:prstGeom>
          <a:noFill/>
          <a:ln>
            <a:noFill/>
          </a:ln>
        </p:spPr>
        <p:txBody>
          <a:bodyPr wrap="square">
            <a:spAutoFit/>
          </a:bodyPr>
          <a:lstStyle/>
          <a:p>
            <a:pPr algn="l" fontAlgn="base"/>
            <a:r>
              <a:rPr lang="en-US" sz="1400" b="1" i="0" dirty="0">
                <a:solidFill>
                  <a:srgbClr val="26BCD7"/>
                </a:solidFill>
                <a:effectLst/>
                <a:latin typeface="Montserrat" panose="00000500000000000000" pitchFamily="2" charset="0"/>
              </a:rPr>
              <a:t>Unlocking the Potential of Generative AI in Shared Services</a:t>
            </a:r>
          </a:p>
        </p:txBody>
      </p:sp>
      <p:sp>
        <p:nvSpPr>
          <p:cNvPr id="17" name="Content Placeholder 4">
            <a:extLst>
              <a:ext uri="{FF2B5EF4-FFF2-40B4-BE49-F238E27FC236}">
                <a16:creationId xmlns:a16="http://schemas.microsoft.com/office/drawing/2014/main" id="{7F0A6AC8-723C-3312-AC7A-134DEB676A00}"/>
              </a:ext>
            </a:extLst>
          </p:cNvPr>
          <p:cNvSpPr txBox="1">
            <a:spLocks/>
          </p:cNvSpPr>
          <p:nvPr/>
        </p:nvSpPr>
        <p:spPr>
          <a:xfrm>
            <a:off x="4267200" y="1115374"/>
            <a:ext cx="3657600" cy="5084064"/>
          </a:xfrm>
          <a:prstGeom prst="rect">
            <a:avLst/>
          </a:prstGeom>
          <a:ln w="28575">
            <a:solidFill>
              <a:schemeClr val="accent4"/>
            </a:solidFill>
          </a:ln>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4"/>
                </a:solidFill>
              </a:rPr>
              <a:t>Technology Solutions</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11" name="Picture 10">
            <a:extLst>
              <a:ext uri="{FF2B5EF4-FFF2-40B4-BE49-F238E27FC236}">
                <a16:creationId xmlns:a16="http://schemas.microsoft.com/office/drawing/2014/main" id="{96EB803F-7793-E43F-D4EB-C03E5AA03B92}"/>
              </a:ext>
            </a:extLst>
          </p:cNvPr>
          <p:cNvPicPr>
            <a:picLocks noChangeAspect="1"/>
          </p:cNvPicPr>
          <p:nvPr/>
        </p:nvPicPr>
        <p:blipFill>
          <a:blip r:embed="rId6"/>
          <a:stretch>
            <a:fillRect/>
          </a:stretch>
        </p:blipFill>
        <p:spPr>
          <a:xfrm>
            <a:off x="4373502" y="3824730"/>
            <a:ext cx="731520" cy="731520"/>
          </a:xfrm>
          <a:prstGeom prst="rect">
            <a:avLst/>
          </a:prstGeom>
        </p:spPr>
      </p:pic>
      <p:sp>
        <p:nvSpPr>
          <p:cNvPr id="13" name="TextBox 12">
            <a:extLst>
              <a:ext uri="{FF2B5EF4-FFF2-40B4-BE49-F238E27FC236}">
                <a16:creationId xmlns:a16="http://schemas.microsoft.com/office/drawing/2014/main" id="{9BAC2C19-4995-A00C-A5BB-0A0053444FEF}"/>
              </a:ext>
            </a:extLst>
          </p:cNvPr>
          <p:cNvSpPr txBox="1"/>
          <p:nvPr/>
        </p:nvSpPr>
        <p:spPr>
          <a:xfrm>
            <a:off x="5188150" y="1472190"/>
            <a:ext cx="2874155" cy="307777"/>
          </a:xfrm>
          <a:prstGeom prst="rect">
            <a:avLst/>
          </a:prstGeom>
          <a:noFill/>
          <a:ln>
            <a:noFill/>
          </a:ln>
        </p:spPr>
        <p:txBody>
          <a:bodyPr wrap="square" lIns="45720" rIns="45720" rtlCol="0">
            <a:spAutoFit/>
          </a:bodyPr>
          <a:lstStyle/>
          <a:p>
            <a:pPr algn="l" fontAlgn="base"/>
            <a:r>
              <a:rPr lang="en-US" sz="1400" b="1" i="0" dirty="0">
                <a:solidFill>
                  <a:schemeClr val="accent4"/>
                </a:solidFill>
                <a:effectLst/>
                <a:latin typeface="Montserrat" panose="00000500000000000000" pitchFamily="2" charset="0"/>
              </a:rPr>
              <a:t>IT Strategy and Delivery</a:t>
            </a:r>
          </a:p>
        </p:txBody>
      </p:sp>
      <p:sp>
        <p:nvSpPr>
          <p:cNvPr id="15" name="Content Placeholder 4">
            <a:extLst>
              <a:ext uri="{FF2B5EF4-FFF2-40B4-BE49-F238E27FC236}">
                <a16:creationId xmlns:a16="http://schemas.microsoft.com/office/drawing/2014/main" id="{08C9A9EE-6F10-82F0-7F99-7A6BF147D0E1}"/>
              </a:ext>
            </a:extLst>
          </p:cNvPr>
          <p:cNvSpPr txBox="1">
            <a:spLocks/>
          </p:cNvSpPr>
          <p:nvPr/>
        </p:nvSpPr>
        <p:spPr>
          <a:xfrm>
            <a:off x="8268219" y="1115374"/>
            <a:ext cx="3657600" cy="5084064"/>
          </a:xfrm>
          <a:prstGeom prst="rect">
            <a:avLst/>
          </a:prstGeom>
          <a:ln w="28575">
            <a:solidFill>
              <a:schemeClr val="accent3"/>
            </a:solidFill>
          </a:ln>
        </p:spPr>
        <p:txBody>
          <a:bodyPr vert="horz" lIns="45720" tIns="45720" rIns="45720" bIns="45720" rtlCol="0">
            <a:noAutofit/>
          </a:bodyPr>
          <a:lstStyle>
            <a:lvl1pPr marL="0" indent="0" algn="l" defTabSz="914400" rtl="0" eaLnBrk="1" latinLnBrk="0" hangingPunct="1">
              <a:lnSpc>
                <a:spcPct val="90000"/>
              </a:lnSpc>
              <a:spcBef>
                <a:spcPts val="250"/>
              </a:spcBef>
              <a:spcAft>
                <a:spcPts val="250"/>
              </a:spcAft>
              <a:buFont typeface="Arial" panose="020B0604020202020204" pitchFamily="34" charset="0"/>
              <a:buNone/>
              <a:defRPr lang="en-US" sz="1400" b="1" kern="1200">
                <a:solidFill>
                  <a:srgbClr val="5F6062"/>
                </a:solidFill>
                <a:latin typeface="Arial" panose="020B0604020202020204" pitchFamily="34" charset="0"/>
                <a:ea typeface="+mn-ea"/>
                <a:cs typeface="Arial" panose="020B0604020202020204" pitchFamily="34" charset="0"/>
              </a:defRPr>
            </a:lvl1pPr>
            <a:lvl2pPr marL="228600" indent="-228600" algn="l" defTabSz="914400" rtl="0" eaLnBrk="1" latinLnBrk="0" hangingPunct="1">
              <a:lnSpc>
                <a:spcPct val="90000"/>
              </a:lnSpc>
              <a:spcBef>
                <a:spcPts val="250"/>
              </a:spcBef>
              <a:spcAft>
                <a:spcPts val="250"/>
              </a:spcAft>
              <a:buClr>
                <a:schemeClr val="accent2"/>
              </a:buClr>
              <a:buFont typeface="Wingdings" panose="05000000000000000000" pitchFamily="2" charset="2"/>
              <a:buChar char=""/>
              <a:defRPr lang="en-US" sz="1200" kern="1200">
                <a:solidFill>
                  <a:schemeClr val="tx1"/>
                </a:solidFill>
                <a:latin typeface="Arial" panose="020B0604020202020204" pitchFamily="34" charset="0"/>
                <a:ea typeface="+mn-ea"/>
                <a:cs typeface="Arial" panose="020B0604020202020204" pitchFamily="34" charset="0"/>
              </a:defRPr>
            </a:lvl2pPr>
            <a:lvl3pPr marL="569913"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4pPr>
            <a:lvl5pPr marL="1258888" indent="-228600" algn="l" defTabSz="914400" rtl="0" eaLnBrk="1" latinLnBrk="0" hangingPunct="1">
              <a:lnSpc>
                <a:spcPct val="90000"/>
              </a:lnSpc>
              <a:spcBef>
                <a:spcPts val="250"/>
              </a:spcBef>
              <a:spcAft>
                <a:spcPts val="250"/>
              </a:spcAft>
              <a:buClr>
                <a:schemeClr val="tx1"/>
              </a:buClr>
              <a:buFont typeface="Arial" panose="020B0604020202020204" pitchFamily="34" charset="0"/>
              <a:buChar char="–"/>
              <a:defRPr lang="en-US" sz="1200" kern="1200">
                <a:solidFill>
                  <a:schemeClr val="tx1"/>
                </a:solidFill>
                <a:latin typeface="Arial" panose="020B0604020202020204" pitchFamily="34" charset="0"/>
                <a:ea typeface="+mn-ea"/>
                <a:cs typeface="Arial" panose="020B0604020202020204" pitchFamily="34" charset="0"/>
              </a:defRPr>
            </a:lvl5pPr>
            <a:lvl6pPr marL="1604963" indent="-233363" algn="l" defTabSz="914400" rtl="0" eaLnBrk="1" latinLnBrk="0" hangingPunct="1">
              <a:lnSpc>
                <a:spcPct val="90000"/>
              </a:lnSpc>
              <a:spcBef>
                <a:spcPts val="250"/>
              </a:spcBef>
              <a:spcAft>
                <a:spcPts val="250"/>
              </a:spcAft>
              <a:buClr>
                <a:schemeClr val="accent2"/>
              </a:buClr>
              <a:buFont typeface="Arial" panose="020B0604020202020204" pitchFamily="34" charset="0"/>
              <a:buChar char="□"/>
              <a:defRPr lang="en-US" sz="1200" b="0" i="0" kern="1200" baseline="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Governance Solutions</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18" name="TextBox 17">
            <a:extLst>
              <a:ext uri="{FF2B5EF4-FFF2-40B4-BE49-F238E27FC236}">
                <a16:creationId xmlns:a16="http://schemas.microsoft.com/office/drawing/2014/main" id="{E6F32E68-0A99-DA23-E97B-C953FB8569E2}"/>
              </a:ext>
            </a:extLst>
          </p:cNvPr>
          <p:cNvSpPr txBox="1"/>
          <p:nvPr/>
        </p:nvSpPr>
        <p:spPr>
          <a:xfrm>
            <a:off x="5188150" y="3824730"/>
            <a:ext cx="2874155" cy="523220"/>
          </a:xfrm>
          <a:prstGeom prst="rect">
            <a:avLst/>
          </a:prstGeom>
          <a:noFill/>
          <a:ln>
            <a:noFill/>
          </a:ln>
        </p:spPr>
        <p:txBody>
          <a:bodyPr wrap="square" lIns="45720" rIns="45720" rtlCol="0">
            <a:spAutoFit/>
          </a:bodyPr>
          <a:lstStyle/>
          <a:p>
            <a:pPr algn="l" fontAlgn="base"/>
            <a:r>
              <a:rPr lang="en-US" sz="1400" b="1" i="0" dirty="0">
                <a:solidFill>
                  <a:schemeClr val="accent4"/>
                </a:solidFill>
                <a:effectLst/>
                <a:latin typeface="Montserrat" panose="00000500000000000000" pitchFamily="2" charset="0"/>
              </a:rPr>
              <a:t>Cybersecurity Program Development</a:t>
            </a:r>
          </a:p>
        </p:txBody>
      </p:sp>
      <p:sp>
        <p:nvSpPr>
          <p:cNvPr id="19" name="TextBox 18">
            <a:extLst>
              <a:ext uri="{FF2B5EF4-FFF2-40B4-BE49-F238E27FC236}">
                <a16:creationId xmlns:a16="http://schemas.microsoft.com/office/drawing/2014/main" id="{2F99D607-353A-7FD7-6DE0-C0B9AA391321}"/>
              </a:ext>
            </a:extLst>
          </p:cNvPr>
          <p:cNvSpPr txBox="1"/>
          <p:nvPr/>
        </p:nvSpPr>
        <p:spPr>
          <a:xfrm>
            <a:off x="5188150" y="5023859"/>
            <a:ext cx="2874155" cy="307777"/>
          </a:xfrm>
          <a:prstGeom prst="rect">
            <a:avLst/>
          </a:prstGeom>
          <a:noFill/>
          <a:ln>
            <a:noFill/>
          </a:ln>
        </p:spPr>
        <p:txBody>
          <a:bodyPr wrap="square" lIns="45720" rIns="45720" rtlCol="0">
            <a:spAutoFit/>
          </a:bodyPr>
          <a:lstStyle/>
          <a:p>
            <a:pPr algn="l" fontAlgn="base"/>
            <a:r>
              <a:rPr lang="en-US" sz="1400" b="1" i="0" dirty="0">
                <a:solidFill>
                  <a:schemeClr val="accent4"/>
                </a:solidFill>
                <a:effectLst/>
                <a:latin typeface="Montserrat" panose="00000500000000000000" pitchFamily="2" charset="0"/>
              </a:rPr>
              <a:t>Operational Technology</a:t>
            </a:r>
          </a:p>
        </p:txBody>
      </p:sp>
      <p:sp>
        <p:nvSpPr>
          <p:cNvPr id="20" name="TextBox 19">
            <a:extLst>
              <a:ext uri="{FF2B5EF4-FFF2-40B4-BE49-F238E27FC236}">
                <a16:creationId xmlns:a16="http://schemas.microsoft.com/office/drawing/2014/main" id="{1E89020B-E014-953A-A602-24E06ADA97AF}"/>
              </a:ext>
            </a:extLst>
          </p:cNvPr>
          <p:cNvSpPr txBox="1"/>
          <p:nvPr/>
        </p:nvSpPr>
        <p:spPr>
          <a:xfrm>
            <a:off x="5188149" y="2567851"/>
            <a:ext cx="2874155" cy="523220"/>
          </a:xfrm>
          <a:prstGeom prst="rect">
            <a:avLst/>
          </a:prstGeom>
          <a:noFill/>
          <a:ln>
            <a:noFill/>
          </a:ln>
        </p:spPr>
        <p:txBody>
          <a:bodyPr wrap="square" lIns="45720" rIns="45720" rtlCol="0">
            <a:spAutoFit/>
          </a:bodyPr>
          <a:lstStyle/>
          <a:p>
            <a:pPr algn="l" fontAlgn="base"/>
            <a:r>
              <a:rPr lang="en-US" sz="1400" b="1" i="0" dirty="0">
                <a:solidFill>
                  <a:schemeClr val="accent4"/>
                </a:solidFill>
                <a:effectLst/>
                <a:latin typeface="Montserrat" panose="00000500000000000000" pitchFamily="2" charset="0"/>
              </a:rPr>
              <a:t>Technology Selection and Implementation</a:t>
            </a:r>
          </a:p>
        </p:txBody>
      </p:sp>
      <p:pic>
        <p:nvPicPr>
          <p:cNvPr id="22" name="Picture 21">
            <a:extLst>
              <a:ext uri="{FF2B5EF4-FFF2-40B4-BE49-F238E27FC236}">
                <a16:creationId xmlns:a16="http://schemas.microsoft.com/office/drawing/2014/main" id="{9BD26553-227B-50D6-3C25-85487A9FFE2D}"/>
              </a:ext>
            </a:extLst>
          </p:cNvPr>
          <p:cNvPicPr>
            <a:picLocks noChangeAspect="1"/>
          </p:cNvPicPr>
          <p:nvPr/>
        </p:nvPicPr>
        <p:blipFill>
          <a:blip r:embed="rId7"/>
          <a:stretch>
            <a:fillRect/>
          </a:stretch>
        </p:blipFill>
        <p:spPr>
          <a:xfrm>
            <a:off x="4373502" y="2559985"/>
            <a:ext cx="731520" cy="731520"/>
          </a:xfrm>
          <a:prstGeom prst="rect">
            <a:avLst/>
          </a:prstGeom>
        </p:spPr>
      </p:pic>
      <p:pic>
        <p:nvPicPr>
          <p:cNvPr id="24" name="Picture 23">
            <a:extLst>
              <a:ext uri="{FF2B5EF4-FFF2-40B4-BE49-F238E27FC236}">
                <a16:creationId xmlns:a16="http://schemas.microsoft.com/office/drawing/2014/main" id="{B04148CF-63F6-CC4D-2EB2-F4002AD5A9D6}"/>
              </a:ext>
            </a:extLst>
          </p:cNvPr>
          <p:cNvPicPr>
            <a:picLocks noChangeAspect="1"/>
          </p:cNvPicPr>
          <p:nvPr/>
        </p:nvPicPr>
        <p:blipFill>
          <a:blip r:embed="rId8"/>
          <a:stretch>
            <a:fillRect/>
          </a:stretch>
        </p:blipFill>
        <p:spPr>
          <a:xfrm>
            <a:off x="4395844" y="1472190"/>
            <a:ext cx="731520" cy="731520"/>
          </a:xfrm>
          <a:prstGeom prst="rect">
            <a:avLst/>
          </a:prstGeom>
        </p:spPr>
      </p:pic>
      <p:pic>
        <p:nvPicPr>
          <p:cNvPr id="26" name="Picture 25">
            <a:extLst>
              <a:ext uri="{FF2B5EF4-FFF2-40B4-BE49-F238E27FC236}">
                <a16:creationId xmlns:a16="http://schemas.microsoft.com/office/drawing/2014/main" id="{1E7BEAA8-9FC7-FEBE-CDF3-AB7413F91811}"/>
              </a:ext>
            </a:extLst>
          </p:cNvPr>
          <p:cNvPicPr>
            <a:picLocks noChangeAspect="1"/>
          </p:cNvPicPr>
          <p:nvPr/>
        </p:nvPicPr>
        <p:blipFill>
          <a:blip r:embed="rId9"/>
          <a:stretch>
            <a:fillRect/>
          </a:stretch>
        </p:blipFill>
        <p:spPr>
          <a:xfrm>
            <a:off x="4373502" y="5023859"/>
            <a:ext cx="731520" cy="731520"/>
          </a:xfrm>
          <a:prstGeom prst="rect">
            <a:avLst/>
          </a:prstGeom>
        </p:spPr>
      </p:pic>
      <p:pic>
        <p:nvPicPr>
          <p:cNvPr id="28" name="Picture 27">
            <a:extLst>
              <a:ext uri="{FF2B5EF4-FFF2-40B4-BE49-F238E27FC236}">
                <a16:creationId xmlns:a16="http://schemas.microsoft.com/office/drawing/2014/main" id="{01A583DC-66C9-B25C-9D26-E6FEE2CB8F68}"/>
              </a:ext>
            </a:extLst>
          </p:cNvPr>
          <p:cNvPicPr>
            <a:picLocks noChangeAspect="1"/>
          </p:cNvPicPr>
          <p:nvPr/>
        </p:nvPicPr>
        <p:blipFill>
          <a:blip r:embed="rId10"/>
          <a:stretch>
            <a:fillRect/>
          </a:stretch>
        </p:blipFill>
        <p:spPr>
          <a:xfrm>
            <a:off x="8439889" y="1472190"/>
            <a:ext cx="731520" cy="731520"/>
          </a:xfrm>
          <a:prstGeom prst="rect">
            <a:avLst/>
          </a:prstGeom>
        </p:spPr>
      </p:pic>
      <p:sp>
        <p:nvSpPr>
          <p:cNvPr id="29" name="TextBox 28">
            <a:extLst>
              <a:ext uri="{FF2B5EF4-FFF2-40B4-BE49-F238E27FC236}">
                <a16:creationId xmlns:a16="http://schemas.microsoft.com/office/drawing/2014/main" id="{DFA8B536-5347-4DCE-0974-5C8CADD0D361}"/>
              </a:ext>
            </a:extLst>
          </p:cNvPr>
          <p:cNvSpPr txBox="1"/>
          <p:nvPr/>
        </p:nvSpPr>
        <p:spPr>
          <a:xfrm>
            <a:off x="9257578" y="1472190"/>
            <a:ext cx="2874155" cy="307777"/>
          </a:xfrm>
          <a:prstGeom prst="rect">
            <a:avLst/>
          </a:prstGeom>
          <a:noFill/>
          <a:ln>
            <a:noFill/>
          </a:ln>
        </p:spPr>
        <p:txBody>
          <a:bodyPr wrap="square" lIns="45720" rIns="45720" rtlCol="0">
            <a:spAutoFit/>
          </a:bodyPr>
          <a:lstStyle/>
          <a:p>
            <a:pPr algn="l" fontAlgn="base"/>
            <a:r>
              <a:rPr lang="en-US" sz="1400" b="1" i="0" dirty="0">
                <a:solidFill>
                  <a:schemeClr val="accent3"/>
                </a:solidFill>
                <a:effectLst/>
                <a:latin typeface="Montserrat" panose="00000500000000000000" pitchFamily="2" charset="0"/>
              </a:rPr>
              <a:t>Technology Enablement</a:t>
            </a:r>
          </a:p>
        </p:txBody>
      </p:sp>
      <p:pic>
        <p:nvPicPr>
          <p:cNvPr id="31" name="Picture 30">
            <a:extLst>
              <a:ext uri="{FF2B5EF4-FFF2-40B4-BE49-F238E27FC236}">
                <a16:creationId xmlns:a16="http://schemas.microsoft.com/office/drawing/2014/main" id="{846839D0-D113-445C-C03A-FFEEC21576A9}"/>
              </a:ext>
            </a:extLst>
          </p:cNvPr>
          <p:cNvPicPr>
            <a:picLocks noChangeAspect="1"/>
          </p:cNvPicPr>
          <p:nvPr/>
        </p:nvPicPr>
        <p:blipFill>
          <a:blip r:embed="rId11"/>
          <a:stretch>
            <a:fillRect/>
          </a:stretch>
        </p:blipFill>
        <p:spPr>
          <a:xfrm>
            <a:off x="8439889" y="3028424"/>
            <a:ext cx="731520" cy="731520"/>
          </a:xfrm>
          <a:prstGeom prst="rect">
            <a:avLst/>
          </a:prstGeom>
        </p:spPr>
      </p:pic>
      <p:sp>
        <p:nvSpPr>
          <p:cNvPr id="32" name="TextBox 31">
            <a:extLst>
              <a:ext uri="{FF2B5EF4-FFF2-40B4-BE49-F238E27FC236}">
                <a16:creationId xmlns:a16="http://schemas.microsoft.com/office/drawing/2014/main" id="{F3BA0083-BC71-42C8-FB37-5327EBAE5C0F}"/>
              </a:ext>
            </a:extLst>
          </p:cNvPr>
          <p:cNvSpPr txBox="1"/>
          <p:nvPr/>
        </p:nvSpPr>
        <p:spPr>
          <a:xfrm>
            <a:off x="9257578" y="3028424"/>
            <a:ext cx="2874155" cy="307777"/>
          </a:xfrm>
          <a:prstGeom prst="rect">
            <a:avLst/>
          </a:prstGeom>
          <a:noFill/>
          <a:ln>
            <a:noFill/>
          </a:ln>
        </p:spPr>
        <p:txBody>
          <a:bodyPr wrap="square" lIns="45720" rIns="45720" rtlCol="0">
            <a:spAutoFit/>
          </a:bodyPr>
          <a:lstStyle/>
          <a:p>
            <a:pPr algn="l" fontAlgn="base"/>
            <a:r>
              <a:rPr lang="en-US" sz="1400" b="1" i="0" dirty="0">
                <a:solidFill>
                  <a:schemeClr val="accent3"/>
                </a:solidFill>
                <a:effectLst/>
                <a:latin typeface="Montserrat" panose="00000500000000000000" pitchFamily="2" charset="0"/>
              </a:rPr>
              <a:t>Change Enablement</a:t>
            </a:r>
          </a:p>
        </p:txBody>
      </p:sp>
      <p:pic>
        <p:nvPicPr>
          <p:cNvPr id="34" name="Picture 33">
            <a:extLst>
              <a:ext uri="{FF2B5EF4-FFF2-40B4-BE49-F238E27FC236}">
                <a16:creationId xmlns:a16="http://schemas.microsoft.com/office/drawing/2014/main" id="{D0D9852B-1C24-EED5-A569-0D5DAC4CF5F1}"/>
              </a:ext>
            </a:extLst>
          </p:cNvPr>
          <p:cNvPicPr>
            <a:picLocks noChangeAspect="1"/>
          </p:cNvPicPr>
          <p:nvPr/>
        </p:nvPicPr>
        <p:blipFill>
          <a:blip r:embed="rId12"/>
          <a:stretch>
            <a:fillRect/>
          </a:stretch>
        </p:blipFill>
        <p:spPr>
          <a:xfrm>
            <a:off x="8440264" y="4829230"/>
            <a:ext cx="731520" cy="731520"/>
          </a:xfrm>
          <a:prstGeom prst="rect">
            <a:avLst/>
          </a:prstGeom>
        </p:spPr>
      </p:pic>
      <p:sp>
        <p:nvSpPr>
          <p:cNvPr id="35" name="TextBox 34">
            <a:extLst>
              <a:ext uri="{FF2B5EF4-FFF2-40B4-BE49-F238E27FC236}">
                <a16:creationId xmlns:a16="http://schemas.microsoft.com/office/drawing/2014/main" id="{5BCD0B22-EB72-7ADC-E2E9-7533F5A42895}"/>
              </a:ext>
            </a:extLst>
          </p:cNvPr>
          <p:cNvSpPr txBox="1"/>
          <p:nvPr/>
        </p:nvSpPr>
        <p:spPr>
          <a:xfrm>
            <a:off x="9257578" y="4829230"/>
            <a:ext cx="2874155" cy="523220"/>
          </a:xfrm>
          <a:prstGeom prst="rect">
            <a:avLst/>
          </a:prstGeom>
          <a:noFill/>
          <a:ln>
            <a:noFill/>
          </a:ln>
        </p:spPr>
        <p:txBody>
          <a:bodyPr wrap="square" lIns="45720" rIns="45720" rtlCol="0">
            <a:spAutoFit/>
          </a:bodyPr>
          <a:lstStyle/>
          <a:p>
            <a:pPr algn="l" fontAlgn="base"/>
            <a:r>
              <a:rPr lang="en-US" sz="1400" b="1" i="0" dirty="0">
                <a:solidFill>
                  <a:schemeClr val="accent3"/>
                </a:solidFill>
                <a:effectLst/>
                <a:latin typeface="Montserrat" panose="00000500000000000000" pitchFamily="2" charset="0"/>
              </a:rPr>
              <a:t>Program and Project Management</a:t>
            </a:r>
          </a:p>
        </p:txBody>
      </p:sp>
      <p:sp>
        <p:nvSpPr>
          <p:cNvPr id="4" name="TextBox 3">
            <a:extLst>
              <a:ext uri="{FF2B5EF4-FFF2-40B4-BE49-F238E27FC236}">
                <a16:creationId xmlns:a16="http://schemas.microsoft.com/office/drawing/2014/main" id="{105BAD75-1D14-B769-027C-22609A456507}"/>
              </a:ext>
            </a:extLst>
          </p:cNvPr>
          <p:cNvSpPr txBox="1"/>
          <p:nvPr/>
        </p:nvSpPr>
        <p:spPr>
          <a:xfrm>
            <a:off x="1137871" y="5023859"/>
            <a:ext cx="2683314" cy="738664"/>
          </a:xfrm>
          <a:prstGeom prst="rect">
            <a:avLst/>
          </a:prstGeom>
          <a:noFill/>
          <a:ln>
            <a:noFill/>
          </a:ln>
        </p:spPr>
        <p:txBody>
          <a:bodyPr wrap="square">
            <a:spAutoFit/>
          </a:bodyPr>
          <a:lstStyle/>
          <a:p>
            <a:pPr algn="l" fontAlgn="base"/>
            <a:r>
              <a:rPr lang="en-US" sz="1400" b="1" i="0" dirty="0">
                <a:solidFill>
                  <a:srgbClr val="26BCD7"/>
                </a:solidFill>
                <a:effectLst/>
                <a:latin typeface="Montserrat" panose="00000500000000000000" pitchFamily="2" charset="0"/>
              </a:rPr>
              <a:t>Artificial Intelligence Use Cases in Power Generation</a:t>
            </a:r>
          </a:p>
        </p:txBody>
      </p:sp>
      <p:pic>
        <p:nvPicPr>
          <p:cNvPr id="9" name="Picture 8">
            <a:extLst>
              <a:ext uri="{FF2B5EF4-FFF2-40B4-BE49-F238E27FC236}">
                <a16:creationId xmlns:a16="http://schemas.microsoft.com/office/drawing/2014/main" id="{DC32B53C-FEAC-95FF-7026-B29877E99FB7}"/>
              </a:ext>
            </a:extLst>
          </p:cNvPr>
          <p:cNvPicPr>
            <a:picLocks noChangeAspect="1"/>
          </p:cNvPicPr>
          <p:nvPr/>
        </p:nvPicPr>
        <p:blipFill>
          <a:blip r:embed="rId13"/>
          <a:stretch>
            <a:fillRect/>
          </a:stretch>
        </p:blipFill>
        <p:spPr>
          <a:xfrm>
            <a:off x="334673" y="5023859"/>
            <a:ext cx="731520" cy="731520"/>
          </a:xfrm>
          <a:prstGeom prst="rect">
            <a:avLst/>
          </a:prstGeom>
        </p:spPr>
      </p:pic>
    </p:spTree>
    <p:extLst>
      <p:ext uri="{BB962C8B-B14F-4D97-AF65-F5344CB8AC3E}">
        <p14:creationId xmlns:p14="http://schemas.microsoft.com/office/powerpoint/2010/main" val="1318076863"/>
      </p:ext>
    </p:extLst>
  </p:cSld>
  <p:clrMapOvr>
    <a:masterClrMapping/>
  </p:clrMapOvr>
</p:sld>
</file>

<file path=ppt/theme/theme1.xml><?xml version="1.0" encoding="utf-8"?>
<a:theme xmlns:a="http://schemas.openxmlformats.org/drawingml/2006/main" name="APICS Corporate Presentation September 2013">
  <a:themeElements>
    <a:clrScheme name="APICS 20162">
      <a:dk1>
        <a:srgbClr val="9C2027"/>
      </a:dk1>
      <a:lt1>
        <a:srgbClr val="FEFFFF"/>
      </a:lt1>
      <a:dk2>
        <a:srgbClr val="C82234"/>
      </a:dk2>
      <a:lt2>
        <a:srgbClr val="FEFFFF"/>
      </a:lt2>
      <a:accent1>
        <a:srgbClr val="E6792B"/>
      </a:accent1>
      <a:accent2>
        <a:srgbClr val="F8D328"/>
      </a:accent2>
      <a:accent3>
        <a:srgbClr val="004C75"/>
      </a:accent3>
      <a:accent4>
        <a:srgbClr val="3A161B"/>
      </a:accent4>
      <a:accent5>
        <a:srgbClr val="FEFFFF"/>
      </a:accent5>
      <a:accent6>
        <a:srgbClr val="FEFFFF"/>
      </a:accent6>
      <a:hlink>
        <a:srgbClr val="C82234"/>
      </a:hlink>
      <a:folHlink>
        <a:srgbClr val="9C2027"/>
      </a:folHlink>
    </a:clrScheme>
    <a:fontScheme name="Custom 1">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mn-lt"/>
          </a:defRPr>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PICS Corporate Powerpoint Staff" id="{EEABD041-D2AD-4EFB-A207-E90ED99D8D4E}" vid="{E50036CF-A07F-44B3-A00F-80A0E9667F29}"/>
    </a:ext>
  </a:extLst>
</a:theme>
</file>

<file path=ppt/theme/theme2.xml><?xml version="1.0" encoding="utf-8"?>
<a:theme xmlns:a="http://schemas.openxmlformats.org/drawingml/2006/main" name="SM Widescreen_2019">
  <a:themeElements>
    <a:clrScheme name="Custom 2">
      <a:dk1>
        <a:srgbClr val="5E5F62"/>
      </a:dk1>
      <a:lt1>
        <a:srgbClr val="FFFFFF"/>
      </a:lt1>
      <a:dk2>
        <a:srgbClr val="5E5F62"/>
      </a:dk2>
      <a:lt2>
        <a:srgbClr val="5E5F62"/>
      </a:lt2>
      <a:accent1>
        <a:srgbClr val="5E5F62"/>
      </a:accent1>
      <a:accent2>
        <a:srgbClr val="25BCD6"/>
      </a:accent2>
      <a:accent3>
        <a:srgbClr val="B2B2B2"/>
      </a:accent3>
      <a:accent4>
        <a:srgbClr val="62BA45"/>
      </a:accent4>
      <a:accent5>
        <a:srgbClr val="C33A32"/>
      </a:accent5>
      <a:accent6>
        <a:srgbClr val="FCB911"/>
      </a:accent6>
      <a:hlink>
        <a:srgbClr val="5E5F62"/>
      </a:hlink>
      <a:folHlink>
        <a:srgbClr val="5E5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rtlCol="0">
        <a:spAutoFit/>
      </a:bodyPr>
      <a:lstStyle>
        <a:defPPr>
          <a:defRPr sz="700" dirty="0" smtClean="0"/>
        </a:defPPr>
      </a:lstStyle>
    </a:txDef>
  </a:objectDefaults>
  <a:extraClrSchemeLst/>
  <a:extLst>
    <a:ext uri="{05A4C25C-085E-4340-85A3-A5531E510DB2}">
      <thm15:themeFamily xmlns:thm15="http://schemas.microsoft.com/office/thememl/2012/main" name="Widescreen Template_2019" id="{C5780215-203F-4CF8-A1FD-AD2A8945AAE5}" vid="{D62C9B6A-EA1E-488E-BB88-C49F4B1DFD7F}"/>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lcf76f155ced4ddcb4097134ff3c332f xmlns="4b3ea1d4-ee85-4101-a731-bb9fa5db853c">
      <Terms xmlns="http://schemas.microsoft.com/office/infopath/2007/PartnerControls"/>
    </lcf76f155ced4ddcb4097134ff3c332f>
    <TaxCatchAll xmlns="acd47118-d26a-483c-b030-7130b4fed69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4E84D3766083F4982697F2DC0BD7DA5" ma:contentTypeVersion="11" ma:contentTypeDescription="Create a new document." ma:contentTypeScope="" ma:versionID="4670c8304a50ac65a31624f00eef8376">
  <xsd:schema xmlns:xsd="http://www.w3.org/2001/XMLSchema" xmlns:xs="http://www.w3.org/2001/XMLSchema" xmlns:p="http://schemas.microsoft.com/office/2006/metadata/properties" xmlns:ns2="4b3ea1d4-ee85-4101-a731-bb9fa5db853c" xmlns:ns3="acd47118-d26a-483c-b030-7130b4fed691" targetNamespace="http://schemas.microsoft.com/office/2006/metadata/properties" ma:root="true" ma:fieldsID="a439050958115bc13e6fb3ec85a12dec" ns2:_="" ns3:_="">
    <xsd:import namespace="4b3ea1d4-ee85-4101-a731-bb9fa5db853c"/>
    <xsd:import namespace="acd47118-d26a-483c-b030-7130b4fed6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3ea1d4-ee85-4101-a731-bb9fa5db85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5e262f-d63e-467b-b0c1-0f64064707a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d47118-d26a-483c-b030-7130b4fed69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b1e007c-c011-454b-9996-3685b2a83f47}" ma:internalName="TaxCatchAll" ma:showField="CatchAllData" ma:web="2bf9ef9d-8318-4488-b341-7fc8f8b39d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58C743-045C-4BCA-B48E-492F74AF2511}">
  <ds:schemaRefs>
    <ds:schemaRef ds:uri="http://schemas.microsoft.com/office/infopath/2007/PartnerControl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2006/metadata/properties"/>
    <ds:schemaRef ds:uri="http://purl.org/dc/terms/"/>
    <ds:schemaRef ds:uri="acd47118-d26a-483c-b030-7130b4fed691"/>
    <ds:schemaRef ds:uri="4b3ea1d4-ee85-4101-a731-bb9fa5db853c"/>
    <ds:schemaRef ds:uri="http://www.w3.org/XML/1998/namespace"/>
  </ds:schemaRefs>
</ds:datastoreItem>
</file>

<file path=customXml/itemProps2.xml><?xml version="1.0" encoding="utf-8"?>
<ds:datastoreItem xmlns:ds="http://schemas.openxmlformats.org/officeDocument/2006/customXml" ds:itemID="{F08ADB47-AD66-4408-B65B-6728E188AC76}">
  <ds:schemaRefs>
    <ds:schemaRef ds:uri="http://schemas.microsoft.com/sharepoint/v3/contenttype/forms"/>
  </ds:schemaRefs>
</ds:datastoreItem>
</file>

<file path=customXml/itemProps3.xml><?xml version="1.0" encoding="utf-8"?>
<ds:datastoreItem xmlns:ds="http://schemas.openxmlformats.org/officeDocument/2006/customXml" ds:itemID="{4ECA373C-DD7D-47D0-BAD7-1E66C83E8109}">
  <ds:schemaRefs>
    <ds:schemaRef ds:uri="4b3ea1d4-ee85-4101-a731-bb9fa5db853c"/>
    <ds:schemaRef ds:uri="acd47118-d26a-483c-b030-7130b4fed6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APICS Corporate Powerpoint Staff</Template>
  <TotalTime>923</TotalTime>
  <Words>2361</Words>
  <Application>Microsoft Macintosh PowerPoint</Application>
  <PresentationFormat>Widescreen</PresentationFormat>
  <Paragraphs>493</Paragraphs>
  <Slides>25</Slides>
  <Notes>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25</vt:i4>
      </vt:variant>
    </vt:vector>
  </HeadingPairs>
  <TitlesOfParts>
    <vt:vector size="38" baseType="lpstr">
      <vt:lpstr>ＭＳ Ｐゴシック</vt:lpstr>
      <vt:lpstr>.HelveticaNeueDeskInterface-Regular</vt:lpstr>
      <vt:lpstr>Arial</vt:lpstr>
      <vt:lpstr>Calibri</vt:lpstr>
      <vt:lpstr>Franklin Gothic Book</vt:lpstr>
      <vt:lpstr>Franklin Gothic Heavy</vt:lpstr>
      <vt:lpstr>Franklin Gothic Medium</vt:lpstr>
      <vt:lpstr>Gill Sans</vt:lpstr>
      <vt:lpstr>Montserrat</vt:lpstr>
      <vt:lpstr>System Font Regular</vt:lpstr>
      <vt:lpstr>Wingdings</vt:lpstr>
      <vt:lpstr>APICS Corporate Presentation September 2013</vt:lpstr>
      <vt:lpstr>SM Widescreen_2019</vt:lpstr>
      <vt:lpstr>PowerPoint Presentation</vt:lpstr>
      <vt:lpstr>Your Presenters</vt:lpstr>
      <vt:lpstr>Topics</vt:lpstr>
      <vt:lpstr>About ScottMadden</vt:lpstr>
      <vt:lpstr>Our Supply Chain Practice</vt:lpstr>
      <vt:lpstr>Our Supply Chain Practice (Cont’d)</vt:lpstr>
      <vt:lpstr>Problem Statement</vt:lpstr>
      <vt:lpstr>PowerPoint Presentation</vt:lpstr>
      <vt:lpstr>Defining Work Activity Types</vt:lpstr>
      <vt:lpstr>Supply Chain Operating Model</vt:lpstr>
      <vt:lpstr>Organization Design and Staffing Principles</vt:lpstr>
      <vt:lpstr>Organization Design Details</vt:lpstr>
      <vt:lpstr>Service Delivery Strategy – Options for Analytics</vt:lpstr>
      <vt:lpstr>PowerPoint Presentation</vt:lpstr>
      <vt:lpstr>What are We Trying to Solve?</vt:lpstr>
      <vt:lpstr>Gen AI Requires a Data-Driven Operating Model</vt:lpstr>
      <vt:lpstr>What Does This “Technical Infrastructure” Look Like?</vt:lpstr>
      <vt:lpstr>Bringing It All Together…Organization and Technology</vt:lpstr>
      <vt:lpstr>And What If I Invest in a “Data Operating Model”</vt:lpstr>
      <vt:lpstr>PowerPoint Presentation</vt:lpstr>
      <vt:lpstr>Example #1 – Critical Spare Parts Identification</vt:lpstr>
      <vt:lpstr>Example #2 – Reporting Options for Category Analyst</vt:lpstr>
      <vt:lpstr>Example #3 – COE for Advanced Analytics Pilot</vt:lpstr>
      <vt:lpstr>Wrapping Up</vt:lpstr>
      <vt:lpstr>AI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Jason Payton</cp:lastModifiedBy>
  <cp:revision>1</cp:revision>
  <cp:lastPrinted>2019-05-17T20:54:29Z</cp:lastPrinted>
  <dcterms:created xsi:type="dcterms:W3CDTF">2016-02-08T18:02:19Z</dcterms:created>
  <dcterms:modified xsi:type="dcterms:W3CDTF">2024-08-16T11:39:52Z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ContentType">
    <vt:lpwstr>Document</vt:lpwstr>
  </property>
  <property fmtid="{D5CDD505-2E9C-101B-9397-08002B2CF9AE}" pid="4" name="Thumbnail">
    <vt:lpwstr/>
  </property>
  <property fmtid="{D5CDD505-2E9C-101B-9397-08002B2CF9AE}" pid="5" name="ContentTypeId">
    <vt:lpwstr>0x010100E4E84D3766083F4982697F2DC0BD7DA5</vt:lpwstr>
  </property>
  <property fmtid="{D5CDD505-2E9C-101B-9397-08002B2CF9AE}" pid="6" name="MediaServiceImageTags">
    <vt:lpwstr/>
  </property>
</Properties>
</file>