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73" r:id="rId2"/>
    <p:sldId id="9296" r:id="rId3"/>
    <p:sldId id="291" r:id="rId4"/>
    <p:sldId id="2141411485" r:id="rId5"/>
    <p:sldId id="2147479079" r:id="rId6"/>
    <p:sldId id="3444" r:id="rId7"/>
    <p:sldId id="3403" r:id="rId8"/>
    <p:sldId id="3439" r:id="rId9"/>
    <p:sldId id="3440" r:id="rId10"/>
    <p:sldId id="3430" r:id="rId11"/>
    <p:sldId id="2147479080" r:id="rId12"/>
    <p:sldId id="2141411478" r:id="rId13"/>
    <p:sldId id="2141410988" r:id="rId14"/>
    <p:sldId id="9289" r:id="rId15"/>
    <p:sldId id="2141410987" r:id="rId16"/>
    <p:sldId id="2141411472" r:id="rId17"/>
    <p:sldId id="257" r:id="rId18"/>
    <p:sldId id="2683" r:id="rId19"/>
    <p:sldId id="2147479078" r:id="rId20"/>
    <p:sldId id="1173" r:id="rId21"/>
    <p:sldId id="2147479073" r:id="rId22"/>
    <p:sldId id="2147479076" r:id="rId23"/>
    <p:sldId id="2147479077" r:id="rId24"/>
    <p:sldId id="2808" r:id="rId25"/>
    <p:sldId id="2147479084" r:id="rId26"/>
    <p:sldId id="2147479074" r:id="rId27"/>
    <p:sldId id="2147479088" r:id="rId28"/>
    <p:sldId id="2147479091" r:id="rId29"/>
    <p:sldId id="2147479089" r:id="rId30"/>
    <p:sldId id="2147479090" r:id="rId31"/>
    <p:sldId id="2147479087" r:id="rId32"/>
    <p:sldId id="2147479085" r:id="rId33"/>
    <p:sldId id="2141410982" r:id="rId34"/>
    <p:sldId id="2141410992" r:id="rId35"/>
    <p:sldId id="2141410978" r:id="rId36"/>
    <p:sldId id="2141410979" r:id="rId37"/>
    <p:sldId id="2141410980" r:id="rId38"/>
    <p:sldId id="2141410983" r:id="rId39"/>
    <p:sldId id="2147479086" r:id="rId40"/>
    <p:sldId id="927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4880"/>
    <a:srgbClr val="C01B7A"/>
    <a:srgbClr val="ECAD3D"/>
    <a:srgbClr val="DE49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683147-C608-4159-5BA7-6EB8A8AF3B4C}" v="301" dt="2024-05-09T18:30:37.4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90"/>
    <p:restoredTop sz="94631"/>
  </p:normalViewPr>
  <p:slideViewPr>
    <p:cSldViewPr snapToGrid="0" snapToObjects="1">
      <p:cViewPr varScale="1">
        <p:scale>
          <a:sx n="75" d="100"/>
          <a:sy n="75" d="100"/>
        </p:scale>
        <p:origin x="549" y="27"/>
      </p:cViewPr>
      <p:guideLst/>
    </p:cSldViewPr>
  </p:slideViewPr>
  <p:notesTextViewPr>
    <p:cViewPr>
      <p:scale>
        <a:sx n="1" d="1"/>
        <a:sy n="1" d="1"/>
      </p:scale>
      <p:origin x="0" y="0"/>
    </p:cViewPr>
  </p:notesTextViewPr>
  <p:sorterViewPr>
    <p:cViewPr>
      <p:scale>
        <a:sx n="60" d="100"/>
        <a:sy n="60" d="100"/>
      </p:scale>
      <p:origin x="0" y="-375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Francis" userId="b220ddd6-8b0a-4432-bbee-3e4c3b91ddfd" providerId="ADAL" clId="{3A9C74B9-79D3-4B1F-AA77-DABB4CC69EEB}"/>
    <pc:docChg chg="undo custSel addSld delSld modSld sldOrd">
      <pc:chgData name="John Francis" userId="b220ddd6-8b0a-4432-bbee-3e4c3b91ddfd" providerId="ADAL" clId="{3A9C74B9-79D3-4B1F-AA77-DABB4CC69EEB}" dt="2024-04-29T13:13:21.437" v="4612" actId="20577"/>
      <pc:docMkLst>
        <pc:docMk/>
      </pc:docMkLst>
      <pc:sldChg chg="del">
        <pc:chgData name="John Francis" userId="b220ddd6-8b0a-4432-bbee-3e4c3b91ddfd" providerId="ADAL" clId="{3A9C74B9-79D3-4B1F-AA77-DABB4CC69EEB}" dt="2024-04-29T01:37:07.942" v="817" actId="47"/>
        <pc:sldMkLst>
          <pc:docMk/>
          <pc:sldMk cId="55238396" sldId="402"/>
        </pc:sldMkLst>
      </pc:sldChg>
      <pc:sldChg chg="addSp modSp mod">
        <pc:chgData name="John Francis" userId="b220ddd6-8b0a-4432-bbee-3e4c3b91ddfd" providerId="ADAL" clId="{3A9C74B9-79D3-4B1F-AA77-DABB4CC69EEB}" dt="2024-04-28T21:53:52.377" v="387" actId="1037"/>
        <pc:sldMkLst>
          <pc:docMk/>
          <pc:sldMk cId="2399014510" sldId="2683"/>
        </pc:sldMkLst>
        <pc:spChg chg="mod">
          <ac:chgData name="John Francis" userId="b220ddd6-8b0a-4432-bbee-3e4c3b91ddfd" providerId="ADAL" clId="{3A9C74B9-79D3-4B1F-AA77-DABB4CC69EEB}" dt="2024-04-28T21:53:00.811" v="341"/>
          <ac:spMkLst>
            <pc:docMk/>
            <pc:sldMk cId="2399014510" sldId="2683"/>
            <ac:spMk id="6" creationId="{D47564EB-B121-AFC8-3149-0A134DFED66C}"/>
          </ac:spMkLst>
        </pc:spChg>
        <pc:spChg chg="mod">
          <ac:chgData name="John Francis" userId="b220ddd6-8b0a-4432-bbee-3e4c3b91ddfd" providerId="ADAL" clId="{3A9C74B9-79D3-4B1F-AA77-DABB4CC69EEB}" dt="2024-04-28T21:53:32.313" v="365" actId="1076"/>
          <ac:spMkLst>
            <pc:docMk/>
            <pc:sldMk cId="2399014510" sldId="2683"/>
            <ac:spMk id="7" creationId="{01B18D29-96D9-819F-3FBA-411A43D3B646}"/>
          </ac:spMkLst>
        </pc:spChg>
        <pc:spChg chg="mod">
          <ac:chgData name="John Francis" userId="b220ddd6-8b0a-4432-bbee-3e4c3b91ddfd" providerId="ADAL" clId="{3A9C74B9-79D3-4B1F-AA77-DABB4CC69EEB}" dt="2024-04-28T21:53:00.811" v="341"/>
          <ac:spMkLst>
            <pc:docMk/>
            <pc:sldMk cId="2399014510" sldId="2683"/>
            <ac:spMk id="8" creationId="{58300D13-F0A6-D321-F7E6-AAED7E9E7F01}"/>
          </ac:spMkLst>
        </pc:spChg>
        <pc:spChg chg="mod">
          <ac:chgData name="John Francis" userId="b220ddd6-8b0a-4432-bbee-3e4c3b91ddfd" providerId="ADAL" clId="{3A9C74B9-79D3-4B1F-AA77-DABB4CC69EEB}" dt="2024-04-28T21:52:56.567" v="340" actId="1036"/>
          <ac:spMkLst>
            <pc:docMk/>
            <pc:sldMk cId="2399014510" sldId="2683"/>
            <ac:spMk id="10" creationId="{10603DE8-35D2-F46B-E0C1-7E9F427D58A3}"/>
          </ac:spMkLst>
        </pc:spChg>
        <pc:spChg chg="mod">
          <ac:chgData name="John Francis" userId="b220ddd6-8b0a-4432-bbee-3e4c3b91ddfd" providerId="ADAL" clId="{3A9C74B9-79D3-4B1F-AA77-DABB4CC69EEB}" dt="2024-04-28T21:53:00.811" v="341"/>
          <ac:spMkLst>
            <pc:docMk/>
            <pc:sldMk cId="2399014510" sldId="2683"/>
            <ac:spMk id="11" creationId="{51EFC2F7-DB3A-1155-5961-B532757C07BC}"/>
          </ac:spMkLst>
        </pc:spChg>
        <pc:spChg chg="mod">
          <ac:chgData name="John Francis" userId="b220ddd6-8b0a-4432-bbee-3e4c3b91ddfd" providerId="ADAL" clId="{3A9C74B9-79D3-4B1F-AA77-DABB4CC69EEB}" dt="2024-04-28T21:53:00.811" v="341"/>
          <ac:spMkLst>
            <pc:docMk/>
            <pc:sldMk cId="2399014510" sldId="2683"/>
            <ac:spMk id="12" creationId="{24E70A69-7975-2437-92B3-C7E0A27AE578}"/>
          </ac:spMkLst>
        </pc:spChg>
        <pc:spChg chg="mod">
          <ac:chgData name="John Francis" userId="b220ddd6-8b0a-4432-bbee-3e4c3b91ddfd" providerId="ADAL" clId="{3A9C74B9-79D3-4B1F-AA77-DABB4CC69EEB}" dt="2024-04-28T21:53:00.811" v="341"/>
          <ac:spMkLst>
            <pc:docMk/>
            <pc:sldMk cId="2399014510" sldId="2683"/>
            <ac:spMk id="13" creationId="{3A166FB7-62EB-02B7-A058-3A00C6B7F782}"/>
          </ac:spMkLst>
        </pc:spChg>
        <pc:spChg chg="mod">
          <ac:chgData name="John Francis" userId="b220ddd6-8b0a-4432-bbee-3e4c3b91ddfd" providerId="ADAL" clId="{3A9C74B9-79D3-4B1F-AA77-DABB4CC69EEB}" dt="2024-04-28T21:53:00.811" v="341"/>
          <ac:spMkLst>
            <pc:docMk/>
            <pc:sldMk cId="2399014510" sldId="2683"/>
            <ac:spMk id="14" creationId="{35E1EFA9-81C1-8265-98FE-2464138A9188}"/>
          </ac:spMkLst>
        </pc:spChg>
        <pc:spChg chg="mod">
          <ac:chgData name="John Francis" userId="b220ddd6-8b0a-4432-bbee-3e4c3b91ddfd" providerId="ADAL" clId="{3A9C74B9-79D3-4B1F-AA77-DABB4CC69EEB}" dt="2024-04-28T21:53:00.811" v="341"/>
          <ac:spMkLst>
            <pc:docMk/>
            <pc:sldMk cId="2399014510" sldId="2683"/>
            <ac:spMk id="15" creationId="{29822C92-E9E7-69BC-06D6-71C631574E76}"/>
          </ac:spMkLst>
        </pc:spChg>
        <pc:spChg chg="mod">
          <ac:chgData name="John Francis" userId="b220ddd6-8b0a-4432-bbee-3e4c3b91ddfd" providerId="ADAL" clId="{3A9C74B9-79D3-4B1F-AA77-DABB4CC69EEB}" dt="2024-04-28T21:53:00.811" v="341"/>
          <ac:spMkLst>
            <pc:docMk/>
            <pc:sldMk cId="2399014510" sldId="2683"/>
            <ac:spMk id="17" creationId="{01000631-E258-7F84-7686-B4D6D4221828}"/>
          </ac:spMkLst>
        </pc:spChg>
        <pc:spChg chg="mod">
          <ac:chgData name="John Francis" userId="b220ddd6-8b0a-4432-bbee-3e4c3b91ddfd" providerId="ADAL" clId="{3A9C74B9-79D3-4B1F-AA77-DABB4CC69EEB}" dt="2024-04-28T21:53:00.811" v="341"/>
          <ac:spMkLst>
            <pc:docMk/>
            <pc:sldMk cId="2399014510" sldId="2683"/>
            <ac:spMk id="18" creationId="{2ED5861F-F5DA-2390-A1E9-D303D2A1A80C}"/>
          </ac:spMkLst>
        </pc:spChg>
        <pc:spChg chg="mod">
          <ac:chgData name="John Francis" userId="b220ddd6-8b0a-4432-bbee-3e4c3b91ddfd" providerId="ADAL" clId="{3A9C74B9-79D3-4B1F-AA77-DABB4CC69EEB}" dt="2024-04-28T21:53:00.811" v="341"/>
          <ac:spMkLst>
            <pc:docMk/>
            <pc:sldMk cId="2399014510" sldId="2683"/>
            <ac:spMk id="19" creationId="{D55D3CFB-EA28-5E11-0B2D-F97F303F5CD2}"/>
          </ac:spMkLst>
        </pc:spChg>
        <pc:spChg chg="mod">
          <ac:chgData name="John Francis" userId="b220ddd6-8b0a-4432-bbee-3e4c3b91ddfd" providerId="ADAL" clId="{3A9C74B9-79D3-4B1F-AA77-DABB4CC69EEB}" dt="2024-04-28T21:53:00.811" v="341"/>
          <ac:spMkLst>
            <pc:docMk/>
            <pc:sldMk cId="2399014510" sldId="2683"/>
            <ac:spMk id="20" creationId="{0EAEEDCA-9A92-D393-AB15-E39FDDF2FB6F}"/>
          </ac:spMkLst>
        </pc:spChg>
        <pc:grpChg chg="add mod">
          <ac:chgData name="John Francis" userId="b220ddd6-8b0a-4432-bbee-3e4c3b91ddfd" providerId="ADAL" clId="{3A9C74B9-79D3-4B1F-AA77-DABB4CC69EEB}" dt="2024-04-28T21:53:52.377" v="387" actId="1037"/>
          <ac:grpSpMkLst>
            <pc:docMk/>
            <pc:sldMk cId="2399014510" sldId="2683"/>
            <ac:grpSpMk id="5" creationId="{B29C6EB6-20D7-44C9-A38B-8BF61933C7AB}"/>
          </ac:grpSpMkLst>
        </pc:grpChg>
      </pc:sldChg>
      <pc:sldChg chg="modSp mod">
        <pc:chgData name="John Francis" userId="b220ddd6-8b0a-4432-bbee-3e4c3b91ddfd" providerId="ADAL" clId="{3A9C74B9-79D3-4B1F-AA77-DABB4CC69EEB}" dt="2024-04-28T21:39:18.937" v="78" actId="1036"/>
        <pc:sldMkLst>
          <pc:docMk/>
          <pc:sldMk cId="1694374703" sldId="3403"/>
        </pc:sldMkLst>
        <pc:spChg chg="mod">
          <ac:chgData name="John Francis" userId="b220ddd6-8b0a-4432-bbee-3e4c3b91ddfd" providerId="ADAL" clId="{3A9C74B9-79D3-4B1F-AA77-DABB4CC69EEB}" dt="2024-04-28T21:39:18.937" v="78" actId="1036"/>
          <ac:spMkLst>
            <pc:docMk/>
            <pc:sldMk cId="1694374703" sldId="3403"/>
            <ac:spMk id="4" creationId="{B9BADB4D-05A0-729A-9B2F-3077F2E27326}"/>
          </ac:spMkLst>
        </pc:spChg>
        <pc:spChg chg="mod">
          <ac:chgData name="John Francis" userId="b220ddd6-8b0a-4432-bbee-3e4c3b91ddfd" providerId="ADAL" clId="{3A9C74B9-79D3-4B1F-AA77-DABB4CC69EEB}" dt="2024-04-28T21:39:18.937" v="78" actId="1036"/>
          <ac:spMkLst>
            <pc:docMk/>
            <pc:sldMk cId="1694374703" sldId="3403"/>
            <ac:spMk id="7" creationId="{A922BCEB-47F5-EE38-AF41-7FEE7EB896FB}"/>
          </ac:spMkLst>
        </pc:spChg>
        <pc:spChg chg="mod">
          <ac:chgData name="John Francis" userId="b220ddd6-8b0a-4432-bbee-3e4c3b91ddfd" providerId="ADAL" clId="{3A9C74B9-79D3-4B1F-AA77-DABB4CC69EEB}" dt="2024-04-28T21:39:18.937" v="78" actId="1036"/>
          <ac:spMkLst>
            <pc:docMk/>
            <pc:sldMk cId="1694374703" sldId="3403"/>
            <ac:spMk id="36" creationId="{A62CAACC-6CB1-4B1B-2667-1DBB2D76C083}"/>
          </ac:spMkLst>
        </pc:spChg>
        <pc:spChg chg="mod">
          <ac:chgData name="John Francis" userId="b220ddd6-8b0a-4432-bbee-3e4c3b91ddfd" providerId="ADAL" clId="{3A9C74B9-79D3-4B1F-AA77-DABB4CC69EEB}" dt="2024-04-28T21:39:18.937" v="78" actId="1036"/>
          <ac:spMkLst>
            <pc:docMk/>
            <pc:sldMk cId="1694374703" sldId="3403"/>
            <ac:spMk id="40" creationId="{9F2C5784-E63D-D734-BA74-DBEC3181F8AD}"/>
          </ac:spMkLst>
        </pc:spChg>
        <pc:spChg chg="mod">
          <ac:chgData name="John Francis" userId="b220ddd6-8b0a-4432-bbee-3e4c3b91ddfd" providerId="ADAL" clId="{3A9C74B9-79D3-4B1F-AA77-DABB4CC69EEB}" dt="2024-04-28T21:39:18.937" v="78" actId="1036"/>
          <ac:spMkLst>
            <pc:docMk/>
            <pc:sldMk cId="1694374703" sldId="3403"/>
            <ac:spMk id="59" creationId="{41EC1239-2153-D6F5-7E76-71E17085AA12}"/>
          </ac:spMkLst>
        </pc:spChg>
        <pc:spChg chg="mod">
          <ac:chgData name="John Francis" userId="b220ddd6-8b0a-4432-bbee-3e4c3b91ddfd" providerId="ADAL" clId="{3A9C74B9-79D3-4B1F-AA77-DABB4CC69EEB}" dt="2024-04-28T21:39:18.937" v="78" actId="1036"/>
          <ac:spMkLst>
            <pc:docMk/>
            <pc:sldMk cId="1694374703" sldId="3403"/>
            <ac:spMk id="93" creationId="{1CE59DD1-4970-6A2F-82ED-CA97666DA549}"/>
          </ac:spMkLst>
        </pc:spChg>
        <pc:grpChg chg="mod">
          <ac:chgData name="John Francis" userId="b220ddd6-8b0a-4432-bbee-3e4c3b91ddfd" providerId="ADAL" clId="{3A9C74B9-79D3-4B1F-AA77-DABB4CC69EEB}" dt="2024-04-28T21:39:18.937" v="78" actId="1036"/>
          <ac:grpSpMkLst>
            <pc:docMk/>
            <pc:sldMk cId="1694374703" sldId="3403"/>
            <ac:grpSpMk id="5" creationId="{8C0C9F4E-FFD2-BED7-23FE-E49AD9008577}"/>
          </ac:grpSpMkLst>
        </pc:grpChg>
        <pc:grpChg chg="mod">
          <ac:chgData name="John Francis" userId="b220ddd6-8b0a-4432-bbee-3e4c3b91ddfd" providerId="ADAL" clId="{3A9C74B9-79D3-4B1F-AA77-DABB4CC69EEB}" dt="2024-04-28T21:39:18.937" v="78" actId="1036"/>
          <ac:grpSpMkLst>
            <pc:docMk/>
            <pc:sldMk cId="1694374703" sldId="3403"/>
            <ac:grpSpMk id="135" creationId="{DAACB70A-1C55-89C6-E043-F169D4670976}"/>
          </ac:grpSpMkLst>
        </pc:grpChg>
        <pc:grpChg chg="mod">
          <ac:chgData name="John Francis" userId="b220ddd6-8b0a-4432-bbee-3e4c3b91ddfd" providerId="ADAL" clId="{3A9C74B9-79D3-4B1F-AA77-DABB4CC69EEB}" dt="2024-04-28T21:39:18.937" v="78" actId="1036"/>
          <ac:grpSpMkLst>
            <pc:docMk/>
            <pc:sldMk cId="1694374703" sldId="3403"/>
            <ac:grpSpMk id="138" creationId="{7614A0CA-7D33-34A2-91A7-F74E374904BF}"/>
          </ac:grpSpMkLst>
        </pc:grpChg>
        <pc:grpChg chg="mod">
          <ac:chgData name="John Francis" userId="b220ddd6-8b0a-4432-bbee-3e4c3b91ddfd" providerId="ADAL" clId="{3A9C74B9-79D3-4B1F-AA77-DABB4CC69EEB}" dt="2024-04-28T21:39:18.937" v="78" actId="1036"/>
          <ac:grpSpMkLst>
            <pc:docMk/>
            <pc:sldMk cId="1694374703" sldId="3403"/>
            <ac:grpSpMk id="196" creationId="{8B51BAB5-1E57-7F97-120F-73393467A165}"/>
          </ac:grpSpMkLst>
        </pc:grpChg>
        <pc:grpChg chg="mod">
          <ac:chgData name="John Francis" userId="b220ddd6-8b0a-4432-bbee-3e4c3b91ddfd" providerId="ADAL" clId="{3A9C74B9-79D3-4B1F-AA77-DABB4CC69EEB}" dt="2024-04-28T21:39:18.937" v="78" actId="1036"/>
          <ac:grpSpMkLst>
            <pc:docMk/>
            <pc:sldMk cId="1694374703" sldId="3403"/>
            <ac:grpSpMk id="197" creationId="{20A43D92-5FA3-E704-F5BF-49877603043C}"/>
          </ac:grpSpMkLst>
        </pc:grpChg>
        <pc:grpChg chg="mod">
          <ac:chgData name="John Francis" userId="b220ddd6-8b0a-4432-bbee-3e4c3b91ddfd" providerId="ADAL" clId="{3A9C74B9-79D3-4B1F-AA77-DABB4CC69EEB}" dt="2024-04-28T21:39:18.937" v="78" actId="1036"/>
          <ac:grpSpMkLst>
            <pc:docMk/>
            <pc:sldMk cId="1694374703" sldId="3403"/>
            <ac:grpSpMk id="198" creationId="{361259B8-4D0A-DBB2-6BA2-F034A5446445}"/>
          </ac:grpSpMkLst>
        </pc:grpChg>
      </pc:sldChg>
      <pc:sldChg chg="modSp mod">
        <pc:chgData name="John Francis" userId="b220ddd6-8b0a-4432-bbee-3e4c3b91ddfd" providerId="ADAL" clId="{3A9C74B9-79D3-4B1F-AA77-DABB4CC69EEB}" dt="2024-04-28T21:38:31.866" v="67" actId="1076"/>
        <pc:sldMkLst>
          <pc:docMk/>
          <pc:sldMk cId="3643272967" sldId="3444"/>
        </pc:sldMkLst>
        <pc:spChg chg="mod">
          <ac:chgData name="John Francis" userId="b220ddd6-8b0a-4432-bbee-3e4c3b91ddfd" providerId="ADAL" clId="{3A9C74B9-79D3-4B1F-AA77-DABB4CC69EEB}" dt="2024-04-28T21:38:16.918" v="55" actId="1036"/>
          <ac:spMkLst>
            <pc:docMk/>
            <pc:sldMk cId="3643272967" sldId="3444"/>
            <ac:spMk id="36" creationId="{5C763C8B-1224-C557-0165-DFDD0E51E735}"/>
          </ac:spMkLst>
        </pc:spChg>
        <pc:grpChg chg="mod">
          <ac:chgData name="John Francis" userId="b220ddd6-8b0a-4432-bbee-3e4c3b91ddfd" providerId="ADAL" clId="{3A9C74B9-79D3-4B1F-AA77-DABB4CC69EEB}" dt="2024-04-28T21:38:16.918" v="55" actId="1036"/>
          <ac:grpSpMkLst>
            <pc:docMk/>
            <pc:sldMk cId="3643272967" sldId="3444"/>
            <ac:grpSpMk id="22" creationId="{DC8E987E-AE90-614D-8DEB-07A1EFDC0A50}"/>
          </ac:grpSpMkLst>
        </pc:grpChg>
        <pc:grpChg chg="mod">
          <ac:chgData name="John Francis" userId="b220ddd6-8b0a-4432-bbee-3e4c3b91ddfd" providerId="ADAL" clId="{3A9C74B9-79D3-4B1F-AA77-DABB4CC69EEB}" dt="2024-04-28T21:38:16.918" v="55" actId="1036"/>
          <ac:grpSpMkLst>
            <pc:docMk/>
            <pc:sldMk cId="3643272967" sldId="3444"/>
            <ac:grpSpMk id="27" creationId="{9892679F-60F2-3139-8688-8DBC6A81C201}"/>
          </ac:grpSpMkLst>
        </pc:grpChg>
        <pc:picChg chg="mod">
          <ac:chgData name="John Francis" userId="b220ddd6-8b0a-4432-bbee-3e4c3b91ddfd" providerId="ADAL" clId="{3A9C74B9-79D3-4B1F-AA77-DABB4CC69EEB}" dt="2024-04-28T21:38:31.866" v="67" actId="1076"/>
          <ac:picMkLst>
            <pc:docMk/>
            <pc:sldMk cId="3643272967" sldId="3444"/>
            <ac:picMk id="43" creationId="{A406F83E-B3BB-C638-D216-FD57FAD967C4}"/>
          </ac:picMkLst>
        </pc:picChg>
      </pc:sldChg>
      <pc:sldChg chg="del">
        <pc:chgData name="John Francis" userId="b220ddd6-8b0a-4432-bbee-3e4c3b91ddfd" providerId="ADAL" clId="{3A9C74B9-79D3-4B1F-AA77-DABB4CC69EEB}" dt="2024-04-28T21:45:35.396" v="187" actId="47"/>
        <pc:sldMkLst>
          <pc:docMk/>
          <pc:sldMk cId="2355580396" sldId="9259"/>
        </pc:sldMkLst>
      </pc:sldChg>
      <pc:sldChg chg="addSp delSp modSp mod">
        <pc:chgData name="John Francis" userId="b220ddd6-8b0a-4432-bbee-3e4c3b91ddfd" providerId="ADAL" clId="{3A9C74B9-79D3-4B1F-AA77-DABB4CC69EEB}" dt="2024-04-29T01:41:15.855" v="1091" actId="27636"/>
        <pc:sldMkLst>
          <pc:docMk/>
          <pc:sldMk cId="1649186473" sldId="9275"/>
        </pc:sldMkLst>
        <pc:spChg chg="add del mod">
          <ac:chgData name="John Francis" userId="b220ddd6-8b0a-4432-bbee-3e4c3b91ddfd" providerId="ADAL" clId="{3A9C74B9-79D3-4B1F-AA77-DABB4CC69EEB}" dt="2024-04-29T01:38:09.349" v="821" actId="478"/>
          <ac:spMkLst>
            <pc:docMk/>
            <pc:sldMk cId="1649186473" sldId="9275"/>
            <ac:spMk id="5" creationId="{A0ECFE65-5A56-6768-C3AE-BEBC649FCD8E}"/>
          </ac:spMkLst>
        </pc:spChg>
        <pc:spChg chg="del">
          <ac:chgData name="John Francis" userId="b220ddd6-8b0a-4432-bbee-3e4c3b91ddfd" providerId="ADAL" clId="{3A9C74B9-79D3-4B1F-AA77-DABB4CC69EEB}" dt="2024-04-29T01:38:17.386" v="823" actId="478"/>
          <ac:spMkLst>
            <pc:docMk/>
            <pc:sldMk cId="1649186473" sldId="9275"/>
            <ac:spMk id="7" creationId="{F4DABC12-AEC1-BC46-AEFE-47133BBCC445}"/>
          </ac:spMkLst>
        </pc:spChg>
        <pc:spChg chg="add del mod">
          <ac:chgData name="John Francis" userId="b220ddd6-8b0a-4432-bbee-3e4c3b91ddfd" providerId="ADAL" clId="{3A9C74B9-79D3-4B1F-AA77-DABB4CC69EEB}" dt="2024-04-29T01:38:19.795" v="824" actId="478"/>
          <ac:spMkLst>
            <pc:docMk/>
            <pc:sldMk cId="1649186473" sldId="9275"/>
            <ac:spMk id="8" creationId="{EA18B37B-2C24-206C-5CD7-9250C58E3C85}"/>
          </ac:spMkLst>
        </pc:spChg>
        <pc:spChg chg="del">
          <ac:chgData name="John Francis" userId="b220ddd6-8b0a-4432-bbee-3e4c3b91ddfd" providerId="ADAL" clId="{3A9C74B9-79D3-4B1F-AA77-DABB4CC69EEB}" dt="2024-04-29T01:38:06.464" v="820" actId="478"/>
          <ac:spMkLst>
            <pc:docMk/>
            <pc:sldMk cId="1649186473" sldId="9275"/>
            <ac:spMk id="9" creationId="{00000000-0000-0000-0000-000000000000}"/>
          </ac:spMkLst>
        </pc:spChg>
        <pc:spChg chg="del mod">
          <ac:chgData name="John Francis" userId="b220ddd6-8b0a-4432-bbee-3e4c3b91ddfd" providerId="ADAL" clId="{3A9C74B9-79D3-4B1F-AA77-DABB4CC69EEB}" dt="2024-04-29T01:39:15.544" v="885" actId="478"/>
          <ac:spMkLst>
            <pc:docMk/>
            <pc:sldMk cId="1649186473" sldId="9275"/>
            <ac:spMk id="10" creationId="{00000000-0000-0000-0000-000000000000}"/>
          </ac:spMkLst>
        </pc:spChg>
        <pc:spChg chg="del">
          <ac:chgData name="John Francis" userId="b220ddd6-8b0a-4432-bbee-3e4c3b91ddfd" providerId="ADAL" clId="{3A9C74B9-79D3-4B1F-AA77-DABB4CC69EEB}" dt="2024-04-29T01:38:21.923" v="825" actId="478"/>
          <ac:spMkLst>
            <pc:docMk/>
            <pc:sldMk cId="1649186473" sldId="9275"/>
            <ac:spMk id="11" creationId="{5A5CFB86-CD70-8546-BBC2-6989FCEB9258}"/>
          </ac:spMkLst>
        </pc:spChg>
        <pc:spChg chg="add mod">
          <ac:chgData name="John Francis" userId="b220ddd6-8b0a-4432-bbee-3e4c3b91ddfd" providerId="ADAL" clId="{3A9C74B9-79D3-4B1F-AA77-DABB4CC69EEB}" dt="2024-04-29T01:41:03.451" v="1089" actId="1076"/>
          <ac:spMkLst>
            <pc:docMk/>
            <pc:sldMk cId="1649186473" sldId="9275"/>
            <ac:spMk id="12" creationId="{1025F3A0-C7FD-6AEB-8183-9B48EAC3E63A}"/>
          </ac:spMkLst>
        </pc:spChg>
        <pc:spChg chg="add mod">
          <ac:chgData name="John Francis" userId="b220ddd6-8b0a-4432-bbee-3e4c3b91ddfd" providerId="ADAL" clId="{3A9C74B9-79D3-4B1F-AA77-DABB4CC69EEB}" dt="2024-04-29T01:41:15.855" v="1091" actId="27636"/>
          <ac:spMkLst>
            <pc:docMk/>
            <pc:sldMk cId="1649186473" sldId="9275"/>
            <ac:spMk id="14" creationId="{A72D65CF-41ED-C3FC-A56E-35144C341C3A}"/>
          </ac:spMkLst>
        </pc:spChg>
        <pc:picChg chg="add mod">
          <ac:chgData name="John Francis" userId="b220ddd6-8b0a-4432-bbee-3e4c3b91ddfd" providerId="ADAL" clId="{3A9C74B9-79D3-4B1F-AA77-DABB4CC69EEB}" dt="2024-04-29T01:40:58.687" v="1088" actId="1076"/>
          <ac:picMkLst>
            <pc:docMk/>
            <pc:sldMk cId="1649186473" sldId="9275"/>
            <ac:picMk id="13" creationId="{9E35E732-0D8C-A5BE-6158-0938C18772FA}"/>
          </ac:picMkLst>
        </pc:picChg>
        <pc:picChg chg="del">
          <ac:chgData name="John Francis" userId="b220ddd6-8b0a-4432-bbee-3e4c3b91ddfd" providerId="ADAL" clId="{3A9C74B9-79D3-4B1F-AA77-DABB4CC69EEB}" dt="2024-04-29T01:38:11.869" v="822" actId="478"/>
          <ac:picMkLst>
            <pc:docMk/>
            <pc:sldMk cId="1649186473" sldId="9275"/>
            <ac:picMk id="19" creationId="{5EF122F0-84A3-574B-B522-6168CB77A192}"/>
          </ac:picMkLst>
        </pc:picChg>
      </pc:sldChg>
      <pc:sldChg chg="del">
        <pc:chgData name="John Francis" userId="b220ddd6-8b0a-4432-bbee-3e4c3b91ddfd" providerId="ADAL" clId="{3A9C74B9-79D3-4B1F-AA77-DABB4CC69EEB}" dt="2024-04-29T01:29:51.725" v="658" actId="47"/>
        <pc:sldMkLst>
          <pc:docMk/>
          <pc:sldMk cId="1730797965" sldId="9285"/>
        </pc:sldMkLst>
      </pc:sldChg>
      <pc:sldChg chg="modSp mod">
        <pc:chgData name="John Francis" userId="b220ddd6-8b0a-4432-bbee-3e4c3b91ddfd" providerId="ADAL" clId="{3A9C74B9-79D3-4B1F-AA77-DABB4CC69EEB}" dt="2024-04-28T21:39:53.497" v="96" actId="1035"/>
        <pc:sldMkLst>
          <pc:docMk/>
          <pc:sldMk cId="3708631386" sldId="9289"/>
        </pc:sldMkLst>
        <pc:spChg chg="mod">
          <ac:chgData name="John Francis" userId="b220ddd6-8b0a-4432-bbee-3e4c3b91ddfd" providerId="ADAL" clId="{3A9C74B9-79D3-4B1F-AA77-DABB4CC69EEB}" dt="2024-04-28T21:39:53.497" v="96" actId="1035"/>
          <ac:spMkLst>
            <pc:docMk/>
            <pc:sldMk cId="3708631386" sldId="9289"/>
            <ac:spMk id="10" creationId="{86387B84-B885-33F8-445E-70E8C8681120}"/>
          </ac:spMkLst>
        </pc:spChg>
      </pc:sldChg>
      <pc:sldChg chg="modSp mod">
        <pc:chgData name="John Francis" userId="b220ddd6-8b0a-4432-bbee-3e4c3b91ddfd" providerId="ADAL" clId="{3A9C74B9-79D3-4B1F-AA77-DABB4CC69EEB}" dt="2024-04-28T21:37:14.601" v="22" actId="1076"/>
        <pc:sldMkLst>
          <pc:docMk/>
          <pc:sldMk cId="1551473035" sldId="9296"/>
        </pc:sldMkLst>
        <pc:picChg chg="mod">
          <ac:chgData name="John Francis" userId="b220ddd6-8b0a-4432-bbee-3e4c3b91ddfd" providerId="ADAL" clId="{3A9C74B9-79D3-4B1F-AA77-DABB4CC69EEB}" dt="2024-04-28T21:37:14.601" v="22" actId="1076"/>
          <ac:picMkLst>
            <pc:docMk/>
            <pc:sldMk cId="1551473035" sldId="9296"/>
            <ac:picMk id="9" creationId="{5D60FE94-9B78-308A-6422-DAEFAF5F361A}"/>
          </ac:picMkLst>
        </pc:picChg>
      </pc:sldChg>
      <pc:sldChg chg="modSp mod">
        <pc:chgData name="John Francis" userId="b220ddd6-8b0a-4432-bbee-3e4c3b91ddfd" providerId="ADAL" clId="{3A9C74B9-79D3-4B1F-AA77-DABB4CC69EEB}" dt="2024-04-29T01:47:49.191" v="1170" actId="404"/>
        <pc:sldMkLst>
          <pc:docMk/>
          <pc:sldMk cId="786047674" sldId="2141410978"/>
        </pc:sldMkLst>
        <pc:spChg chg="mod">
          <ac:chgData name="John Francis" userId="b220ddd6-8b0a-4432-bbee-3e4c3b91ddfd" providerId="ADAL" clId="{3A9C74B9-79D3-4B1F-AA77-DABB4CC69EEB}" dt="2024-04-29T01:47:27.234" v="1165" actId="404"/>
          <ac:spMkLst>
            <pc:docMk/>
            <pc:sldMk cId="786047674" sldId="2141410978"/>
            <ac:spMk id="12" creationId="{3BB437F9-05EB-451C-A14D-77EF5F58F0F1}"/>
          </ac:spMkLst>
        </pc:spChg>
        <pc:spChg chg="mod">
          <ac:chgData name="John Francis" userId="b220ddd6-8b0a-4432-bbee-3e4c3b91ddfd" providerId="ADAL" clId="{3A9C74B9-79D3-4B1F-AA77-DABB4CC69EEB}" dt="2024-04-29T01:47:31.413" v="1166" actId="404"/>
          <ac:spMkLst>
            <pc:docMk/>
            <pc:sldMk cId="786047674" sldId="2141410978"/>
            <ac:spMk id="18" creationId="{AE018AAF-60F6-4DF8-98ED-06151C2791B5}"/>
          </ac:spMkLst>
        </pc:spChg>
        <pc:spChg chg="mod">
          <ac:chgData name="John Francis" userId="b220ddd6-8b0a-4432-bbee-3e4c3b91ddfd" providerId="ADAL" clId="{3A9C74B9-79D3-4B1F-AA77-DABB4CC69EEB}" dt="2024-04-29T01:47:44.884" v="1169" actId="404"/>
          <ac:spMkLst>
            <pc:docMk/>
            <pc:sldMk cId="786047674" sldId="2141410978"/>
            <ac:spMk id="19" creationId="{AB79F13D-AD7C-4CCF-ABF0-D6D8E9553E56}"/>
          </ac:spMkLst>
        </pc:spChg>
        <pc:spChg chg="mod">
          <ac:chgData name="John Francis" userId="b220ddd6-8b0a-4432-bbee-3e4c3b91ddfd" providerId="ADAL" clId="{3A9C74B9-79D3-4B1F-AA77-DABB4CC69EEB}" dt="2024-04-29T01:47:35.178" v="1167" actId="404"/>
          <ac:spMkLst>
            <pc:docMk/>
            <pc:sldMk cId="786047674" sldId="2141410978"/>
            <ac:spMk id="20" creationId="{DF6D39C7-4657-4294-BF1D-6E976179C4F3}"/>
          </ac:spMkLst>
        </pc:spChg>
        <pc:spChg chg="mod">
          <ac:chgData name="John Francis" userId="b220ddd6-8b0a-4432-bbee-3e4c3b91ddfd" providerId="ADAL" clId="{3A9C74B9-79D3-4B1F-AA77-DABB4CC69EEB}" dt="2024-04-29T01:47:49.191" v="1170" actId="404"/>
          <ac:spMkLst>
            <pc:docMk/>
            <pc:sldMk cId="786047674" sldId="2141410978"/>
            <ac:spMk id="21" creationId="{FCA9B5FB-E6FA-41A9-A68F-341D122D81AE}"/>
          </ac:spMkLst>
        </pc:spChg>
        <pc:spChg chg="mod">
          <ac:chgData name="John Francis" userId="b220ddd6-8b0a-4432-bbee-3e4c3b91ddfd" providerId="ADAL" clId="{3A9C74B9-79D3-4B1F-AA77-DABB4CC69EEB}" dt="2024-04-29T01:47:39.807" v="1168" actId="404"/>
          <ac:spMkLst>
            <pc:docMk/>
            <pc:sldMk cId="786047674" sldId="2141410978"/>
            <ac:spMk id="22" creationId="{D842F6CA-08CF-417F-851B-64DB62EF41D5}"/>
          </ac:spMkLst>
        </pc:spChg>
        <pc:spChg chg="mod">
          <ac:chgData name="John Francis" userId="b220ddd6-8b0a-4432-bbee-3e4c3b91ddfd" providerId="ADAL" clId="{3A9C74B9-79D3-4B1F-AA77-DABB4CC69EEB}" dt="2024-04-29T01:43:17.030" v="1102" actId="108"/>
          <ac:spMkLst>
            <pc:docMk/>
            <pc:sldMk cId="786047674" sldId="2141410978"/>
            <ac:spMk id="24" creationId="{D2CECA9A-16F5-403B-A875-230BB657885E}"/>
          </ac:spMkLst>
        </pc:spChg>
        <pc:spChg chg="mod">
          <ac:chgData name="John Francis" userId="b220ddd6-8b0a-4432-bbee-3e4c3b91ddfd" providerId="ADAL" clId="{3A9C74B9-79D3-4B1F-AA77-DABB4CC69EEB}" dt="2024-04-29T01:42:53.829" v="1099" actId="20577"/>
          <ac:spMkLst>
            <pc:docMk/>
            <pc:sldMk cId="786047674" sldId="2141410978"/>
            <ac:spMk id="26" creationId="{D2E03DFE-5A3F-4CDB-B949-AF2C46A1F8CD}"/>
          </ac:spMkLst>
        </pc:spChg>
      </pc:sldChg>
      <pc:sldChg chg="modSp mod">
        <pc:chgData name="John Francis" userId="b220ddd6-8b0a-4432-bbee-3e4c3b91ddfd" providerId="ADAL" clId="{3A9C74B9-79D3-4B1F-AA77-DABB4CC69EEB}" dt="2024-04-29T01:43:22.506" v="1103" actId="108"/>
        <pc:sldMkLst>
          <pc:docMk/>
          <pc:sldMk cId="5316183" sldId="2141410979"/>
        </pc:sldMkLst>
        <pc:spChg chg="mod">
          <ac:chgData name="John Francis" userId="b220ddd6-8b0a-4432-bbee-3e4c3b91ddfd" providerId="ADAL" clId="{3A9C74B9-79D3-4B1F-AA77-DABB4CC69EEB}" dt="2024-04-29T01:43:22.506" v="1103" actId="108"/>
          <ac:spMkLst>
            <pc:docMk/>
            <pc:sldMk cId="5316183" sldId="2141410979"/>
            <ac:spMk id="24" creationId="{D2CECA9A-16F5-403B-A875-230BB657885E}"/>
          </ac:spMkLst>
        </pc:spChg>
        <pc:spChg chg="mod">
          <ac:chgData name="John Francis" userId="b220ddd6-8b0a-4432-bbee-3e4c3b91ddfd" providerId="ADAL" clId="{3A9C74B9-79D3-4B1F-AA77-DABB4CC69EEB}" dt="2024-04-29T01:42:57.492" v="1100" actId="20577"/>
          <ac:spMkLst>
            <pc:docMk/>
            <pc:sldMk cId="5316183" sldId="2141410979"/>
            <ac:spMk id="122" creationId="{2CF9632E-5321-4626-A27A-B4A2086AD559}"/>
          </ac:spMkLst>
        </pc:spChg>
      </pc:sldChg>
      <pc:sldChg chg="modSp mod">
        <pc:chgData name="John Francis" userId="b220ddd6-8b0a-4432-bbee-3e4c3b91ddfd" providerId="ADAL" clId="{3A9C74B9-79D3-4B1F-AA77-DABB4CC69EEB}" dt="2024-04-29T01:50:33.024" v="1181" actId="207"/>
        <pc:sldMkLst>
          <pc:docMk/>
          <pc:sldMk cId="3586543474" sldId="2141410980"/>
        </pc:sldMkLst>
        <pc:spChg chg="mod">
          <ac:chgData name="John Francis" userId="b220ddd6-8b0a-4432-bbee-3e4c3b91ddfd" providerId="ADAL" clId="{3A9C74B9-79D3-4B1F-AA77-DABB4CC69EEB}" dt="2024-04-29T01:43:00.729" v="1101" actId="20577"/>
          <ac:spMkLst>
            <pc:docMk/>
            <pc:sldMk cId="3586543474" sldId="2141410980"/>
            <ac:spMk id="22" creationId="{E9CC8AC8-90AD-4E8E-9713-B89BCCD24987}"/>
          </ac:spMkLst>
        </pc:spChg>
        <pc:spChg chg="mod">
          <ac:chgData name="John Francis" userId="b220ddd6-8b0a-4432-bbee-3e4c3b91ddfd" providerId="ADAL" clId="{3A9C74B9-79D3-4B1F-AA77-DABB4CC69EEB}" dt="2024-04-29T01:43:35.448" v="1104" actId="108"/>
          <ac:spMkLst>
            <pc:docMk/>
            <pc:sldMk cId="3586543474" sldId="2141410980"/>
            <ac:spMk id="24" creationId="{D2CECA9A-16F5-403B-A875-230BB657885E}"/>
          </ac:spMkLst>
        </pc:spChg>
        <pc:spChg chg="mod">
          <ac:chgData name="John Francis" userId="b220ddd6-8b0a-4432-bbee-3e4c3b91ddfd" providerId="ADAL" clId="{3A9C74B9-79D3-4B1F-AA77-DABB4CC69EEB}" dt="2024-04-29T01:48:33.191" v="1174" actId="12"/>
          <ac:spMkLst>
            <pc:docMk/>
            <pc:sldMk cId="3586543474" sldId="2141410980"/>
            <ac:spMk id="120" creationId="{4B6F5343-FEF7-4524-9D09-0BD36E84CC26}"/>
          </ac:spMkLst>
        </pc:spChg>
        <pc:spChg chg="mod">
          <ac:chgData name="John Francis" userId="b220ddd6-8b0a-4432-bbee-3e4c3b91ddfd" providerId="ADAL" clId="{3A9C74B9-79D3-4B1F-AA77-DABB4CC69EEB}" dt="2024-04-29T01:49:56.100" v="1179" actId="12"/>
          <ac:spMkLst>
            <pc:docMk/>
            <pc:sldMk cId="3586543474" sldId="2141410980"/>
            <ac:spMk id="122" creationId="{3E0C8E0B-D9FB-4887-AF17-628260B23126}"/>
          </ac:spMkLst>
        </pc:spChg>
        <pc:spChg chg="mod">
          <ac:chgData name="John Francis" userId="b220ddd6-8b0a-4432-bbee-3e4c3b91ddfd" providerId="ADAL" clId="{3A9C74B9-79D3-4B1F-AA77-DABB4CC69EEB}" dt="2024-04-29T01:50:08.537" v="1180" actId="207"/>
          <ac:spMkLst>
            <pc:docMk/>
            <pc:sldMk cId="3586543474" sldId="2141410980"/>
            <ac:spMk id="124" creationId="{BC9AB351-E26F-410D-A7C2-A1CDF6D0E3A8}"/>
          </ac:spMkLst>
        </pc:spChg>
        <pc:spChg chg="mod">
          <ac:chgData name="John Francis" userId="b220ddd6-8b0a-4432-bbee-3e4c3b91ddfd" providerId="ADAL" clId="{3A9C74B9-79D3-4B1F-AA77-DABB4CC69EEB}" dt="2024-04-29T01:49:15.617" v="1175" actId="207"/>
          <ac:spMkLst>
            <pc:docMk/>
            <pc:sldMk cId="3586543474" sldId="2141410980"/>
            <ac:spMk id="127" creationId="{E28C7808-5FB8-4733-9B1C-6543E1DE845A}"/>
          </ac:spMkLst>
        </pc:spChg>
        <pc:spChg chg="mod">
          <ac:chgData name="John Francis" userId="b220ddd6-8b0a-4432-bbee-3e4c3b91ddfd" providerId="ADAL" clId="{3A9C74B9-79D3-4B1F-AA77-DABB4CC69EEB}" dt="2024-04-29T01:50:33.024" v="1181" actId="207"/>
          <ac:spMkLst>
            <pc:docMk/>
            <pc:sldMk cId="3586543474" sldId="2141410980"/>
            <ac:spMk id="129" creationId="{506B32DB-C352-408E-A22D-1C9012516B62}"/>
          </ac:spMkLst>
        </pc:spChg>
        <pc:spChg chg="mod">
          <ac:chgData name="John Francis" userId="b220ddd6-8b0a-4432-bbee-3e4c3b91ddfd" providerId="ADAL" clId="{3A9C74B9-79D3-4B1F-AA77-DABB4CC69EEB}" dt="2024-04-29T01:49:38.410" v="1177" actId="12"/>
          <ac:spMkLst>
            <pc:docMk/>
            <pc:sldMk cId="3586543474" sldId="2141410980"/>
            <ac:spMk id="131" creationId="{C68B1CF7-E7A5-4DAC-AF4A-A72DB7A91C2D}"/>
          </ac:spMkLst>
        </pc:spChg>
      </pc:sldChg>
      <pc:sldChg chg="addSp delSp modSp mod">
        <pc:chgData name="John Francis" userId="b220ddd6-8b0a-4432-bbee-3e4c3b91ddfd" providerId="ADAL" clId="{3A9C74B9-79D3-4B1F-AA77-DABB4CC69EEB}" dt="2024-04-29T01:55:21.694" v="1233" actId="5793"/>
        <pc:sldMkLst>
          <pc:docMk/>
          <pc:sldMk cId="3851505638" sldId="2141410982"/>
        </pc:sldMkLst>
        <pc:spChg chg="add del mod">
          <ac:chgData name="John Francis" userId="b220ddd6-8b0a-4432-bbee-3e4c3b91ddfd" providerId="ADAL" clId="{3A9C74B9-79D3-4B1F-AA77-DABB4CC69EEB}" dt="2024-04-29T01:32:53.472" v="677" actId="478"/>
          <ac:spMkLst>
            <pc:docMk/>
            <pc:sldMk cId="3851505638" sldId="2141410982"/>
            <ac:spMk id="4" creationId="{C02A0234-C6E8-BD76-3A03-7D19047CCC7E}"/>
          </ac:spMkLst>
        </pc:spChg>
        <pc:spChg chg="add mod">
          <ac:chgData name="John Francis" userId="b220ddd6-8b0a-4432-bbee-3e4c3b91ddfd" providerId="ADAL" clId="{3A9C74B9-79D3-4B1F-AA77-DABB4CC69EEB}" dt="2024-04-29T01:55:21.694" v="1233" actId="5793"/>
          <ac:spMkLst>
            <pc:docMk/>
            <pc:sldMk cId="3851505638" sldId="2141410982"/>
            <ac:spMk id="5" creationId="{EFC14261-F736-0AF9-D02C-32177DC0DA96}"/>
          </ac:spMkLst>
        </pc:spChg>
        <pc:spChg chg="mod">
          <ac:chgData name="John Francis" userId="b220ddd6-8b0a-4432-bbee-3e4c3b91ddfd" providerId="ADAL" clId="{3A9C74B9-79D3-4B1F-AA77-DABB4CC69EEB}" dt="2024-04-29T01:31:52.769" v="662" actId="20577"/>
          <ac:spMkLst>
            <pc:docMk/>
            <pc:sldMk cId="3851505638" sldId="2141410982"/>
            <ac:spMk id="9" creationId="{9CA5FEB3-B644-4A9A-A3AE-878307F9C725}"/>
          </ac:spMkLst>
        </pc:spChg>
        <pc:spChg chg="mod">
          <ac:chgData name="John Francis" userId="b220ddd6-8b0a-4432-bbee-3e4c3b91ddfd" providerId="ADAL" clId="{3A9C74B9-79D3-4B1F-AA77-DABB4CC69EEB}" dt="2024-04-29T01:32:20.483" v="674" actId="20577"/>
          <ac:spMkLst>
            <pc:docMk/>
            <pc:sldMk cId="3851505638" sldId="2141410982"/>
            <ac:spMk id="24" creationId="{D2CECA9A-16F5-403B-A875-230BB657885E}"/>
          </ac:spMkLst>
        </pc:spChg>
        <pc:spChg chg="del">
          <ac:chgData name="John Francis" userId="b220ddd6-8b0a-4432-bbee-3e4c3b91ddfd" providerId="ADAL" clId="{3A9C74B9-79D3-4B1F-AA77-DABB4CC69EEB}" dt="2024-04-29T01:32:50.354" v="676" actId="478"/>
          <ac:spMkLst>
            <pc:docMk/>
            <pc:sldMk cId="3851505638" sldId="2141410982"/>
            <ac:spMk id="43" creationId="{45710043-6B52-4AF4-B9DC-601A1330A5D6}"/>
          </ac:spMkLst>
        </pc:spChg>
        <pc:picChg chg="mod ord">
          <ac:chgData name="John Francis" userId="b220ddd6-8b0a-4432-bbee-3e4c3b91ddfd" providerId="ADAL" clId="{3A9C74B9-79D3-4B1F-AA77-DABB4CC69EEB}" dt="2024-04-29T01:35:46.848" v="803" actId="1036"/>
          <ac:picMkLst>
            <pc:docMk/>
            <pc:sldMk cId="3851505638" sldId="2141410982"/>
            <ac:picMk id="6" creationId="{4393AEAA-5A6C-4677-863A-F3EB999EA3BA}"/>
          </ac:picMkLst>
        </pc:picChg>
      </pc:sldChg>
      <pc:sldChg chg="modSp mod">
        <pc:chgData name="John Francis" userId="b220ddd6-8b0a-4432-bbee-3e4c3b91ddfd" providerId="ADAL" clId="{3A9C74B9-79D3-4B1F-AA77-DABB4CC69EEB}" dt="2024-04-29T01:43:56.808" v="1106" actId="108"/>
        <pc:sldMkLst>
          <pc:docMk/>
          <pc:sldMk cId="841362534" sldId="2141410983"/>
        </pc:sldMkLst>
        <pc:spChg chg="mod">
          <ac:chgData name="John Francis" userId="b220ddd6-8b0a-4432-bbee-3e4c3b91ddfd" providerId="ADAL" clId="{3A9C74B9-79D3-4B1F-AA77-DABB4CC69EEB}" dt="2024-04-29T01:43:41.182" v="1105" actId="108"/>
          <ac:spMkLst>
            <pc:docMk/>
            <pc:sldMk cId="841362534" sldId="2141410983"/>
            <ac:spMk id="24" creationId="{D2CECA9A-16F5-403B-A875-230BB657885E}"/>
          </ac:spMkLst>
        </pc:spChg>
        <pc:spChg chg="mod">
          <ac:chgData name="John Francis" userId="b220ddd6-8b0a-4432-bbee-3e4c3b91ddfd" providerId="ADAL" clId="{3A9C74B9-79D3-4B1F-AA77-DABB4CC69EEB}" dt="2024-04-29T01:43:56.808" v="1106" actId="108"/>
          <ac:spMkLst>
            <pc:docMk/>
            <pc:sldMk cId="841362534" sldId="2141410983"/>
            <ac:spMk id="43" creationId="{45710043-6B52-4AF4-B9DC-601A1330A5D6}"/>
          </ac:spMkLst>
        </pc:spChg>
      </pc:sldChg>
      <pc:sldChg chg="modSp mod">
        <pc:chgData name="John Francis" userId="b220ddd6-8b0a-4432-bbee-3e4c3b91ddfd" providerId="ADAL" clId="{3A9C74B9-79D3-4B1F-AA77-DABB4CC69EEB}" dt="2024-04-29T01:47:19.074" v="1164" actId="1036"/>
        <pc:sldMkLst>
          <pc:docMk/>
          <pc:sldMk cId="1343260771" sldId="2141410992"/>
        </pc:sldMkLst>
        <pc:spChg chg="mod">
          <ac:chgData name="John Francis" userId="b220ddd6-8b0a-4432-bbee-3e4c3b91ddfd" providerId="ADAL" clId="{3A9C74B9-79D3-4B1F-AA77-DABB4CC69EEB}" dt="2024-04-29T01:44:12.308" v="1107" actId="108"/>
          <ac:spMkLst>
            <pc:docMk/>
            <pc:sldMk cId="1343260771" sldId="2141410992"/>
            <ac:spMk id="5" creationId="{F5AEF642-5587-4546-84C9-614C4EFAFF8B}"/>
          </ac:spMkLst>
        </pc:spChg>
        <pc:spChg chg="mod">
          <ac:chgData name="John Francis" userId="b220ddd6-8b0a-4432-bbee-3e4c3b91ddfd" providerId="ADAL" clId="{3A9C74B9-79D3-4B1F-AA77-DABB4CC69EEB}" dt="2024-04-29T01:45:05.805" v="1130" actId="1036"/>
          <ac:spMkLst>
            <pc:docMk/>
            <pc:sldMk cId="1343260771" sldId="2141410992"/>
            <ac:spMk id="11" creationId="{5E6C48DC-4E12-48DC-9724-247322943ED1}"/>
          </ac:spMkLst>
        </pc:spChg>
        <pc:picChg chg="mod">
          <ac:chgData name="John Francis" userId="b220ddd6-8b0a-4432-bbee-3e4c3b91ddfd" providerId="ADAL" clId="{3A9C74B9-79D3-4B1F-AA77-DABB4CC69EEB}" dt="2024-04-29T01:47:19.074" v="1164" actId="1036"/>
          <ac:picMkLst>
            <pc:docMk/>
            <pc:sldMk cId="1343260771" sldId="2141410992"/>
            <ac:picMk id="7" creationId="{781DEBFC-6DEB-479D-991E-F244D6810AB8}"/>
          </ac:picMkLst>
        </pc:picChg>
        <pc:picChg chg="mod">
          <ac:chgData name="John Francis" userId="b220ddd6-8b0a-4432-bbee-3e4c3b91ddfd" providerId="ADAL" clId="{3A9C74B9-79D3-4B1F-AA77-DABB4CC69EEB}" dt="2024-04-29T01:47:19.074" v="1164" actId="1036"/>
          <ac:picMkLst>
            <pc:docMk/>
            <pc:sldMk cId="1343260771" sldId="2141410992"/>
            <ac:picMk id="8" creationId="{BDD7EB31-3612-453F-8D53-B67599289100}"/>
          </ac:picMkLst>
        </pc:picChg>
        <pc:picChg chg="mod">
          <ac:chgData name="John Francis" userId="b220ddd6-8b0a-4432-bbee-3e4c3b91ddfd" providerId="ADAL" clId="{3A9C74B9-79D3-4B1F-AA77-DABB4CC69EEB}" dt="2024-04-29T01:47:19.074" v="1164" actId="1036"/>
          <ac:picMkLst>
            <pc:docMk/>
            <pc:sldMk cId="1343260771" sldId="2141410992"/>
            <ac:picMk id="9" creationId="{CBCDD79C-7C65-4673-8581-12117B48309F}"/>
          </ac:picMkLst>
        </pc:picChg>
        <pc:picChg chg="mod">
          <ac:chgData name="John Francis" userId="b220ddd6-8b0a-4432-bbee-3e4c3b91ddfd" providerId="ADAL" clId="{3A9C74B9-79D3-4B1F-AA77-DABB4CC69EEB}" dt="2024-04-29T01:47:19.074" v="1164" actId="1036"/>
          <ac:picMkLst>
            <pc:docMk/>
            <pc:sldMk cId="1343260771" sldId="2141410992"/>
            <ac:picMk id="10" creationId="{ED50D2C6-5A5A-495E-AAB7-AA047C28ABC1}"/>
          </ac:picMkLst>
        </pc:picChg>
      </pc:sldChg>
      <pc:sldChg chg="addSp delSp modSp mod delAnim">
        <pc:chgData name="John Francis" userId="b220ddd6-8b0a-4432-bbee-3e4c3b91ddfd" providerId="ADAL" clId="{3A9C74B9-79D3-4B1F-AA77-DABB4CC69EEB}" dt="2024-04-28T21:52:25.555" v="294" actId="1037"/>
        <pc:sldMkLst>
          <pc:docMk/>
          <pc:sldMk cId="1065766889" sldId="2141411472"/>
        </pc:sldMkLst>
        <pc:spChg chg="mod">
          <ac:chgData name="John Francis" userId="b220ddd6-8b0a-4432-bbee-3e4c3b91ddfd" providerId="ADAL" clId="{3A9C74B9-79D3-4B1F-AA77-DABB4CC69EEB}" dt="2024-04-28T21:52:05.124" v="206"/>
          <ac:spMkLst>
            <pc:docMk/>
            <pc:sldMk cId="1065766889" sldId="2141411472"/>
            <ac:spMk id="6" creationId="{BB45BA3A-2883-14E5-AF4F-50B64365B0AB}"/>
          </ac:spMkLst>
        </pc:spChg>
        <pc:spChg chg="mod">
          <ac:chgData name="John Francis" userId="b220ddd6-8b0a-4432-bbee-3e4c3b91ddfd" providerId="ADAL" clId="{3A9C74B9-79D3-4B1F-AA77-DABB4CC69EEB}" dt="2024-04-28T21:52:05.124" v="206"/>
          <ac:spMkLst>
            <pc:docMk/>
            <pc:sldMk cId="1065766889" sldId="2141411472"/>
            <ac:spMk id="7" creationId="{267930FB-0352-2225-E7DA-B727E95C9C6C}"/>
          </ac:spMkLst>
        </pc:spChg>
        <pc:spChg chg="mod">
          <ac:chgData name="John Francis" userId="b220ddd6-8b0a-4432-bbee-3e4c3b91ddfd" providerId="ADAL" clId="{3A9C74B9-79D3-4B1F-AA77-DABB4CC69EEB}" dt="2024-04-28T21:52:05.124" v="206"/>
          <ac:spMkLst>
            <pc:docMk/>
            <pc:sldMk cId="1065766889" sldId="2141411472"/>
            <ac:spMk id="8" creationId="{B2A7A5E7-AFEA-3B4E-B83F-197D56941E1E}"/>
          </ac:spMkLst>
        </pc:spChg>
        <pc:spChg chg="mod">
          <ac:chgData name="John Francis" userId="b220ddd6-8b0a-4432-bbee-3e4c3b91ddfd" providerId="ADAL" clId="{3A9C74B9-79D3-4B1F-AA77-DABB4CC69EEB}" dt="2024-04-28T21:52:05.124" v="206"/>
          <ac:spMkLst>
            <pc:docMk/>
            <pc:sldMk cId="1065766889" sldId="2141411472"/>
            <ac:spMk id="9" creationId="{05E26F7E-1771-051D-5A17-729DFE6D430E}"/>
          </ac:spMkLst>
        </pc:spChg>
        <pc:spChg chg="mod">
          <ac:chgData name="John Francis" userId="b220ddd6-8b0a-4432-bbee-3e4c3b91ddfd" providerId="ADAL" clId="{3A9C74B9-79D3-4B1F-AA77-DABB4CC69EEB}" dt="2024-04-28T21:52:05.124" v="206"/>
          <ac:spMkLst>
            <pc:docMk/>
            <pc:sldMk cId="1065766889" sldId="2141411472"/>
            <ac:spMk id="10" creationId="{45506A8E-14AD-4165-B647-2F937CD3977D}"/>
          </ac:spMkLst>
        </pc:spChg>
        <pc:spChg chg="mod">
          <ac:chgData name="John Francis" userId="b220ddd6-8b0a-4432-bbee-3e4c3b91ddfd" providerId="ADAL" clId="{3A9C74B9-79D3-4B1F-AA77-DABB4CC69EEB}" dt="2024-04-28T21:52:05.124" v="206"/>
          <ac:spMkLst>
            <pc:docMk/>
            <pc:sldMk cId="1065766889" sldId="2141411472"/>
            <ac:spMk id="11" creationId="{57C6CE76-69A9-2624-FC9B-ACC235230E73}"/>
          </ac:spMkLst>
        </pc:spChg>
        <pc:spChg chg="mod">
          <ac:chgData name="John Francis" userId="b220ddd6-8b0a-4432-bbee-3e4c3b91ddfd" providerId="ADAL" clId="{3A9C74B9-79D3-4B1F-AA77-DABB4CC69EEB}" dt="2024-04-28T21:52:05.124" v="206"/>
          <ac:spMkLst>
            <pc:docMk/>
            <pc:sldMk cId="1065766889" sldId="2141411472"/>
            <ac:spMk id="12" creationId="{3A0E2A61-58F1-DDD8-9C88-DF3EA451082A}"/>
          </ac:spMkLst>
        </pc:spChg>
        <pc:spChg chg="mod">
          <ac:chgData name="John Francis" userId="b220ddd6-8b0a-4432-bbee-3e4c3b91ddfd" providerId="ADAL" clId="{3A9C74B9-79D3-4B1F-AA77-DABB4CC69EEB}" dt="2024-04-28T21:52:05.124" v="206"/>
          <ac:spMkLst>
            <pc:docMk/>
            <pc:sldMk cId="1065766889" sldId="2141411472"/>
            <ac:spMk id="13" creationId="{3A40C51D-1DA2-EF80-587C-117A9813AA47}"/>
          </ac:spMkLst>
        </pc:spChg>
        <pc:spChg chg="mod">
          <ac:chgData name="John Francis" userId="b220ddd6-8b0a-4432-bbee-3e4c3b91ddfd" providerId="ADAL" clId="{3A9C74B9-79D3-4B1F-AA77-DABB4CC69EEB}" dt="2024-04-28T21:52:05.124" v="206"/>
          <ac:spMkLst>
            <pc:docMk/>
            <pc:sldMk cId="1065766889" sldId="2141411472"/>
            <ac:spMk id="14" creationId="{89049F0B-D046-1F03-57CA-43D4C189B5CE}"/>
          </ac:spMkLst>
        </pc:spChg>
        <pc:spChg chg="mod">
          <ac:chgData name="John Francis" userId="b220ddd6-8b0a-4432-bbee-3e4c3b91ddfd" providerId="ADAL" clId="{3A9C74B9-79D3-4B1F-AA77-DABB4CC69EEB}" dt="2024-04-28T21:52:05.124" v="206"/>
          <ac:spMkLst>
            <pc:docMk/>
            <pc:sldMk cId="1065766889" sldId="2141411472"/>
            <ac:spMk id="15" creationId="{E7D879F6-C01C-5009-BA69-33258BF9BFE6}"/>
          </ac:spMkLst>
        </pc:spChg>
        <pc:spChg chg="mod">
          <ac:chgData name="John Francis" userId="b220ddd6-8b0a-4432-bbee-3e4c3b91ddfd" providerId="ADAL" clId="{3A9C74B9-79D3-4B1F-AA77-DABB4CC69EEB}" dt="2024-04-28T21:52:05.124" v="206"/>
          <ac:spMkLst>
            <pc:docMk/>
            <pc:sldMk cId="1065766889" sldId="2141411472"/>
            <ac:spMk id="16" creationId="{F1C6CE71-B03D-DCDA-2000-A595D044B7E6}"/>
          </ac:spMkLst>
        </pc:spChg>
        <pc:grpChg chg="add mod">
          <ac:chgData name="John Francis" userId="b220ddd6-8b0a-4432-bbee-3e4c3b91ddfd" providerId="ADAL" clId="{3A9C74B9-79D3-4B1F-AA77-DABB4CC69EEB}" dt="2024-04-28T21:52:25.555" v="294" actId="1037"/>
          <ac:grpSpMkLst>
            <pc:docMk/>
            <pc:sldMk cId="1065766889" sldId="2141411472"/>
            <ac:grpSpMk id="5" creationId="{F02F090A-8AC6-75F0-6CE3-03D234595B64}"/>
          </ac:grpSpMkLst>
        </pc:grpChg>
        <pc:picChg chg="del">
          <ac:chgData name="John Francis" userId="b220ddd6-8b0a-4432-bbee-3e4c3b91ddfd" providerId="ADAL" clId="{3A9C74B9-79D3-4B1F-AA77-DABB4CC69EEB}" dt="2024-04-28T21:52:03.958" v="205" actId="478"/>
          <ac:picMkLst>
            <pc:docMk/>
            <pc:sldMk cId="1065766889" sldId="2141411472"/>
            <ac:picMk id="112" creationId="{67D6DC00-F040-4826-8916-92A8F0B1C25D}"/>
          </ac:picMkLst>
        </pc:picChg>
      </pc:sldChg>
      <pc:sldChg chg="modSp del mod">
        <pc:chgData name="John Francis" userId="b220ddd6-8b0a-4432-bbee-3e4c3b91ddfd" providerId="ADAL" clId="{3A9C74B9-79D3-4B1F-AA77-DABB4CC69EEB}" dt="2024-04-29T01:42:35.704" v="1092" actId="47"/>
        <pc:sldMkLst>
          <pc:docMk/>
          <pc:sldMk cId="2512638653" sldId="2141411479"/>
        </pc:sldMkLst>
        <pc:spChg chg="mod">
          <ac:chgData name="John Francis" userId="b220ddd6-8b0a-4432-bbee-3e4c3b91ddfd" providerId="ADAL" clId="{3A9C74B9-79D3-4B1F-AA77-DABB4CC69EEB}" dt="2024-04-29T01:37:53.798" v="819" actId="14100"/>
          <ac:spMkLst>
            <pc:docMk/>
            <pc:sldMk cId="2512638653" sldId="2141411479"/>
            <ac:spMk id="6" creationId="{C2BFF444-07C7-2237-9DE7-42275DD9D3D5}"/>
          </ac:spMkLst>
        </pc:spChg>
        <pc:picChg chg="mod">
          <ac:chgData name="John Francis" userId="b220ddd6-8b0a-4432-bbee-3e4c3b91ddfd" providerId="ADAL" clId="{3A9C74B9-79D3-4B1F-AA77-DABB4CC69EEB}" dt="2024-04-29T01:37:51.428" v="818" actId="1076"/>
          <ac:picMkLst>
            <pc:docMk/>
            <pc:sldMk cId="2512638653" sldId="2141411479"/>
            <ac:picMk id="4" creationId="{9CAA2DD4-85D0-3F46-EDBF-4EB58C4B8C13}"/>
          </ac:picMkLst>
        </pc:picChg>
      </pc:sldChg>
      <pc:sldChg chg="del">
        <pc:chgData name="John Francis" userId="b220ddd6-8b0a-4432-bbee-3e4c3b91ddfd" providerId="ADAL" clId="{3A9C74B9-79D3-4B1F-AA77-DABB4CC69EEB}" dt="2024-04-28T22:07:24.642" v="631" actId="47"/>
        <pc:sldMkLst>
          <pc:docMk/>
          <pc:sldMk cId="3381054585" sldId="2141411486"/>
        </pc:sldMkLst>
      </pc:sldChg>
      <pc:sldChg chg="del">
        <pc:chgData name="John Francis" userId="b220ddd6-8b0a-4432-bbee-3e4c3b91ddfd" providerId="ADAL" clId="{3A9C74B9-79D3-4B1F-AA77-DABB4CC69EEB}" dt="2024-04-29T01:29:53.783" v="659" actId="47"/>
        <pc:sldMkLst>
          <pc:docMk/>
          <pc:sldMk cId="2241655740" sldId="2141411489"/>
        </pc:sldMkLst>
      </pc:sldChg>
      <pc:sldChg chg="delSp modSp mod">
        <pc:chgData name="John Francis" userId="b220ddd6-8b0a-4432-bbee-3e4c3b91ddfd" providerId="ADAL" clId="{3A9C74B9-79D3-4B1F-AA77-DABB4CC69EEB}" dt="2024-04-28T21:42:45.866" v="175" actId="478"/>
        <pc:sldMkLst>
          <pc:docMk/>
          <pc:sldMk cId="2287228731" sldId="2147479073"/>
        </pc:sldMkLst>
        <pc:spChg chg="mod">
          <ac:chgData name="John Francis" userId="b220ddd6-8b0a-4432-bbee-3e4c3b91ddfd" providerId="ADAL" clId="{3A9C74B9-79D3-4B1F-AA77-DABB4CC69EEB}" dt="2024-04-28T21:41:32.750" v="172" actId="14100"/>
          <ac:spMkLst>
            <pc:docMk/>
            <pc:sldMk cId="2287228731" sldId="2147479073"/>
            <ac:spMk id="7" creationId="{323EE123-7053-C5F3-465F-A5D37F9F8BCB}"/>
          </ac:spMkLst>
        </pc:spChg>
        <pc:spChg chg="del mod">
          <ac:chgData name="John Francis" userId="b220ddd6-8b0a-4432-bbee-3e4c3b91ddfd" providerId="ADAL" clId="{3A9C74B9-79D3-4B1F-AA77-DABB4CC69EEB}" dt="2024-04-28T21:42:45.866" v="175" actId="478"/>
          <ac:spMkLst>
            <pc:docMk/>
            <pc:sldMk cId="2287228731" sldId="2147479073"/>
            <ac:spMk id="22" creationId="{83304C3F-1450-B5A3-0502-C1E5B355A5EF}"/>
          </ac:spMkLst>
        </pc:spChg>
      </pc:sldChg>
      <pc:sldChg chg="addSp delSp modSp mod delAnim">
        <pc:chgData name="John Francis" userId="b220ddd6-8b0a-4432-bbee-3e4c3b91ddfd" providerId="ADAL" clId="{3A9C74B9-79D3-4B1F-AA77-DABB4CC69EEB}" dt="2024-04-29T12:47:19.886" v="3210" actId="6549"/>
        <pc:sldMkLst>
          <pc:docMk/>
          <pc:sldMk cId="274086999" sldId="2147479074"/>
        </pc:sldMkLst>
        <pc:spChg chg="mod">
          <ac:chgData name="John Francis" userId="b220ddd6-8b0a-4432-bbee-3e4c3b91ddfd" providerId="ADAL" clId="{3A9C74B9-79D3-4B1F-AA77-DABB4CC69EEB}" dt="2024-04-29T12:47:19.886" v="3210" actId="6549"/>
          <ac:spMkLst>
            <pc:docMk/>
            <pc:sldMk cId="274086999" sldId="2147479074"/>
            <ac:spMk id="3" creationId="{831998EF-CFD1-3FFA-D574-D7A749E9F11D}"/>
          </ac:spMkLst>
        </pc:spChg>
        <pc:spChg chg="del mod">
          <ac:chgData name="John Francis" userId="b220ddd6-8b0a-4432-bbee-3e4c3b91ddfd" providerId="ADAL" clId="{3A9C74B9-79D3-4B1F-AA77-DABB4CC69EEB}" dt="2024-04-28T21:47:41.201" v="196" actId="478"/>
          <ac:spMkLst>
            <pc:docMk/>
            <pc:sldMk cId="274086999" sldId="2147479074"/>
            <ac:spMk id="5" creationId="{130A61FD-6A3E-72B8-1EF6-E95B1A0D7B67}"/>
          </ac:spMkLst>
        </pc:spChg>
        <pc:spChg chg="add del mod">
          <ac:chgData name="John Francis" userId="b220ddd6-8b0a-4432-bbee-3e4c3b91ddfd" providerId="ADAL" clId="{3A9C74B9-79D3-4B1F-AA77-DABB4CC69EEB}" dt="2024-04-29T12:43:17.162" v="3102" actId="478"/>
          <ac:spMkLst>
            <pc:docMk/>
            <pc:sldMk cId="274086999" sldId="2147479074"/>
            <ac:spMk id="5" creationId="{77B6D2BD-15E6-3FFA-4694-E0644DE2B502}"/>
          </ac:spMkLst>
        </pc:spChg>
        <pc:spChg chg="add del mod">
          <ac:chgData name="John Francis" userId="b220ddd6-8b0a-4432-bbee-3e4c3b91ddfd" providerId="ADAL" clId="{3A9C74B9-79D3-4B1F-AA77-DABB4CC69EEB}" dt="2024-04-29T12:43:15.394" v="3101" actId="478"/>
          <ac:spMkLst>
            <pc:docMk/>
            <pc:sldMk cId="274086999" sldId="2147479074"/>
            <ac:spMk id="7" creationId="{18FCCC0F-D0ED-3B8E-A995-E77FB0B57C05}"/>
          </ac:spMkLst>
        </pc:spChg>
        <pc:spChg chg="add del mod">
          <ac:chgData name="John Francis" userId="b220ddd6-8b0a-4432-bbee-3e4c3b91ddfd" providerId="ADAL" clId="{3A9C74B9-79D3-4B1F-AA77-DABB4CC69EEB}" dt="2024-04-28T21:47:44.407" v="197" actId="478"/>
          <ac:spMkLst>
            <pc:docMk/>
            <pc:sldMk cId="274086999" sldId="2147479074"/>
            <ac:spMk id="7" creationId="{E444830C-805E-9258-1877-9765E6021CD5}"/>
          </ac:spMkLst>
        </pc:spChg>
        <pc:spChg chg="del mod">
          <ac:chgData name="John Francis" userId="b220ddd6-8b0a-4432-bbee-3e4c3b91ddfd" providerId="ADAL" clId="{3A9C74B9-79D3-4B1F-AA77-DABB4CC69EEB}" dt="2024-04-29T02:07:07.060" v="2095" actId="478"/>
          <ac:spMkLst>
            <pc:docMk/>
            <pc:sldMk cId="274086999" sldId="2147479074"/>
            <ac:spMk id="8" creationId="{7FF2EABE-4034-6E7F-E20B-1E693C093530}"/>
          </ac:spMkLst>
        </pc:spChg>
        <pc:spChg chg="del mod">
          <ac:chgData name="John Francis" userId="b220ddd6-8b0a-4432-bbee-3e4c3b91ddfd" providerId="ADAL" clId="{3A9C74B9-79D3-4B1F-AA77-DABB4CC69EEB}" dt="2024-04-29T02:07:07.060" v="2095" actId="478"/>
          <ac:spMkLst>
            <pc:docMk/>
            <pc:sldMk cId="274086999" sldId="2147479074"/>
            <ac:spMk id="9" creationId="{0A4DA4C8-1B4F-4B15-540C-5E05917F1BF4}"/>
          </ac:spMkLst>
        </pc:spChg>
        <pc:spChg chg="del mod">
          <ac:chgData name="John Francis" userId="b220ddd6-8b0a-4432-bbee-3e4c3b91ddfd" providerId="ADAL" clId="{3A9C74B9-79D3-4B1F-AA77-DABB4CC69EEB}" dt="2024-04-29T02:07:07.060" v="2095" actId="478"/>
          <ac:spMkLst>
            <pc:docMk/>
            <pc:sldMk cId="274086999" sldId="2147479074"/>
            <ac:spMk id="10" creationId="{AC8A3578-E110-E971-EB9C-73031EE3879E}"/>
          </ac:spMkLst>
        </pc:spChg>
        <pc:spChg chg="del mod">
          <ac:chgData name="John Francis" userId="b220ddd6-8b0a-4432-bbee-3e4c3b91ddfd" providerId="ADAL" clId="{3A9C74B9-79D3-4B1F-AA77-DABB4CC69EEB}" dt="2024-04-29T02:07:07.060" v="2095" actId="478"/>
          <ac:spMkLst>
            <pc:docMk/>
            <pc:sldMk cId="274086999" sldId="2147479074"/>
            <ac:spMk id="11" creationId="{3D2F7F9A-2E8C-119E-E905-BD1D7EC771F0}"/>
          </ac:spMkLst>
        </pc:spChg>
        <pc:spChg chg="del mod">
          <ac:chgData name="John Francis" userId="b220ddd6-8b0a-4432-bbee-3e4c3b91ddfd" providerId="ADAL" clId="{3A9C74B9-79D3-4B1F-AA77-DABB4CC69EEB}" dt="2024-04-29T02:07:07.060" v="2095" actId="478"/>
          <ac:spMkLst>
            <pc:docMk/>
            <pc:sldMk cId="274086999" sldId="2147479074"/>
            <ac:spMk id="15" creationId="{EBEA6114-2F10-3E07-64F5-99A570BCFADB}"/>
          </ac:spMkLst>
        </pc:spChg>
        <pc:spChg chg="del mod">
          <ac:chgData name="John Francis" userId="b220ddd6-8b0a-4432-bbee-3e4c3b91ddfd" providerId="ADAL" clId="{3A9C74B9-79D3-4B1F-AA77-DABB4CC69EEB}" dt="2024-04-29T02:07:07.060" v="2095" actId="478"/>
          <ac:spMkLst>
            <pc:docMk/>
            <pc:sldMk cId="274086999" sldId="2147479074"/>
            <ac:spMk id="16" creationId="{97D3ED48-A7AC-DD60-41F5-F13685695220}"/>
          </ac:spMkLst>
        </pc:spChg>
        <pc:spChg chg="del mod">
          <ac:chgData name="John Francis" userId="b220ddd6-8b0a-4432-bbee-3e4c3b91ddfd" providerId="ADAL" clId="{3A9C74B9-79D3-4B1F-AA77-DABB4CC69EEB}" dt="2024-04-29T02:07:07.060" v="2095" actId="478"/>
          <ac:spMkLst>
            <pc:docMk/>
            <pc:sldMk cId="274086999" sldId="2147479074"/>
            <ac:spMk id="18" creationId="{BADB345E-AF28-7F6F-925B-CE14E873BF8A}"/>
          </ac:spMkLst>
        </pc:spChg>
        <pc:spChg chg="del mod">
          <ac:chgData name="John Francis" userId="b220ddd6-8b0a-4432-bbee-3e4c3b91ddfd" providerId="ADAL" clId="{3A9C74B9-79D3-4B1F-AA77-DABB4CC69EEB}" dt="2024-04-29T02:07:07.060" v="2095" actId="478"/>
          <ac:spMkLst>
            <pc:docMk/>
            <pc:sldMk cId="274086999" sldId="2147479074"/>
            <ac:spMk id="24" creationId="{B82F46CB-F7AA-99C2-4064-39A943EDB0F4}"/>
          </ac:spMkLst>
        </pc:spChg>
        <pc:spChg chg="del mod">
          <ac:chgData name="John Francis" userId="b220ddd6-8b0a-4432-bbee-3e4c3b91ddfd" providerId="ADAL" clId="{3A9C74B9-79D3-4B1F-AA77-DABB4CC69EEB}" dt="2024-04-29T02:07:07.060" v="2095" actId="478"/>
          <ac:spMkLst>
            <pc:docMk/>
            <pc:sldMk cId="274086999" sldId="2147479074"/>
            <ac:spMk id="25" creationId="{0E663D61-3EB3-9588-49A5-80AB732E69CE}"/>
          </ac:spMkLst>
        </pc:spChg>
        <pc:spChg chg="del mod">
          <ac:chgData name="John Francis" userId="b220ddd6-8b0a-4432-bbee-3e4c3b91ddfd" providerId="ADAL" clId="{3A9C74B9-79D3-4B1F-AA77-DABB4CC69EEB}" dt="2024-04-29T02:07:07.060" v="2095" actId="478"/>
          <ac:spMkLst>
            <pc:docMk/>
            <pc:sldMk cId="274086999" sldId="2147479074"/>
            <ac:spMk id="26" creationId="{7B050217-D675-03D0-3BD8-FD11B7E0A014}"/>
          </ac:spMkLst>
        </pc:spChg>
        <pc:spChg chg="del mod">
          <ac:chgData name="John Francis" userId="b220ddd6-8b0a-4432-bbee-3e4c3b91ddfd" providerId="ADAL" clId="{3A9C74B9-79D3-4B1F-AA77-DABB4CC69EEB}" dt="2024-04-29T02:07:07.060" v="2095" actId="478"/>
          <ac:spMkLst>
            <pc:docMk/>
            <pc:sldMk cId="274086999" sldId="2147479074"/>
            <ac:spMk id="27" creationId="{595977B9-5390-3F32-4B8C-C1F2F4ED741F}"/>
          </ac:spMkLst>
        </pc:spChg>
        <pc:spChg chg="del mod">
          <ac:chgData name="John Francis" userId="b220ddd6-8b0a-4432-bbee-3e4c3b91ddfd" providerId="ADAL" clId="{3A9C74B9-79D3-4B1F-AA77-DABB4CC69EEB}" dt="2024-04-29T02:07:07.060" v="2095" actId="478"/>
          <ac:spMkLst>
            <pc:docMk/>
            <pc:sldMk cId="274086999" sldId="2147479074"/>
            <ac:spMk id="28" creationId="{2EAA1DA4-E5AF-0CA0-C60F-F0075A9ED3A5}"/>
          </ac:spMkLst>
        </pc:spChg>
        <pc:spChg chg="del mod">
          <ac:chgData name="John Francis" userId="b220ddd6-8b0a-4432-bbee-3e4c3b91ddfd" providerId="ADAL" clId="{3A9C74B9-79D3-4B1F-AA77-DABB4CC69EEB}" dt="2024-04-29T02:07:07.060" v="2095" actId="478"/>
          <ac:spMkLst>
            <pc:docMk/>
            <pc:sldMk cId="274086999" sldId="2147479074"/>
            <ac:spMk id="29" creationId="{B7D05334-4819-2950-1986-C231288CF90F}"/>
          </ac:spMkLst>
        </pc:spChg>
        <pc:spChg chg="del mod">
          <ac:chgData name="John Francis" userId="b220ddd6-8b0a-4432-bbee-3e4c3b91ddfd" providerId="ADAL" clId="{3A9C74B9-79D3-4B1F-AA77-DABB4CC69EEB}" dt="2024-04-29T02:07:07.060" v="2095" actId="478"/>
          <ac:spMkLst>
            <pc:docMk/>
            <pc:sldMk cId="274086999" sldId="2147479074"/>
            <ac:spMk id="31" creationId="{56AA7928-BAC4-BD11-D1E7-1C0AF569F781}"/>
          </ac:spMkLst>
        </pc:spChg>
        <pc:spChg chg="del mod">
          <ac:chgData name="John Francis" userId="b220ddd6-8b0a-4432-bbee-3e4c3b91ddfd" providerId="ADAL" clId="{3A9C74B9-79D3-4B1F-AA77-DABB4CC69EEB}" dt="2024-04-29T02:07:07.060" v="2095" actId="478"/>
          <ac:spMkLst>
            <pc:docMk/>
            <pc:sldMk cId="274086999" sldId="2147479074"/>
            <ac:spMk id="33" creationId="{BF229B67-3030-C0C0-F3CB-5685ED115344}"/>
          </ac:spMkLst>
        </pc:spChg>
        <pc:spChg chg="add mod">
          <ac:chgData name="John Francis" userId="b220ddd6-8b0a-4432-bbee-3e4c3b91ddfd" providerId="ADAL" clId="{3A9C74B9-79D3-4B1F-AA77-DABB4CC69EEB}" dt="2024-04-28T21:48:05.170" v="200" actId="14100"/>
          <ac:spMkLst>
            <pc:docMk/>
            <pc:sldMk cId="274086999" sldId="2147479074"/>
            <ac:spMk id="34" creationId="{DA0B81AF-7766-2032-91F5-F9E7ABFE2C52}"/>
          </ac:spMkLst>
        </pc:spChg>
        <pc:spChg chg="mod">
          <ac:chgData name="John Francis" userId="b220ddd6-8b0a-4432-bbee-3e4c3b91ddfd" providerId="ADAL" clId="{3A9C74B9-79D3-4B1F-AA77-DABB4CC69EEB}" dt="2024-04-28T21:59:56.070" v="515" actId="207"/>
          <ac:spMkLst>
            <pc:docMk/>
            <pc:sldMk cId="274086999" sldId="2147479074"/>
            <ac:spMk id="36" creationId="{1C4A1510-DCDD-9E93-050C-93DEE3B492A8}"/>
          </ac:spMkLst>
        </pc:spChg>
        <pc:spChg chg="mod">
          <ac:chgData name="John Francis" userId="b220ddd6-8b0a-4432-bbee-3e4c3b91ddfd" providerId="ADAL" clId="{3A9C74B9-79D3-4B1F-AA77-DABB4CC69EEB}" dt="2024-04-28T21:59:56.070" v="515" actId="207"/>
          <ac:spMkLst>
            <pc:docMk/>
            <pc:sldMk cId="274086999" sldId="2147479074"/>
            <ac:spMk id="37" creationId="{C3E53A0C-0D21-4AC5-0170-778921131FB4}"/>
          </ac:spMkLst>
        </pc:spChg>
        <pc:spChg chg="mod">
          <ac:chgData name="John Francis" userId="b220ddd6-8b0a-4432-bbee-3e4c3b91ddfd" providerId="ADAL" clId="{3A9C74B9-79D3-4B1F-AA77-DABB4CC69EEB}" dt="2024-04-28T21:59:56.070" v="515" actId="207"/>
          <ac:spMkLst>
            <pc:docMk/>
            <pc:sldMk cId="274086999" sldId="2147479074"/>
            <ac:spMk id="38" creationId="{D14BE2B5-015B-84D2-8AF4-37527E6EB4A7}"/>
          </ac:spMkLst>
        </pc:spChg>
        <pc:spChg chg="mod">
          <ac:chgData name="John Francis" userId="b220ddd6-8b0a-4432-bbee-3e4c3b91ddfd" providerId="ADAL" clId="{3A9C74B9-79D3-4B1F-AA77-DABB4CC69EEB}" dt="2024-04-28T21:59:56.070" v="515" actId="207"/>
          <ac:spMkLst>
            <pc:docMk/>
            <pc:sldMk cId="274086999" sldId="2147479074"/>
            <ac:spMk id="39" creationId="{23EB7823-08FB-4D74-7337-FC8790CEE758}"/>
          </ac:spMkLst>
        </pc:spChg>
        <pc:spChg chg="mod">
          <ac:chgData name="John Francis" userId="b220ddd6-8b0a-4432-bbee-3e4c3b91ddfd" providerId="ADAL" clId="{3A9C74B9-79D3-4B1F-AA77-DABB4CC69EEB}" dt="2024-04-28T21:59:56.070" v="515" actId="207"/>
          <ac:spMkLst>
            <pc:docMk/>
            <pc:sldMk cId="274086999" sldId="2147479074"/>
            <ac:spMk id="40" creationId="{F6DE0965-095F-6A30-1B8A-9F36A3234BAB}"/>
          </ac:spMkLst>
        </pc:spChg>
        <pc:spChg chg="mod">
          <ac:chgData name="John Francis" userId="b220ddd6-8b0a-4432-bbee-3e4c3b91ddfd" providerId="ADAL" clId="{3A9C74B9-79D3-4B1F-AA77-DABB4CC69EEB}" dt="2024-04-28T21:59:56.070" v="515" actId="207"/>
          <ac:spMkLst>
            <pc:docMk/>
            <pc:sldMk cId="274086999" sldId="2147479074"/>
            <ac:spMk id="41" creationId="{311E9C0E-0C86-120F-BC7C-002EE6A8006F}"/>
          </ac:spMkLst>
        </pc:spChg>
        <pc:spChg chg="mod">
          <ac:chgData name="John Francis" userId="b220ddd6-8b0a-4432-bbee-3e4c3b91ddfd" providerId="ADAL" clId="{3A9C74B9-79D3-4B1F-AA77-DABB4CC69EEB}" dt="2024-04-28T21:59:56.070" v="515" actId="207"/>
          <ac:spMkLst>
            <pc:docMk/>
            <pc:sldMk cId="274086999" sldId="2147479074"/>
            <ac:spMk id="42" creationId="{72804B06-8887-7C12-4175-91D7D24407E6}"/>
          </ac:spMkLst>
        </pc:spChg>
        <pc:spChg chg="mod">
          <ac:chgData name="John Francis" userId="b220ddd6-8b0a-4432-bbee-3e4c3b91ddfd" providerId="ADAL" clId="{3A9C74B9-79D3-4B1F-AA77-DABB4CC69EEB}" dt="2024-04-28T21:59:56.070" v="515" actId="207"/>
          <ac:spMkLst>
            <pc:docMk/>
            <pc:sldMk cId="274086999" sldId="2147479074"/>
            <ac:spMk id="43" creationId="{A4227CC0-301A-AA27-AB93-5A6FA2355289}"/>
          </ac:spMkLst>
        </pc:spChg>
        <pc:spChg chg="mod">
          <ac:chgData name="John Francis" userId="b220ddd6-8b0a-4432-bbee-3e4c3b91ddfd" providerId="ADAL" clId="{3A9C74B9-79D3-4B1F-AA77-DABB4CC69EEB}" dt="2024-04-28T21:59:56.070" v="515" actId="207"/>
          <ac:spMkLst>
            <pc:docMk/>
            <pc:sldMk cId="274086999" sldId="2147479074"/>
            <ac:spMk id="44" creationId="{CC987592-ED2F-F513-5303-069053BE0BFB}"/>
          </ac:spMkLst>
        </pc:spChg>
        <pc:spChg chg="mod">
          <ac:chgData name="John Francis" userId="b220ddd6-8b0a-4432-bbee-3e4c3b91ddfd" providerId="ADAL" clId="{3A9C74B9-79D3-4B1F-AA77-DABB4CC69EEB}" dt="2024-04-28T21:59:56.070" v="515" actId="207"/>
          <ac:spMkLst>
            <pc:docMk/>
            <pc:sldMk cId="274086999" sldId="2147479074"/>
            <ac:spMk id="45" creationId="{E876B8BE-BD0A-F287-561E-365935F1F7FA}"/>
          </ac:spMkLst>
        </pc:spChg>
        <pc:spChg chg="mod">
          <ac:chgData name="John Francis" userId="b220ddd6-8b0a-4432-bbee-3e4c3b91ddfd" providerId="ADAL" clId="{3A9C74B9-79D3-4B1F-AA77-DABB4CC69EEB}" dt="2024-04-28T21:59:56.070" v="515" actId="207"/>
          <ac:spMkLst>
            <pc:docMk/>
            <pc:sldMk cId="274086999" sldId="2147479074"/>
            <ac:spMk id="46" creationId="{63FE50EC-C466-74CE-7D8A-B87DF606EFF2}"/>
          </ac:spMkLst>
        </pc:spChg>
        <pc:grpChg chg="del mod">
          <ac:chgData name="John Francis" userId="b220ddd6-8b0a-4432-bbee-3e4c3b91ddfd" providerId="ADAL" clId="{3A9C74B9-79D3-4B1F-AA77-DABB4CC69EEB}" dt="2024-04-29T02:07:07.060" v="2095" actId="478"/>
          <ac:grpSpMkLst>
            <pc:docMk/>
            <pc:sldMk cId="274086999" sldId="2147479074"/>
            <ac:grpSpMk id="12" creationId="{82A02538-FB20-503B-CDBE-157194AB8D44}"/>
          </ac:grpSpMkLst>
        </pc:grpChg>
        <pc:grpChg chg="del mod">
          <ac:chgData name="John Francis" userId="b220ddd6-8b0a-4432-bbee-3e4c3b91ddfd" providerId="ADAL" clId="{3A9C74B9-79D3-4B1F-AA77-DABB4CC69EEB}" dt="2024-04-29T02:07:07.060" v="2095" actId="478"/>
          <ac:grpSpMkLst>
            <pc:docMk/>
            <pc:sldMk cId="274086999" sldId="2147479074"/>
            <ac:grpSpMk id="19" creationId="{2AF8F0A9-C659-C94E-544F-7AEF784361B5}"/>
          </ac:grpSpMkLst>
        </pc:grpChg>
        <pc:grpChg chg="add del mod">
          <ac:chgData name="John Francis" userId="b220ddd6-8b0a-4432-bbee-3e4c3b91ddfd" providerId="ADAL" clId="{3A9C74B9-79D3-4B1F-AA77-DABB4CC69EEB}" dt="2024-04-29T02:07:07.060" v="2095" actId="478"/>
          <ac:grpSpMkLst>
            <pc:docMk/>
            <pc:sldMk cId="274086999" sldId="2147479074"/>
            <ac:grpSpMk id="35" creationId="{0BD4A5A4-602E-D8A2-AD54-19356AA9A3AC}"/>
          </ac:grpSpMkLst>
        </pc:grpChg>
        <pc:picChg chg="add mod">
          <ac:chgData name="John Francis" userId="b220ddd6-8b0a-4432-bbee-3e4c3b91ddfd" providerId="ADAL" clId="{3A9C74B9-79D3-4B1F-AA77-DABB4CC69EEB}" dt="2024-04-29T12:43:44.352" v="3110" actId="1076"/>
          <ac:picMkLst>
            <pc:docMk/>
            <pc:sldMk cId="274086999" sldId="2147479074"/>
            <ac:picMk id="6" creationId="{B3E0EF9F-208C-E55B-58D3-595ACD2C98EA}"/>
          </ac:picMkLst>
        </pc:picChg>
        <pc:picChg chg="del mod">
          <ac:chgData name="John Francis" userId="b220ddd6-8b0a-4432-bbee-3e4c3b91ddfd" providerId="ADAL" clId="{3A9C74B9-79D3-4B1F-AA77-DABB4CC69EEB}" dt="2024-04-29T02:07:07.060" v="2095" actId="478"/>
          <ac:picMkLst>
            <pc:docMk/>
            <pc:sldMk cId="274086999" sldId="2147479074"/>
            <ac:picMk id="17" creationId="{BC2F478F-1787-162A-7A5F-8FA3FFE11391}"/>
          </ac:picMkLst>
        </pc:picChg>
        <pc:picChg chg="del">
          <ac:chgData name="John Francis" userId="b220ddd6-8b0a-4432-bbee-3e4c3b91ddfd" providerId="ADAL" clId="{3A9C74B9-79D3-4B1F-AA77-DABB4CC69EEB}" dt="2024-04-28T21:54:11.274" v="388" actId="478"/>
          <ac:picMkLst>
            <pc:docMk/>
            <pc:sldMk cId="274086999" sldId="2147479074"/>
            <ac:picMk id="30" creationId="{7969F27D-76CD-9860-CFBC-27C5868BF5E8}"/>
          </ac:picMkLst>
        </pc:picChg>
        <pc:picChg chg="del mod">
          <ac:chgData name="John Francis" userId="b220ddd6-8b0a-4432-bbee-3e4c3b91ddfd" providerId="ADAL" clId="{3A9C74B9-79D3-4B1F-AA77-DABB4CC69EEB}" dt="2024-04-29T02:07:07.060" v="2095" actId="478"/>
          <ac:picMkLst>
            <pc:docMk/>
            <pc:sldMk cId="274086999" sldId="2147479074"/>
            <ac:picMk id="32" creationId="{933150B0-4BCE-0CF8-1F94-EBA916CA8CA4}"/>
          </ac:picMkLst>
        </pc:picChg>
      </pc:sldChg>
      <pc:sldChg chg="modSp mod">
        <pc:chgData name="John Francis" userId="b220ddd6-8b0a-4432-bbee-3e4c3b91ddfd" providerId="ADAL" clId="{3A9C74B9-79D3-4B1F-AA77-DABB4CC69EEB}" dt="2024-04-28T21:43:46.869" v="177" actId="14100"/>
        <pc:sldMkLst>
          <pc:docMk/>
          <pc:sldMk cId="2048199462" sldId="2147479076"/>
        </pc:sldMkLst>
        <pc:spChg chg="mod">
          <ac:chgData name="John Francis" userId="b220ddd6-8b0a-4432-bbee-3e4c3b91ddfd" providerId="ADAL" clId="{3A9C74B9-79D3-4B1F-AA77-DABB4CC69EEB}" dt="2024-04-28T21:43:46.869" v="177" actId="14100"/>
          <ac:spMkLst>
            <pc:docMk/>
            <pc:sldMk cId="2048199462" sldId="2147479076"/>
            <ac:spMk id="3" creationId="{6258D1CB-91C5-D628-0090-6D49A65BF144}"/>
          </ac:spMkLst>
        </pc:spChg>
        <pc:spChg chg="mod">
          <ac:chgData name="John Francis" userId="b220ddd6-8b0a-4432-bbee-3e4c3b91ddfd" providerId="ADAL" clId="{3A9C74B9-79D3-4B1F-AA77-DABB4CC69EEB}" dt="2024-04-28T21:43:46.869" v="177" actId="14100"/>
          <ac:spMkLst>
            <pc:docMk/>
            <pc:sldMk cId="2048199462" sldId="2147479076"/>
            <ac:spMk id="4" creationId="{B8262327-7661-45D0-AA3B-81CDFD9BF89B}"/>
          </ac:spMkLst>
        </pc:spChg>
        <pc:spChg chg="mod">
          <ac:chgData name="John Francis" userId="b220ddd6-8b0a-4432-bbee-3e4c3b91ddfd" providerId="ADAL" clId="{3A9C74B9-79D3-4B1F-AA77-DABB4CC69EEB}" dt="2024-04-28T21:43:46.869" v="177" actId="14100"/>
          <ac:spMkLst>
            <pc:docMk/>
            <pc:sldMk cId="2048199462" sldId="2147479076"/>
            <ac:spMk id="5" creationId="{126D4454-9AC4-0969-3AEA-97045206D554}"/>
          </ac:spMkLst>
        </pc:spChg>
        <pc:spChg chg="mod">
          <ac:chgData name="John Francis" userId="b220ddd6-8b0a-4432-bbee-3e4c3b91ddfd" providerId="ADAL" clId="{3A9C74B9-79D3-4B1F-AA77-DABB4CC69EEB}" dt="2024-04-28T21:43:46.869" v="177" actId="14100"/>
          <ac:spMkLst>
            <pc:docMk/>
            <pc:sldMk cId="2048199462" sldId="2147479076"/>
            <ac:spMk id="7" creationId="{068CF91B-7F25-F7D1-74B5-B36BDA74645B}"/>
          </ac:spMkLst>
        </pc:spChg>
        <pc:spChg chg="mod">
          <ac:chgData name="John Francis" userId="b220ddd6-8b0a-4432-bbee-3e4c3b91ddfd" providerId="ADAL" clId="{3A9C74B9-79D3-4B1F-AA77-DABB4CC69EEB}" dt="2024-04-28T21:43:46.869" v="177" actId="14100"/>
          <ac:spMkLst>
            <pc:docMk/>
            <pc:sldMk cId="2048199462" sldId="2147479076"/>
            <ac:spMk id="8" creationId="{478D3A09-C4A0-4BA3-866F-4E5732FC8B10}"/>
          </ac:spMkLst>
        </pc:spChg>
        <pc:spChg chg="mod">
          <ac:chgData name="John Francis" userId="b220ddd6-8b0a-4432-bbee-3e4c3b91ddfd" providerId="ADAL" clId="{3A9C74B9-79D3-4B1F-AA77-DABB4CC69EEB}" dt="2024-04-28T21:43:46.869" v="177" actId="14100"/>
          <ac:spMkLst>
            <pc:docMk/>
            <pc:sldMk cId="2048199462" sldId="2147479076"/>
            <ac:spMk id="9" creationId="{438F501C-F629-4539-B95C-11CE95AE6DD9}"/>
          </ac:spMkLst>
        </pc:spChg>
        <pc:spChg chg="mod">
          <ac:chgData name="John Francis" userId="b220ddd6-8b0a-4432-bbee-3e4c3b91ddfd" providerId="ADAL" clId="{3A9C74B9-79D3-4B1F-AA77-DABB4CC69EEB}" dt="2024-04-28T21:43:46.869" v="177" actId="14100"/>
          <ac:spMkLst>
            <pc:docMk/>
            <pc:sldMk cId="2048199462" sldId="2147479076"/>
            <ac:spMk id="10" creationId="{482C4FC8-60F3-4746-BC9E-7C92306B0BBD}"/>
          </ac:spMkLst>
        </pc:spChg>
      </pc:sldChg>
      <pc:sldChg chg="addSp delSp modSp mod">
        <pc:chgData name="John Francis" userId="b220ddd6-8b0a-4432-bbee-3e4c3b91ddfd" providerId="ADAL" clId="{3A9C74B9-79D3-4B1F-AA77-DABB4CC69EEB}" dt="2024-04-28T21:43:59.145" v="179"/>
        <pc:sldMkLst>
          <pc:docMk/>
          <pc:sldMk cId="1688664352" sldId="2147479077"/>
        </pc:sldMkLst>
        <pc:spChg chg="del">
          <ac:chgData name="John Francis" userId="b220ddd6-8b0a-4432-bbee-3e4c3b91ddfd" providerId="ADAL" clId="{3A9C74B9-79D3-4B1F-AA77-DABB4CC69EEB}" dt="2024-04-28T21:43:58.495" v="178" actId="478"/>
          <ac:spMkLst>
            <pc:docMk/>
            <pc:sldMk cId="1688664352" sldId="2147479077"/>
            <ac:spMk id="3" creationId="{6258D1CB-91C5-D628-0090-6D49A65BF144}"/>
          </ac:spMkLst>
        </pc:spChg>
        <pc:spChg chg="del">
          <ac:chgData name="John Francis" userId="b220ddd6-8b0a-4432-bbee-3e4c3b91ddfd" providerId="ADAL" clId="{3A9C74B9-79D3-4B1F-AA77-DABB4CC69EEB}" dt="2024-04-28T21:43:58.495" v="178" actId="478"/>
          <ac:spMkLst>
            <pc:docMk/>
            <pc:sldMk cId="1688664352" sldId="2147479077"/>
            <ac:spMk id="4" creationId="{B8262327-7661-45D0-AA3B-81CDFD9BF89B}"/>
          </ac:spMkLst>
        </pc:spChg>
        <pc:spChg chg="del">
          <ac:chgData name="John Francis" userId="b220ddd6-8b0a-4432-bbee-3e4c3b91ddfd" providerId="ADAL" clId="{3A9C74B9-79D3-4B1F-AA77-DABB4CC69EEB}" dt="2024-04-28T21:43:58.495" v="178" actId="478"/>
          <ac:spMkLst>
            <pc:docMk/>
            <pc:sldMk cId="1688664352" sldId="2147479077"/>
            <ac:spMk id="5" creationId="{126D4454-9AC4-0969-3AEA-97045206D554}"/>
          </ac:spMkLst>
        </pc:spChg>
        <pc:spChg chg="del">
          <ac:chgData name="John Francis" userId="b220ddd6-8b0a-4432-bbee-3e4c3b91ddfd" providerId="ADAL" clId="{3A9C74B9-79D3-4B1F-AA77-DABB4CC69EEB}" dt="2024-04-28T21:43:58.495" v="178" actId="478"/>
          <ac:spMkLst>
            <pc:docMk/>
            <pc:sldMk cId="1688664352" sldId="2147479077"/>
            <ac:spMk id="7" creationId="{068CF91B-7F25-F7D1-74B5-B36BDA74645B}"/>
          </ac:spMkLst>
        </pc:spChg>
        <pc:spChg chg="del">
          <ac:chgData name="John Francis" userId="b220ddd6-8b0a-4432-bbee-3e4c3b91ddfd" providerId="ADAL" clId="{3A9C74B9-79D3-4B1F-AA77-DABB4CC69EEB}" dt="2024-04-28T21:43:58.495" v="178" actId="478"/>
          <ac:spMkLst>
            <pc:docMk/>
            <pc:sldMk cId="1688664352" sldId="2147479077"/>
            <ac:spMk id="8" creationId="{478D3A09-C4A0-4BA3-866F-4E5732FC8B10}"/>
          </ac:spMkLst>
        </pc:spChg>
        <pc:spChg chg="del">
          <ac:chgData name="John Francis" userId="b220ddd6-8b0a-4432-bbee-3e4c3b91ddfd" providerId="ADAL" clId="{3A9C74B9-79D3-4B1F-AA77-DABB4CC69EEB}" dt="2024-04-28T21:43:58.495" v="178" actId="478"/>
          <ac:spMkLst>
            <pc:docMk/>
            <pc:sldMk cId="1688664352" sldId="2147479077"/>
            <ac:spMk id="9" creationId="{438F501C-F629-4539-B95C-11CE95AE6DD9}"/>
          </ac:spMkLst>
        </pc:spChg>
        <pc:spChg chg="del">
          <ac:chgData name="John Francis" userId="b220ddd6-8b0a-4432-bbee-3e4c3b91ddfd" providerId="ADAL" clId="{3A9C74B9-79D3-4B1F-AA77-DABB4CC69EEB}" dt="2024-04-28T21:43:58.495" v="178" actId="478"/>
          <ac:spMkLst>
            <pc:docMk/>
            <pc:sldMk cId="1688664352" sldId="2147479077"/>
            <ac:spMk id="10" creationId="{482C4FC8-60F3-4746-BC9E-7C92306B0BBD}"/>
          </ac:spMkLst>
        </pc:spChg>
        <pc:spChg chg="add mod">
          <ac:chgData name="John Francis" userId="b220ddd6-8b0a-4432-bbee-3e4c3b91ddfd" providerId="ADAL" clId="{3A9C74B9-79D3-4B1F-AA77-DABB4CC69EEB}" dt="2024-04-28T21:43:59.145" v="179"/>
          <ac:spMkLst>
            <pc:docMk/>
            <pc:sldMk cId="1688664352" sldId="2147479077"/>
            <ac:spMk id="11" creationId="{6D514729-40A5-B858-4CE5-7FAACE93629F}"/>
          </ac:spMkLst>
        </pc:spChg>
        <pc:spChg chg="add mod">
          <ac:chgData name="John Francis" userId="b220ddd6-8b0a-4432-bbee-3e4c3b91ddfd" providerId="ADAL" clId="{3A9C74B9-79D3-4B1F-AA77-DABB4CC69EEB}" dt="2024-04-28T21:43:59.145" v="179"/>
          <ac:spMkLst>
            <pc:docMk/>
            <pc:sldMk cId="1688664352" sldId="2147479077"/>
            <ac:spMk id="12" creationId="{94342A36-4548-902C-1F45-FD8CCDDA2908}"/>
          </ac:spMkLst>
        </pc:spChg>
        <pc:spChg chg="add mod">
          <ac:chgData name="John Francis" userId="b220ddd6-8b0a-4432-bbee-3e4c3b91ddfd" providerId="ADAL" clId="{3A9C74B9-79D3-4B1F-AA77-DABB4CC69EEB}" dt="2024-04-28T21:43:59.145" v="179"/>
          <ac:spMkLst>
            <pc:docMk/>
            <pc:sldMk cId="1688664352" sldId="2147479077"/>
            <ac:spMk id="13" creationId="{5527CB8A-12CD-803D-9EDE-52A316204A8E}"/>
          </ac:spMkLst>
        </pc:spChg>
        <pc:spChg chg="add mod">
          <ac:chgData name="John Francis" userId="b220ddd6-8b0a-4432-bbee-3e4c3b91ddfd" providerId="ADAL" clId="{3A9C74B9-79D3-4B1F-AA77-DABB4CC69EEB}" dt="2024-04-28T21:43:59.145" v="179"/>
          <ac:spMkLst>
            <pc:docMk/>
            <pc:sldMk cId="1688664352" sldId="2147479077"/>
            <ac:spMk id="14" creationId="{46070005-9677-8FFB-7DB9-04373FF3FF80}"/>
          </ac:spMkLst>
        </pc:spChg>
        <pc:spChg chg="add mod">
          <ac:chgData name="John Francis" userId="b220ddd6-8b0a-4432-bbee-3e4c3b91ddfd" providerId="ADAL" clId="{3A9C74B9-79D3-4B1F-AA77-DABB4CC69EEB}" dt="2024-04-28T21:43:59.145" v="179"/>
          <ac:spMkLst>
            <pc:docMk/>
            <pc:sldMk cId="1688664352" sldId="2147479077"/>
            <ac:spMk id="15" creationId="{B4D55BBB-61C4-0DA7-60E5-3652F319FBA4}"/>
          </ac:spMkLst>
        </pc:spChg>
        <pc:spChg chg="add mod">
          <ac:chgData name="John Francis" userId="b220ddd6-8b0a-4432-bbee-3e4c3b91ddfd" providerId="ADAL" clId="{3A9C74B9-79D3-4B1F-AA77-DABB4CC69EEB}" dt="2024-04-28T21:43:59.145" v="179"/>
          <ac:spMkLst>
            <pc:docMk/>
            <pc:sldMk cId="1688664352" sldId="2147479077"/>
            <ac:spMk id="16" creationId="{4C4D5FC0-5001-4AE0-3724-71EF24BE2F1B}"/>
          </ac:spMkLst>
        </pc:spChg>
        <pc:spChg chg="add mod">
          <ac:chgData name="John Francis" userId="b220ddd6-8b0a-4432-bbee-3e4c3b91ddfd" providerId="ADAL" clId="{3A9C74B9-79D3-4B1F-AA77-DABB4CC69EEB}" dt="2024-04-28T21:43:59.145" v="179"/>
          <ac:spMkLst>
            <pc:docMk/>
            <pc:sldMk cId="1688664352" sldId="2147479077"/>
            <ac:spMk id="17" creationId="{DCFA7315-E87C-21A6-F773-5F498013FC99}"/>
          </ac:spMkLst>
        </pc:spChg>
      </pc:sldChg>
      <pc:sldChg chg="del">
        <pc:chgData name="John Francis" userId="b220ddd6-8b0a-4432-bbee-3e4c3b91ddfd" providerId="ADAL" clId="{3A9C74B9-79D3-4B1F-AA77-DABB4CC69EEB}" dt="2024-04-29T01:42:37.401" v="1093" actId="47"/>
        <pc:sldMkLst>
          <pc:docMk/>
          <pc:sldMk cId="2013500120" sldId="2147479081"/>
        </pc:sldMkLst>
      </pc:sldChg>
      <pc:sldChg chg="del">
        <pc:chgData name="John Francis" userId="b220ddd6-8b0a-4432-bbee-3e4c3b91ddfd" providerId="ADAL" clId="{3A9C74B9-79D3-4B1F-AA77-DABB4CC69EEB}" dt="2024-04-29T01:42:37.936" v="1094" actId="47"/>
        <pc:sldMkLst>
          <pc:docMk/>
          <pc:sldMk cId="1290191315" sldId="2147479082"/>
        </pc:sldMkLst>
      </pc:sldChg>
      <pc:sldChg chg="del">
        <pc:chgData name="John Francis" userId="b220ddd6-8b0a-4432-bbee-3e4c3b91ddfd" providerId="ADAL" clId="{3A9C74B9-79D3-4B1F-AA77-DABB4CC69EEB}" dt="2024-04-29T01:42:38.407" v="1095" actId="47"/>
        <pc:sldMkLst>
          <pc:docMk/>
          <pc:sldMk cId="2713787925" sldId="2147479083"/>
        </pc:sldMkLst>
      </pc:sldChg>
      <pc:sldChg chg="modSp add mod">
        <pc:chgData name="John Francis" userId="b220ddd6-8b0a-4432-bbee-3e4c3b91ddfd" providerId="ADAL" clId="{3A9C74B9-79D3-4B1F-AA77-DABB4CC69EEB}" dt="2024-04-28T22:00:51.070" v="549" actId="6549"/>
        <pc:sldMkLst>
          <pc:docMk/>
          <pc:sldMk cId="1877905336" sldId="2147479084"/>
        </pc:sldMkLst>
        <pc:spChg chg="mod">
          <ac:chgData name="John Francis" userId="b220ddd6-8b0a-4432-bbee-3e4c3b91ddfd" providerId="ADAL" clId="{3A9C74B9-79D3-4B1F-AA77-DABB4CC69EEB}" dt="2024-04-28T22:00:51.070" v="549" actId="6549"/>
          <ac:spMkLst>
            <pc:docMk/>
            <pc:sldMk cId="1877905336" sldId="2147479084"/>
            <ac:spMk id="2" creationId="{7395B199-C13C-4E80-825E-9E0700A00BA6}"/>
          </ac:spMkLst>
        </pc:spChg>
      </pc:sldChg>
      <pc:sldChg chg="add del">
        <pc:chgData name="John Francis" userId="b220ddd6-8b0a-4432-bbee-3e4c3b91ddfd" providerId="ADAL" clId="{3A9C74B9-79D3-4B1F-AA77-DABB4CC69EEB}" dt="2024-04-28T21:48:07.714" v="201" actId="47"/>
        <pc:sldMkLst>
          <pc:docMk/>
          <pc:sldMk cId="1892742024" sldId="2147479085"/>
        </pc:sldMkLst>
      </pc:sldChg>
      <pc:sldChg chg="modSp add mod">
        <pc:chgData name="John Francis" userId="b220ddd6-8b0a-4432-bbee-3e4c3b91ddfd" providerId="ADAL" clId="{3A9C74B9-79D3-4B1F-AA77-DABB4CC69EEB}" dt="2024-04-28T22:07:21.110" v="630" actId="20577"/>
        <pc:sldMkLst>
          <pc:docMk/>
          <pc:sldMk cId="2407279285" sldId="2147479085"/>
        </pc:sldMkLst>
        <pc:spChg chg="mod">
          <ac:chgData name="John Francis" userId="b220ddd6-8b0a-4432-bbee-3e4c3b91ddfd" providerId="ADAL" clId="{3A9C74B9-79D3-4B1F-AA77-DABB4CC69EEB}" dt="2024-04-28T22:07:21.110" v="630" actId="20577"/>
          <ac:spMkLst>
            <pc:docMk/>
            <pc:sldMk cId="2407279285" sldId="2147479085"/>
            <ac:spMk id="2" creationId="{7395B199-C13C-4E80-825E-9E0700A00BA6}"/>
          </ac:spMkLst>
        </pc:spChg>
      </pc:sldChg>
      <pc:sldChg chg="modSp add mod">
        <pc:chgData name="John Francis" userId="b220ddd6-8b0a-4432-bbee-3e4c3b91ddfd" providerId="ADAL" clId="{3A9C74B9-79D3-4B1F-AA77-DABB4CC69EEB}" dt="2024-04-29T01:37:03.625" v="816" actId="20577"/>
        <pc:sldMkLst>
          <pc:docMk/>
          <pc:sldMk cId="257271413" sldId="2147479086"/>
        </pc:sldMkLst>
        <pc:spChg chg="mod">
          <ac:chgData name="John Francis" userId="b220ddd6-8b0a-4432-bbee-3e4c3b91ddfd" providerId="ADAL" clId="{3A9C74B9-79D3-4B1F-AA77-DABB4CC69EEB}" dt="2024-04-29T01:37:03.625" v="816" actId="20577"/>
          <ac:spMkLst>
            <pc:docMk/>
            <pc:sldMk cId="257271413" sldId="2147479086"/>
            <ac:spMk id="2" creationId="{7395B199-C13C-4E80-825E-9E0700A00BA6}"/>
          </ac:spMkLst>
        </pc:spChg>
      </pc:sldChg>
      <pc:sldChg chg="add del">
        <pc:chgData name="John Francis" userId="b220ddd6-8b0a-4432-bbee-3e4c3b91ddfd" providerId="ADAL" clId="{3A9C74B9-79D3-4B1F-AA77-DABB4CC69EEB}" dt="2024-04-29T01:36:00.556" v="804" actId="47"/>
        <pc:sldMkLst>
          <pc:docMk/>
          <pc:sldMk cId="850681462" sldId="2147479086"/>
        </pc:sldMkLst>
      </pc:sldChg>
      <pc:sldChg chg="addSp delSp modSp add mod ord addAnim delAnim">
        <pc:chgData name="John Francis" userId="b220ddd6-8b0a-4432-bbee-3e4c3b91ddfd" providerId="ADAL" clId="{3A9C74B9-79D3-4B1F-AA77-DABB4CC69EEB}" dt="2024-04-29T13:13:21.437" v="4612" actId="20577"/>
        <pc:sldMkLst>
          <pc:docMk/>
          <pc:sldMk cId="261830939" sldId="2147479087"/>
        </pc:sldMkLst>
        <pc:spChg chg="mod">
          <ac:chgData name="John Francis" userId="b220ddd6-8b0a-4432-bbee-3e4c3b91ddfd" providerId="ADAL" clId="{3A9C74B9-79D3-4B1F-AA77-DABB4CC69EEB}" dt="2024-04-29T02:27:56.819" v="2283" actId="20577"/>
          <ac:spMkLst>
            <pc:docMk/>
            <pc:sldMk cId="261830939" sldId="2147479087"/>
            <ac:spMk id="3" creationId="{831998EF-CFD1-3FFA-D574-D7A749E9F11D}"/>
          </ac:spMkLst>
        </pc:spChg>
        <pc:spChg chg="add del mod">
          <ac:chgData name="John Francis" userId="b220ddd6-8b0a-4432-bbee-3e4c3b91ddfd" providerId="ADAL" clId="{3A9C74B9-79D3-4B1F-AA77-DABB4CC69EEB}" dt="2024-04-29T12:44:24.026" v="3119" actId="478"/>
          <ac:spMkLst>
            <pc:docMk/>
            <pc:sldMk cId="261830939" sldId="2147479087"/>
            <ac:spMk id="5" creationId="{6FACF149-FEEB-F161-6553-EC844E1BB52D}"/>
          </ac:spMkLst>
        </pc:spChg>
        <pc:spChg chg="add del mod">
          <ac:chgData name="John Francis" userId="b220ddd6-8b0a-4432-bbee-3e4c3b91ddfd" providerId="ADAL" clId="{3A9C74B9-79D3-4B1F-AA77-DABB4CC69EEB}" dt="2024-04-29T12:44:24.026" v="3119" actId="478"/>
          <ac:spMkLst>
            <pc:docMk/>
            <pc:sldMk cId="261830939" sldId="2147479087"/>
            <ac:spMk id="7" creationId="{0A9C9E43-5115-225E-69E7-3F57C2FD980F}"/>
          </ac:spMkLst>
        </pc:spChg>
        <pc:spChg chg="add del">
          <ac:chgData name="John Francis" userId="b220ddd6-8b0a-4432-bbee-3e4c3b91ddfd" providerId="ADAL" clId="{3A9C74B9-79D3-4B1F-AA77-DABB4CC69EEB}" dt="2024-04-29T02:02:03.330" v="1792" actId="21"/>
          <ac:spMkLst>
            <pc:docMk/>
            <pc:sldMk cId="261830939" sldId="2147479087"/>
            <ac:spMk id="8" creationId="{7FF2EABE-4034-6E7F-E20B-1E693C093530}"/>
          </ac:spMkLst>
        </pc:spChg>
        <pc:spChg chg="add del">
          <ac:chgData name="John Francis" userId="b220ddd6-8b0a-4432-bbee-3e4c3b91ddfd" providerId="ADAL" clId="{3A9C74B9-79D3-4B1F-AA77-DABB4CC69EEB}" dt="2024-04-29T02:02:03.330" v="1792" actId="21"/>
          <ac:spMkLst>
            <pc:docMk/>
            <pc:sldMk cId="261830939" sldId="2147479087"/>
            <ac:spMk id="9" creationId="{0A4DA4C8-1B4F-4B15-540C-5E05917F1BF4}"/>
          </ac:spMkLst>
        </pc:spChg>
        <pc:spChg chg="add del">
          <ac:chgData name="John Francis" userId="b220ddd6-8b0a-4432-bbee-3e4c3b91ddfd" providerId="ADAL" clId="{3A9C74B9-79D3-4B1F-AA77-DABB4CC69EEB}" dt="2024-04-29T02:02:03.330" v="1792" actId="21"/>
          <ac:spMkLst>
            <pc:docMk/>
            <pc:sldMk cId="261830939" sldId="2147479087"/>
            <ac:spMk id="10" creationId="{AC8A3578-E110-E971-EB9C-73031EE3879E}"/>
          </ac:spMkLst>
        </pc:spChg>
        <pc:spChg chg="add del">
          <ac:chgData name="John Francis" userId="b220ddd6-8b0a-4432-bbee-3e4c3b91ddfd" providerId="ADAL" clId="{3A9C74B9-79D3-4B1F-AA77-DABB4CC69EEB}" dt="2024-04-29T02:02:03.330" v="1792" actId="21"/>
          <ac:spMkLst>
            <pc:docMk/>
            <pc:sldMk cId="261830939" sldId="2147479087"/>
            <ac:spMk id="11" creationId="{3D2F7F9A-2E8C-119E-E905-BD1D7EC771F0}"/>
          </ac:spMkLst>
        </pc:spChg>
        <pc:spChg chg="add del">
          <ac:chgData name="John Francis" userId="b220ddd6-8b0a-4432-bbee-3e4c3b91ddfd" providerId="ADAL" clId="{3A9C74B9-79D3-4B1F-AA77-DABB4CC69EEB}" dt="2024-04-29T02:02:03.330" v="1792" actId="21"/>
          <ac:spMkLst>
            <pc:docMk/>
            <pc:sldMk cId="261830939" sldId="2147479087"/>
            <ac:spMk id="15" creationId="{EBEA6114-2F10-3E07-64F5-99A570BCFADB}"/>
          </ac:spMkLst>
        </pc:spChg>
        <pc:spChg chg="add del">
          <ac:chgData name="John Francis" userId="b220ddd6-8b0a-4432-bbee-3e4c3b91ddfd" providerId="ADAL" clId="{3A9C74B9-79D3-4B1F-AA77-DABB4CC69EEB}" dt="2024-04-29T02:02:03.330" v="1792" actId="21"/>
          <ac:spMkLst>
            <pc:docMk/>
            <pc:sldMk cId="261830939" sldId="2147479087"/>
            <ac:spMk id="16" creationId="{97D3ED48-A7AC-DD60-41F5-F13685695220}"/>
          </ac:spMkLst>
        </pc:spChg>
        <pc:spChg chg="add del">
          <ac:chgData name="John Francis" userId="b220ddd6-8b0a-4432-bbee-3e4c3b91ddfd" providerId="ADAL" clId="{3A9C74B9-79D3-4B1F-AA77-DABB4CC69EEB}" dt="2024-04-29T02:02:03.330" v="1792" actId="21"/>
          <ac:spMkLst>
            <pc:docMk/>
            <pc:sldMk cId="261830939" sldId="2147479087"/>
            <ac:spMk id="18" creationId="{BADB345E-AF28-7F6F-925B-CE14E873BF8A}"/>
          </ac:spMkLst>
        </pc:spChg>
        <pc:spChg chg="add del">
          <ac:chgData name="John Francis" userId="b220ddd6-8b0a-4432-bbee-3e4c3b91ddfd" providerId="ADAL" clId="{3A9C74B9-79D3-4B1F-AA77-DABB4CC69EEB}" dt="2024-04-29T02:02:03.330" v="1792" actId="21"/>
          <ac:spMkLst>
            <pc:docMk/>
            <pc:sldMk cId="261830939" sldId="2147479087"/>
            <ac:spMk id="24" creationId="{B82F46CB-F7AA-99C2-4064-39A943EDB0F4}"/>
          </ac:spMkLst>
        </pc:spChg>
        <pc:spChg chg="add del">
          <ac:chgData name="John Francis" userId="b220ddd6-8b0a-4432-bbee-3e4c3b91ddfd" providerId="ADAL" clId="{3A9C74B9-79D3-4B1F-AA77-DABB4CC69EEB}" dt="2024-04-29T02:02:03.330" v="1792" actId="21"/>
          <ac:spMkLst>
            <pc:docMk/>
            <pc:sldMk cId="261830939" sldId="2147479087"/>
            <ac:spMk id="25" creationId="{0E663D61-3EB3-9588-49A5-80AB732E69CE}"/>
          </ac:spMkLst>
        </pc:spChg>
        <pc:spChg chg="add del">
          <ac:chgData name="John Francis" userId="b220ddd6-8b0a-4432-bbee-3e4c3b91ddfd" providerId="ADAL" clId="{3A9C74B9-79D3-4B1F-AA77-DABB4CC69EEB}" dt="2024-04-29T02:02:03.330" v="1792" actId="21"/>
          <ac:spMkLst>
            <pc:docMk/>
            <pc:sldMk cId="261830939" sldId="2147479087"/>
            <ac:spMk id="26" creationId="{7B050217-D675-03D0-3BD8-FD11B7E0A014}"/>
          </ac:spMkLst>
        </pc:spChg>
        <pc:spChg chg="add del">
          <ac:chgData name="John Francis" userId="b220ddd6-8b0a-4432-bbee-3e4c3b91ddfd" providerId="ADAL" clId="{3A9C74B9-79D3-4B1F-AA77-DABB4CC69EEB}" dt="2024-04-29T02:02:03.330" v="1792" actId="21"/>
          <ac:spMkLst>
            <pc:docMk/>
            <pc:sldMk cId="261830939" sldId="2147479087"/>
            <ac:spMk id="27" creationId="{595977B9-5390-3F32-4B8C-C1F2F4ED741F}"/>
          </ac:spMkLst>
        </pc:spChg>
        <pc:spChg chg="add del">
          <ac:chgData name="John Francis" userId="b220ddd6-8b0a-4432-bbee-3e4c3b91ddfd" providerId="ADAL" clId="{3A9C74B9-79D3-4B1F-AA77-DABB4CC69EEB}" dt="2024-04-29T02:02:03.330" v="1792" actId="21"/>
          <ac:spMkLst>
            <pc:docMk/>
            <pc:sldMk cId="261830939" sldId="2147479087"/>
            <ac:spMk id="28" creationId="{2EAA1DA4-E5AF-0CA0-C60F-F0075A9ED3A5}"/>
          </ac:spMkLst>
        </pc:spChg>
        <pc:spChg chg="add del">
          <ac:chgData name="John Francis" userId="b220ddd6-8b0a-4432-bbee-3e4c3b91ddfd" providerId="ADAL" clId="{3A9C74B9-79D3-4B1F-AA77-DABB4CC69EEB}" dt="2024-04-29T02:02:03.330" v="1792" actId="21"/>
          <ac:spMkLst>
            <pc:docMk/>
            <pc:sldMk cId="261830939" sldId="2147479087"/>
            <ac:spMk id="29" creationId="{B7D05334-4819-2950-1986-C231288CF90F}"/>
          </ac:spMkLst>
        </pc:spChg>
        <pc:spChg chg="add del">
          <ac:chgData name="John Francis" userId="b220ddd6-8b0a-4432-bbee-3e4c3b91ddfd" providerId="ADAL" clId="{3A9C74B9-79D3-4B1F-AA77-DABB4CC69EEB}" dt="2024-04-29T02:02:03.330" v="1792" actId="21"/>
          <ac:spMkLst>
            <pc:docMk/>
            <pc:sldMk cId="261830939" sldId="2147479087"/>
            <ac:spMk id="31" creationId="{56AA7928-BAC4-BD11-D1E7-1C0AF569F781}"/>
          </ac:spMkLst>
        </pc:spChg>
        <pc:spChg chg="add del">
          <ac:chgData name="John Francis" userId="b220ddd6-8b0a-4432-bbee-3e4c3b91ddfd" providerId="ADAL" clId="{3A9C74B9-79D3-4B1F-AA77-DABB4CC69EEB}" dt="2024-04-29T02:02:03.330" v="1792" actId="21"/>
          <ac:spMkLst>
            <pc:docMk/>
            <pc:sldMk cId="261830939" sldId="2147479087"/>
            <ac:spMk id="33" creationId="{BF229B67-3030-C0C0-F3CB-5685ED115344}"/>
          </ac:spMkLst>
        </pc:spChg>
        <pc:spChg chg="mod">
          <ac:chgData name="John Francis" userId="b220ddd6-8b0a-4432-bbee-3e4c3b91ddfd" providerId="ADAL" clId="{3A9C74B9-79D3-4B1F-AA77-DABB4CC69EEB}" dt="2024-04-29T13:13:21.437" v="4612" actId="20577"/>
          <ac:spMkLst>
            <pc:docMk/>
            <pc:sldMk cId="261830939" sldId="2147479087"/>
            <ac:spMk id="34" creationId="{DA0B81AF-7766-2032-91F5-F9E7ABFE2C52}"/>
          </ac:spMkLst>
        </pc:spChg>
        <pc:grpChg chg="add del">
          <ac:chgData name="John Francis" userId="b220ddd6-8b0a-4432-bbee-3e4c3b91ddfd" providerId="ADAL" clId="{3A9C74B9-79D3-4B1F-AA77-DABB4CC69EEB}" dt="2024-04-29T02:02:03.330" v="1792" actId="21"/>
          <ac:grpSpMkLst>
            <pc:docMk/>
            <pc:sldMk cId="261830939" sldId="2147479087"/>
            <ac:grpSpMk id="12" creationId="{82A02538-FB20-503B-CDBE-157194AB8D44}"/>
          </ac:grpSpMkLst>
        </pc:grpChg>
        <pc:grpChg chg="add del">
          <ac:chgData name="John Francis" userId="b220ddd6-8b0a-4432-bbee-3e4c3b91ddfd" providerId="ADAL" clId="{3A9C74B9-79D3-4B1F-AA77-DABB4CC69EEB}" dt="2024-04-29T02:02:03.330" v="1792" actId="21"/>
          <ac:grpSpMkLst>
            <pc:docMk/>
            <pc:sldMk cId="261830939" sldId="2147479087"/>
            <ac:grpSpMk id="19" creationId="{2AF8F0A9-C659-C94E-544F-7AEF784361B5}"/>
          </ac:grpSpMkLst>
        </pc:grpChg>
        <pc:grpChg chg="add del">
          <ac:chgData name="John Francis" userId="b220ddd6-8b0a-4432-bbee-3e4c3b91ddfd" providerId="ADAL" clId="{3A9C74B9-79D3-4B1F-AA77-DABB4CC69EEB}" dt="2024-04-29T02:02:03.330" v="1792" actId="21"/>
          <ac:grpSpMkLst>
            <pc:docMk/>
            <pc:sldMk cId="261830939" sldId="2147479087"/>
            <ac:grpSpMk id="35" creationId="{0BD4A5A4-602E-D8A2-AD54-19356AA9A3AC}"/>
          </ac:grpSpMkLst>
        </pc:grpChg>
        <pc:picChg chg="del mod">
          <ac:chgData name="John Francis" userId="b220ddd6-8b0a-4432-bbee-3e4c3b91ddfd" providerId="ADAL" clId="{3A9C74B9-79D3-4B1F-AA77-DABB4CC69EEB}" dt="2024-04-29T12:44:24.026" v="3119" actId="478"/>
          <ac:picMkLst>
            <pc:docMk/>
            <pc:sldMk cId="261830939" sldId="2147479087"/>
            <ac:picMk id="6" creationId="{5E0B6339-9880-4D9D-7180-4AA7306055EE}"/>
          </ac:picMkLst>
        </pc:picChg>
        <pc:picChg chg="add mod">
          <ac:chgData name="John Francis" userId="b220ddd6-8b0a-4432-bbee-3e4c3b91ddfd" providerId="ADAL" clId="{3A9C74B9-79D3-4B1F-AA77-DABB4CC69EEB}" dt="2024-04-29T12:44:24.847" v="3120"/>
          <ac:picMkLst>
            <pc:docMk/>
            <pc:sldMk cId="261830939" sldId="2147479087"/>
            <ac:picMk id="8" creationId="{5A4C544B-1137-AC9F-FA97-E1C1526EF3BB}"/>
          </ac:picMkLst>
        </pc:picChg>
        <pc:picChg chg="add del">
          <ac:chgData name="John Francis" userId="b220ddd6-8b0a-4432-bbee-3e4c3b91ddfd" providerId="ADAL" clId="{3A9C74B9-79D3-4B1F-AA77-DABB4CC69EEB}" dt="2024-04-29T02:02:03.330" v="1792" actId="21"/>
          <ac:picMkLst>
            <pc:docMk/>
            <pc:sldMk cId="261830939" sldId="2147479087"/>
            <ac:picMk id="17" creationId="{BC2F478F-1787-162A-7A5F-8FA3FFE11391}"/>
          </ac:picMkLst>
        </pc:picChg>
        <pc:picChg chg="add del">
          <ac:chgData name="John Francis" userId="b220ddd6-8b0a-4432-bbee-3e4c3b91ddfd" providerId="ADAL" clId="{3A9C74B9-79D3-4B1F-AA77-DABB4CC69EEB}" dt="2024-04-29T02:02:03.330" v="1792" actId="21"/>
          <ac:picMkLst>
            <pc:docMk/>
            <pc:sldMk cId="261830939" sldId="2147479087"/>
            <ac:picMk id="32" creationId="{933150B0-4BCE-0CF8-1F94-EBA916CA8CA4}"/>
          </ac:picMkLst>
        </pc:picChg>
      </pc:sldChg>
      <pc:sldChg chg="modSp add del mod">
        <pc:chgData name="John Francis" userId="b220ddd6-8b0a-4432-bbee-3e4c3b91ddfd" providerId="ADAL" clId="{3A9C74B9-79D3-4B1F-AA77-DABB4CC69EEB}" dt="2024-04-29T01:57:05.916" v="1366" actId="2696"/>
        <pc:sldMkLst>
          <pc:docMk/>
          <pc:sldMk cId="616065664" sldId="2147479088"/>
        </pc:sldMkLst>
        <pc:spChg chg="mod">
          <ac:chgData name="John Francis" userId="b220ddd6-8b0a-4432-bbee-3e4c3b91ddfd" providerId="ADAL" clId="{3A9C74B9-79D3-4B1F-AA77-DABB4CC69EEB}" dt="2024-04-29T01:56:16.511" v="1303" actId="20577"/>
          <ac:spMkLst>
            <pc:docMk/>
            <pc:sldMk cId="616065664" sldId="2147479088"/>
            <ac:spMk id="3" creationId="{831998EF-CFD1-3FFA-D574-D7A749E9F11D}"/>
          </ac:spMkLst>
        </pc:spChg>
      </pc:sldChg>
      <pc:sldChg chg="addSp delSp modSp add mod ord delAnim">
        <pc:chgData name="John Francis" userId="b220ddd6-8b0a-4432-bbee-3e4c3b91ddfd" providerId="ADAL" clId="{3A9C74B9-79D3-4B1F-AA77-DABB4CC69EEB}" dt="2024-04-29T12:58:11.471" v="3823" actId="20577"/>
        <pc:sldMkLst>
          <pc:docMk/>
          <pc:sldMk cId="3269698919" sldId="2147479088"/>
        </pc:sldMkLst>
        <pc:spChg chg="mod">
          <ac:chgData name="John Francis" userId="b220ddd6-8b0a-4432-bbee-3e4c3b91ddfd" providerId="ADAL" clId="{3A9C74B9-79D3-4B1F-AA77-DABB4CC69EEB}" dt="2024-04-29T12:46:00.187" v="3202" actId="20577"/>
          <ac:spMkLst>
            <pc:docMk/>
            <pc:sldMk cId="3269698919" sldId="2147479088"/>
            <ac:spMk id="3" creationId="{831998EF-CFD1-3FFA-D574-D7A749E9F11D}"/>
          </ac:spMkLst>
        </pc:spChg>
        <pc:spChg chg="add del mod">
          <ac:chgData name="John Francis" userId="b220ddd6-8b0a-4432-bbee-3e4c3b91ddfd" providerId="ADAL" clId="{3A9C74B9-79D3-4B1F-AA77-DABB4CC69EEB}" dt="2024-04-29T12:43:53.786" v="3111" actId="478"/>
          <ac:spMkLst>
            <pc:docMk/>
            <pc:sldMk cId="3269698919" sldId="2147479088"/>
            <ac:spMk id="5" creationId="{9316FEA0-4307-D869-F2E8-C5D2FCF61D95}"/>
          </ac:spMkLst>
        </pc:spChg>
        <pc:spChg chg="add del mod">
          <ac:chgData name="John Francis" userId="b220ddd6-8b0a-4432-bbee-3e4c3b91ddfd" providerId="ADAL" clId="{3A9C74B9-79D3-4B1F-AA77-DABB4CC69EEB}" dt="2024-04-29T12:43:53.786" v="3111" actId="478"/>
          <ac:spMkLst>
            <pc:docMk/>
            <pc:sldMk cId="3269698919" sldId="2147479088"/>
            <ac:spMk id="7" creationId="{F8E098EF-AE8B-0D8F-75FD-FF3D1729D51E}"/>
          </ac:spMkLst>
        </pc:spChg>
        <pc:spChg chg="del">
          <ac:chgData name="John Francis" userId="b220ddd6-8b0a-4432-bbee-3e4c3b91ddfd" providerId="ADAL" clId="{3A9C74B9-79D3-4B1F-AA77-DABB4CC69EEB}" dt="2024-04-29T02:05:42.256" v="2093" actId="478"/>
          <ac:spMkLst>
            <pc:docMk/>
            <pc:sldMk cId="3269698919" sldId="2147479088"/>
            <ac:spMk id="8" creationId="{7FF2EABE-4034-6E7F-E20B-1E693C093530}"/>
          </ac:spMkLst>
        </pc:spChg>
        <pc:spChg chg="del">
          <ac:chgData name="John Francis" userId="b220ddd6-8b0a-4432-bbee-3e4c3b91ddfd" providerId="ADAL" clId="{3A9C74B9-79D3-4B1F-AA77-DABB4CC69EEB}" dt="2024-04-29T02:05:42.256" v="2093" actId="478"/>
          <ac:spMkLst>
            <pc:docMk/>
            <pc:sldMk cId="3269698919" sldId="2147479088"/>
            <ac:spMk id="9" creationId="{0A4DA4C8-1B4F-4B15-540C-5E05917F1BF4}"/>
          </ac:spMkLst>
        </pc:spChg>
        <pc:spChg chg="del">
          <ac:chgData name="John Francis" userId="b220ddd6-8b0a-4432-bbee-3e4c3b91ddfd" providerId="ADAL" clId="{3A9C74B9-79D3-4B1F-AA77-DABB4CC69EEB}" dt="2024-04-29T02:05:42.256" v="2093" actId="478"/>
          <ac:spMkLst>
            <pc:docMk/>
            <pc:sldMk cId="3269698919" sldId="2147479088"/>
            <ac:spMk id="10" creationId="{AC8A3578-E110-E971-EB9C-73031EE3879E}"/>
          </ac:spMkLst>
        </pc:spChg>
        <pc:spChg chg="del">
          <ac:chgData name="John Francis" userId="b220ddd6-8b0a-4432-bbee-3e4c3b91ddfd" providerId="ADAL" clId="{3A9C74B9-79D3-4B1F-AA77-DABB4CC69EEB}" dt="2024-04-29T02:05:42.256" v="2093" actId="478"/>
          <ac:spMkLst>
            <pc:docMk/>
            <pc:sldMk cId="3269698919" sldId="2147479088"/>
            <ac:spMk id="11" creationId="{3D2F7F9A-2E8C-119E-E905-BD1D7EC771F0}"/>
          </ac:spMkLst>
        </pc:spChg>
        <pc:spChg chg="del">
          <ac:chgData name="John Francis" userId="b220ddd6-8b0a-4432-bbee-3e4c3b91ddfd" providerId="ADAL" clId="{3A9C74B9-79D3-4B1F-AA77-DABB4CC69EEB}" dt="2024-04-29T02:05:42.256" v="2093" actId="478"/>
          <ac:spMkLst>
            <pc:docMk/>
            <pc:sldMk cId="3269698919" sldId="2147479088"/>
            <ac:spMk id="15" creationId="{EBEA6114-2F10-3E07-64F5-99A570BCFADB}"/>
          </ac:spMkLst>
        </pc:spChg>
        <pc:spChg chg="del">
          <ac:chgData name="John Francis" userId="b220ddd6-8b0a-4432-bbee-3e4c3b91ddfd" providerId="ADAL" clId="{3A9C74B9-79D3-4B1F-AA77-DABB4CC69EEB}" dt="2024-04-29T02:05:42.256" v="2093" actId="478"/>
          <ac:spMkLst>
            <pc:docMk/>
            <pc:sldMk cId="3269698919" sldId="2147479088"/>
            <ac:spMk id="16" creationId="{97D3ED48-A7AC-DD60-41F5-F13685695220}"/>
          </ac:spMkLst>
        </pc:spChg>
        <pc:spChg chg="del">
          <ac:chgData name="John Francis" userId="b220ddd6-8b0a-4432-bbee-3e4c3b91ddfd" providerId="ADAL" clId="{3A9C74B9-79D3-4B1F-AA77-DABB4CC69EEB}" dt="2024-04-29T02:05:42.256" v="2093" actId="478"/>
          <ac:spMkLst>
            <pc:docMk/>
            <pc:sldMk cId="3269698919" sldId="2147479088"/>
            <ac:spMk id="18" creationId="{BADB345E-AF28-7F6F-925B-CE14E873BF8A}"/>
          </ac:spMkLst>
        </pc:spChg>
        <pc:spChg chg="del">
          <ac:chgData name="John Francis" userId="b220ddd6-8b0a-4432-bbee-3e4c3b91ddfd" providerId="ADAL" clId="{3A9C74B9-79D3-4B1F-AA77-DABB4CC69EEB}" dt="2024-04-29T02:05:42.256" v="2093" actId="478"/>
          <ac:spMkLst>
            <pc:docMk/>
            <pc:sldMk cId="3269698919" sldId="2147479088"/>
            <ac:spMk id="24" creationId="{B82F46CB-F7AA-99C2-4064-39A943EDB0F4}"/>
          </ac:spMkLst>
        </pc:spChg>
        <pc:spChg chg="del">
          <ac:chgData name="John Francis" userId="b220ddd6-8b0a-4432-bbee-3e4c3b91ddfd" providerId="ADAL" clId="{3A9C74B9-79D3-4B1F-AA77-DABB4CC69EEB}" dt="2024-04-29T02:05:42.256" v="2093" actId="478"/>
          <ac:spMkLst>
            <pc:docMk/>
            <pc:sldMk cId="3269698919" sldId="2147479088"/>
            <ac:spMk id="25" creationId="{0E663D61-3EB3-9588-49A5-80AB732E69CE}"/>
          </ac:spMkLst>
        </pc:spChg>
        <pc:spChg chg="del">
          <ac:chgData name="John Francis" userId="b220ddd6-8b0a-4432-bbee-3e4c3b91ddfd" providerId="ADAL" clId="{3A9C74B9-79D3-4B1F-AA77-DABB4CC69EEB}" dt="2024-04-29T02:05:42.256" v="2093" actId="478"/>
          <ac:spMkLst>
            <pc:docMk/>
            <pc:sldMk cId="3269698919" sldId="2147479088"/>
            <ac:spMk id="26" creationId="{7B050217-D675-03D0-3BD8-FD11B7E0A014}"/>
          </ac:spMkLst>
        </pc:spChg>
        <pc:spChg chg="del">
          <ac:chgData name="John Francis" userId="b220ddd6-8b0a-4432-bbee-3e4c3b91ddfd" providerId="ADAL" clId="{3A9C74B9-79D3-4B1F-AA77-DABB4CC69EEB}" dt="2024-04-29T02:05:42.256" v="2093" actId="478"/>
          <ac:spMkLst>
            <pc:docMk/>
            <pc:sldMk cId="3269698919" sldId="2147479088"/>
            <ac:spMk id="27" creationId="{595977B9-5390-3F32-4B8C-C1F2F4ED741F}"/>
          </ac:spMkLst>
        </pc:spChg>
        <pc:spChg chg="del">
          <ac:chgData name="John Francis" userId="b220ddd6-8b0a-4432-bbee-3e4c3b91ddfd" providerId="ADAL" clId="{3A9C74B9-79D3-4B1F-AA77-DABB4CC69EEB}" dt="2024-04-29T02:05:42.256" v="2093" actId="478"/>
          <ac:spMkLst>
            <pc:docMk/>
            <pc:sldMk cId="3269698919" sldId="2147479088"/>
            <ac:spMk id="28" creationId="{2EAA1DA4-E5AF-0CA0-C60F-F0075A9ED3A5}"/>
          </ac:spMkLst>
        </pc:spChg>
        <pc:spChg chg="del">
          <ac:chgData name="John Francis" userId="b220ddd6-8b0a-4432-bbee-3e4c3b91ddfd" providerId="ADAL" clId="{3A9C74B9-79D3-4B1F-AA77-DABB4CC69EEB}" dt="2024-04-29T02:05:42.256" v="2093" actId="478"/>
          <ac:spMkLst>
            <pc:docMk/>
            <pc:sldMk cId="3269698919" sldId="2147479088"/>
            <ac:spMk id="29" creationId="{B7D05334-4819-2950-1986-C231288CF90F}"/>
          </ac:spMkLst>
        </pc:spChg>
        <pc:spChg chg="del">
          <ac:chgData name="John Francis" userId="b220ddd6-8b0a-4432-bbee-3e4c3b91ddfd" providerId="ADAL" clId="{3A9C74B9-79D3-4B1F-AA77-DABB4CC69EEB}" dt="2024-04-29T02:05:42.256" v="2093" actId="478"/>
          <ac:spMkLst>
            <pc:docMk/>
            <pc:sldMk cId="3269698919" sldId="2147479088"/>
            <ac:spMk id="31" creationId="{56AA7928-BAC4-BD11-D1E7-1C0AF569F781}"/>
          </ac:spMkLst>
        </pc:spChg>
        <pc:spChg chg="del">
          <ac:chgData name="John Francis" userId="b220ddd6-8b0a-4432-bbee-3e4c3b91ddfd" providerId="ADAL" clId="{3A9C74B9-79D3-4B1F-AA77-DABB4CC69EEB}" dt="2024-04-29T02:05:42.256" v="2093" actId="478"/>
          <ac:spMkLst>
            <pc:docMk/>
            <pc:sldMk cId="3269698919" sldId="2147479088"/>
            <ac:spMk id="33" creationId="{BF229B67-3030-C0C0-F3CB-5685ED115344}"/>
          </ac:spMkLst>
        </pc:spChg>
        <pc:spChg chg="mod">
          <ac:chgData name="John Francis" userId="b220ddd6-8b0a-4432-bbee-3e4c3b91ddfd" providerId="ADAL" clId="{3A9C74B9-79D3-4B1F-AA77-DABB4CC69EEB}" dt="2024-04-29T12:58:11.471" v="3823" actId="20577"/>
          <ac:spMkLst>
            <pc:docMk/>
            <pc:sldMk cId="3269698919" sldId="2147479088"/>
            <ac:spMk id="34" creationId="{DA0B81AF-7766-2032-91F5-F9E7ABFE2C52}"/>
          </ac:spMkLst>
        </pc:spChg>
        <pc:grpChg chg="del">
          <ac:chgData name="John Francis" userId="b220ddd6-8b0a-4432-bbee-3e4c3b91ddfd" providerId="ADAL" clId="{3A9C74B9-79D3-4B1F-AA77-DABB4CC69EEB}" dt="2024-04-29T02:05:42.256" v="2093" actId="478"/>
          <ac:grpSpMkLst>
            <pc:docMk/>
            <pc:sldMk cId="3269698919" sldId="2147479088"/>
            <ac:grpSpMk id="12" creationId="{82A02538-FB20-503B-CDBE-157194AB8D44}"/>
          </ac:grpSpMkLst>
        </pc:grpChg>
        <pc:grpChg chg="del">
          <ac:chgData name="John Francis" userId="b220ddd6-8b0a-4432-bbee-3e4c3b91ddfd" providerId="ADAL" clId="{3A9C74B9-79D3-4B1F-AA77-DABB4CC69EEB}" dt="2024-04-29T02:05:42.256" v="2093" actId="478"/>
          <ac:grpSpMkLst>
            <pc:docMk/>
            <pc:sldMk cId="3269698919" sldId="2147479088"/>
            <ac:grpSpMk id="19" creationId="{2AF8F0A9-C659-C94E-544F-7AEF784361B5}"/>
          </ac:grpSpMkLst>
        </pc:grpChg>
        <pc:grpChg chg="del">
          <ac:chgData name="John Francis" userId="b220ddd6-8b0a-4432-bbee-3e4c3b91ddfd" providerId="ADAL" clId="{3A9C74B9-79D3-4B1F-AA77-DABB4CC69EEB}" dt="2024-04-29T02:05:42.256" v="2093" actId="478"/>
          <ac:grpSpMkLst>
            <pc:docMk/>
            <pc:sldMk cId="3269698919" sldId="2147479088"/>
            <ac:grpSpMk id="35" creationId="{0BD4A5A4-602E-D8A2-AD54-19356AA9A3AC}"/>
          </ac:grpSpMkLst>
        </pc:grpChg>
        <pc:picChg chg="add del mod">
          <ac:chgData name="John Francis" userId="b220ddd6-8b0a-4432-bbee-3e4c3b91ddfd" providerId="ADAL" clId="{3A9C74B9-79D3-4B1F-AA77-DABB4CC69EEB}" dt="2024-04-29T12:43:53.786" v="3111" actId="478"/>
          <ac:picMkLst>
            <pc:docMk/>
            <pc:sldMk cId="3269698919" sldId="2147479088"/>
            <ac:picMk id="6" creationId="{67AA5A3A-FFCF-124F-D4F4-EB918DC614A2}"/>
          </ac:picMkLst>
        </pc:picChg>
        <pc:picChg chg="add mod">
          <ac:chgData name="John Francis" userId="b220ddd6-8b0a-4432-bbee-3e4c3b91ddfd" providerId="ADAL" clId="{3A9C74B9-79D3-4B1F-AA77-DABB4CC69EEB}" dt="2024-04-29T12:43:54.668" v="3112"/>
          <ac:picMkLst>
            <pc:docMk/>
            <pc:sldMk cId="3269698919" sldId="2147479088"/>
            <ac:picMk id="8" creationId="{3201DA3C-93EC-6BE5-F3F4-96CC8FF0989B}"/>
          </ac:picMkLst>
        </pc:picChg>
        <pc:picChg chg="del">
          <ac:chgData name="John Francis" userId="b220ddd6-8b0a-4432-bbee-3e4c3b91ddfd" providerId="ADAL" clId="{3A9C74B9-79D3-4B1F-AA77-DABB4CC69EEB}" dt="2024-04-29T02:05:42.256" v="2093" actId="478"/>
          <ac:picMkLst>
            <pc:docMk/>
            <pc:sldMk cId="3269698919" sldId="2147479088"/>
            <ac:picMk id="17" creationId="{BC2F478F-1787-162A-7A5F-8FA3FFE11391}"/>
          </ac:picMkLst>
        </pc:picChg>
        <pc:picChg chg="del">
          <ac:chgData name="John Francis" userId="b220ddd6-8b0a-4432-bbee-3e4c3b91ddfd" providerId="ADAL" clId="{3A9C74B9-79D3-4B1F-AA77-DABB4CC69EEB}" dt="2024-04-29T02:05:42.256" v="2093" actId="478"/>
          <ac:picMkLst>
            <pc:docMk/>
            <pc:sldMk cId="3269698919" sldId="2147479088"/>
            <ac:picMk id="32" creationId="{933150B0-4BCE-0CF8-1F94-EBA916CA8CA4}"/>
          </ac:picMkLst>
        </pc:picChg>
      </pc:sldChg>
      <pc:sldChg chg="addSp delSp modSp add mod delAnim">
        <pc:chgData name="John Francis" userId="b220ddd6-8b0a-4432-bbee-3e4c3b91ddfd" providerId="ADAL" clId="{3A9C74B9-79D3-4B1F-AA77-DABB4CC69EEB}" dt="2024-04-29T13:02:44.432" v="4233" actId="20577"/>
        <pc:sldMkLst>
          <pc:docMk/>
          <pc:sldMk cId="1800529496" sldId="2147479089"/>
        </pc:sldMkLst>
        <pc:spChg chg="mod">
          <ac:chgData name="John Francis" userId="b220ddd6-8b0a-4432-bbee-3e4c3b91ddfd" providerId="ADAL" clId="{3A9C74B9-79D3-4B1F-AA77-DABB4CC69EEB}" dt="2024-04-29T02:28:08.733" v="2287" actId="20577"/>
          <ac:spMkLst>
            <pc:docMk/>
            <pc:sldMk cId="1800529496" sldId="2147479089"/>
            <ac:spMk id="3" creationId="{831998EF-CFD1-3FFA-D574-D7A749E9F11D}"/>
          </ac:spMkLst>
        </pc:spChg>
        <pc:spChg chg="add del mod">
          <ac:chgData name="John Francis" userId="b220ddd6-8b0a-4432-bbee-3e4c3b91ddfd" providerId="ADAL" clId="{3A9C74B9-79D3-4B1F-AA77-DABB4CC69EEB}" dt="2024-04-29T12:44:08.968" v="3115" actId="478"/>
          <ac:spMkLst>
            <pc:docMk/>
            <pc:sldMk cId="1800529496" sldId="2147479089"/>
            <ac:spMk id="5" creationId="{B23FC62E-A8BE-4A52-7E68-690210D8CCC0}"/>
          </ac:spMkLst>
        </pc:spChg>
        <pc:spChg chg="add del mod">
          <ac:chgData name="John Francis" userId="b220ddd6-8b0a-4432-bbee-3e4c3b91ddfd" providerId="ADAL" clId="{3A9C74B9-79D3-4B1F-AA77-DABB4CC69EEB}" dt="2024-04-29T12:44:08.968" v="3115" actId="478"/>
          <ac:spMkLst>
            <pc:docMk/>
            <pc:sldMk cId="1800529496" sldId="2147479089"/>
            <ac:spMk id="7" creationId="{E30FE401-4E7B-9535-FA57-BFB02ED6F5D7}"/>
          </ac:spMkLst>
        </pc:spChg>
        <pc:spChg chg="del">
          <ac:chgData name="John Francis" userId="b220ddd6-8b0a-4432-bbee-3e4c3b91ddfd" providerId="ADAL" clId="{3A9C74B9-79D3-4B1F-AA77-DABB4CC69EEB}" dt="2024-04-29T02:05:26.154" v="2089" actId="478"/>
          <ac:spMkLst>
            <pc:docMk/>
            <pc:sldMk cId="1800529496" sldId="2147479089"/>
            <ac:spMk id="8" creationId="{7FF2EABE-4034-6E7F-E20B-1E693C093530}"/>
          </ac:spMkLst>
        </pc:spChg>
        <pc:spChg chg="del">
          <ac:chgData name="John Francis" userId="b220ddd6-8b0a-4432-bbee-3e4c3b91ddfd" providerId="ADAL" clId="{3A9C74B9-79D3-4B1F-AA77-DABB4CC69EEB}" dt="2024-04-29T02:05:26.154" v="2089" actId="478"/>
          <ac:spMkLst>
            <pc:docMk/>
            <pc:sldMk cId="1800529496" sldId="2147479089"/>
            <ac:spMk id="9" creationId="{0A4DA4C8-1B4F-4B15-540C-5E05917F1BF4}"/>
          </ac:spMkLst>
        </pc:spChg>
        <pc:spChg chg="add del">
          <ac:chgData name="John Francis" userId="b220ddd6-8b0a-4432-bbee-3e4c3b91ddfd" providerId="ADAL" clId="{3A9C74B9-79D3-4B1F-AA77-DABB4CC69EEB}" dt="2024-04-29T02:29:14.254" v="2327" actId="22"/>
          <ac:spMkLst>
            <pc:docMk/>
            <pc:sldMk cId="1800529496" sldId="2147479089"/>
            <ac:spMk id="9" creationId="{8B75E02D-7AD2-A971-2351-DC85D26C8604}"/>
          </ac:spMkLst>
        </pc:spChg>
        <pc:spChg chg="del">
          <ac:chgData name="John Francis" userId="b220ddd6-8b0a-4432-bbee-3e4c3b91ddfd" providerId="ADAL" clId="{3A9C74B9-79D3-4B1F-AA77-DABB4CC69EEB}" dt="2024-04-29T02:05:26.154" v="2089" actId="478"/>
          <ac:spMkLst>
            <pc:docMk/>
            <pc:sldMk cId="1800529496" sldId="2147479089"/>
            <ac:spMk id="10" creationId="{AC8A3578-E110-E971-EB9C-73031EE3879E}"/>
          </ac:spMkLst>
        </pc:spChg>
        <pc:spChg chg="del">
          <ac:chgData name="John Francis" userId="b220ddd6-8b0a-4432-bbee-3e4c3b91ddfd" providerId="ADAL" clId="{3A9C74B9-79D3-4B1F-AA77-DABB4CC69EEB}" dt="2024-04-29T02:05:26.154" v="2089" actId="478"/>
          <ac:spMkLst>
            <pc:docMk/>
            <pc:sldMk cId="1800529496" sldId="2147479089"/>
            <ac:spMk id="11" creationId="{3D2F7F9A-2E8C-119E-E905-BD1D7EC771F0}"/>
          </ac:spMkLst>
        </pc:spChg>
        <pc:spChg chg="del">
          <ac:chgData name="John Francis" userId="b220ddd6-8b0a-4432-bbee-3e4c3b91ddfd" providerId="ADAL" clId="{3A9C74B9-79D3-4B1F-AA77-DABB4CC69EEB}" dt="2024-04-29T02:05:26.154" v="2089" actId="478"/>
          <ac:spMkLst>
            <pc:docMk/>
            <pc:sldMk cId="1800529496" sldId="2147479089"/>
            <ac:spMk id="15" creationId="{EBEA6114-2F10-3E07-64F5-99A570BCFADB}"/>
          </ac:spMkLst>
        </pc:spChg>
        <pc:spChg chg="del">
          <ac:chgData name="John Francis" userId="b220ddd6-8b0a-4432-bbee-3e4c3b91ddfd" providerId="ADAL" clId="{3A9C74B9-79D3-4B1F-AA77-DABB4CC69EEB}" dt="2024-04-29T02:05:26.154" v="2089" actId="478"/>
          <ac:spMkLst>
            <pc:docMk/>
            <pc:sldMk cId="1800529496" sldId="2147479089"/>
            <ac:spMk id="16" creationId="{97D3ED48-A7AC-DD60-41F5-F13685695220}"/>
          </ac:spMkLst>
        </pc:spChg>
        <pc:spChg chg="del">
          <ac:chgData name="John Francis" userId="b220ddd6-8b0a-4432-bbee-3e4c3b91ddfd" providerId="ADAL" clId="{3A9C74B9-79D3-4B1F-AA77-DABB4CC69EEB}" dt="2024-04-29T02:05:26.154" v="2089" actId="478"/>
          <ac:spMkLst>
            <pc:docMk/>
            <pc:sldMk cId="1800529496" sldId="2147479089"/>
            <ac:spMk id="18" creationId="{BADB345E-AF28-7F6F-925B-CE14E873BF8A}"/>
          </ac:spMkLst>
        </pc:spChg>
        <pc:spChg chg="del">
          <ac:chgData name="John Francis" userId="b220ddd6-8b0a-4432-bbee-3e4c3b91ddfd" providerId="ADAL" clId="{3A9C74B9-79D3-4B1F-AA77-DABB4CC69EEB}" dt="2024-04-29T02:05:26.154" v="2089" actId="478"/>
          <ac:spMkLst>
            <pc:docMk/>
            <pc:sldMk cId="1800529496" sldId="2147479089"/>
            <ac:spMk id="24" creationId="{B82F46CB-F7AA-99C2-4064-39A943EDB0F4}"/>
          </ac:spMkLst>
        </pc:spChg>
        <pc:spChg chg="del">
          <ac:chgData name="John Francis" userId="b220ddd6-8b0a-4432-bbee-3e4c3b91ddfd" providerId="ADAL" clId="{3A9C74B9-79D3-4B1F-AA77-DABB4CC69EEB}" dt="2024-04-29T02:05:26.154" v="2089" actId="478"/>
          <ac:spMkLst>
            <pc:docMk/>
            <pc:sldMk cId="1800529496" sldId="2147479089"/>
            <ac:spMk id="25" creationId="{0E663D61-3EB3-9588-49A5-80AB732E69CE}"/>
          </ac:spMkLst>
        </pc:spChg>
        <pc:spChg chg="del">
          <ac:chgData name="John Francis" userId="b220ddd6-8b0a-4432-bbee-3e4c3b91ddfd" providerId="ADAL" clId="{3A9C74B9-79D3-4B1F-AA77-DABB4CC69EEB}" dt="2024-04-29T02:05:26.154" v="2089" actId="478"/>
          <ac:spMkLst>
            <pc:docMk/>
            <pc:sldMk cId="1800529496" sldId="2147479089"/>
            <ac:spMk id="26" creationId="{7B050217-D675-03D0-3BD8-FD11B7E0A014}"/>
          </ac:spMkLst>
        </pc:spChg>
        <pc:spChg chg="del">
          <ac:chgData name="John Francis" userId="b220ddd6-8b0a-4432-bbee-3e4c3b91ddfd" providerId="ADAL" clId="{3A9C74B9-79D3-4B1F-AA77-DABB4CC69EEB}" dt="2024-04-29T02:05:26.154" v="2089" actId="478"/>
          <ac:spMkLst>
            <pc:docMk/>
            <pc:sldMk cId="1800529496" sldId="2147479089"/>
            <ac:spMk id="27" creationId="{595977B9-5390-3F32-4B8C-C1F2F4ED741F}"/>
          </ac:spMkLst>
        </pc:spChg>
        <pc:spChg chg="del">
          <ac:chgData name="John Francis" userId="b220ddd6-8b0a-4432-bbee-3e4c3b91ddfd" providerId="ADAL" clId="{3A9C74B9-79D3-4B1F-AA77-DABB4CC69EEB}" dt="2024-04-29T02:05:26.154" v="2089" actId="478"/>
          <ac:spMkLst>
            <pc:docMk/>
            <pc:sldMk cId="1800529496" sldId="2147479089"/>
            <ac:spMk id="28" creationId="{2EAA1DA4-E5AF-0CA0-C60F-F0075A9ED3A5}"/>
          </ac:spMkLst>
        </pc:spChg>
        <pc:spChg chg="del">
          <ac:chgData name="John Francis" userId="b220ddd6-8b0a-4432-bbee-3e4c3b91ddfd" providerId="ADAL" clId="{3A9C74B9-79D3-4B1F-AA77-DABB4CC69EEB}" dt="2024-04-29T02:05:26.154" v="2089" actId="478"/>
          <ac:spMkLst>
            <pc:docMk/>
            <pc:sldMk cId="1800529496" sldId="2147479089"/>
            <ac:spMk id="29" creationId="{B7D05334-4819-2950-1986-C231288CF90F}"/>
          </ac:spMkLst>
        </pc:spChg>
        <pc:spChg chg="del">
          <ac:chgData name="John Francis" userId="b220ddd6-8b0a-4432-bbee-3e4c3b91ddfd" providerId="ADAL" clId="{3A9C74B9-79D3-4B1F-AA77-DABB4CC69EEB}" dt="2024-04-29T02:05:26.154" v="2089" actId="478"/>
          <ac:spMkLst>
            <pc:docMk/>
            <pc:sldMk cId="1800529496" sldId="2147479089"/>
            <ac:spMk id="31" creationId="{56AA7928-BAC4-BD11-D1E7-1C0AF569F781}"/>
          </ac:spMkLst>
        </pc:spChg>
        <pc:spChg chg="del">
          <ac:chgData name="John Francis" userId="b220ddd6-8b0a-4432-bbee-3e4c3b91ddfd" providerId="ADAL" clId="{3A9C74B9-79D3-4B1F-AA77-DABB4CC69EEB}" dt="2024-04-29T02:05:26.154" v="2089" actId="478"/>
          <ac:spMkLst>
            <pc:docMk/>
            <pc:sldMk cId="1800529496" sldId="2147479089"/>
            <ac:spMk id="33" creationId="{BF229B67-3030-C0C0-F3CB-5685ED115344}"/>
          </ac:spMkLst>
        </pc:spChg>
        <pc:spChg chg="add del mod">
          <ac:chgData name="John Francis" userId="b220ddd6-8b0a-4432-bbee-3e4c3b91ddfd" providerId="ADAL" clId="{3A9C74B9-79D3-4B1F-AA77-DABB4CC69EEB}" dt="2024-04-29T13:02:44.432" v="4233" actId="20577"/>
          <ac:spMkLst>
            <pc:docMk/>
            <pc:sldMk cId="1800529496" sldId="2147479089"/>
            <ac:spMk id="34" creationId="{DA0B81AF-7766-2032-91F5-F9E7ABFE2C52}"/>
          </ac:spMkLst>
        </pc:spChg>
        <pc:grpChg chg="del">
          <ac:chgData name="John Francis" userId="b220ddd6-8b0a-4432-bbee-3e4c3b91ddfd" providerId="ADAL" clId="{3A9C74B9-79D3-4B1F-AA77-DABB4CC69EEB}" dt="2024-04-29T02:05:26.154" v="2089" actId="478"/>
          <ac:grpSpMkLst>
            <pc:docMk/>
            <pc:sldMk cId="1800529496" sldId="2147479089"/>
            <ac:grpSpMk id="12" creationId="{82A02538-FB20-503B-CDBE-157194AB8D44}"/>
          </ac:grpSpMkLst>
        </pc:grpChg>
        <pc:grpChg chg="del">
          <ac:chgData name="John Francis" userId="b220ddd6-8b0a-4432-bbee-3e4c3b91ddfd" providerId="ADAL" clId="{3A9C74B9-79D3-4B1F-AA77-DABB4CC69EEB}" dt="2024-04-29T02:05:26.154" v="2089" actId="478"/>
          <ac:grpSpMkLst>
            <pc:docMk/>
            <pc:sldMk cId="1800529496" sldId="2147479089"/>
            <ac:grpSpMk id="19" creationId="{2AF8F0A9-C659-C94E-544F-7AEF784361B5}"/>
          </ac:grpSpMkLst>
        </pc:grpChg>
        <pc:grpChg chg="del">
          <ac:chgData name="John Francis" userId="b220ddd6-8b0a-4432-bbee-3e4c3b91ddfd" providerId="ADAL" clId="{3A9C74B9-79D3-4B1F-AA77-DABB4CC69EEB}" dt="2024-04-29T02:05:26.154" v="2089" actId="478"/>
          <ac:grpSpMkLst>
            <pc:docMk/>
            <pc:sldMk cId="1800529496" sldId="2147479089"/>
            <ac:grpSpMk id="35" creationId="{0BD4A5A4-602E-D8A2-AD54-19356AA9A3AC}"/>
          </ac:grpSpMkLst>
        </pc:grpChg>
        <pc:picChg chg="add del mod">
          <ac:chgData name="John Francis" userId="b220ddd6-8b0a-4432-bbee-3e4c3b91ddfd" providerId="ADAL" clId="{3A9C74B9-79D3-4B1F-AA77-DABB4CC69EEB}" dt="2024-04-29T12:44:08.968" v="3115" actId="478"/>
          <ac:picMkLst>
            <pc:docMk/>
            <pc:sldMk cId="1800529496" sldId="2147479089"/>
            <ac:picMk id="6" creationId="{ECF46D7C-5D82-AB5D-1E1C-FD269DA7BEDF}"/>
          </ac:picMkLst>
        </pc:picChg>
        <pc:picChg chg="add mod">
          <ac:chgData name="John Francis" userId="b220ddd6-8b0a-4432-bbee-3e4c3b91ddfd" providerId="ADAL" clId="{3A9C74B9-79D3-4B1F-AA77-DABB4CC69EEB}" dt="2024-04-29T12:44:09.457" v="3116"/>
          <ac:picMkLst>
            <pc:docMk/>
            <pc:sldMk cId="1800529496" sldId="2147479089"/>
            <ac:picMk id="8" creationId="{9F5C678A-1825-3EDE-6708-617A72A6BAB0}"/>
          </ac:picMkLst>
        </pc:picChg>
        <pc:picChg chg="del">
          <ac:chgData name="John Francis" userId="b220ddd6-8b0a-4432-bbee-3e4c3b91ddfd" providerId="ADAL" clId="{3A9C74B9-79D3-4B1F-AA77-DABB4CC69EEB}" dt="2024-04-29T02:05:26.154" v="2089" actId="478"/>
          <ac:picMkLst>
            <pc:docMk/>
            <pc:sldMk cId="1800529496" sldId="2147479089"/>
            <ac:picMk id="17" creationId="{BC2F478F-1787-162A-7A5F-8FA3FFE11391}"/>
          </ac:picMkLst>
        </pc:picChg>
        <pc:picChg chg="del">
          <ac:chgData name="John Francis" userId="b220ddd6-8b0a-4432-bbee-3e4c3b91ddfd" providerId="ADAL" clId="{3A9C74B9-79D3-4B1F-AA77-DABB4CC69EEB}" dt="2024-04-29T02:05:26.154" v="2089" actId="478"/>
          <ac:picMkLst>
            <pc:docMk/>
            <pc:sldMk cId="1800529496" sldId="2147479089"/>
            <ac:picMk id="32" creationId="{933150B0-4BCE-0CF8-1F94-EBA916CA8CA4}"/>
          </ac:picMkLst>
        </pc:picChg>
      </pc:sldChg>
      <pc:sldChg chg="addSp delSp modSp add mod delAnim">
        <pc:chgData name="John Francis" userId="b220ddd6-8b0a-4432-bbee-3e4c3b91ddfd" providerId="ADAL" clId="{3A9C74B9-79D3-4B1F-AA77-DABB4CC69EEB}" dt="2024-04-29T13:06:13.395" v="4596" actId="20577"/>
        <pc:sldMkLst>
          <pc:docMk/>
          <pc:sldMk cId="1453116408" sldId="2147479090"/>
        </pc:sldMkLst>
        <pc:spChg chg="mod">
          <ac:chgData name="John Francis" userId="b220ddd6-8b0a-4432-bbee-3e4c3b91ddfd" providerId="ADAL" clId="{3A9C74B9-79D3-4B1F-AA77-DABB4CC69EEB}" dt="2024-04-29T02:28:14.601" v="2289" actId="20577"/>
          <ac:spMkLst>
            <pc:docMk/>
            <pc:sldMk cId="1453116408" sldId="2147479090"/>
            <ac:spMk id="3" creationId="{831998EF-CFD1-3FFA-D574-D7A749E9F11D}"/>
          </ac:spMkLst>
        </pc:spChg>
        <pc:spChg chg="add del mod">
          <ac:chgData name="John Francis" userId="b220ddd6-8b0a-4432-bbee-3e4c3b91ddfd" providerId="ADAL" clId="{3A9C74B9-79D3-4B1F-AA77-DABB4CC69EEB}" dt="2024-04-29T12:44:15.406" v="3117" actId="478"/>
          <ac:spMkLst>
            <pc:docMk/>
            <pc:sldMk cId="1453116408" sldId="2147479090"/>
            <ac:spMk id="5" creationId="{15CEC528-F362-2FD5-77D0-D9AC7D221084}"/>
          </ac:spMkLst>
        </pc:spChg>
        <pc:spChg chg="add del mod">
          <ac:chgData name="John Francis" userId="b220ddd6-8b0a-4432-bbee-3e4c3b91ddfd" providerId="ADAL" clId="{3A9C74B9-79D3-4B1F-AA77-DABB4CC69EEB}" dt="2024-04-29T12:44:15.406" v="3117" actId="478"/>
          <ac:spMkLst>
            <pc:docMk/>
            <pc:sldMk cId="1453116408" sldId="2147479090"/>
            <ac:spMk id="7" creationId="{72210D67-D0E7-87A4-1209-ED25D8F065C3}"/>
          </ac:spMkLst>
        </pc:spChg>
        <pc:spChg chg="del">
          <ac:chgData name="John Francis" userId="b220ddd6-8b0a-4432-bbee-3e4c3b91ddfd" providerId="ADAL" clId="{3A9C74B9-79D3-4B1F-AA77-DABB4CC69EEB}" dt="2024-04-29T02:05:34.325" v="2091" actId="478"/>
          <ac:spMkLst>
            <pc:docMk/>
            <pc:sldMk cId="1453116408" sldId="2147479090"/>
            <ac:spMk id="8" creationId="{7FF2EABE-4034-6E7F-E20B-1E693C093530}"/>
          </ac:spMkLst>
        </pc:spChg>
        <pc:spChg chg="del">
          <ac:chgData name="John Francis" userId="b220ddd6-8b0a-4432-bbee-3e4c3b91ddfd" providerId="ADAL" clId="{3A9C74B9-79D3-4B1F-AA77-DABB4CC69EEB}" dt="2024-04-29T02:05:34.325" v="2091" actId="478"/>
          <ac:spMkLst>
            <pc:docMk/>
            <pc:sldMk cId="1453116408" sldId="2147479090"/>
            <ac:spMk id="9" creationId="{0A4DA4C8-1B4F-4B15-540C-5E05917F1BF4}"/>
          </ac:spMkLst>
        </pc:spChg>
        <pc:spChg chg="del">
          <ac:chgData name="John Francis" userId="b220ddd6-8b0a-4432-bbee-3e4c3b91ddfd" providerId="ADAL" clId="{3A9C74B9-79D3-4B1F-AA77-DABB4CC69EEB}" dt="2024-04-29T02:05:34.325" v="2091" actId="478"/>
          <ac:spMkLst>
            <pc:docMk/>
            <pc:sldMk cId="1453116408" sldId="2147479090"/>
            <ac:spMk id="10" creationId="{AC8A3578-E110-E971-EB9C-73031EE3879E}"/>
          </ac:spMkLst>
        </pc:spChg>
        <pc:spChg chg="del">
          <ac:chgData name="John Francis" userId="b220ddd6-8b0a-4432-bbee-3e4c3b91ddfd" providerId="ADAL" clId="{3A9C74B9-79D3-4B1F-AA77-DABB4CC69EEB}" dt="2024-04-29T02:05:34.325" v="2091" actId="478"/>
          <ac:spMkLst>
            <pc:docMk/>
            <pc:sldMk cId="1453116408" sldId="2147479090"/>
            <ac:spMk id="11" creationId="{3D2F7F9A-2E8C-119E-E905-BD1D7EC771F0}"/>
          </ac:spMkLst>
        </pc:spChg>
        <pc:spChg chg="del">
          <ac:chgData name="John Francis" userId="b220ddd6-8b0a-4432-bbee-3e4c3b91ddfd" providerId="ADAL" clId="{3A9C74B9-79D3-4B1F-AA77-DABB4CC69EEB}" dt="2024-04-29T02:05:34.325" v="2091" actId="478"/>
          <ac:spMkLst>
            <pc:docMk/>
            <pc:sldMk cId="1453116408" sldId="2147479090"/>
            <ac:spMk id="15" creationId="{EBEA6114-2F10-3E07-64F5-99A570BCFADB}"/>
          </ac:spMkLst>
        </pc:spChg>
        <pc:spChg chg="del">
          <ac:chgData name="John Francis" userId="b220ddd6-8b0a-4432-bbee-3e4c3b91ddfd" providerId="ADAL" clId="{3A9C74B9-79D3-4B1F-AA77-DABB4CC69EEB}" dt="2024-04-29T02:05:34.325" v="2091" actId="478"/>
          <ac:spMkLst>
            <pc:docMk/>
            <pc:sldMk cId="1453116408" sldId="2147479090"/>
            <ac:spMk id="16" creationId="{97D3ED48-A7AC-DD60-41F5-F13685695220}"/>
          </ac:spMkLst>
        </pc:spChg>
        <pc:spChg chg="del">
          <ac:chgData name="John Francis" userId="b220ddd6-8b0a-4432-bbee-3e4c3b91ddfd" providerId="ADAL" clId="{3A9C74B9-79D3-4B1F-AA77-DABB4CC69EEB}" dt="2024-04-29T02:05:34.325" v="2091" actId="478"/>
          <ac:spMkLst>
            <pc:docMk/>
            <pc:sldMk cId="1453116408" sldId="2147479090"/>
            <ac:spMk id="18" creationId="{BADB345E-AF28-7F6F-925B-CE14E873BF8A}"/>
          </ac:spMkLst>
        </pc:spChg>
        <pc:spChg chg="del">
          <ac:chgData name="John Francis" userId="b220ddd6-8b0a-4432-bbee-3e4c3b91ddfd" providerId="ADAL" clId="{3A9C74B9-79D3-4B1F-AA77-DABB4CC69EEB}" dt="2024-04-29T02:05:34.325" v="2091" actId="478"/>
          <ac:spMkLst>
            <pc:docMk/>
            <pc:sldMk cId="1453116408" sldId="2147479090"/>
            <ac:spMk id="24" creationId="{B82F46CB-F7AA-99C2-4064-39A943EDB0F4}"/>
          </ac:spMkLst>
        </pc:spChg>
        <pc:spChg chg="del">
          <ac:chgData name="John Francis" userId="b220ddd6-8b0a-4432-bbee-3e4c3b91ddfd" providerId="ADAL" clId="{3A9C74B9-79D3-4B1F-AA77-DABB4CC69EEB}" dt="2024-04-29T02:05:34.325" v="2091" actId="478"/>
          <ac:spMkLst>
            <pc:docMk/>
            <pc:sldMk cId="1453116408" sldId="2147479090"/>
            <ac:spMk id="25" creationId="{0E663D61-3EB3-9588-49A5-80AB732E69CE}"/>
          </ac:spMkLst>
        </pc:spChg>
        <pc:spChg chg="del">
          <ac:chgData name="John Francis" userId="b220ddd6-8b0a-4432-bbee-3e4c3b91ddfd" providerId="ADAL" clId="{3A9C74B9-79D3-4B1F-AA77-DABB4CC69EEB}" dt="2024-04-29T02:05:34.325" v="2091" actId="478"/>
          <ac:spMkLst>
            <pc:docMk/>
            <pc:sldMk cId="1453116408" sldId="2147479090"/>
            <ac:spMk id="26" creationId="{7B050217-D675-03D0-3BD8-FD11B7E0A014}"/>
          </ac:spMkLst>
        </pc:spChg>
        <pc:spChg chg="del">
          <ac:chgData name="John Francis" userId="b220ddd6-8b0a-4432-bbee-3e4c3b91ddfd" providerId="ADAL" clId="{3A9C74B9-79D3-4B1F-AA77-DABB4CC69EEB}" dt="2024-04-29T02:05:34.325" v="2091" actId="478"/>
          <ac:spMkLst>
            <pc:docMk/>
            <pc:sldMk cId="1453116408" sldId="2147479090"/>
            <ac:spMk id="27" creationId="{595977B9-5390-3F32-4B8C-C1F2F4ED741F}"/>
          </ac:spMkLst>
        </pc:spChg>
        <pc:spChg chg="del">
          <ac:chgData name="John Francis" userId="b220ddd6-8b0a-4432-bbee-3e4c3b91ddfd" providerId="ADAL" clId="{3A9C74B9-79D3-4B1F-AA77-DABB4CC69EEB}" dt="2024-04-29T02:05:34.325" v="2091" actId="478"/>
          <ac:spMkLst>
            <pc:docMk/>
            <pc:sldMk cId="1453116408" sldId="2147479090"/>
            <ac:spMk id="28" creationId="{2EAA1DA4-E5AF-0CA0-C60F-F0075A9ED3A5}"/>
          </ac:spMkLst>
        </pc:spChg>
        <pc:spChg chg="del">
          <ac:chgData name="John Francis" userId="b220ddd6-8b0a-4432-bbee-3e4c3b91ddfd" providerId="ADAL" clId="{3A9C74B9-79D3-4B1F-AA77-DABB4CC69EEB}" dt="2024-04-29T02:05:34.325" v="2091" actId="478"/>
          <ac:spMkLst>
            <pc:docMk/>
            <pc:sldMk cId="1453116408" sldId="2147479090"/>
            <ac:spMk id="29" creationId="{B7D05334-4819-2950-1986-C231288CF90F}"/>
          </ac:spMkLst>
        </pc:spChg>
        <pc:spChg chg="del">
          <ac:chgData name="John Francis" userId="b220ddd6-8b0a-4432-bbee-3e4c3b91ddfd" providerId="ADAL" clId="{3A9C74B9-79D3-4B1F-AA77-DABB4CC69EEB}" dt="2024-04-29T02:05:34.325" v="2091" actId="478"/>
          <ac:spMkLst>
            <pc:docMk/>
            <pc:sldMk cId="1453116408" sldId="2147479090"/>
            <ac:spMk id="31" creationId="{56AA7928-BAC4-BD11-D1E7-1C0AF569F781}"/>
          </ac:spMkLst>
        </pc:spChg>
        <pc:spChg chg="del">
          <ac:chgData name="John Francis" userId="b220ddd6-8b0a-4432-bbee-3e4c3b91ddfd" providerId="ADAL" clId="{3A9C74B9-79D3-4B1F-AA77-DABB4CC69EEB}" dt="2024-04-29T02:05:34.325" v="2091" actId="478"/>
          <ac:spMkLst>
            <pc:docMk/>
            <pc:sldMk cId="1453116408" sldId="2147479090"/>
            <ac:spMk id="33" creationId="{BF229B67-3030-C0C0-F3CB-5685ED115344}"/>
          </ac:spMkLst>
        </pc:spChg>
        <pc:spChg chg="mod">
          <ac:chgData name="John Francis" userId="b220ddd6-8b0a-4432-bbee-3e4c3b91ddfd" providerId="ADAL" clId="{3A9C74B9-79D3-4B1F-AA77-DABB4CC69EEB}" dt="2024-04-29T13:06:13.395" v="4596" actId="20577"/>
          <ac:spMkLst>
            <pc:docMk/>
            <pc:sldMk cId="1453116408" sldId="2147479090"/>
            <ac:spMk id="34" creationId="{DA0B81AF-7766-2032-91F5-F9E7ABFE2C52}"/>
          </ac:spMkLst>
        </pc:spChg>
        <pc:grpChg chg="del">
          <ac:chgData name="John Francis" userId="b220ddd6-8b0a-4432-bbee-3e4c3b91ddfd" providerId="ADAL" clId="{3A9C74B9-79D3-4B1F-AA77-DABB4CC69EEB}" dt="2024-04-29T02:05:34.325" v="2091" actId="478"/>
          <ac:grpSpMkLst>
            <pc:docMk/>
            <pc:sldMk cId="1453116408" sldId="2147479090"/>
            <ac:grpSpMk id="12" creationId="{82A02538-FB20-503B-CDBE-157194AB8D44}"/>
          </ac:grpSpMkLst>
        </pc:grpChg>
        <pc:grpChg chg="del">
          <ac:chgData name="John Francis" userId="b220ddd6-8b0a-4432-bbee-3e4c3b91ddfd" providerId="ADAL" clId="{3A9C74B9-79D3-4B1F-AA77-DABB4CC69EEB}" dt="2024-04-29T02:05:34.325" v="2091" actId="478"/>
          <ac:grpSpMkLst>
            <pc:docMk/>
            <pc:sldMk cId="1453116408" sldId="2147479090"/>
            <ac:grpSpMk id="19" creationId="{2AF8F0A9-C659-C94E-544F-7AEF784361B5}"/>
          </ac:grpSpMkLst>
        </pc:grpChg>
        <pc:grpChg chg="del">
          <ac:chgData name="John Francis" userId="b220ddd6-8b0a-4432-bbee-3e4c3b91ddfd" providerId="ADAL" clId="{3A9C74B9-79D3-4B1F-AA77-DABB4CC69EEB}" dt="2024-04-29T02:05:34.325" v="2091" actId="478"/>
          <ac:grpSpMkLst>
            <pc:docMk/>
            <pc:sldMk cId="1453116408" sldId="2147479090"/>
            <ac:grpSpMk id="35" creationId="{0BD4A5A4-602E-D8A2-AD54-19356AA9A3AC}"/>
          </ac:grpSpMkLst>
        </pc:grpChg>
        <pc:picChg chg="add del mod">
          <ac:chgData name="John Francis" userId="b220ddd6-8b0a-4432-bbee-3e4c3b91ddfd" providerId="ADAL" clId="{3A9C74B9-79D3-4B1F-AA77-DABB4CC69EEB}" dt="2024-04-29T12:44:15.406" v="3117" actId="478"/>
          <ac:picMkLst>
            <pc:docMk/>
            <pc:sldMk cId="1453116408" sldId="2147479090"/>
            <ac:picMk id="6" creationId="{CED3D32C-6FC5-72E8-51D2-0F04CC5C52DD}"/>
          </ac:picMkLst>
        </pc:picChg>
        <pc:picChg chg="add mod">
          <ac:chgData name="John Francis" userId="b220ddd6-8b0a-4432-bbee-3e4c3b91ddfd" providerId="ADAL" clId="{3A9C74B9-79D3-4B1F-AA77-DABB4CC69EEB}" dt="2024-04-29T12:44:16.141" v="3118"/>
          <ac:picMkLst>
            <pc:docMk/>
            <pc:sldMk cId="1453116408" sldId="2147479090"/>
            <ac:picMk id="8" creationId="{312E4135-44A2-8C27-B7C6-4E390A876742}"/>
          </ac:picMkLst>
        </pc:picChg>
        <pc:picChg chg="del">
          <ac:chgData name="John Francis" userId="b220ddd6-8b0a-4432-bbee-3e4c3b91ddfd" providerId="ADAL" clId="{3A9C74B9-79D3-4B1F-AA77-DABB4CC69EEB}" dt="2024-04-29T02:05:34.325" v="2091" actId="478"/>
          <ac:picMkLst>
            <pc:docMk/>
            <pc:sldMk cId="1453116408" sldId="2147479090"/>
            <ac:picMk id="17" creationId="{BC2F478F-1787-162A-7A5F-8FA3FFE11391}"/>
          </ac:picMkLst>
        </pc:picChg>
        <pc:picChg chg="del">
          <ac:chgData name="John Francis" userId="b220ddd6-8b0a-4432-bbee-3e4c3b91ddfd" providerId="ADAL" clId="{3A9C74B9-79D3-4B1F-AA77-DABB4CC69EEB}" dt="2024-04-29T02:05:34.325" v="2091" actId="478"/>
          <ac:picMkLst>
            <pc:docMk/>
            <pc:sldMk cId="1453116408" sldId="2147479090"/>
            <ac:picMk id="32" creationId="{933150B0-4BCE-0CF8-1F94-EBA916CA8CA4}"/>
          </ac:picMkLst>
        </pc:picChg>
      </pc:sldChg>
      <pc:sldChg chg="addSp delSp modSp add mod">
        <pc:chgData name="John Francis" userId="b220ddd6-8b0a-4432-bbee-3e4c3b91ddfd" providerId="ADAL" clId="{3A9C74B9-79D3-4B1F-AA77-DABB4CC69EEB}" dt="2024-04-29T12:56:19.816" v="3770" actId="20577"/>
        <pc:sldMkLst>
          <pc:docMk/>
          <pc:sldMk cId="16862463" sldId="2147479091"/>
        </pc:sldMkLst>
        <pc:spChg chg="mod">
          <ac:chgData name="John Francis" userId="b220ddd6-8b0a-4432-bbee-3e4c3b91ddfd" providerId="ADAL" clId="{3A9C74B9-79D3-4B1F-AA77-DABB4CC69EEB}" dt="2024-04-29T02:27:44.477" v="2281" actId="20577"/>
          <ac:spMkLst>
            <pc:docMk/>
            <pc:sldMk cId="16862463" sldId="2147479091"/>
            <ac:spMk id="3" creationId="{831998EF-CFD1-3FFA-D574-D7A749E9F11D}"/>
          </ac:spMkLst>
        </pc:spChg>
        <pc:spChg chg="del">
          <ac:chgData name="John Francis" userId="b220ddd6-8b0a-4432-bbee-3e4c3b91ddfd" providerId="ADAL" clId="{3A9C74B9-79D3-4B1F-AA77-DABB4CC69EEB}" dt="2024-04-29T12:44:01.432" v="3113" actId="478"/>
          <ac:spMkLst>
            <pc:docMk/>
            <pc:sldMk cId="16862463" sldId="2147479091"/>
            <ac:spMk id="5" creationId="{9316FEA0-4307-D869-F2E8-C5D2FCF61D95}"/>
          </ac:spMkLst>
        </pc:spChg>
        <pc:spChg chg="del">
          <ac:chgData name="John Francis" userId="b220ddd6-8b0a-4432-bbee-3e4c3b91ddfd" providerId="ADAL" clId="{3A9C74B9-79D3-4B1F-AA77-DABB4CC69EEB}" dt="2024-04-29T12:44:01.432" v="3113" actId="478"/>
          <ac:spMkLst>
            <pc:docMk/>
            <pc:sldMk cId="16862463" sldId="2147479091"/>
            <ac:spMk id="7" creationId="{F8E098EF-AE8B-0D8F-75FD-FF3D1729D51E}"/>
          </ac:spMkLst>
        </pc:spChg>
        <pc:spChg chg="mod">
          <ac:chgData name="John Francis" userId="b220ddd6-8b0a-4432-bbee-3e4c3b91ddfd" providerId="ADAL" clId="{3A9C74B9-79D3-4B1F-AA77-DABB4CC69EEB}" dt="2024-04-29T12:56:19.816" v="3770" actId="20577"/>
          <ac:spMkLst>
            <pc:docMk/>
            <pc:sldMk cId="16862463" sldId="2147479091"/>
            <ac:spMk id="34" creationId="{DA0B81AF-7766-2032-91F5-F9E7ABFE2C52}"/>
          </ac:spMkLst>
        </pc:spChg>
        <pc:picChg chg="del">
          <ac:chgData name="John Francis" userId="b220ddd6-8b0a-4432-bbee-3e4c3b91ddfd" providerId="ADAL" clId="{3A9C74B9-79D3-4B1F-AA77-DABB4CC69EEB}" dt="2024-04-29T12:44:01.432" v="3113" actId="478"/>
          <ac:picMkLst>
            <pc:docMk/>
            <pc:sldMk cId="16862463" sldId="2147479091"/>
            <ac:picMk id="6" creationId="{67AA5A3A-FFCF-124F-D4F4-EB918DC614A2}"/>
          </ac:picMkLst>
        </pc:picChg>
        <pc:picChg chg="add mod">
          <ac:chgData name="John Francis" userId="b220ddd6-8b0a-4432-bbee-3e4c3b91ddfd" providerId="ADAL" clId="{3A9C74B9-79D3-4B1F-AA77-DABB4CC69EEB}" dt="2024-04-29T12:44:02.129" v="3114"/>
          <ac:picMkLst>
            <pc:docMk/>
            <pc:sldMk cId="16862463" sldId="2147479091"/>
            <ac:picMk id="8" creationId="{EB053439-4736-E9B7-2348-6CE21632D0D2}"/>
          </ac:picMkLst>
        </pc:picChg>
      </pc:sldChg>
      <pc:sldChg chg="add del">
        <pc:chgData name="John Francis" userId="b220ddd6-8b0a-4432-bbee-3e4c3b91ddfd" providerId="ADAL" clId="{3A9C74B9-79D3-4B1F-AA77-DABB4CC69EEB}" dt="2024-04-29T02:05:12.475" v="2088" actId="47"/>
        <pc:sldMkLst>
          <pc:docMk/>
          <pc:sldMk cId="691622028" sldId="2147479091"/>
        </pc:sldMkLst>
      </pc:sldChg>
      <pc:sldChg chg="add del">
        <pc:chgData name="John Francis" userId="b220ddd6-8b0a-4432-bbee-3e4c3b91ddfd" providerId="ADAL" clId="{3A9C74B9-79D3-4B1F-AA77-DABB4CC69EEB}" dt="2024-04-29T02:01:43.906" v="1788" actId="47"/>
        <pc:sldMkLst>
          <pc:docMk/>
          <pc:sldMk cId="2377102986" sldId="2147479091"/>
        </pc:sldMkLst>
      </pc:sldChg>
      <pc:sldChg chg="addSp delSp modSp add del mod">
        <pc:chgData name="John Francis" userId="b220ddd6-8b0a-4432-bbee-3e4c3b91ddfd" providerId="ADAL" clId="{3A9C74B9-79D3-4B1F-AA77-DABB4CC69EEB}" dt="2024-04-29T12:43:10.789" v="3100" actId="47"/>
        <pc:sldMkLst>
          <pc:docMk/>
          <pc:sldMk cId="320348789" sldId="2147479092"/>
        </pc:sldMkLst>
        <pc:spChg chg="del">
          <ac:chgData name="John Francis" userId="b220ddd6-8b0a-4432-bbee-3e4c3b91ddfd" providerId="ADAL" clId="{3A9C74B9-79D3-4B1F-AA77-DABB4CC69EEB}" dt="2024-04-29T02:45:30.399" v="2381" actId="478"/>
          <ac:spMkLst>
            <pc:docMk/>
            <pc:sldMk cId="320348789" sldId="2147479092"/>
            <ac:spMk id="5" creationId="{77B6D2BD-15E6-3FFA-4694-E0644DE2B502}"/>
          </ac:spMkLst>
        </pc:spChg>
        <pc:spChg chg="mod">
          <ac:chgData name="John Francis" userId="b220ddd6-8b0a-4432-bbee-3e4c3b91ddfd" providerId="ADAL" clId="{3A9C74B9-79D3-4B1F-AA77-DABB4CC69EEB}" dt="2024-04-29T12:38:42.233" v="2965" actId="2085"/>
          <ac:spMkLst>
            <pc:docMk/>
            <pc:sldMk cId="320348789" sldId="2147479092"/>
            <ac:spMk id="6" creationId="{DA8A74A0-8C2B-468B-8EC9-CE1896D59146}"/>
          </ac:spMkLst>
        </pc:spChg>
        <pc:spChg chg="del">
          <ac:chgData name="John Francis" userId="b220ddd6-8b0a-4432-bbee-3e4c3b91ddfd" providerId="ADAL" clId="{3A9C74B9-79D3-4B1F-AA77-DABB4CC69EEB}" dt="2024-04-29T02:45:30.399" v="2381" actId="478"/>
          <ac:spMkLst>
            <pc:docMk/>
            <pc:sldMk cId="320348789" sldId="2147479092"/>
            <ac:spMk id="7" creationId="{18FCCC0F-D0ED-3B8E-A995-E77FB0B57C05}"/>
          </ac:spMkLst>
        </pc:spChg>
        <pc:spChg chg="mod">
          <ac:chgData name="John Francis" userId="b220ddd6-8b0a-4432-bbee-3e4c3b91ddfd" providerId="ADAL" clId="{3A9C74B9-79D3-4B1F-AA77-DABB4CC69EEB}" dt="2024-04-29T12:38:26.983" v="2963" actId="207"/>
          <ac:spMkLst>
            <pc:docMk/>
            <pc:sldMk cId="320348789" sldId="2147479092"/>
            <ac:spMk id="7" creationId="{EE702FDD-CCC8-6EB0-04FC-ADEE2E02D41E}"/>
          </ac:spMkLst>
        </pc:spChg>
        <pc:spChg chg="mod">
          <ac:chgData name="John Francis" userId="b220ddd6-8b0a-4432-bbee-3e4c3b91ddfd" providerId="ADAL" clId="{3A9C74B9-79D3-4B1F-AA77-DABB4CC69EEB}" dt="2024-04-29T12:38:09.129" v="2911"/>
          <ac:spMkLst>
            <pc:docMk/>
            <pc:sldMk cId="320348789" sldId="2147479092"/>
            <ac:spMk id="8" creationId="{9DF527E1-F2EB-F892-A7B0-3A0D1FDD93EA}"/>
          </ac:spMkLst>
        </pc:spChg>
        <pc:spChg chg="mod">
          <ac:chgData name="John Francis" userId="b220ddd6-8b0a-4432-bbee-3e4c3b91ddfd" providerId="ADAL" clId="{3A9C74B9-79D3-4B1F-AA77-DABB4CC69EEB}" dt="2024-04-29T12:38:09.129" v="2911"/>
          <ac:spMkLst>
            <pc:docMk/>
            <pc:sldMk cId="320348789" sldId="2147479092"/>
            <ac:spMk id="9" creationId="{ABA3F8C1-31BF-2B93-2F40-F0EC3166712A}"/>
          </ac:spMkLst>
        </pc:spChg>
        <pc:spChg chg="mod">
          <ac:chgData name="John Francis" userId="b220ddd6-8b0a-4432-bbee-3e4c3b91ddfd" providerId="ADAL" clId="{3A9C74B9-79D3-4B1F-AA77-DABB4CC69EEB}" dt="2024-04-29T12:38:09.129" v="2911"/>
          <ac:spMkLst>
            <pc:docMk/>
            <pc:sldMk cId="320348789" sldId="2147479092"/>
            <ac:spMk id="10" creationId="{940736E8-DB59-1582-59AC-AE797F9307A1}"/>
          </ac:spMkLst>
        </pc:spChg>
        <pc:spChg chg="mod">
          <ac:chgData name="John Francis" userId="b220ddd6-8b0a-4432-bbee-3e4c3b91ddfd" providerId="ADAL" clId="{3A9C74B9-79D3-4B1F-AA77-DABB4CC69EEB}" dt="2024-04-29T12:38:09.129" v="2911"/>
          <ac:spMkLst>
            <pc:docMk/>
            <pc:sldMk cId="320348789" sldId="2147479092"/>
            <ac:spMk id="11" creationId="{D0A3E678-85F0-7639-0EA7-BFA101B41292}"/>
          </ac:spMkLst>
        </pc:spChg>
        <pc:spChg chg="add del mod">
          <ac:chgData name="John Francis" userId="b220ddd6-8b0a-4432-bbee-3e4c3b91ddfd" providerId="ADAL" clId="{3A9C74B9-79D3-4B1F-AA77-DABB4CC69EEB}" dt="2024-04-29T12:41:47.725" v="3099" actId="478"/>
          <ac:spMkLst>
            <pc:docMk/>
            <pc:sldMk cId="320348789" sldId="2147479092"/>
            <ac:spMk id="14" creationId="{F689064D-A166-C733-95B6-C6088E765DC3}"/>
          </ac:spMkLst>
        </pc:spChg>
        <pc:spChg chg="add mod">
          <ac:chgData name="John Francis" userId="b220ddd6-8b0a-4432-bbee-3e4c3b91ddfd" providerId="ADAL" clId="{3A9C74B9-79D3-4B1F-AA77-DABB4CC69EEB}" dt="2024-04-29T12:38:15.705" v="2962" actId="1036"/>
          <ac:spMkLst>
            <pc:docMk/>
            <pc:sldMk cId="320348789" sldId="2147479092"/>
            <ac:spMk id="15" creationId="{80B8F3E9-350B-8223-B320-8EB13E0B7BE4}"/>
          </ac:spMkLst>
        </pc:spChg>
        <pc:spChg chg="mod">
          <ac:chgData name="John Francis" userId="b220ddd6-8b0a-4432-bbee-3e4c3b91ddfd" providerId="ADAL" clId="{3A9C74B9-79D3-4B1F-AA77-DABB4CC69EEB}" dt="2024-04-29T12:41:25.249" v="3098" actId="20577"/>
          <ac:spMkLst>
            <pc:docMk/>
            <pc:sldMk cId="320348789" sldId="2147479092"/>
            <ac:spMk id="34" creationId="{DA0B81AF-7766-2032-91F5-F9E7ABFE2C52}"/>
          </ac:spMkLst>
        </pc:spChg>
        <pc:grpChg chg="add mod">
          <ac:chgData name="John Francis" userId="b220ddd6-8b0a-4432-bbee-3e4c3b91ddfd" providerId="ADAL" clId="{3A9C74B9-79D3-4B1F-AA77-DABB4CC69EEB}" dt="2024-04-29T12:38:15.705" v="2962" actId="1036"/>
          <ac:grpSpMkLst>
            <pc:docMk/>
            <pc:sldMk cId="320348789" sldId="2147479092"/>
            <ac:grpSpMk id="5" creationId="{A2D2B353-E856-81E2-6A29-AFA2C02371F0}"/>
          </ac:grpSpMkLst>
        </pc:grpChg>
        <pc:picChg chg="del">
          <ac:chgData name="John Francis" userId="b220ddd6-8b0a-4432-bbee-3e4c3b91ddfd" providerId="ADAL" clId="{3A9C74B9-79D3-4B1F-AA77-DABB4CC69EEB}" dt="2024-04-29T02:45:30.399" v="2381" actId="478"/>
          <ac:picMkLst>
            <pc:docMk/>
            <pc:sldMk cId="320348789" sldId="2147479092"/>
            <ac:picMk id="6" creationId="{B3E0EF9F-208C-E55B-58D3-595ACD2C98EA}"/>
          </ac:picMkLst>
        </pc:picChg>
        <pc:picChg chg="add del mod">
          <ac:chgData name="John Francis" userId="b220ddd6-8b0a-4432-bbee-3e4c3b91ddfd" providerId="ADAL" clId="{3A9C74B9-79D3-4B1F-AA77-DABB4CC69EEB}" dt="2024-04-29T12:40:45.191" v="3043" actId="478"/>
          <ac:picMkLst>
            <pc:docMk/>
            <pc:sldMk cId="320348789" sldId="2147479092"/>
            <ac:picMk id="12" creationId="{1978BB7B-9AB8-772E-7D74-59FA57E51831}"/>
          </ac:picMkLst>
        </pc:picChg>
        <pc:picChg chg="add del mod">
          <ac:chgData name="John Francis" userId="b220ddd6-8b0a-4432-bbee-3e4c3b91ddfd" providerId="ADAL" clId="{3A9C74B9-79D3-4B1F-AA77-DABB4CC69EEB}" dt="2024-04-29T12:40:47.352" v="3044" actId="478"/>
          <ac:picMkLst>
            <pc:docMk/>
            <pc:sldMk cId="320348789" sldId="2147479092"/>
            <ac:picMk id="13" creationId="{DA450169-3763-B78D-629D-A84445CB4F42}"/>
          </ac:picMkLst>
        </pc:picChg>
      </pc:sldChg>
      <pc:sldMasterChg chg="delSldLayout">
        <pc:chgData name="John Francis" userId="b220ddd6-8b0a-4432-bbee-3e4c3b91ddfd" providerId="ADAL" clId="{3A9C74B9-79D3-4B1F-AA77-DABB4CC69EEB}" dt="2024-04-29T01:42:35.704" v="1092" actId="47"/>
        <pc:sldMasterMkLst>
          <pc:docMk/>
          <pc:sldMasterMk cId="788133073" sldId="2147483648"/>
        </pc:sldMasterMkLst>
        <pc:sldLayoutChg chg="del">
          <pc:chgData name="John Francis" userId="b220ddd6-8b0a-4432-bbee-3e4c3b91ddfd" providerId="ADAL" clId="{3A9C74B9-79D3-4B1F-AA77-DABB4CC69EEB}" dt="2024-04-29T01:37:07.942" v="817" actId="47"/>
          <pc:sldLayoutMkLst>
            <pc:docMk/>
            <pc:sldMasterMk cId="788133073" sldId="2147483648"/>
            <pc:sldLayoutMk cId="251264379" sldId="2147483665"/>
          </pc:sldLayoutMkLst>
        </pc:sldLayoutChg>
        <pc:sldLayoutChg chg="del">
          <pc:chgData name="John Francis" userId="b220ddd6-8b0a-4432-bbee-3e4c3b91ddfd" providerId="ADAL" clId="{3A9C74B9-79D3-4B1F-AA77-DABB4CC69EEB}" dt="2024-04-29T01:42:35.704" v="1092" actId="47"/>
          <pc:sldLayoutMkLst>
            <pc:docMk/>
            <pc:sldMasterMk cId="788133073" sldId="2147483648"/>
            <pc:sldLayoutMk cId="2205521870" sldId="2147483667"/>
          </pc:sldLayoutMkLst>
        </pc:sldLayoutChg>
      </pc:sldMasterChg>
    </pc:docChg>
  </pc:docChgLst>
  <pc:docChgLst>
    <pc:chgData name="Ashley Roddy" userId="S::aroddy@scottmadden.com::2309f0a1-099d-476f-8b6a-16e85256a10f" providerId="AD" clId="Web-{A3683147-C608-4159-5BA7-6EB8A8AF3B4C}"/>
    <pc:docChg chg="modSld">
      <pc:chgData name="Ashley Roddy" userId="S::aroddy@scottmadden.com::2309f0a1-099d-476f-8b6a-16e85256a10f" providerId="AD" clId="Web-{A3683147-C608-4159-5BA7-6EB8A8AF3B4C}" dt="2024-05-09T18:30:37.310" v="161" actId="20577"/>
      <pc:docMkLst>
        <pc:docMk/>
      </pc:docMkLst>
      <pc:sldChg chg="addSp modSp">
        <pc:chgData name="Ashley Roddy" userId="S::aroddy@scottmadden.com::2309f0a1-099d-476f-8b6a-16e85256a10f" providerId="AD" clId="Web-{A3683147-C608-4159-5BA7-6EB8A8AF3B4C}" dt="2024-05-09T18:15:54.652" v="31" actId="20577"/>
        <pc:sldMkLst>
          <pc:docMk/>
          <pc:sldMk cId="2810386880" sldId="2141410987"/>
        </pc:sldMkLst>
        <pc:spChg chg="add mod">
          <ac:chgData name="Ashley Roddy" userId="S::aroddy@scottmadden.com::2309f0a1-099d-476f-8b6a-16e85256a10f" providerId="AD" clId="Web-{A3683147-C608-4159-5BA7-6EB8A8AF3B4C}" dt="2024-05-09T18:15:33.245" v="21" actId="20577"/>
          <ac:spMkLst>
            <pc:docMk/>
            <pc:sldMk cId="2810386880" sldId="2141410987"/>
            <ac:spMk id="5" creationId="{3F0F7AE5-7F39-61B7-79FB-34BCB4EF9656}"/>
          </ac:spMkLst>
        </pc:spChg>
        <pc:spChg chg="add mod">
          <ac:chgData name="Ashley Roddy" userId="S::aroddy@scottmadden.com::2309f0a1-099d-476f-8b6a-16e85256a10f" providerId="AD" clId="Web-{A3683147-C608-4159-5BA7-6EB8A8AF3B4C}" dt="2024-05-09T18:15:46.152" v="26" actId="20577"/>
          <ac:spMkLst>
            <pc:docMk/>
            <pc:sldMk cId="2810386880" sldId="2141410987"/>
            <ac:spMk id="7" creationId="{9092AC44-8A8D-152D-597C-AE3945B84340}"/>
          </ac:spMkLst>
        </pc:spChg>
        <pc:spChg chg="add mod">
          <ac:chgData name="Ashley Roddy" userId="S::aroddy@scottmadden.com::2309f0a1-099d-476f-8b6a-16e85256a10f" providerId="AD" clId="Web-{A3683147-C608-4159-5BA7-6EB8A8AF3B4C}" dt="2024-05-09T18:15:54.652" v="31" actId="20577"/>
          <ac:spMkLst>
            <pc:docMk/>
            <pc:sldMk cId="2810386880" sldId="2141410987"/>
            <ac:spMk id="10" creationId="{DA5B1E2E-0E8B-A679-DA01-CB7599F3A80E}"/>
          </ac:spMkLst>
        </pc:spChg>
      </pc:sldChg>
      <pc:sldChg chg="addSp modSp">
        <pc:chgData name="Ashley Roddy" userId="S::aroddy@scottmadden.com::2309f0a1-099d-476f-8b6a-16e85256a10f" providerId="AD" clId="Web-{A3683147-C608-4159-5BA7-6EB8A8AF3B4C}" dt="2024-05-09T18:15:04.071" v="16" actId="20577"/>
        <pc:sldMkLst>
          <pc:docMk/>
          <pc:sldMk cId="828687286" sldId="2141410988"/>
        </pc:sldMkLst>
        <pc:spChg chg="add mod">
          <ac:chgData name="Ashley Roddy" userId="S::aroddy@scottmadden.com::2309f0a1-099d-476f-8b6a-16e85256a10f" providerId="AD" clId="Web-{A3683147-C608-4159-5BA7-6EB8A8AF3B4C}" dt="2024-05-09T18:14:28.960" v="6" actId="1076"/>
          <ac:spMkLst>
            <pc:docMk/>
            <pc:sldMk cId="828687286" sldId="2141410988"/>
            <ac:spMk id="3" creationId="{B34663FA-2F93-4AC7-CB17-4D3FBDB23A5F}"/>
          </ac:spMkLst>
        </pc:spChg>
        <pc:spChg chg="add mod">
          <ac:chgData name="Ashley Roddy" userId="S::aroddy@scottmadden.com::2309f0a1-099d-476f-8b6a-16e85256a10f" providerId="AD" clId="Web-{A3683147-C608-4159-5BA7-6EB8A8AF3B4C}" dt="2024-05-09T18:14:46.789" v="11" actId="20577"/>
          <ac:spMkLst>
            <pc:docMk/>
            <pc:sldMk cId="828687286" sldId="2141410988"/>
            <ac:spMk id="5" creationId="{D31D39DF-0636-9499-2965-45EA0F6E1272}"/>
          </ac:spMkLst>
        </pc:spChg>
        <pc:spChg chg="add mod">
          <ac:chgData name="Ashley Roddy" userId="S::aroddy@scottmadden.com::2309f0a1-099d-476f-8b6a-16e85256a10f" providerId="AD" clId="Web-{A3683147-C608-4159-5BA7-6EB8A8AF3B4C}" dt="2024-05-09T18:14:54.321" v="13" actId="1076"/>
          <ac:spMkLst>
            <pc:docMk/>
            <pc:sldMk cId="828687286" sldId="2141410988"/>
            <ac:spMk id="7" creationId="{0BD11074-5264-DD95-E286-FB6F0B40EAC1}"/>
          </ac:spMkLst>
        </pc:spChg>
        <pc:spChg chg="add mod">
          <ac:chgData name="Ashley Roddy" userId="S::aroddy@scottmadden.com::2309f0a1-099d-476f-8b6a-16e85256a10f" providerId="AD" clId="Web-{A3683147-C608-4159-5BA7-6EB8A8AF3B4C}" dt="2024-05-09T18:15:04.071" v="16" actId="20577"/>
          <ac:spMkLst>
            <pc:docMk/>
            <pc:sldMk cId="828687286" sldId="2141410988"/>
            <ac:spMk id="11" creationId="{0704EC0D-ED0A-B277-C02E-4FE0657B66B2}"/>
          </ac:spMkLst>
        </pc:spChg>
      </pc:sldChg>
      <pc:sldChg chg="addSp modSp">
        <pc:chgData name="Ashley Roddy" userId="S::aroddy@scottmadden.com::2309f0a1-099d-476f-8b6a-16e85256a10f" providerId="AD" clId="Web-{A3683147-C608-4159-5BA7-6EB8A8AF3B4C}" dt="2024-05-09T18:22:04.875" v="54" actId="20577"/>
        <pc:sldMkLst>
          <pc:docMk/>
          <pc:sldMk cId="2048199462" sldId="2147479076"/>
        </pc:sldMkLst>
        <pc:spChg chg="add mod">
          <ac:chgData name="Ashley Roddy" userId="S::aroddy@scottmadden.com::2309f0a1-099d-476f-8b6a-16e85256a10f" providerId="AD" clId="Web-{A3683147-C608-4159-5BA7-6EB8A8AF3B4C}" dt="2024-05-09T18:20:30.776" v="33" actId="1076"/>
          <ac:spMkLst>
            <pc:docMk/>
            <pc:sldMk cId="2048199462" sldId="2147479076"/>
            <ac:spMk id="12" creationId="{5DFCDCFF-7BEC-F32B-9594-3792D3DCCE1B}"/>
          </ac:spMkLst>
        </pc:spChg>
        <pc:spChg chg="add mod">
          <ac:chgData name="Ashley Roddy" userId="S::aroddy@scottmadden.com::2309f0a1-099d-476f-8b6a-16e85256a10f" providerId="AD" clId="Web-{A3683147-C608-4159-5BA7-6EB8A8AF3B4C}" dt="2024-05-09T18:20:45.465" v="36" actId="20577"/>
          <ac:spMkLst>
            <pc:docMk/>
            <pc:sldMk cId="2048199462" sldId="2147479076"/>
            <ac:spMk id="14" creationId="{DD3F7C05-1A8C-C589-EA07-8AAD91DDD3DF}"/>
          </ac:spMkLst>
        </pc:spChg>
        <pc:spChg chg="add mod">
          <ac:chgData name="Ashley Roddy" userId="S::aroddy@scottmadden.com::2309f0a1-099d-476f-8b6a-16e85256a10f" providerId="AD" clId="Web-{A3683147-C608-4159-5BA7-6EB8A8AF3B4C}" dt="2024-05-09T18:21:04.825" v="41" actId="20577"/>
          <ac:spMkLst>
            <pc:docMk/>
            <pc:sldMk cId="2048199462" sldId="2147479076"/>
            <ac:spMk id="16" creationId="{9DD4E659-FA29-FE29-8830-95B45376F01B}"/>
          </ac:spMkLst>
        </pc:spChg>
        <pc:spChg chg="add mod">
          <ac:chgData name="Ashley Roddy" userId="S::aroddy@scottmadden.com::2309f0a1-099d-476f-8b6a-16e85256a10f" providerId="AD" clId="Web-{A3683147-C608-4159-5BA7-6EB8A8AF3B4C}" dt="2024-05-09T18:21:16.888" v="44" actId="20577"/>
          <ac:spMkLst>
            <pc:docMk/>
            <pc:sldMk cId="2048199462" sldId="2147479076"/>
            <ac:spMk id="18" creationId="{BAD3E774-41D0-B817-5567-D89FAB5A6361}"/>
          </ac:spMkLst>
        </pc:spChg>
        <pc:spChg chg="add mod">
          <ac:chgData name="Ashley Roddy" userId="S::aroddy@scottmadden.com::2309f0a1-099d-476f-8b6a-16e85256a10f" providerId="AD" clId="Web-{A3683147-C608-4159-5BA7-6EB8A8AF3B4C}" dt="2024-05-09T18:21:34.311" v="48" actId="20577"/>
          <ac:spMkLst>
            <pc:docMk/>
            <pc:sldMk cId="2048199462" sldId="2147479076"/>
            <ac:spMk id="20" creationId="{4B26ED4D-F551-AD17-A430-0183AD7E10E5}"/>
          </ac:spMkLst>
        </pc:spChg>
        <pc:spChg chg="add mod">
          <ac:chgData name="Ashley Roddy" userId="S::aroddy@scottmadden.com::2309f0a1-099d-476f-8b6a-16e85256a10f" providerId="AD" clId="Web-{A3683147-C608-4159-5BA7-6EB8A8AF3B4C}" dt="2024-05-09T18:21:51.359" v="51" actId="20577"/>
          <ac:spMkLst>
            <pc:docMk/>
            <pc:sldMk cId="2048199462" sldId="2147479076"/>
            <ac:spMk id="22" creationId="{D88242EB-7555-637A-2E2D-705E19179521}"/>
          </ac:spMkLst>
        </pc:spChg>
        <pc:spChg chg="add mod">
          <ac:chgData name="Ashley Roddy" userId="S::aroddy@scottmadden.com::2309f0a1-099d-476f-8b6a-16e85256a10f" providerId="AD" clId="Web-{A3683147-C608-4159-5BA7-6EB8A8AF3B4C}" dt="2024-05-09T18:22:04.875" v="54" actId="20577"/>
          <ac:spMkLst>
            <pc:docMk/>
            <pc:sldMk cId="2048199462" sldId="2147479076"/>
            <ac:spMk id="24" creationId="{FBBC9130-5BA0-2F48-686B-79761D3348F0}"/>
          </ac:spMkLst>
        </pc:spChg>
      </pc:sldChg>
      <pc:sldChg chg="addSp modSp">
        <pc:chgData name="Ashley Roddy" userId="S::aroddy@scottmadden.com::2309f0a1-099d-476f-8b6a-16e85256a10f" providerId="AD" clId="Web-{A3683147-C608-4159-5BA7-6EB8A8AF3B4C}" dt="2024-05-09T18:23:56.803" v="79" actId="20577"/>
        <pc:sldMkLst>
          <pc:docMk/>
          <pc:sldMk cId="1688664352" sldId="2147479077"/>
        </pc:sldMkLst>
        <pc:spChg chg="add mod">
          <ac:chgData name="Ashley Roddy" userId="S::aroddy@scottmadden.com::2309f0a1-099d-476f-8b6a-16e85256a10f" providerId="AD" clId="Web-{A3683147-C608-4159-5BA7-6EB8A8AF3B4C}" dt="2024-05-09T18:22:28.845" v="58" actId="20577"/>
          <ac:spMkLst>
            <pc:docMk/>
            <pc:sldMk cId="1688664352" sldId="2147479077"/>
            <ac:spMk id="4" creationId="{A2D975BF-0E45-4377-642F-E782D80A8CC3}"/>
          </ac:spMkLst>
        </pc:spChg>
        <pc:spChg chg="add mod">
          <ac:chgData name="Ashley Roddy" userId="S::aroddy@scottmadden.com::2309f0a1-099d-476f-8b6a-16e85256a10f" providerId="AD" clId="Web-{A3683147-C608-4159-5BA7-6EB8A8AF3B4C}" dt="2024-05-09T18:22:42.909" v="62" actId="20577"/>
          <ac:spMkLst>
            <pc:docMk/>
            <pc:sldMk cId="1688664352" sldId="2147479077"/>
            <ac:spMk id="7" creationId="{AFEED1D8-0000-07AF-61B4-0837BBBB4262}"/>
          </ac:spMkLst>
        </pc:spChg>
        <pc:spChg chg="add mod">
          <ac:chgData name="Ashley Roddy" userId="S::aroddy@scottmadden.com::2309f0a1-099d-476f-8b6a-16e85256a10f" providerId="AD" clId="Web-{A3683147-C608-4159-5BA7-6EB8A8AF3B4C}" dt="2024-05-09T18:22:55.441" v="65" actId="20577"/>
          <ac:spMkLst>
            <pc:docMk/>
            <pc:sldMk cId="1688664352" sldId="2147479077"/>
            <ac:spMk id="9" creationId="{6257B5FD-1923-0DE9-BDD4-7B5F05D6FA23}"/>
          </ac:spMkLst>
        </pc:spChg>
        <pc:spChg chg="add mod">
          <ac:chgData name="Ashley Roddy" userId="S::aroddy@scottmadden.com::2309f0a1-099d-476f-8b6a-16e85256a10f" providerId="AD" clId="Web-{A3683147-C608-4159-5BA7-6EB8A8AF3B4C}" dt="2024-05-09T18:23:06.316" v="69" actId="20577"/>
          <ac:spMkLst>
            <pc:docMk/>
            <pc:sldMk cId="1688664352" sldId="2147479077"/>
            <ac:spMk id="18" creationId="{60E292DA-8338-0444-1EE8-F8646A1888F1}"/>
          </ac:spMkLst>
        </pc:spChg>
        <pc:spChg chg="add mod">
          <ac:chgData name="Ashley Roddy" userId="S::aroddy@scottmadden.com::2309f0a1-099d-476f-8b6a-16e85256a10f" providerId="AD" clId="Web-{A3683147-C608-4159-5BA7-6EB8A8AF3B4C}" dt="2024-05-09T18:23:19.754" v="72" actId="20577"/>
          <ac:spMkLst>
            <pc:docMk/>
            <pc:sldMk cId="1688664352" sldId="2147479077"/>
            <ac:spMk id="20" creationId="{F5016C38-7E21-82FA-75FA-6DF3F6B62DB2}"/>
          </ac:spMkLst>
        </pc:spChg>
        <pc:spChg chg="add mod">
          <ac:chgData name="Ashley Roddy" userId="S::aroddy@scottmadden.com::2309f0a1-099d-476f-8b6a-16e85256a10f" providerId="AD" clId="Web-{A3683147-C608-4159-5BA7-6EB8A8AF3B4C}" dt="2024-05-09T18:23:36.990" v="75" actId="20577"/>
          <ac:spMkLst>
            <pc:docMk/>
            <pc:sldMk cId="1688664352" sldId="2147479077"/>
            <ac:spMk id="22" creationId="{A86F03DD-9143-CB80-7249-390CE02C5257}"/>
          </ac:spMkLst>
        </pc:spChg>
        <pc:spChg chg="add mod">
          <ac:chgData name="Ashley Roddy" userId="S::aroddy@scottmadden.com::2309f0a1-099d-476f-8b6a-16e85256a10f" providerId="AD" clId="Web-{A3683147-C608-4159-5BA7-6EB8A8AF3B4C}" dt="2024-05-09T18:23:56.803" v="79" actId="20577"/>
          <ac:spMkLst>
            <pc:docMk/>
            <pc:sldMk cId="1688664352" sldId="2147479077"/>
            <ac:spMk id="24" creationId="{F3A61E65-36B0-3350-A3EF-907134D4631D}"/>
          </ac:spMkLst>
        </pc:spChg>
      </pc:sldChg>
      <pc:sldChg chg="addSp modSp">
        <pc:chgData name="Ashley Roddy" userId="S::aroddy@scottmadden.com::2309f0a1-099d-476f-8b6a-16e85256a10f" providerId="AD" clId="Web-{A3683147-C608-4159-5BA7-6EB8A8AF3B4C}" dt="2024-05-09T18:30:37.310" v="161" actId="20577"/>
        <pc:sldMkLst>
          <pc:docMk/>
          <pc:sldMk cId="261830939" sldId="2147479087"/>
        </pc:sldMkLst>
        <pc:spChg chg="add mod">
          <ac:chgData name="Ashley Roddy" userId="S::aroddy@scottmadden.com::2309f0a1-099d-476f-8b6a-16e85256a10f" providerId="AD" clId="Web-{A3683147-C608-4159-5BA7-6EB8A8AF3B4C}" dt="2024-05-09T18:30:06.980" v="149" actId="1076"/>
          <ac:spMkLst>
            <pc:docMk/>
            <pc:sldMk cId="261830939" sldId="2147479087"/>
            <ac:spMk id="6" creationId="{60D8D239-D274-CB8D-CFB9-DC0184D7EB6A}"/>
          </ac:spMkLst>
        </pc:spChg>
        <pc:spChg chg="add mod">
          <ac:chgData name="Ashley Roddy" userId="S::aroddy@scottmadden.com::2309f0a1-099d-476f-8b6a-16e85256a10f" providerId="AD" clId="Web-{A3683147-C608-4159-5BA7-6EB8A8AF3B4C}" dt="2024-05-09T18:30:28.700" v="157" actId="20577"/>
          <ac:spMkLst>
            <pc:docMk/>
            <pc:sldMk cId="261830939" sldId="2147479087"/>
            <ac:spMk id="9" creationId="{07A51BF2-F7D1-9AE1-983D-69387ADDF526}"/>
          </ac:spMkLst>
        </pc:spChg>
        <pc:spChg chg="add mod">
          <ac:chgData name="Ashley Roddy" userId="S::aroddy@scottmadden.com::2309f0a1-099d-476f-8b6a-16e85256a10f" providerId="AD" clId="Web-{A3683147-C608-4159-5BA7-6EB8A8AF3B4C}" dt="2024-05-09T18:30:37.310" v="161" actId="20577"/>
          <ac:spMkLst>
            <pc:docMk/>
            <pc:sldMk cId="261830939" sldId="2147479087"/>
            <ac:spMk id="11" creationId="{2B6C5795-749A-E55B-20A4-D886FF3741F4}"/>
          </ac:spMkLst>
        </pc:spChg>
        <pc:spChg chg="add mod">
          <ac:chgData name="Ashley Roddy" userId="S::aroddy@scottmadden.com::2309f0a1-099d-476f-8b6a-16e85256a10f" providerId="AD" clId="Web-{A3683147-C608-4159-5BA7-6EB8A8AF3B4C}" dt="2024-05-09T18:30:32.122" v="159" actId="20577"/>
          <ac:spMkLst>
            <pc:docMk/>
            <pc:sldMk cId="261830939" sldId="2147479087"/>
            <ac:spMk id="13" creationId="{D724B646-CBCA-B0D0-143E-8934A945777A}"/>
          </ac:spMkLst>
        </pc:spChg>
      </pc:sldChg>
      <pc:sldChg chg="addSp modSp">
        <pc:chgData name="Ashley Roddy" userId="S::aroddy@scottmadden.com::2309f0a1-099d-476f-8b6a-16e85256a10f" providerId="AD" clId="Web-{A3683147-C608-4159-5BA7-6EB8A8AF3B4C}" dt="2024-05-09T18:25:32.590" v="94" actId="20577"/>
        <pc:sldMkLst>
          <pc:docMk/>
          <pc:sldMk cId="3269698919" sldId="2147479088"/>
        </pc:sldMkLst>
        <pc:spChg chg="add mod">
          <ac:chgData name="Ashley Roddy" userId="S::aroddy@scottmadden.com::2309f0a1-099d-476f-8b6a-16e85256a10f" providerId="AD" clId="Web-{A3683147-C608-4159-5BA7-6EB8A8AF3B4C}" dt="2024-05-09T18:24:59.150" v="83" actId="20577"/>
          <ac:spMkLst>
            <pc:docMk/>
            <pc:sldMk cId="3269698919" sldId="2147479088"/>
            <ac:spMk id="6" creationId="{C12C8695-6DD2-9603-8A08-5F5E8CDD33BD}"/>
          </ac:spMkLst>
        </pc:spChg>
        <pc:spChg chg="add mod">
          <ac:chgData name="Ashley Roddy" userId="S::aroddy@scottmadden.com::2309f0a1-099d-476f-8b6a-16e85256a10f" providerId="AD" clId="Web-{A3683147-C608-4159-5BA7-6EB8A8AF3B4C}" dt="2024-05-09T18:25:11.073" v="85" actId="1076"/>
          <ac:spMkLst>
            <pc:docMk/>
            <pc:sldMk cId="3269698919" sldId="2147479088"/>
            <ac:spMk id="7" creationId="{9B2A5774-415A-7E67-CB9D-B8EEE54B5D1F}"/>
          </ac:spMkLst>
        </pc:spChg>
        <pc:spChg chg="add mod">
          <ac:chgData name="Ashley Roddy" userId="S::aroddy@scottmadden.com::2309f0a1-099d-476f-8b6a-16e85256a10f" providerId="AD" clId="Web-{A3683147-C608-4159-5BA7-6EB8A8AF3B4C}" dt="2024-05-09T18:25:21.542" v="89" actId="20577"/>
          <ac:spMkLst>
            <pc:docMk/>
            <pc:sldMk cId="3269698919" sldId="2147479088"/>
            <ac:spMk id="9" creationId="{197A2A36-E2C7-36F3-7829-B5B35123A9DF}"/>
          </ac:spMkLst>
        </pc:spChg>
        <pc:spChg chg="add mod">
          <ac:chgData name="Ashley Roddy" userId="S::aroddy@scottmadden.com::2309f0a1-099d-476f-8b6a-16e85256a10f" providerId="AD" clId="Web-{A3683147-C608-4159-5BA7-6EB8A8AF3B4C}" dt="2024-05-09T18:25:32.590" v="94" actId="20577"/>
          <ac:spMkLst>
            <pc:docMk/>
            <pc:sldMk cId="3269698919" sldId="2147479088"/>
            <ac:spMk id="10" creationId="{E9A9D8B3-2370-0E22-78D0-0414C61670CC}"/>
          </ac:spMkLst>
        </pc:spChg>
      </pc:sldChg>
      <pc:sldChg chg="addSp modSp">
        <pc:chgData name="Ashley Roddy" userId="S::aroddy@scottmadden.com::2309f0a1-099d-476f-8b6a-16e85256a10f" providerId="AD" clId="Web-{A3683147-C608-4159-5BA7-6EB8A8AF3B4C}" dt="2024-05-09T18:27:46.988" v="123" actId="20577"/>
        <pc:sldMkLst>
          <pc:docMk/>
          <pc:sldMk cId="1800529496" sldId="2147479089"/>
        </pc:sldMkLst>
        <pc:spChg chg="add mod">
          <ac:chgData name="Ashley Roddy" userId="S::aroddy@scottmadden.com::2309f0a1-099d-476f-8b6a-16e85256a10f" providerId="AD" clId="Web-{A3683147-C608-4159-5BA7-6EB8A8AF3B4C}" dt="2024-05-09T18:27:00.641" v="110" actId="20577"/>
          <ac:spMkLst>
            <pc:docMk/>
            <pc:sldMk cId="1800529496" sldId="2147479089"/>
            <ac:spMk id="6" creationId="{E30CC62A-B886-72C3-62E7-7066141C11C4}"/>
          </ac:spMkLst>
        </pc:spChg>
        <pc:spChg chg="add mod">
          <ac:chgData name="Ashley Roddy" userId="S::aroddy@scottmadden.com::2309f0a1-099d-476f-8b6a-16e85256a10f" providerId="AD" clId="Web-{A3683147-C608-4159-5BA7-6EB8A8AF3B4C}" dt="2024-05-09T18:27:10.220" v="116" actId="20577"/>
          <ac:spMkLst>
            <pc:docMk/>
            <pc:sldMk cId="1800529496" sldId="2147479089"/>
            <ac:spMk id="9" creationId="{8CDE8964-C65F-FD5D-4BF3-BF450057FE39}"/>
          </ac:spMkLst>
        </pc:spChg>
        <pc:spChg chg="add mod">
          <ac:chgData name="Ashley Roddy" userId="S::aroddy@scottmadden.com::2309f0a1-099d-476f-8b6a-16e85256a10f" providerId="AD" clId="Web-{A3683147-C608-4159-5BA7-6EB8A8AF3B4C}" dt="2024-05-09T18:27:23.408" v="119" actId="20577"/>
          <ac:spMkLst>
            <pc:docMk/>
            <pc:sldMk cId="1800529496" sldId="2147479089"/>
            <ac:spMk id="11" creationId="{FDB6F653-FF0C-4BF2-50CB-13E2A47A8D24}"/>
          </ac:spMkLst>
        </pc:spChg>
        <pc:spChg chg="add mod">
          <ac:chgData name="Ashley Roddy" userId="S::aroddy@scottmadden.com::2309f0a1-099d-476f-8b6a-16e85256a10f" providerId="AD" clId="Web-{A3683147-C608-4159-5BA7-6EB8A8AF3B4C}" dt="2024-05-09T18:27:46.988" v="123" actId="20577"/>
          <ac:spMkLst>
            <pc:docMk/>
            <pc:sldMk cId="1800529496" sldId="2147479089"/>
            <ac:spMk id="13" creationId="{0D1BAC40-D142-D1B0-7DBE-2BEAF50CEE4A}"/>
          </ac:spMkLst>
        </pc:spChg>
      </pc:sldChg>
      <pc:sldChg chg="addSp modSp">
        <pc:chgData name="Ashley Roddy" userId="S::aroddy@scottmadden.com::2309f0a1-099d-476f-8b6a-16e85256a10f" providerId="AD" clId="Web-{A3683147-C608-4159-5BA7-6EB8A8AF3B4C}" dt="2024-05-09T18:29:49.916" v="146" actId="20577"/>
        <pc:sldMkLst>
          <pc:docMk/>
          <pc:sldMk cId="1453116408" sldId="2147479090"/>
        </pc:sldMkLst>
        <pc:spChg chg="add mod">
          <ac:chgData name="Ashley Roddy" userId="S::aroddy@scottmadden.com::2309f0a1-099d-476f-8b6a-16e85256a10f" providerId="AD" clId="Web-{A3683147-C608-4159-5BA7-6EB8A8AF3B4C}" dt="2024-05-09T18:29:42.416" v="142" actId="20577"/>
          <ac:spMkLst>
            <pc:docMk/>
            <pc:sldMk cId="1453116408" sldId="2147479090"/>
            <ac:spMk id="6" creationId="{EAC771BA-C62B-DF2A-8B7B-9FFEB122DC96}"/>
          </ac:spMkLst>
        </pc:spChg>
        <pc:spChg chg="add mod">
          <ac:chgData name="Ashley Roddy" userId="S::aroddy@scottmadden.com::2309f0a1-099d-476f-8b6a-16e85256a10f" providerId="AD" clId="Web-{A3683147-C608-4159-5BA7-6EB8A8AF3B4C}" dt="2024-05-09T18:29:48.057" v="143" actId="20577"/>
          <ac:spMkLst>
            <pc:docMk/>
            <pc:sldMk cId="1453116408" sldId="2147479090"/>
            <ac:spMk id="9" creationId="{6142416A-30AD-3B07-71EC-B2466F346540}"/>
          </ac:spMkLst>
        </pc:spChg>
        <pc:spChg chg="add mod">
          <ac:chgData name="Ashley Roddy" userId="S::aroddy@scottmadden.com::2309f0a1-099d-476f-8b6a-16e85256a10f" providerId="AD" clId="Web-{A3683147-C608-4159-5BA7-6EB8A8AF3B4C}" dt="2024-05-09T18:29:49.916" v="146" actId="20577"/>
          <ac:spMkLst>
            <pc:docMk/>
            <pc:sldMk cId="1453116408" sldId="2147479090"/>
            <ac:spMk id="11" creationId="{7D79AB11-03CA-8267-3B64-9FC14C36C633}"/>
          </ac:spMkLst>
        </pc:spChg>
        <pc:spChg chg="add mod">
          <ac:chgData name="Ashley Roddy" userId="S::aroddy@scottmadden.com::2309f0a1-099d-476f-8b6a-16e85256a10f" providerId="AD" clId="Web-{A3683147-C608-4159-5BA7-6EB8A8AF3B4C}" dt="2024-05-09T18:29:01.914" v="131" actId="20577"/>
          <ac:spMkLst>
            <pc:docMk/>
            <pc:sldMk cId="1453116408" sldId="2147479090"/>
            <ac:spMk id="13" creationId="{1030A3CF-0D43-D2EB-CBAB-80AFCB549394}"/>
          </ac:spMkLst>
        </pc:spChg>
      </pc:sldChg>
      <pc:sldChg chg="addSp modSp">
        <pc:chgData name="Ashley Roddy" userId="S::aroddy@scottmadden.com::2309f0a1-099d-476f-8b6a-16e85256a10f" providerId="AD" clId="Web-{A3683147-C608-4159-5BA7-6EB8A8AF3B4C}" dt="2024-05-09T18:26:36.562" v="107" actId="20577"/>
        <pc:sldMkLst>
          <pc:docMk/>
          <pc:sldMk cId="16862463" sldId="2147479091"/>
        </pc:sldMkLst>
        <pc:spChg chg="add mod">
          <ac:chgData name="Ashley Roddy" userId="S::aroddy@scottmadden.com::2309f0a1-099d-476f-8b6a-16e85256a10f" providerId="AD" clId="Web-{A3683147-C608-4159-5BA7-6EB8A8AF3B4C}" dt="2024-05-09T18:25:47.841" v="96" actId="1076"/>
          <ac:spMkLst>
            <pc:docMk/>
            <pc:sldMk cId="16862463" sldId="2147479091"/>
            <ac:spMk id="6" creationId="{B044BEC8-9713-CF5C-4774-D0EB499F6D67}"/>
          </ac:spMkLst>
        </pc:spChg>
        <pc:spChg chg="add mod">
          <ac:chgData name="Ashley Roddy" userId="S::aroddy@scottmadden.com::2309f0a1-099d-476f-8b6a-16e85256a10f" providerId="AD" clId="Web-{A3683147-C608-4159-5BA7-6EB8A8AF3B4C}" dt="2024-05-09T18:26:15.780" v="100" actId="20577"/>
          <ac:spMkLst>
            <pc:docMk/>
            <pc:sldMk cId="16862463" sldId="2147479091"/>
            <ac:spMk id="9" creationId="{02021FA7-CD81-69B5-5D88-8A0F662D758E}"/>
          </ac:spMkLst>
        </pc:spChg>
        <pc:spChg chg="add mod">
          <ac:chgData name="Ashley Roddy" userId="S::aroddy@scottmadden.com::2309f0a1-099d-476f-8b6a-16e85256a10f" providerId="AD" clId="Web-{A3683147-C608-4159-5BA7-6EB8A8AF3B4C}" dt="2024-05-09T18:26:27.280" v="103" actId="20577"/>
          <ac:spMkLst>
            <pc:docMk/>
            <pc:sldMk cId="16862463" sldId="2147479091"/>
            <ac:spMk id="11" creationId="{502165E3-3B85-5A0C-A536-A4D143905F62}"/>
          </ac:spMkLst>
        </pc:spChg>
        <pc:spChg chg="add mod">
          <ac:chgData name="Ashley Roddy" userId="S::aroddy@scottmadden.com::2309f0a1-099d-476f-8b6a-16e85256a10f" providerId="AD" clId="Web-{A3683147-C608-4159-5BA7-6EB8A8AF3B4C}" dt="2024-05-09T18:26:36.562" v="107" actId="20577"/>
          <ac:spMkLst>
            <pc:docMk/>
            <pc:sldMk cId="16862463" sldId="2147479091"/>
            <ac:spMk id="13" creationId="{9522905C-A8F7-0DB3-12AC-B43EEBF7A4E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B22F78-8467-4497-A0FE-6651F4630A0E}" type="datetimeFigureOut">
              <a:rPr lang="en-US" smtClean="0"/>
              <a:t>5/9/2024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AF76CB-283D-4B64-84B6-2169256A7FBA}" type="slidenum">
              <a:rPr lang="en-US" smtClean="0"/>
              <a:t>‹#›</a:t>
            </a:fld>
            <a:endParaRPr lang="en-US"/>
          </a:p>
        </p:txBody>
      </p:sp>
    </p:spTree>
    <p:extLst>
      <p:ext uri="{BB962C8B-B14F-4D97-AF65-F5344CB8AC3E}">
        <p14:creationId xmlns:p14="http://schemas.microsoft.com/office/powerpoint/2010/main" val="3047182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6</a:t>
            </a:fld>
            <a:endParaRPr lang="en-US" dirty="0"/>
          </a:p>
        </p:txBody>
      </p:sp>
    </p:spTree>
    <p:extLst>
      <p:ext uri="{BB962C8B-B14F-4D97-AF65-F5344CB8AC3E}">
        <p14:creationId xmlns:p14="http://schemas.microsoft.com/office/powerpoint/2010/main" val="1829881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10</a:t>
            </a:fld>
            <a:endParaRPr lang="en-US" dirty="0"/>
          </a:p>
        </p:txBody>
      </p:sp>
    </p:spTree>
    <p:extLst>
      <p:ext uri="{BB962C8B-B14F-4D97-AF65-F5344CB8AC3E}">
        <p14:creationId xmlns:p14="http://schemas.microsoft.com/office/powerpoint/2010/main" val="3334264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12</a:t>
            </a:fld>
            <a:endParaRPr lang="en-US"/>
          </a:p>
        </p:txBody>
      </p:sp>
    </p:spTree>
    <p:extLst>
      <p:ext uri="{BB962C8B-B14F-4D97-AF65-F5344CB8AC3E}">
        <p14:creationId xmlns:p14="http://schemas.microsoft.com/office/powerpoint/2010/main" val="1175425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14</a:t>
            </a:fld>
            <a:endParaRPr lang="en-US"/>
          </a:p>
        </p:txBody>
      </p:sp>
    </p:spTree>
    <p:extLst>
      <p:ext uri="{BB962C8B-B14F-4D97-AF65-F5344CB8AC3E}">
        <p14:creationId xmlns:p14="http://schemas.microsoft.com/office/powerpoint/2010/main" val="661273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19</a:t>
            </a:fld>
            <a:endParaRPr lang="en-US"/>
          </a:p>
        </p:txBody>
      </p:sp>
    </p:spTree>
    <p:extLst>
      <p:ext uri="{BB962C8B-B14F-4D97-AF65-F5344CB8AC3E}">
        <p14:creationId xmlns:p14="http://schemas.microsoft.com/office/powerpoint/2010/main" val="2094750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4750"/>
            <a:ext cx="5629275" cy="31670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C34DE9-2F5D-EC4E-9441-CA0EC26FED02}" type="slidenum">
              <a:rPr lang="en-US" smtClean="0"/>
              <a:t>21</a:t>
            </a:fld>
            <a:endParaRPr lang="en-US"/>
          </a:p>
        </p:txBody>
      </p:sp>
    </p:spTree>
    <p:extLst>
      <p:ext uri="{BB962C8B-B14F-4D97-AF65-F5344CB8AC3E}">
        <p14:creationId xmlns:p14="http://schemas.microsoft.com/office/powerpoint/2010/main" val="365861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24</a:t>
            </a:fld>
            <a:endParaRPr lang="en-US"/>
          </a:p>
        </p:txBody>
      </p:sp>
    </p:spTree>
    <p:extLst>
      <p:ext uri="{BB962C8B-B14F-4D97-AF65-F5344CB8AC3E}">
        <p14:creationId xmlns:p14="http://schemas.microsoft.com/office/powerpoint/2010/main" val="1368862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John. As you begin to think about how best to implement a leading practice service delivery model, it’s best to begin with an assessment. Whether you assess your organization internally or use an outside firm, we think it’s important to start with five specific inputs. First, it is important to conduct site visits and interviews. The sessions often provide context into “why” activities or metrics are what they are. If you look at the data alone, it’s easy to understand “what” is happening, but interviews allow you to understand business constraints, history, risks, and other items not apparent from the data alone.</a:t>
            </a:r>
          </a:p>
          <a:p>
            <a:endParaRPr lang="en-US" dirty="0"/>
          </a:p>
          <a:p>
            <a:r>
              <a:rPr lang="en-US" dirty="0"/>
              <a:t>Next is the work activity assessment. The focus of this is to understand the volume and dispersion of procurement-related work across the enterprise. Often, it’s difficult to understand how much time is being spent on an activity based on job title alone. We are also able to understand how skills are aligned to work. For example, if a senior buyer is spending a lot of time chasing data to answer vendor questions, there may be a misalignment. Gathering workload by activity also provides a source to compare to benchmarks and sets the baseline for a future business case.</a:t>
            </a:r>
          </a:p>
          <a:p>
            <a:endParaRPr lang="en-US" dirty="0"/>
          </a:p>
          <a:p>
            <a:r>
              <a:rPr lang="en-US" dirty="0"/>
              <a:t>Speaking of benchmarks, that is the third input we think is important during an assessment. Gathering data and comparing to benchmarks is helpful in the conceptual design. We think of benchmarks as directionally correct, but results need to be tailored to each company’s unique situation. They inform design, but it is not necessary to be top quartile in all benchmarks, depending on the unique goals of each transformation.</a:t>
            </a:r>
          </a:p>
          <a:p>
            <a:endParaRPr lang="en-US" dirty="0"/>
          </a:p>
          <a:p>
            <a:r>
              <a:rPr lang="en-US" dirty="0"/>
              <a:t>If companies don’t track internal customer satisfaction, we think it’s also important to conduct a survey early on. Within the survey, consider the procurement services being offered and look for feedback on use, importance, and satisfaction. Like the work activity assessment, this provides a baseline and informs the organization on how much change will likely be required. From our experience, customer satisfaction often dips during a major transformation, but recovers within a year of the new model and then sees improvements over baseline scores.</a:t>
            </a:r>
          </a:p>
          <a:p>
            <a:endParaRPr lang="en-US" dirty="0"/>
          </a:p>
          <a:p>
            <a:r>
              <a:rPr lang="en-US" dirty="0"/>
              <a:t>Finally, we suggest comparing existing practices to leading ones to uncover other potential improvement opportunities. We think about the adoption of leading practices across depth (how fully is the practice being performed) and breadth (how widely across the organization is it being performed).</a:t>
            </a:r>
          </a:p>
          <a:p>
            <a:endParaRPr lang="en-US" dirty="0"/>
          </a:p>
          <a:p>
            <a:r>
              <a:rPr lang="en-US" dirty="0"/>
              <a:t>By leveraging these five inputs, you can understand, in detail, your performance today. You also have insight into how to design the improved service delivery model, how to create the business case, and how to construct a roadmap to reach your goal of establishing a leading practice procurement delivery model.</a:t>
            </a:r>
          </a:p>
        </p:txBody>
      </p:sp>
      <p:sp>
        <p:nvSpPr>
          <p:cNvPr id="4" name="Slide Number Placeholder 3"/>
          <p:cNvSpPr>
            <a:spLocks noGrp="1"/>
          </p:cNvSpPr>
          <p:nvPr>
            <p:ph type="sldNum" sz="quarter" idx="5"/>
          </p:nvPr>
        </p:nvSpPr>
        <p:spPr/>
        <p:txBody>
          <a:bodyPr/>
          <a:lstStyle/>
          <a:p>
            <a:fld id="{53FF06A2-BFC5-ED49-AAEF-85890C66EAF7}" type="slidenum">
              <a:rPr lang="en-US" smtClean="0"/>
              <a:t>33</a:t>
            </a:fld>
            <a:endParaRPr lang="en-US"/>
          </a:p>
        </p:txBody>
      </p:sp>
    </p:spTree>
    <p:extLst>
      <p:ext uri="{BB962C8B-B14F-4D97-AF65-F5344CB8AC3E}">
        <p14:creationId xmlns:p14="http://schemas.microsoft.com/office/powerpoint/2010/main" val="91908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slide, we share some of the output of an assessment and explain how they are helpful in implementing the new model. The examples to the right are cleansed samples from one of our recent engagements.</a:t>
            </a:r>
          </a:p>
          <a:p>
            <a:endParaRPr lang="en-US" dirty="0"/>
          </a:p>
          <a:p>
            <a:r>
              <a:rPr lang="en-US" dirty="0"/>
              <a:t>I mentioned the stakeholder interviews on the prior slide. Think about these in terms of policy and process, org and staffing, tools and technology, and data and metrics. It is also important to consider change readiness.</a:t>
            </a:r>
          </a:p>
          <a:p>
            <a:endParaRPr lang="en-US" dirty="0"/>
          </a:p>
          <a:p>
            <a:r>
              <a:rPr lang="en-US" dirty="0"/>
              <a:t>The output of the work activity assessment enables a discussion on service placement, which is the top right example. Service placement is the alignment of existing activities and FTEs to the tiers in the model that John described. We find that conducting the service placement exercise in a workshop provides transparency and promotes buy-in.</a:t>
            </a:r>
          </a:p>
          <a:p>
            <a:endParaRPr lang="en-US" dirty="0"/>
          </a:p>
          <a:p>
            <a:r>
              <a:rPr lang="en-US" dirty="0"/>
              <a:t>In order for the new service delivery model to be effective, policies, processes, and procedures need to be harmonized. By reducing the variability, the end user experience is much more consistent and repeatable. The harmonization effort is best done through a series of workshops.</a:t>
            </a:r>
          </a:p>
          <a:p>
            <a:endParaRPr lang="en-US" dirty="0"/>
          </a:p>
          <a:p>
            <a:r>
              <a:rPr lang="en-US" dirty="0"/>
              <a:t>Finally, the combination of the work activity assessment, benchmarks, and the service placement exercise provides the inputs needed to create the conceptual design. In this example on the right, the green items are tiers 0 and 1, the gray items are tier 2, and the blue items are tier 3, or centers of expertise.</a:t>
            </a:r>
          </a:p>
          <a:p>
            <a:endParaRPr lang="en-US" dirty="0"/>
          </a:p>
          <a:p>
            <a:r>
              <a:rPr lang="en-US" dirty="0"/>
              <a:t>Once the model design is complete, you are ready to implement.</a:t>
            </a:r>
          </a:p>
        </p:txBody>
      </p:sp>
      <p:sp>
        <p:nvSpPr>
          <p:cNvPr id="4" name="Slide Number Placeholder 3"/>
          <p:cNvSpPr>
            <a:spLocks noGrp="1"/>
          </p:cNvSpPr>
          <p:nvPr>
            <p:ph type="sldNum" sz="quarter" idx="5"/>
          </p:nvPr>
        </p:nvSpPr>
        <p:spPr/>
        <p:txBody>
          <a:bodyPr/>
          <a:lstStyle/>
          <a:p>
            <a:fld id="{53FF06A2-BFC5-ED49-AAEF-85890C66EAF7}" type="slidenum">
              <a:rPr lang="en-US" smtClean="0"/>
              <a:t>34</a:t>
            </a:fld>
            <a:endParaRPr lang="en-US"/>
          </a:p>
        </p:txBody>
      </p:sp>
    </p:spTree>
    <p:extLst>
      <p:ext uri="{BB962C8B-B14F-4D97-AF65-F5344CB8AC3E}">
        <p14:creationId xmlns:p14="http://schemas.microsoft.com/office/powerpoint/2010/main" val="1434350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slide, we share the implementation workstreams that we recommend for a procurement service delivery transformation.</a:t>
            </a:r>
          </a:p>
          <a:p>
            <a:br>
              <a:rPr lang="en-US" dirty="0"/>
            </a:br>
            <a:r>
              <a:rPr lang="en-US" dirty="0"/>
              <a:t>First, think about the project team structure, finalize your workplan, consider how best to track status and manage issues, and identify any potential implementation risks. This workstream is often one of the earliest to get started. </a:t>
            </a:r>
          </a:p>
          <a:p>
            <a:endParaRPr lang="en-US" dirty="0"/>
          </a:p>
          <a:p>
            <a:r>
              <a:rPr lang="en-US" dirty="0"/>
              <a:t>The second workstream is focused on policy and process harmonization, which we reviewed on the previous slide. Beyond harmonizing policies and processes, the outputs of this workstream inform technology requirements and role definition. We also tend to see the resources involved in process harmonization transition to training development later in the implementation.</a:t>
            </a:r>
          </a:p>
          <a:p>
            <a:endParaRPr lang="en-US" dirty="0"/>
          </a:p>
          <a:p>
            <a:r>
              <a:rPr lang="en-US" dirty="0"/>
              <a:t>The next workstream is organization and staffing. Here we are taking the conceptual organizational design down to the next level. We are finalizing job descriptions, determine staffing philosophies, and selecting candidates. A big part of this also includes managing and tracking all resource transitions.</a:t>
            </a:r>
          </a:p>
          <a:p>
            <a:endParaRPr lang="en-US" dirty="0"/>
          </a:p>
          <a:p>
            <a:r>
              <a:rPr lang="en-US" dirty="0"/>
              <a:t>Communications, change management, and training is the next workstream. This workstream is required throughout the transition. Early on, the focus is on assessment stakeholders and managing alignment between leaders. Then the focus shifts to building awareness. Thinking about the communications plan is critical as you’ll need to consider the audiences that will be impacted and multiple communications vehicles to share the message. This workstream also includes training, which begins with a training plan and continues past implementation with refresher training.</a:t>
            </a:r>
          </a:p>
          <a:p>
            <a:endParaRPr lang="en-US" dirty="0"/>
          </a:p>
          <a:p>
            <a:r>
              <a:rPr lang="en-US" dirty="0"/>
              <a:t>As you might expect, the long poll in the tent is often technologies. We think of technology in several categories. First are the service management technologies, like case management, knowledgebase, and employee portal. Then there are functional technologies like ERPs, spend analytics, and vendor portals. Finally, we consider automation capabilities including things like robotics process automation.</a:t>
            </a:r>
          </a:p>
          <a:p>
            <a:endParaRPr lang="en-US" dirty="0"/>
          </a:p>
          <a:p>
            <a:r>
              <a:rPr lang="en-US" dirty="0"/>
              <a:t>Depending on your transformation, you may also have to take into account facilities.</a:t>
            </a:r>
          </a:p>
          <a:p>
            <a:endParaRPr lang="en-US" dirty="0"/>
          </a:p>
          <a:p>
            <a:r>
              <a:rPr lang="en-US" dirty="0"/>
              <a:t>Throughout the implementation, the workstreams are working closely together. Some resources may work on multiple workstreams, like the process and training I mentioned earlier. Sometimes, org and staffing resources are able to support change management and communications. Typically, the project has a core team of dedicated resources, but there are also a number of subject matter experts who are only involved at certain times.</a:t>
            </a: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35</a:t>
            </a:fld>
            <a:endParaRPr lang="en-US"/>
          </a:p>
        </p:txBody>
      </p:sp>
    </p:spTree>
    <p:extLst>
      <p:ext uri="{BB962C8B-B14F-4D97-AF65-F5344CB8AC3E}">
        <p14:creationId xmlns:p14="http://schemas.microsoft.com/office/powerpoint/2010/main" val="3299264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page, you can see an example of how it all comes together. This is a high-level plan from one on our recent clients. You can see that many of the workstreams are active at the same time and that some, like the organization workstream, are activity at different times based on how the implementation is phased. We recommend a pilot or early adopter to test the solution so that it can be refined before broader deployment.</a:t>
            </a:r>
          </a:p>
          <a:p>
            <a:endParaRPr lang="en-US" dirty="0"/>
          </a:p>
          <a:p>
            <a:r>
              <a:rPr lang="en-US" dirty="0"/>
              <a:t>In this example, the full transformation takes about three years. This is a large, complicated implementation, so it is on the longer side of implementation durations. About the fastest we’ve seen this model implemented is 9-12 months, but most are implemented in the 18-24 month time range.</a:t>
            </a:r>
          </a:p>
        </p:txBody>
      </p:sp>
      <p:sp>
        <p:nvSpPr>
          <p:cNvPr id="4" name="Slide Number Placeholder 3"/>
          <p:cNvSpPr>
            <a:spLocks noGrp="1"/>
          </p:cNvSpPr>
          <p:nvPr>
            <p:ph type="sldNum" sz="quarter" idx="5"/>
          </p:nvPr>
        </p:nvSpPr>
        <p:spPr/>
        <p:txBody>
          <a:bodyPr/>
          <a:lstStyle/>
          <a:p>
            <a:fld id="{53FF06A2-BFC5-ED49-AAEF-85890C66EAF7}" type="slidenum">
              <a:rPr lang="en-US" smtClean="0"/>
              <a:t>36</a:t>
            </a:fld>
            <a:endParaRPr lang="en-US"/>
          </a:p>
        </p:txBody>
      </p:sp>
    </p:spTree>
    <p:extLst>
      <p:ext uri="{BB962C8B-B14F-4D97-AF65-F5344CB8AC3E}">
        <p14:creationId xmlns:p14="http://schemas.microsoft.com/office/powerpoint/2010/main" val="1967248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course of implementing these models many times, we have learned several important lessons.</a:t>
            </a:r>
          </a:p>
          <a:p>
            <a:endParaRPr lang="en-US" dirty="0"/>
          </a:p>
          <a:p>
            <a:r>
              <a:rPr lang="en-US" dirty="0"/>
              <a:t>First, involve stakeholders early and often. One of the most difficult things to do in an implementation like this is to keep executive stakeholders aligned. Creating detailed plans for stakeholder groups will allow you to actively manage engagement.</a:t>
            </a:r>
          </a:p>
          <a:p>
            <a:endParaRPr lang="en-US" dirty="0"/>
          </a:p>
          <a:p>
            <a:r>
              <a:rPr lang="en-US" dirty="0"/>
              <a:t>Next, implement well-defined tier escalation criteria. The purpose of this is to determine when and why a case might be escalated from tier 1 to tier 2. Building use cases for every scenario will ensure that guidelines are in place to manage escalations.</a:t>
            </a:r>
          </a:p>
          <a:p>
            <a:endParaRPr lang="en-US" dirty="0"/>
          </a:p>
          <a:p>
            <a:r>
              <a:rPr lang="en-US" dirty="0"/>
              <a:t>Make detailed accountabilities clear, by group and by role. Make sure that responsibilities are mutually exclusive and collectively exhaustive so that no gaps or redundancies exist. Where possible, build performance measures by role.</a:t>
            </a:r>
          </a:p>
          <a:p>
            <a:endParaRPr lang="en-US" dirty="0"/>
          </a:p>
          <a:p>
            <a:r>
              <a:rPr lang="en-US" dirty="0"/>
              <a:t>Aggressively simply and streamline policies and processes. Where you can, eliminate multiple processes for the same activity and look for ways to automate manual, routine work. Also think about processes from the user’s perspective and design from the outside in.</a:t>
            </a:r>
          </a:p>
          <a:p>
            <a:endParaRPr lang="en-US" dirty="0"/>
          </a:p>
          <a:p>
            <a:r>
              <a:rPr lang="en-US" dirty="0"/>
              <a:t>Leverage analytics throughout the process. Make sure you understand baseline metrics, whether that be customer satisfaction, costs, efficiency, or performance. Track and manage progress of these throughout the implementation.  It is important to show improvement with data, especially with so much change underway. Invariably, someone will say it was better the old way, so it’s good to have data to demonstrate otherwise.</a:t>
            </a:r>
          </a:p>
          <a:p>
            <a:endParaRPr lang="en-US" dirty="0"/>
          </a:p>
          <a:p>
            <a:r>
              <a:rPr lang="en-US" dirty="0"/>
              <a:t>Finally, treat technology as an enabler. Technology is not a silver bullet and isn’t effective unless all of the process-related blocking and tackling is completed effectively. Understanding technology requirements and dependencies are critical.</a:t>
            </a:r>
          </a:p>
        </p:txBody>
      </p:sp>
      <p:sp>
        <p:nvSpPr>
          <p:cNvPr id="4" name="Slide Number Placeholder 3"/>
          <p:cNvSpPr>
            <a:spLocks noGrp="1"/>
          </p:cNvSpPr>
          <p:nvPr>
            <p:ph type="sldNum" sz="quarter" idx="5"/>
          </p:nvPr>
        </p:nvSpPr>
        <p:spPr/>
        <p:txBody>
          <a:bodyPr/>
          <a:lstStyle/>
          <a:p>
            <a:fld id="{53FF06A2-BFC5-ED49-AAEF-85890C66EAF7}" type="slidenum">
              <a:rPr lang="en-US" smtClean="0"/>
              <a:t>37</a:t>
            </a:fld>
            <a:endParaRPr lang="en-US"/>
          </a:p>
        </p:txBody>
      </p:sp>
    </p:spTree>
    <p:extLst>
      <p:ext uri="{BB962C8B-B14F-4D97-AF65-F5344CB8AC3E}">
        <p14:creationId xmlns:p14="http://schemas.microsoft.com/office/powerpoint/2010/main" val="4064265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does good look like? How can you tell if you are implementing effectively? </a:t>
            </a:r>
          </a:p>
          <a:p>
            <a:endParaRPr lang="en-US" dirty="0"/>
          </a:p>
          <a:p>
            <a:r>
              <a:rPr lang="en-US" dirty="0"/>
              <a:t>We’ve noticed a few things that we look for on procurement transformations. I won’t go through each of these, but I’d like to draw your attention to a couple. </a:t>
            </a:r>
          </a:p>
          <a:p>
            <a:endParaRPr lang="en-US" dirty="0"/>
          </a:p>
          <a:p>
            <a:r>
              <a:rPr lang="en-US" dirty="0"/>
              <a:t>First, results can be seen soon after launch. You shouldn’t have to wait months after implementation to see a marked improvement.</a:t>
            </a:r>
          </a:p>
          <a:p>
            <a:endParaRPr lang="en-US" dirty="0"/>
          </a:p>
          <a:p>
            <a:r>
              <a:rPr lang="en-US" dirty="0"/>
              <a:t>Second, technology adoption is rapid. Through effective communication, testing, and training, users should see the advantage of the new tools.</a:t>
            </a:r>
          </a:p>
          <a:p>
            <a:endParaRPr lang="en-US" dirty="0"/>
          </a:p>
          <a:p>
            <a:r>
              <a:rPr lang="en-US" dirty="0"/>
              <a:t>Third, suppliers are aware of the transition. Through dedicated campaigns, suppliers should be able to see “what’s in it for them” and how they benefit from the new model.</a:t>
            </a:r>
          </a:p>
          <a:p>
            <a:endParaRPr lang="en-US" dirty="0"/>
          </a:p>
          <a:p>
            <a:r>
              <a:rPr lang="en-US" dirty="0"/>
              <a:t>Good luck in your transformation journey and we hope that this has been helpful.</a:t>
            </a:r>
          </a:p>
        </p:txBody>
      </p:sp>
      <p:sp>
        <p:nvSpPr>
          <p:cNvPr id="4" name="Slide Number Placeholder 3"/>
          <p:cNvSpPr>
            <a:spLocks noGrp="1"/>
          </p:cNvSpPr>
          <p:nvPr>
            <p:ph type="sldNum" sz="quarter" idx="5"/>
          </p:nvPr>
        </p:nvSpPr>
        <p:spPr/>
        <p:txBody>
          <a:bodyPr/>
          <a:lstStyle/>
          <a:p>
            <a:fld id="{53FF06A2-BFC5-ED49-AAEF-85890C66EAF7}" type="slidenum">
              <a:rPr lang="en-US" smtClean="0"/>
              <a:t>38</a:t>
            </a:fld>
            <a:endParaRPr lang="en-US"/>
          </a:p>
        </p:txBody>
      </p:sp>
    </p:spTree>
    <p:extLst>
      <p:ext uri="{BB962C8B-B14F-4D97-AF65-F5344CB8AC3E}">
        <p14:creationId xmlns:p14="http://schemas.microsoft.com/office/powerpoint/2010/main" val="1382265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40</a:t>
            </a:fld>
            <a:endParaRPr lang="en-US"/>
          </a:p>
        </p:txBody>
      </p:sp>
    </p:spTree>
    <p:extLst>
      <p:ext uri="{BB962C8B-B14F-4D97-AF65-F5344CB8AC3E}">
        <p14:creationId xmlns:p14="http://schemas.microsoft.com/office/powerpoint/2010/main" val="33110561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FE611-66F4-FC4D-BCB6-6B3C79D388AC}"/>
              </a:ext>
            </a:extLst>
          </p:cNvPr>
          <p:cNvSpPr>
            <a:spLocks noGrp="1"/>
          </p:cNvSpPr>
          <p:nvPr>
            <p:ph type="ctrTitle" hasCustomPrompt="1"/>
          </p:nvPr>
        </p:nvSpPr>
        <p:spPr>
          <a:xfrm>
            <a:off x="3247697" y="2396359"/>
            <a:ext cx="8292662" cy="2538248"/>
          </a:xfrm>
        </p:spPr>
        <p:txBody>
          <a:bodyPr anchor="ctr" anchorCtr="0">
            <a:normAutofit/>
          </a:bodyPr>
          <a:lstStyle>
            <a:lvl1pPr algn="r">
              <a:lnSpc>
                <a:spcPct val="80000"/>
              </a:lnSpc>
              <a:defRPr sz="5400">
                <a:solidFill>
                  <a:schemeClr val="tx1"/>
                </a:solidFill>
              </a:defRPr>
            </a:lvl1pPr>
          </a:lstStyle>
          <a:p>
            <a:r>
              <a:rPr lang="en-US" dirty="0"/>
              <a:t>Title</a:t>
            </a:r>
          </a:p>
        </p:txBody>
      </p:sp>
      <p:sp>
        <p:nvSpPr>
          <p:cNvPr id="3" name="Subtitle 2">
            <a:extLst>
              <a:ext uri="{FF2B5EF4-FFF2-40B4-BE49-F238E27FC236}">
                <a16:creationId xmlns:a16="http://schemas.microsoft.com/office/drawing/2014/main" id="{A4125301-AE2F-AC43-88DB-8CB4AEF977D1}"/>
              </a:ext>
            </a:extLst>
          </p:cNvPr>
          <p:cNvSpPr>
            <a:spLocks noGrp="1"/>
          </p:cNvSpPr>
          <p:nvPr>
            <p:ph type="subTitle" idx="1" hasCustomPrompt="1"/>
          </p:nvPr>
        </p:nvSpPr>
        <p:spPr>
          <a:xfrm>
            <a:off x="4824248" y="5225588"/>
            <a:ext cx="6685638" cy="761000"/>
          </a:xfrm>
        </p:spPr>
        <p:txBody>
          <a:bodyPr/>
          <a:lstStyle>
            <a:lvl1pPr marL="0" indent="0" algn="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Speaker</a:t>
            </a:r>
          </a:p>
        </p:txBody>
      </p:sp>
    </p:spTree>
    <p:extLst>
      <p:ext uri="{BB962C8B-B14F-4D97-AF65-F5344CB8AC3E}">
        <p14:creationId xmlns:p14="http://schemas.microsoft.com/office/powerpoint/2010/main" val="3810934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E36F8-81B6-5949-9163-B19F2C6142A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1B994C5-5195-1044-88C0-08A57BDB5F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2995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462D8-82CA-E447-A5F7-8B63EA20C426}"/>
              </a:ext>
            </a:extLst>
          </p:cNvPr>
          <p:cNvSpPr>
            <a:spLocks noGrp="1"/>
          </p:cNvSpPr>
          <p:nvPr>
            <p:ph type="title" hasCustomPrompt="1"/>
          </p:nvPr>
        </p:nvSpPr>
        <p:spPr>
          <a:xfrm>
            <a:off x="500774" y="1079118"/>
            <a:ext cx="8233323" cy="2852737"/>
          </a:xfrm>
        </p:spPr>
        <p:txBody>
          <a:bodyPr anchor="b">
            <a:normAutofit/>
          </a:bodyPr>
          <a:lstStyle>
            <a:lvl1pPr>
              <a:lnSpc>
                <a:spcPct val="80000"/>
              </a:lnSpc>
              <a:defRPr sz="5400">
                <a:solidFill>
                  <a:schemeClr val="bg1"/>
                </a:solidFill>
              </a:defRPr>
            </a:lvl1pPr>
          </a:lstStyle>
          <a:p>
            <a:r>
              <a:rPr lang="en-US" dirty="0"/>
              <a:t>Section Title</a:t>
            </a:r>
          </a:p>
        </p:txBody>
      </p:sp>
      <p:sp>
        <p:nvSpPr>
          <p:cNvPr id="3" name="Text Placeholder 2">
            <a:extLst>
              <a:ext uri="{FF2B5EF4-FFF2-40B4-BE49-F238E27FC236}">
                <a16:creationId xmlns:a16="http://schemas.microsoft.com/office/drawing/2014/main" id="{C9A09515-CD3F-8846-9C29-25187BD7C348}"/>
              </a:ext>
            </a:extLst>
          </p:cNvPr>
          <p:cNvSpPr>
            <a:spLocks noGrp="1"/>
          </p:cNvSpPr>
          <p:nvPr>
            <p:ph type="body" idx="1" hasCustomPrompt="1"/>
          </p:nvPr>
        </p:nvSpPr>
        <p:spPr>
          <a:xfrm>
            <a:off x="500774" y="3958843"/>
            <a:ext cx="785495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Tree>
    <p:extLst>
      <p:ext uri="{BB962C8B-B14F-4D97-AF65-F5344CB8AC3E}">
        <p14:creationId xmlns:p14="http://schemas.microsoft.com/office/powerpoint/2010/main" val="127972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735F-44AE-CA49-94CD-29227314494C}"/>
              </a:ext>
            </a:extLst>
          </p:cNvPr>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2852B0C-A0DB-0B46-BD31-1ABB29F775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37C05EB-04D0-2542-89BF-DDAA0DFFF1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3762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9770-E354-C74B-903D-A50CE4DF2ED7}"/>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F2E957D-BFF0-5649-B7D8-EE6C4A0544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CC5F12-35C1-D449-BD42-A4F89E75CC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4C2989E-0CAA-4C4E-8C84-1F4603FA34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19A4C9-7609-C84A-855F-71CD3CEC9D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60473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44E0DAB-F852-3144-979C-DA40CD1E04CF}"/>
              </a:ext>
            </a:extLst>
          </p:cNvPr>
          <p:cNvSpPr>
            <a:spLocks noGrp="1"/>
          </p:cNvSpPr>
          <p:nvPr>
            <p:ph type="title" hasCustomPrompt="1"/>
          </p:nvPr>
        </p:nvSpPr>
        <p:spPr>
          <a:xfrm>
            <a:off x="831850" y="1709738"/>
            <a:ext cx="10515600" cy="2852737"/>
          </a:xfrm>
        </p:spPr>
        <p:txBody>
          <a:bodyPr anchor="b"/>
          <a:lstStyle>
            <a:lvl1pPr>
              <a:defRPr sz="6000"/>
            </a:lvl1pPr>
          </a:lstStyle>
          <a:p>
            <a:r>
              <a:rPr lang="en-US" dirty="0"/>
              <a:t>Title</a:t>
            </a:r>
          </a:p>
        </p:txBody>
      </p:sp>
      <p:sp>
        <p:nvSpPr>
          <p:cNvPr id="4" name="Text Placeholder 2">
            <a:extLst>
              <a:ext uri="{FF2B5EF4-FFF2-40B4-BE49-F238E27FC236}">
                <a16:creationId xmlns:a16="http://schemas.microsoft.com/office/drawing/2014/main" id="{65B322C2-DEC1-144A-BFBD-BC37BADF6CE1}"/>
              </a:ext>
            </a:extLst>
          </p:cNvPr>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Tree>
    <p:extLst>
      <p:ext uri="{BB962C8B-B14F-4D97-AF65-F5344CB8AC3E}">
        <p14:creationId xmlns:p14="http://schemas.microsoft.com/office/powerpoint/2010/main" val="755206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4374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7CB2A-7060-EF49-A25E-88175B5BFA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D69967D-5CF1-0E4E-8064-401703596F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F680ACF-C2CE-5E40-B332-15A4636CBB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34855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BE5C2-29D7-744C-9475-209957D704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BCBEF6D-869C-5A4A-BE2E-F46216FF99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4CEC4F79-22A6-5246-98B1-B47F0CB625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16383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act_Tw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515729"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Noto Sans" panose="020B0502040504020204" pitchFamily="34" charset="0"/>
                <a:cs typeface="Noto Sans" panose="020B0502040504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6534557"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grpSp>
        <p:nvGrpSpPr>
          <p:cNvPr id="7" name="Group 6"/>
          <p:cNvGrpSpPr/>
          <p:nvPr userDrawn="1"/>
        </p:nvGrpSpPr>
        <p:grpSpPr>
          <a:xfrm>
            <a:off x="3331356" y="3897137"/>
            <a:ext cx="2471866" cy="2177092"/>
            <a:chOff x="3507517" y="3897137"/>
            <a:chExt cx="2471866" cy="2177092"/>
          </a:xfrm>
        </p:grpSpPr>
        <p:sp>
          <p:nvSpPr>
            <p:cNvPr id="8"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dirty="0">
                  <a:solidFill>
                    <a:srgbClr val="26BCD7"/>
                  </a:solidFill>
                  <a:latin typeface="Noto Sans" panose="020B0502040504020204" pitchFamily="34" charset="0"/>
                  <a:cs typeface="Noto Sans" panose="020B0502040504020204" pitchFamily="34" charset="0"/>
                </a:rPr>
                <a:t>John Francis</a:t>
              </a:r>
            </a:p>
            <a:p>
              <a:pPr lvl="0" algn="ctr">
                <a:spcAft>
                  <a:spcPts val="200"/>
                </a:spcAft>
              </a:pPr>
              <a:r>
                <a:rPr lang="en-US" sz="1400" b="0" dirty="0">
                  <a:solidFill>
                    <a:srgbClr val="5F6062"/>
                  </a:solidFill>
                  <a:latin typeface="Noto Sans" panose="020B0502040504020204" pitchFamily="34" charset="0"/>
                  <a:cs typeface="Noto Sans" panose="020B0502040504020204" pitchFamily="34" charset="0"/>
                </a:rPr>
                <a:t>Partner</a:t>
              </a:r>
            </a:p>
          </p:txBody>
        </p:sp>
        <p:cxnSp>
          <p:nvCxnSpPr>
            <p:cNvPr id="9" name="Straight Connector 8">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dirty="0" err="1">
                  <a:solidFill>
                    <a:srgbClr val="5F6062"/>
                  </a:solidFill>
                  <a:latin typeface="Noto Sans" panose="020B0502040504020204" pitchFamily="34" charset="0"/>
                  <a:cs typeface="Noto Sans" panose="020B0502040504020204" pitchFamily="34" charset="0"/>
                </a:rPr>
                <a:t>ScottMadden</a:t>
              </a:r>
              <a:r>
                <a:rPr lang="en-US" sz="1000" dirty="0">
                  <a:solidFill>
                    <a:srgbClr val="5F6062"/>
                  </a:solidFill>
                  <a:latin typeface="Noto Sans" panose="020B0502040504020204" pitchFamily="34" charset="0"/>
                  <a:cs typeface="Noto Sans" panose="020B0502040504020204" pitchFamily="34" charset="0"/>
                </a:rPr>
                <a:t>, Inc.</a:t>
              </a:r>
              <a:br>
                <a:rPr lang="en-US" sz="1000" b="0" dirty="0">
                  <a:solidFill>
                    <a:srgbClr val="5F6062"/>
                  </a:solidFill>
                  <a:latin typeface="Noto Sans" panose="020B0502040504020204" pitchFamily="34" charset="0"/>
                  <a:cs typeface="Noto Sans" panose="020B0502040504020204" pitchFamily="34" charset="0"/>
                </a:rPr>
              </a:br>
              <a:endParaRPr lang="en-US" sz="1000" b="0" dirty="0">
                <a:solidFill>
                  <a:srgbClr val="5F6062"/>
                </a:solidFill>
                <a:latin typeface="Noto Sans" panose="020B0502040504020204" pitchFamily="34" charset="0"/>
                <a:cs typeface="Noto Sans" panose="020B0502040504020204" pitchFamily="34" charset="0"/>
              </a:endParaRPr>
            </a:p>
            <a:p>
              <a:pPr algn="ctr">
                <a:spcAft>
                  <a:spcPts val="300"/>
                </a:spcAft>
              </a:pPr>
              <a:r>
                <a:rPr lang="en-US" sz="1000" b="0" dirty="0">
                  <a:solidFill>
                    <a:srgbClr val="5F6062"/>
                  </a:solidFill>
                  <a:latin typeface="Noto Sans" panose="020B0502040504020204" pitchFamily="34" charset="0"/>
                  <a:cs typeface="Noto Sans" panose="020B0502040504020204" pitchFamily="34" charset="0"/>
                </a:rPr>
                <a:t>3565 Piedmont Road, NE</a:t>
              </a:r>
            </a:p>
            <a:p>
              <a:pPr algn="ctr">
                <a:spcAft>
                  <a:spcPts val="300"/>
                </a:spcAft>
              </a:pPr>
              <a:r>
                <a:rPr lang="en-US" sz="1000" b="0" dirty="0">
                  <a:solidFill>
                    <a:srgbClr val="5F6062"/>
                  </a:solidFill>
                  <a:latin typeface="Noto Sans" panose="020B0502040504020204" pitchFamily="34" charset="0"/>
                  <a:cs typeface="Noto Sans" panose="020B0502040504020204" pitchFamily="34" charset="0"/>
                </a:rPr>
                <a:t>Building 4, Suite 500</a:t>
              </a:r>
            </a:p>
            <a:p>
              <a:pPr algn="ctr">
                <a:spcAft>
                  <a:spcPts val="300"/>
                </a:spcAft>
              </a:pPr>
              <a:r>
                <a:rPr lang="en-US" sz="1000" b="0" dirty="0">
                  <a:solidFill>
                    <a:srgbClr val="5F6062"/>
                  </a:solidFill>
                  <a:latin typeface="Noto Sans" panose="020B0502040504020204" pitchFamily="34" charset="0"/>
                  <a:cs typeface="Noto Sans" panose="020B0502040504020204" pitchFamily="34" charset="0"/>
                </a:rPr>
                <a:t>Atlanta,</a:t>
              </a:r>
              <a:r>
                <a:rPr lang="en-US" sz="1000" b="0" baseline="0" dirty="0">
                  <a:solidFill>
                    <a:srgbClr val="5F6062"/>
                  </a:solidFill>
                  <a:latin typeface="Noto Sans" panose="020B0502040504020204" pitchFamily="34" charset="0"/>
                  <a:cs typeface="Noto Sans" panose="020B0502040504020204" pitchFamily="34" charset="0"/>
                </a:rPr>
                <a:t> GA 30305</a:t>
              </a:r>
              <a:endParaRPr lang="en-US" sz="1000" b="0" dirty="0">
                <a:solidFill>
                  <a:srgbClr val="5F6062"/>
                </a:solidFill>
                <a:latin typeface="Noto Sans" panose="020B0502040504020204" pitchFamily="34" charset="0"/>
                <a:cs typeface="Noto Sans" panose="020B0502040504020204" pitchFamily="34" charset="0"/>
              </a:endParaRPr>
            </a:p>
            <a:p>
              <a:pPr algn="ctr">
                <a:spcAft>
                  <a:spcPts val="300"/>
                </a:spcAft>
              </a:pPr>
              <a:r>
                <a:rPr lang="en-US" sz="1000" dirty="0">
                  <a:solidFill>
                    <a:srgbClr val="5F6062"/>
                  </a:solidFill>
                  <a:latin typeface="Noto Sans" panose="020B0502040504020204" pitchFamily="34" charset="0"/>
                  <a:cs typeface="Noto Sans" panose="020B0502040504020204" pitchFamily="34" charset="0"/>
                </a:rPr>
                <a:t>jfrancis@scottmadden.com</a:t>
              </a:r>
            </a:p>
            <a:p>
              <a:pPr algn="ctr">
                <a:spcAft>
                  <a:spcPts val="300"/>
                </a:spcAft>
              </a:pPr>
              <a:r>
                <a:rPr lang="en-US" sz="1000" dirty="0">
                  <a:solidFill>
                    <a:srgbClr val="26BCD7"/>
                  </a:solidFill>
                  <a:latin typeface="Noto Sans" panose="020B0502040504020204" pitchFamily="34" charset="0"/>
                  <a:cs typeface="Noto Sans" panose="020B0502040504020204" pitchFamily="34" charset="0"/>
                </a:rPr>
                <a:t>O: </a:t>
              </a:r>
              <a:r>
                <a:rPr lang="en-US" sz="1000" b="0" dirty="0">
                  <a:solidFill>
                    <a:srgbClr val="5F6062"/>
                  </a:solidFill>
                  <a:latin typeface="Noto Sans" panose="020B0502040504020204" pitchFamily="34" charset="0"/>
                  <a:cs typeface="Noto Sans" panose="020B0502040504020204" pitchFamily="34" charset="0"/>
                </a:rPr>
                <a:t>404.665.8515</a:t>
              </a:r>
            </a:p>
            <a:p>
              <a:pPr algn="ctr">
                <a:spcAft>
                  <a:spcPts val="300"/>
                </a:spcAft>
              </a:pPr>
              <a:r>
                <a:rPr lang="en-US" sz="1000" dirty="0">
                  <a:solidFill>
                    <a:srgbClr val="26BCD7"/>
                  </a:solidFill>
                  <a:latin typeface="Noto Sans" panose="020B0502040504020204" pitchFamily="34" charset="0"/>
                  <a:cs typeface="Noto Sans" panose="020B0502040504020204" pitchFamily="34" charset="0"/>
                </a:rPr>
                <a:t>M: </a:t>
              </a:r>
              <a:r>
                <a:rPr lang="en-US" sz="1000" b="0" dirty="0">
                  <a:solidFill>
                    <a:srgbClr val="5F6062"/>
                  </a:solidFill>
                  <a:latin typeface="Noto Sans" panose="020B0502040504020204" pitchFamily="34" charset="0"/>
                  <a:cs typeface="Noto Sans" panose="020B0502040504020204" pitchFamily="34" charset="0"/>
                </a:rPr>
                <a:t>404.695.3771</a:t>
              </a:r>
            </a:p>
          </p:txBody>
        </p:sp>
      </p:grpSp>
      <p:grpSp>
        <p:nvGrpSpPr>
          <p:cNvPr id="12" name="Group 11"/>
          <p:cNvGrpSpPr/>
          <p:nvPr userDrawn="1"/>
        </p:nvGrpSpPr>
        <p:grpSpPr>
          <a:xfrm>
            <a:off x="6350184" y="3898106"/>
            <a:ext cx="2471866" cy="2176123"/>
            <a:chOff x="3507517" y="3897137"/>
            <a:chExt cx="2471866" cy="2176123"/>
          </a:xfrm>
        </p:grpSpPr>
        <p:sp>
          <p:nvSpPr>
            <p:cNvPr id="13"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oAutofit/>
            </a:bodyPr>
            <a:lstStyle>
              <a:lvl1pPr>
                <a:defRPr sz="3000" b="1"/>
              </a:lvl1pPr>
            </a:lstStyle>
            <a:p>
              <a:pPr algn="ctr">
                <a:spcAft>
                  <a:spcPts val="200"/>
                </a:spcAft>
              </a:pPr>
              <a:r>
                <a:rPr lang="en-US" sz="1600" dirty="0">
                  <a:solidFill>
                    <a:srgbClr val="26BCD7"/>
                  </a:solidFill>
                  <a:latin typeface="Noto Sans" panose="020B0502040504020204" pitchFamily="34" charset="0"/>
                  <a:cs typeface="Noto Sans" panose="020B0502040504020204" pitchFamily="34" charset="0"/>
                </a:rPr>
                <a:t>Trey Robinson</a:t>
              </a:r>
            </a:p>
            <a:p>
              <a:pPr lvl="0" algn="ctr">
                <a:spcAft>
                  <a:spcPts val="200"/>
                </a:spcAft>
              </a:pPr>
              <a:r>
                <a:rPr lang="en-US" sz="1400" b="0" dirty="0">
                  <a:solidFill>
                    <a:srgbClr val="5F6062"/>
                  </a:solidFill>
                  <a:latin typeface="Noto Sans" panose="020B0502040504020204" pitchFamily="34" charset="0"/>
                  <a:cs typeface="Noto Sans" panose="020B0502040504020204" pitchFamily="34" charset="0"/>
                </a:rPr>
                <a:t>Partner</a:t>
              </a:r>
            </a:p>
          </p:txBody>
        </p:sp>
        <p:cxnSp>
          <p:nvCxnSpPr>
            <p:cNvPr id="14" name="Straight Connector 13">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5" name="Shape 458">
              <a:extLst>
                <a:ext uri="{FF2B5EF4-FFF2-40B4-BE49-F238E27FC236}">
                  <a16:creationId xmlns:a16="http://schemas.microsoft.com/office/drawing/2014/main" id="{C00C926C-D077-3F4C-A4D4-01981700EC1C}"/>
                </a:ext>
              </a:extLst>
            </p:cNvPr>
            <p:cNvSpPr/>
            <p:nvPr userDrawn="1"/>
          </p:nvSpPr>
          <p:spPr>
            <a:xfrm>
              <a:off x="3507517" y="4654896"/>
              <a:ext cx="2471865" cy="14183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t" anchorCtr="1">
              <a:noAutofit/>
            </a:bodyPr>
            <a:lstStyle>
              <a:lvl1pPr>
                <a:defRPr sz="3000" b="1"/>
              </a:lvl1pPr>
            </a:lstStyle>
            <a:p>
              <a:pPr algn="ctr">
                <a:spcAft>
                  <a:spcPts val="300"/>
                </a:spcAft>
              </a:pPr>
              <a:r>
                <a:rPr lang="en-US" sz="1000" dirty="0" err="1">
                  <a:solidFill>
                    <a:srgbClr val="5F6062"/>
                  </a:solidFill>
                  <a:latin typeface="Noto Sans" panose="020B0502040504020204" pitchFamily="34" charset="0"/>
                  <a:cs typeface="Noto Sans" panose="020B0502040504020204" pitchFamily="34" charset="0"/>
                </a:rPr>
                <a:t>ScottMadden</a:t>
              </a:r>
              <a:r>
                <a:rPr lang="en-US" sz="1000" dirty="0">
                  <a:solidFill>
                    <a:srgbClr val="5F6062"/>
                  </a:solidFill>
                  <a:latin typeface="Noto Sans" panose="020B0502040504020204" pitchFamily="34" charset="0"/>
                  <a:cs typeface="Noto Sans" panose="020B0502040504020204" pitchFamily="34" charset="0"/>
                </a:rPr>
                <a:t>, Inc.</a:t>
              </a:r>
              <a:br>
                <a:rPr lang="en-US" sz="1000" b="0" dirty="0">
                  <a:solidFill>
                    <a:srgbClr val="5F6062"/>
                  </a:solidFill>
                  <a:latin typeface="Noto Sans" panose="020B0502040504020204" pitchFamily="34" charset="0"/>
                  <a:cs typeface="Noto Sans" panose="020B0502040504020204" pitchFamily="34" charset="0"/>
                </a:rPr>
              </a:br>
              <a:endParaRPr lang="en-US" sz="1000" b="0" dirty="0">
                <a:solidFill>
                  <a:srgbClr val="5F6062"/>
                </a:solidFill>
                <a:latin typeface="Noto Sans" panose="020B0502040504020204" pitchFamily="34" charset="0"/>
                <a:cs typeface="Noto Sans" panose="020B0502040504020204" pitchFamily="34" charset="0"/>
              </a:endParaRPr>
            </a:p>
            <a:p>
              <a:pPr algn="ctr">
                <a:spcAft>
                  <a:spcPts val="300"/>
                </a:spcAft>
              </a:pPr>
              <a:endParaRPr lang="en-US" sz="1000" b="0" dirty="0">
                <a:solidFill>
                  <a:srgbClr val="5F6062"/>
                </a:solidFill>
                <a:latin typeface="Noto Sans" panose="020B0502040504020204" pitchFamily="34" charset="0"/>
                <a:cs typeface="Noto Sans" panose="020B0502040504020204" pitchFamily="34" charset="0"/>
              </a:endParaRPr>
            </a:p>
          </p:txBody>
        </p:sp>
      </p:grpSp>
    </p:spTree>
    <p:extLst>
      <p:ext uri="{BB962C8B-B14F-4D97-AF65-F5344CB8AC3E}">
        <p14:creationId xmlns:p14="http://schemas.microsoft.com/office/powerpoint/2010/main" val="5655767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Noto Sans" panose="020B0502040504020204" pitchFamily="34" charset="0"/>
                <a:cs typeface="Noto Sans" panose="020B0502040504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Tree>
    <p:extLst>
      <p:ext uri="{BB962C8B-B14F-4D97-AF65-F5344CB8AC3E}">
        <p14:creationId xmlns:p14="http://schemas.microsoft.com/office/powerpoint/2010/main" val="249151879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Noto Sans" panose="020B0502040504020204" pitchFamily="34" charset="0"/>
                <a:cs typeface="Noto Sans" panose="020B0502040504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Tree>
    <p:extLst>
      <p:ext uri="{BB962C8B-B14F-4D97-AF65-F5344CB8AC3E}">
        <p14:creationId xmlns:p14="http://schemas.microsoft.com/office/powerpoint/2010/main" val="248430711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Noto Sans" panose="020B0502040504020204" pitchFamily="34" charset="0"/>
                <a:cs typeface="Noto Sans" panose="020B0502040504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352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8669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potligh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Noto Sans" panose="020B0502040504020204" pitchFamily="34" charset="0"/>
                <a:cs typeface="Noto Sans" panose="020B0502040504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7726680"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7726680"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8792308" y="0"/>
            <a:ext cx="3399692" cy="6858000"/>
          </a:xfrm>
        </p:spPr>
        <p:txBody>
          <a:bodyPr/>
          <a:lstStyle>
            <a:lvl1pPr>
              <a:defRPr/>
            </a:lvl1pPr>
            <a:lvl2pPr>
              <a:defRPr/>
            </a:lvl2pPr>
            <a:lvl3pPr>
              <a:defRPr/>
            </a:lvl3pPr>
            <a:lvl4pPr>
              <a:defRPr/>
            </a:lvl4pPr>
            <a:lvl5pPr>
              <a:defRPr/>
            </a:lvl5pPr>
            <a:lvl6pPr>
              <a:defRPr/>
            </a:lvl6pPr>
          </a:lstStyle>
          <a:p>
            <a:pPr lvl="0"/>
            <a:endParaRPr lang="en-US" dirty="0"/>
          </a:p>
        </p:txBody>
      </p:sp>
    </p:spTree>
    <p:extLst>
      <p:ext uri="{BB962C8B-B14F-4D97-AF65-F5344CB8AC3E}">
        <p14:creationId xmlns:p14="http://schemas.microsoft.com/office/powerpoint/2010/main" val="38375593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Noto Sans" panose="020B0502040504020204" pitchFamily="34" charset="0"/>
                <a:cs typeface="Noto Sans" panose="020B0502040504020204" pitchFamily="34" charset="0"/>
              </a:defRPr>
            </a:lvl1pPr>
          </a:lstStyle>
          <a:p>
            <a:fld id="{9AA6D16A-0A68-8445-85DB-A0BE8CCB51C7}" type="slidenum">
              <a:rPr lang="en-US" smtClean="0"/>
              <a:pPr/>
              <a:t>‹#›</a:t>
            </a:fld>
            <a:endParaRPr lang="en-US" dirty="0"/>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6" name="Content Placeholder 2"/>
          <p:cNvSpPr>
            <a:spLocks noGrp="1"/>
          </p:cNvSpPr>
          <p:nvPr>
            <p:ph sz="quarter" idx="11" hasCustomPrompt="1"/>
          </p:nvPr>
        </p:nvSpPr>
        <p:spPr>
          <a:xfrm>
            <a:off x="438912" y="1280160"/>
            <a:ext cx="11312525" cy="466344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aseline="0"/>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4153556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IO">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Noto Sans" panose="020B0502040504020204" pitchFamily="34" charset="0"/>
                <a:cs typeface="Noto Sans" panose="020B0502040504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8" name="Picture Placeholder 2">
            <a:extLst>
              <a:ext uri="{FF2B5EF4-FFF2-40B4-BE49-F238E27FC236}">
                <a16:creationId xmlns:a16="http://schemas.microsoft.com/office/drawing/2014/main" id="{12BEF356-015A-4751-89CF-B671961ECFA4}"/>
              </a:ext>
            </a:extLst>
          </p:cNvPr>
          <p:cNvSpPr>
            <a:spLocks noGrp="1"/>
          </p:cNvSpPr>
          <p:nvPr>
            <p:ph type="pic" sz="quarter" idx="11"/>
          </p:nvPr>
        </p:nvSpPr>
        <p:spPr>
          <a:xfrm>
            <a:off x="4819814" y="1049829"/>
            <a:ext cx="2532888" cy="2532888"/>
          </a:xfrm>
          <a:prstGeom prst="rect">
            <a:avLst/>
          </a:prstGeom>
          <a:ln w="12700">
            <a:noFill/>
          </a:ln>
        </p:spPr>
        <p:txBody>
          <a:bodyPr/>
          <a:lstStyle>
            <a:lvl1pPr algn="ctr">
              <a:defRPr/>
            </a:lvl1pPr>
          </a:lstStyle>
          <a:p>
            <a:r>
              <a:rPr lang="en-US"/>
              <a:t>Click icon to add picture</a:t>
            </a:r>
          </a:p>
        </p:txBody>
      </p:sp>
      <p:sp>
        <p:nvSpPr>
          <p:cNvPr id="9" name="Picture Placeholder 2">
            <a:extLst>
              <a:ext uri="{FF2B5EF4-FFF2-40B4-BE49-F238E27FC236}">
                <a16:creationId xmlns:a16="http://schemas.microsoft.com/office/drawing/2014/main" id="{EC5D614F-9BC1-47B0-A3E7-226F34B817D7}"/>
              </a:ext>
            </a:extLst>
          </p:cNvPr>
          <p:cNvSpPr>
            <a:spLocks noGrp="1"/>
          </p:cNvSpPr>
          <p:nvPr>
            <p:ph type="pic" sz="quarter" idx="12"/>
          </p:nvPr>
        </p:nvSpPr>
        <p:spPr>
          <a:xfrm>
            <a:off x="8230787" y="1049829"/>
            <a:ext cx="2532888" cy="2532888"/>
          </a:xfrm>
          <a:prstGeom prst="rect">
            <a:avLst/>
          </a:prstGeom>
          <a:ln w="12700">
            <a:noFill/>
          </a:ln>
        </p:spPr>
        <p:txBody>
          <a:bodyPr/>
          <a:lstStyle>
            <a:lvl1pPr algn="ctr">
              <a:defRPr/>
            </a:lvl1pPr>
          </a:lstStyle>
          <a:p>
            <a:r>
              <a:rPr lang="en-US"/>
              <a:t>Click icon to add picture</a:t>
            </a:r>
          </a:p>
        </p:txBody>
      </p:sp>
      <p:sp>
        <p:nvSpPr>
          <p:cNvPr id="11" name="Picture Placeholder 2">
            <a:extLst>
              <a:ext uri="{FF2B5EF4-FFF2-40B4-BE49-F238E27FC236}">
                <a16:creationId xmlns:a16="http://schemas.microsoft.com/office/drawing/2014/main" id="{DE1AE091-D3DD-4FBA-8BFE-7298C3D5BDC3}"/>
              </a:ext>
            </a:extLst>
          </p:cNvPr>
          <p:cNvSpPr>
            <a:spLocks noGrp="1"/>
          </p:cNvSpPr>
          <p:nvPr>
            <p:ph type="pic" sz="quarter" idx="13"/>
          </p:nvPr>
        </p:nvSpPr>
        <p:spPr>
          <a:xfrm>
            <a:off x="1408840" y="1049829"/>
            <a:ext cx="2532888" cy="2532888"/>
          </a:xfrm>
          <a:prstGeom prst="rect">
            <a:avLst/>
          </a:prstGeom>
          <a:ln w="12700">
            <a:noFill/>
          </a:ln>
        </p:spPr>
        <p:txBody>
          <a:bodyPr/>
          <a:lstStyle>
            <a:lvl1pPr algn="ctr">
              <a:defRPr/>
            </a:lvl1pPr>
          </a:lstStyle>
          <a:p>
            <a:r>
              <a:rPr lang="en-US"/>
              <a:t>Click icon to add picture</a:t>
            </a:r>
          </a:p>
        </p:txBody>
      </p:sp>
    </p:spTree>
    <p:extLst>
      <p:ext uri="{BB962C8B-B14F-4D97-AF65-F5344CB8AC3E}">
        <p14:creationId xmlns:p14="http://schemas.microsoft.com/office/powerpoint/2010/main" val="3946373966"/>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 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Noto Sans" panose="020B0502040504020204" pitchFamily="34" charset="0"/>
                <a:cs typeface="Noto Sans" panose="020B0502040504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3" name="Content Placeholder 2"/>
          <p:cNvSpPr>
            <a:spLocks noGrp="1"/>
          </p:cNvSpPr>
          <p:nvPr>
            <p:ph sz="quarter" idx="18" hasCustomPrompt="1"/>
          </p:nvPr>
        </p:nvSpPr>
        <p:spPr>
          <a:xfrm>
            <a:off x="6263640" y="1279525"/>
            <a:ext cx="5486400" cy="4664075"/>
          </a:xfr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1"/>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
        <p:nvSpPr>
          <p:cNvPr id="4" name="Content Placeholder 3"/>
          <p:cNvSpPr>
            <a:spLocks noGrp="1"/>
          </p:cNvSpPr>
          <p:nvPr>
            <p:ph sz="quarter" idx="19" hasCustomPrompt="1"/>
          </p:nvPr>
        </p:nvSpPr>
        <p:spPr>
          <a:xfrm>
            <a:off x="438912" y="1280160"/>
            <a:ext cx="5486400" cy="466090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2238896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0C77A6-C693-EC49-8DA9-1CC06A3DE4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F7BC7A0-70FB-EA42-A58B-D650E1B353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A570B3D0-A270-C944-B240-84838B9D763D}"/>
              </a:ext>
            </a:extLst>
          </p:cNvPr>
          <p:cNvSpPr/>
          <p:nvPr userDrawn="1"/>
        </p:nvSpPr>
        <p:spPr>
          <a:xfrm>
            <a:off x="1" y="6543205"/>
            <a:ext cx="10287000" cy="105063"/>
          </a:xfrm>
          <a:prstGeom prst="rect">
            <a:avLst/>
          </a:prstGeom>
          <a:gradFill>
            <a:gsLst>
              <a:gs pos="0">
                <a:srgbClr val="ECAD3D"/>
              </a:gs>
              <a:gs pos="33000">
                <a:srgbClr val="DE492C"/>
              </a:gs>
              <a:gs pos="63000">
                <a:srgbClr val="C01B7A"/>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6" name="Picture 5">
            <a:extLst>
              <a:ext uri="{FF2B5EF4-FFF2-40B4-BE49-F238E27FC236}">
                <a16:creationId xmlns:a16="http://schemas.microsoft.com/office/drawing/2014/main" id="{2DCB36AB-A0F6-0849-B1BF-30C431B61B5F}"/>
              </a:ext>
            </a:extLst>
          </p:cNvPr>
          <p:cNvPicPr>
            <a:picLocks noChangeAspect="1"/>
          </p:cNvPicPr>
          <p:nvPr userDrawn="1"/>
        </p:nvPicPr>
        <p:blipFill>
          <a:blip r:embed="rId19"/>
          <a:stretch>
            <a:fillRect/>
          </a:stretch>
        </p:blipFill>
        <p:spPr>
          <a:xfrm>
            <a:off x="10394063" y="6174709"/>
            <a:ext cx="1564217" cy="528839"/>
          </a:xfrm>
          <a:prstGeom prst="rect">
            <a:avLst/>
          </a:prstGeom>
        </p:spPr>
      </p:pic>
    </p:spTree>
    <p:extLst>
      <p:ext uri="{BB962C8B-B14F-4D97-AF65-F5344CB8AC3E}">
        <p14:creationId xmlns:p14="http://schemas.microsoft.com/office/powerpoint/2010/main" val="788133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6" r:id="rId17"/>
  </p:sldLayoutIdLst>
  <p:txStyles>
    <p:titleStyle>
      <a:lvl1pPr algn="l" defTabSz="914400" rtl="0" eaLnBrk="1" latinLnBrk="0" hangingPunct="1">
        <a:lnSpc>
          <a:spcPct val="90000"/>
        </a:lnSpc>
        <a:spcBef>
          <a:spcPct val="0"/>
        </a:spcBef>
        <a:buNone/>
        <a:defRPr sz="4400" b="1" i="0" kern="1200">
          <a:solidFill>
            <a:schemeClr val="tx1"/>
          </a:solidFill>
          <a:latin typeface="Noto Sans Medium" panose="020B0602040504020204" pitchFamily="34" charset="0"/>
          <a:ea typeface="Noto Sans Medium" panose="020B0602040504020204" pitchFamily="34" charset="0"/>
          <a:cs typeface="Noto Sans Medium" panose="020B0602040504020204" pitchFamily="34" charset="0"/>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latin typeface="Noto Sans Light" panose="020B0402040504020204" pitchFamily="34" charset="0"/>
          <a:ea typeface="Noto Sans Light" panose="020B0402040504020204" pitchFamily="34" charset="0"/>
          <a:cs typeface="Noto Sans Light" panose="020B0402040504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200">
          <a:solidFill>
            <a:schemeClr val="tx1"/>
          </a:solidFill>
          <a:latin typeface="Noto Sans Light" panose="020B0402040504020204" pitchFamily="34" charset="0"/>
          <a:ea typeface="Noto Sans Light" panose="020B0402040504020204" pitchFamily="34" charset="0"/>
          <a:cs typeface="Noto Sans Light" panose="020B0402040504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Noto Sans Light" panose="020B0402040504020204" pitchFamily="34" charset="0"/>
          <a:ea typeface="Noto Sans Light" panose="020B0402040504020204" pitchFamily="34" charset="0"/>
          <a:cs typeface="Noto Sans Light" panose="020B0402040504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latin typeface="Noto Sans Light" panose="020B0402040504020204" pitchFamily="34" charset="0"/>
          <a:ea typeface="Noto Sans Light" panose="020B0402040504020204" pitchFamily="34" charset="0"/>
          <a:cs typeface="Noto Sans Light" panose="020B0402040504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latin typeface="Noto Sans Light" panose="020B0402040504020204" pitchFamily="34" charset="0"/>
          <a:ea typeface="Noto Sans Light" panose="020B0402040504020204" pitchFamily="34" charset="0"/>
          <a:cs typeface="Noto Sans Light" panose="020B04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2.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image" Target="../media/image37.png"/><Relationship Id="rId39" Type="http://schemas.openxmlformats.org/officeDocument/2006/relationships/image" Target="../media/image50.png"/><Relationship Id="rId21" Type="http://schemas.openxmlformats.org/officeDocument/2006/relationships/image" Target="../media/image32.png"/><Relationship Id="rId34" Type="http://schemas.openxmlformats.org/officeDocument/2006/relationships/image" Target="../media/image45.png"/><Relationship Id="rId42" Type="http://schemas.openxmlformats.org/officeDocument/2006/relationships/image" Target="../media/image53.png"/><Relationship Id="rId47" Type="http://schemas.openxmlformats.org/officeDocument/2006/relationships/image" Target="../media/image58.png"/><Relationship Id="rId7" Type="http://schemas.openxmlformats.org/officeDocument/2006/relationships/image" Target="../media/image18.jpeg"/><Relationship Id="rId2" Type="http://schemas.openxmlformats.org/officeDocument/2006/relationships/notesSlide" Target="../notesSlides/notesSlide2.xml"/><Relationship Id="rId16" Type="http://schemas.openxmlformats.org/officeDocument/2006/relationships/image" Target="../media/image27.jpeg"/><Relationship Id="rId29" Type="http://schemas.openxmlformats.org/officeDocument/2006/relationships/image" Target="../media/image40.png"/><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2.gif"/><Relationship Id="rId24" Type="http://schemas.openxmlformats.org/officeDocument/2006/relationships/image" Target="../media/image35.png"/><Relationship Id="rId32" Type="http://schemas.openxmlformats.org/officeDocument/2006/relationships/image" Target="../media/image43.jpeg"/><Relationship Id="rId37" Type="http://schemas.openxmlformats.org/officeDocument/2006/relationships/image" Target="../media/image48.png"/><Relationship Id="rId40" Type="http://schemas.openxmlformats.org/officeDocument/2006/relationships/image" Target="../media/image51.png"/><Relationship Id="rId45" Type="http://schemas.openxmlformats.org/officeDocument/2006/relationships/image" Target="../media/image56.png"/><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image" Target="../media/image34.png"/><Relationship Id="rId28" Type="http://schemas.openxmlformats.org/officeDocument/2006/relationships/image" Target="../media/image39.jpeg"/><Relationship Id="rId36" Type="http://schemas.openxmlformats.org/officeDocument/2006/relationships/image" Target="../media/image47.png"/><Relationship Id="rId10" Type="http://schemas.openxmlformats.org/officeDocument/2006/relationships/image" Target="../media/image21.gif"/><Relationship Id="rId19" Type="http://schemas.openxmlformats.org/officeDocument/2006/relationships/image" Target="../media/image30.png"/><Relationship Id="rId31" Type="http://schemas.openxmlformats.org/officeDocument/2006/relationships/image" Target="../media/image42.png"/><Relationship Id="rId44" Type="http://schemas.openxmlformats.org/officeDocument/2006/relationships/image" Target="../media/image55.pn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 Id="rId22" Type="http://schemas.openxmlformats.org/officeDocument/2006/relationships/image" Target="../media/image33.png"/><Relationship Id="rId27" Type="http://schemas.openxmlformats.org/officeDocument/2006/relationships/image" Target="../media/image38.png"/><Relationship Id="rId30" Type="http://schemas.openxmlformats.org/officeDocument/2006/relationships/image" Target="../media/image41.png"/><Relationship Id="rId35" Type="http://schemas.openxmlformats.org/officeDocument/2006/relationships/image" Target="../media/image46.png"/><Relationship Id="rId43" Type="http://schemas.openxmlformats.org/officeDocument/2006/relationships/image" Target="../media/image54.jpeg"/><Relationship Id="rId48" Type="http://schemas.openxmlformats.org/officeDocument/2006/relationships/image" Target="../media/image59.png"/><Relationship Id="rId8" Type="http://schemas.openxmlformats.org/officeDocument/2006/relationships/image" Target="../media/image19.jpeg"/><Relationship Id="rId3" Type="http://schemas.openxmlformats.org/officeDocument/2006/relationships/image" Target="../media/image14.png"/><Relationship Id="rId12" Type="http://schemas.openxmlformats.org/officeDocument/2006/relationships/image" Target="../media/image23.png"/><Relationship Id="rId17" Type="http://schemas.openxmlformats.org/officeDocument/2006/relationships/image" Target="../media/image28.png"/><Relationship Id="rId25" Type="http://schemas.openxmlformats.org/officeDocument/2006/relationships/image" Target="../media/image36.png"/><Relationship Id="rId33" Type="http://schemas.openxmlformats.org/officeDocument/2006/relationships/image" Target="../media/image44.png"/><Relationship Id="rId38" Type="http://schemas.openxmlformats.org/officeDocument/2006/relationships/image" Target="../media/image49.png"/><Relationship Id="rId46" Type="http://schemas.openxmlformats.org/officeDocument/2006/relationships/image" Target="../media/image57.png"/><Relationship Id="rId20" Type="http://schemas.openxmlformats.org/officeDocument/2006/relationships/image" Target="../media/image31.png"/><Relationship Id="rId41" Type="http://schemas.openxmlformats.org/officeDocument/2006/relationships/image" Target="../media/image5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svg"/><Relationship Id="rId7" Type="http://schemas.openxmlformats.org/officeDocument/2006/relationships/image" Target="../media/image66.svg"/><Relationship Id="rId2" Type="http://schemas.openxmlformats.org/officeDocument/2006/relationships/image" Target="../media/image61.png"/><Relationship Id="rId1" Type="http://schemas.openxmlformats.org/officeDocument/2006/relationships/slideLayout" Target="../slideLayouts/slideLayout15.xml"/><Relationship Id="rId6" Type="http://schemas.openxmlformats.org/officeDocument/2006/relationships/image" Target="../media/image65.png"/><Relationship Id="rId5" Type="http://schemas.openxmlformats.org/officeDocument/2006/relationships/image" Target="../media/image64.svg"/><Relationship Id="rId4" Type="http://schemas.openxmlformats.org/officeDocument/2006/relationships/image" Target="../media/image63.png"/><Relationship Id="rId9" Type="http://schemas.openxmlformats.org/officeDocument/2006/relationships/image" Target="../media/image68.svg"/></Relationships>
</file>

<file path=ppt/slides/_rels/slide17.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image" Target="../media/image69.png"/><Relationship Id="rId1" Type="http://schemas.openxmlformats.org/officeDocument/2006/relationships/slideLayout" Target="../slideLayouts/slideLayout15.xml"/><Relationship Id="rId6" Type="http://schemas.openxmlformats.org/officeDocument/2006/relationships/image" Target="../media/image73.png"/><Relationship Id="rId5" Type="http://schemas.openxmlformats.org/officeDocument/2006/relationships/image" Target="../media/image72.sv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7F330-EB01-E343-AE40-877DC8F79896}"/>
              </a:ext>
            </a:extLst>
          </p:cNvPr>
          <p:cNvSpPr>
            <a:spLocks noGrp="1"/>
          </p:cNvSpPr>
          <p:nvPr>
            <p:ph type="ctrTitle"/>
          </p:nvPr>
        </p:nvSpPr>
        <p:spPr/>
        <p:txBody>
          <a:bodyPr>
            <a:normAutofit fontScale="90000"/>
          </a:bodyPr>
          <a:lstStyle/>
          <a:p>
            <a:r>
              <a:rPr lang="en-US" b="0" i="0" dirty="0">
                <a:solidFill>
                  <a:srgbClr val="1E2629"/>
                </a:solidFill>
                <a:effectLst/>
                <a:latin typeface="Noto Sans" panose="020B0502040504020204" pitchFamily="34" charset="0"/>
                <a:ea typeface="Noto Sans" panose="020B0502040504020204" pitchFamily="34" charset="0"/>
                <a:cs typeface="Noto Sans" panose="020B0502040504020204" pitchFamily="34" charset="0"/>
              </a:rPr>
              <a:t>From Chaotic to Effective: Reimagining Your Service Operating Model</a:t>
            </a:r>
            <a:br>
              <a:rPr lang="en-US" b="0" i="0" dirty="0">
                <a:solidFill>
                  <a:srgbClr val="1E2629"/>
                </a:solidFill>
                <a:effectLst/>
                <a:latin typeface="Barlow Condensed" panose="00000506000000000000" pitchFamily="2" charset="0"/>
              </a:rPr>
            </a:br>
            <a:endParaRPr lang="en-US" dirty="0"/>
          </a:p>
        </p:txBody>
      </p:sp>
      <p:sp>
        <p:nvSpPr>
          <p:cNvPr id="3" name="Subtitle 2">
            <a:extLst>
              <a:ext uri="{FF2B5EF4-FFF2-40B4-BE49-F238E27FC236}">
                <a16:creationId xmlns:a16="http://schemas.microsoft.com/office/drawing/2014/main" id="{252E225D-22D4-F24E-B18E-DC1284057C86}"/>
              </a:ext>
            </a:extLst>
          </p:cNvPr>
          <p:cNvSpPr>
            <a:spLocks noGrp="1"/>
          </p:cNvSpPr>
          <p:nvPr>
            <p:ph type="subTitle" idx="1"/>
          </p:nvPr>
        </p:nvSpPr>
        <p:spPr/>
        <p:txBody>
          <a:bodyPr>
            <a:normAutofit fontScale="92500" lnSpcReduction="20000"/>
          </a:bodyPr>
          <a:lstStyle/>
          <a:p>
            <a:r>
              <a:rPr lang="en-US" dirty="0"/>
              <a:t>John Francis and Trey Robinson</a:t>
            </a:r>
          </a:p>
          <a:p>
            <a:r>
              <a:rPr lang="en-US" dirty="0"/>
              <a:t>ScottMadden, Inc.</a:t>
            </a:r>
          </a:p>
        </p:txBody>
      </p:sp>
    </p:spTree>
    <p:extLst>
      <p:ext uri="{BB962C8B-B14F-4D97-AF65-F5344CB8AC3E}">
        <p14:creationId xmlns:p14="http://schemas.microsoft.com/office/powerpoint/2010/main" val="1872305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E28A976-CE78-D1D2-0D5A-CD6B3E7BE320}"/>
              </a:ext>
            </a:extLst>
          </p:cNvPr>
          <p:cNvSpPr>
            <a:spLocks noGrp="1"/>
          </p:cNvSpPr>
          <p:nvPr>
            <p:ph type="pic" sz="quarter" idx="10"/>
          </p:nvPr>
        </p:nvSpPr>
        <p:spPr/>
        <p:txBody>
          <a:bodyPr/>
          <a:lstStyle/>
          <a:p>
            <a:endParaRPr lang="en-US"/>
          </a:p>
        </p:txBody>
      </p:sp>
      <p:sp>
        <p:nvSpPr>
          <p:cNvPr id="5" name="Picture Placeholder 4">
            <a:extLst>
              <a:ext uri="{FF2B5EF4-FFF2-40B4-BE49-F238E27FC236}">
                <a16:creationId xmlns:a16="http://schemas.microsoft.com/office/drawing/2014/main" id="{9FC38045-08F0-CC4A-6B0F-458B80CA8D47}"/>
              </a:ext>
            </a:extLst>
          </p:cNvPr>
          <p:cNvSpPr>
            <a:spLocks noGrp="1"/>
          </p:cNvSpPr>
          <p:nvPr>
            <p:ph type="pic" sz="quarter" idx="11"/>
          </p:nvPr>
        </p:nvSpPr>
        <p:spPr/>
        <p:txBody>
          <a:bodyPr/>
          <a:lstStyle/>
          <a:p>
            <a:endParaRPr lang="en-US"/>
          </a:p>
        </p:txBody>
      </p:sp>
      <p:pic>
        <p:nvPicPr>
          <p:cNvPr id="6" name="Picture Placeholder 13" descr="A person in a suit smiling&#10;&#10;Description automatically generated with low confidence">
            <a:extLst>
              <a:ext uri="{FF2B5EF4-FFF2-40B4-BE49-F238E27FC236}">
                <a16:creationId xmlns:a16="http://schemas.microsoft.com/office/drawing/2014/main" id="{ECC964E9-D91E-7DFC-52E8-44A2DE666F59}"/>
              </a:ext>
            </a:extLst>
          </p:cNvPr>
          <p:cNvPicPr>
            <a:picLocks noChangeAspect="1"/>
          </p:cNvPicPr>
          <p:nvPr/>
        </p:nvPicPr>
        <p:blipFill>
          <a:blip r:embed="rId2"/>
          <a:srcRect/>
          <a:stretch>
            <a:fillRect/>
          </a:stretch>
        </p:blipFill>
        <p:spPr>
          <a:xfrm>
            <a:off x="3518193" y="1683465"/>
            <a:ext cx="2103120" cy="2103120"/>
          </a:xfrm>
          <a:prstGeom prst="ellipse">
            <a:avLst/>
          </a:prstGeom>
          <a:ln w="12700">
            <a:solidFill>
              <a:schemeClr val="bg1">
                <a:lumMod val="85000"/>
              </a:schemeClr>
            </a:solidFill>
          </a:ln>
        </p:spPr>
      </p:pic>
      <p:pic>
        <p:nvPicPr>
          <p:cNvPr id="7" name="Picture Placeholder 16" descr="A person in a suit smiling&#10;&#10;Description automatically generated with low confidence">
            <a:extLst>
              <a:ext uri="{FF2B5EF4-FFF2-40B4-BE49-F238E27FC236}">
                <a16:creationId xmlns:a16="http://schemas.microsoft.com/office/drawing/2014/main" id="{A5BCD95C-80F8-84FF-D4BF-145C78ECDFF2}"/>
              </a:ext>
            </a:extLst>
          </p:cNvPr>
          <p:cNvPicPr>
            <a:picLocks noChangeAspect="1"/>
          </p:cNvPicPr>
          <p:nvPr/>
        </p:nvPicPr>
        <p:blipFill>
          <a:blip r:embed="rId3"/>
          <a:srcRect/>
          <a:stretch>
            <a:fillRect/>
          </a:stretch>
        </p:blipFill>
        <p:spPr>
          <a:xfrm>
            <a:off x="6533334" y="1683465"/>
            <a:ext cx="2103120" cy="2103120"/>
          </a:xfrm>
          <a:prstGeom prst="ellipse">
            <a:avLst/>
          </a:prstGeom>
        </p:spPr>
      </p:pic>
      <p:pic>
        <p:nvPicPr>
          <p:cNvPr id="8" name="Picture 8" descr="Qr code&#10;&#10;Description automatically generated">
            <a:extLst>
              <a:ext uri="{FF2B5EF4-FFF2-40B4-BE49-F238E27FC236}">
                <a16:creationId xmlns:a16="http://schemas.microsoft.com/office/drawing/2014/main" id="{930D9DD0-6E7C-F016-9437-759C3158B1A2}"/>
              </a:ext>
            </a:extLst>
          </p:cNvPr>
          <p:cNvPicPr>
            <a:picLocks noChangeAspect="1"/>
          </p:cNvPicPr>
          <p:nvPr/>
        </p:nvPicPr>
        <p:blipFill>
          <a:blip r:embed="rId4"/>
          <a:stretch>
            <a:fillRect/>
          </a:stretch>
        </p:blipFill>
        <p:spPr>
          <a:xfrm>
            <a:off x="3716823" y="4832970"/>
            <a:ext cx="1679648" cy="1645920"/>
          </a:xfrm>
          <a:prstGeom prst="rect">
            <a:avLst/>
          </a:prstGeom>
        </p:spPr>
      </p:pic>
      <p:pic>
        <p:nvPicPr>
          <p:cNvPr id="9" name="Picture 5" descr="Qr code&#10;&#10;Description automatically generated">
            <a:extLst>
              <a:ext uri="{FF2B5EF4-FFF2-40B4-BE49-F238E27FC236}">
                <a16:creationId xmlns:a16="http://schemas.microsoft.com/office/drawing/2014/main" id="{5D60FE94-9B78-308A-6422-DAEFAF5F361A}"/>
              </a:ext>
            </a:extLst>
          </p:cNvPr>
          <p:cNvPicPr>
            <a:picLocks noChangeAspect="1"/>
          </p:cNvPicPr>
          <p:nvPr/>
        </p:nvPicPr>
        <p:blipFill>
          <a:blip r:embed="rId5"/>
          <a:stretch>
            <a:fillRect/>
          </a:stretch>
        </p:blipFill>
        <p:spPr>
          <a:xfrm>
            <a:off x="6870645" y="4832970"/>
            <a:ext cx="1620094" cy="1645920"/>
          </a:xfrm>
          <a:prstGeom prst="rect">
            <a:avLst/>
          </a:prstGeom>
        </p:spPr>
      </p:pic>
      <p:sp>
        <p:nvSpPr>
          <p:cNvPr id="10" name="Title 3">
            <a:extLst>
              <a:ext uri="{FF2B5EF4-FFF2-40B4-BE49-F238E27FC236}">
                <a16:creationId xmlns:a16="http://schemas.microsoft.com/office/drawing/2014/main" id="{51715AE5-2E6E-057C-CAF0-B370DCBD3846}"/>
              </a:ext>
            </a:extLst>
          </p:cNvPr>
          <p:cNvSpPr txBox="1">
            <a:spLocks/>
          </p:cNvSpPr>
          <p:nvPr/>
        </p:nvSpPr>
        <p:spPr>
          <a:xfrm>
            <a:off x="591312" y="627888"/>
            <a:ext cx="11311128" cy="914400"/>
          </a:xfrm>
          <a:prstGeom prst="rect">
            <a:avLst/>
          </a:prstGeom>
        </p:spPr>
        <p:txBody>
          <a:bodyPr vert="horz" lIns="0" tIns="45720" rIns="0" bIns="45720" rtlCol="0" anchor="ctr">
            <a:normAutofit/>
          </a:bodyPr>
          <a:lstStyle>
            <a:lvl1pPr algn="ctr" defTabSz="914400" rtl="0" eaLnBrk="1" latinLnBrk="0" hangingPunct="1">
              <a:lnSpc>
                <a:spcPct val="90000"/>
              </a:lnSpc>
              <a:spcBef>
                <a:spcPct val="0"/>
              </a:spcBef>
              <a:buNone/>
              <a:defRPr sz="5400" b="1" kern="1200" cap="all" baseline="0">
                <a:solidFill>
                  <a:schemeClr val="bg1"/>
                </a:solidFill>
                <a:latin typeface="Arial" panose="020B0604020202020204" pitchFamily="34" charset="0"/>
                <a:ea typeface="+mj-ea"/>
                <a:cs typeface="Arial" panose="020B0604020202020204" pitchFamily="34" charset="0"/>
              </a:defRPr>
            </a:lvl1pPr>
          </a:lstStyle>
          <a:p>
            <a:r>
              <a:rPr lang="en-US" dirty="0">
                <a:latin typeface="Noto Sans" panose="020B0502040504020204" pitchFamily="34" charset="0"/>
                <a:ea typeface="Noto Sans" panose="020B0502040504020204" pitchFamily="34" charset="0"/>
                <a:cs typeface="Noto Sans" panose="020B0502040504020204" pitchFamily="34" charset="0"/>
              </a:rPr>
              <a:t>Your Discussion Leads</a:t>
            </a:r>
          </a:p>
        </p:txBody>
      </p:sp>
    </p:spTree>
    <p:extLst>
      <p:ext uri="{BB962C8B-B14F-4D97-AF65-F5344CB8AC3E}">
        <p14:creationId xmlns:p14="http://schemas.microsoft.com/office/powerpoint/2010/main" val="1551473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Box 83"/>
          <p:cNvSpPr txBox="1"/>
          <p:nvPr/>
        </p:nvSpPr>
        <p:spPr>
          <a:xfrm>
            <a:off x="668268" y="2946386"/>
            <a:ext cx="3200400" cy="1538883"/>
          </a:xfrm>
          <a:prstGeom prst="rect">
            <a:avLst/>
          </a:prstGeom>
          <a:noFill/>
        </p:spPr>
        <p:txBody>
          <a:bodyPr wrap="square" lIns="0" tIns="0" rIns="0" bIns="0" rtlCol="0">
            <a:spAutoFit/>
          </a:bodyPr>
          <a:lstStyle/>
          <a:p>
            <a:pPr lvl="0" algn="ctr">
              <a:spcAft>
                <a:spcPts val="1600"/>
              </a:spcAft>
            </a:pPr>
            <a:r>
              <a:rPr lang="en-US" sz="2000" b="1" dirty="0">
                <a:latin typeface="Noto Sans" panose="020B0502040504020204" pitchFamily="34" charset="0"/>
              </a:rPr>
              <a:t>Do you find your procurement organization constantly fighting fires?</a:t>
            </a:r>
          </a:p>
        </p:txBody>
      </p:sp>
      <p:sp>
        <p:nvSpPr>
          <p:cNvPr id="100" name="Oval 99"/>
          <p:cNvSpPr/>
          <p:nvPr/>
        </p:nvSpPr>
        <p:spPr>
          <a:xfrm>
            <a:off x="1467818" y="1051736"/>
            <a:ext cx="1601300" cy="1601718"/>
          </a:xfrm>
          <a:prstGeom prst="ellipse">
            <a:avLst/>
          </a:prstGeom>
          <a:solidFill>
            <a:schemeClr val="accent5">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Noto Sans" panose="020B0502040504020204" pitchFamily="34" charset="0"/>
            </a:endParaRPr>
          </a:p>
        </p:txBody>
      </p:sp>
      <p:sp>
        <p:nvSpPr>
          <p:cNvPr id="104" name="Oval 103"/>
          <p:cNvSpPr/>
          <p:nvPr/>
        </p:nvSpPr>
        <p:spPr>
          <a:xfrm>
            <a:off x="5365031" y="1051736"/>
            <a:ext cx="1601300" cy="1601718"/>
          </a:xfrm>
          <a:prstGeom prst="ellipse">
            <a:avLst/>
          </a:prstGeom>
          <a:solidFill>
            <a:schemeClr val="accent4">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Noto Sans" panose="020B0502040504020204" pitchFamily="34" charset="0"/>
            </a:endParaRPr>
          </a:p>
        </p:txBody>
      </p:sp>
      <p:sp>
        <p:nvSpPr>
          <p:cNvPr id="107" name="Oval 106"/>
          <p:cNvSpPr/>
          <p:nvPr/>
        </p:nvSpPr>
        <p:spPr>
          <a:xfrm>
            <a:off x="8975648" y="1051736"/>
            <a:ext cx="1601300" cy="1601718"/>
          </a:xfrm>
          <a:prstGeom prst="ellipse">
            <a:avLst/>
          </a:prstGeom>
          <a:solidFill>
            <a:schemeClr val="bg1">
              <a:lumMod val="6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Noto Sans" panose="020B0502040504020204" pitchFamily="34" charset="0"/>
            </a:endParaRPr>
          </a:p>
        </p:txBody>
      </p:sp>
      <p:sp>
        <p:nvSpPr>
          <p:cNvPr id="6" name="Slide Number Placeholder 5">
            <a:extLst>
              <a:ext uri="{FF2B5EF4-FFF2-40B4-BE49-F238E27FC236}">
                <a16:creationId xmlns:a16="http://schemas.microsoft.com/office/drawing/2014/main" id="{504A0DA7-69ED-684B-A0A5-08D2C5766D83}"/>
              </a:ext>
            </a:extLst>
          </p:cNvPr>
          <p:cNvSpPr>
            <a:spLocks noGrp="1"/>
          </p:cNvSpPr>
          <p:nvPr>
            <p:ph type="sldNum" sz="quarter" idx="4"/>
          </p:nvPr>
        </p:nvSpPr>
        <p:spPr/>
        <p:txBody>
          <a:bodyPr/>
          <a:lstStyle/>
          <a:p>
            <a:fld id="{9AA6D16A-0A68-8445-85DB-A0BE8CCB51C7}" type="slidenum">
              <a:rPr lang="en-US" smtClean="0"/>
              <a:pPr/>
              <a:t>3</a:t>
            </a:fld>
            <a:endParaRPr lang="en-US"/>
          </a:p>
        </p:txBody>
      </p:sp>
      <p:sp>
        <p:nvSpPr>
          <p:cNvPr id="8" name="Title 7">
            <a:extLst>
              <a:ext uri="{FF2B5EF4-FFF2-40B4-BE49-F238E27FC236}">
                <a16:creationId xmlns:a16="http://schemas.microsoft.com/office/drawing/2014/main" id="{5E4F969B-A76D-2E41-BD74-28065D44D0FE}"/>
              </a:ext>
            </a:extLst>
          </p:cNvPr>
          <p:cNvSpPr>
            <a:spLocks noGrp="1"/>
          </p:cNvSpPr>
          <p:nvPr>
            <p:ph type="title"/>
          </p:nvPr>
        </p:nvSpPr>
        <p:spPr>
          <a:xfrm>
            <a:off x="440436" y="450374"/>
            <a:ext cx="11311128" cy="457200"/>
          </a:xfrm>
        </p:spPr>
        <p:txBody>
          <a:bodyPr>
            <a:normAutofit fontScale="90000"/>
          </a:bodyPr>
          <a:lstStyle/>
          <a:p>
            <a:r>
              <a:rPr lang="en-US" dirty="0"/>
              <a:t>Workshop Overview</a:t>
            </a:r>
          </a:p>
        </p:txBody>
      </p:sp>
      <p:sp>
        <p:nvSpPr>
          <p:cNvPr id="2" name="TextBox 1">
            <a:extLst>
              <a:ext uri="{FF2B5EF4-FFF2-40B4-BE49-F238E27FC236}">
                <a16:creationId xmlns:a16="http://schemas.microsoft.com/office/drawing/2014/main" id="{391A9F0A-D4FB-3B6A-591E-B609600FBD07}"/>
              </a:ext>
            </a:extLst>
          </p:cNvPr>
          <p:cNvSpPr txBox="1"/>
          <p:nvPr/>
        </p:nvSpPr>
        <p:spPr>
          <a:xfrm>
            <a:off x="4442342" y="2946386"/>
            <a:ext cx="3200400" cy="1538883"/>
          </a:xfrm>
          <a:prstGeom prst="rect">
            <a:avLst/>
          </a:prstGeom>
          <a:noFill/>
        </p:spPr>
        <p:txBody>
          <a:bodyPr wrap="square" lIns="0" tIns="0" rIns="0" bIns="0" rtlCol="0">
            <a:spAutoFit/>
          </a:bodyPr>
          <a:lstStyle/>
          <a:p>
            <a:pPr algn="ctr"/>
            <a:r>
              <a:rPr lang="en-US" sz="2000" b="1" dirty="0">
                <a:latin typeface="Noto Sans" panose="020B0502040504020204" pitchFamily="34" charset="0"/>
              </a:rPr>
              <a:t>Do you struggle with balancing the day-to-day transactional work with broader strategic analysis?</a:t>
            </a:r>
          </a:p>
        </p:txBody>
      </p:sp>
      <p:sp>
        <p:nvSpPr>
          <p:cNvPr id="3" name="TextBox 2">
            <a:extLst>
              <a:ext uri="{FF2B5EF4-FFF2-40B4-BE49-F238E27FC236}">
                <a16:creationId xmlns:a16="http://schemas.microsoft.com/office/drawing/2014/main" id="{7DD2ADCA-A373-5463-7A2E-AB20DA37DBDC}"/>
              </a:ext>
            </a:extLst>
          </p:cNvPr>
          <p:cNvSpPr txBox="1"/>
          <p:nvPr/>
        </p:nvSpPr>
        <p:spPr>
          <a:xfrm>
            <a:off x="8215948" y="2939562"/>
            <a:ext cx="3200400" cy="1538883"/>
          </a:xfrm>
          <a:prstGeom prst="rect">
            <a:avLst/>
          </a:prstGeom>
          <a:noFill/>
        </p:spPr>
        <p:txBody>
          <a:bodyPr wrap="square" lIns="0" tIns="0" rIns="0" bIns="0" rtlCol="0">
            <a:spAutoFit/>
          </a:bodyPr>
          <a:lstStyle/>
          <a:p>
            <a:pPr algn="ctr"/>
            <a:r>
              <a:rPr lang="en-US" sz="2000" b="1" dirty="0">
                <a:latin typeface="Noto Sans" panose="020B0502040504020204" pitchFamily="34" charset="0"/>
              </a:rPr>
              <a:t>Have demands of internal customers constantly required you to reprioritize your focus? </a:t>
            </a:r>
          </a:p>
        </p:txBody>
      </p:sp>
      <p:pic>
        <p:nvPicPr>
          <p:cNvPr id="5" name="Graphic 4" descr="Comment Fire with solid fill">
            <a:extLst>
              <a:ext uri="{FF2B5EF4-FFF2-40B4-BE49-F238E27FC236}">
                <a16:creationId xmlns:a16="http://schemas.microsoft.com/office/drawing/2014/main" id="{0B1C0FA0-DCA2-A499-A5FD-A6D1730BCF0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36948" y="1161959"/>
            <a:ext cx="1463040" cy="1463040"/>
          </a:xfrm>
          <a:prstGeom prst="rect">
            <a:avLst/>
          </a:prstGeom>
        </p:spPr>
      </p:pic>
      <p:grpSp>
        <p:nvGrpSpPr>
          <p:cNvPr id="14" name="Graphic 77">
            <a:extLst>
              <a:ext uri="{FF2B5EF4-FFF2-40B4-BE49-F238E27FC236}">
                <a16:creationId xmlns:a16="http://schemas.microsoft.com/office/drawing/2014/main" id="{401B0B58-AF1C-BA18-20D2-BC28AB344147}"/>
              </a:ext>
            </a:extLst>
          </p:cNvPr>
          <p:cNvGrpSpPr>
            <a:grpSpLocks noChangeAspect="1"/>
          </p:cNvGrpSpPr>
          <p:nvPr/>
        </p:nvGrpSpPr>
        <p:grpSpPr>
          <a:xfrm>
            <a:off x="5571321" y="1299119"/>
            <a:ext cx="1188719" cy="1188720"/>
            <a:chOff x="2247422" y="1612413"/>
            <a:chExt cx="274604" cy="274605"/>
          </a:xfrm>
          <a:solidFill>
            <a:schemeClr val="bg1"/>
          </a:solidFill>
        </p:grpSpPr>
        <p:sp>
          <p:nvSpPr>
            <p:cNvPr id="15" name="Freeform 79">
              <a:extLst>
                <a:ext uri="{FF2B5EF4-FFF2-40B4-BE49-F238E27FC236}">
                  <a16:creationId xmlns:a16="http://schemas.microsoft.com/office/drawing/2014/main" id="{704719D7-22D7-6642-E032-E477CF9FB657}"/>
                </a:ext>
              </a:extLst>
            </p:cNvPr>
            <p:cNvSpPr/>
            <p:nvPr/>
          </p:nvSpPr>
          <p:spPr>
            <a:xfrm>
              <a:off x="2366997" y="1665562"/>
              <a:ext cx="35433" cy="53149"/>
            </a:xfrm>
            <a:custGeom>
              <a:avLst/>
              <a:gdLst>
                <a:gd name="connsiteX0" fmla="*/ 21038 w 35433"/>
                <a:gd name="connsiteY0" fmla="*/ 39862 h 53149"/>
                <a:gd name="connsiteX1" fmla="*/ 14395 w 35433"/>
                <a:gd name="connsiteY1" fmla="*/ 39862 h 53149"/>
                <a:gd name="connsiteX2" fmla="*/ 10726 w 35433"/>
                <a:gd name="connsiteY2" fmla="*/ 38774 h 53149"/>
                <a:gd name="connsiteX3" fmla="*/ 8858 w 35433"/>
                <a:gd name="connsiteY3" fmla="*/ 35433 h 53149"/>
                <a:gd name="connsiteX4" fmla="*/ 0 w 35433"/>
                <a:gd name="connsiteY4" fmla="*/ 35433 h 53149"/>
                <a:gd name="connsiteX5" fmla="*/ 4048 w 35433"/>
                <a:gd name="connsiteY5" fmla="*/ 44641 h 53149"/>
                <a:gd name="connsiteX6" fmla="*/ 13287 w 35433"/>
                <a:gd name="connsiteY6" fmla="*/ 48619 h 53149"/>
                <a:gd name="connsiteX7" fmla="*/ 13287 w 35433"/>
                <a:gd name="connsiteY7" fmla="*/ 53150 h 53149"/>
                <a:gd name="connsiteX8" fmla="*/ 22146 w 35433"/>
                <a:gd name="connsiteY8" fmla="*/ 53150 h 53149"/>
                <a:gd name="connsiteX9" fmla="*/ 22146 w 35433"/>
                <a:gd name="connsiteY9" fmla="*/ 48619 h 53149"/>
                <a:gd name="connsiteX10" fmla="*/ 31385 w 35433"/>
                <a:gd name="connsiteY10" fmla="*/ 44641 h 53149"/>
                <a:gd name="connsiteX11" fmla="*/ 35433 w 35433"/>
                <a:gd name="connsiteY11" fmla="*/ 35433 h 53149"/>
                <a:gd name="connsiteX12" fmla="*/ 30977 w 35433"/>
                <a:gd name="connsiteY12" fmla="*/ 25819 h 53149"/>
                <a:gd name="connsiteX13" fmla="*/ 21038 w 35433"/>
                <a:gd name="connsiteY13" fmla="*/ 22146 h 53149"/>
                <a:gd name="connsiteX14" fmla="*/ 14395 w 35433"/>
                <a:gd name="connsiteY14" fmla="*/ 22146 h 53149"/>
                <a:gd name="connsiteX15" fmla="*/ 10726 w 35433"/>
                <a:gd name="connsiteY15" fmla="*/ 21057 h 53149"/>
                <a:gd name="connsiteX16" fmla="*/ 8858 w 35433"/>
                <a:gd name="connsiteY16" fmla="*/ 17717 h 53149"/>
                <a:gd name="connsiteX17" fmla="*/ 10726 w 35433"/>
                <a:gd name="connsiteY17" fmla="*/ 14376 h 53149"/>
                <a:gd name="connsiteX18" fmla="*/ 14395 w 35433"/>
                <a:gd name="connsiteY18" fmla="*/ 13287 h 53149"/>
                <a:gd name="connsiteX19" fmla="*/ 21038 w 35433"/>
                <a:gd name="connsiteY19" fmla="*/ 13287 h 53149"/>
                <a:gd name="connsiteX20" fmla="*/ 24707 w 35433"/>
                <a:gd name="connsiteY20" fmla="*/ 14376 h 53149"/>
                <a:gd name="connsiteX21" fmla="*/ 26575 w 35433"/>
                <a:gd name="connsiteY21" fmla="*/ 17717 h 53149"/>
                <a:gd name="connsiteX22" fmla="*/ 35433 w 35433"/>
                <a:gd name="connsiteY22" fmla="*/ 17717 h 53149"/>
                <a:gd name="connsiteX23" fmla="*/ 31385 w 35433"/>
                <a:gd name="connsiteY23" fmla="*/ 8509 h 53149"/>
                <a:gd name="connsiteX24" fmla="*/ 22146 w 35433"/>
                <a:gd name="connsiteY24" fmla="*/ 4531 h 53149"/>
                <a:gd name="connsiteX25" fmla="*/ 22146 w 35433"/>
                <a:gd name="connsiteY25" fmla="*/ 0 h 53149"/>
                <a:gd name="connsiteX26" fmla="*/ 13287 w 35433"/>
                <a:gd name="connsiteY26" fmla="*/ 0 h 53149"/>
                <a:gd name="connsiteX27" fmla="*/ 13287 w 35433"/>
                <a:gd name="connsiteY27" fmla="*/ 4531 h 53149"/>
                <a:gd name="connsiteX28" fmla="*/ 4048 w 35433"/>
                <a:gd name="connsiteY28" fmla="*/ 8509 h 53149"/>
                <a:gd name="connsiteX29" fmla="*/ 0 w 35433"/>
                <a:gd name="connsiteY29" fmla="*/ 17717 h 53149"/>
                <a:gd name="connsiteX30" fmla="*/ 4456 w 35433"/>
                <a:gd name="connsiteY30" fmla="*/ 27330 h 53149"/>
                <a:gd name="connsiteX31" fmla="*/ 14395 w 35433"/>
                <a:gd name="connsiteY31" fmla="*/ 31004 h 53149"/>
                <a:gd name="connsiteX32" fmla="*/ 21038 w 35433"/>
                <a:gd name="connsiteY32" fmla="*/ 31004 h 53149"/>
                <a:gd name="connsiteX33" fmla="*/ 24707 w 35433"/>
                <a:gd name="connsiteY33" fmla="*/ 32093 h 53149"/>
                <a:gd name="connsiteX34" fmla="*/ 26575 w 35433"/>
                <a:gd name="connsiteY34" fmla="*/ 35433 h 53149"/>
                <a:gd name="connsiteX35" fmla="*/ 24707 w 35433"/>
                <a:gd name="connsiteY35" fmla="*/ 38774 h 53149"/>
                <a:gd name="connsiteX36" fmla="*/ 21038 w 35433"/>
                <a:gd name="connsiteY36" fmla="*/ 39862 h 53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5433" h="53149">
                  <a:moveTo>
                    <a:pt x="21038" y="39862"/>
                  </a:moveTo>
                  <a:lnTo>
                    <a:pt x="14395" y="39862"/>
                  </a:lnTo>
                  <a:cubicBezTo>
                    <a:pt x="13077" y="39992"/>
                    <a:pt x="11760" y="39600"/>
                    <a:pt x="10726" y="38774"/>
                  </a:cubicBezTo>
                  <a:cubicBezTo>
                    <a:pt x="9691" y="37946"/>
                    <a:pt x="9021" y="36747"/>
                    <a:pt x="8858" y="35433"/>
                  </a:cubicBezTo>
                  <a:lnTo>
                    <a:pt x="0" y="35433"/>
                  </a:lnTo>
                  <a:cubicBezTo>
                    <a:pt x="136" y="38904"/>
                    <a:pt x="1582" y="42195"/>
                    <a:pt x="4048" y="44641"/>
                  </a:cubicBezTo>
                  <a:cubicBezTo>
                    <a:pt x="6514" y="47088"/>
                    <a:pt x="9815" y="48509"/>
                    <a:pt x="13287" y="48619"/>
                  </a:cubicBezTo>
                  <a:lnTo>
                    <a:pt x="13287" y="53150"/>
                  </a:lnTo>
                  <a:lnTo>
                    <a:pt x="22146" y="53150"/>
                  </a:lnTo>
                  <a:lnTo>
                    <a:pt x="22146" y="48619"/>
                  </a:lnTo>
                  <a:cubicBezTo>
                    <a:pt x="25618" y="48509"/>
                    <a:pt x="28919" y="47088"/>
                    <a:pt x="31385" y="44641"/>
                  </a:cubicBezTo>
                  <a:cubicBezTo>
                    <a:pt x="33851" y="42195"/>
                    <a:pt x="35297" y="38904"/>
                    <a:pt x="35433" y="35433"/>
                  </a:cubicBezTo>
                  <a:cubicBezTo>
                    <a:pt x="35276" y="31765"/>
                    <a:pt x="33674" y="28310"/>
                    <a:pt x="30977" y="25819"/>
                  </a:cubicBezTo>
                  <a:cubicBezTo>
                    <a:pt x="28280" y="23330"/>
                    <a:pt x="24706" y="22009"/>
                    <a:pt x="21038" y="22146"/>
                  </a:cubicBezTo>
                  <a:lnTo>
                    <a:pt x="14395" y="22146"/>
                  </a:lnTo>
                  <a:cubicBezTo>
                    <a:pt x="13077" y="22275"/>
                    <a:pt x="11760" y="21884"/>
                    <a:pt x="10726" y="21057"/>
                  </a:cubicBezTo>
                  <a:cubicBezTo>
                    <a:pt x="9692" y="20229"/>
                    <a:pt x="9022" y="19031"/>
                    <a:pt x="8858" y="17717"/>
                  </a:cubicBezTo>
                  <a:cubicBezTo>
                    <a:pt x="9022" y="16403"/>
                    <a:pt x="9692" y="15204"/>
                    <a:pt x="10726" y="14376"/>
                  </a:cubicBezTo>
                  <a:cubicBezTo>
                    <a:pt x="11760" y="13549"/>
                    <a:pt x="13077" y="13158"/>
                    <a:pt x="14395" y="13287"/>
                  </a:cubicBezTo>
                  <a:lnTo>
                    <a:pt x="21038" y="13287"/>
                  </a:lnTo>
                  <a:cubicBezTo>
                    <a:pt x="22356" y="13158"/>
                    <a:pt x="23673" y="13549"/>
                    <a:pt x="24707" y="14376"/>
                  </a:cubicBezTo>
                  <a:cubicBezTo>
                    <a:pt x="25742" y="15204"/>
                    <a:pt x="26412" y="16402"/>
                    <a:pt x="26575" y="17717"/>
                  </a:cubicBezTo>
                  <a:lnTo>
                    <a:pt x="35433" y="17717"/>
                  </a:lnTo>
                  <a:cubicBezTo>
                    <a:pt x="35297" y="14245"/>
                    <a:pt x="33851" y="10955"/>
                    <a:pt x="31385" y="8509"/>
                  </a:cubicBezTo>
                  <a:cubicBezTo>
                    <a:pt x="28919" y="6062"/>
                    <a:pt x="25618" y="4641"/>
                    <a:pt x="22146" y="4531"/>
                  </a:cubicBezTo>
                  <a:lnTo>
                    <a:pt x="22146" y="0"/>
                  </a:lnTo>
                  <a:lnTo>
                    <a:pt x="13287" y="0"/>
                  </a:lnTo>
                  <a:lnTo>
                    <a:pt x="13287" y="4531"/>
                  </a:lnTo>
                  <a:cubicBezTo>
                    <a:pt x="9815" y="4641"/>
                    <a:pt x="6514" y="6062"/>
                    <a:pt x="4048" y="8509"/>
                  </a:cubicBezTo>
                  <a:cubicBezTo>
                    <a:pt x="1582" y="10955"/>
                    <a:pt x="136" y="14245"/>
                    <a:pt x="0" y="17717"/>
                  </a:cubicBezTo>
                  <a:cubicBezTo>
                    <a:pt x="157" y="21384"/>
                    <a:pt x="1759" y="24840"/>
                    <a:pt x="4456" y="27330"/>
                  </a:cubicBezTo>
                  <a:cubicBezTo>
                    <a:pt x="7153" y="29820"/>
                    <a:pt x="10727" y="31140"/>
                    <a:pt x="14395" y="31004"/>
                  </a:cubicBezTo>
                  <a:lnTo>
                    <a:pt x="21038" y="31004"/>
                  </a:lnTo>
                  <a:cubicBezTo>
                    <a:pt x="22356" y="30875"/>
                    <a:pt x="23673" y="31266"/>
                    <a:pt x="24707" y="32093"/>
                  </a:cubicBezTo>
                  <a:cubicBezTo>
                    <a:pt x="25741" y="32920"/>
                    <a:pt x="26411" y="34119"/>
                    <a:pt x="26575" y="35433"/>
                  </a:cubicBezTo>
                  <a:cubicBezTo>
                    <a:pt x="26411" y="36747"/>
                    <a:pt x="25741" y="37946"/>
                    <a:pt x="24707" y="38774"/>
                  </a:cubicBezTo>
                  <a:cubicBezTo>
                    <a:pt x="23673" y="39600"/>
                    <a:pt x="22356" y="39992"/>
                    <a:pt x="21038" y="39862"/>
                  </a:cubicBezTo>
                  <a:close/>
                </a:path>
              </a:pathLst>
            </a:custGeom>
            <a:grpFill/>
            <a:ln w="230" cap="flat">
              <a:noFill/>
              <a:prstDash val="solid"/>
              <a:miter/>
            </a:ln>
          </p:spPr>
          <p:txBody>
            <a:bodyPr rtlCol="0" anchor="ctr"/>
            <a:lstStyle/>
            <a:p>
              <a:endParaRPr lang="en-US" dirty="0">
                <a:latin typeface="Noto Sans" panose="020B0502040504020204" pitchFamily="34" charset="0"/>
              </a:endParaRPr>
            </a:p>
          </p:txBody>
        </p:sp>
        <p:sp>
          <p:nvSpPr>
            <p:cNvPr id="16" name="Freeform 80">
              <a:extLst>
                <a:ext uri="{FF2B5EF4-FFF2-40B4-BE49-F238E27FC236}">
                  <a16:creationId xmlns:a16="http://schemas.microsoft.com/office/drawing/2014/main" id="{71F77A69-68E4-CD05-C4EF-76194490C5E2}"/>
                </a:ext>
              </a:extLst>
            </p:cNvPr>
            <p:cNvSpPr/>
            <p:nvPr/>
          </p:nvSpPr>
          <p:spPr>
            <a:xfrm>
              <a:off x="2247422" y="1612413"/>
              <a:ext cx="274604" cy="274605"/>
            </a:xfrm>
            <a:custGeom>
              <a:avLst/>
              <a:gdLst>
                <a:gd name="connsiteX0" fmla="*/ 265748 w 274604"/>
                <a:gd name="connsiteY0" fmla="*/ 0 h 274605"/>
                <a:gd name="connsiteX1" fmla="*/ 8859 w 274604"/>
                <a:gd name="connsiteY1" fmla="*/ 0 h 274605"/>
                <a:gd name="connsiteX2" fmla="*/ 1187 w 274604"/>
                <a:gd name="connsiteY2" fmla="*/ 4429 h 274605"/>
                <a:gd name="connsiteX3" fmla="*/ 1187 w 274604"/>
                <a:gd name="connsiteY3" fmla="*/ 13287 h 274605"/>
                <a:gd name="connsiteX4" fmla="*/ 8859 w 274604"/>
                <a:gd name="connsiteY4" fmla="*/ 17717 h 274605"/>
                <a:gd name="connsiteX5" fmla="*/ 17717 w 274604"/>
                <a:gd name="connsiteY5" fmla="*/ 17717 h 274605"/>
                <a:gd name="connsiteX6" fmla="*/ 17717 w 274604"/>
                <a:gd name="connsiteY6" fmla="*/ 230315 h 274605"/>
                <a:gd name="connsiteX7" fmla="*/ 13288 w 274604"/>
                <a:gd name="connsiteY7" fmla="*/ 230315 h 274605"/>
                <a:gd name="connsiteX8" fmla="*/ 9452 w 274604"/>
                <a:gd name="connsiteY8" fmla="*/ 232528 h 274605"/>
                <a:gd name="connsiteX9" fmla="*/ 9452 w 274604"/>
                <a:gd name="connsiteY9" fmla="*/ 236959 h 274605"/>
                <a:gd name="connsiteX10" fmla="*/ 13288 w 274604"/>
                <a:gd name="connsiteY10" fmla="*/ 239173 h 274605"/>
                <a:gd name="connsiteX11" fmla="*/ 119263 w 274604"/>
                <a:gd name="connsiteY11" fmla="*/ 239173 h 274605"/>
                <a:gd name="connsiteX12" fmla="*/ 83856 w 274604"/>
                <a:gd name="connsiteY12" fmla="*/ 274606 h 274605"/>
                <a:gd name="connsiteX13" fmla="*/ 96381 w 274604"/>
                <a:gd name="connsiteY13" fmla="*/ 274606 h 274605"/>
                <a:gd name="connsiteX14" fmla="*/ 131788 w 274604"/>
                <a:gd name="connsiteY14" fmla="*/ 239173 h 274605"/>
                <a:gd name="connsiteX15" fmla="*/ 142817 w 274604"/>
                <a:gd name="connsiteY15" fmla="*/ 239173 h 274605"/>
                <a:gd name="connsiteX16" fmla="*/ 178224 w 274604"/>
                <a:gd name="connsiteY16" fmla="*/ 274606 h 274605"/>
                <a:gd name="connsiteX17" fmla="*/ 190749 w 274604"/>
                <a:gd name="connsiteY17" fmla="*/ 274606 h 274605"/>
                <a:gd name="connsiteX18" fmla="*/ 155342 w 274604"/>
                <a:gd name="connsiteY18" fmla="*/ 239173 h 274605"/>
                <a:gd name="connsiteX19" fmla="*/ 261316 w 274604"/>
                <a:gd name="connsiteY19" fmla="*/ 239173 h 274605"/>
                <a:gd name="connsiteX20" fmla="*/ 265153 w 274604"/>
                <a:gd name="connsiteY20" fmla="*/ 236959 h 274605"/>
                <a:gd name="connsiteX21" fmla="*/ 265153 w 274604"/>
                <a:gd name="connsiteY21" fmla="*/ 232528 h 274605"/>
                <a:gd name="connsiteX22" fmla="*/ 261316 w 274604"/>
                <a:gd name="connsiteY22" fmla="*/ 230315 h 274605"/>
                <a:gd name="connsiteX23" fmla="*/ 256887 w 274604"/>
                <a:gd name="connsiteY23" fmla="*/ 230315 h 274605"/>
                <a:gd name="connsiteX24" fmla="*/ 256887 w 274604"/>
                <a:gd name="connsiteY24" fmla="*/ 17717 h 274605"/>
                <a:gd name="connsiteX25" fmla="*/ 265745 w 274604"/>
                <a:gd name="connsiteY25" fmla="*/ 17717 h 274605"/>
                <a:gd name="connsiteX26" fmla="*/ 273418 w 274604"/>
                <a:gd name="connsiteY26" fmla="*/ 13287 h 274605"/>
                <a:gd name="connsiteX27" fmla="*/ 273418 w 274604"/>
                <a:gd name="connsiteY27" fmla="*/ 4429 h 274605"/>
                <a:gd name="connsiteX28" fmla="*/ 265745 w 274604"/>
                <a:gd name="connsiteY28" fmla="*/ 0 h 274605"/>
                <a:gd name="connsiteX29" fmla="*/ 137303 w 274604"/>
                <a:gd name="connsiteY29" fmla="*/ 35433 h 274605"/>
                <a:gd name="connsiteX30" fmla="*/ 168621 w 274604"/>
                <a:gd name="connsiteY30" fmla="*/ 48406 h 274605"/>
                <a:gd name="connsiteX31" fmla="*/ 181594 w 274604"/>
                <a:gd name="connsiteY31" fmla="*/ 79724 h 274605"/>
                <a:gd name="connsiteX32" fmla="*/ 168621 w 274604"/>
                <a:gd name="connsiteY32" fmla="*/ 111042 h 274605"/>
                <a:gd name="connsiteX33" fmla="*/ 137303 w 274604"/>
                <a:gd name="connsiteY33" fmla="*/ 124015 h 274605"/>
                <a:gd name="connsiteX34" fmla="*/ 105985 w 274604"/>
                <a:gd name="connsiteY34" fmla="*/ 111042 h 274605"/>
                <a:gd name="connsiteX35" fmla="*/ 93012 w 274604"/>
                <a:gd name="connsiteY35" fmla="*/ 79724 h 274605"/>
                <a:gd name="connsiteX36" fmla="*/ 105999 w 274604"/>
                <a:gd name="connsiteY36" fmla="*/ 48420 h 274605"/>
                <a:gd name="connsiteX37" fmla="*/ 137303 w 274604"/>
                <a:gd name="connsiteY37" fmla="*/ 35433 h 274605"/>
                <a:gd name="connsiteX38" fmla="*/ 57579 w 274604"/>
                <a:gd name="connsiteY38" fmla="*/ 212598 h 274605"/>
                <a:gd name="connsiteX39" fmla="*/ 45052 w 274604"/>
                <a:gd name="connsiteY39" fmla="*/ 207408 h 274605"/>
                <a:gd name="connsiteX40" fmla="*/ 39862 w 274604"/>
                <a:gd name="connsiteY40" fmla="*/ 194882 h 274605"/>
                <a:gd name="connsiteX41" fmla="*/ 45052 w 274604"/>
                <a:gd name="connsiteY41" fmla="*/ 182355 h 274605"/>
                <a:gd name="connsiteX42" fmla="*/ 57579 w 274604"/>
                <a:gd name="connsiteY42" fmla="*/ 177165 h 274605"/>
                <a:gd name="connsiteX43" fmla="*/ 70106 w 274604"/>
                <a:gd name="connsiteY43" fmla="*/ 182355 h 274605"/>
                <a:gd name="connsiteX44" fmla="*/ 75295 w 274604"/>
                <a:gd name="connsiteY44" fmla="*/ 194882 h 274605"/>
                <a:gd name="connsiteX45" fmla="*/ 70106 w 274604"/>
                <a:gd name="connsiteY45" fmla="*/ 207408 h 274605"/>
                <a:gd name="connsiteX46" fmla="*/ 57579 w 274604"/>
                <a:gd name="connsiteY46" fmla="*/ 212598 h 274605"/>
                <a:gd name="connsiteX47" fmla="*/ 137303 w 274604"/>
                <a:gd name="connsiteY47" fmla="*/ 212598 h 274605"/>
                <a:gd name="connsiteX48" fmla="*/ 124776 w 274604"/>
                <a:gd name="connsiteY48" fmla="*/ 207408 h 274605"/>
                <a:gd name="connsiteX49" fmla="*/ 119587 w 274604"/>
                <a:gd name="connsiteY49" fmla="*/ 194882 h 274605"/>
                <a:gd name="connsiteX50" fmla="*/ 124776 w 274604"/>
                <a:gd name="connsiteY50" fmla="*/ 182355 h 274605"/>
                <a:gd name="connsiteX51" fmla="*/ 137303 w 274604"/>
                <a:gd name="connsiteY51" fmla="*/ 177165 h 274605"/>
                <a:gd name="connsiteX52" fmla="*/ 149830 w 274604"/>
                <a:gd name="connsiteY52" fmla="*/ 182355 h 274605"/>
                <a:gd name="connsiteX53" fmla="*/ 155020 w 274604"/>
                <a:gd name="connsiteY53" fmla="*/ 194882 h 274605"/>
                <a:gd name="connsiteX54" fmla="*/ 149830 w 274604"/>
                <a:gd name="connsiteY54" fmla="*/ 207408 h 274605"/>
                <a:gd name="connsiteX55" fmla="*/ 137303 w 274604"/>
                <a:gd name="connsiteY55" fmla="*/ 212598 h 274605"/>
                <a:gd name="connsiteX56" fmla="*/ 141732 w 274604"/>
                <a:gd name="connsiteY56" fmla="*/ 155019 h 274605"/>
                <a:gd name="connsiteX57" fmla="*/ 141732 w 274604"/>
                <a:gd name="connsiteY57" fmla="*/ 168307 h 274605"/>
                <a:gd name="connsiteX58" fmla="*/ 132874 w 274604"/>
                <a:gd name="connsiteY58" fmla="*/ 168307 h 274605"/>
                <a:gd name="connsiteX59" fmla="*/ 132874 w 274604"/>
                <a:gd name="connsiteY59" fmla="*/ 155019 h 274605"/>
                <a:gd name="connsiteX60" fmla="*/ 62008 w 274604"/>
                <a:gd name="connsiteY60" fmla="*/ 155019 h 274605"/>
                <a:gd name="connsiteX61" fmla="*/ 62008 w 274604"/>
                <a:gd name="connsiteY61" fmla="*/ 168307 h 274605"/>
                <a:gd name="connsiteX62" fmla="*/ 53150 w 274604"/>
                <a:gd name="connsiteY62" fmla="*/ 168307 h 274605"/>
                <a:gd name="connsiteX63" fmla="*/ 53150 w 274604"/>
                <a:gd name="connsiteY63" fmla="*/ 150590 h 274605"/>
                <a:gd name="connsiteX64" fmla="*/ 54447 w 274604"/>
                <a:gd name="connsiteY64" fmla="*/ 147458 h 274605"/>
                <a:gd name="connsiteX65" fmla="*/ 57579 w 274604"/>
                <a:gd name="connsiteY65" fmla="*/ 146161 h 274605"/>
                <a:gd name="connsiteX66" fmla="*/ 132874 w 274604"/>
                <a:gd name="connsiteY66" fmla="*/ 146161 h 274605"/>
                <a:gd name="connsiteX67" fmla="*/ 132874 w 274604"/>
                <a:gd name="connsiteY67" fmla="*/ 132874 h 274605"/>
                <a:gd name="connsiteX68" fmla="*/ 141732 w 274604"/>
                <a:gd name="connsiteY68" fmla="*/ 132874 h 274605"/>
                <a:gd name="connsiteX69" fmla="*/ 141732 w 274604"/>
                <a:gd name="connsiteY69" fmla="*/ 146161 h 274605"/>
                <a:gd name="connsiteX70" fmla="*/ 217027 w 274604"/>
                <a:gd name="connsiteY70" fmla="*/ 146161 h 274605"/>
                <a:gd name="connsiteX71" fmla="*/ 220159 w 274604"/>
                <a:gd name="connsiteY71" fmla="*/ 147458 h 274605"/>
                <a:gd name="connsiteX72" fmla="*/ 221457 w 274604"/>
                <a:gd name="connsiteY72" fmla="*/ 150590 h 274605"/>
                <a:gd name="connsiteX73" fmla="*/ 221457 w 274604"/>
                <a:gd name="connsiteY73" fmla="*/ 168307 h 274605"/>
                <a:gd name="connsiteX74" fmla="*/ 212598 w 274604"/>
                <a:gd name="connsiteY74" fmla="*/ 168307 h 274605"/>
                <a:gd name="connsiteX75" fmla="*/ 212598 w 274604"/>
                <a:gd name="connsiteY75" fmla="*/ 155019 h 274605"/>
                <a:gd name="connsiteX76" fmla="*/ 217027 w 274604"/>
                <a:gd name="connsiteY76" fmla="*/ 212598 h 274605"/>
                <a:gd name="connsiteX77" fmla="*/ 204500 w 274604"/>
                <a:gd name="connsiteY77" fmla="*/ 207408 h 274605"/>
                <a:gd name="connsiteX78" fmla="*/ 199311 w 274604"/>
                <a:gd name="connsiteY78" fmla="*/ 194882 h 274605"/>
                <a:gd name="connsiteX79" fmla="*/ 204500 w 274604"/>
                <a:gd name="connsiteY79" fmla="*/ 182355 h 274605"/>
                <a:gd name="connsiteX80" fmla="*/ 217027 w 274604"/>
                <a:gd name="connsiteY80" fmla="*/ 177165 h 274605"/>
                <a:gd name="connsiteX81" fmla="*/ 229554 w 274604"/>
                <a:gd name="connsiteY81" fmla="*/ 182355 h 274605"/>
                <a:gd name="connsiteX82" fmla="*/ 234744 w 274604"/>
                <a:gd name="connsiteY82" fmla="*/ 194882 h 274605"/>
                <a:gd name="connsiteX83" fmla="*/ 229554 w 274604"/>
                <a:gd name="connsiteY83" fmla="*/ 207408 h 274605"/>
                <a:gd name="connsiteX84" fmla="*/ 217027 w 274604"/>
                <a:gd name="connsiteY84" fmla="*/ 212598 h 27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74604" h="274605">
                  <a:moveTo>
                    <a:pt x="265748" y="0"/>
                  </a:moveTo>
                  <a:lnTo>
                    <a:pt x="8859" y="0"/>
                  </a:lnTo>
                  <a:cubicBezTo>
                    <a:pt x="5694" y="0"/>
                    <a:pt x="2770" y="1689"/>
                    <a:pt x="1187" y="4429"/>
                  </a:cubicBezTo>
                  <a:cubicBezTo>
                    <a:pt x="-396" y="7170"/>
                    <a:pt x="-396" y="10547"/>
                    <a:pt x="1187" y="13287"/>
                  </a:cubicBezTo>
                  <a:cubicBezTo>
                    <a:pt x="2769" y="16028"/>
                    <a:pt x="5693" y="17717"/>
                    <a:pt x="8859" y="17717"/>
                  </a:cubicBezTo>
                  <a:lnTo>
                    <a:pt x="17717" y="17717"/>
                  </a:lnTo>
                  <a:lnTo>
                    <a:pt x="17717" y="230315"/>
                  </a:lnTo>
                  <a:lnTo>
                    <a:pt x="13288" y="230315"/>
                  </a:lnTo>
                  <a:cubicBezTo>
                    <a:pt x="11705" y="230315"/>
                    <a:pt x="10244" y="231159"/>
                    <a:pt x="9452" y="232528"/>
                  </a:cubicBezTo>
                  <a:cubicBezTo>
                    <a:pt x="8661" y="233900"/>
                    <a:pt x="8661" y="235587"/>
                    <a:pt x="9452" y="236959"/>
                  </a:cubicBezTo>
                  <a:cubicBezTo>
                    <a:pt x="10244" y="238329"/>
                    <a:pt x="11705" y="239173"/>
                    <a:pt x="13288" y="239173"/>
                  </a:cubicBezTo>
                  <a:lnTo>
                    <a:pt x="119263" y="239173"/>
                  </a:lnTo>
                  <a:lnTo>
                    <a:pt x="83856" y="274606"/>
                  </a:lnTo>
                  <a:lnTo>
                    <a:pt x="96381" y="274606"/>
                  </a:lnTo>
                  <a:lnTo>
                    <a:pt x="131788" y="239173"/>
                  </a:lnTo>
                  <a:lnTo>
                    <a:pt x="142817" y="239173"/>
                  </a:lnTo>
                  <a:lnTo>
                    <a:pt x="178224" y="274606"/>
                  </a:lnTo>
                  <a:lnTo>
                    <a:pt x="190749" y="274606"/>
                  </a:lnTo>
                  <a:lnTo>
                    <a:pt x="155342" y="239173"/>
                  </a:lnTo>
                  <a:lnTo>
                    <a:pt x="261316" y="239173"/>
                  </a:lnTo>
                  <a:cubicBezTo>
                    <a:pt x="262899" y="239173"/>
                    <a:pt x="264361" y="238329"/>
                    <a:pt x="265153" y="236959"/>
                  </a:cubicBezTo>
                  <a:cubicBezTo>
                    <a:pt x="265944" y="235587"/>
                    <a:pt x="265944" y="233900"/>
                    <a:pt x="265153" y="232528"/>
                  </a:cubicBezTo>
                  <a:cubicBezTo>
                    <a:pt x="264361" y="231159"/>
                    <a:pt x="262899" y="230315"/>
                    <a:pt x="261316" y="230315"/>
                  </a:cubicBezTo>
                  <a:lnTo>
                    <a:pt x="256887" y="230315"/>
                  </a:lnTo>
                  <a:lnTo>
                    <a:pt x="256887" y="17717"/>
                  </a:lnTo>
                  <a:lnTo>
                    <a:pt x="265745" y="17717"/>
                  </a:lnTo>
                  <a:cubicBezTo>
                    <a:pt x="268911" y="17717"/>
                    <a:pt x="271835" y="16028"/>
                    <a:pt x="273418" y="13287"/>
                  </a:cubicBezTo>
                  <a:cubicBezTo>
                    <a:pt x="275001" y="10547"/>
                    <a:pt x="275001" y="7170"/>
                    <a:pt x="273418" y="4429"/>
                  </a:cubicBezTo>
                  <a:cubicBezTo>
                    <a:pt x="271835" y="1689"/>
                    <a:pt x="268911" y="0"/>
                    <a:pt x="265745" y="0"/>
                  </a:cubicBezTo>
                  <a:close/>
                  <a:moveTo>
                    <a:pt x="137303" y="35433"/>
                  </a:moveTo>
                  <a:cubicBezTo>
                    <a:pt x="149050" y="35433"/>
                    <a:pt x="160315" y="40099"/>
                    <a:pt x="168621" y="48406"/>
                  </a:cubicBezTo>
                  <a:cubicBezTo>
                    <a:pt x="176928" y="56712"/>
                    <a:pt x="181594" y="67978"/>
                    <a:pt x="181594" y="79724"/>
                  </a:cubicBezTo>
                  <a:cubicBezTo>
                    <a:pt x="181594" y="91470"/>
                    <a:pt x="176928" y="102736"/>
                    <a:pt x="168621" y="111042"/>
                  </a:cubicBezTo>
                  <a:cubicBezTo>
                    <a:pt x="160315" y="119348"/>
                    <a:pt x="149049" y="124015"/>
                    <a:pt x="137303" y="124015"/>
                  </a:cubicBezTo>
                  <a:cubicBezTo>
                    <a:pt x="125557" y="124015"/>
                    <a:pt x="114291" y="119348"/>
                    <a:pt x="105985" y="111042"/>
                  </a:cubicBezTo>
                  <a:cubicBezTo>
                    <a:pt x="97679" y="102735"/>
                    <a:pt x="93012" y="91470"/>
                    <a:pt x="93012" y="79724"/>
                  </a:cubicBezTo>
                  <a:cubicBezTo>
                    <a:pt x="93025" y="67981"/>
                    <a:pt x="97696" y="56723"/>
                    <a:pt x="105999" y="48420"/>
                  </a:cubicBezTo>
                  <a:cubicBezTo>
                    <a:pt x="114303" y="40117"/>
                    <a:pt x="125561" y="35446"/>
                    <a:pt x="137303" y="35433"/>
                  </a:cubicBezTo>
                  <a:close/>
                  <a:moveTo>
                    <a:pt x="57579" y="212598"/>
                  </a:moveTo>
                  <a:cubicBezTo>
                    <a:pt x="52880" y="212598"/>
                    <a:pt x="48374" y="210731"/>
                    <a:pt x="45052" y="207408"/>
                  </a:cubicBezTo>
                  <a:cubicBezTo>
                    <a:pt x="41729" y="204087"/>
                    <a:pt x="39862" y="199580"/>
                    <a:pt x="39862" y="194882"/>
                  </a:cubicBezTo>
                  <a:cubicBezTo>
                    <a:pt x="39862" y="190183"/>
                    <a:pt x="41729" y="185676"/>
                    <a:pt x="45052" y="182355"/>
                  </a:cubicBezTo>
                  <a:cubicBezTo>
                    <a:pt x="48374" y="179032"/>
                    <a:pt x="52881" y="177165"/>
                    <a:pt x="57579" y="177165"/>
                  </a:cubicBezTo>
                  <a:cubicBezTo>
                    <a:pt x="62277" y="177165"/>
                    <a:pt x="66784" y="179032"/>
                    <a:pt x="70106" y="182355"/>
                  </a:cubicBezTo>
                  <a:cubicBezTo>
                    <a:pt x="73429" y="185676"/>
                    <a:pt x="75295" y="190183"/>
                    <a:pt x="75295" y="194882"/>
                  </a:cubicBezTo>
                  <a:cubicBezTo>
                    <a:pt x="75295" y="199580"/>
                    <a:pt x="73429" y="204087"/>
                    <a:pt x="70106" y="207408"/>
                  </a:cubicBezTo>
                  <a:cubicBezTo>
                    <a:pt x="66784" y="210731"/>
                    <a:pt x="62277" y="212598"/>
                    <a:pt x="57579" y="212598"/>
                  </a:cubicBezTo>
                  <a:close/>
                  <a:moveTo>
                    <a:pt x="137303" y="212598"/>
                  </a:moveTo>
                  <a:cubicBezTo>
                    <a:pt x="132605" y="212598"/>
                    <a:pt x="128098" y="210731"/>
                    <a:pt x="124776" y="207408"/>
                  </a:cubicBezTo>
                  <a:cubicBezTo>
                    <a:pt x="121454" y="204087"/>
                    <a:pt x="119587" y="199580"/>
                    <a:pt x="119587" y="194882"/>
                  </a:cubicBezTo>
                  <a:cubicBezTo>
                    <a:pt x="119587" y="190183"/>
                    <a:pt x="121453" y="185676"/>
                    <a:pt x="124776" y="182355"/>
                  </a:cubicBezTo>
                  <a:cubicBezTo>
                    <a:pt x="128098" y="179032"/>
                    <a:pt x="132605" y="177165"/>
                    <a:pt x="137303" y="177165"/>
                  </a:cubicBezTo>
                  <a:cubicBezTo>
                    <a:pt x="142002" y="177165"/>
                    <a:pt x="146508" y="179032"/>
                    <a:pt x="149830" y="182355"/>
                  </a:cubicBezTo>
                  <a:cubicBezTo>
                    <a:pt x="153153" y="185676"/>
                    <a:pt x="155020" y="190183"/>
                    <a:pt x="155020" y="194882"/>
                  </a:cubicBezTo>
                  <a:cubicBezTo>
                    <a:pt x="155020" y="199580"/>
                    <a:pt x="153153" y="204087"/>
                    <a:pt x="149830" y="207408"/>
                  </a:cubicBezTo>
                  <a:cubicBezTo>
                    <a:pt x="146508" y="210731"/>
                    <a:pt x="142002" y="212598"/>
                    <a:pt x="137303" y="212598"/>
                  </a:cubicBezTo>
                  <a:close/>
                  <a:moveTo>
                    <a:pt x="141732" y="155019"/>
                  </a:moveTo>
                  <a:lnTo>
                    <a:pt x="141732" y="168307"/>
                  </a:lnTo>
                  <a:lnTo>
                    <a:pt x="132874" y="168307"/>
                  </a:lnTo>
                  <a:lnTo>
                    <a:pt x="132874" y="155019"/>
                  </a:lnTo>
                  <a:lnTo>
                    <a:pt x="62008" y="155019"/>
                  </a:lnTo>
                  <a:lnTo>
                    <a:pt x="62008" y="168307"/>
                  </a:lnTo>
                  <a:lnTo>
                    <a:pt x="53150" y="168307"/>
                  </a:lnTo>
                  <a:lnTo>
                    <a:pt x="53150" y="150590"/>
                  </a:lnTo>
                  <a:cubicBezTo>
                    <a:pt x="53150" y="149416"/>
                    <a:pt x="53617" y="148289"/>
                    <a:pt x="54447" y="147458"/>
                  </a:cubicBezTo>
                  <a:cubicBezTo>
                    <a:pt x="55278" y="146628"/>
                    <a:pt x="56404" y="146161"/>
                    <a:pt x="57579" y="146161"/>
                  </a:cubicBezTo>
                  <a:lnTo>
                    <a:pt x="132874" y="146161"/>
                  </a:lnTo>
                  <a:lnTo>
                    <a:pt x="132874" y="132874"/>
                  </a:lnTo>
                  <a:lnTo>
                    <a:pt x="141732" y="132874"/>
                  </a:lnTo>
                  <a:lnTo>
                    <a:pt x="141732" y="146161"/>
                  </a:lnTo>
                  <a:lnTo>
                    <a:pt x="217027" y="146161"/>
                  </a:lnTo>
                  <a:cubicBezTo>
                    <a:pt x="218202" y="146161"/>
                    <a:pt x="219329" y="146628"/>
                    <a:pt x="220159" y="147458"/>
                  </a:cubicBezTo>
                  <a:cubicBezTo>
                    <a:pt x="220990" y="148289"/>
                    <a:pt x="221457" y="149416"/>
                    <a:pt x="221457" y="150590"/>
                  </a:cubicBezTo>
                  <a:lnTo>
                    <a:pt x="221457" y="168307"/>
                  </a:lnTo>
                  <a:lnTo>
                    <a:pt x="212598" y="168307"/>
                  </a:lnTo>
                  <a:lnTo>
                    <a:pt x="212598" y="155019"/>
                  </a:lnTo>
                  <a:close/>
                  <a:moveTo>
                    <a:pt x="217027" y="212598"/>
                  </a:moveTo>
                  <a:cubicBezTo>
                    <a:pt x="212329" y="212598"/>
                    <a:pt x="207822" y="210731"/>
                    <a:pt x="204500" y="207408"/>
                  </a:cubicBezTo>
                  <a:cubicBezTo>
                    <a:pt x="201178" y="204087"/>
                    <a:pt x="199311" y="199580"/>
                    <a:pt x="199311" y="194882"/>
                  </a:cubicBezTo>
                  <a:cubicBezTo>
                    <a:pt x="199311" y="190183"/>
                    <a:pt x="201178" y="185676"/>
                    <a:pt x="204500" y="182355"/>
                  </a:cubicBezTo>
                  <a:cubicBezTo>
                    <a:pt x="207822" y="179032"/>
                    <a:pt x="212329" y="177165"/>
                    <a:pt x="217027" y="177165"/>
                  </a:cubicBezTo>
                  <a:cubicBezTo>
                    <a:pt x="221726" y="177165"/>
                    <a:pt x="226233" y="179032"/>
                    <a:pt x="229554" y="182355"/>
                  </a:cubicBezTo>
                  <a:cubicBezTo>
                    <a:pt x="232878" y="185676"/>
                    <a:pt x="234744" y="190183"/>
                    <a:pt x="234744" y="194882"/>
                  </a:cubicBezTo>
                  <a:cubicBezTo>
                    <a:pt x="234744" y="199580"/>
                    <a:pt x="232878" y="204087"/>
                    <a:pt x="229554" y="207408"/>
                  </a:cubicBezTo>
                  <a:cubicBezTo>
                    <a:pt x="226233" y="210731"/>
                    <a:pt x="221726" y="212598"/>
                    <a:pt x="217027" y="212598"/>
                  </a:cubicBezTo>
                  <a:close/>
                </a:path>
              </a:pathLst>
            </a:custGeom>
            <a:grpFill/>
            <a:ln w="230" cap="flat">
              <a:noFill/>
              <a:prstDash val="solid"/>
              <a:miter/>
            </a:ln>
          </p:spPr>
          <p:txBody>
            <a:bodyPr rtlCol="0" anchor="ctr"/>
            <a:lstStyle/>
            <a:p>
              <a:endParaRPr lang="en-US" dirty="0">
                <a:latin typeface="Noto Sans" panose="020B0502040504020204" pitchFamily="34" charset="0"/>
              </a:endParaRPr>
            </a:p>
          </p:txBody>
        </p:sp>
      </p:grpSp>
      <p:sp>
        <p:nvSpPr>
          <p:cNvPr id="17" name="Graphic 396">
            <a:extLst>
              <a:ext uri="{FF2B5EF4-FFF2-40B4-BE49-F238E27FC236}">
                <a16:creationId xmlns:a16="http://schemas.microsoft.com/office/drawing/2014/main" id="{C78BCC87-5682-1F19-A490-A823777BA994}"/>
              </a:ext>
            </a:extLst>
          </p:cNvPr>
          <p:cNvSpPr>
            <a:spLocks noChangeAspect="1"/>
          </p:cNvSpPr>
          <p:nvPr/>
        </p:nvSpPr>
        <p:spPr>
          <a:xfrm>
            <a:off x="9295562" y="1299119"/>
            <a:ext cx="961472" cy="1188720"/>
          </a:xfrm>
          <a:custGeom>
            <a:avLst/>
            <a:gdLst>
              <a:gd name="connsiteX0" fmla="*/ 2616737 w 5233077"/>
              <a:gd name="connsiteY0" fmla="*/ 868832 h 6469933"/>
              <a:gd name="connsiteX1" fmla="*/ 4332951 w 5233077"/>
              <a:gd name="connsiteY1" fmla="*/ 2585046 h 6469933"/>
              <a:gd name="connsiteX2" fmla="*/ 2616737 w 5233077"/>
              <a:gd name="connsiteY2" fmla="*/ 4301261 h 6469933"/>
              <a:gd name="connsiteX3" fmla="*/ 900522 w 5233077"/>
              <a:gd name="connsiteY3" fmla="*/ 2585046 h 6469933"/>
              <a:gd name="connsiteX4" fmla="*/ 2616737 w 5233077"/>
              <a:gd name="connsiteY4" fmla="*/ 868832 h 6469933"/>
              <a:gd name="connsiteX5" fmla="*/ 2080373 w 5233077"/>
              <a:gd name="connsiteY5" fmla="*/ 5363508 h 6469933"/>
              <a:gd name="connsiteX6" fmla="*/ 1257927 w 5233077"/>
              <a:gd name="connsiteY6" fmla="*/ 5037621 h 6469933"/>
              <a:gd name="connsiteX7" fmla="*/ 1030687 w 5233077"/>
              <a:gd name="connsiteY7" fmla="*/ 4690144 h 6469933"/>
              <a:gd name="connsiteX8" fmla="*/ 907946 w 5233077"/>
              <a:gd name="connsiteY8" fmla="*/ 4577495 h 6469933"/>
              <a:gd name="connsiteX9" fmla="*/ 314158 w 5233077"/>
              <a:gd name="connsiteY9" fmla="*/ 5852826 h 6469933"/>
              <a:gd name="connsiteX10" fmla="*/ 367153 w 5233077"/>
              <a:gd name="connsiteY10" fmla="*/ 5922034 h 6469933"/>
              <a:gd name="connsiteX11" fmla="*/ 1111760 w 5233077"/>
              <a:gd name="connsiteY11" fmla="*/ 5791962 h 6469933"/>
              <a:gd name="connsiteX12" fmla="*/ 1491516 w 5233077"/>
              <a:gd name="connsiteY12" fmla="*/ 6445472 h 6469933"/>
              <a:gd name="connsiteX13" fmla="*/ 1578539 w 5233077"/>
              <a:gd name="connsiteY13" fmla="*/ 6441528 h 6469933"/>
              <a:gd name="connsiteX14" fmla="*/ 3153135 w 5233077"/>
              <a:gd name="connsiteY14" fmla="*/ 5363508 h 6469933"/>
              <a:gd name="connsiteX15" fmla="*/ 3654981 w 5233077"/>
              <a:gd name="connsiteY15" fmla="*/ 6441414 h 6469933"/>
              <a:gd name="connsiteX16" fmla="*/ 3742003 w 5233077"/>
              <a:gd name="connsiteY16" fmla="*/ 6445357 h 6469933"/>
              <a:gd name="connsiteX17" fmla="*/ 4121759 w 5233077"/>
              <a:gd name="connsiteY17" fmla="*/ 5791847 h 6469933"/>
              <a:gd name="connsiteX18" fmla="*/ 4866367 w 5233077"/>
              <a:gd name="connsiteY18" fmla="*/ 5921921 h 6469933"/>
              <a:gd name="connsiteX19" fmla="*/ 4919367 w 5233077"/>
              <a:gd name="connsiteY19" fmla="*/ 5852769 h 6469933"/>
              <a:gd name="connsiteX20" fmla="*/ 4325573 w 5233077"/>
              <a:gd name="connsiteY20" fmla="*/ 4577392 h 6469933"/>
              <a:gd name="connsiteX21" fmla="*/ 4202832 w 5233077"/>
              <a:gd name="connsiteY21" fmla="*/ 4690047 h 6469933"/>
              <a:gd name="connsiteX22" fmla="*/ 3975593 w 5233077"/>
              <a:gd name="connsiteY22" fmla="*/ 5037518 h 6469933"/>
              <a:gd name="connsiteX23" fmla="*/ 3153147 w 5233077"/>
              <a:gd name="connsiteY23" fmla="*/ 5363525 h 6469933"/>
              <a:gd name="connsiteX24" fmla="*/ 2947327 w 5233077"/>
              <a:gd name="connsiteY24" fmla="*/ 111708 h 6469933"/>
              <a:gd name="connsiteX25" fmla="*/ 2286101 w 5233077"/>
              <a:gd name="connsiteY25" fmla="*/ 111708 h 6469933"/>
              <a:gd name="connsiteX26" fmla="*/ 1953694 w 5233077"/>
              <a:gd name="connsiteY26" fmla="*/ 360534 h 6469933"/>
              <a:gd name="connsiteX27" fmla="*/ 1653725 w 5233077"/>
              <a:gd name="connsiteY27" fmla="*/ 469702 h 6469933"/>
              <a:gd name="connsiteX28" fmla="*/ 1239165 w 5233077"/>
              <a:gd name="connsiteY28" fmla="*/ 492784 h 6469933"/>
              <a:gd name="connsiteX29" fmla="*/ 732673 w 5233077"/>
              <a:gd name="connsiteY29" fmla="*/ 917769 h 6469933"/>
              <a:gd name="connsiteX30" fmla="*/ 637952 w 5233077"/>
              <a:gd name="connsiteY30" fmla="*/ 1322037 h 6469933"/>
              <a:gd name="connsiteX31" fmla="*/ 478355 w 5233077"/>
              <a:gd name="connsiteY31" fmla="*/ 1598500 h 6469933"/>
              <a:gd name="connsiteX32" fmla="*/ 175592 w 5233077"/>
              <a:gd name="connsiteY32" fmla="*/ 1882598 h 6469933"/>
              <a:gd name="connsiteX33" fmla="*/ 60800 w 5233077"/>
              <a:gd name="connsiteY33" fmla="*/ 2533765 h 6469933"/>
              <a:gd name="connsiteX34" fmla="*/ 248098 w 5233077"/>
              <a:gd name="connsiteY34" fmla="*/ 2904303 h 6469933"/>
              <a:gd name="connsiteX35" fmla="*/ 303528 w 5233077"/>
              <a:gd name="connsiteY35" fmla="*/ 3218628 h 6469933"/>
              <a:gd name="connsiteX36" fmla="*/ 254236 w 5233077"/>
              <a:gd name="connsiteY36" fmla="*/ 3630891 h 6469933"/>
              <a:gd name="connsiteX37" fmla="*/ 584860 w 5233077"/>
              <a:gd name="connsiteY37" fmla="*/ 4203534 h 6469933"/>
              <a:gd name="connsiteX38" fmla="*/ 966468 w 5233077"/>
              <a:gd name="connsiteY38" fmla="*/ 4366995 h 6469933"/>
              <a:gd name="connsiteX39" fmla="*/ 1211007 w 5233077"/>
              <a:gd name="connsiteY39" fmla="*/ 4572152 h 6469933"/>
              <a:gd name="connsiteX40" fmla="*/ 1438247 w 5233077"/>
              <a:gd name="connsiteY40" fmla="*/ 4919630 h 6469933"/>
              <a:gd name="connsiteX41" fmla="*/ 2059524 w 5233077"/>
              <a:gd name="connsiteY41" fmla="*/ 5145795 h 6469933"/>
              <a:gd name="connsiteX42" fmla="*/ 2456940 w 5233077"/>
              <a:gd name="connsiteY42" fmla="*/ 5025711 h 6469933"/>
              <a:gd name="connsiteX43" fmla="*/ 2776134 w 5233077"/>
              <a:gd name="connsiteY43" fmla="*/ 5025711 h 6469933"/>
              <a:gd name="connsiteX44" fmla="*/ 3173549 w 5233077"/>
              <a:gd name="connsiteY44" fmla="*/ 5145795 h 6469933"/>
              <a:gd name="connsiteX45" fmla="*/ 3794827 w 5233077"/>
              <a:gd name="connsiteY45" fmla="*/ 4919630 h 6469933"/>
              <a:gd name="connsiteX46" fmla="*/ 4022067 w 5233077"/>
              <a:gd name="connsiteY46" fmla="*/ 4572152 h 6469933"/>
              <a:gd name="connsiteX47" fmla="*/ 4266606 w 5233077"/>
              <a:gd name="connsiteY47" fmla="*/ 4366995 h 6469933"/>
              <a:gd name="connsiteX48" fmla="*/ 4648214 w 5233077"/>
              <a:gd name="connsiteY48" fmla="*/ 4203534 h 6469933"/>
              <a:gd name="connsiteX49" fmla="*/ 4978861 w 5233077"/>
              <a:gd name="connsiteY49" fmla="*/ 3630891 h 6469933"/>
              <a:gd name="connsiteX50" fmla="*/ 4929540 w 5233077"/>
              <a:gd name="connsiteY50" fmla="*/ 3218628 h 6469933"/>
              <a:gd name="connsiteX51" fmla="*/ 4984976 w 5233077"/>
              <a:gd name="connsiteY51" fmla="*/ 2904303 h 6469933"/>
              <a:gd name="connsiteX52" fmla="*/ 5172257 w 5233077"/>
              <a:gd name="connsiteY52" fmla="*/ 2533765 h 6469933"/>
              <a:gd name="connsiteX53" fmla="*/ 5057499 w 5233077"/>
              <a:gd name="connsiteY53" fmla="*/ 1882598 h 6469933"/>
              <a:gd name="connsiteX54" fmla="*/ 4754718 w 5233077"/>
              <a:gd name="connsiteY54" fmla="*/ 1598500 h 6469933"/>
              <a:gd name="connsiteX55" fmla="*/ 4595121 w 5233077"/>
              <a:gd name="connsiteY55" fmla="*/ 1322037 h 6469933"/>
              <a:gd name="connsiteX56" fmla="*/ 4500401 w 5233077"/>
              <a:gd name="connsiteY56" fmla="*/ 917769 h 6469933"/>
              <a:gd name="connsiteX57" fmla="*/ 3993909 w 5233077"/>
              <a:gd name="connsiteY57" fmla="*/ 492784 h 6469933"/>
              <a:gd name="connsiteX58" fmla="*/ 3579663 w 5233077"/>
              <a:gd name="connsiteY58" fmla="*/ 469679 h 6469933"/>
              <a:gd name="connsiteX59" fmla="*/ 3279694 w 5233077"/>
              <a:gd name="connsiteY59" fmla="*/ 360511 h 6469933"/>
              <a:gd name="connsiteX60" fmla="*/ 2832735 w 5233077"/>
              <a:gd name="connsiteY60" fmla="*/ 2121731 h 6469933"/>
              <a:gd name="connsiteX61" fmla="*/ 2856601 w 5233077"/>
              <a:gd name="connsiteY61" fmla="*/ 2085229 h 6469933"/>
              <a:gd name="connsiteX62" fmla="*/ 2952105 w 5233077"/>
              <a:gd name="connsiteY62" fmla="*/ 1915700 h 6469933"/>
              <a:gd name="connsiteX63" fmla="*/ 2952105 w 5233077"/>
              <a:gd name="connsiteY63" fmla="*/ 1636510 h 6469933"/>
              <a:gd name="connsiteX64" fmla="*/ 2498345 w 5233077"/>
              <a:gd name="connsiteY64" fmla="*/ 1182814 h 6469933"/>
              <a:gd name="connsiteX65" fmla="*/ 2498345 w 5233077"/>
              <a:gd name="connsiteY65" fmla="*/ 1561141 h 6469933"/>
              <a:gd name="connsiteX66" fmla="*/ 1994779 w 5233077"/>
              <a:gd name="connsiteY66" fmla="*/ 2184076 h 6469933"/>
              <a:gd name="connsiteX67" fmla="*/ 1994556 w 5233077"/>
              <a:gd name="connsiteY67" fmla="*/ 3430460 h 6469933"/>
              <a:gd name="connsiteX68" fmla="*/ 3029314 w 5233077"/>
              <a:gd name="connsiteY68" fmla="*/ 3555407 h 6469933"/>
              <a:gd name="connsiteX69" fmla="*/ 3084252 w 5233077"/>
              <a:gd name="connsiteY69" fmla="*/ 3563980 h 6469933"/>
              <a:gd name="connsiteX70" fmla="*/ 3375295 w 5233077"/>
              <a:gd name="connsiteY70" fmla="*/ 3563980 h 6469933"/>
              <a:gd name="connsiteX71" fmla="*/ 3555608 w 5233077"/>
              <a:gd name="connsiteY71" fmla="*/ 3383666 h 6469933"/>
              <a:gd name="connsiteX72" fmla="*/ 3375295 w 5233077"/>
              <a:gd name="connsiteY72" fmla="*/ 3203352 h 6469933"/>
              <a:gd name="connsiteX73" fmla="*/ 3482805 w 5233077"/>
              <a:gd name="connsiteY73" fmla="*/ 3203352 h 6469933"/>
              <a:gd name="connsiteX74" fmla="*/ 3663119 w 5233077"/>
              <a:gd name="connsiteY74" fmla="*/ 3023038 h 6469933"/>
              <a:gd name="connsiteX75" fmla="*/ 3482805 w 5233077"/>
              <a:gd name="connsiteY75" fmla="*/ 2842724 h 6469933"/>
              <a:gd name="connsiteX76" fmla="*/ 3609318 w 5233077"/>
              <a:gd name="connsiteY76" fmla="*/ 2842724 h 6469933"/>
              <a:gd name="connsiteX77" fmla="*/ 3789632 w 5233077"/>
              <a:gd name="connsiteY77" fmla="*/ 2662410 h 6469933"/>
              <a:gd name="connsiteX78" fmla="*/ 3609318 w 5233077"/>
              <a:gd name="connsiteY78" fmla="*/ 2482096 h 6469933"/>
              <a:gd name="connsiteX79" fmla="*/ 3533371 w 5233077"/>
              <a:gd name="connsiteY79" fmla="*/ 2482096 h 6469933"/>
              <a:gd name="connsiteX80" fmla="*/ 3713685 w 5233077"/>
              <a:gd name="connsiteY80" fmla="*/ 2301782 h 6469933"/>
              <a:gd name="connsiteX81" fmla="*/ 3533371 w 5233077"/>
              <a:gd name="connsiteY81" fmla="*/ 2121468 h 6469933"/>
              <a:gd name="connsiteX82" fmla="*/ 2832713 w 5233077"/>
              <a:gd name="connsiteY82" fmla="*/ 2121737 h 6469933"/>
              <a:gd name="connsiteX83" fmla="*/ 1778832 w 5233077"/>
              <a:gd name="connsiteY83" fmla="*/ 3430523 h 6469933"/>
              <a:gd name="connsiteX84" fmla="*/ 1779906 w 5233077"/>
              <a:gd name="connsiteY84" fmla="*/ 2184310 h 6469933"/>
              <a:gd name="connsiteX85" fmla="*/ 1514285 w 5233077"/>
              <a:gd name="connsiteY85" fmla="*/ 2184310 h 6469933"/>
              <a:gd name="connsiteX86" fmla="*/ 1514285 w 5233077"/>
              <a:gd name="connsiteY86" fmla="*/ 3430523 h 646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233077" h="6469933">
                <a:moveTo>
                  <a:pt x="2616737" y="868832"/>
                </a:moveTo>
                <a:cubicBezTo>
                  <a:pt x="3564569" y="868832"/>
                  <a:pt x="4332951" y="1637213"/>
                  <a:pt x="4332951" y="2585046"/>
                </a:cubicBezTo>
                <a:cubicBezTo>
                  <a:pt x="4332951" y="3532879"/>
                  <a:pt x="3564569" y="4301261"/>
                  <a:pt x="2616737" y="4301261"/>
                </a:cubicBezTo>
                <a:cubicBezTo>
                  <a:pt x="1668904" y="4301238"/>
                  <a:pt x="900522" y="3532879"/>
                  <a:pt x="900522" y="2585046"/>
                </a:cubicBezTo>
                <a:cubicBezTo>
                  <a:pt x="900522" y="1637213"/>
                  <a:pt x="1668904" y="868832"/>
                  <a:pt x="2616737" y="868832"/>
                </a:cubicBezTo>
                <a:close/>
                <a:moveTo>
                  <a:pt x="2080373" y="5363508"/>
                </a:moveTo>
                <a:cubicBezTo>
                  <a:pt x="1764265" y="5440529"/>
                  <a:pt x="1438007" y="5312856"/>
                  <a:pt x="1257927" y="5037621"/>
                </a:cubicBezTo>
                <a:lnTo>
                  <a:pt x="1030687" y="4690144"/>
                </a:lnTo>
                <a:cubicBezTo>
                  <a:pt x="997334" y="4639132"/>
                  <a:pt x="959381" y="4604064"/>
                  <a:pt x="907946" y="4577495"/>
                </a:cubicBezTo>
                <a:lnTo>
                  <a:pt x="314158" y="5852826"/>
                </a:lnTo>
                <a:cubicBezTo>
                  <a:pt x="297367" y="5888945"/>
                  <a:pt x="327954" y="5928778"/>
                  <a:pt x="367153" y="5922034"/>
                </a:cubicBezTo>
                <a:lnTo>
                  <a:pt x="1111760" y="5791962"/>
                </a:lnTo>
                <a:lnTo>
                  <a:pt x="1491516" y="6445472"/>
                </a:lnTo>
                <a:cubicBezTo>
                  <a:pt x="1511519" y="6479819"/>
                  <a:pt x="1561748" y="6477533"/>
                  <a:pt x="1578539" y="6441528"/>
                </a:cubicBezTo>
                <a:close/>
                <a:moveTo>
                  <a:pt x="3153135" y="5363508"/>
                </a:moveTo>
                <a:lnTo>
                  <a:pt x="3654981" y="6441414"/>
                </a:lnTo>
                <a:cubicBezTo>
                  <a:pt x="3671766" y="6477418"/>
                  <a:pt x="3722001" y="6479705"/>
                  <a:pt x="3742003" y="6445357"/>
                </a:cubicBezTo>
                <a:lnTo>
                  <a:pt x="4121759" y="5791847"/>
                </a:lnTo>
                <a:lnTo>
                  <a:pt x="4866367" y="5921921"/>
                </a:lnTo>
                <a:cubicBezTo>
                  <a:pt x="4905594" y="5928778"/>
                  <a:pt x="4936170" y="5888831"/>
                  <a:pt x="4919367" y="5852769"/>
                </a:cubicBezTo>
                <a:lnTo>
                  <a:pt x="4325573" y="4577392"/>
                </a:lnTo>
                <a:cubicBezTo>
                  <a:pt x="4274138" y="4603962"/>
                  <a:pt x="4236208" y="4639051"/>
                  <a:pt x="4202832" y="4690047"/>
                </a:cubicBezTo>
                <a:lnTo>
                  <a:pt x="3975593" y="5037518"/>
                </a:lnTo>
                <a:cubicBezTo>
                  <a:pt x="3795479" y="5312896"/>
                  <a:pt x="3469169" y="5440472"/>
                  <a:pt x="3153147" y="5363525"/>
                </a:cubicBezTo>
                <a:close/>
                <a:moveTo>
                  <a:pt x="2947327" y="111708"/>
                </a:moveTo>
                <a:cubicBezTo>
                  <a:pt x="2748307" y="-37236"/>
                  <a:pt x="2485126" y="-37236"/>
                  <a:pt x="2286101" y="111708"/>
                </a:cubicBezTo>
                <a:lnTo>
                  <a:pt x="1953694" y="360534"/>
                </a:lnTo>
                <a:cubicBezTo>
                  <a:pt x="1862837" y="428622"/>
                  <a:pt x="1767111" y="463404"/>
                  <a:pt x="1653725" y="469702"/>
                </a:cubicBezTo>
                <a:lnTo>
                  <a:pt x="1239165" y="492784"/>
                </a:lnTo>
                <a:cubicBezTo>
                  <a:pt x="990916" y="506580"/>
                  <a:pt x="789331" y="675733"/>
                  <a:pt x="732673" y="917769"/>
                </a:cubicBezTo>
                <a:lnTo>
                  <a:pt x="637952" y="1322037"/>
                </a:lnTo>
                <a:cubicBezTo>
                  <a:pt x="612012" y="1432633"/>
                  <a:pt x="561154" y="1520764"/>
                  <a:pt x="478355" y="1598500"/>
                </a:cubicBezTo>
                <a:lnTo>
                  <a:pt x="175592" y="1882598"/>
                </a:lnTo>
                <a:cubicBezTo>
                  <a:pt x="-5637" y="2052688"/>
                  <a:pt x="-51357" y="2311869"/>
                  <a:pt x="60800" y="2533765"/>
                </a:cubicBezTo>
                <a:lnTo>
                  <a:pt x="248098" y="2904303"/>
                </a:lnTo>
                <a:cubicBezTo>
                  <a:pt x="299310" y="3005676"/>
                  <a:pt x="317032" y="3105888"/>
                  <a:pt x="303528" y="3218628"/>
                </a:cubicBezTo>
                <a:lnTo>
                  <a:pt x="254236" y="3630891"/>
                </a:lnTo>
                <a:cubicBezTo>
                  <a:pt x="224723" y="3877711"/>
                  <a:pt x="356323" y="4105659"/>
                  <a:pt x="584860" y="4203534"/>
                </a:cubicBezTo>
                <a:lnTo>
                  <a:pt x="966468" y="4366995"/>
                </a:lnTo>
                <a:cubicBezTo>
                  <a:pt x="1070835" y="4411709"/>
                  <a:pt x="1148856" y="4477140"/>
                  <a:pt x="1211007" y="4572152"/>
                </a:cubicBezTo>
                <a:lnTo>
                  <a:pt x="1438247" y="4919630"/>
                </a:lnTo>
                <a:cubicBezTo>
                  <a:pt x="1574332" y="5127644"/>
                  <a:pt x="1821575" y="5217655"/>
                  <a:pt x="2059524" y="5145795"/>
                </a:cubicBezTo>
                <a:lnTo>
                  <a:pt x="2456940" y="5025711"/>
                </a:lnTo>
                <a:cubicBezTo>
                  <a:pt x="2565656" y="4992850"/>
                  <a:pt x="2667457" y="4992850"/>
                  <a:pt x="2776134" y="5025711"/>
                </a:cubicBezTo>
                <a:lnTo>
                  <a:pt x="3173549" y="5145795"/>
                </a:lnTo>
                <a:cubicBezTo>
                  <a:pt x="3411505" y="5217724"/>
                  <a:pt x="3658833" y="5127713"/>
                  <a:pt x="3794827" y="4919630"/>
                </a:cubicBezTo>
                <a:lnTo>
                  <a:pt x="4022067" y="4572152"/>
                </a:lnTo>
                <a:cubicBezTo>
                  <a:pt x="4084217" y="4477140"/>
                  <a:pt x="4162216" y="4411709"/>
                  <a:pt x="4266606" y="4366995"/>
                </a:cubicBezTo>
                <a:lnTo>
                  <a:pt x="4648214" y="4203534"/>
                </a:lnTo>
                <a:cubicBezTo>
                  <a:pt x="4876745" y="4105665"/>
                  <a:pt x="5008350" y="3877779"/>
                  <a:pt x="4978861" y="3630891"/>
                </a:cubicBezTo>
                <a:lnTo>
                  <a:pt x="4929540" y="3218628"/>
                </a:lnTo>
                <a:cubicBezTo>
                  <a:pt x="4916053" y="3105888"/>
                  <a:pt x="4933769" y="3005613"/>
                  <a:pt x="4984976" y="2904303"/>
                </a:cubicBezTo>
                <a:lnTo>
                  <a:pt x="5172257" y="2533765"/>
                </a:lnTo>
                <a:cubicBezTo>
                  <a:pt x="5284442" y="2311886"/>
                  <a:pt x="5238722" y="2052699"/>
                  <a:pt x="5057499" y="1882598"/>
                </a:cubicBezTo>
                <a:lnTo>
                  <a:pt x="4754718" y="1598500"/>
                </a:lnTo>
                <a:cubicBezTo>
                  <a:pt x="4671920" y="1520764"/>
                  <a:pt x="4620999" y="1432633"/>
                  <a:pt x="4595121" y="1322037"/>
                </a:cubicBezTo>
                <a:lnTo>
                  <a:pt x="4500401" y="917769"/>
                </a:lnTo>
                <a:cubicBezTo>
                  <a:pt x="4443680" y="675727"/>
                  <a:pt x="4242089" y="506580"/>
                  <a:pt x="3993909" y="492784"/>
                </a:cubicBezTo>
                <a:lnTo>
                  <a:pt x="3579663" y="469679"/>
                </a:lnTo>
                <a:cubicBezTo>
                  <a:pt x="3466300" y="463386"/>
                  <a:pt x="3370642" y="428536"/>
                  <a:pt x="3279694" y="360511"/>
                </a:cubicBezTo>
                <a:close/>
                <a:moveTo>
                  <a:pt x="2832735" y="2121731"/>
                </a:moveTo>
                <a:cubicBezTo>
                  <a:pt x="2837959" y="2108449"/>
                  <a:pt x="2845886" y="2095945"/>
                  <a:pt x="2856601" y="2085229"/>
                </a:cubicBezTo>
                <a:cubicBezTo>
                  <a:pt x="2898458" y="2043304"/>
                  <a:pt x="2943886" y="1975507"/>
                  <a:pt x="2952105" y="1915700"/>
                </a:cubicBezTo>
                <a:lnTo>
                  <a:pt x="2952105" y="1636510"/>
                </a:lnTo>
                <a:cubicBezTo>
                  <a:pt x="2952105" y="1386902"/>
                  <a:pt x="2747862" y="1182814"/>
                  <a:pt x="2498345" y="1182814"/>
                </a:cubicBezTo>
                <a:lnTo>
                  <a:pt x="2498345" y="1561141"/>
                </a:lnTo>
                <a:cubicBezTo>
                  <a:pt x="2498345" y="1875466"/>
                  <a:pt x="2216035" y="2017918"/>
                  <a:pt x="1994779" y="2184076"/>
                </a:cubicBezTo>
                <a:lnTo>
                  <a:pt x="1994556" y="3430460"/>
                </a:lnTo>
                <a:cubicBezTo>
                  <a:pt x="2275306" y="3699357"/>
                  <a:pt x="2546345" y="3638635"/>
                  <a:pt x="3029314" y="3555407"/>
                </a:cubicBezTo>
                <a:cubicBezTo>
                  <a:pt x="3046682" y="3560991"/>
                  <a:pt x="3065096" y="3563980"/>
                  <a:pt x="3084252" y="3563980"/>
                </a:cubicBezTo>
                <a:lnTo>
                  <a:pt x="3375295" y="3563980"/>
                </a:lnTo>
                <a:cubicBezTo>
                  <a:pt x="3474461" y="3563980"/>
                  <a:pt x="3555608" y="3482833"/>
                  <a:pt x="3555608" y="3383666"/>
                </a:cubicBezTo>
                <a:cubicBezTo>
                  <a:pt x="3555608" y="3284499"/>
                  <a:pt x="3474461" y="3203352"/>
                  <a:pt x="3375295" y="3203352"/>
                </a:cubicBezTo>
                <a:lnTo>
                  <a:pt x="3482805" y="3203352"/>
                </a:lnTo>
                <a:cubicBezTo>
                  <a:pt x="3581972" y="3203352"/>
                  <a:pt x="3663119" y="3122205"/>
                  <a:pt x="3663119" y="3023038"/>
                </a:cubicBezTo>
                <a:cubicBezTo>
                  <a:pt x="3663119" y="2923871"/>
                  <a:pt x="3581972" y="2842724"/>
                  <a:pt x="3482805" y="2842724"/>
                </a:cubicBezTo>
                <a:lnTo>
                  <a:pt x="3609318" y="2842724"/>
                </a:lnTo>
                <a:cubicBezTo>
                  <a:pt x="3708485" y="2842724"/>
                  <a:pt x="3789632" y="2761577"/>
                  <a:pt x="3789632" y="2662410"/>
                </a:cubicBezTo>
                <a:cubicBezTo>
                  <a:pt x="3789632" y="2563243"/>
                  <a:pt x="3708485" y="2482096"/>
                  <a:pt x="3609318" y="2482096"/>
                </a:cubicBezTo>
                <a:lnTo>
                  <a:pt x="3533371" y="2482096"/>
                </a:lnTo>
                <a:cubicBezTo>
                  <a:pt x="3632538" y="2482096"/>
                  <a:pt x="3713685" y="2400949"/>
                  <a:pt x="3713685" y="2301782"/>
                </a:cubicBezTo>
                <a:cubicBezTo>
                  <a:pt x="3713685" y="2202615"/>
                  <a:pt x="3632538" y="2121468"/>
                  <a:pt x="3533371" y="2121468"/>
                </a:cubicBezTo>
                <a:cubicBezTo>
                  <a:pt x="3299862" y="2121737"/>
                  <a:pt x="3066262" y="2121737"/>
                  <a:pt x="2832713" y="2121737"/>
                </a:cubicBezTo>
                <a:close/>
                <a:moveTo>
                  <a:pt x="1778832" y="3430523"/>
                </a:moveTo>
                <a:lnTo>
                  <a:pt x="1779906" y="2184310"/>
                </a:lnTo>
                <a:lnTo>
                  <a:pt x="1514285" y="2184310"/>
                </a:lnTo>
                <a:lnTo>
                  <a:pt x="1514285" y="3430523"/>
                </a:lnTo>
                <a:close/>
              </a:path>
            </a:pathLst>
          </a:custGeom>
          <a:solidFill>
            <a:schemeClr val="bg1"/>
          </a:solidFill>
          <a:ln w="5715" cap="flat">
            <a:noFill/>
            <a:prstDash val="solid"/>
            <a:miter/>
          </a:ln>
        </p:spPr>
        <p:txBody>
          <a:bodyPr rtlCol="0" anchor="ctr"/>
          <a:lstStyle/>
          <a:p>
            <a:endParaRPr lang="en-US" dirty="0">
              <a:latin typeface="Noto Sans" panose="020B0502040504020204" pitchFamily="34" charset="0"/>
            </a:endParaRPr>
          </a:p>
        </p:txBody>
      </p:sp>
      <p:sp>
        <p:nvSpPr>
          <p:cNvPr id="18" name="Rectangle: Rounded Corners 17">
            <a:extLst>
              <a:ext uri="{FF2B5EF4-FFF2-40B4-BE49-F238E27FC236}">
                <a16:creationId xmlns:a16="http://schemas.microsoft.com/office/drawing/2014/main" id="{A8357DD8-DF99-792F-D22E-265554A6CCA3}"/>
              </a:ext>
            </a:extLst>
          </p:cNvPr>
          <p:cNvSpPr/>
          <p:nvPr/>
        </p:nvSpPr>
        <p:spPr>
          <a:xfrm>
            <a:off x="27293" y="4697072"/>
            <a:ext cx="12139684" cy="873457"/>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latin typeface="Noto Sans" panose="020B0502040504020204" pitchFamily="34" charset="0"/>
              </a:rPr>
              <a:t>Recently, leading companies have advanced their procurement operating models to achieve greater value and stay connected to their customers and vendors. </a:t>
            </a:r>
          </a:p>
        </p:txBody>
      </p:sp>
    </p:spTree>
    <p:extLst>
      <p:ext uri="{BB962C8B-B14F-4D97-AF65-F5344CB8AC3E}">
        <p14:creationId xmlns:p14="http://schemas.microsoft.com/office/powerpoint/2010/main" val="36229581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00" grpId="0" animBg="1"/>
      <p:bldP spid="104" grpId="0" animBg="1"/>
      <p:bldP spid="107" grpId="0" animBg="1"/>
      <p:bldP spid="2" grpId="0"/>
      <p:bldP spid="3" grpId="0"/>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94939B-8BC4-6280-A82D-79769E2437F8}"/>
              </a:ext>
            </a:extLst>
          </p:cNvPr>
          <p:cNvSpPr>
            <a:spLocks noGrp="1"/>
          </p:cNvSpPr>
          <p:nvPr>
            <p:ph type="sldNum" sz="quarter" idx="4"/>
          </p:nvPr>
        </p:nvSpPr>
        <p:spPr/>
        <p:txBody>
          <a:bodyPr/>
          <a:lstStyle/>
          <a:p>
            <a:fld id="{9AA6D16A-0A68-8445-85DB-A0BE8CCB51C7}" type="slidenum">
              <a:rPr lang="en-US" smtClean="0"/>
              <a:pPr/>
              <a:t>4</a:t>
            </a:fld>
            <a:endParaRPr lang="en-US"/>
          </a:p>
        </p:txBody>
      </p:sp>
      <p:sp>
        <p:nvSpPr>
          <p:cNvPr id="3" name="Title 2">
            <a:extLst>
              <a:ext uri="{FF2B5EF4-FFF2-40B4-BE49-F238E27FC236}">
                <a16:creationId xmlns:a16="http://schemas.microsoft.com/office/drawing/2014/main" id="{5D7E2175-8603-3378-76BC-C660B052C9E2}"/>
              </a:ext>
            </a:extLst>
          </p:cNvPr>
          <p:cNvSpPr>
            <a:spLocks noGrp="1"/>
          </p:cNvSpPr>
          <p:nvPr>
            <p:ph type="title"/>
          </p:nvPr>
        </p:nvSpPr>
        <p:spPr/>
        <p:txBody>
          <a:bodyPr>
            <a:normAutofit fontScale="90000"/>
          </a:bodyPr>
          <a:lstStyle/>
          <a:p>
            <a:r>
              <a:rPr lang="en-US" dirty="0"/>
              <a:t>Workshop Overview (Cont’d)</a:t>
            </a:r>
          </a:p>
        </p:txBody>
      </p:sp>
      <p:sp>
        <p:nvSpPr>
          <p:cNvPr id="6" name="Content Placeholder 13">
            <a:extLst>
              <a:ext uri="{FF2B5EF4-FFF2-40B4-BE49-F238E27FC236}">
                <a16:creationId xmlns:a16="http://schemas.microsoft.com/office/drawing/2014/main" id="{1733F3C4-41E7-C0D2-AF80-505B35DE88D1}"/>
              </a:ext>
            </a:extLst>
          </p:cNvPr>
          <p:cNvSpPr txBox="1">
            <a:spLocks/>
          </p:cNvSpPr>
          <p:nvPr/>
        </p:nvSpPr>
        <p:spPr>
          <a:xfrm>
            <a:off x="438912" y="1082264"/>
            <a:ext cx="11753088" cy="466344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a:spcAft>
                <a:spcPts val="0"/>
              </a:spcAft>
            </a:pPr>
            <a:r>
              <a:rPr lang="en-US" sz="2400" dirty="0">
                <a:solidFill>
                  <a:schemeClr val="tx1"/>
                </a:solidFill>
                <a:latin typeface="Noto Sans" panose="020B0502040504020204" pitchFamily="34" charset="0"/>
                <a:cs typeface="Noto Sans" panose="020B0502040504020204" pitchFamily="34" charset="0"/>
              </a:rPr>
              <a:t>Today we well discuss next generation concepts to transform your procurement operating model to a leading practice service delivery model. </a:t>
            </a:r>
          </a:p>
        </p:txBody>
      </p:sp>
      <p:grpSp>
        <p:nvGrpSpPr>
          <p:cNvPr id="5" name="Group 4">
            <a:extLst>
              <a:ext uri="{FF2B5EF4-FFF2-40B4-BE49-F238E27FC236}">
                <a16:creationId xmlns:a16="http://schemas.microsoft.com/office/drawing/2014/main" id="{DC3215BF-F238-8352-980E-03EE1900DFF1}"/>
              </a:ext>
            </a:extLst>
          </p:cNvPr>
          <p:cNvGrpSpPr/>
          <p:nvPr/>
        </p:nvGrpSpPr>
        <p:grpSpPr>
          <a:xfrm>
            <a:off x="1174548" y="1996677"/>
            <a:ext cx="2179036" cy="1987219"/>
            <a:chOff x="2036763" y="1765609"/>
            <a:chExt cx="2759361" cy="2516459"/>
          </a:xfrm>
        </p:grpSpPr>
        <p:sp>
          <p:nvSpPr>
            <p:cNvPr id="7" name="Oval 6">
              <a:extLst>
                <a:ext uri="{FF2B5EF4-FFF2-40B4-BE49-F238E27FC236}">
                  <a16:creationId xmlns:a16="http://schemas.microsoft.com/office/drawing/2014/main" id="{AAAD436F-807E-8994-DEC4-BEB4D815862A}"/>
                </a:ext>
              </a:extLst>
            </p:cNvPr>
            <p:cNvSpPr/>
            <p:nvPr/>
          </p:nvSpPr>
          <p:spPr>
            <a:xfrm>
              <a:off x="2036763" y="1813932"/>
              <a:ext cx="2536732" cy="2468136"/>
            </a:xfrm>
            <a:prstGeom prst="ellipse">
              <a:avLst/>
            </a:prstGeom>
            <a:solidFill>
              <a:srgbClr val="147A8C">
                <a:alpha val="35039"/>
              </a:srgbClr>
            </a:solidFill>
            <a:ln w="1111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8" name="Oval 7">
              <a:extLst>
                <a:ext uri="{FF2B5EF4-FFF2-40B4-BE49-F238E27FC236}">
                  <a16:creationId xmlns:a16="http://schemas.microsoft.com/office/drawing/2014/main" id="{F507ECBB-1C1A-E281-C735-5FA570356AF9}"/>
                </a:ext>
              </a:extLst>
            </p:cNvPr>
            <p:cNvSpPr/>
            <p:nvPr/>
          </p:nvSpPr>
          <p:spPr>
            <a:xfrm>
              <a:off x="2191725" y="1895708"/>
              <a:ext cx="2246844" cy="2246844"/>
            </a:xfrm>
            <a:prstGeom prst="ellipse">
              <a:avLst/>
            </a:prstGeom>
            <a:solidFill>
              <a:schemeClr val="bg1"/>
            </a:solidFill>
            <a:ln w="1111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9" name="Oval 8">
              <a:extLst>
                <a:ext uri="{FF2B5EF4-FFF2-40B4-BE49-F238E27FC236}">
                  <a16:creationId xmlns:a16="http://schemas.microsoft.com/office/drawing/2014/main" id="{2A6E747C-6A7E-40E4-C5D4-5EFC98F9B0A5}"/>
                </a:ext>
              </a:extLst>
            </p:cNvPr>
            <p:cNvSpPr/>
            <p:nvPr/>
          </p:nvSpPr>
          <p:spPr>
            <a:xfrm>
              <a:off x="2634779" y="2336828"/>
              <a:ext cx="1365377" cy="1365377"/>
            </a:xfrm>
            <a:prstGeom prst="ellipse">
              <a:avLst/>
            </a:prstGeom>
            <a:noFill/>
            <a:ln w="1111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0" name="Oval 9">
              <a:extLst>
                <a:ext uri="{FF2B5EF4-FFF2-40B4-BE49-F238E27FC236}">
                  <a16:creationId xmlns:a16="http://schemas.microsoft.com/office/drawing/2014/main" id="{BD6E3A34-05F8-CD52-6B86-026381F0C13E}"/>
                </a:ext>
              </a:extLst>
            </p:cNvPr>
            <p:cNvSpPr/>
            <p:nvPr/>
          </p:nvSpPr>
          <p:spPr>
            <a:xfrm>
              <a:off x="2869285" y="2571335"/>
              <a:ext cx="898533" cy="898533"/>
            </a:xfrm>
            <a:prstGeom prst="ellipse">
              <a:avLst/>
            </a:prstGeom>
            <a:noFill/>
            <a:ln w="1111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Noto Sans" panose="020B0502040504020204" pitchFamily="34" charset="0"/>
                </a:rPr>
                <a:t>c</a:t>
              </a:r>
            </a:p>
          </p:txBody>
        </p:sp>
        <p:sp>
          <p:nvSpPr>
            <p:cNvPr id="11" name="Oval 10">
              <a:extLst>
                <a:ext uri="{FF2B5EF4-FFF2-40B4-BE49-F238E27FC236}">
                  <a16:creationId xmlns:a16="http://schemas.microsoft.com/office/drawing/2014/main" id="{BC95F423-621B-8763-2E4C-784A4CA14554}"/>
                </a:ext>
              </a:extLst>
            </p:cNvPr>
            <p:cNvSpPr/>
            <p:nvPr/>
          </p:nvSpPr>
          <p:spPr>
            <a:xfrm>
              <a:off x="3088164" y="2790214"/>
              <a:ext cx="460773" cy="460773"/>
            </a:xfrm>
            <a:prstGeom prst="ellipse">
              <a:avLst/>
            </a:prstGeom>
            <a:noFill/>
            <a:ln w="1111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Noto Sans" panose="020B0502040504020204" pitchFamily="34" charset="0"/>
                </a:rPr>
                <a:t>c</a:t>
              </a:r>
            </a:p>
          </p:txBody>
        </p:sp>
        <p:sp>
          <p:nvSpPr>
            <p:cNvPr id="12" name="Oval 11">
              <a:extLst>
                <a:ext uri="{FF2B5EF4-FFF2-40B4-BE49-F238E27FC236}">
                  <a16:creationId xmlns:a16="http://schemas.microsoft.com/office/drawing/2014/main" id="{407F6FD1-BD6A-E824-D02C-F4E44904C1B5}"/>
                </a:ext>
              </a:extLst>
            </p:cNvPr>
            <p:cNvSpPr/>
            <p:nvPr/>
          </p:nvSpPr>
          <p:spPr>
            <a:xfrm>
              <a:off x="2419479" y="2126166"/>
              <a:ext cx="1791337" cy="1791337"/>
            </a:xfrm>
            <a:prstGeom prst="ellipse">
              <a:avLst/>
            </a:prstGeom>
            <a:noFill/>
            <a:ln w="1111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3" name="Oval 12">
              <a:extLst>
                <a:ext uri="{FF2B5EF4-FFF2-40B4-BE49-F238E27FC236}">
                  <a16:creationId xmlns:a16="http://schemas.microsoft.com/office/drawing/2014/main" id="{BC325AF5-BEBB-485E-13FD-624DBD9A0FD2}"/>
                </a:ext>
              </a:extLst>
            </p:cNvPr>
            <p:cNvSpPr/>
            <p:nvPr/>
          </p:nvSpPr>
          <p:spPr>
            <a:xfrm>
              <a:off x="2206979" y="1895708"/>
              <a:ext cx="2246844" cy="2246844"/>
            </a:xfrm>
            <a:prstGeom prst="ellipse">
              <a:avLst/>
            </a:prstGeom>
            <a:noFill/>
            <a:ln w="1111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4" name="Freeform 11">
              <a:extLst>
                <a:ext uri="{FF2B5EF4-FFF2-40B4-BE49-F238E27FC236}">
                  <a16:creationId xmlns:a16="http://schemas.microsoft.com/office/drawing/2014/main" id="{80CE97EC-A66A-080B-F6FE-743264D2D39C}"/>
                </a:ext>
              </a:extLst>
            </p:cNvPr>
            <p:cNvSpPr/>
            <p:nvPr/>
          </p:nvSpPr>
          <p:spPr>
            <a:xfrm>
              <a:off x="4178340" y="1765609"/>
              <a:ext cx="334536" cy="550127"/>
            </a:xfrm>
            <a:custGeom>
              <a:avLst/>
              <a:gdLst>
                <a:gd name="connsiteX0" fmla="*/ 334536 w 334536"/>
                <a:gd name="connsiteY0" fmla="*/ 0 h 550127"/>
                <a:gd name="connsiteX1" fmla="*/ 14868 w 334536"/>
                <a:gd name="connsiteY1" fmla="*/ 275064 h 550127"/>
                <a:gd name="connsiteX2" fmla="*/ 0 w 334536"/>
                <a:gd name="connsiteY2" fmla="*/ 550127 h 550127"/>
                <a:gd name="connsiteX3" fmla="*/ 334536 w 334536"/>
                <a:gd name="connsiteY3" fmla="*/ 282498 h 550127"/>
                <a:gd name="connsiteX4" fmla="*/ 334536 w 334536"/>
                <a:gd name="connsiteY4" fmla="*/ 0 h 550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36" h="550127">
                  <a:moveTo>
                    <a:pt x="334536" y="0"/>
                  </a:moveTo>
                  <a:lnTo>
                    <a:pt x="14868" y="275064"/>
                  </a:lnTo>
                  <a:lnTo>
                    <a:pt x="0" y="550127"/>
                  </a:lnTo>
                  <a:lnTo>
                    <a:pt x="334536" y="282498"/>
                  </a:lnTo>
                  <a:lnTo>
                    <a:pt x="334536"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5" name="Freeform 65">
              <a:extLst>
                <a:ext uri="{FF2B5EF4-FFF2-40B4-BE49-F238E27FC236}">
                  <a16:creationId xmlns:a16="http://schemas.microsoft.com/office/drawing/2014/main" id="{14387BA1-BA4A-20BC-4060-C6E0B7E616AB}"/>
                </a:ext>
              </a:extLst>
            </p:cNvPr>
            <p:cNvSpPr/>
            <p:nvPr/>
          </p:nvSpPr>
          <p:spPr>
            <a:xfrm rot="16978770" flipH="1">
              <a:off x="4353793" y="1994100"/>
              <a:ext cx="334536" cy="550127"/>
            </a:xfrm>
            <a:custGeom>
              <a:avLst/>
              <a:gdLst>
                <a:gd name="connsiteX0" fmla="*/ 334536 w 334536"/>
                <a:gd name="connsiteY0" fmla="*/ 0 h 550127"/>
                <a:gd name="connsiteX1" fmla="*/ 14868 w 334536"/>
                <a:gd name="connsiteY1" fmla="*/ 275064 h 550127"/>
                <a:gd name="connsiteX2" fmla="*/ 0 w 334536"/>
                <a:gd name="connsiteY2" fmla="*/ 550127 h 550127"/>
                <a:gd name="connsiteX3" fmla="*/ 334536 w 334536"/>
                <a:gd name="connsiteY3" fmla="*/ 282498 h 550127"/>
                <a:gd name="connsiteX4" fmla="*/ 334536 w 334536"/>
                <a:gd name="connsiteY4" fmla="*/ 0 h 550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36" h="550127">
                  <a:moveTo>
                    <a:pt x="334536" y="0"/>
                  </a:moveTo>
                  <a:lnTo>
                    <a:pt x="14868" y="275064"/>
                  </a:lnTo>
                  <a:lnTo>
                    <a:pt x="0" y="550127"/>
                  </a:lnTo>
                  <a:lnTo>
                    <a:pt x="334536" y="282498"/>
                  </a:lnTo>
                  <a:lnTo>
                    <a:pt x="334536" y="0"/>
                  </a:lnTo>
                  <a:close/>
                </a:path>
              </a:pathLst>
            </a:custGeom>
            <a:solidFill>
              <a:srgbClr val="147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6" name="Freeform 12">
              <a:extLst>
                <a:ext uri="{FF2B5EF4-FFF2-40B4-BE49-F238E27FC236}">
                  <a16:creationId xmlns:a16="http://schemas.microsoft.com/office/drawing/2014/main" id="{6A89385A-C085-7444-A4BF-9EEA15E3F73A}"/>
                </a:ext>
              </a:extLst>
            </p:cNvPr>
            <p:cNvSpPr/>
            <p:nvPr/>
          </p:nvSpPr>
          <p:spPr>
            <a:xfrm>
              <a:off x="3330498" y="2044390"/>
              <a:ext cx="1248936" cy="959005"/>
            </a:xfrm>
            <a:custGeom>
              <a:avLst/>
              <a:gdLst>
                <a:gd name="connsiteX0" fmla="*/ 0 w 1248936"/>
                <a:gd name="connsiteY0" fmla="*/ 959005 h 959005"/>
                <a:gd name="connsiteX1" fmla="*/ 89209 w 1248936"/>
                <a:gd name="connsiteY1" fmla="*/ 825190 h 959005"/>
                <a:gd name="connsiteX2" fmla="*/ 735980 w 1248936"/>
                <a:gd name="connsiteY2" fmla="*/ 334537 h 959005"/>
                <a:gd name="connsiteX3" fmla="*/ 1189463 w 1248936"/>
                <a:gd name="connsiteY3" fmla="*/ 0 h 959005"/>
                <a:gd name="connsiteX4" fmla="*/ 1248936 w 1248936"/>
                <a:gd name="connsiteY4" fmla="*/ 74342 h 959005"/>
                <a:gd name="connsiteX5" fmla="*/ 156117 w 1248936"/>
                <a:gd name="connsiteY5" fmla="*/ 899532 h 959005"/>
                <a:gd name="connsiteX6" fmla="*/ 0 w 1248936"/>
                <a:gd name="connsiteY6" fmla="*/ 959005 h 9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8936" h="959005">
                  <a:moveTo>
                    <a:pt x="0" y="959005"/>
                  </a:moveTo>
                  <a:lnTo>
                    <a:pt x="89209" y="825190"/>
                  </a:lnTo>
                  <a:lnTo>
                    <a:pt x="735980" y="334537"/>
                  </a:lnTo>
                  <a:lnTo>
                    <a:pt x="1189463" y="0"/>
                  </a:lnTo>
                  <a:lnTo>
                    <a:pt x="1248936" y="74342"/>
                  </a:lnTo>
                  <a:lnTo>
                    <a:pt x="156117" y="899532"/>
                  </a:lnTo>
                  <a:lnTo>
                    <a:pt x="0" y="959005"/>
                  </a:lnTo>
                  <a:close/>
                </a:path>
              </a:pathLst>
            </a:custGeom>
            <a:solidFill>
              <a:srgbClr val="147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7" name="Freeform 13">
              <a:extLst>
                <a:ext uri="{FF2B5EF4-FFF2-40B4-BE49-F238E27FC236}">
                  <a16:creationId xmlns:a16="http://schemas.microsoft.com/office/drawing/2014/main" id="{B7F353A4-F26C-E8BD-0CDE-29F7DC385FA6}"/>
                </a:ext>
              </a:extLst>
            </p:cNvPr>
            <p:cNvSpPr/>
            <p:nvPr/>
          </p:nvSpPr>
          <p:spPr>
            <a:xfrm>
              <a:off x="3330401" y="2937340"/>
              <a:ext cx="140385" cy="235240"/>
            </a:xfrm>
            <a:custGeom>
              <a:avLst/>
              <a:gdLst>
                <a:gd name="connsiteX0" fmla="*/ 0 w 136591"/>
                <a:gd name="connsiteY0" fmla="*/ 37942 h 216269"/>
                <a:gd name="connsiteX1" fmla="*/ 30353 w 136591"/>
                <a:gd name="connsiteY1" fmla="*/ 216269 h 216269"/>
                <a:gd name="connsiteX2" fmla="*/ 136591 w 136591"/>
                <a:gd name="connsiteY2" fmla="*/ 0 h 216269"/>
                <a:gd name="connsiteX3" fmla="*/ 0 w 136591"/>
                <a:gd name="connsiteY3" fmla="*/ 37942 h 216269"/>
                <a:gd name="connsiteX0" fmla="*/ 0 w 140385"/>
                <a:gd name="connsiteY0" fmla="*/ 56913 h 235240"/>
                <a:gd name="connsiteX1" fmla="*/ 30353 w 140385"/>
                <a:gd name="connsiteY1" fmla="*/ 235240 h 235240"/>
                <a:gd name="connsiteX2" fmla="*/ 140385 w 140385"/>
                <a:gd name="connsiteY2" fmla="*/ 0 h 235240"/>
                <a:gd name="connsiteX3" fmla="*/ 0 w 140385"/>
                <a:gd name="connsiteY3" fmla="*/ 56913 h 235240"/>
              </a:gdLst>
              <a:ahLst/>
              <a:cxnLst>
                <a:cxn ang="0">
                  <a:pos x="connsiteX0" y="connsiteY0"/>
                </a:cxn>
                <a:cxn ang="0">
                  <a:pos x="connsiteX1" y="connsiteY1"/>
                </a:cxn>
                <a:cxn ang="0">
                  <a:pos x="connsiteX2" y="connsiteY2"/>
                </a:cxn>
                <a:cxn ang="0">
                  <a:pos x="connsiteX3" y="connsiteY3"/>
                </a:cxn>
              </a:cxnLst>
              <a:rect l="l" t="t" r="r" b="b"/>
              <a:pathLst>
                <a:path w="140385" h="235240">
                  <a:moveTo>
                    <a:pt x="0" y="56913"/>
                  </a:moveTo>
                  <a:lnTo>
                    <a:pt x="30353" y="235240"/>
                  </a:lnTo>
                  <a:lnTo>
                    <a:pt x="140385" y="0"/>
                  </a:lnTo>
                  <a:lnTo>
                    <a:pt x="0" y="56913"/>
                  </a:lnTo>
                  <a:close/>
                </a:path>
              </a:pathLst>
            </a:custGeom>
            <a:solidFill>
              <a:srgbClr val="147A8C">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sp>
        <p:nvSpPr>
          <p:cNvPr id="18" name="Oval 17">
            <a:extLst>
              <a:ext uri="{FF2B5EF4-FFF2-40B4-BE49-F238E27FC236}">
                <a16:creationId xmlns:a16="http://schemas.microsoft.com/office/drawing/2014/main" id="{BBC07E10-EC0D-50A8-67E7-3B1D0A3351F2}"/>
              </a:ext>
            </a:extLst>
          </p:cNvPr>
          <p:cNvSpPr/>
          <p:nvPr/>
        </p:nvSpPr>
        <p:spPr>
          <a:xfrm>
            <a:off x="6552218" y="2034837"/>
            <a:ext cx="2003228" cy="1949059"/>
          </a:xfrm>
          <a:prstGeom prst="ellipse">
            <a:avLst/>
          </a:prstGeom>
          <a:solidFill>
            <a:schemeClr val="accent4">
              <a:lumMod val="75000"/>
              <a:alpha val="35039"/>
            </a:schemeClr>
          </a:solidFill>
          <a:ln w="1111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9" name="Oval 18">
            <a:extLst>
              <a:ext uri="{FF2B5EF4-FFF2-40B4-BE49-F238E27FC236}">
                <a16:creationId xmlns:a16="http://schemas.microsoft.com/office/drawing/2014/main" id="{5E52E77E-D50D-27F2-9992-997FEC0D33DB}"/>
              </a:ext>
            </a:extLst>
          </p:cNvPr>
          <p:cNvSpPr/>
          <p:nvPr/>
        </p:nvSpPr>
        <p:spPr>
          <a:xfrm>
            <a:off x="6674590" y="2099415"/>
            <a:ext cx="1774307" cy="1774307"/>
          </a:xfrm>
          <a:prstGeom prst="ellipse">
            <a:avLst/>
          </a:prstGeom>
          <a:solidFill>
            <a:schemeClr val="bg1"/>
          </a:solidFill>
          <a:ln w="1111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0" name="Oval 19">
            <a:extLst>
              <a:ext uri="{FF2B5EF4-FFF2-40B4-BE49-F238E27FC236}">
                <a16:creationId xmlns:a16="http://schemas.microsoft.com/office/drawing/2014/main" id="{D5607D10-739C-BC8A-8227-8439D06B2A04}"/>
              </a:ext>
            </a:extLst>
          </p:cNvPr>
          <p:cNvSpPr/>
          <p:nvPr/>
        </p:nvSpPr>
        <p:spPr>
          <a:xfrm>
            <a:off x="7024464" y="2447762"/>
            <a:ext cx="1078223" cy="1078223"/>
          </a:xfrm>
          <a:prstGeom prst="ellipse">
            <a:avLst/>
          </a:prstGeom>
          <a:noFill/>
          <a:ln w="1111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1" name="Oval 20">
            <a:extLst>
              <a:ext uri="{FF2B5EF4-FFF2-40B4-BE49-F238E27FC236}">
                <a16:creationId xmlns:a16="http://schemas.microsoft.com/office/drawing/2014/main" id="{AE4DF070-A7E8-5A72-AA42-6736A99B5B09}"/>
              </a:ext>
            </a:extLst>
          </p:cNvPr>
          <p:cNvSpPr/>
          <p:nvPr/>
        </p:nvSpPr>
        <p:spPr>
          <a:xfrm>
            <a:off x="7209651" y="2632950"/>
            <a:ext cx="709561" cy="709561"/>
          </a:xfrm>
          <a:prstGeom prst="ellipse">
            <a:avLst/>
          </a:prstGeom>
          <a:noFill/>
          <a:ln w="1111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Noto Sans" panose="020B0502040504020204" pitchFamily="34" charset="0"/>
              </a:rPr>
              <a:t>c</a:t>
            </a:r>
          </a:p>
        </p:txBody>
      </p:sp>
      <p:sp>
        <p:nvSpPr>
          <p:cNvPr id="22" name="Oval 21">
            <a:extLst>
              <a:ext uri="{FF2B5EF4-FFF2-40B4-BE49-F238E27FC236}">
                <a16:creationId xmlns:a16="http://schemas.microsoft.com/office/drawing/2014/main" id="{CD9F3137-5F12-6418-749E-4514AAB2D57E}"/>
              </a:ext>
            </a:extLst>
          </p:cNvPr>
          <p:cNvSpPr/>
          <p:nvPr/>
        </p:nvSpPr>
        <p:spPr>
          <a:xfrm>
            <a:off x="7382497" y="2805796"/>
            <a:ext cx="363867" cy="363867"/>
          </a:xfrm>
          <a:prstGeom prst="ellipse">
            <a:avLst/>
          </a:prstGeom>
          <a:noFill/>
          <a:ln w="1111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Noto Sans" panose="020B0502040504020204" pitchFamily="34" charset="0"/>
              </a:rPr>
              <a:t>c</a:t>
            </a:r>
          </a:p>
        </p:txBody>
      </p:sp>
      <p:sp>
        <p:nvSpPr>
          <p:cNvPr id="23" name="Oval 22">
            <a:extLst>
              <a:ext uri="{FF2B5EF4-FFF2-40B4-BE49-F238E27FC236}">
                <a16:creationId xmlns:a16="http://schemas.microsoft.com/office/drawing/2014/main" id="{CBD347DE-A65E-11C4-1CC0-A1E85B7D2EAB}"/>
              </a:ext>
            </a:extLst>
          </p:cNvPr>
          <p:cNvSpPr/>
          <p:nvPr/>
        </p:nvSpPr>
        <p:spPr>
          <a:xfrm>
            <a:off x="6854444" y="2281405"/>
            <a:ext cx="1414598" cy="1414598"/>
          </a:xfrm>
          <a:prstGeom prst="ellipse">
            <a:avLst/>
          </a:prstGeom>
          <a:noFill/>
          <a:ln w="1111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4" name="Oval 23">
            <a:extLst>
              <a:ext uri="{FF2B5EF4-FFF2-40B4-BE49-F238E27FC236}">
                <a16:creationId xmlns:a16="http://schemas.microsoft.com/office/drawing/2014/main" id="{A1C8F791-4262-73ED-1860-13F507EF7FD0}"/>
              </a:ext>
            </a:extLst>
          </p:cNvPr>
          <p:cNvSpPr/>
          <p:nvPr/>
        </p:nvSpPr>
        <p:spPr>
          <a:xfrm>
            <a:off x="6686636" y="2099415"/>
            <a:ext cx="1774307" cy="1774307"/>
          </a:xfrm>
          <a:prstGeom prst="ellipse">
            <a:avLst/>
          </a:prstGeom>
          <a:noFill/>
          <a:ln w="1111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5" name="Freeform 75">
            <a:extLst>
              <a:ext uri="{FF2B5EF4-FFF2-40B4-BE49-F238E27FC236}">
                <a16:creationId xmlns:a16="http://schemas.microsoft.com/office/drawing/2014/main" id="{84B9CE68-5364-5F78-7E25-FEE011175FF8}"/>
              </a:ext>
            </a:extLst>
          </p:cNvPr>
          <p:cNvSpPr/>
          <p:nvPr/>
        </p:nvSpPr>
        <p:spPr>
          <a:xfrm>
            <a:off x="8243397" y="1996677"/>
            <a:ext cx="264179" cy="434429"/>
          </a:xfrm>
          <a:custGeom>
            <a:avLst/>
            <a:gdLst>
              <a:gd name="connsiteX0" fmla="*/ 334536 w 334536"/>
              <a:gd name="connsiteY0" fmla="*/ 0 h 550127"/>
              <a:gd name="connsiteX1" fmla="*/ 14868 w 334536"/>
              <a:gd name="connsiteY1" fmla="*/ 275064 h 550127"/>
              <a:gd name="connsiteX2" fmla="*/ 0 w 334536"/>
              <a:gd name="connsiteY2" fmla="*/ 550127 h 550127"/>
              <a:gd name="connsiteX3" fmla="*/ 334536 w 334536"/>
              <a:gd name="connsiteY3" fmla="*/ 282498 h 550127"/>
              <a:gd name="connsiteX4" fmla="*/ 334536 w 334536"/>
              <a:gd name="connsiteY4" fmla="*/ 0 h 550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36" h="550127">
                <a:moveTo>
                  <a:pt x="334536" y="0"/>
                </a:moveTo>
                <a:lnTo>
                  <a:pt x="14868" y="275064"/>
                </a:lnTo>
                <a:lnTo>
                  <a:pt x="0" y="550127"/>
                </a:lnTo>
                <a:lnTo>
                  <a:pt x="334536" y="282498"/>
                </a:lnTo>
                <a:lnTo>
                  <a:pt x="334536"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6" name="Freeform 76">
            <a:extLst>
              <a:ext uri="{FF2B5EF4-FFF2-40B4-BE49-F238E27FC236}">
                <a16:creationId xmlns:a16="http://schemas.microsoft.com/office/drawing/2014/main" id="{DC26FD82-BB54-FAD0-B886-D0E9CD3A717B}"/>
              </a:ext>
            </a:extLst>
          </p:cNvPr>
          <p:cNvSpPr/>
          <p:nvPr/>
        </p:nvSpPr>
        <p:spPr>
          <a:xfrm rot="16978770" flipH="1">
            <a:off x="8381950" y="2177114"/>
            <a:ext cx="264179" cy="434429"/>
          </a:xfrm>
          <a:custGeom>
            <a:avLst/>
            <a:gdLst>
              <a:gd name="connsiteX0" fmla="*/ 334536 w 334536"/>
              <a:gd name="connsiteY0" fmla="*/ 0 h 550127"/>
              <a:gd name="connsiteX1" fmla="*/ 14868 w 334536"/>
              <a:gd name="connsiteY1" fmla="*/ 275064 h 550127"/>
              <a:gd name="connsiteX2" fmla="*/ 0 w 334536"/>
              <a:gd name="connsiteY2" fmla="*/ 550127 h 550127"/>
              <a:gd name="connsiteX3" fmla="*/ 334536 w 334536"/>
              <a:gd name="connsiteY3" fmla="*/ 282498 h 550127"/>
              <a:gd name="connsiteX4" fmla="*/ 334536 w 334536"/>
              <a:gd name="connsiteY4" fmla="*/ 0 h 550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36" h="550127">
                <a:moveTo>
                  <a:pt x="334536" y="0"/>
                </a:moveTo>
                <a:lnTo>
                  <a:pt x="14868" y="275064"/>
                </a:lnTo>
                <a:lnTo>
                  <a:pt x="0" y="550127"/>
                </a:lnTo>
                <a:lnTo>
                  <a:pt x="334536" y="282498"/>
                </a:lnTo>
                <a:lnTo>
                  <a:pt x="334536"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7" name="Freeform 77">
            <a:extLst>
              <a:ext uri="{FF2B5EF4-FFF2-40B4-BE49-F238E27FC236}">
                <a16:creationId xmlns:a16="http://schemas.microsoft.com/office/drawing/2014/main" id="{51BD09E9-3F25-58F0-EFD4-5D2F8714C93B}"/>
              </a:ext>
            </a:extLst>
          </p:cNvPr>
          <p:cNvSpPr/>
          <p:nvPr/>
        </p:nvSpPr>
        <p:spPr>
          <a:xfrm>
            <a:off x="7573866" y="2216827"/>
            <a:ext cx="986271" cy="757315"/>
          </a:xfrm>
          <a:custGeom>
            <a:avLst/>
            <a:gdLst>
              <a:gd name="connsiteX0" fmla="*/ 0 w 1248936"/>
              <a:gd name="connsiteY0" fmla="*/ 959005 h 959005"/>
              <a:gd name="connsiteX1" fmla="*/ 89209 w 1248936"/>
              <a:gd name="connsiteY1" fmla="*/ 825190 h 959005"/>
              <a:gd name="connsiteX2" fmla="*/ 735980 w 1248936"/>
              <a:gd name="connsiteY2" fmla="*/ 334537 h 959005"/>
              <a:gd name="connsiteX3" fmla="*/ 1189463 w 1248936"/>
              <a:gd name="connsiteY3" fmla="*/ 0 h 959005"/>
              <a:gd name="connsiteX4" fmla="*/ 1248936 w 1248936"/>
              <a:gd name="connsiteY4" fmla="*/ 74342 h 959005"/>
              <a:gd name="connsiteX5" fmla="*/ 156117 w 1248936"/>
              <a:gd name="connsiteY5" fmla="*/ 899532 h 959005"/>
              <a:gd name="connsiteX6" fmla="*/ 0 w 1248936"/>
              <a:gd name="connsiteY6" fmla="*/ 959005 h 9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8936" h="959005">
                <a:moveTo>
                  <a:pt x="0" y="959005"/>
                </a:moveTo>
                <a:lnTo>
                  <a:pt x="89209" y="825190"/>
                </a:lnTo>
                <a:lnTo>
                  <a:pt x="735980" y="334537"/>
                </a:lnTo>
                <a:lnTo>
                  <a:pt x="1189463" y="0"/>
                </a:lnTo>
                <a:lnTo>
                  <a:pt x="1248936" y="74342"/>
                </a:lnTo>
                <a:lnTo>
                  <a:pt x="156117" y="899532"/>
                </a:lnTo>
                <a:lnTo>
                  <a:pt x="0" y="959005"/>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8" name="Freeform 78">
            <a:extLst>
              <a:ext uri="{FF2B5EF4-FFF2-40B4-BE49-F238E27FC236}">
                <a16:creationId xmlns:a16="http://schemas.microsoft.com/office/drawing/2014/main" id="{300FBD5E-5BF5-9D68-7865-65BB4FA721E9}"/>
              </a:ext>
            </a:extLst>
          </p:cNvPr>
          <p:cNvSpPr/>
          <p:nvPr/>
        </p:nvSpPr>
        <p:spPr>
          <a:xfrm>
            <a:off x="7573789" y="2921980"/>
            <a:ext cx="110860" cy="185766"/>
          </a:xfrm>
          <a:custGeom>
            <a:avLst/>
            <a:gdLst>
              <a:gd name="connsiteX0" fmla="*/ 0 w 136591"/>
              <a:gd name="connsiteY0" fmla="*/ 37942 h 216269"/>
              <a:gd name="connsiteX1" fmla="*/ 30353 w 136591"/>
              <a:gd name="connsiteY1" fmla="*/ 216269 h 216269"/>
              <a:gd name="connsiteX2" fmla="*/ 136591 w 136591"/>
              <a:gd name="connsiteY2" fmla="*/ 0 h 216269"/>
              <a:gd name="connsiteX3" fmla="*/ 0 w 136591"/>
              <a:gd name="connsiteY3" fmla="*/ 37942 h 216269"/>
              <a:gd name="connsiteX0" fmla="*/ 0 w 140385"/>
              <a:gd name="connsiteY0" fmla="*/ 56913 h 235240"/>
              <a:gd name="connsiteX1" fmla="*/ 30353 w 140385"/>
              <a:gd name="connsiteY1" fmla="*/ 235240 h 235240"/>
              <a:gd name="connsiteX2" fmla="*/ 140385 w 140385"/>
              <a:gd name="connsiteY2" fmla="*/ 0 h 235240"/>
              <a:gd name="connsiteX3" fmla="*/ 0 w 140385"/>
              <a:gd name="connsiteY3" fmla="*/ 56913 h 235240"/>
            </a:gdLst>
            <a:ahLst/>
            <a:cxnLst>
              <a:cxn ang="0">
                <a:pos x="connsiteX0" y="connsiteY0"/>
              </a:cxn>
              <a:cxn ang="0">
                <a:pos x="connsiteX1" y="connsiteY1"/>
              </a:cxn>
              <a:cxn ang="0">
                <a:pos x="connsiteX2" y="connsiteY2"/>
              </a:cxn>
              <a:cxn ang="0">
                <a:pos x="connsiteX3" y="connsiteY3"/>
              </a:cxn>
            </a:cxnLst>
            <a:rect l="l" t="t" r="r" b="b"/>
            <a:pathLst>
              <a:path w="140385" h="235240">
                <a:moveTo>
                  <a:pt x="0" y="56913"/>
                </a:moveTo>
                <a:lnTo>
                  <a:pt x="30353" y="235240"/>
                </a:lnTo>
                <a:lnTo>
                  <a:pt x="140385" y="0"/>
                </a:lnTo>
                <a:lnTo>
                  <a:pt x="0" y="56913"/>
                </a:lnTo>
                <a:close/>
              </a:path>
            </a:pathLst>
          </a:custGeom>
          <a:solidFill>
            <a:schemeClr val="accent4">
              <a:lumMod val="7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9" name="Oval 28">
            <a:extLst>
              <a:ext uri="{FF2B5EF4-FFF2-40B4-BE49-F238E27FC236}">
                <a16:creationId xmlns:a16="http://schemas.microsoft.com/office/drawing/2014/main" id="{18D105BA-F53B-ABBD-F2BE-14207F3DEDD6}"/>
              </a:ext>
            </a:extLst>
          </p:cNvPr>
          <p:cNvSpPr/>
          <p:nvPr/>
        </p:nvSpPr>
        <p:spPr>
          <a:xfrm>
            <a:off x="6603018" y="4027786"/>
            <a:ext cx="2003228" cy="1949059"/>
          </a:xfrm>
          <a:prstGeom prst="ellipse">
            <a:avLst/>
          </a:prstGeom>
          <a:solidFill>
            <a:srgbClr val="147A8C">
              <a:alpha val="35039"/>
            </a:srgbClr>
          </a:solidFill>
          <a:ln w="1111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30" name="Oval 29">
            <a:extLst>
              <a:ext uri="{FF2B5EF4-FFF2-40B4-BE49-F238E27FC236}">
                <a16:creationId xmlns:a16="http://schemas.microsoft.com/office/drawing/2014/main" id="{C5579016-833F-6D16-BCD2-655C07CD5B84}"/>
              </a:ext>
            </a:extLst>
          </p:cNvPr>
          <p:cNvSpPr/>
          <p:nvPr/>
        </p:nvSpPr>
        <p:spPr>
          <a:xfrm>
            <a:off x="6725390" y="4092364"/>
            <a:ext cx="1774307" cy="1774307"/>
          </a:xfrm>
          <a:prstGeom prst="ellipse">
            <a:avLst/>
          </a:prstGeom>
          <a:solidFill>
            <a:schemeClr val="bg1"/>
          </a:solidFill>
          <a:ln w="1111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31" name="Oval 30">
            <a:extLst>
              <a:ext uri="{FF2B5EF4-FFF2-40B4-BE49-F238E27FC236}">
                <a16:creationId xmlns:a16="http://schemas.microsoft.com/office/drawing/2014/main" id="{D6A685A0-BFC2-C664-FBB4-1296740C8275}"/>
              </a:ext>
            </a:extLst>
          </p:cNvPr>
          <p:cNvSpPr/>
          <p:nvPr/>
        </p:nvSpPr>
        <p:spPr>
          <a:xfrm>
            <a:off x="7075264" y="4440711"/>
            <a:ext cx="1078223" cy="1078223"/>
          </a:xfrm>
          <a:prstGeom prst="ellipse">
            <a:avLst/>
          </a:prstGeom>
          <a:noFill/>
          <a:ln w="111125">
            <a:solidFill>
              <a:srgbClr val="147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32" name="Oval 31">
            <a:extLst>
              <a:ext uri="{FF2B5EF4-FFF2-40B4-BE49-F238E27FC236}">
                <a16:creationId xmlns:a16="http://schemas.microsoft.com/office/drawing/2014/main" id="{2E68BCC1-BEFC-99F3-EDE9-716C951123DF}"/>
              </a:ext>
            </a:extLst>
          </p:cNvPr>
          <p:cNvSpPr/>
          <p:nvPr/>
        </p:nvSpPr>
        <p:spPr>
          <a:xfrm>
            <a:off x="7260451" y="4625899"/>
            <a:ext cx="709561" cy="709561"/>
          </a:xfrm>
          <a:prstGeom prst="ellipse">
            <a:avLst/>
          </a:prstGeom>
          <a:noFill/>
          <a:ln w="111125">
            <a:solidFill>
              <a:srgbClr val="147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Noto Sans" panose="020B0502040504020204" pitchFamily="34" charset="0"/>
              </a:rPr>
              <a:t>c</a:t>
            </a:r>
          </a:p>
        </p:txBody>
      </p:sp>
      <p:sp>
        <p:nvSpPr>
          <p:cNvPr id="33" name="Oval 32">
            <a:extLst>
              <a:ext uri="{FF2B5EF4-FFF2-40B4-BE49-F238E27FC236}">
                <a16:creationId xmlns:a16="http://schemas.microsoft.com/office/drawing/2014/main" id="{E68D81A6-C5D0-60CB-83F2-308FC9B58514}"/>
              </a:ext>
            </a:extLst>
          </p:cNvPr>
          <p:cNvSpPr/>
          <p:nvPr/>
        </p:nvSpPr>
        <p:spPr>
          <a:xfrm>
            <a:off x="7433297" y="4798745"/>
            <a:ext cx="363867" cy="363867"/>
          </a:xfrm>
          <a:prstGeom prst="ellipse">
            <a:avLst/>
          </a:prstGeom>
          <a:noFill/>
          <a:ln w="111125">
            <a:solidFill>
              <a:srgbClr val="147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Noto Sans" panose="020B0502040504020204" pitchFamily="34" charset="0"/>
              </a:rPr>
              <a:t>c</a:t>
            </a:r>
          </a:p>
        </p:txBody>
      </p:sp>
      <p:sp>
        <p:nvSpPr>
          <p:cNvPr id="34" name="Oval 33">
            <a:extLst>
              <a:ext uri="{FF2B5EF4-FFF2-40B4-BE49-F238E27FC236}">
                <a16:creationId xmlns:a16="http://schemas.microsoft.com/office/drawing/2014/main" id="{249AE3D8-A612-5ECD-F98A-572F7D341837}"/>
              </a:ext>
            </a:extLst>
          </p:cNvPr>
          <p:cNvSpPr/>
          <p:nvPr/>
        </p:nvSpPr>
        <p:spPr>
          <a:xfrm>
            <a:off x="6905244" y="4274354"/>
            <a:ext cx="1414598" cy="1414598"/>
          </a:xfrm>
          <a:prstGeom prst="ellipse">
            <a:avLst/>
          </a:prstGeom>
          <a:noFill/>
          <a:ln w="111125">
            <a:solidFill>
              <a:srgbClr val="147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35" name="Oval 34">
            <a:extLst>
              <a:ext uri="{FF2B5EF4-FFF2-40B4-BE49-F238E27FC236}">
                <a16:creationId xmlns:a16="http://schemas.microsoft.com/office/drawing/2014/main" id="{09F92CEB-1F2C-260C-EC2D-A01D2FB3AB70}"/>
              </a:ext>
            </a:extLst>
          </p:cNvPr>
          <p:cNvSpPr/>
          <p:nvPr/>
        </p:nvSpPr>
        <p:spPr>
          <a:xfrm>
            <a:off x="6737436" y="4092364"/>
            <a:ext cx="1774307" cy="1774307"/>
          </a:xfrm>
          <a:prstGeom prst="ellipse">
            <a:avLst/>
          </a:prstGeom>
          <a:noFill/>
          <a:ln w="111125">
            <a:solidFill>
              <a:srgbClr val="147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36" name="Freeform 99">
            <a:extLst>
              <a:ext uri="{FF2B5EF4-FFF2-40B4-BE49-F238E27FC236}">
                <a16:creationId xmlns:a16="http://schemas.microsoft.com/office/drawing/2014/main" id="{022D05DA-F149-0923-8A23-F4A2FA8D682B}"/>
              </a:ext>
            </a:extLst>
          </p:cNvPr>
          <p:cNvSpPr/>
          <p:nvPr/>
        </p:nvSpPr>
        <p:spPr>
          <a:xfrm>
            <a:off x="8294197" y="3989626"/>
            <a:ext cx="264179" cy="434429"/>
          </a:xfrm>
          <a:custGeom>
            <a:avLst/>
            <a:gdLst>
              <a:gd name="connsiteX0" fmla="*/ 334536 w 334536"/>
              <a:gd name="connsiteY0" fmla="*/ 0 h 550127"/>
              <a:gd name="connsiteX1" fmla="*/ 14868 w 334536"/>
              <a:gd name="connsiteY1" fmla="*/ 275064 h 550127"/>
              <a:gd name="connsiteX2" fmla="*/ 0 w 334536"/>
              <a:gd name="connsiteY2" fmla="*/ 550127 h 550127"/>
              <a:gd name="connsiteX3" fmla="*/ 334536 w 334536"/>
              <a:gd name="connsiteY3" fmla="*/ 282498 h 550127"/>
              <a:gd name="connsiteX4" fmla="*/ 334536 w 334536"/>
              <a:gd name="connsiteY4" fmla="*/ 0 h 550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36" h="550127">
                <a:moveTo>
                  <a:pt x="334536" y="0"/>
                </a:moveTo>
                <a:lnTo>
                  <a:pt x="14868" y="275064"/>
                </a:lnTo>
                <a:lnTo>
                  <a:pt x="0" y="550127"/>
                </a:lnTo>
                <a:lnTo>
                  <a:pt x="334536" y="282498"/>
                </a:lnTo>
                <a:lnTo>
                  <a:pt x="334536"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37" name="Freeform 100">
            <a:extLst>
              <a:ext uri="{FF2B5EF4-FFF2-40B4-BE49-F238E27FC236}">
                <a16:creationId xmlns:a16="http://schemas.microsoft.com/office/drawing/2014/main" id="{6799BE5E-9E20-AEB2-A842-EDB894E21104}"/>
              </a:ext>
            </a:extLst>
          </p:cNvPr>
          <p:cNvSpPr/>
          <p:nvPr/>
        </p:nvSpPr>
        <p:spPr>
          <a:xfrm rot="16978770" flipH="1">
            <a:off x="8432750" y="4170063"/>
            <a:ext cx="264179" cy="434429"/>
          </a:xfrm>
          <a:custGeom>
            <a:avLst/>
            <a:gdLst>
              <a:gd name="connsiteX0" fmla="*/ 334536 w 334536"/>
              <a:gd name="connsiteY0" fmla="*/ 0 h 550127"/>
              <a:gd name="connsiteX1" fmla="*/ 14868 w 334536"/>
              <a:gd name="connsiteY1" fmla="*/ 275064 h 550127"/>
              <a:gd name="connsiteX2" fmla="*/ 0 w 334536"/>
              <a:gd name="connsiteY2" fmla="*/ 550127 h 550127"/>
              <a:gd name="connsiteX3" fmla="*/ 334536 w 334536"/>
              <a:gd name="connsiteY3" fmla="*/ 282498 h 550127"/>
              <a:gd name="connsiteX4" fmla="*/ 334536 w 334536"/>
              <a:gd name="connsiteY4" fmla="*/ 0 h 550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36" h="550127">
                <a:moveTo>
                  <a:pt x="334536" y="0"/>
                </a:moveTo>
                <a:lnTo>
                  <a:pt x="14868" y="275064"/>
                </a:lnTo>
                <a:lnTo>
                  <a:pt x="0" y="550127"/>
                </a:lnTo>
                <a:lnTo>
                  <a:pt x="334536" y="282498"/>
                </a:lnTo>
                <a:lnTo>
                  <a:pt x="334536" y="0"/>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38" name="Freeform 101">
            <a:extLst>
              <a:ext uri="{FF2B5EF4-FFF2-40B4-BE49-F238E27FC236}">
                <a16:creationId xmlns:a16="http://schemas.microsoft.com/office/drawing/2014/main" id="{A6970F8A-B6F2-AA06-BB8D-8390E1F811C3}"/>
              </a:ext>
            </a:extLst>
          </p:cNvPr>
          <p:cNvSpPr/>
          <p:nvPr/>
        </p:nvSpPr>
        <p:spPr>
          <a:xfrm>
            <a:off x="7624666" y="4209776"/>
            <a:ext cx="986271" cy="757315"/>
          </a:xfrm>
          <a:custGeom>
            <a:avLst/>
            <a:gdLst>
              <a:gd name="connsiteX0" fmla="*/ 0 w 1248936"/>
              <a:gd name="connsiteY0" fmla="*/ 959005 h 959005"/>
              <a:gd name="connsiteX1" fmla="*/ 89209 w 1248936"/>
              <a:gd name="connsiteY1" fmla="*/ 825190 h 959005"/>
              <a:gd name="connsiteX2" fmla="*/ 735980 w 1248936"/>
              <a:gd name="connsiteY2" fmla="*/ 334537 h 959005"/>
              <a:gd name="connsiteX3" fmla="*/ 1189463 w 1248936"/>
              <a:gd name="connsiteY3" fmla="*/ 0 h 959005"/>
              <a:gd name="connsiteX4" fmla="*/ 1248936 w 1248936"/>
              <a:gd name="connsiteY4" fmla="*/ 74342 h 959005"/>
              <a:gd name="connsiteX5" fmla="*/ 156117 w 1248936"/>
              <a:gd name="connsiteY5" fmla="*/ 899532 h 959005"/>
              <a:gd name="connsiteX6" fmla="*/ 0 w 1248936"/>
              <a:gd name="connsiteY6" fmla="*/ 959005 h 9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8936" h="959005">
                <a:moveTo>
                  <a:pt x="0" y="959005"/>
                </a:moveTo>
                <a:lnTo>
                  <a:pt x="89209" y="825190"/>
                </a:lnTo>
                <a:lnTo>
                  <a:pt x="735980" y="334537"/>
                </a:lnTo>
                <a:lnTo>
                  <a:pt x="1189463" y="0"/>
                </a:lnTo>
                <a:lnTo>
                  <a:pt x="1248936" y="74342"/>
                </a:lnTo>
                <a:lnTo>
                  <a:pt x="156117" y="899532"/>
                </a:lnTo>
                <a:lnTo>
                  <a:pt x="0" y="959005"/>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39" name="Freeform 102">
            <a:extLst>
              <a:ext uri="{FF2B5EF4-FFF2-40B4-BE49-F238E27FC236}">
                <a16:creationId xmlns:a16="http://schemas.microsoft.com/office/drawing/2014/main" id="{7379D2B2-898C-0E16-5F62-C22F9E67E92F}"/>
              </a:ext>
            </a:extLst>
          </p:cNvPr>
          <p:cNvSpPr/>
          <p:nvPr/>
        </p:nvSpPr>
        <p:spPr>
          <a:xfrm>
            <a:off x="7624589" y="4914929"/>
            <a:ext cx="110860" cy="185766"/>
          </a:xfrm>
          <a:custGeom>
            <a:avLst/>
            <a:gdLst>
              <a:gd name="connsiteX0" fmla="*/ 0 w 136591"/>
              <a:gd name="connsiteY0" fmla="*/ 37942 h 216269"/>
              <a:gd name="connsiteX1" fmla="*/ 30353 w 136591"/>
              <a:gd name="connsiteY1" fmla="*/ 216269 h 216269"/>
              <a:gd name="connsiteX2" fmla="*/ 136591 w 136591"/>
              <a:gd name="connsiteY2" fmla="*/ 0 h 216269"/>
              <a:gd name="connsiteX3" fmla="*/ 0 w 136591"/>
              <a:gd name="connsiteY3" fmla="*/ 37942 h 216269"/>
              <a:gd name="connsiteX0" fmla="*/ 0 w 140385"/>
              <a:gd name="connsiteY0" fmla="*/ 56913 h 235240"/>
              <a:gd name="connsiteX1" fmla="*/ 30353 w 140385"/>
              <a:gd name="connsiteY1" fmla="*/ 235240 h 235240"/>
              <a:gd name="connsiteX2" fmla="*/ 140385 w 140385"/>
              <a:gd name="connsiteY2" fmla="*/ 0 h 235240"/>
              <a:gd name="connsiteX3" fmla="*/ 0 w 140385"/>
              <a:gd name="connsiteY3" fmla="*/ 56913 h 235240"/>
            </a:gdLst>
            <a:ahLst/>
            <a:cxnLst>
              <a:cxn ang="0">
                <a:pos x="connsiteX0" y="connsiteY0"/>
              </a:cxn>
              <a:cxn ang="0">
                <a:pos x="connsiteX1" y="connsiteY1"/>
              </a:cxn>
              <a:cxn ang="0">
                <a:pos x="connsiteX2" y="connsiteY2"/>
              </a:cxn>
              <a:cxn ang="0">
                <a:pos x="connsiteX3" y="connsiteY3"/>
              </a:cxn>
            </a:cxnLst>
            <a:rect l="l" t="t" r="r" b="b"/>
            <a:pathLst>
              <a:path w="140385" h="235240">
                <a:moveTo>
                  <a:pt x="0" y="56913"/>
                </a:moveTo>
                <a:lnTo>
                  <a:pt x="30353" y="235240"/>
                </a:lnTo>
                <a:lnTo>
                  <a:pt x="140385" y="0"/>
                </a:lnTo>
                <a:lnTo>
                  <a:pt x="0" y="56913"/>
                </a:lnTo>
                <a:close/>
              </a:path>
            </a:pathLst>
          </a:custGeom>
          <a:solidFill>
            <a:srgbClr val="147A8C">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40" name="Rounded Rectangle 104">
            <a:extLst>
              <a:ext uri="{FF2B5EF4-FFF2-40B4-BE49-F238E27FC236}">
                <a16:creationId xmlns:a16="http://schemas.microsoft.com/office/drawing/2014/main" id="{813F3CD3-2859-67DB-2D39-FFD1DA73D3DF}"/>
              </a:ext>
            </a:extLst>
          </p:cNvPr>
          <p:cNvSpPr/>
          <p:nvPr/>
        </p:nvSpPr>
        <p:spPr>
          <a:xfrm>
            <a:off x="3639929" y="2197306"/>
            <a:ext cx="477852" cy="46759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41" name="Rounded Rectangle 105">
            <a:extLst>
              <a:ext uri="{FF2B5EF4-FFF2-40B4-BE49-F238E27FC236}">
                <a16:creationId xmlns:a16="http://schemas.microsoft.com/office/drawing/2014/main" id="{21EBD6B1-ABDF-B1B9-9D2B-774E011B3F21}"/>
              </a:ext>
            </a:extLst>
          </p:cNvPr>
          <p:cNvSpPr/>
          <p:nvPr/>
        </p:nvSpPr>
        <p:spPr>
          <a:xfrm>
            <a:off x="8873132" y="2216826"/>
            <a:ext cx="477852" cy="46759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42" name="Rounded Rectangle 106">
            <a:extLst>
              <a:ext uri="{FF2B5EF4-FFF2-40B4-BE49-F238E27FC236}">
                <a16:creationId xmlns:a16="http://schemas.microsoft.com/office/drawing/2014/main" id="{FA9079AD-8E0A-D406-4A9A-00652FFDCD40}"/>
              </a:ext>
            </a:extLst>
          </p:cNvPr>
          <p:cNvSpPr/>
          <p:nvPr/>
        </p:nvSpPr>
        <p:spPr>
          <a:xfrm>
            <a:off x="3694596" y="4240389"/>
            <a:ext cx="477852" cy="467599"/>
          </a:xfrm>
          <a:prstGeom prst="roundRect">
            <a:avLst/>
          </a:prstGeom>
          <a:solidFill>
            <a:srgbClr val="EE8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43" name="Rounded Rectangle 107">
            <a:extLst>
              <a:ext uri="{FF2B5EF4-FFF2-40B4-BE49-F238E27FC236}">
                <a16:creationId xmlns:a16="http://schemas.microsoft.com/office/drawing/2014/main" id="{863A1DA1-CDF4-1F06-99D7-B2E5526E0AE6}"/>
              </a:ext>
            </a:extLst>
          </p:cNvPr>
          <p:cNvSpPr/>
          <p:nvPr/>
        </p:nvSpPr>
        <p:spPr>
          <a:xfrm>
            <a:off x="8907856" y="4234532"/>
            <a:ext cx="477852" cy="467599"/>
          </a:xfrm>
          <a:prstGeom prst="roundRect">
            <a:avLst/>
          </a:prstGeom>
          <a:solidFill>
            <a:srgbClr val="147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nvGrpSpPr>
          <p:cNvPr id="44" name="Group 43">
            <a:extLst>
              <a:ext uri="{FF2B5EF4-FFF2-40B4-BE49-F238E27FC236}">
                <a16:creationId xmlns:a16="http://schemas.microsoft.com/office/drawing/2014/main" id="{9D5EBCD8-1F58-4138-633F-DB8B9B3E6B4E}"/>
              </a:ext>
            </a:extLst>
          </p:cNvPr>
          <p:cNvGrpSpPr/>
          <p:nvPr/>
        </p:nvGrpSpPr>
        <p:grpSpPr>
          <a:xfrm>
            <a:off x="1198666" y="3989626"/>
            <a:ext cx="2179036" cy="1987219"/>
            <a:chOff x="1348260" y="4059330"/>
            <a:chExt cx="2179036" cy="1987219"/>
          </a:xfrm>
        </p:grpSpPr>
        <p:grpSp>
          <p:nvGrpSpPr>
            <p:cNvPr id="45" name="Group 44">
              <a:extLst>
                <a:ext uri="{FF2B5EF4-FFF2-40B4-BE49-F238E27FC236}">
                  <a16:creationId xmlns:a16="http://schemas.microsoft.com/office/drawing/2014/main" id="{8E0B4260-6041-04EE-7647-09A52E221B29}"/>
                </a:ext>
              </a:extLst>
            </p:cNvPr>
            <p:cNvGrpSpPr/>
            <p:nvPr/>
          </p:nvGrpSpPr>
          <p:grpSpPr>
            <a:xfrm>
              <a:off x="1348260" y="4059330"/>
              <a:ext cx="2007919" cy="1987219"/>
              <a:chOff x="1348260" y="4059330"/>
              <a:chExt cx="2007919" cy="1987219"/>
            </a:xfrm>
          </p:grpSpPr>
          <p:sp>
            <p:nvSpPr>
              <p:cNvPr id="47" name="Oval 46">
                <a:extLst>
                  <a:ext uri="{FF2B5EF4-FFF2-40B4-BE49-F238E27FC236}">
                    <a16:creationId xmlns:a16="http://schemas.microsoft.com/office/drawing/2014/main" id="{3CDCCDC4-2A2E-62C2-853B-AD6F37C54857}"/>
                  </a:ext>
                </a:extLst>
              </p:cNvPr>
              <p:cNvSpPr/>
              <p:nvPr/>
            </p:nvSpPr>
            <p:spPr>
              <a:xfrm>
                <a:off x="1348260" y="4097490"/>
                <a:ext cx="2003228" cy="1949059"/>
              </a:xfrm>
              <a:prstGeom prst="ellipse">
                <a:avLst/>
              </a:prstGeom>
              <a:solidFill>
                <a:srgbClr val="B36326">
                  <a:alpha val="34902"/>
                </a:srgbClr>
              </a:solidFill>
              <a:ln w="1111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48" name="Oval 47">
                <a:extLst>
                  <a:ext uri="{FF2B5EF4-FFF2-40B4-BE49-F238E27FC236}">
                    <a16:creationId xmlns:a16="http://schemas.microsoft.com/office/drawing/2014/main" id="{8884A0CE-9AE6-D508-F340-1994A674F618}"/>
                  </a:ext>
                </a:extLst>
              </p:cNvPr>
              <p:cNvSpPr/>
              <p:nvPr/>
            </p:nvSpPr>
            <p:spPr>
              <a:xfrm>
                <a:off x="1470632" y="4162068"/>
                <a:ext cx="1774307" cy="1774307"/>
              </a:xfrm>
              <a:prstGeom prst="ellipse">
                <a:avLst/>
              </a:prstGeom>
              <a:solidFill>
                <a:schemeClr val="bg1"/>
              </a:solidFill>
              <a:ln w="1111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49" name="Oval 48">
                <a:extLst>
                  <a:ext uri="{FF2B5EF4-FFF2-40B4-BE49-F238E27FC236}">
                    <a16:creationId xmlns:a16="http://schemas.microsoft.com/office/drawing/2014/main" id="{A5DF146E-2E05-15FB-6AFE-1E58E09E1898}"/>
                  </a:ext>
                </a:extLst>
              </p:cNvPr>
              <p:cNvSpPr/>
              <p:nvPr/>
            </p:nvSpPr>
            <p:spPr>
              <a:xfrm>
                <a:off x="1820506" y="4510415"/>
                <a:ext cx="1078223" cy="1078223"/>
              </a:xfrm>
              <a:prstGeom prst="ellipse">
                <a:avLst/>
              </a:prstGeom>
              <a:noFill/>
              <a:ln w="111125">
                <a:solidFill>
                  <a:srgbClr val="EE8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50" name="Oval 49">
                <a:extLst>
                  <a:ext uri="{FF2B5EF4-FFF2-40B4-BE49-F238E27FC236}">
                    <a16:creationId xmlns:a16="http://schemas.microsoft.com/office/drawing/2014/main" id="{CC367573-2CCC-E536-DDFE-C3D5903AF095}"/>
                  </a:ext>
                </a:extLst>
              </p:cNvPr>
              <p:cNvSpPr/>
              <p:nvPr/>
            </p:nvSpPr>
            <p:spPr>
              <a:xfrm>
                <a:off x="2005693" y="4695603"/>
                <a:ext cx="709561" cy="709561"/>
              </a:xfrm>
              <a:prstGeom prst="ellipse">
                <a:avLst/>
              </a:prstGeom>
              <a:noFill/>
              <a:ln w="111125">
                <a:solidFill>
                  <a:srgbClr val="EE8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Noto Sans" panose="020B0502040504020204" pitchFamily="34" charset="0"/>
                  </a:rPr>
                  <a:t>c</a:t>
                </a:r>
              </a:p>
            </p:txBody>
          </p:sp>
          <p:sp>
            <p:nvSpPr>
              <p:cNvPr id="51" name="Oval 50">
                <a:extLst>
                  <a:ext uri="{FF2B5EF4-FFF2-40B4-BE49-F238E27FC236}">
                    <a16:creationId xmlns:a16="http://schemas.microsoft.com/office/drawing/2014/main" id="{9B743FF8-C459-EB87-48CD-22128B582B3C}"/>
                  </a:ext>
                </a:extLst>
              </p:cNvPr>
              <p:cNvSpPr/>
              <p:nvPr/>
            </p:nvSpPr>
            <p:spPr>
              <a:xfrm>
                <a:off x="2178539" y="4868449"/>
                <a:ext cx="363867" cy="363867"/>
              </a:xfrm>
              <a:prstGeom prst="ellipse">
                <a:avLst/>
              </a:prstGeom>
              <a:noFill/>
              <a:ln w="111125">
                <a:solidFill>
                  <a:srgbClr val="EE8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Noto Sans" panose="020B0502040504020204" pitchFamily="34" charset="0"/>
                  </a:rPr>
                  <a:t>c</a:t>
                </a:r>
              </a:p>
            </p:txBody>
          </p:sp>
          <p:sp>
            <p:nvSpPr>
              <p:cNvPr id="52" name="Oval 51">
                <a:extLst>
                  <a:ext uri="{FF2B5EF4-FFF2-40B4-BE49-F238E27FC236}">
                    <a16:creationId xmlns:a16="http://schemas.microsoft.com/office/drawing/2014/main" id="{AA696BA5-1AD8-0883-CBE4-DB84D54B84F1}"/>
                  </a:ext>
                </a:extLst>
              </p:cNvPr>
              <p:cNvSpPr/>
              <p:nvPr/>
            </p:nvSpPr>
            <p:spPr>
              <a:xfrm>
                <a:off x="1650486" y="4344058"/>
                <a:ext cx="1414598" cy="1414598"/>
              </a:xfrm>
              <a:prstGeom prst="ellipse">
                <a:avLst/>
              </a:prstGeom>
              <a:noFill/>
              <a:ln w="111125">
                <a:solidFill>
                  <a:srgbClr val="EE8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53" name="Oval 52">
                <a:extLst>
                  <a:ext uri="{FF2B5EF4-FFF2-40B4-BE49-F238E27FC236}">
                    <a16:creationId xmlns:a16="http://schemas.microsoft.com/office/drawing/2014/main" id="{3E122B86-47B9-8FA1-1511-38127BDF7432}"/>
                  </a:ext>
                </a:extLst>
              </p:cNvPr>
              <p:cNvSpPr/>
              <p:nvPr/>
            </p:nvSpPr>
            <p:spPr>
              <a:xfrm>
                <a:off x="1482678" y="4162068"/>
                <a:ext cx="1774307" cy="1774307"/>
              </a:xfrm>
              <a:prstGeom prst="ellipse">
                <a:avLst/>
              </a:prstGeom>
              <a:noFill/>
              <a:ln w="111125">
                <a:solidFill>
                  <a:srgbClr val="EE8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54" name="Freeform 87">
                <a:extLst>
                  <a:ext uri="{FF2B5EF4-FFF2-40B4-BE49-F238E27FC236}">
                    <a16:creationId xmlns:a16="http://schemas.microsoft.com/office/drawing/2014/main" id="{CF0F4838-1006-7BAD-0692-E752791AB03C}"/>
                  </a:ext>
                </a:extLst>
              </p:cNvPr>
              <p:cNvSpPr/>
              <p:nvPr/>
            </p:nvSpPr>
            <p:spPr>
              <a:xfrm>
                <a:off x="3039439" y="4059330"/>
                <a:ext cx="264179" cy="434429"/>
              </a:xfrm>
              <a:custGeom>
                <a:avLst/>
                <a:gdLst>
                  <a:gd name="connsiteX0" fmla="*/ 334536 w 334536"/>
                  <a:gd name="connsiteY0" fmla="*/ 0 h 550127"/>
                  <a:gd name="connsiteX1" fmla="*/ 14868 w 334536"/>
                  <a:gd name="connsiteY1" fmla="*/ 275064 h 550127"/>
                  <a:gd name="connsiteX2" fmla="*/ 0 w 334536"/>
                  <a:gd name="connsiteY2" fmla="*/ 550127 h 550127"/>
                  <a:gd name="connsiteX3" fmla="*/ 334536 w 334536"/>
                  <a:gd name="connsiteY3" fmla="*/ 282498 h 550127"/>
                  <a:gd name="connsiteX4" fmla="*/ 334536 w 334536"/>
                  <a:gd name="connsiteY4" fmla="*/ 0 h 550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36" h="550127">
                    <a:moveTo>
                      <a:pt x="334536" y="0"/>
                    </a:moveTo>
                    <a:lnTo>
                      <a:pt x="14868" y="275064"/>
                    </a:lnTo>
                    <a:lnTo>
                      <a:pt x="0" y="550127"/>
                    </a:lnTo>
                    <a:lnTo>
                      <a:pt x="334536" y="282498"/>
                    </a:lnTo>
                    <a:lnTo>
                      <a:pt x="334536" y="0"/>
                    </a:lnTo>
                    <a:close/>
                  </a:path>
                </a:pathLst>
              </a:custGeom>
              <a:solidFill>
                <a:srgbClr val="E888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55" name="Freeform 89">
                <a:extLst>
                  <a:ext uri="{FF2B5EF4-FFF2-40B4-BE49-F238E27FC236}">
                    <a16:creationId xmlns:a16="http://schemas.microsoft.com/office/drawing/2014/main" id="{4D435E29-742F-5DDA-9514-12ACC576574E}"/>
                  </a:ext>
                </a:extLst>
              </p:cNvPr>
              <p:cNvSpPr/>
              <p:nvPr/>
            </p:nvSpPr>
            <p:spPr>
              <a:xfrm>
                <a:off x="2369908" y="4279480"/>
                <a:ext cx="986271" cy="757315"/>
              </a:xfrm>
              <a:custGeom>
                <a:avLst/>
                <a:gdLst>
                  <a:gd name="connsiteX0" fmla="*/ 0 w 1248936"/>
                  <a:gd name="connsiteY0" fmla="*/ 959005 h 959005"/>
                  <a:gd name="connsiteX1" fmla="*/ 89209 w 1248936"/>
                  <a:gd name="connsiteY1" fmla="*/ 825190 h 959005"/>
                  <a:gd name="connsiteX2" fmla="*/ 735980 w 1248936"/>
                  <a:gd name="connsiteY2" fmla="*/ 334537 h 959005"/>
                  <a:gd name="connsiteX3" fmla="*/ 1189463 w 1248936"/>
                  <a:gd name="connsiteY3" fmla="*/ 0 h 959005"/>
                  <a:gd name="connsiteX4" fmla="*/ 1248936 w 1248936"/>
                  <a:gd name="connsiteY4" fmla="*/ 74342 h 959005"/>
                  <a:gd name="connsiteX5" fmla="*/ 156117 w 1248936"/>
                  <a:gd name="connsiteY5" fmla="*/ 899532 h 959005"/>
                  <a:gd name="connsiteX6" fmla="*/ 0 w 1248936"/>
                  <a:gd name="connsiteY6" fmla="*/ 959005 h 9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8936" h="959005">
                    <a:moveTo>
                      <a:pt x="0" y="959005"/>
                    </a:moveTo>
                    <a:lnTo>
                      <a:pt x="89209" y="825190"/>
                    </a:lnTo>
                    <a:lnTo>
                      <a:pt x="735980" y="334537"/>
                    </a:lnTo>
                    <a:lnTo>
                      <a:pt x="1189463" y="0"/>
                    </a:lnTo>
                    <a:lnTo>
                      <a:pt x="1248936" y="74342"/>
                    </a:lnTo>
                    <a:lnTo>
                      <a:pt x="156117" y="899532"/>
                    </a:lnTo>
                    <a:lnTo>
                      <a:pt x="0" y="959005"/>
                    </a:lnTo>
                    <a:close/>
                  </a:path>
                </a:pathLst>
              </a:custGeom>
              <a:solidFill>
                <a:srgbClr val="B36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56" name="Freeform 90">
                <a:extLst>
                  <a:ext uri="{FF2B5EF4-FFF2-40B4-BE49-F238E27FC236}">
                    <a16:creationId xmlns:a16="http://schemas.microsoft.com/office/drawing/2014/main" id="{EF00EA8D-26D8-720C-9E7F-30CC93EFD7BA}"/>
                  </a:ext>
                </a:extLst>
              </p:cNvPr>
              <p:cNvSpPr/>
              <p:nvPr/>
            </p:nvSpPr>
            <p:spPr>
              <a:xfrm>
                <a:off x="2369831" y="4984633"/>
                <a:ext cx="110860" cy="185766"/>
              </a:xfrm>
              <a:custGeom>
                <a:avLst/>
                <a:gdLst>
                  <a:gd name="connsiteX0" fmla="*/ 0 w 136591"/>
                  <a:gd name="connsiteY0" fmla="*/ 37942 h 216269"/>
                  <a:gd name="connsiteX1" fmla="*/ 30353 w 136591"/>
                  <a:gd name="connsiteY1" fmla="*/ 216269 h 216269"/>
                  <a:gd name="connsiteX2" fmla="*/ 136591 w 136591"/>
                  <a:gd name="connsiteY2" fmla="*/ 0 h 216269"/>
                  <a:gd name="connsiteX3" fmla="*/ 0 w 136591"/>
                  <a:gd name="connsiteY3" fmla="*/ 37942 h 216269"/>
                  <a:gd name="connsiteX0" fmla="*/ 0 w 140385"/>
                  <a:gd name="connsiteY0" fmla="*/ 56913 h 235240"/>
                  <a:gd name="connsiteX1" fmla="*/ 30353 w 140385"/>
                  <a:gd name="connsiteY1" fmla="*/ 235240 h 235240"/>
                  <a:gd name="connsiteX2" fmla="*/ 140385 w 140385"/>
                  <a:gd name="connsiteY2" fmla="*/ 0 h 235240"/>
                  <a:gd name="connsiteX3" fmla="*/ 0 w 140385"/>
                  <a:gd name="connsiteY3" fmla="*/ 56913 h 235240"/>
                </a:gdLst>
                <a:ahLst/>
                <a:cxnLst>
                  <a:cxn ang="0">
                    <a:pos x="connsiteX0" y="connsiteY0"/>
                  </a:cxn>
                  <a:cxn ang="0">
                    <a:pos x="connsiteX1" y="connsiteY1"/>
                  </a:cxn>
                  <a:cxn ang="0">
                    <a:pos x="connsiteX2" y="connsiteY2"/>
                  </a:cxn>
                  <a:cxn ang="0">
                    <a:pos x="connsiteX3" y="connsiteY3"/>
                  </a:cxn>
                </a:cxnLst>
                <a:rect l="l" t="t" r="r" b="b"/>
                <a:pathLst>
                  <a:path w="140385" h="235240">
                    <a:moveTo>
                      <a:pt x="0" y="56913"/>
                    </a:moveTo>
                    <a:lnTo>
                      <a:pt x="30353" y="235240"/>
                    </a:lnTo>
                    <a:lnTo>
                      <a:pt x="140385" y="0"/>
                    </a:lnTo>
                    <a:lnTo>
                      <a:pt x="0" y="56913"/>
                    </a:lnTo>
                    <a:close/>
                  </a:path>
                </a:pathLst>
              </a:custGeom>
              <a:solidFill>
                <a:srgbClr val="B36326">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sp>
          <p:nvSpPr>
            <p:cNvPr id="46" name="Freeform 88">
              <a:extLst>
                <a:ext uri="{FF2B5EF4-FFF2-40B4-BE49-F238E27FC236}">
                  <a16:creationId xmlns:a16="http://schemas.microsoft.com/office/drawing/2014/main" id="{338ECADA-34C5-5E3D-6F6E-E37DB010E1F8}"/>
                </a:ext>
              </a:extLst>
            </p:cNvPr>
            <p:cNvSpPr/>
            <p:nvPr/>
          </p:nvSpPr>
          <p:spPr>
            <a:xfrm rot="16978770" flipH="1">
              <a:off x="3177992" y="4239767"/>
              <a:ext cx="264179" cy="434429"/>
            </a:xfrm>
            <a:custGeom>
              <a:avLst/>
              <a:gdLst>
                <a:gd name="connsiteX0" fmla="*/ 334536 w 334536"/>
                <a:gd name="connsiteY0" fmla="*/ 0 h 550127"/>
                <a:gd name="connsiteX1" fmla="*/ 14868 w 334536"/>
                <a:gd name="connsiteY1" fmla="*/ 275064 h 550127"/>
                <a:gd name="connsiteX2" fmla="*/ 0 w 334536"/>
                <a:gd name="connsiteY2" fmla="*/ 550127 h 550127"/>
                <a:gd name="connsiteX3" fmla="*/ 334536 w 334536"/>
                <a:gd name="connsiteY3" fmla="*/ 282498 h 550127"/>
                <a:gd name="connsiteX4" fmla="*/ 334536 w 334536"/>
                <a:gd name="connsiteY4" fmla="*/ 0 h 550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36" h="550127">
                  <a:moveTo>
                    <a:pt x="334536" y="0"/>
                  </a:moveTo>
                  <a:lnTo>
                    <a:pt x="14868" y="275064"/>
                  </a:lnTo>
                  <a:lnTo>
                    <a:pt x="0" y="550127"/>
                  </a:lnTo>
                  <a:lnTo>
                    <a:pt x="334536" y="282498"/>
                  </a:lnTo>
                  <a:lnTo>
                    <a:pt x="334536" y="0"/>
                  </a:lnTo>
                  <a:close/>
                </a:path>
              </a:pathLst>
            </a:custGeom>
            <a:solidFill>
              <a:srgbClr val="B36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sp>
        <p:nvSpPr>
          <p:cNvPr id="57" name="TextBox 56">
            <a:extLst>
              <a:ext uri="{FF2B5EF4-FFF2-40B4-BE49-F238E27FC236}">
                <a16:creationId xmlns:a16="http://schemas.microsoft.com/office/drawing/2014/main" id="{1709BE8F-C152-A450-FAFE-4F7C2744BD86}"/>
              </a:ext>
            </a:extLst>
          </p:cNvPr>
          <p:cNvSpPr txBox="1"/>
          <p:nvPr/>
        </p:nvSpPr>
        <p:spPr>
          <a:xfrm>
            <a:off x="3650942" y="2257666"/>
            <a:ext cx="613990" cy="369332"/>
          </a:xfrm>
          <a:prstGeom prst="rect">
            <a:avLst/>
          </a:prstGeom>
          <a:noFill/>
          <a:ln>
            <a:noFill/>
          </a:ln>
        </p:spPr>
        <p:txBody>
          <a:bodyPr wrap="square" rtlCol="0">
            <a:spAutoFit/>
          </a:bodyPr>
          <a:lstStyle/>
          <a:p>
            <a:r>
              <a:rPr lang="en-US" b="1" dirty="0">
                <a:solidFill>
                  <a:schemeClr val="bg1"/>
                </a:solidFill>
                <a:latin typeface="Noto Sans" panose="020B0502040504020204" pitchFamily="34" charset="0"/>
              </a:rPr>
              <a:t>01.</a:t>
            </a:r>
          </a:p>
        </p:txBody>
      </p:sp>
      <p:sp>
        <p:nvSpPr>
          <p:cNvPr id="58" name="TextBox 57">
            <a:extLst>
              <a:ext uri="{FF2B5EF4-FFF2-40B4-BE49-F238E27FC236}">
                <a16:creationId xmlns:a16="http://schemas.microsoft.com/office/drawing/2014/main" id="{D53E974E-1633-0116-ACB9-BE3A74A7805C}"/>
              </a:ext>
            </a:extLst>
          </p:cNvPr>
          <p:cNvSpPr txBox="1"/>
          <p:nvPr/>
        </p:nvSpPr>
        <p:spPr>
          <a:xfrm>
            <a:off x="8907856" y="2257666"/>
            <a:ext cx="613990" cy="369332"/>
          </a:xfrm>
          <a:prstGeom prst="rect">
            <a:avLst/>
          </a:prstGeom>
          <a:noFill/>
          <a:ln>
            <a:noFill/>
          </a:ln>
        </p:spPr>
        <p:txBody>
          <a:bodyPr wrap="square" rtlCol="0">
            <a:spAutoFit/>
          </a:bodyPr>
          <a:lstStyle/>
          <a:p>
            <a:r>
              <a:rPr lang="en-US" b="1" dirty="0">
                <a:solidFill>
                  <a:schemeClr val="bg1"/>
                </a:solidFill>
                <a:latin typeface="Noto Sans" panose="020B0502040504020204" pitchFamily="34" charset="0"/>
              </a:rPr>
              <a:t>02.</a:t>
            </a:r>
          </a:p>
        </p:txBody>
      </p:sp>
      <p:sp>
        <p:nvSpPr>
          <p:cNvPr id="59" name="TextBox 58">
            <a:extLst>
              <a:ext uri="{FF2B5EF4-FFF2-40B4-BE49-F238E27FC236}">
                <a16:creationId xmlns:a16="http://schemas.microsoft.com/office/drawing/2014/main" id="{D9283EDA-3444-1EE5-FB35-0BC32A8EA915}"/>
              </a:ext>
            </a:extLst>
          </p:cNvPr>
          <p:cNvSpPr txBox="1"/>
          <p:nvPr/>
        </p:nvSpPr>
        <p:spPr>
          <a:xfrm>
            <a:off x="8907856" y="4290498"/>
            <a:ext cx="613990" cy="369332"/>
          </a:xfrm>
          <a:prstGeom prst="rect">
            <a:avLst/>
          </a:prstGeom>
          <a:noFill/>
          <a:ln>
            <a:noFill/>
          </a:ln>
        </p:spPr>
        <p:txBody>
          <a:bodyPr wrap="square" rtlCol="0">
            <a:spAutoFit/>
          </a:bodyPr>
          <a:lstStyle/>
          <a:p>
            <a:r>
              <a:rPr lang="en-US" b="1" dirty="0">
                <a:solidFill>
                  <a:schemeClr val="bg1"/>
                </a:solidFill>
                <a:latin typeface="Noto Sans" panose="020B0502040504020204" pitchFamily="34" charset="0"/>
              </a:rPr>
              <a:t>04.</a:t>
            </a:r>
          </a:p>
        </p:txBody>
      </p:sp>
      <p:sp>
        <p:nvSpPr>
          <p:cNvPr id="60" name="TextBox 59">
            <a:extLst>
              <a:ext uri="{FF2B5EF4-FFF2-40B4-BE49-F238E27FC236}">
                <a16:creationId xmlns:a16="http://schemas.microsoft.com/office/drawing/2014/main" id="{E663B873-1B5F-A6B5-3324-3A44C6015612}"/>
              </a:ext>
            </a:extLst>
          </p:cNvPr>
          <p:cNvSpPr txBox="1"/>
          <p:nvPr/>
        </p:nvSpPr>
        <p:spPr>
          <a:xfrm>
            <a:off x="3696886" y="4290498"/>
            <a:ext cx="613990" cy="369332"/>
          </a:xfrm>
          <a:prstGeom prst="rect">
            <a:avLst/>
          </a:prstGeom>
          <a:noFill/>
          <a:ln>
            <a:noFill/>
          </a:ln>
        </p:spPr>
        <p:txBody>
          <a:bodyPr wrap="square" rtlCol="0">
            <a:spAutoFit/>
          </a:bodyPr>
          <a:lstStyle/>
          <a:p>
            <a:r>
              <a:rPr lang="en-US" b="1" dirty="0">
                <a:solidFill>
                  <a:schemeClr val="bg1"/>
                </a:solidFill>
                <a:latin typeface="Noto Sans" panose="020B0502040504020204" pitchFamily="34" charset="0"/>
              </a:rPr>
              <a:t>03.</a:t>
            </a:r>
          </a:p>
        </p:txBody>
      </p:sp>
      <p:sp>
        <p:nvSpPr>
          <p:cNvPr id="61" name="TextBox 60">
            <a:extLst>
              <a:ext uri="{FF2B5EF4-FFF2-40B4-BE49-F238E27FC236}">
                <a16:creationId xmlns:a16="http://schemas.microsoft.com/office/drawing/2014/main" id="{230B706D-346E-0070-33E7-6346FE6213E8}"/>
              </a:ext>
            </a:extLst>
          </p:cNvPr>
          <p:cNvSpPr txBox="1"/>
          <p:nvPr/>
        </p:nvSpPr>
        <p:spPr>
          <a:xfrm>
            <a:off x="4213494" y="2184185"/>
            <a:ext cx="2228684" cy="1815882"/>
          </a:xfrm>
          <a:prstGeom prst="rect">
            <a:avLst/>
          </a:prstGeom>
          <a:noFill/>
          <a:ln>
            <a:noFill/>
          </a:ln>
        </p:spPr>
        <p:txBody>
          <a:bodyPr wrap="square" rtlCol="0">
            <a:spAutoFit/>
          </a:bodyPr>
          <a:lstStyle/>
          <a:p>
            <a:pPr marR="0" lvl="0">
              <a:spcBef>
                <a:spcPts val="0"/>
              </a:spcBef>
              <a:spcAft>
                <a:spcPts val="0"/>
              </a:spcAft>
              <a:tabLst>
                <a:tab pos="457200" algn="l"/>
              </a:tabLst>
            </a:pPr>
            <a:r>
              <a:rPr lang="en-US" sz="1600" b="1" dirty="0">
                <a:solidFill>
                  <a:schemeClr val="accent2"/>
                </a:solidFill>
                <a:effectLst/>
                <a:latin typeface="Noto Sans" panose="020B0502040504020204" pitchFamily="34" charset="0"/>
                <a:ea typeface="Noto Sans" panose="020B0502040504020204" pitchFamily="34" charset="0"/>
                <a:cs typeface="Noto Sans" panose="020B0502040504020204" pitchFamily="34" charset="0"/>
              </a:rPr>
              <a:t>Procurement tiered service delivery, including direct access, transactional processing, and centers of expertise</a:t>
            </a:r>
          </a:p>
        </p:txBody>
      </p:sp>
      <p:sp>
        <p:nvSpPr>
          <p:cNvPr id="62" name="TextBox 61">
            <a:extLst>
              <a:ext uri="{FF2B5EF4-FFF2-40B4-BE49-F238E27FC236}">
                <a16:creationId xmlns:a16="http://schemas.microsoft.com/office/drawing/2014/main" id="{25BA00C7-0880-09C7-A918-0B2E98E30755}"/>
              </a:ext>
            </a:extLst>
          </p:cNvPr>
          <p:cNvSpPr txBox="1"/>
          <p:nvPr/>
        </p:nvSpPr>
        <p:spPr>
          <a:xfrm>
            <a:off x="4213494" y="4248190"/>
            <a:ext cx="2228684" cy="1323439"/>
          </a:xfrm>
          <a:prstGeom prst="rect">
            <a:avLst/>
          </a:prstGeom>
          <a:noFill/>
          <a:ln>
            <a:noFill/>
          </a:ln>
        </p:spPr>
        <p:txBody>
          <a:bodyPr wrap="square" rtlCol="0">
            <a:spAutoFit/>
          </a:bodyPr>
          <a:lstStyle/>
          <a:p>
            <a:pPr marR="0" lvl="0">
              <a:spcBef>
                <a:spcPts val="0"/>
              </a:spcBef>
              <a:spcAft>
                <a:spcPts val="0"/>
              </a:spcAft>
              <a:tabLst>
                <a:tab pos="457200" algn="l"/>
              </a:tabLst>
            </a:pPr>
            <a:r>
              <a:rPr lang="en-US" sz="1600" b="1" dirty="0">
                <a:solidFill>
                  <a:srgbClr val="FF9300"/>
                </a:solidFill>
                <a:latin typeface="Noto Sans" panose="020B0502040504020204" pitchFamily="34" charset="0"/>
                <a:ea typeface="Noto Sans" panose="020B0502040504020204" pitchFamily="34" charset="0"/>
                <a:cs typeface="Noto Sans" panose="020B0502040504020204" pitchFamily="34" charset="0"/>
              </a:rPr>
              <a:t>Quantitative and qualitative benefits of shifting to a leading practice model</a:t>
            </a:r>
          </a:p>
        </p:txBody>
      </p:sp>
      <p:sp>
        <p:nvSpPr>
          <p:cNvPr id="63" name="TextBox 62">
            <a:extLst>
              <a:ext uri="{FF2B5EF4-FFF2-40B4-BE49-F238E27FC236}">
                <a16:creationId xmlns:a16="http://schemas.microsoft.com/office/drawing/2014/main" id="{BF928F87-A7F6-A6E6-F384-601C6491C560}"/>
              </a:ext>
            </a:extLst>
          </p:cNvPr>
          <p:cNvSpPr txBox="1"/>
          <p:nvPr/>
        </p:nvSpPr>
        <p:spPr>
          <a:xfrm>
            <a:off x="9369112" y="2195760"/>
            <a:ext cx="2228684" cy="1569660"/>
          </a:xfrm>
          <a:prstGeom prst="rect">
            <a:avLst/>
          </a:prstGeom>
          <a:noFill/>
          <a:ln>
            <a:noFill/>
          </a:ln>
        </p:spPr>
        <p:txBody>
          <a:bodyPr wrap="square" rtlCol="0">
            <a:spAutoFit/>
          </a:bodyPr>
          <a:lstStyle/>
          <a:p>
            <a:pPr marR="0" lvl="0">
              <a:spcBef>
                <a:spcPts val="0"/>
              </a:spcBef>
              <a:spcAft>
                <a:spcPts val="0"/>
              </a:spcAft>
              <a:tabLst>
                <a:tab pos="457200" algn="l"/>
              </a:tabLst>
            </a:pPr>
            <a:r>
              <a:rPr lang="en-US" sz="1600" b="1" dirty="0">
                <a:solidFill>
                  <a:srgbClr val="00B050"/>
                </a:solidFill>
                <a:latin typeface="Noto Sans" panose="020B0502040504020204" pitchFamily="34" charset="0"/>
                <a:ea typeface="Noto Sans" panose="020B0502040504020204" pitchFamily="34" charset="0"/>
                <a:cs typeface="Noto Sans" panose="020B0502040504020204" pitchFamily="34" charset="0"/>
              </a:rPr>
              <a:t>Leading functional technologies, service delivery tools, and AI/automation enablers</a:t>
            </a:r>
          </a:p>
        </p:txBody>
      </p:sp>
      <p:sp>
        <p:nvSpPr>
          <p:cNvPr id="64" name="TextBox 63">
            <a:extLst>
              <a:ext uri="{FF2B5EF4-FFF2-40B4-BE49-F238E27FC236}">
                <a16:creationId xmlns:a16="http://schemas.microsoft.com/office/drawing/2014/main" id="{18AC6212-8ED5-ABE3-928B-94954F709A58}"/>
              </a:ext>
            </a:extLst>
          </p:cNvPr>
          <p:cNvSpPr txBox="1"/>
          <p:nvPr/>
        </p:nvSpPr>
        <p:spPr>
          <a:xfrm>
            <a:off x="9408092" y="4236615"/>
            <a:ext cx="2228684" cy="1077218"/>
          </a:xfrm>
          <a:prstGeom prst="rect">
            <a:avLst/>
          </a:prstGeom>
          <a:noFill/>
          <a:ln>
            <a:noFill/>
          </a:ln>
        </p:spPr>
        <p:txBody>
          <a:bodyPr wrap="square" rtlCol="0">
            <a:spAutoFit/>
          </a:bodyPr>
          <a:lstStyle/>
          <a:p>
            <a:pPr marR="0" lvl="0">
              <a:spcBef>
                <a:spcPts val="0"/>
              </a:spcBef>
              <a:spcAft>
                <a:spcPts val="0"/>
              </a:spcAft>
              <a:tabLst>
                <a:tab pos="457200" algn="l"/>
              </a:tabLst>
            </a:pPr>
            <a:r>
              <a:rPr lang="en-US" sz="1600" b="1" dirty="0">
                <a:solidFill>
                  <a:schemeClr val="accent2">
                    <a:lumMod val="50000"/>
                  </a:schemeClr>
                </a:solidFill>
                <a:latin typeface="Noto Sans" panose="020B0502040504020204" pitchFamily="34" charset="0"/>
                <a:ea typeface="Noto Sans" panose="020B0502040504020204" pitchFamily="34" charset="0"/>
                <a:cs typeface="Noto Sans" panose="020B0502040504020204" pitchFamily="34" charset="0"/>
              </a:rPr>
              <a:t>Efficient steps to begin your procurement transformation</a:t>
            </a:r>
          </a:p>
        </p:txBody>
      </p:sp>
    </p:spTree>
    <p:extLst>
      <p:ext uri="{BB962C8B-B14F-4D97-AF65-F5344CB8AC3E}">
        <p14:creationId xmlns:p14="http://schemas.microsoft.com/office/powerpoint/2010/main" val="11369978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57" grpId="0"/>
      <p:bldP spid="58" grpId="0"/>
      <p:bldP spid="59" grpId="0"/>
      <p:bldP spid="60" grpId="0"/>
      <p:bldP spid="61" grpId="0"/>
      <p:bldP spid="62" grpId="0"/>
      <p:bldP spid="63" grpId="0"/>
      <p:bldP spid="6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5B199-C13C-4E80-825E-9E0700A00BA6}"/>
              </a:ext>
            </a:extLst>
          </p:cNvPr>
          <p:cNvSpPr>
            <a:spLocks noGrp="1"/>
          </p:cNvSpPr>
          <p:nvPr>
            <p:ph type="title"/>
          </p:nvPr>
        </p:nvSpPr>
        <p:spPr/>
        <p:txBody>
          <a:bodyPr/>
          <a:lstStyle/>
          <a:p>
            <a:r>
              <a:rPr lang="en-US" dirty="0"/>
              <a:t>Introduction to ScottMadden</a:t>
            </a:r>
          </a:p>
        </p:txBody>
      </p:sp>
      <p:sp>
        <p:nvSpPr>
          <p:cNvPr id="3" name="Text Placeholder 2">
            <a:extLst>
              <a:ext uri="{FF2B5EF4-FFF2-40B4-BE49-F238E27FC236}">
                <a16:creationId xmlns:a16="http://schemas.microsoft.com/office/drawing/2014/main" id="{BEE13C8F-034C-6BE4-4182-128CBA32838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79290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around a table with laptops&#10;&#10;Description automatically generated">
            <a:extLst>
              <a:ext uri="{FF2B5EF4-FFF2-40B4-BE49-F238E27FC236}">
                <a16:creationId xmlns:a16="http://schemas.microsoft.com/office/drawing/2014/main" id="{3C0B839D-8F62-0FBB-ABE3-48B5EAFB590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5354"/>
                    </a14:imgEffect>
                    <a14:imgEffect>
                      <a14:saturation sat="135000"/>
                    </a14:imgEffect>
                  </a14:imgLayer>
                </a14:imgProps>
              </a:ext>
              <a:ext uri="{28A0092B-C50C-407E-A947-70E740481C1C}">
                <a14:useLocalDpi xmlns:a14="http://schemas.microsoft.com/office/drawing/2010/main"/>
              </a:ext>
            </a:extLst>
          </a:blip>
          <a:srcRect/>
          <a:stretch/>
        </p:blipFill>
        <p:spPr>
          <a:xfrm>
            <a:off x="462437" y="1732536"/>
            <a:ext cx="6202630" cy="2725164"/>
          </a:xfrm>
          <a:prstGeom prst="rect">
            <a:avLst/>
          </a:prstGeom>
        </p:spPr>
      </p:pic>
      <p:sp>
        <p:nvSpPr>
          <p:cNvPr id="2" name="Slide Number Placeholder 1"/>
          <p:cNvSpPr>
            <a:spLocks noGrp="1"/>
          </p:cNvSpPr>
          <p:nvPr>
            <p:ph type="sldNum" sz="quarter" idx="4"/>
          </p:nvPr>
        </p:nvSpPr>
        <p:spPr/>
        <p:txBody>
          <a:bodyPr/>
          <a:lstStyle/>
          <a:p>
            <a:fld id="{9AA6D16A-0A68-8445-85DB-A0BE8CCB51C7}" type="slidenum">
              <a:rPr lang="en-US" smtClean="0"/>
              <a:pPr/>
              <a:t>6</a:t>
            </a:fld>
            <a:endParaRPr lang="en-US" dirty="0"/>
          </a:p>
        </p:txBody>
      </p:sp>
      <p:sp>
        <p:nvSpPr>
          <p:cNvPr id="3" name="Title 2"/>
          <p:cNvSpPr>
            <a:spLocks noGrp="1"/>
          </p:cNvSpPr>
          <p:nvPr>
            <p:ph type="title"/>
          </p:nvPr>
        </p:nvSpPr>
        <p:spPr/>
        <p:txBody>
          <a:bodyPr>
            <a:normAutofit fontScale="90000"/>
          </a:bodyPr>
          <a:lstStyle/>
          <a:p>
            <a:r>
              <a:rPr lang="en-US" dirty="0"/>
              <a:t>Who We Are</a:t>
            </a:r>
          </a:p>
        </p:txBody>
      </p:sp>
      <p:sp>
        <p:nvSpPr>
          <p:cNvPr id="6" name="Text Placeholder 5">
            <a:extLst>
              <a:ext uri="{FF2B5EF4-FFF2-40B4-BE49-F238E27FC236}">
                <a16:creationId xmlns:a16="http://schemas.microsoft.com/office/drawing/2014/main" id="{82259711-22B0-CD13-0782-FE15FCFF59D2}"/>
              </a:ext>
            </a:extLst>
          </p:cNvPr>
          <p:cNvSpPr>
            <a:spLocks noGrp="1"/>
          </p:cNvSpPr>
          <p:nvPr>
            <p:ph type="body" sz="quarter" idx="10"/>
          </p:nvPr>
        </p:nvSpPr>
        <p:spPr/>
        <p:txBody>
          <a:bodyPr/>
          <a:lstStyle/>
          <a:p>
            <a:r>
              <a:rPr lang="en-US" dirty="0"/>
              <a:t>Introduction to ScottMadden</a:t>
            </a:r>
          </a:p>
        </p:txBody>
      </p:sp>
      <p:sp>
        <p:nvSpPr>
          <p:cNvPr id="49" name="Rectangle 48">
            <a:extLst>
              <a:ext uri="{FF2B5EF4-FFF2-40B4-BE49-F238E27FC236}">
                <a16:creationId xmlns:a16="http://schemas.microsoft.com/office/drawing/2014/main" id="{FEC7E90E-9923-DFF4-E362-8E3234CBDC69}"/>
              </a:ext>
            </a:extLst>
          </p:cNvPr>
          <p:cNvSpPr/>
          <p:nvPr/>
        </p:nvSpPr>
        <p:spPr>
          <a:xfrm>
            <a:off x="463246" y="1269561"/>
            <a:ext cx="6202630" cy="773854"/>
          </a:xfrm>
          <a:prstGeom prst="rect">
            <a:avLst/>
          </a:prstGeom>
          <a:gradFill flip="none" rotWithShape="1">
            <a:gsLst>
              <a:gs pos="0">
                <a:schemeClr val="accent2"/>
              </a:gs>
              <a:gs pos="95000">
                <a:srgbClr val="1B849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39" name="TextBox 38">
            <a:extLst>
              <a:ext uri="{FF2B5EF4-FFF2-40B4-BE49-F238E27FC236}">
                <a16:creationId xmlns:a16="http://schemas.microsoft.com/office/drawing/2014/main" id="{7DB24B22-FB71-D22C-326A-7CAC1FF6C402}"/>
              </a:ext>
            </a:extLst>
          </p:cNvPr>
          <p:cNvSpPr txBox="1"/>
          <p:nvPr/>
        </p:nvSpPr>
        <p:spPr>
          <a:xfrm>
            <a:off x="463244" y="1350064"/>
            <a:ext cx="6181022" cy="579646"/>
          </a:xfrm>
          <a:prstGeom prst="rect">
            <a:avLst/>
          </a:prstGeom>
          <a:noFill/>
          <a:ln>
            <a:noFill/>
          </a:ln>
        </p:spPr>
        <p:txBody>
          <a:bodyPr wrap="square">
            <a:spAutoFit/>
          </a:bodyPr>
          <a:lstStyle/>
          <a:p>
            <a:pPr algn="ctr">
              <a:lnSpc>
                <a:spcPts val="1900"/>
              </a:lnSpc>
            </a:pPr>
            <a:r>
              <a:rPr lang="en-US" sz="1600" b="1" dirty="0">
                <a:solidFill>
                  <a:schemeClr val="bg1"/>
                </a:solidFill>
                <a:latin typeface="Noto Sans" panose="020B0502040504020204" pitchFamily="34" charset="0"/>
              </a:rPr>
              <a:t>ScottMadden</a:t>
            </a:r>
            <a:r>
              <a:rPr lang="en-US" sz="1600" b="0" dirty="0">
                <a:solidFill>
                  <a:schemeClr val="bg1"/>
                </a:solidFill>
                <a:latin typeface="Noto Sans" panose="020B0502040504020204" pitchFamily="34" charset="0"/>
              </a:rPr>
              <a:t> is a </a:t>
            </a:r>
            <a:r>
              <a:rPr lang="en-US" sz="1600" dirty="0">
                <a:solidFill>
                  <a:schemeClr val="bg1"/>
                </a:solidFill>
                <a:latin typeface="Noto Sans" panose="020B0502040504020204" pitchFamily="34" charset="0"/>
              </a:rPr>
              <a:t>management consulting firm </a:t>
            </a:r>
            <a:r>
              <a:rPr lang="en-US" sz="1600" b="0" dirty="0">
                <a:solidFill>
                  <a:schemeClr val="bg1"/>
                </a:solidFill>
                <a:latin typeface="Noto Sans" panose="020B0502040504020204" pitchFamily="34" charset="0"/>
              </a:rPr>
              <a:t>with more than </a:t>
            </a:r>
            <a:r>
              <a:rPr lang="en-US" sz="1600" b="1" u="sng" dirty="0">
                <a:solidFill>
                  <a:schemeClr val="bg1"/>
                </a:solidFill>
                <a:latin typeface="Noto Sans" panose="020B0502040504020204" pitchFamily="34" charset="0"/>
              </a:rPr>
              <a:t>40 years</a:t>
            </a:r>
            <a:r>
              <a:rPr lang="en-US" sz="1600" b="1" dirty="0">
                <a:solidFill>
                  <a:schemeClr val="bg1"/>
                </a:solidFill>
                <a:latin typeface="Noto Sans" panose="020B0502040504020204" pitchFamily="34" charset="0"/>
              </a:rPr>
              <a:t> </a:t>
            </a:r>
            <a:r>
              <a:rPr lang="en-US" sz="1600" b="0" dirty="0">
                <a:solidFill>
                  <a:schemeClr val="bg1"/>
                </a:solidFill>
                <a:latin typeface="Noto Sans" panose="020B0502040504020204" pitchFamily="34" charset="0"/>
              </a:rPr>
              <a:t>of deep, hands-on experience.</a:t>
            </a:r>
          </a:p>
        </p:txBody>
      </p:sp>
      <p:sp>
        <p:nvSpPr>
          <p:cNvPr id="46" name="TextBox 45">
            <a:extLst>
              <a:ext uri="{FF2B5EF4-FFF2-40B4-BE49-F238E27FC236}">
                <a16:creationId xmlns:a16="http://schemas.microsoft.com/office/drawing/2014/main" id="{80046648-C1B6-621C-70B7-9F72F3E2881E}"/>
              </a:ext>
            </a:extLst>
          </p:cNvPr>
          <p:cNvSpPr txBox="1"/>
          <p:nvPr/>
        </p:nvSpPr>
        <p:spPr>
          <a:xfrm>
            <a:off x="473202" y="4602565"/>
            <a:ext cx="6202630" cy="1297791"/>
          </a:xfrm>
          <a:prstGeom prst="rect">
            <a:avLst/>
          </a:prstGeom>
          <a:noFill/>
          <a:ln>
            <a:noFill/>
          </a:ln>
        </p:spPr>
        <p:txBody>
          <a:bodyPr wrap="square">
            <a:spAutoFit/>
          </a:bodyPr>
          <a:lstStyle/>
          <a:p>
            <a:pPr>
              <a:spcBef>
                <a:spcPts val="1000"/>
              </a:spcBef>
              <a:defRPr/>
            </a:pPr>
            <a:r>
              <a:rPr kumimoji="0" lang="en-US" sz="1400" i="0" u="none" strike="noStrike" kern="1200" cap="none" spc="0" normalizeH="0" baseline="0" noProof="0" dirty="0">
                <a:ln>
                  <a:noFill/>
                </a:ln>
                <a:solidFill>
                  <a:srgbClr val="5E5F62"/>
                </a:solidFill>
                <a:effectLst/>
                <a:uLnTx/>
                <a:uFillTx/>
                <a:latin typeface="Noto Sans" panose="020B0502040504020204" pitchFamily="34" charset="0"/>
                <a:ea typeface="+mn-ea"/>
                <a:cs typeface="+mn-cs"/>
              </a:rPr>
              <a:t>We deliver a broad array of </a:t>
            </a:r>
            <a:r>
              <a:rPr kumimoji="0" lang="en-US" sz="1400" b="1" i="0" u="none" strike="noStrike" kern="1200" cap="none" spc="0" normalizeH="0" baseline="0" noProof="0" dirty="0">
                <a:ln>
                  <a:noFill/>
                </a:ln>
                <a:solidFill>
                  <a:schemeClr val="accent5"/>
                </a:solidFill>
                <a:effectLst/>
                <a:uLnTx/>
                <a:uFillTx/>
                <a:latin typeface="Noto Sans" panose="020B0502040504020204" pitchFamily="34" charset="0"/>
                <a:ea typeface="+mn-ea"/>
                <a:cs typeface="+mn-cs"/>
              </a:rPr>
              <a:t>corporate and shared services consulting services</a:t>
            </a:r>
            <a:r>
              <a:rPr kumimoji="0" lang="en-US" sz="1400" i="0" u="none" strike="noStrike" kern="1200" cap="none" spc="0" normalizeH="0" baseline="0" noProof="0" dirty="0">
                <a:ln>
                  <a:noFill/>
                </a:ln>
                <a:solidFill>
                  <a:srgbClr val="5E5F62"/>
                </a:solidFill>
                <a:effectLst/>
                <a:uLnTx/>
                <a:uFillTx/>
                <a:latin typeface="Noto Sans" panose="020B0502040504020204" pitchFamily="34" charset="0"/>
                <a:ea typeface="+mn-ea"/>
                <a:cs typeface="+mn-cs"/>
              </a:rPr>
              <a:t>—from strategic planning through implementation — across many industries, business units, and functions.</a:t>
            </a:r>
          </a:p>
          <a:p>
            <a:pPr>
              <a:spcBef>
                <a:spcPts val="1000"/>
              </a:spcBef>
              <a:defRPr/>
            </a:pPr>
            <a:r>
              <a:rPr kumimoji="0" lang="en-US" sz="1400" i="0" u="none" strike="noStrike" kern="1200" cap="none" spc="0" normalizeH="0" baseline="0" noProof="0" dirty="0">
                <a:ln>
                  <a:noFill/>
                </a:ln>
                <a:solidFill>
                  <a:srgbClr val="5E5F62"/>
                </a:solidFill>
                <a:effectLst/>
                <a:uLnTx/>
                <a:uFillTx/>
                <a:latin typeface="Noto Sans" panose="020B0502040504020204" pitchFamily="34" charset="0"/>
                <a:ea typeface="+mn-ea"/>
                <a:cs typeface="+mn-cs"/>
              </a:rPr>
              <a:t>Our </a:t>
            </a:r>
            <a:r>
              <a:rPr kumimoji="0" lang="en-US" sz="1400" b="1" i="0" u="none" strike="noStrike" kern="1200" cap="none" spc="0" normalizeH="0" baseline="0" noProof="0" dirty="0">
                <a:ln>
                  <a:noFill/>
                </a:ln>
                <a:solidFill>
                  <a:schemeClr val="accent5"/>
                </a:solidFill>
                <a:effectLst/>
                <a:uLnTx/>
                <a:uFillTx/>
                <a:latin typeface="Noto Sans" panose="020B0502040504020204" pitchFamily="34" charset="0"/>
                <a:ea typeface="+mn-ea"/>
                <a:cs typeface="+mn-cs"/>
              </a:rPr>
              <a:t>knowledge, expertise, and experience are unmatched </a:t>
            </a:r>
            <a:r>
              <a:rPr kumimoji="0" lang="en-US" sz="1400" i="0" u="none" strike="noStrike" kern="1200" cap="none" spc="0" normalizeH="0" baseline="0" noProof="0" dirty="0">
                <a:ln>
                  <a:noFill/>
                </a:ln>
                <a:solidFill>
                  <a:srgbClr val="5E5F62"/>
                </a:solidFill>
                <a:effectLst/>
                <a:uLnTx/>
                <a:uFillTx/>
                <a:latin typeface="Noto Sans" panose="020B0502040504020204" pitchFamily="34" charset="0"/>
                <a:ea typeface="+mn-ea"/>
                <a:cs typeface="+mn-cs"/>
              </a:rPr>
              <a:t>— no other firm has helped more clients with more unique solutions. </a:t>
            </a:r>
          </a:p>
        </p:txBody>
      </p:sp>
      <p:grpSp>
        <p:nvGrpSpPr>
          <p:cNvPr id="22" name="Group 21">
            <a:extLst>
              <a:ext uri="{FF2B5EF4-FFF2-40B4-BE49-F238E27FC236}">
                <a16:creationId xmlns:a16="http://schemas.microsoft.com/office/drawing/2014/main" id="{DC8E987E-AE90-614D-8DEB-07A1EFDC0A50}"/>
              </a:ext>
            </a:extLst>
          </p:cNvPr>
          <p:cNvGrpSpPr/>
          <p:nvPr/>
        </p:nvGrpSpPr>
        <p:grpSpPr>
          <a:xfrm>
            <a:off x="7341803" y="1196394"/>
            <a:ext cx="4415474" cy="4830530"/>
            <a:chOff x="7341803" y="1248238"/>
            <a:chExt cx="4415474" cy="4830530"/>
          </a:xfrm>
        </p:grpSpPr>
        <p:sp>
          <p:nvSpPr>
            <p:cNvPr id="23" name="Rectangle 22">
              <a:extLst>
                <a:ext uri="{FF2B5EF4-FFF2-40B4-BE49-F238E27FC236}">
                  <a16:creationId xmlns:a16="http://schemas.microsoft.com/office/drawing/2014/main" id="{D9B0B1E5-5973-F66C-3956-DC54C1934A90}"/>
                </a:ext>
              </a:extLst>
            </p:cNvPr>
            <p:cNvSpPr/>
            <p:nvPr/>
          </p:nvSpPr>
          <p:spPr>
            <a:xfrm rot="1800000">
              <a:off x="7341803" y="4881096"/>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4" name="Rectangle 23">
              <a:extLst>
                <a:ext uri="{FF2B5EF4-FFF2-40B4-BE49-F238E27FC236}">
                  <a16:creationId xmlns:a16="http://schemas.microsoft.com/office/drawing/2014/main" id="{BB5C6BA8-C4B4-B18F-04C2-96A25E6433E3}"/>
                </a:ext>
              </a:extLst>
            </p:cNvPr>
            <p:cNvSpPr/>
            <p:nvPr/>
          </p:nvSpPr>
          <p:spPr>
            <a:xfrm rot="1800000">
              <a:off x="7341803" y="3032074"/>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5" name="Rectangle 24">
              <a:extLst>
                <a:ext uri="{FF2B5EF4-FFF2-40B4-BE49-F238E27FC236}">
                  <a16:creationId xmlns:a16="http://schemas.microsoft.com/office/drawing/2014/main" id="{8B606A51-2315-0328-87AB-0013921EE135}"/>
                </a:ext>
              </a:extLst>
            </p:cNvPr>
            <p:cNvSpPr/>
            <p:nvPr/>
          </p:nvSpPr>
          <p:spPr>
            <a:xfrm rot="1800000">
              <a:off x="7341803" y="1548286"/>
              <a:ext cx="712381" cy="4674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6" name="Rounded Rectangle 25">
              <a:extLst>
                <a:ext uri="{FF2B5EF4-FFF2-40B4-BE49-F238E27FC236}">
                  <a16:creationId xmlns:a16="http://schemas.microsoft.com/office/drawing/2014/main" id="{DE2546F9-E467-F5A0-8934-9B80130E5E9D}"/>
                </a:ext>
              </a:extLst>
            </p:cNvPr>
            <p:cNvSpPr/>
            <p:nvPr/>
          </p:nvSpPr>
          <p:spPr>
            <a:xfrm>
              <a:off x="7447844" y="1248238"/>
              <a:ext cx="4309433" cy="4830530"/>
            </a:xfrm>
            <a:prstGeom prst="roundRect">
              <a:avLst>
                <a:gd name="adj" fmla="val 0"/>
              </a:avLst>
            </a:prstGeom>
            <a:solidFill>
              <a:srgbClr val="EFF0F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chemeClr val="tx1"/>
                </a:solidFill>
                <a:effectLst/>
                <a:uLnTx/>
                <a:uFillTx/>
                <a:latin typeface="Noto Sans" panose="020B0502040504020204" pitchFamily="34" charset="0"/>
                <a:ea typeface="+mn-ea"/>
                <a:cs typeface="+mn-cs"/>
              </a:endParaRPr>
            </a:p>
          </p:txBody>
        </p:sp>
      </p:grpSp>
      <p:grpSp>
        <p:nvGrpSpPr>
          <p:cNvPr id="27" name="Group 26">
            <a:extLst>
              <a:ext uri="{FF2B5EF4-FFF2-40B4-BE49-F238E27FC236}">
                <a16:creationId xmlns:a16="http://schemas.microsoft.com/office/drawing/2014/main" id="{9892679F-60F2-3139-8688-8DBC6A81C201}"/>
              </a:ext>
            </a:extLst>
          </p:cNvPr>
          <p:cNvGrpSpPr/>
          <p:nvPr/>
        </p:nvGrpSpPr>
        <p:grpSpPr>
          <a:xfrm>
            <a:off x="7272670" y="1389734"/>
            <a:ext cx="4659780" cy="4573548"/>
            <a:chOff x="7272670" y="1042667"/>
            <a:chExt cx="4659780" cy="4573548"/>
          </a:xfrm>
        </p:grpSpPr>
        <p:sp>
          <p:nvSpPr>
            <p:cNvPr id="28" name="Rectangle 27">
              <a:extLst>
                <a:ext uri="{FF2B5EF4-FFF2-40B4-BE49-F238E27FC236}">
                  <a16:creationId xmlns:a16="http://schemas.microsoft.com/office/drawing/2014/main" id="{A6634843-8DC6-887F-8066-C7DC5C0B9962}"/>
                </a:ext>
              </a:extLst>
            </p:cNvPr>
            <p:cNvSpPr/>
            <p:nvPr/>
          </p:nvSpPr>
          <p:spPr>
            <a:xfrm>
              <a:off x="7272671" y="1042667"/>
              <a:ext cx="4484606"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1600" b="1" dirty="0">
                  <a:solidFill>
                    <a:schemeClr val="bg1"/>
                  </a:solidFill>
                  <a:latin typeface="Noto Sans" panose="020B0502040504020204" pitchFamily="34" charset="0"/>
                </a:rPr>
                <a:t>Experience</a:t>
              </a:r>
              <a:endParaRPr kumimoji="0" lang="en-US" sz="1600" b="1" i="0" u="none" strike="noStrike" kern="1200" cap="none" spc="0" normalizeH="0" baseline="0" noProof="0" dirty="0">
                <a:ln>
                  <a:noFill/>
                </a:ln>
                <a:solidFill>
                  <a:schemeClr val="bg1"/>
                </a:solidFill>
                <a:effectLst/>
                <a:uLnTx/>
                <a:uFillTx/>
                <a:latin typeface="Noto Sans" panose="020B0502040504020204" pitchFamily="34" charset="0"/>
                <a:ea typeface="+mn-ea"/>
                <a:cs typeface="+mn-cs"/>
              </a:endParaRPr>
            </a:p>
          </p:txBody>
        </p:sp>
        <p:sp>
          <p:nvSpPr>
            <p:cNvPr id="29" name="Rectangle 28">
              <a:extLst>
                <a:ext uri="{FF2B5EF4-FFF2-40B4-BE49-F238E27FC236}">
                  <a16:creationId xmlns:a16="http://schemas.microsoft.com/office/drawing/2014/main" id="{1659DB87-5208-6E48-F2EA-73CCE065286F}"/>
                </a:ext>
              </a:extLst>
            </p:cNvPr>
            <p:cNvSpPr/>
            <p:nvPr/>
          </p:nvSpPr>
          <p:spPr>
            <a:xfrm>
              <a:off x="7272671" y="2532144"/>
              <a:ext cx="4484606"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lang="en-US" sz="1600" b="1" dirty="0">
                  <a:solidFill>
                    <a:schemeClr val="bg1"/>
                  </a:solidFill>
                  <a:latin typeface="Noto Sans" panose="020B0502040504020204" pitchFamily="34" charset="0"/>
                </a:rPr>
                <a:t>Scope</a:t>
              </a:r>
              <a:endParaRPr kumimoji="0" lang="en-US" sz="1600" b="1" i="0" u="none" strike="noStrike" kern="1200" cap="none" spc="0" normalizeH="0" baseline="0" noProof="0" dirty="0">
                <a:ln>
                  <a:noFill/>
                </a:ln>
                <a:solidFill>
                  <a:schemeClr val="bg1"/>
                </a:solidFill>
                <a:effectLst/>
                <a:uLnTx/>
                <a:uFillTx/>
                <a:latin typeface="Noto Sans" panose="020B0502040504020204" pitchFamily="34" charset="0"/>
                <a:ea typeface="+mn-ea"/>
                <a:cs typeface="+mn-cs"/>
              </a:endParaRPr>
            </a:p>
          </p:txBody>
        </p:sp>
        <p:sp>
          <p:nvSpPr>
            <p:cNvPr id="30" name="Rounded Rectangle 29">
              <a:extLst>
                <a:ext uri="{FF2B5EF4-FFF2-40B4-BE49-F238E27FC236}">
                  <a16:creationId xmlns:a16="http://schemas.microsoft.com/office/drawing/2014/main" id="{6396A197-F0CC-1963-688B-CBF689EE87FE}"/>
                </a:ext>
              </a:extLst>
            </p:cNvPr>
            <p:cNvSpPr/>
            <p:nvPr/>
          </p:nvSpPr>
          <p:spPr>
            <a:xfrm>
              <a:off x="7447845" y="2930513"/>
              <a:ext cx="4484605" cy="136949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tx1"/>
                  </a:solidFill>
                  <a:effectLst/>
                  <a:uLnTx/>
                  <a:uFillTx/>
                  <a:latin typeface="Noto Sans" panose="020B0502040504020204" pitchFamily="34" charset="0"/>
                  <a:cs typeface="Noto Sans" panose="020B0502040504020204" pitchFamily="34" charset="0"/>
                </a:rPr>
                <a:t>We have completed thousands of projects since the early ’90s, including hundreds of large, multi-year implementations. Our clients </a:t>
              </a:r>
              <a:r>
                <a:rPr lang="en-US" sz="1200" dirty="0">
                  <a:solidFill>
                    <a:schemeClr val="tx1"/>
                  </a:solidFill>
                  <a:latin typeface="Noto Sans" panose="020B0502040504020204" pitchFamily="34" charset="0"/>
                  <a:cs typeface="Noto Sans" panose="020B0502040504020204" pitchFamily="34" charset="0"/>
                </a:rPr>
                <a:t>represent </a:t>
              </a:r>
              <a:r>
                <a:rPr kumimoji="0" lang="en-US" sz="1200" u="none" strike="noStrike" kern="1200" cap="none" spc="0" normalizeH="0" baseline="0" noProof="0" dirty="0">
                  <a:ln>
                    <a:noFill/>
                  </a:ln>
                  <a:solidFill>
                    <a:schemeClr val="tx1"/>
                  </a:solidFill>
                  <a:effectLst/>
                  <a:uLnTx/>
                  <a:uFillTx/>
                  <a:latin typeface="Noto Sans" panose="020B0502040504020204" pitchFamily="34" charset="0"/>
                  <a:cs typeface="Noto Sans" panose="020B0502040504020204" pitchFamily="34" charset="0"/>
                </a:rPr>
                <a:t>a variety of industries from energy to healthcare to higher education to retail. Our areas of expertise span the spectrum of middle and back office corporate and shared services.</a:t>
              </a:r>
            </a:p>
          </p:txBody>
        </p:sp>
        <p:sp>
          <p:nvSpPr>
            <p:cNvPr id="33" name="Rounded Rectangle 32">
              <a:extLst>
                <a:ext uri="{FF2B5EF4-FFF2-40B4-BE49-F238E27FC236}">
                  <a16:creationId xmlns:a16="http://schemas.microsoft.com/office/drawing/2014/main" id="{5091D863-9B17-33CF-4DFC-FA47B54204C8}"/>
                </a:ext>
              </a:extLst>
            </p:cNvPr>
            <p:cNvSpPr/>
            <p:nvPr/>
          </p:nvSpPr>
          <p:spPr>
            <a:xfrm>
              <a:off x="7447845" y="4756514"/>
              <a:ext cx="4270953" cy="8597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Noto Sans" panose="020B0502040504020204" pitchFamily="34" charset="0"/>
                  <a:ea typeface="+mn-ea"/>
                  <a:cs typeface="+mn-cs"/>
                </a:rPr>
                <a:t>We have helped our clients with assessment, strategy, design, implementation, technology, business case and roadmap, governance, program management, and change management.</a:t>
              </a:r>
            </a:p>
          </p:txBody>
        </p:sp>
        <p:sp>
          <p:nvSpPr>
            <p:cNvPr id="34" name="Rectangle 33">
              <a:extLst>
                <a:ext uri="{FF2B5EF4-FFF2-40B4-BE49-F238E27FC236}">
                  <a16:creationId xmlns:a16="http://schemas.microsoft.com/office/drawing/2014/main" id="{72D5FE32-9862-8C94-B00F-2923D641B448}"/>
                </a:ext>
              </a:extLst>
            </p:cNvPr>
            <p:cNvSpPr/>
            <p:nvPr/>
          </p:nvSpPr>
          <p:spPr>
            <a:xfrm>
              <a:off x="7272670" y="4383382"/>
              <a:ext cx="4484607" cy="360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r>
                <a:rPr kumimoji="0" lang="en-US" sz="1600" b="1" i="0" u="none" strike="noStrike" kern="1200" cap="none" spc="0" normalizeH="0" baseline="0" noProof="0" dirty="0">
                  <a:ln>
                    <a:noFill/>
                  </a:ln>
                  <a:solidFill>
                    <a:schemeClr val="bg1"/>
                  </a:solidFill>
                  <a:effectLst/>
                  <a:uLnTx/>
                  <a:uFillTx/>
                  <a:latin typeface="Noto Sans" panose="020B0502040504020204" pitchFamily="34" charset="0"/>
                  <a:ea typeface="+mn-ea"/>
                  <a:cs typeface="+mn-cs"/>
                </a:rPr>
                <a:t>Services</a:t>
              </a:r>
            </a:p>
          </p:txBody>
        </p:sp>
        <p:sp>
          <p:nvSpPr>
            <p:cNvPr id="35" name="Rounded Rectangle 34">
              <a:extLst>
                <a:ext uri="{FF2B5EF4-FFF2-40B4-BE49-F238E27FC236}">
                  <a16:creationId xmlns:a16="http://schemas.microsoft.com/office/drawing/2014/main" id="{3951633C-CF43-5AC5-6244-E461AC1CFEDD}"/>
                </a:ext>
              </a:extLst>
            </p:cNvPr>
            <p:cNvSpPr/>
            <p:nvPr/>
          </p:nvSpPr>
          <p:spPr>
            <a:xfrm>
              <a:off x="7447845" y="1422238"/>
              <a:ext cx="4406698" cy="105608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tx1"/>
                  </a:solidFill>
                  <a:effectLst/>
                  <a:uLnTx/>
                  <a:uFillTx/>
                  <a:latin typeface="Noto Sans" panose="020B0502040504020204" pitchFamily="34" charset="0"/>
                  <a:cs typeface="Noto Sans" panose="020B0502040504020204" pitchFamily="34" charset="0"/>
                </a:rPr>
                <a:t>Our experienced team has been a pioneer in corporate</a:t>
              </a:r>
              <a:br>
                <a:rPr kumimoji="0" lang="en-US" sz="1200" u="none" strike="noStrike" kern="1200" cap="none" spc="0" normalizeH="0" baseline="0" noProof="0" dirty="0">
                  <a:ln>
                    <a:noFill/>
                  </a:ln>
                  <a:solidFill>
                    <a:schemeClr val="tx1"/>
                  </a:solidFill>
                  <a:effectLst/>
                  <a:uLnTx/>
                  <a:uFillTx/>
                  <a:latin typeface="Noto Sans" panose="020B0502040504020204" pitchFamily="34" charset="0"/>
                  <a:cs typeface="Noto Sans" panose="020B0502040504020204" pitchFamily="34" charset="0"/>
                </a:rPr>
              </a:br>
              <a:r>
                <a:rPr kumimoji="0" lang="en-US" sz="1200" u="none" strike="noStrike" kern="1200" cap="none" spc="0" normalizeH="0" baseline="0" noProof="0" dirty="0">
                  <a:ln>
                    <a:noFill/>
                  </a:ln>
                  <a:solidFill>
                    <a:schemeClr val="tx1"/>
                  </a:solidFill>
                  <a:effectLst/>
                  <a:uLnTx/>
                  <a:uFillTx/>
                  <a:latin typeface="Noto Sans" panose="020B0502040504020204" pitchFamily="34" charset="0"/>
                  <a:cs typeface="Noto Sans" panose="020B0502040504020204" pitchFamily="34" charset="0"/>
                </a:rPr>
                <a:t>and shared services since the practice began decades ago. We employ deep, cross-functional expertise to produce practical, measurable solutions.</a:t>
              </a:r>
              <a:endParaRPr lang="en-US" sz="1200" dirty="0">
                <a:solidFill>
                  <a:schemeClr val="tx1"/>
                </a:solidFill>
                <a:latin typeface="Noto Sans" panose="020B0502040504020204" pitchFamily="34" charset="0"/>
                <a:cs typeface="Noto Sans" panose="020B0502040504020204" pitchFamily="34" charset="0"/>
              </a:endParaRPr>
            </a:p>
          </p:txBody>
        </p:sp>
      </p:grpSp>
      <p:sp>
        <p:nvSpPr>
          <p:cNvPr id="36" name="Content Placeholder 4">
            <a:extLst>
              <a:ext uri="{FF2B5EF4-FFF2-40B4-BE49-F238E27FC236}">
                <a16:creationId xmlns:a16="http://schemas.microsoft.com/office/drawing/2014/main" id="{5C763C8B-1224-C557-0165-DFDD0E51E735}"/>
              </a:ext>
            </a:extLst>
          </p:cNvPr>
          <p:cNvSpPr txBox="1">
            <a:spLocks/>
          </p:cNvSpPr>
          <p:nvPr/>
        </p:nvSpPr>
        <p:spPr>
          <a:xfrm>
            <a:off x="7447844" y="836110"/>
            <a:ext cx="4744156" cy="400063"/>
          </a:xfrm>
          <a:prstGeom prst="rect">
            <a:avLst/>
          </a:prstGeom>
        </p:spPr>
        <p:txBody>
          <a:bodyPr lIns="18288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en-US" sz="1800" dirty="0">
                <a:solidFill>
                  <a:schemeClr val="accent5"/>
                </a:solidFill>
                <a:latin typeface="Noto Sans" panose="020B0502040504020204" pitchFamily="34" charset="0"/>
                <a:cs typeface="Noto Sans" panose="020B0502040504020204" pitchFamily="34" charset="0"/>
              </a:rPr>
              <a:t>CORPORATE &amp; SHARED SERVICES</a:t>
            </a:r>
          </a:p>
        </p:txBody>
      </p:sp>
      <p:pic>
        <p:nvPicPr>
          <p:cNvPr id="43" name="Picture 42">
            <a:extLst>
              <a:ext uri="{FF2B5EF4-FFF2-40B4-BE49-F238E27FC236}">
                <a16:creationId xmlns:a16="http://schemas.microsoft.com/office/drawing/2014/main" id="{A406F83E-B3BB-C638-D216-FD57FAD967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72074" y="6147001"/>
            <a:ext cx="3644803" cy="291584"/>
          </a:xfrm>
          <a:prstGeom prst="rect">
            <a:avLst/>
          </a:prstGeom>
        </p:spPr>
      </p:pic>
    </p:spTree>
    <p:extLst>
      <p:ext uri="{BB962C8B-B14F-4D97-AF65-F5344CB8AC3E}">
        <p14:creationId xmlns:p14="http://schemas.microsoft.com/office/powerpoint/2010/main" val="3643272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ounded Rectangle 92">
            <a:extLst>
              <a:ext uri="{FF2B5EF4-FFF2-40B4-BE49-F238E27FC236}">
                <a16:creationId xmlns:a16="http://schemas.microsoft.com/office/drawing/2014/main" id="{1CE59DD1-4970-6A2F-82ED-CA97666DA549}"/>
              </a:ext>
            </a:extLst>
          </p:cNvPr>
          <p:cNvSpPr/>
          <p:nvPr/>
        </p:nvSpPr>
        <p:spPr>
          <a:xfrm>
            <a:off x="6252944" y="4312516"/>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rgbClr val="A05EB5"/>
                </a:solidFill>
                <a:effectLst/>
                <a:uLnTx/>
                <a:uFillTx/>
                <a:latin typeface="Noto Sans" panose="020B0502040504020204" pitchFamily="34" charset="0"/>
                <a:ea typeface="+mn-ea"/>
                <a:cs typeface="+mn-cs"/>
              </a:rPr>
              <a:t>BUSINESS SUPPORT SERVICES</a:t>
            </a:r>
          </a:p>
          <a:p>
            <a:pPr marL="0" lvl="1" indent="0">
              <a:lnSpc>
                <a:spcPts val="1300"/>
              </a:lnSpc>
              <a:spcBef>
                <a:spcPts val="0"/>
              </a:spcBef>
              <a:spcAft>
                <a:spcPts val="0"/>
              </a:spcAft>
              <a:buClr>
                <a:schemeClr val="tx1"/>
              </a:buClr>
              <a:buSzPct val="70000"/>
              <a:buNone/>
            </a:pPr>
            <a:r>
              <a:rPr lang="en-US" sz="1050" dirty="0">
                <a:solidFill>
                  <a:schemeClr val="tx1"/>
                </a:solidFill>
                <a:latin typeface="Noto Sans" panose="020B0502040504020204" pitchFamily="34" charset="0"/>
              </a:rPr>
              <a:t>We help our clients </a:t>
            </a:r>
            <a:r>
              <a:rPr lang="en-US" sz="1050" b="1" dirty="0">
                <a:solidFill>
                  <a:schemeClr val="tx1"/>
                </a:solidFill>
                <a:latin typeface="Noto Sans" panose="020B0502040504020204" pitchFamily="34" charset="0"/>
              </a:rPr>
              <a:t>improve service response to the business</a:t>
            </a:r>
            <a:r>
              <a:rPr lang="en-US" sz="1050" dirty="0">
                <a:solidFill>
                  <a:schemeClr val="tx1"/>
                </a:solidFill>
                <a:latin typeface="Noto Sans" panose="020B0502040504020204" pitchFamily="34" charset="0"/>
              </a:rPr>
              <a:t>,</a:t>
            </a:r>
            <a:r>
              <a:rPr lang="en-US" sz="1050" b="1" dirty="0">
                <a:solidFill>
                  <a:schemeClr val="tx1"/>
                </a:solidFill>
                <a:latin typeface="Noto Sans" panose="020B0502040504020204" pitchFamily="34" charset="0"/>
              </a:rPr>
              <a:t> </a:t>
            </a:r>
            <a:r>
              <a:rPr lang="en-US" sz="1050" dirty="0">
                <a:solidFill>
                  <a:schemeClr val="tx1"/>
                </a:solidFill>
                <a:latin typeface="Noto Sans" panose="020B0502040504020204" pitchFamily="34" charset="0"/>
              </a:rPr>
              <a:t>including through the</a:t>
            </a:r>
            <a:r>
              <a:rPr lang="en-US" sz="1050" b="1" dirty="0">
                <a:solidFill>
                  <a:schemeClr val="tx1"/>
                </a:solidFill>
                <a:latin typeface="Noto Sans" panose="020B0502040504020204" pitchFamily="34" charset="0"/>
              </a:rPr>
              <a:t> integration of various administrative services </a:t>
            </a:r>
            <a:r>
              <a:rPr lang="en-US" sz="1050" dirty="0">
                <a:solidFill>
                  <a:schemeClr val="tx1"/>
                </a:solidFill>
                <a:latin typeface="Noto Sans" panose="020B0502040504020204" pitchFamily="34" charset="0"/>
              </a:rPr>
              <a:t>into their shared services model. Services often include real estate, facility maintenance, fleet, security, sales and marketing, insurance, customer service, research, and others. </a:t>
            </a:r>
          </a:p>
        </p:txBody>
      </p:sp>
      <p:sp>
        <p:nvSpPr>
          <p:cNvPr id="7" name="Rounded Rectangle 6">
            <a:extLst>
              <a:ext uri="{FF2B5EF4-FFF2-40B4-BE49-F238E27FC236}">
                <a16:creationId xmlns:a16="http://schemas.microsoft.com/office/drawing/2014/main" id="{A922BCEB-47F5-EE38-AF41-7FEE7EB896FB}"/>
              </a:ext>
            </a:extLst>
          </p:cNvPr>
          <p:cNvSpPr/>
          <p:nvPr/>
        </p:nvSpPr>
        <p:spPr>
          <a:xfrm>
            <a:off x="468094" y="271982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rgbClr val="C33A32"/>
                </a:solidFill>
                <a:effectLst/>
                <a:uLnTx/>
                <a:uFillTx/>
                <a:latin typeface="Noto Sans" panose="020B0502040504020204" pitchFamily="34" charset="0"/>
                <a:ea typeface="+mn-ea"/>
                <a:cs typeface="+mn-cs"/>
              </a:rPr>
              <a:t>FINANCE AND ACCOUNTING</a:t>
            </a:r>
          </a:p>
          <a:p>
            <a:pPr marL="0" lvl="1" indent="0">
              <a:lnSpc>
                <a:spcPts val="1300"/>
              </a:lnSpc>
              <a:spcBef>
                <a:spcPts val="0"/>
              </a:spcBef>
              <a:spcAft>
                <a:spcPts val="0"/>
              </a:spcAft>
              <a:buClr>
                <a:schemeClr val="tx1"/>
              </a:buClr>
              <a:buSzPct val="70000"/>
              <a:buNone/>
            </a:pPr>
            <a:r>
              <a:rPr lang="en-US" sz="1050" dirty="0">
                <a:solidFill>
                  <a:schemeClr val="tx1"/>
                </a:solidFill>
                <a:latin typeface="Noto Sans" panose="020B0502040504020204" pitchFamily="34" charset="0"/>
              </a:rPr>
              <a:t>We help companies </a:t>
            </a:r>
            <a:r>
              <a:rPr lang="en-US" sz="1050" b="1" dirty="0">
                <a:solidFill>
                  <a:schemeClr val="tx1"/>
                </a:solidFill>
                <a:latin typeface="Noto Sans" panose="020B0502040504020204" pitchFamily="34" charset="0"/>
              </a:rPr>
              <a:t>transform their finance and accounting operations</a:t>
            </a:r>
            <a:r>
              <a:rPr lang="en-US" sz="1050" dirty="0">
                <a:solidFill>
                  <a:schemeClr val="tx1"/>
                </a:solidFill>
                <a:latin typeface="Noto Sans" panose="020B0502040504020204" pitchFamily="34" charset="0"/>
              </a:rPr>
              <a:t>. Through enterprise financial business services, strategic centers of expertise, intelligent automation solutions, hybrid insource/outsource delivery models, and other solutions, we help you increase value for your company.</a:t>
            </a:r>
          </a:p>
        </p:txBody>
      </p:sp>
      <p:sp>
        <p:nvSpPr>
          <p:cNvPr id="36" name="Rounded Rectangle 35">
            <a:extLst>
              <a:ext uri="{FF2B5EF4-FFF2-40B4-BE49-F238E27FC236}">
                <a16:creationId xmlns:a16="http://schemas.microsoft.com/office/drawing/2014/main" id="{A62CAACC-6CB1-4B1B-2667-1DBB2D76C083}"/>
              </a:ext>
            </a:extLst>
          </p:cNvPr>
          <p:cNvSpPr/>
          <p:nvPr/>
        </p:nvSpPr>
        <p:spPr>
          <a:xfrm>
            <a:off x="468094" y="431771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chemeClr val="accent2"/>
                </a:solidFill>
                <a:effectLst/>
                <a:uLnTx/>
                <a:uFillTx/>
                <a:latin typeface="Noto Sans" panose="020B0502040504020204" pitchFamily="34" charset="0"/>
                <a:ea typeface="+mn-ea"/>
                <a:cs typeface="+mn-cs"/>
              </a:rPr>
              <a:t>HUMAN CAPITAL MANAGEMENT</a:t>
            </a:r>
            <a:endParaRPr lang="en-US" sz="1050" dirty="0">
              <a:solidFill>
                <a:schemeClr val="accent2"/>
              </a:solidFill>
              <a:latin typeface="Noto Sans" panose="020B0502040504020204" pitchFamily="34" charset="0"/>
            </a:endParaRPr>
          </a:p>
          <a:p>
            <a:pPr marL="0" lvl="1" indent="0">
              <a:lnSpc>
                <a:spcPts val="1300"/>
              </a:lnSpc>
              <a:spcBef>
                <a:spcPts val="0"/>
              </a:spcBef>
              <a:spcAft>
                <a:spcPts val="0"/>
              </a:spcAft>
              <a:buClr>
                <a:schemeClr val="tx1"/>
              </a:buClr>
              <a:buSzPct val="70000"/>
              <a:buNone/>
            </a:pPr>
            <a:r>
              <a:rPr lang="en-US" sz="1050" dirty="0">
                <a:solidFill>
                  <a:schemeClr val="tx1"/>
                </a:solidFill>
                <a:latin typeface="Noto Sans" panose="020B0502040504020204" pitchFamily="34" charset="0"/>
              </a:rPr>
              <a:t>We offer </a:t>
            </a:r>
            <a:r>
              <a:rPr lang="en-US" sz="1050" b="1" dirty="0">
                <a:solidFill>
                  <a:schemeClr val="tx1"/>
                </a:solidFill>
                <a:latin typeface="Noto Sans" panose="020B0502040504020204" pitchFamily="34" charset="0"/>
              </a:rPr>
              <a:t>HR transformation </a:t>
            </a:r>
            <a:r>
              <a:rPr lang="en-US" sz="1050" dirty="0">
                <a:solidFill>
                  <a:schemeClr val="tx1"/>
                </a:solidFill>
                <a:latin typeface="Noto Sans" panose="020B0502040504020204" pitchFamily="34" charset="0"/>
              </a:rPr>
              <a:t>(including HR shared services), analytics, HR systems (selection, implementation, and optimization), process design and continuous improvement, talent and employee engagement strategy and programs, and payroll—the services your organization needs to excel.</a:t>
            </a:r>
          </a:p>
        </p:txBody>
      </p:sp>
      <p:sp>
        <p:nvSpPr>
          <p:cNvPr id="40" name="Rounded Rectangle 39">
            <a:extLst>
              <a:ext uri="{FF2B5EF4-FFF2-40B4-BE49-F238E27FC236}">
                <a16:creationId xmlns:a16="http://schemas.microsoft.com/office/drawing/2014/main" id="{9F2C5784-E63D-D734-BA74-DBEC3181F8AD}"/>
              </a:ext>
            </a:extLst>
          </p:cNvPr>
          <p:cNvSpPr/>
          <p:nvPr/>
        </p:nvSpPr>
        <p:spPr>
          <a:xfrm>
            <a:off x="6242024" y="1131166"/>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chemeClr val="accent4"/>
                </a:solidFill>
                <a:effectLst/>
                <a:uLnTx/>
                <a:uFillTx/>
                <a:latin typeface="Noto Sans" panose="020B0502040504020204" pitchFamily="34" charset="0"/>
                <a:ea typeface="+mn-ea"/>
                <a:cs typeface="+mn-cs"/>
              </a:rPr>
              <a:t>INFORMATION TECHNOLOGY</a:t>
            </a:r>
          </a:p>
          <a:p>
            <a:pPr algn="l">
              <a:lnSpc>
                <a:spcPts val="1300"/>
              </a:lnSpc>
              <a:spcBef>
                <a:spcPts val="0"/>
              </a:spcBef>
              <a:spcAft>
                <a:spcPts val="0"/>
              </a:spcAft>
            </a:pPr>
            <a:r>
              <a:rPr lang="en-US" sz="1050" b="0" dirty="0">
                <a:solidFill>
                  <a:schemeClr val="tx1"/>
                </a:solidFill>
                <a:latin typeface="Noto Sans" panose="020B0502040504020204" pitchFamily="34" charset="0"/>
              </a:rPr>
              <a:t>From IT assessments and strategic direction to governance, cybersecurity, and risk and compliance management, we can help your organization </a:t>
            </a:r>
            <a:r>
              <a:rPr lang="en-US" sz="1050" b="1" dirty="0">
                <a:solidFill>
                  <a:schemeClr val="tx1"/>
                </a:solidFill>
                <a:latin typeface="Noto Sans" panose="020B0502040504020204" pitchFamily="34" charset="0"/>
              </a:rPr>
              <a:t>get the most out of its IT investment</a:t>
            </a:r>
            <a:r>
              <a:rPr lang="en-US" sz="1050" b="0" dirty="0">
                <a:solidFill>
                  <a:schemeClr val="tx1"/>
                </a:solidFill>
                <a:latin typeface="Noto Sans" panose="020B0502040504020204" pitchFamily="34" charset="0"/>
              </a:rPr>
              <a:t>. We also help you </a:t>
            </a:r>
            <a:r>
              <a:rPr lang="en-US" sz="1050" b="1" dirty="0">
                <a:solidFill>
                  <a:schemeClr val="tx1"/>
                </a:solidFill>
                <a:latin typeface="Noto Sans" panose="020B0502040504020204" pitchFamily="34" charset="0"/>
              </a:rPr>
              <a:t>optimize your projects</a:t>
            </a:r>
            <a:r>
              <a:rPr lang="en-US" sz="1050" dirty="0">
                <a:solidFill>
                  <a:schemeClr val="tx1"/>
                </a:solidFill>
                <a:latin typeface="Noto Sans" panose="020B0502040504020204" pitchFamily="34" charset="0"/>
              </a:rPr>
              <a:t> </a:t>
            </a:r>
            <a:r>
              <a:rPr lang="en-US" sz="1050" b="0" dirty="0">
                <a:solidFill>
                  <a:schemeClr val="tx1"/>
                </a:solidFill>
                <a:latin typeface="Noto Sans" panose="020B0502040504020204" pitchFamily="34" charset="0"/>
              </a:rPr>
              <a:t>to focus on delivering business outcomes not just installed technology.</a:t>
            </a:r>
          </a:p>
        </p:txBody>
      </p:sp>
      <p:sp>
        <p:nvSpPr>
          <p:cNvPr id="59" name="Rounded Rectangle 58">
            <a:extLst>
              <a:ext uri="{FF2B5EF4-FFF2-40B4-BE49-F238E27FC236}">
                <a16:creationId xmlns:a16="http://schemas.microsoft.com/office/drawing/2014/main" id="{41EC1239-2153-D6F5-7E76-71E17085AA12}"/>
              </a:ext>
            </a:extLst>
          </p:cNvPr>
          <p:cNvSpPr/>
          <p:nvPr/>
        </p:nvSpPr>
        <p:spPr>
          <a:xfrm>
            <a:off x="6242024" y="271982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rgbClr val="E4A710"/>
                </a:solidFill>
                <a:effectLst/>
                <a:uLnTx/>
                <a:uFillTx/>
                <a:latin typeface="Noto Sans" panose="020B0502040504020204" pitchFamily="34" charset="0"/>
                <a:ea typeface="+mn-ea"/>
                <a:cs typeface="+mn-cs"/>
              </a:rPr>
              <a:t>MULTIFUNCTION/GBS</a:t>
            </a:r>
          </a:p>
          <a:p>
            <a:pPr lvl="0">
              <a:lnSpc>
                <a:spcPts val="1300"/>
              </a:lnSpc>
              <a:spcBef>
                <a:spcPts val="0"/>
              </a:spcBef>
              <a:spcAft>
                <a:spcPts val="0"/>
              </a:spcAft>
              <a:defRPr/>
            </a:pPr>
            <a:r>
              <a:rPr lang="en-US" sz="1050" b="1" dirty="0">
                <a:solidFill>
                  <a:schemeClr val="tx1"/>
                </a:solidFill>
                <a:latin typeface="Noto Sans" panose="020B0502040504020204" pitchFamily="34" charset="0"/>
              </a:rPr>
              <a:t>We move shared services to the next generation</a:t>
            </a:r>
            <a:r>
              <a:rPr lang="en-US" sz="1050" b="0" dirty="0">
                <a:solidFill>
                  <a:schemeClr val="tx1"/>
                </a:solidFill>
                <a:latin typeface="Noto Sans" panose="020B0502040504020204" pitchFamily="34" charset="0"/>
              </a:rPr>
              <a:t>—integrating finance, human resources, information technology, supply chain, and/or other business services into a single, multifunction shared services or global business services operation with effective governance and management.</a:t>
            </a:r>
          </a:p>
        </p:txBody>
      </p:sp>
      <p:sp>
        <p:nvSpPr>
          <p:cNvPr id="2" name="Slide Number Placeholder 1">
            <a:extLst>
              <a:ext uri="{FF2B5EF4-FFF2-40B4-BE49-F238E27FC236}">
                <a16:creationId xmlns:a16="http://schemas.microsoft.com/office/drawing/2014/main" id="{83043BAB-B49F-4C3A-A5C4-4D27C918210F}"/>
              </a:ext>
            </a:extLst>
          </p:cNvPr>
          <p:cNvSpPr>
            <a:spLocks noGrp="1"/>
          </p:cNvSpPr>
          <p:nvPr>
            <p:ph type="sldNum" sz="quarter" idx="4"/>
          </p:nvPr>
        </p:nvSpPr>
        <p:spPr/>
        <p:txBody>
          <a:bodyPr/>
          <a:lstStyle/>
          <a:p>
            <a:fld id="{9AA6D16A-0A68-8445-85DB-A0BE8CCB51C7}" type="slidenum">
              <a:rPr lang="en-US" smtClean="0"/>
              <a:pPr/>
              <a:t>7</a:t>
            </a:fld>
            <a:endParaRPr lang="en-US" dirty="0"/>
          </a:p>
        </p:txBody>
      </p:sp>
      <p:sp>
        <p:nvSpPr>
          <p:cNvPr id="3" name="Title 2">
            <a:extLst>
              <a:ext uri="{FF2B5EF4-FFF2-40B4-BE49-F238E27FC236}">
                <a16:creationId xmlns:a16="http://schemas.microsoft.com/office/drawing/2014/main" id="{C307B544-32D6-499E-867D-EE5D93BADB97}"/>
              </a:ext>
            </a:extLst>
          </p:cNvPr>
          <p:cNvSpPr>
            <a:spLocks noGrp="1"/>
          </p:cNvSpPr>
          <p:nvPr>
            <p:ph type="title"/>
          </p:nvPr>
        </p:nvSpPr>
        <p:spPr/>
        <p:txBody>
          <a:bodyPr>
            <a:normAutofit fontScale="90000"/>
          </a:bodyPr>
          <a:lstStyle/>
          <a:p>
            <a:r>
              <a:rPr lang="en-US" dirty="0"/>
              <a:t>Areas of Focus</a:t>
            </a:r>
          </a:p>
        </p:txBody>
      </p:sp>
      <p:sp>
        <p:nvSpPr>
          <p:cNvPr id="6" name="Text Placeholder 5">
            <a:extLst>
              <a:ext uri="{FF2B5EF4-FFF2-40B4-BE49-F238E27FC236}">
                <a16:creationId xmlns:a16="http://schemas.microsoft.com/office/drawing/2014/main" id="{1D92F888-4056-4216-973B-23F5B2BE73C2}"/>
              </a:ext>
            </a:extLst>
          </p:cNvPr>
          <p:cNvSpPr>
            <a:spLocks noGrp="1"/>
          </p:cNvSpPr>
          <p:nvPr>
            <p:ph type="body" sz="quarter" idx="10"/>
          </p:nvPr>
        </p:nvSpPr>
        <p:spPr/>
        <p:txBody>
          <a:bodyPr/>
          <a:lstStyle/>
          <a:p>
            <a:r>
              <a:rPr lang="en-US" dirty="0"/>
              <a:t>Introduction to ScottMadden</a:t>
            </a:r>
          </a:p>
          <a:p>
            <a:endParaRPr lang="en-US" dirty="0"/>
          </a:p>
        </p:txBody>
      </p:sp>
      <p:grpSp>
        <p:nvGrpSpPr>
          <p:cNvPr id="196" name="Group 195">
            <a:extLst>
              <a:ext uri="{FF2B5EF4-FFF2-40B4-BE49-F238E27FC236}">
                <a16:creationId xmlns:a16="http://schemas.microsoft.com/office/drawing/2014/main" id="{8B51BAB5-1E57-7F97-120F-73393467A165}"/>
              </a:ext>
            </a:extLst>
          </p:cNvPr>
          <p:cNvGrpSpPr/>
          <p:nvPr/>
        </p:nvGrpSpPr>
        <p:grpSpPr>
          <a:xfrm>
            <a:off x="6472855" y="4634843"/>
            <a:ext cx="777240" cy="777240"/>
            <a:chOff x="664070" y="1602763"/>
            <a:chExt cx="777240" cy="777240"/>
          </a:xfrm>
        </p:grpSpPr>
        <p:sp>
          <p:nvSpPr>
            <p:cNvPr id="141" name="Oval 140">
              <a:extLst>
                <a:ext uri="{FF2B5EF4-FFF2-40B4-BE49-F238E27FC236}">
                  <a16:creationId xmlns:a16="http://schemas.microsoft.com/office/drawing/2014/main" id="{80AC7CD7-54EF-0101-9A65-3F3600ACBFC5}"/>
                </a:ext>
              </a:extLst>
            </p:cNvPr>
            <p:cNvSpPr>
              <a:spLocks noChangeAspect="1"/>
            </p:cNvSpPr>
            <p:nvPr/>
          </p:nvSpPr>
          <p:spPr>
            <a:xfrm>
              <a:off x="664070" y="1602763"/>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42" name="Oval 141">
              <a:extLst>
                <a:ext uri="{FF2B5EF4-FFF2-40B4-BE49-F238E27FC236}">
                  <a16:creationId xmlns:a16="http://schemas.microsoft.com/office/drawing/2014/main" id="{667E19CE-9D3C-9D47-5E67-7050A897D16A}"/>
                </a:ext>
              </a:extLst>
            </p:cNvPr>
            <p:cNvSpPr>
              <a:spLocks noChangeAspect="1"/>
            </p:cNvSpPr>
            <p:nvPr/>
          </p:nvSpPr>
          <p:spPr>
            <a:xfrm>
              <a:off x="728840" y="1667533"/>
              <a:ext cx="647700" cy="64770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nvGrpSpPr>
            <p:cNvPr id="79" name="Graphic 564">
              <a:extLst>
                <a:ext uri="{FF2B5EF4-FFF2-40B4-BE49-F238E27FC236}">
                  <a16:creationId xmlns:a16="http://schemas.microsoft.com/office/drawing/2014/main" id="{97F6B411-1C08-EDEC-4FB9-23D14F529DF2}"/>
                </a:ext>
              </a:extLst>
            </p:cNvPr>
            <p:cNvGrpSpPr>
              <a:grpSpLocks noChangeAspect="1"/>
            </p:cNvGrpSpPr>
            <p:nvPr/>
          </p:nvGrpSpPr>
          <p:grpSpPr>
            <a:xfrm>
              <a:off x="846950" y="1757935"/>
              <a:ext cx="411480" cy="411480"/>
              <a:chOff x="5924550" y="3257550"/>
              <a:chExt cx="342900" cy="342900"/>
            </a:xfrm>
            <a:solidFill>
              <a:schemeClr val="bg1"/>
            </a:solidFill>
          </p:grpSpPr>
          <p:sp>
            <p:nvSpPr>
              <p:cNvPr id="80" name="Freeform 111">
                <a:extLst>
                  <a:ext uri="{FF2B5EF4-FFF2-40B4-BE49-F238E27FC236}">
                    <a16:creationId xmlns:a16="http://schemas.microsoft.com/office/drawing/2014/main" id="{3CD68F09-05A6-1AFC-0145-1665D853D882}"/>
                  </a:ext>
                </a:extLst>
              </p:cNvPr>
              <p:cNvSpPr/>
              <p:nvPr/>
            </p:nvSpPr>
            <p:spPr>
              <a:xfrm>
                <a:off x="5964679" y="3394615"/>
                <a:ext cx="259492" cy="85725"/>
              </a:xfrm>
              <a:custGeom>
                <a:avLst/>
                <a:gdLst>
                  <a:gd name="connsiteX0" fmla="*/ 14550 w 259491"/>
                  <a:gd name="connsiteY0" fmla="*/ 59436 h 85725"/>
                  <a:gd name="connsiteX1" fmla="*/ 123815 w 259491"/>
                  <a:gd name="connsiteY1" fmla="*/ 59436 h 85725"/>
                  <a:gd name="connsiteX2" fmla="*/ 123815 w 259491"/>
                  <a:gd name="connsiteY2" fmla="*/ 91821 h 85725"/>
                  <a:gd name="connsiteX3" fmla="*/ 138365 w 259491"/>
                  <a:gd name="connsiteY3" fmla="*/ 91821 h 85725"/>
                  <a:gd name="connsiteX4" fmla="*/ 138365 w 259491"/>
                  <a:gd name="connsiteY4" fmla="*/ 59436 h 85725"/>
                  <a:gd name="connsiteX5" fmla="*/ 247722 w 259491"/>
                  <a:gd name="connsiteY5" fmla="*/ 59436 h 85725"/>
                  <a:gd name="connsiteX6" fmla="*/ 247722 w 259491"/>
                  <a:gd name="connsiteY6" fmla="*/ 91821 h 85725"/>
                  <a:gd name="connsiteX7" fmla="*/ 262272 w 259491"/>
                  <a:gd name="connsiteY7" fmla="*/ 91821 h 85725"/>
                  <a:gd name="connsiteX8" fmla="*/ 262272 w 259491"/>
                  <a:gd name="connsiteY8" fmla="*/ 59436 h 85725"/>
                  <a:gd name="connsiteX9" fmla="*/ 262272 w 259491"/>
                  <a:gd name="connsiteY9" fmla="*/ 44577 h 85725"/>
                  <a:gd name="connsiteX10" fmla="*/ 138365 w 259491"/>
                  <a:gd name="connsiteY10" fmla="*/ 44577 h 85725"/>
                  <a:gd name="connsiteX11" fmla="*/ 138365 w 259491"/>
                  <a:gd name="connsiteY11" fmla="*/ 0 h 85725"/>
                  <a:gd name="connsiteX12" fmla="*/ 123815 w 259491"/>
                  <a:gd name="connsiteY12" fmla="*/ 0 h 85725"/>
                  <a:gd name="connsiteX13" fmla="*/ 123815 w 259491"/>
                  <a:gd name="connsiteY13" fmla="*/ 44577 h 85725"/>
                  <a:gd name="connsiteX14" fmla="*/ 0 w 259491"/>
                  <a:gd name="connsiteY14" fmla="*/ 44577 h 85725"/>
                  <a:gd name="connsiteX15" fmla="*/ 0 w 259491"/>
                  <a:gd name="connsiteY15" fmla="*/ 59436 h 85725"/>
                  <a:gd name="connsiteX16" fmla="*/ 0 w 259491"/>
                  <a:gd name="connsiteY16" fmla="*/ 91821 h 85725"/>
                  <a:gd name="connsiteX17" fmla="*/ 14550 w 259491"/>
                  <a:gd name="connsiteY17" fmla="*/ 91821 h 85725"/>
                  <a:gd name="connsiteX18" fmla="*/ 14550 w 259491"/>
                  <a:gd name="connsiteY18" fmla="*/ 5943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9491" h="85725">
                    <a:moveTo>
                      <a:pt x="14550" y="59436"/>
                    </a:moveTo>
                    <a:lnTo>
                      <a:pt x="123815" y="59436"/>
                    </a:lnTo>
                    <a:lnTo>
                      <a:pt x="123815" y="91821"/>
                    </a:lnTo>
                    <a:lnTo>
                      <a:pt x="138365" y="91821"/>
                    </a:lnTo>
                    <a:lnTo>
                      <a:pt x="138365" y="59436"/>
                    </a:lnTo>
                    <a:lnTo>
                      <a:pt x="247722" y="59436"/>
                    </a:lnTo>
                    <a:lnTo>
                      <a:pt x="247722" y="91821"/>
                    </a:lnTo>
                    <a:lnTo>
                      <a:pt x="262272" y="91821"/>
                    </a:lnTo>
                    <a:lnTo>
                      <a:pt x="262272" y="59436"/>
                    </a:lnTo>
                    <a:lnTo>
                      <a:pt x="262272" y="44577"/>
                    </a:lnTo>
                    <a:lnTo>
                      <a:pt x="138365" y="44577"/>
                    </a:lnTo>
                    <a:lnTo>
                      <a:pt x="138365" y="0"/>
                    </a:lnTo>
                    <a:lnTo>
                      <a:pt x="123815" y="0"/>
                    </a:lnTo>
                    <a:lnTo>
                      <a:pt x="123815" y="44577"/>
                    </a:lnTo>
                    <a:lnTo>
                      <a:pt x="0" y="44577"/>
                    </a:lnTo>
                    <a:lnTo>
                      <a:pt x="0" y="59436"/>
                    </a:lnTo>
                    <a:lnTo>
                      <a:pt x="0" y="91821"/>
                    </a:lnTo>
                    <a:lnTo>
                      <a:pt x="14550" y="91821"/>
                    </a:lnTo>
                    <a:lnTo>
                      <a:pt x="14550" y="59436"/>
                    </a:ln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81" name="Freeform 112">
                <a:extLst>
                  <a:ext uri="{FF2B5EF4-FFF2-40B4-BE49-F238E27FC236}">
                    <a16:creationId xmlns:a16="http://schemas.microsoft.com/office/drawing/2014/main" id="{EB233102-93BE-C0D7-8F45-BA886163B42A}"/>
                  </a:ext>
                </a:extLst>
              </p:cNvPr>
              <p:cNvSpPr/>
              <p:nvPr/>
            </p:nvSpPr>
            <p:spPr>
              <a:xfrm>
                <a:off x="5947812" y="3327464"/>
                <a:ext cx="46338" cy="47625"/>
              </a:xfrm>
              <a:custGeom>
                <a:avLst/>
                <a:gdLst>
                  <a:gd name="connsiteX0" fmla="*/ 49303 w 46337"/>
                  <a:gd name="connsiteY0" fmla="*/ 25336 h 47625"/>
                  <a:gd name="connsiteX1" fmla="*/ 24652 w 46337"/>
                  <a:gd name="connsiteY1" fmla="*/ 50673 h 47625"/>
                  <a:gd name="connsiteX2" fmla="*/ 0 w 46337"/>
                  <a:gd name="connsiteY2" fmla="*/ 25336 h 47625"/>
                  <a:gd name="connsiteX3" fmla="*/ 0 w 46337"/>
                  <a:gd name="connsiteY3" fmla="*/ 25336 h 47625"/>
                  <a:gd name="connsiteX4" fmla="*/ 24652 w 46337"/>
                  <a:gd name="connsiteY4" fmla="*/ 0 h 47625"/>
                  <a:gd name="connsiteX5" fmla="*/ 49303 w 46337"/>
                  <a:gd name="connsiteY5" fmla="*/ 2533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37" h="47625">
                    <a:moveTo>
                      <a:pt x="49303" y="25336"/>
                    </a:moveTo>
                    <a:cubicBezTo>
                      <a:pt x="49303" y="39329"/>
                      <a:pt x="38267" y="50673"/>
                      <a:pt x="24652" y="50673"/>
                    </a:cubicBezTo>
                    <a:cubicBezTo>
                      <a:pt x="11037" y="50673"/>
                      <a:pt x="0" y="39329"/>
                      <a:pt x="0" y="25336"/>
                    </a:cubicBezTo>
                    <a:lnTo>
                      <a:pt x="0" y="25336"/>
                    </a:lnTo>
                    <a:cubicBezTo>
                      <a:pt x="0" y="11344"/>
                      <a:pt x="11037" y="0"/>
                      <a:pt x="24652" y="0"/>
                    </a:cubicBezTo>
                    <a:cubicBezTo>
                      <a:pt x="38267" y="0"/>
                      <a:pt x="49303" y="11344"/>
                      <a:pt x="49303" y="25336"/>
                    </a:cubicBez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82" name="Freeform 113">
                <a:extLst>
                  <a:ext uri="{FF2B5EF4-FFF2-40B4-BE49-F238E27FC236}">
                    <a16:creationId xmlns:a16="http://schemas.microsoft.com/office/drawing/2014/main" id="{B9280D4C-12F2-B001-3143-1A1EBA82DE02}"/>
                  </a:ext>
                </a:extLst>
              </p:cNvPr>
              <p:cNvSpPr/>
              <p:nvPr/>
            </p:nvSpPr>
            <p:spPr>
              <a:xfrm>
                <a:off x="5926311" y="3375946"/>
                <a:ext cx="83408" cy="47625"/>
              </a:xfrm>
              <a:custGeom>
                <a:avLst/>
                <a:gdLst>
                  <a:gd name="connsiteX0" fmla="*/ 92398 w 83408"/>
                  <a:gd name="connsiteY0" fmla="*/ 26479 h 47625"/>
                  <a:gd name="connsiteX1" fmla="*/ 10497 w 83408"/>
                  <a:gd name="connsiteY1" fmla="*/ 37262 h 47625"/>
                  <a:gd name="connsiteX2" fmla="*/ 10472 w 83408"/>
                  <a:gd name="connsiteY2" fmla="*/ 37243 h 47625"/>
                  <a:gd name="connsiteX3" fmla="*/ 0 w 83408"/>
                  <a:gd name="connsiteY3" fmla="*/ 26479 h 47625"/>
                  <a:gd name="connsiteX4" fmla="*/ 23076 w 83408"/>
                  <a:gd name="connsiteY4" fmla="*/ 0 h 47625"/>
                  <a:gd name="connsiteX5" fmla="*/ 46152 w 83408"/>
                  <a:gd name="connsiteY5" fmla="*/ 9525 h 47625"/>
                  <a:gd name="connsiteX6" fmla="*/ 69321 w 83408"/>
                  <a:gd name="connsiteY6" fmla="*/ 0 h 47625"/>
                  <a:gd name="connsiteX7" fmla="*/ 92398 w 83408"/>
                  <a:gd name="connsiteY7" fmla="*/ 2647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408" h="47625">
                    <a:moveTo>
                      <a:pt x="92398" y="26479"/>
                    </a:moveTo>
                    <a:cubicBezTo>
                      <a:pt x="72679" y="52702"/>
                      <a:pt x="36010" y="57529"/>
                      <a:pt x="10497" y="37262"/>
                    </a:cubicBezTo>
                    <a:cubicBezTo>
                      <a:pt x="10489" y="37256"/>
                      <a:pt x="10481" y="37249"/>
                      <a:pt x="10472" y="37243"/>
                    </a:cubicBezTo>
                    <a:cubicBezTo>
                      <a:pt x="6577" y="34097"/>
                      <a:pt x="3061" y="30483"/>
                      <a:pt x="0" y="26479"/>
                    </a:cubicBezTo>
                    <a:cubicBezTo>
                      <a:pt x="4277" y="15046"/>
                      <a:pt x="12488" y="5624"/>
                      <a:pt x="23076" y="0"/>
                    </a:cubicBezTo>
                    <a:cubicBezTo>
                      <a:pt x="29160" y="6312"/>
                      <a:pt x="37511" y="9759"/>
                      <a:pt x="46152" y="9525"/>
                    </a:cubicBezTo>
                    <a:cubicBezTo>
                      <a:pt x="54774" y="9501"/>
                      <a:pt x="63062" y="6094"/>
                      <a:pt x="69321" y="0"/>
                    </a:cubicBezTo>
                    <a:cubicBezTo>
                      <a:pt x="79909" y="5624"/>
                      <a:pt x="88121" y="15046"/>
                      <a:pt x="92398" y="26479"/>
                    </a:cubicBez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83" name="Freeform 114">
                <a:extLst>
                  <a:ext uri="{FF2B5EF4-FFF2-40B4-BE49-F238E27FC236}">
                    <a16:creationId xmlns:a16="http://schemas.microsoft.com/office/drawing/2014/main" id="{47D526A9-403E-573A-697B-DD51FE9ACF5D}"/>
                  </a:ext>
                </a:extLst>
              </p:cNvPr>
              <p:cNvSpPr/>
              <p:nvPr/>
            </p:nvSpPr>
            <p:spPr>
              <a:xfrm>
                <a:off x="6193262" y="3326386"/>
                <a:ext cx="46338" cy="47625"/>
              </a:xfrm>
              <a:custGeom>
                <a:avLst/>
                <a:gdLst>
                  <a:gd name="connsiteX0" fmla="*/ 49721 w 46337"/>
                  <a:gd name="connsiteY0" fmla="*/ 26414 h 47625"/>
                  <a:gd name="connsiteX1" fmla="*/ 24977 w 46337"/>
                  <a:gd name="connsiteY1" fmla="*/ 51846 h 47625"/>
                  <a:gd name="connsiteX2" fmla="*/ 48 w 46337"/>
                  <a:gd name="connsiteY2" fmla="*/ 26990 h 47625"/>
                  <a:gd name="connsiteX3" fmla="*/ 47 w 46337"/>
                  <a:gd name="connsiteY3" fmla="*/ 26890 h 47625"/>
                  <a:gd name="connsiteX4" fmla="*/ 47 w 46337"/>
                  <a:gd name="connsiteY4" fmla="*/ 26890 h 47625"/>
                  <a:gd name="connsiteX5" fmla="*/ 23142 w 46337"/>
                  <a:gd name="connsiteY5" fmla="*/ 48 h 47625"/>
                  <a:gd name="connsiteX6" fmla="*/ 49258 w 46337"/>
                  <a:gd name="connsiteY6" fmla="*/ 23785 h 47625"/>
                  <a:gd name="connsiteX7" fmla="*/ 49258 w 46337"/>
                  <a:gd name="connsiteY7" fmla="*/ 268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37" h="47625">
                    <a:moveTo>
                      <a:pt x="49721" y="26414"/>
                    </a:moveTo>
                    <a:cubicBezTo>
                      <a:pt x="49671" y="40438"/>
                      <a:pt x="38622" y="51793"/>
                      <a:pt x="24977" y="51846"/>
                    </a:cubicBezTo>
                    <a:cubicBezTo>
                      <a:pt x="11415" y="52057"/>
                      <a:pt x="254" y="40929"/>
                      <a:pt x="48" y="26990"/>
                    </a:cubicBezTo>
                    <a:cubicBezTo>
                      <a:pt x="48" y="26957"/>
                      <a:pt x="48" y="26923"/>
                      <a:pt x="47" y="26890"/>
                    </a:cubicBezTo>
                    <a:lnTo>
                      <a:pt x="47" y="26890"/>
                    </a:lnTo>
                    <a:cubicBezTo>
                      <a:pt x="-787" y="12923"/>
                      <a:pt x="9553" y="906"/>
                      <a:pt x="23142" y="48"/>
                    </a:cubicBezTo>
                    <a:cubicBezTo>
                      <a:pt x="36731" y="-809"/>
                      <a:pt x="48424" y="9818"/>
                      <a:pt x="49258" y="23785"/>
                    </a:cubicBezTo>
                    <a:cubicBezTo>
                      <a:pt x="49320" y="24819"/>
                      <a:pt x="49320" y="25856"/>
                      <a:pt x="49258" y="26890"/>
                    </a:cubicBez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84" name="Freeform 115">
                <a:extLst>
                  <a:ext uri="{FF2B5EF4-FFF2-40B4-BE49-F238E27FC236}">
                    <a16:creationId xmlns:a16="http://schemas.microsoft.com/office/drawing/2014/main" id="{9914C265-6FE9-CBED-EDEC-9195F567BD9C}"/>
                  </a:ext>
                </a:extLst>
              </p:cNvPr>
              <p:cNvSpPr/>
              <p:nvPr/>
            </p:nvSpPr>
            <p:spPr>
              <a:xfrm>
                <a:off x="6172272" y="3376041"/>
                <a:ext cx="83408" cy="47625"/>
              </a:xfrm>
              <a:custGeom>
                <a:avLst/>
                <a:gdLst>
                  <a:gd name="connsiteX0" fmla="*/ 92212 w 83408"/>
                  <a:gd name="connsiteY0" fmla="*/ 26384 h 47625"/>
                  <a:gd name="connsiteX1" fmla="*/ 10380 w 83408"/>
                  <a:gd name="connsiteY1" fmla="*/ 37243 h 47625"/>
                  <a:gd name="connsiteX2" fmla="*/ 10380 w 83408"/>
                  <a:gd name="connsiteY2" fmla="*/ 37243 h 47625"/>
                  <a:gd name="connsiteX3" fmla="*/ 0 w 83408"/>
                  <a:gd name="connsiteY3" fmla="*/ 26479 h 47625"/>
                  <a:gd name="connsiteX4" fmla="*/ 23076 w 83408"/>
                  <a:gd name="connsiteY4" fmla="*/ 0 h 47625"/>
                  <a:gd name="connsiteX5" fmla="*/ 46060 w 83408"/>
                  <a:gd name="connsiteY5" fmla="*/ 9525 h 47625"/>
                  <a:gd name="connsiteX6" fmla="*/ 69229 w 83408"/>
                  <a:gd name="connsiteY6" fmla="*/ 0 h 47625"/>
                  <a:gd name="connsiteX7" fmla="*/ 92212 w 83408"/>
                  <a:gd name="connsiteY7" fmla="*/ 2638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408" h="47625">
                    <a:moveTo>
                      <a:pt x="92212" y="26384"/>
                    </a:moveTo>
                    <a:cubicBezTo>
                      <a:pt x="72520" y="52586"/>
                      <a:pt x="35901" y="57445"/>
                      <a:pt x="10380" y="37243"/>
                    </a:cubicBezTo>
                    <a:lnTo>
                      <a:pt x="10380" y="37243"/>
                    </a:lnTo>
                    <a:cubicBezTo>
                      <a:pt x="6491" y="34120"/>
                      <a:pt x="3003" y="30504"/>
                      <a:pt x="0" y="26479"/>
                    </a:cubicBezTo>
                    <a:cubicBezTo>
                      <a:pt x="4247" y="15027"/>
                      <a:pt x="12467" y="5595"/>
                      <a:pt x="23076" y="0"/>
                    </a:cubicBezTo>
                    <a:cubicBezTo>
                      <a:pt x="29138" y="6287"/>
                      <a:pt x="37450" y="9732"/>
                      <a:pt x="46060" y="9525"/>
                    </a:cubicBezTo>
                    <a:cubicBezTo>
                      <a:pt x="54691" y="9550"/>
                      <a:pt x="62995" y="6136"/>
                      <a:pt x="69229" y="0"/>
                    </a:cubicBezTo>
                    <a:cubicBezTo>
                      <a:pt x="79765" y="5619"/>
                      <a:pt x="87939" y="15002"/>
                      <a:pt x="92212" y="26384"/>
                    </a:cubicBez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85" name="Freeform 116">
                <a:extLst>
                  <a:ext uri="{FF2B5EF4-FFF2-40B4-BE49-F238E27FC236}">
                    <a16:creationId xmlns:a16="http://schemas.microsoft.com/office/drawing/2014/main" id="{3D968CCA-92CE-76D4-BE14-217759A66B23}"/>
                  </a:ext>
                </a:extLst>
              </p:cNvPr>
              <p:cNvSpPr/>
              <p:nvPr/>
            </p:nvSpPr>
            <p:spPr>
              <a:xfrm>
                <a:off x="6064120" y="3255931"/>
                <a:ext cx="55605" cy="57150"/>
              </a:xfrm>
              <a:custGeom>
                <a:avLst/>
                <a:gdLst>
                  <a:gd name="connsiteX0" fmla="*/ 63019 w 55605"/>
                  <a:gd name="connsiteY0" fmla="*/ 32385 h 57150"/>
                  <a:gd name="connsiteX1" fmla="*/ 31510 w 55605"/>
                  <a:gd name="connsiteY1" fmla="*/ 64770 h 57150"/>
                  <a:gd name="connsiteX2" fmla="*/ 0 w 55605"/>
                  <a:gd name="connsiteY2" fmla="*/ 32385 h 57150"/>
                  <a:gd name="connsiteX3" fmla="*/ 0 w 55605"/>
                  <a:gd name="connsiteY3" fmla="*/ 32385 h 57150"/>
                  <a:gd name="connsiteX4" fmla="*/ 31510 w 55605"/>
                  <a:gd name="connsiteY4" fmla="*/ 0 h 57150"/>
                  <a:gd name="connsiteX5" fmla="*/ 63019 w 55605"/>
                  <a:gd name="connsiteY5" fmla="*/ 3238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05" h="57150">
                    <a:moveTo>
                      <a:pt x="63019" y="32385"/>
                    </a:moveTo>
                    <a:cubicBezTo>
                      <a:pt x="63019" y="50271"/>
                      <a:pt x="48912" y="64770"/>
                      <a:pt x="31510" y="64770"/>
                    </a:cubicBezTo>
                    <a:cubicBezTo>
                      <a:pt x="14107" y="64770"/>
                      <a:pt x="0" y="50271"/>
                      <a:pt x="0" y="32385"/>
                    </a:cubicBezTo>
                    <a:lnTo>
                      <a:pt x="0" y="32385"/>
                    </a:lnTo>
                    <a:cubicBezTo>
                      <a:pt x="0" y="14499"/>
                      <a:pt x="14107" y="0"/>
                      <a:pt x="31510" y="0"/>
                    </a:cubicBezTo>
                    <a:cubicBezTo>
                      <a:pt x="48912" y="0"/>
                      <a:pt x="63019" y="14499"/>
                      <a:pt x="63019" y="32385"/>
                    </a:cubicBez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86" name="Freeform 117">
                <a:extLst>
                  <a:ext uri="{FF2B5EF4-FFF2-40B4-BE49-F238E27FC236}">
                    <a16:creationId xmlns:a16="http://schemas.microsoft.com/office/drawing/2014/main" id="{CD575858-5B54-6423-FFE6-9B39920579B7}"/>
                  </a:ext>
                </a:extLst>
              </p:cNvPr>
              <p:cNvSpPr/>
              <p:nvPr/>
            </p:nvSpPr>
            <p:spPr>
              <a:xfrm>
                <a:off x="6036595" y="3317748"/>
                <a:ext cx="111211" cy="57150"/>
              </a:xfrm>
              <a:custGeom>
                <a:avLst/>
                <a:gdLst>
                  <a:gd name="connsiteX0" fmla="*/ 118069 w 111210"/>
                  <a:gd name="connsiteY0" fmla="*/ 33814 h 57150"/>
                  <a:gd name="connsiteX1" fmla="*/ 13438 w 111210"/>
                  <a:gd name="connsiteY1" fmla="*/ 47625 h 57150"/>
                  <a:gd name="connsiteX2" fmla="*/ 13438 w 111210"/>
                  <a:gd name="connsiteY2" fmla="*/ 47625 h 57150"/>
                  <a:gd name="connsiteX3" fmla="*/ 0 w 111210"/>
                  <a:gd name="connsiteY3" fmla="*/ 33909 h 57150"/>
                  <a:gd name="connsiteX4" fmla="*/ 29564 w 111210"/>
                  <a:gd name="connsiteY4" fmla="*/ 0 h 57150"/>
                  <a:gd name="connsiteX5" fmla="*/ 59127 w 111210"/>
                  <a:gd name="connsiteY5" fmla="*/ 12668 h 57150"/>
                  <a:gd name="connsiteX6" fmla="*/ 88598 w 111210"/>
                  <a:gd name="connsiteY6" fmla="*/ 0 h 57150"/>
                  <a:gd name="connsiteX7" fmla="*/ 118069 w 111210"/>
                  <a:gd name="connsiteY7" fmla="*/ 3381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210" h="57150">
                    <a:moveTo>
                      <a:pt x="118069" y="33814"/>
                    </a:moveTo>
                    <a:cubicBezTo>
                      <a:pt x="92856" y="67268"/>
                      <a:pt x="46058" y="73445"/>
                      <a:pt x="13438" y="47625"/>
                    </a:cubicBezTo>
                    <a:lnTo>
                      <a:pt x="13438" y="47625"/>
                    </a:lnTo>
                    <a:cubicBezTo>
                      <a:pt x="8422" y="43645"/>
                      <a:pt x="3908" y="39037"/>
                      <a:pt x="0" y="33909"/>
                    </a:cubicBezTo>
                    <a:cubicBezTo>
                      <a:pt x="5522" y="19292"/>
                      <a:pt x="16030" y="7239"/>
                      <a:pt x="29564" y="0"/>
                    </a:cubicBezTo>
                    <a:cubicBezTo>
                      <a:pt x="37267" y="8277"/>
                      <a:pt x="47985" y="12869"/>
                      <a:pt x="59127" y="12668"/>
                    </a:cubicBezTo>
                    <a:cubicBezTo>
                      <a:pt x="70183" y="12561"/>
                      <a:pt x="80760" y="8014"/>
                      <a:pt x="88598" y="0"/>
                    </a:cubicBezTo>
                    <a:cubicBezTo>
                      <a:pt x="102079" y="7234"/>
                      <a:pt x="112550" y="19248"/>
                      <a:pt x="118069" y="33814"/>
                    </a:cubicBez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87" name="Freeform 118">
                <a:extLst>
                  <a:ext uri="{FF2B5EF4-FFF2-40B4-BE49-F238E27FC236}">
                    <a16:creationId xmlns:a16="http://schemas.microsoft.com/office/drawing/2014/main" id="{7E124561-EF35-06F2-68D1-B9D73C448ADC}"/>
                  </a:ext>
                </a:extLst>
              </p:cNvPr>
              <p:cNvSpPr/>
              <p:nvPr/>
            </p:nvSpPr>
            <p:spPr>
              <a:xfrm>
                <a:off x="5924550"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365 w 92675"/>
                  <a:gd name="connsiteY4" fmla="*/ 83820 h 95250"/>
                  <a:gd name="connsiteX5" fmla="*/ 81555 w 92675"/>
                  <a:gd name="connsiteY5" fmla="*/ 83820 h 95250"/>
                  <a:gd name="connsiteX6" fmla="*/ 81555 w 92675"/>
                  <a:gd name="connsiteY6" fmla="*/ 14764 h 95250"/>
                  <a:gd name="connsiteX7" fmla="*/ 14365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365" y="83820"/>
                    </a:moveTo>
                    <a:lnTo>
                      <a:pt x="81555" y="83820"/>
                    </a:lnTo>
                    <a:lnTo>
                      <a:pt x="81555" y="14764"/>
                    </a:lnTo>
                    <a:lnTo>
                      <a:pt x="14365" y="14764"/>
                    </a:ln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88" name="Freeform 119">
                <a:extLst>
                  <a:ext uri="{FF2B5EF4-FFF2-40B4-BE49-F238E27FC236}">
                    <a16:creationId xmlns:a16="http://schemas.microsoft.com/office/drawing/2014/main" id="{F9436387-7642-CB08-8D14-C496C4BDD223}"/>
                  </a:ext>
                </a:extLst>
              </p:cNvPr>
              <p:cNvSpPr/>
              <p:nvPr/>
            </p:nvSpPr>
            <p:spPr>
              <a:xfrm>
                <a:off x="6047623"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365 w 92675"/>
                  <a:gd name="connsiteY4" fmla="*/ 83820 h 95250"/>
                  <a:gd name="connsiteX5" fmla="*/ 81555 w 92675"/>
                  <a:gd name="connsiteY5" fmla="*/ 83820 h 95250"/>
                  <a:gd name="connsiteX6" fmla="*/ 81555 w 92675"/>
                  <a:gd name="connsiteY6" fmla="*/ 14764 h 95250"/>
                  <a:gd name="connsiteX7" fmla="*/ 14365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365" y="83820"/>
                    </a:moveTo>
                    <a:lnTo>
                      <a:pt x="81555" y="83820"/>
                    </a:lnTo>
                    <a:lnTo>
                      <a:pt x="81555" y="14764"/>
                    </a:lnTo>
                    <a:lnTo>
                      <a:pt x="14365" y="14764"/>
                    </a:ln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89" name="Freeform 120">
                <a:extLst>
                  <a:ext uri="{FF2B5EF4-FFF2-40B4-BE49-F238E27FC236}">
                    <a16:creationId xmlns:a16="http://schemas.microsoft.com/office/drawing/2014/main" id="{C1A29238-C5D6-6F39-3719-2FB839BD4872}"/>
                  </a:ext>
                </a:extLst>
              </p:cNvPr>
              <p:cNvSpPr/>
              <p:nvPr/>
            </p:nvSpPr>
            <p:spPr>
              <a:xfrm>
                <a:off x="6170326" y="3498152"/>
                <a:ext cx="92676" cy="95250"/>
              </a:xfrm>
              <a:custGeom>
                <a:avLst/>
                <a:gdLst>
                  <a:gd name="connsiteX0" fmla="*/ 95919 w 92675"/>
                  <a:gd name="connsiteY0" fmla="*/ 98584 h 95250"/>
                  <a:gd name="connsiteX1" fmla="*/ 0 w 92675"/>
                  <a:gd name="connsiteY1" fmla="*/ 98584 h 95250"/>
                  <a:gd name="connsiteX2" fmla="*/ 0 w 92675"/>
                  <a:gd name="connsiteY2" fmla="*/ 0 h 95250"/>
                  <a:gd name="connsiteX3" fmla="*/ 95919 w 92675"/>
                  <a:gd name="connsiteY3" fmla="*/ 0 h 95250"/>
                  <a:gd name="connsiteX4" fmla="*/ 14457 w 92675"/>
                  <a:gd name="connsiteY4" fmla="*/ 83820 h 95250"/>
                  <a:gd name="connsiteX5" fmla="*/ 81555 w 92675"/>
                  <a:gd name="connsiteY5" fmla="*/ 83820 h 95250"/>
                  <a:gd name="connsiteX6" fmla="*/ 81555 w 92675"/>
                  <a:gd name="connsiteY6" fmla="*/ 14764 h 95250"/>
                  <a:gd name="connsiteX7" fmla="*/ 14457 w 92675"/>
                  <a:gd name="connsiteY7" fmla="*/ 1476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75" h="95250">
                    <a:moveTo>
                      <a:pt x="95919" y="98584"/>
                    </a:moveTo>
                    <a:lnTo>
                      <a:pt x="0" y="98584"/>
                    </a:lnTo>
                    <a:lnTo>
                      <a:pt x="0" y="0"/>
                    </a:lnTo>
                    <a:lnTo>
                      <a:pt x="95919" y="0"/>
                    </a:lnTo>
                    <a:close/>
                    <a:moveTo>
                      <a:pt x="14457" y="83820"/>
                    </a:moveTo>
                    <a:lnTo>
                      <a:pt x="81555" y="83820"/>
                    </a:lnTo>
                    <a:lnTo>
                      <a:pt x="81555" y="14764"/>
                    </a:lnTo>
                    <a:lnTo>
                      <a:pt x="14457" y="14764"/>
                    </a:ln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90" name="Freeform 121">
                <a:extLst>
                  <a:ext uri="{FF2B5EF4-FFF2-40B4-BE49-F238E27FC236}">
                    <a16:creationId xmlns:a16="http://schemas.microsoft.com/office/drawing/2014/main" id="{EE282148-C67F-3892-6036-D84781613E1D}"/>
                  </a:ext>
                </a:extLst>
              </p:cNvPr>
              <p:cNvSpPr/>
              <p:nvPr/>
            </p:nvSpPr>
            <p:spPr>
              <a:xfrm>
                <a:off x="6192846" y="3521297"/>
                <a:ext cx="46338" cy="47625"/>
              </a:xfrm>
              <a:custGeom>
                <a:avLst/>
                <a:gdLst>
                  <a:gd name="connsiteX0" fmla="*/ 25393 w 46337"/>
                  <a:gd name="connsiteY0" fmla="*/ 18383 h 47625"/>
                  <a:gd name="connsiteX1" fmla="*/ 43372 w 46337"/>
                  <a:gd name="connsiteY1" fmla="*/ 0 h 47625"/>
                  <a:gd name="connsiteX2" fmla="*/ 50972 w 46337"/>
                  <a:gd name="connsiteY2" fmla="*/ 7715 h 47625"/>
                  <a:gd name="connsiteX3" fmla="*/ 32993 w 46337"/>
                  <a:gd name="connsiteY3" fmla="*/ 26098 h 47625"/>
                  <a:gd name="connsiteX4" fmla="*/ 50972 w 46337"/>
                  <a:gd name="connsiteY4" fmla="*/ 44577 h 47625"/>
                  <a:gd name="connsiteX5" fmla="*/ 43372 w 46337"/>
                  <a:gd name="connsiteY5" fmla="*/ 52387 h 47625"/>
                  <a:gd name="connsiteX6" fmla="*/ 25393 w 46337"/>
                  <a:gd name="connsiteY6" fmla="*/ 33909 h 47625"/>
                  <a:gd name="connsiteX7" fmla="*/ 7507 w 46337"/>
                  <a:gd name="connsiteY7" fmla="*/ 52387 h 47625"/>
                  <a:gd name="connsiteX8" fmla="*/ 0 w 46337"/>
                  <a:gd name="connsiteY8" fmla="*/ 44577 h 47625"/>
                  <a:gd name="connsiteX9" fmla="*/ 17886 w 46337"/>
                  <a:gd name="connsiteY9" fmla="*/ 26098 h 47625"/>
                  <a:gd name="connsiteX10" fmla="*/ 0 w 46337"/>
                  <a:gd name="connsiteY10" fmla="*/ 7715 h 47625"/>
                  <a:gd name="connsiteX11" fmla="*/ 7507 w 46337"/>
                  <a:gd name="connsiteY11" fmla="*/ 0 h 47625"/>
                  <a:gd name="connsiteX12" fmla="*/ 25393 w 46337"/>
                  <a:gd name="connsiteY12" fmla="*/ 18383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337" h="47625">
                    <a:moveTo>
                      <a:pt x="25393" y="18383"/>
                    </a:moveTo>
                    <a:lnTo>
                      <a:pt x="43372" y="0"/>
                    </a:lnTo>
                    <a:lnTo>
                      <a:pt x="50972" y="7715"/>
                    </a:lnTo>
                    <a:lnTo>
                      <a:pt x="32993" y="26098"/>
                    </a:lnTo>
                    <a:lnTo>
                      <a:pt x="50972" y="44577"/>
                    </a:lnTo>
                    <a:lnTo>
                      <a:pt x="43372" y="52387"/>
                    </a:lnTo>
                    <a:lnTo>
                      <a:pt x="25393" y="33909"/>
                    </a:lnTo>
                    <a:lnTo>
                      <a:pt x="7507" y="52387"/>
                    </a:lnTo>
                    <a:lnTo>
                      <a:pt x="0" y="44577"/>
                    </a:lnTo>
                    <a:lnTo>
                      <a:pt x="17886" y="26098"/>
                    </a:lnTo>
                    <a:lnTo>
                      <a:pt x="0" y="7715"/>
                    </a:lnTo>
                    <a:lnTo>
                      <a:pt x="7507" y="0"/>
                    </a:lnTo>
                    <a:lnTo>
                      <a:pt x="25393" y="18383"/>
                    </a:ln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91" name="Freeform 122">
                <a:extLst>
                  <a:ext uri="{FF2B5EF4-FFF2-40B4-BE49-F238E27FC236}">
                    <a16:creationId xmlns:a16="http://schemas.microsoft.com/office/drawing/2014/main" id="{E30B3350-C077-6ECC-AA1D-F5EAA49071BF}"/>
                  </a:ext>
                </a:extLst>
              </p:cNvPr>
              <p:cNvSpPr/>
              <p:nvPr/>
            </p:nvSpPr>
            <p:spPr>
              <a:xfrm>
                <a:off x="5944661" y="3524917"/>
                <a:ext cx="55605" cy="38100"/>
              </a:xfrm>
              <a:custGeom>
                <a:avLst/>
                <a:gdLst>
                  <a:gd name="connsiteX0" fmla="*/ 19833 w 55605"/>
                  <a:gd name="connsiteY0" fmla="*/ 28575 h 38100"/>
                  <a:gd name="connsiteX1" fmla="*/ 47543 w 55605"/>
                  <a:gd name="connsiteY1" fmla="*/ 0 h 38100"/>
                  <a:gd name="connsiteX2" fmla="*/ 55605 w 55605"/>
                  <a:gd name="connsiteY2" fmla="*/ 8287 h 38100"/>
                  <a:gd name="connsiteX3" fmla="*/ 19833 w 55605"/>
                  <a:gd name="connsiteY3" fmla="*/ 45053 h 38100"/>
                  <a:gd name="connsiteX4" fmla="*/ 0 w 55605"/>
                  <a:gd name="connsiteY4" fmla="*/ 24860 h 38100"/>
                  <a:gd name="connsiteX5" fmla="*/ 8063 w 55605"/>
                  <a:gd name="connsiteY5" fmla="*/ 16573 h 38100"/>
                  <a:gd name="connsiteX6" fmla="*/ 19833 w 55605"/>
                  <a:gd name="connsiteY6" fmla="*/ 2857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05" h="38100">
                    <a:moveTo>
                      <a:pt x="19833" y="28575"/>
                    </a:moveTo>
                    <a:lnTo>
                      <a:pt x="47543" y="0"/>
                    </a:lnTo>
                    <a:lnTo>
                      <a:pt x="55605" y="8287"/>
                    </a:lnTo>
                    <a:lnTo>
                      <a:pt x="19833" y="45053"/>
                    </a:lnTo>
                    <a:lnTo>
                      <a:pt x="0" y="24860"/>
                    </a:lnTo>
                    <a:lnTo>
                      <a:pt x="8063" y="16573"/>
                    </a:lnTo>
                    <a:lnTo>
                      <a:pt x="19833" y="28575"/>
                    </a:ln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115" name="Freeform 123">
                <a:extLst>
                  <a:ext uri="{FF2B5EF4-FFF2-40B4-BE49-F238E27FC236}">
                    <a16:creationId xmlns:a16="http://schemas.microsoft.com/office/drawing/2014/main" id="{C3C807F3-BFAF-C654-227B-C7FB7CF56BDE}"/>
                  </a:ext>
                </a:extLst>
              </p:cNvPr>
              <p:cNvSpPr/>
              <p:nvPr/>
            </p:nvSpPr>
            <p:spPr>
              <a:xfrm>
                <a:off x="6068012" y="3524917"/>
                <a:ext cx="55605" cy="38100"/>
              </a:xfrm>
              <a:custGeom>
                <a:avLst/>
                <a:gdLst>
                  <a:gd name="connsiteX0" fmla="*/ 19833 w 55605"/>
                  <a:gd name="connsiteY0" fmla="*/ 28575 h 38100"/>
                  <a:gd name="connsiteX1" fmla="*/ 47543 w 55605"/>
                  <a:gd name="connsiteY1" fmla="*/ 0 h 38100"/>
                  <a:gd name="connsiteX2" fmla="*/ 55605 w 55605"/>
                  <a:gd name="connsiteY2" fmla="*/ 8287 h 38100"/>
                  <a:gd name="connsiteX3" fmla="*/ 19833 w 55605"/>
                  <a:gd name="connsiteY3" fmla="*/ 45053 h 38100"/>
                  <a:gd name="connsiteX4" fmla="*/ 0 w 55605"/>
                  <a:gd name="connsiteY4" fmla="*/ 24860 h 38100"/>
                  <a:gd name="connsiteX5" fmla="*/ 8063 w 55605"/>
                  <a:gd name="connsiteY5" fmla="*/ 16573 h 38100"/>
                  <a:gd name="connsiteX6" fmla="*/ 19833 w 55605"/>
                  <a:gd name="connsiteY6" fmla="*/ 2857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05" h="38100">
                    <a:moveTo>
                      <a:pt x="19833" y="28575"/>
                    </a:moveTo>
                    <a:lnTo>
                      <a:pt x="47543" y="0"/>
                    </a:lnTo>
                    <a:lnTo>
                      <a:pt x="55605" y="8287"/>
                    </a:lnTo>
                    <a:lnTo>
                      <a:pt x="19833" y="45053"/>
                    </a:lnTo>
                    <a:lnTo>
                      <a:pt x="0" y="24860"/>
                    </a:lnTo>
                    <a:lnTo>
                      <a:pt x="8063" y="16573"/>
                    </a:lnTo>
                    <a:lnTo>
                      <a:pt x="19833" y="28575"/>
                    </a:ln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grpSp>
      </p:grpSp>
      <p:grpSp>
        <p:nvGrpSpPr>
          <p:cNvPr id="197" name="Group 196">
            <a:extLst>
              <a:ext uri="{FF2B5EF4-FFF2-40B4-BE49-F238E27FC236}">
                <a16:creationId xmlns:a16="http://schemas.microsoft.com/office/drawing/2014/main" id="{20A43D92-5FA3-E704-F5BF-49877603043C}"/>
              </a:ext>
            </a:extLst>
          </p:cNvPr>
          <p:cNvGrpSpPr/>
          <p:nvPr/>
        </p:nvGrpSpPr>
        <p:grpSpPr>
          <a:xfrm>
            <a:off x="688005" y="3042148"/>
            <a:ext cx="777240" cy="777240"/>
            <a:chOff x="664070" y="3191418"/>
            <a:chExt cx="777240" cy="777240"/>
          </a:xfrm>
        </p:grpSpPr>
        <p:sp>
          <p:nvSpPr>
            <p:cNvPr id="147" name="Oval 146">
              <a:extLst>
                <a:ext uri="{FF2B5EF4-FFF2-40B4-BE49-F238E27FC236}">
                  <a16:creationId xmlns:a16="http://schemas.microsoft.com/office/drawing/2014/main" id="{2FC766D1-FC43-E760-938C-445776F99614}"/>
                </a:ext>
              </a:extLst>
            </p:cNvPr>
            <p:cNvSpPr>
              <a:spLocks noChangeAspect="1"/>
            </p:cNvSpPr>
            <p:nvPr/>
          </p:nvSpPr>
          <p:spPr>
            <a:xfrm>
              <a:off x="664070" y="319141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50" name="Oval 149">
              <a:extLst>
                <a:ext uri="{FF2B5EF4-FFF2-40B4-BE49-F238E27FC236}">
                  <a16:creationId xmlns:a16="http://schemas.microsoft.com/office/drawing/2014/main" id="{ED1D6905-7A08-F8E0-C86C-4EAFCF63FE90}"/>
                </a:ext>
              </a:extLst>
            </p:cNvPr>
            <p:cNvSpPr/>
            <p:nvPr/>
          </p:nvSpPr>
          <p:spPr>
            <a:xfrm>
              <a:off x="728840" y="3256188"/>
              <a:ext cx="647700" cy="6477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78" name="Graphic 56">
              <a:extLst>
                <a:ext uri="{FF2B5EF4-FFF2-40B4-BE49-F238E27FC236}">
                  <a16:creationId xmlns:a16="http://schemas.microsoft.com/office/drawing/2014/main" id="{5D267588-098F-03C4-86C4-C08CDD851713}"/>
                </a:ext>
              </a:extLst>
            </p:cNvPr>
            <p:cNvSpPr>
              <a:spLocks noChangeAspect="1"/>
            </p:cNvSpPr>
            <p:nvPr/>
          </p:nvSpPr>
          <p:spPr>
            <a:xfrm>
              <a:off x="831248" y="3346590"/>
              <a:ext cx="461357" cy="411480"/>
            </a:xfrm>
            <a:custGeom>
              <a:avLst/>
              <a:gdLst>
                <a:gd name="connsiteX0" fmla="*/ 272921 w 283464"/>
                <a:gd name="connsiteY0" fmla="*/ 171802 h 252819"/>
                <a:gd name="connsiteX1" fmla="*/ 253164 w 283464"/>
                <a:gd name="connsiteY1" fmla="*/ 178984 h 252819"/>
                <a:gd name="connsiteX2" fmla="*/ 217087 w 283464"/>
                <a:gd name="connsiteY2" fmla="*/ 199957 h 252819"/>
                <a:gd name="connsiteX3" fmla="*/ 214796 w 283464"/>
                <a:gd name="connsiteY3" fmla="*/ 201393 h 252819"/>
                <a:gd name="connsiteX4" fmla="*/ 200194 w 283464"/>
                <a:gd name="connsiteY4" fmla="*/ 207426 h 252819"/>
                <a:gd name="connsiteX5" fmla="*/ 128870 w 283464"/>
                <a:gd name="connsiteY5" fmla="*/ 214322 h 252819"/>
                <a:gd name="connsiteX6" fmla="*/ 126293 w 283464"/>
                <a:gd name="connsiteY6" fmla="*/ 214322 h 252819"/>
                <a:gd name="connsiteX7" fmla="*/ 122570 w 283464"/>
                <a:gd name="connsiteY7" fmla="*/ 211449 h 252819"/>
                <a:gd name="connsiteX8" fmla="*/ 125611 w 283464"/>
                <a:gd name="connsiteY8" fmla="*/ 207440 h 252819"/>
                <a:gd name="connsiteX9" fmla="*/ 125720 w 283464"/>
                <a:gd name="connsiteY9" fmla="*/ 207426 h 252819"/>
                <a:gd name="connsiteX10" fmla="*/ 188712 w 283464"/>
                <a:gd name="connsiteY10" fmla="*/ 201393 h 252819"/>
                <a:gd name="connsiteX11" fmla="*/ 200451 w 283464"/>
                <a:gd name="connsiteY11" fmla="*/ 186741 h 252819"/>
                <a:gd name="connsiteX12" fmla="*/ 186135 w 283464"/>
                <a:gd name="connsiteY12" fmla="*/ 174962 h 252819"/>
                <a:gd name="connsiteX13" fmla="*/ 130301 w 283464"/>
                <a:gd name="connsiteY13" fmla="*/ 174388 h 252819"/>
                <a:gd name="connsiteX14" fmla="*/ 116844 w 283464"/>
                <a:gd name="connsiteY14" fmla="*/ 172377 h 252819"/>
                <a:gd name="connsiteX15" fmla="*/ 49557 w 283464"/>
                <a:gd name="connsiteY15" fmla="*/ 176399 h 252819"/>
                <a:gd name="connsiteX16" fmla="*/ 37531 w 283464"/>
                <a:gd name="connsiteY16" fmla="*/ 170078 h 252819"/>
                <a:gd name="connsiteX17" fmla="*/ 13480 w 283464"/>
                <a:gd name="connsiteY17" fmla="*/ 171802 h 252819"/>
                <a:gd name="connsiteX18" fmla="*/ 15 w 283464"/>
                <a:gd name="connsiteY18" fmla="*/ 186590 h 252819"/>
                <a:gd name="connsiteX19" fmla="*/ 22 w 283464"/>
                <a:gd name="connsiteY19" fmla="*/ 186741 h 252819"/>
                <a:gd name="connsiteX20" fmla="*/ 3745 w 283464"/>
                <a:gd name="connsiteY20" fmla="*/ 240465 h 252819"/>
                <a:gd name="connsiteX21" fmla="*/ 19206 w 283464"/>
                <a:gd name="connsiteY21" fmla="*/ 253394 h 252819"/>
                <a:gd name="connsiteX22" fmla="*/ 43258 w 283464"/>
                <a:gd name="connsiteY22" fmla="*/ 251670 h 252819"/>
                <a:gd name="connsiteX23" fmla="*/ 54424 w 283464"/>
                <a:gd name="connsiteY23" fmla="*/ 243913 h 252819"/>
                <a:gd name="connsiteX24" fmla="*/ 160366 w 283464"/>
                <a:gd name="connsiteY24" fmla="*/ 248510 h 252819"/>
                <a:gd name="connsiteX25" fmla="*/ 193579 w 283464"/>
                <a:gd name="connsiteY25" fmla="*/ 242764 h 252819"/>
                <a:gd name="connsiteX26" fmla="*/ 196729 w 283464"/>
                <a:gd name="connsiteY26" fmla="*/ 241040 h 252819"/>
                <a:gd name="connsiteX27" fmla="*/ 276901 w 283464"/>
                <a:gd name="connsiteY27" fmla="*/ 193924 h 252819"/>
                <a:gd name="connsiteX28" fmla="*/ 283773 w 283464"/>
                <a:gd name="connsiteY28" fmla="*/ 183294 h 252819"/>
                <a:gd name="connsiteX29" fmla="*/ 272921 w 283464"/>
                <a:gd name="connsiteY29" fmla="*/ 171802 h 252819"/>
                <a:gd name="connsiteX30" fmla="*/ 28111 w 283464"/>
                <a:gd name="connsiteY30" fmla="*/ 240753 h 252819"/>
                <a:gd name="connsiteX31" fmla="*/ 19811 w 283464"/>
                <a:gd name="connsiteY31" fmla="*/ 232884 h 252819"/>
                <a:gd name="connsiteX32" fmla="*/ 19807 w 283464"/>
                <a:gd name="connsiteY32" fmla="*/ 232708 h 252819"/>
                <a:gd name="connsiteX33" fmla="*/ 28111 w 283464"/>
                <a:gd name="connsiteY33" fmla="*/ 224664 h 252819"/>
                <a:gd name="connsiteX34" fmla="*/ 36128 w 283464"/>
                <a:gd name="connsiteY34" fmla="*/ 232708 h 252819"/>
                <a:gd name="connsiteX35" fmla="*/ 28111 w 283464"/>
                <a:gd name="connsiteY35" fmla="*/ 240753 h 252819"/>
                <a:gd name="connsiteX36" fmla="*/ 213651 w 283464"/>
                <a:gd name="connsiteY36" fmla="*/ 190476 h 252819"/>
                <a:gd name="connsiteX37" fmla="*/ 213651 w 283464"/>
                <a:gd name="connsiteY37" fmla="*/ 185879 h 252819"/>
                <a:gd name="connsiteX38" fmla="*/ 212506 w 283464"/>
                <a:gd name="connsiteY38" fmla="*/ 180421 h 252819"/>
                <a:gd name="connsiteX39" fmla="*/ 212506 w 283464"/>
                <a:gd name="connsiteY39" fmla="*/ 180134 h 252819"/>
                <a:gd name="connsiteX40" fmla="*/ 246579 w 283464"/>
                <a:gd name="connsiteY40" fmla="*/ 164045 h 252819"/>
                <a:gd name="connsiteX41" fmla="*/ 259750 w 283464"/>
                <a:gd name="connsiteY41" fmla="*/ 165194 h 252819"/>
                <a:gd name="connsiteX42" fmla="*/ 250587 w 283464"/>
                <a:gd name="connsiteY42" fmla="*/ 169216 h 252819"/>
                <a:gd name="connsiteX43" fmla="*/ 216228 w 283464"/>
                <a:gd name="connsiteY43" fmla="*/ 188752 h 252819"/>
                <a:gd name="connsiteX44" fmla="*/ 213651 w 283464"/>
                <a:gd name="connsiteY44" fmla="*/ 190476 h 252819"/>
                <a:gd name="connsiteX45" fmla="*/ 201339 w 283464"/>
                <a:gd name="connsiteY45" fmla="*/ 166631 h 252819"/>
                <a:gd name="connsiteX46" fmla="*/ 224818 w 283464"/>
                <a:gd name="connsiteY46" fmla="*/ 157437 h 252819"/>
                <a:gd name="connsiteX47" fmla="*/ 237703 w 283464"/>
                <a:gd name="connsiteY47" fmla="*/ 158586 h 252819"/>
                <a:gd name="connsiteX48" fmla="*/ 212792 w 283464"/>
                <a:gd name="connsiteY48" fmla="*/ 169216 h 252819"/>
                <a:gd name="connsiteX49" fmla="*/ 208783 w 283464"/>
                <a:gd name="connsiteY49" fmla="*/ 171515 h 252819"/>
                <a:gd name="connsiteX50" fmla="*/ 207638 w 283464"/>
                <a:gd name="connsiteY50" fmla="*/ 172377 h 252819"/>
                <a:gd name="connsiteX51" fmla="*/ 201339 w 283464"/>
                <a:gd name="connsiteY51" fmla="*/ 166631 h 252819"/>
                <a:gd name="connsiteX52" fmla="*/ 73923 w 283464"/>
                <a:gd name="connsiteY52" fmla="*/ 79581 h 252819"/>
                <a:gd name="connsiteX53" fmla="*/ 153236 w 283464"/>
                <a:gd name="connsiteY53" fmla="*/ 159161 h 252819"/>
                <a:gd name="connsiteX54" fmla="*/ 232549 w 283464"/>
                <a:gd name="connsiteY54" fmla="*/ 79581 h 252819"/>
                <a:gd name="connsiteX55" fmla="*/ 153236 w 283464"/>
                <a:gd name="connsiteY55" fmla="*/ 0 h 252819"/>
                <a:gd name="connsiteX56" fmla="*/ 73923 w 283464"/>
                <a:gd name="connsiteY56" fmla="*/ 79581 h 252819"/>
                <a:gd name="connsiteX57" fmla="*/ 153236 w 283464"/>
                <a:gd name="connsiteY57" fmla="*/ 16376 h 252819"/>
                <a:gd name="connsiteX58" fmla="*/ 216228 w 283464"/>
                <a:gd name="connsiteY58" fmla="*/ 79581 h 252819"/>
                <a:gd name="connsiteX59" fmla="*/ 153236 w 283464"/>
                <a:gd name="connsiteY59" fmla="*/ 142785 h 252819"/>
                <a:gd name="connsiteX60" fmla="*/ 90244 w 283464"/>
                <a:gd name="connsiteY60" fmla="*/ 79581 h 252819"/>
                <a:gd name="connsiteX61" fmla="*/ 153236 w 283464"/>
                <a:gd name="connsiteY61" fmla="*/ 16376 h 252819"/>
                <a:gd name="connsiteX62" fmla="*/ 147509 w 283464"/>
                <a:gd name="connsiteY62" fmla="*/ 128995 h 252819"/>
                <a:gd name="connsiteX63" fmla="*/ 147509 w 283464"/>
                <a:gd name="connsiteY63" fmla="*/ 118394 h 252819"/>
                <a:gd name="connsiteX64" fmla="*/ 126006 w 283464"/>
                <a:gd name="connsiteY64" fmla="*/ 96588 h 252819"/>
                <a:gd name="connsiteX65" fmla="*/ 126006 w 283464"/>
                <a:gd name="connsiteY65" fmla="*/ 93543 h 252819"/>
                <a:gd name="connsiteX66" fmla="*/ 146049 w 283464"/>
                <a:gd name="connsiteY66" fmla="*/ 93543 h 252819"/>
                <a:gd name="connsiteX67" fmla="*/ 146049 w 283464"/>
                <a:gd name="connsiteY67" fmla="*/ 95726 h 252819"/>
                <a:gd name="connsiteX68" fmla="*/ 153293 w 283464"/>
                <a:gd name="connsiteY68" fmla="*/ 104518 h 252819"/>
                <a:gd name="connsiteX69" fmla="*/ 160051 w 283464"/>
                <a:gd name="connsiteY69" fmla="*/ 97939 h 252819"/>
                <a:gd name="connsiteX70" fmla="*/ 160051 w 283464"/>
                <a:gd name="connsiteY70" fmla="*/ 97249 h 252819"/>
                <a:gd name="connsiteX71" fmla="*/ 127467 w 283464"/>
                <a:gd name="connsiteY71" fmla="*/ 61883 h 252819"/>
                <a:gd name="connsiteX72" fmla="*/ 146479 w 283464"/>
                <a:gd name="connsiteY72" fmla="*/ 37664 h 252819"/>
                <a:gd name="connsiteX73" fmla="*/ 147882 w 283464"/>
                <a:gd name="connsiteY73" fmla="*/ 37664 h 252819"/>
                <a:gd name="connsiteX74" fmla="*/ 147882 w 283464"/>
                <a:gd name="connsiteY74" fmla="*/ 30712 h 252819"/>
                <a:gd name="connsiteX75" fmla="*/ 158161 w 283464"/>
                <a:gd name="connsiteY75" fmla="*/ 30712 h 252819"/>
                <a:gd name="connsiteX76" fmla="*/ 158161 w 283464"/>
                <a:gd name="connsiteY76" fmla="*/ 37176 h 252819"/>
                <a:gd name="connsiteX77" fmla="*/ 179292 w 283464"/>
                <a:gd name="connsiteY77" fmla="*/ 61165 h 252819"/>
                <a:gd name="connsiteX78" fmla="*/ 159621 w 283464"/>
                <a:gd name="connsiteY78" fmla="*/ 61165 h 252819"/>
                <a:gd name="connsiteX79" fmla="*/ 159621 w 283464"/>
                <a:gd name="connsiteY79" fmla="*/ 59786 h 252819"/>
                <a:gd name="connsiteX80" fmla="*/ 153694 w 283464"/>
                <a:gd name="connsiteY80" fmla="*/ 51339 h 252819"/>
                <a:gd name="connsiteX81" fmla="*/ 147194 w 283464"/>
                <a:gd name="connsiteY81" fmla="*/ 57603 h 252819"/>
                <a:gd name="connsiteX82" fmla="*/ 147194 w 283464"/>
                <a:gd name="connsiteY82" fmla="*/ 58608 h 252819"/>
                <a:gd name="connsiteX83" fmla="*/ 181153 w 283464"/>
                <a:gd name="connsiteY83" fmla="*/ 94922 h 252819"/>
                <a:gd name="connsiteX84" fmla="*/ 157846 w 283464"/>
                <a:gd name="connsiteY84" fmla="*/ 118969 h 252819"/>
                <a:gd name="connsiteX85" fmla="*/ 157846 w 283464"/>
                <a:gd name="connsiteY85" fmla="*/ 128995 h 25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83464" h="252819">
                  <a:moveTo>
                    <a:pt x="272921" y="171802"/>
                  </a:moveTo>
                  <a:cubicBezTo>
                    <a:pt x="267481" y="171515"/>
                    <a:pt x="256314" y="177548"/>
                    <a:pt x="253164" y="178984"/>
                  </a:cubicBezTo>
                  <a:cubicBezTo>
                    <a:pt x="240731" y="185244"/>
                    <a:pt x="228683" y="192248"/>
                    <a:pt x="217087" y="199957"/>
                  </a:cubicBezTo>
                  <a:cubicBezTo>
                    <a:pt x="216391" y="200537"/>
                    <a:pt x="215621" y="201020"/>
                    <a:pt x="214796" y="201393"/>
                  </a:cubicBezTo>
                  <a:cubicBezTo>
                    <a:pt x="210334" y="204276"/>
                    <a:pt x="205386" y="206321"/>
                    <a:pt x="200194" y="207426"/>
                  </a:cubicBezTo>
                  <a:cubicBezTo>
                    <a:pt x="171275" y="213747"/>
                    <a:pt x="128870" y="214322"/>
                    <a:pt x="128870" y="214322"/>
                  </a:cubicBezTo>
                  <a:lnTo>
                    <a:pt x="126293" y="214322"/>
                  </a:lnTo>
                  <a:cubicBezTo>
                    <a:pt x="124500" y="214468"/>
                    <a:pt x="122889" y="213225"/>
                    <a:pt x="122570" y="211449"/>
                  </a:cubicBezTo>
                  <a:cubicBezTo>
                    <a:pt x="122307" y="209499"/>
                    <a:pt x="123668" y="207704"/>
                    <a:pt x="125611" y="207440"/>
                  </a:cubicBezTo>
                  <a:cubicBezTo>
                    <a:pt x="125647" y="207435"/>
                    <a:pt x="125684" y="207430"/>
                    <a:pt x="125720" y="207426"/>
                  </a:cubicBezTo>
                  <a:lnTo>
                    <a:pt x="188712" y="201393"/>
                  </a:lnTo>
                  <a:cubicBezTo>
                    <a:pt x="195873" y="200397"/>
                    <a:pt x="201020" y="193973"/>
                    <a:pt x="200451" y="186741"/>
                  </a:cubicBezTo>
                  <a:cubicBezTo>
                    <a:pt x="199640" y="179576"/>
                    <a:pt x="193297" y="174357"/>
                    <a:pt x="186135" y="174962"/>
                  </a:cubicBezTo>
                  <a:lnTo>
                    <a:pt x="130301" y="174388"/>
                  </a:lnTo>
                  <a:cubicBezTo>
                    <a:pt x="125748" y="174303"/>
                    <a:pt x="121224" y="173627"/>
                    <a:pt x="116844" y="172377"/>
                  </a:cubicBezTo>
                  <a:cubicBezTo>
                    <a:pt x="80767" y="161747"/>
                    <a:pt x="60437" y="171802"/>
                    <a:pt x="49557" y="176399"/>
                  </a:cubicBezTo>
                  <a:cubicBezTo>
                    <a:pt x="47064" y="172177"/>
                    <a:pt x="42409" y="169730"/>
                    <a:pt x="37531" y="170078"/>
                  </a:cubicBezTo>
                  <a:lnTo>
                    <a:pt x="13480" y="171802"/>
                  </a:lnTo>
                  <a:cubicBezTo>
                    <a:pt x="5692" y="172155"/>
                    <a:pt x="-337" y="178776"/>
                    <a:pt x="15" y="186590"/>
                  </a:cubicBezTo>
                  <a:cubicBezTo>
                    <a:pt x="17" y="186640"/>
                    <a:pt x="19" y="186691"/>
                    <a:pt x="22" y="186741"/>
                  </a:cubicBezTo>
                  <a:lnTo>
                    <a:pt x="3745" y="240465"/>
                  </a:lnTo>
                  <a:cubicBezTo>
                    <a:pt x="4500" y="248296"/>
                    <a:pt x="11394" y="254060"/>
                    <a:pt x="19206" y="253394"/>
                  </a:cubicBezTo>
                  <a:lnTo>
                    <a:pt x="43258" y="251670"/>
                  </a:lnTo>
                  <a:cubicBezTo>
                    <a:pt x="48135" y="251389"/>
                    <a:pt x="52446" y="248395"/>
                    <a:pt x="54424" y="243913"/>
                  </a:cubicBezTo>
                  <a:lnTo>
                    <a:pt x="160366" y="248510"/>
                  </a:lnTo>
                  <a:cubicBezTo>
                    <a:pt x="171760" y="249966"/>
                    <a:pt x="183329" y="247965"/>
                    <a:pt x="193579" y="242764"/>
                  </a:cubicBezTo>
                  <a:lnTo>
                    <a:pt x="196729" y="241040"/>
                  </a:lnTo>
                  <a:lnTo>
                    <a:pt x="276901" y="193924"/>
                  </a:lnTo>
                  <a:cubicBezTo>
                    <a:pt x="280899" y="191844"/>
                    <a:pt x="283510" y="187805"/>
                    <a:pt x="283773" y="183294"/>
                  </a:cubicBezTo>
                  <a:cubicBezTo>
                    <a:pt x="283886" y="177134"/>
                    <a:pt x="279057" y="172020"/>
                    <a:pt x="272921" y="171802"/>
                  </a:cubicBezTo>
                  <a:close/>
                  <a:moveTo>
                    <a:pt x="28111" y="240753"/>
                  </a:moveTo>
                  <a:cubicBezTo>
                    <a:pt x="23653" y="240880"/>
                    <a:pt x="19937" y="237357"/>
                    <a:pt x="19811" y="232884"/>
                  </a:cubicBezTo>
                  <a:cubicBezTo>
                    <a:pt x="19809" y="232826"/>
                    <a:pt x="19808" y="232767"/>
                    <a:pt x="19807" y="232708"/>
                  </a:cubicBezTo>
                  <a:cubicBezTo>
                    <a:pt x="19932" y="228206"/>
                    <a:pt x="23622" y="224631"/>
                    <a:pt x="28111" y="224664"/>
                  </a:cubicBezTo>
                  <a:cubicBezTo>
                    <a:pt x="32539" y="224664"/>
                    <a:pt x="36128" y="228266"/>
                    <a:pt x="36128" y="232708"/>
                  </a:cubicBezTo>
                  <a:cubicBezTo>
                    <a:pt x="36128" y="237151"/>
                    <a:pt x="32539" y="240753"/>
                    <a:pt x="28111" y="240753"/>
                  </a:cubicBezTo>
                  <a:close/>
                  <a:moveTo>
                    <a:pt x="213651" y="190476"/>
                  </a:moveTo>
                  <a:lnTo>
                    <a:pt x="213651" y="185879"/>
                  </a:lnTo>
                  <a:cubicBezTo>
                    <a:pt x="213436" y="184029"/>
                    <a:pt x="213053" y="182201"/>
                    <a:pt x="212506" y="180421"/>
                  </a:cubicBezTo>
                  <a:lnTo>
                    <a:pt x="212506" y="180134"/>
                  </a:lnTo>
                  <a:cubicBezTo>
                    <a:pt x="223556" y="174138"/>
                    <a:pt x="234931" y="168767"/>
                    <a:pt x="246579" y="164045"/>
                  </a:cubicBezTo>
                  <a:cubicBezTo>
                    <a:pt x="250870" y="162106"/>
                    <a:pt x="255857" y="162541"/>
                    <a:pt x="259750" y="165194"/>
                  </a:cubicBezTo>
                  <a:cubicBezTo>
                    <a:pt x="256622" y="166361"/>
                    <a:pt x="253563" y="167703"/>
                    <a:pt x="250587" y="169216"/>
                  </a:cubicBezTo>
                  <a:cubicBezTo>
                    <a:pt x="241138" y="174100"/>
                    <a:pt x="224531" y="183006"/>
                    <a:pt x="216228" y="188752"/>
                  </a:cubicBezTo>
                  <a:cubicBezTo>
                    <a:pt x="215181" y="188975"/>
                    <a:pt x="214258" y="189592"/>
                    <a:pt x="213651" y="190476"/>
                  </a:cubicBezTo>
                  <a:close/>
                  <a:moveTo>
                    <a:pt x="201339" y="166631"/>
                  </a:moveTo>
                  <a:cubicBezTo>
                    <a:pt x="206779" y="163758"/>
                    <a:pt x="219378" y="159736"/>
                    <a:pt x="224818" y="157437"/>
                  </a:cubicBezTo>
                  <a:cubicBezTo>
                    <a:pt x="229009" y="155485"/>
                    <a:pt x="233920" y="155923"/>
                    <a:pt x="237703" y="158586"/>
                  </a:cubicBezTo>
                  <a:cubicBezTo>
                    <a:pt x="231117" y="161459"/>
                    <a:pt x="218519" y="166056"/>
                    <a:pt x="212792" y="169216"/>
                  </a:cubicBezTo>
                  <a:lnTo>
                    <a:pt x="208783" y="171515"/>
                  </a:lnTo>
                  <a:cubicBezTo>
                    <a:pt x="208497" y="171802"/>
                    <a:pt x="207924" y="172089"/>
                    <a:pt x="207638" y="172377"/>
                  </a:cubicBezTo>
                  <a:cubicBezTo>
                    <a:pt x="205907" y="170090"/>
                    <a:pt x="203772" y="168143"/>
                    <a:pt x="201339" y="166631"/>
                  </a:cubicBezTo>
                  <a:close/>
                  <a:moveTo>
                    <a:pt x="73923" y="79581"/>
                  </a:moveTo>
                  <a:cubicBezTo>
                    <a:pt x="73923" y="123532"/>
                    <a:pt x="109433" y="159161"/>
                    <a:pt x="153236" y="159161"/>
                  </a:cubicBezTo>
                  <a:cubicBezTo>
                    <a:pt x="197039" y="159161"/>
                    <a:pt x="232549" y="123532"/>
                    <a:pt x="232549" y="79581"/>
                  </a:cubicBezTo>
                  <a:cubicBezTo>
                    <a:pt x="232549" y="35629"/>
                    <a:pt x="197039" y="0"/>
                    <a:pt x="153236" y="0"/>
                  </a:cubicBezTo>
                  <a:cubicBezTo>
                    <a:pt x="109433" y="0"/>
                    <a:pt x="73923" y="35629"/>
                    <a:pt x="73923" y="79581"/>
                  </a:cubicBezTo>
                  <a:close/>
                  <a:moveTo>
                    <a:pt x="153236" y="16376"/>
                  </a:moveTo>
                  <a:cubicBezTo>
                    <a:pt x="188025" y="16376"/>
                    <a:pt x="216228" y="44674"/>
                    <a:pt x="216228" y="79581"/>
                  </a:cubicBezTo>
                  <a:cubicBezTo>
                    <a:pt x="216228" y="114488"/>
                    <a:pt x="188025" y="142785"/>
                    <a:pt x="153236" y="142785"/>
                  </a:cubicBezTo>
                  <a:cubicBezTo>
                    <a:pt x="118446" y="142785"/>
                    <a:pt x="90244" y="114488"/>
                    <a:pt x="90244" y="79581"/>
                  </a:cubicBezTo>
                  <a:cubicBezTo>
                    <a:pt x="90338" y="44713"/>
                    <a:pt x="118486" y="16470"/>
                    <a:pt x="153236" y="16376"/>
                  </a:cubicBezTo>
                  <a:close/>
                  <a:moveTo>
                    <a:pt x="147509" y="128995"/>
                  </a:moveTo>
                  <a:lnTo>
                    <a:pt x="147509" y="118394"/>
                  </a:lnTo>
                  <a:cubicBezTo>
                    <a:pt x="133136" y="116785"/>
                    <a:pt x="126006" y="110752"/>
                    <a:pt x="126006" y="96588"/>
                  </a:cubicBezTo>
                  <a:lnTo>
                    <a:pt x="126006" y="93543"/>
                  </a:lnTo>
                  <a:lnTo>
                    <a:pt x="146049" y="93543"/>
                  </a:lnTo>
                  <a:lnTo>
                    <a:pt x="146049" y="95726"/>
                  </a:lnTo>
                  <a:cubicBezTo>
                    <a:pt x="146049" y="102191"/>
                    <a:pt x="148912" y="104518"/>
                    <a:pt x="153293" y="104518"/>
                  </a:cubicBezTo>
                  <a:cubicBezTo>
                    <a:pt x="156967" y="104566"/>
                    <a:pt x="159988" y="101624"/>
                    <a:pt x="160051" y="97939"/>
                  </a:cubicBezTo>
                  <a:cubicBezTo>
                    <a:pt x="160065" y="97709"/>
                    <a:pt x="160065" y="97479"/>
                    <a:pt x="160051" y="97249"/>
                  </a:cubicBezTo>
                  <a:cubicBezTo>
                    <a:pt x="160051" y="81793"/>
                    <a:pt x="127467" y="89406"/>
                    <a:pt x="127467" y="61883"/>
                  </a:cubicBezTo>
                  <a:cubicBezTo>
                    <a:pt x="126071" y="49933"/>
                    <a:pt x="134573" y="39102"/>
                    <a:pt x="146479" y="37664"/>
                  </a:cubicBezTo>
                  <a:lnTo>
                    <a:pt x="147882" y="37664"/>
                  </a:lnTo>
                  <a:lnTo>
                    <a:pt x="147882" y="30712"/>
                  </a:lnTo>
                  <a:lnTo>
                    <a:pt x="158161" y="30712"/>
                  </a:lnTo>
                  <a:lnTo>
                    <a:pt x="158161" y="37176"/>
                  </a:lnTo>
                  <a:cubicBezTo>
                    <a:pt x="173021" y="38641"/>
                    <a:pt x="179292" y="45967"/>
                    <a:pt x="179292" y="61165"/>
                  </a:cubicBezTo>
                  <a:lnTo>
                    <a:pt x="159621" y="61165"/>
                  </a:lnTo>
                  <a:lnTo>
                    <a:pt x="159621" y="59786"/>
                  </a:lnTo>
                  <a:cubicBezTo>
                    <a:pt x="159621" y="55275"/>
                    <a:pt x="157760" y="51339"/>
                    <a:pt x="153694" y="51339"/>
                  </a:cubicBezTo>
                  <a:cubicBezTo>
                    <a:pt x="150178" y="51275"/>
                    <a:pt x="147273" y="54075"/>
                    <a:pt x="147194" y="57603"/>
                  </a:cubicBezTo>
                  <a:cubicBezTo>
                    <a:pt x="147165" y="57937"/>
                    <a:pt x="147165" y="58274"/>
                    <a:pt x="147194" y="58608"/>
                  </a:cubicBezTo>
                  <a:cubicBezTo>
                    <a:pt x="147194" y="74524"/>
                    <a:pt x="181153" y="65877"/>
                    <a:pt x="181153" y="94922"/>
                  </a:cubicBezTo>
                  <a:cubicBezTo>
                    <a:pt x="181153" y="110120"/>
                    <a:pt x="172964" y="117360"/>
                    <a:pt x="157846" y="118969"/>
                  </a:cubicBezTo>
                  <a:lnTo>
                    <a:pt x="157846" y="128995"/>
                  </a:lnTo>
                  <a:close/>
                </a:path>
              </a:pathLst>
            </a:custGeom>
            <a:solidFill>
              <a:schemeClr val="bg1"/>
            </a:solidFill>
            <a:ln w="2790" cap="flat">
              <a:noFill/>
              <a:prstDash val="solid"/>
              <a:miter/>
            </a:ln>
          </p:spPr>
          <p:txBody>
            <a:bodyPr rtlCol="0" anchor="ctr"/>
            <a:lstStyle/>
            <a:p>
              <a:endParaRPr lang="en-US" dirty="0">
                <a:latin typeface="Noto Sans" panose="020B0502040504020204" pitchFamily="34" charset="0"/>
              </a:endParaRPr>
            </a:p>
          </p:txBody>
        </p:sp>
      </p:grpSp>
      <p:grpSp>
        <p:nvGrpSpPr>
          <p:cNvPr id="198" name="Group 197">
            <a:extLst>
              <a:ext uri="{FF2B5EF4-FFF2-40B4-BE49-F238E27FC236}">
                <a16:creationId xmlns:a16="http://schemas.microsoft.com/office/drawing/2014/main" id="{361259B8-4D0A-DBB2-6BA2-F034A5446445}"/>
              </a:ext>
            </a:extLst>
          </p:cNvPr>
          <p:cNvGrpSpPr/>
          <p:nvPr/>
        </p:nvGrpSpPr>
        <p:grpSpPr>
          <a:xfrm>
            <a:off x="688005" y="4640038"/>
            <a:ext cx="777240" cy="777240"/>
            <a:chOff x="664070" y="4789308"/>
            <a:chExt cx="777240" cy="777240"/>
          </a:xfrm>
        </p:grpSpPr>
        <p:sp>
          <p:nvSpPr>
            <p:cNvPr id="175" name="Oval 174">
              <a:extLst>
                <a:ext uri="{FF2B5EF4-FFF2-40B4-BE49-F238E27FC236}">
                  <a16:creationId xmlns:a16="http://schemas.microsoft.com/office/drawing/2014/main" id="{025118E4-CAD8-6BC3-0967-A1BF94AA34C0}"/>
                </a:ext>
              </a:extLst>
            </p:cNvPr>
            <p:cNvSpPr>
              <a:spLocks noChangeAspect="1"/>
            </p:cNvSpPr>
            <p:nvPr/>
          </p:nvSpPr>
          <p:spPr>
            <a:xfrm>
              <a:off x="664070" y="478930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76" name="Oval 175">
              <a:extLst>
                <a:ext uri="{FF2B5EF4-FFF2-40B4-BE49-F238E27FC236}">
                  <a16:creationId xmlns:a16="http://schemas.microsoft.com/office/drawing/2014/main" id="{84BB37F6-2993-DFEE-7B00-E1ACA1A9B75F}"/>
                </a:ext>
              </a:extLst>
            </p:cNvPr>
            <p:cNvSpPr/>
            <p:nvPr/>
          </p:nvSpPr>
          <p:spPr>
            <a:xfrm>
              <a:off x="728840" y="4854078"/>
              <a:ext cx="647700" cy="647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nvGrpSpPr>
            <p:cNvPr id="26" name="Graphic 327">
              <a:extLst>
                <a:ext uri="{FF2B5EF4-FFF2-40B4-BE49-F238E27FC236}">
                  <a16:creationId xmlns:a16="http://schemas.microsoft.com/office/drawing/2014/main" id="{52E9322F-2ED2-E195-86AC-7F5362B733C3}"/>
                </a:ext>
              </a:extLst>
            </p:cNvPr>
            <p:cNvGrpSpPr>
              <a:grpSpLocks noChangeAspect="1"/>
            </p:cNvGrpSpPr>
            <p:nvPr/>
          </p:nvGrpSpPr>
          <p:grpSpPr>
            <a:xfrm>
              <a:off x="846950" y="4972188"/>
              <a:ext cx="411480" cy="411480"/>
              <a:chOff x="8540750" y="4268470"/>
              <a:chExt cx="283464" cy="283464"/>
            </a:xfrm>
            <a:solidFill>
              <a:schemeClr val="bg1"/>
            </a:solidFill>
          </p:grpSpPr>
          <p:sp>
            <p:nvSpPr>
              <p:cNvPr id="27" name="Freeform 26">
                <a:extLst>
                  <a:ext uri="{FF2B5EF4-FFF2-40B4-BE49-F238E27FC236}">
                    <a16:creationId xmlns:a16="http://schemas.microsoft.com/office/drawing/2014/main" id="{B973E6CC-71C9-63F0-15AB-015F8B960B8C}"/>
                  </a:ext>
                </a:extLst>
              </p:cNvPr>
              <p:cNvSpPr/>
              <p:nvPr/>
            </p:nvSpPr>
            <p:spPr>
              <a:xfrm>
                <a:off x="8801252" y="4394726"/>
                <a:ext cx="22860" cy="22860"/>
              </a:xfrm>
              <a:custGeom>
                <a:avLst/>
                <a:gdLst>
                  <a:gd name="connsiteX0" fmla="*/ 22282 w 22860"/>
                  <a:gd name="connsiteY0" fmla="*/ 10224 h 22860"/>
                  <a:gd name="connsiteX1" fmla="*/ 13018 w 22860"/>
                  <a:gd name="connsiteY1" fmla="*/ 960 h 22860"/>
                  <a:gd name="connsiteX2" fmla="*/ 11083 w 22860"/>
                  <a:gd name="connsiteY2" fmla="*/ 100 h 22860"/>
                  <a:gd name="connsiteX3" fmla="*/ 10224 w 22860"/>
                  <a:gd name="connsiteY3" fmla="*/ 960 h 22860"/>
                  <a:gd name="connsiteX4" fmla="*/ 960 w 22860"/>
                  <a:gd name="connsiteY4" fmla="*/ 10224 h 22860"/>
                  <a:gd name="connsiteX5" fmla="*/ 100 w 22860"/>
                  <a:gd name="connsiteY5" fmla="*/ 12159 h 22860"/>
                  <a:gd name="connsiteX6" fmla="*/ 960 w 22860"/>
                  <a:gd name="connsiteY6" fmla="*/ 13018 h 22860"/>
                  <a:gd name="connsiteX7" fmla="*/ 10224 w 22860"/>
                  <a:gd name="connsiteY7" fmla="*/ 22282 h 22860"/>
                  <a:gd name="connsiteX8" fmla="*/ 12159 w 22860"/>
                  <a:gd name="connsiteY8" fmla="*/ 23142 h 22860"/>
                  <a:gd name="connsiteX9" fmla="*/ 13018 w 22860"/>
                  <a:gd name="connsiteY9" fmla="*/ 22282 h 22860"/>
                  <a:gd name="connsiteX10" fmla="*/ 22282 w 22860"/>
                  <a:gd name="connsiteY10" fmla="*/ 13018 h 22860"/>
                  <a:gd name="connsiteX11" fmla="*/ 23142 w 22860"/>
                  <a:gd name="connsiteY11" fmla="*/ 11083 h 22860"/>
                  <a:gd name="connsiteX12" fmla="*/ 22282 w 22860"/>
                  <a:gd name="connsiteY12" fmla="*/ 10224 h 2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860" h="22860">
                    <a:moveTo>
                      <a:pt x="22282" y="10224"/>
                    </a:moveTo>
                    <a:cubicBezTo>
                      <a:pt x="17247" y="8303"/>
                      <a:pt x="14961" y="6023"/>
                      <a:pt x="13018" y="960"/>
                    </a:cubicBezTo>
                    <a:cubicBezTo>
                      <a:pt x="12721" y="188"/>
                      <a:pt x="11855" y="-197"/>
                      <a:pt x="11083" y="100"/>
                    </a:cubicBezTo>
                    <a:cubicBezTo>
                      <a:pt x="10688" y="253"/>
                      <a:pt x="10376" y="565"/>
                      <a:pt x="10224" y="960"/>
                    </a:cubicBezTo>
                    <a:cubicBezTo>
                      <a:pt x="8303" y="6023"/>
                      <a:pt x="6023" y="8303"/>
                      <a:pt x="960" y="10224"/>
                    </a:cubicBezTo>
                    <a:cubicBezTo>
                      <a:pt x="188" y="10521"/>
                      <a:pt x="-197" y="11387"/>
                      <a:pt x="100" y="12159"/>
                    </a:cubicBezTo>
                    <a:cubicBezTo>
                      <a:pt x="253" y="12554"/>
                      <a:pt x="565" y="12866"/>
                      <a:pt x="960" y="13018"/>
                    </a:cubicBezTo>
                    <a:cubicBezTo>
                      <a:pt x="6023" y="14944"/>
                      <a:pt x="8303" y="17225"/>
                      <a:pt x="10224" y="22282"/>
                    </a:cubicBezTo>
                    <a:cubicBezTo>
                      <a:pt x="10521" y="23054"/>
                      <a:pt x="11387" y="23439"/>
                      <a:pt x="12159" y="23142"/>
                    </a:cubicBezTo>
                    <a:cubicBezTo>
                      <a:pt x="12554" y="22990"/>
                      <a:pt x="12866" y="22677"/>
                      <a:pt x="13018" y="22282"/>
                    </a:cubicBezTo>
                    <a:cubicBezTo>
                      <a:pt x="14939" y="17225"/>
                      <a:pt x="17225" y="14944"/>
                      <a:pt x="22282" y="13018"/>
                    </a:cubicBezTo>
                    <a:cubicBezTo>
                      <a:pt x="23054" y="12721"/>
                      <a:pt x="23439" y="11855"/>
                      <a:pt x="23142" y="11083"/>
                    </a:cubicBezTo>
                    <a:cubicBezTo>
                      <a:pt x="22990" y="10688"/>
                      <a:pt x="22677" y="10376"/>
                      <a:pt x="22282" y="10224"/>
                    </a:cubicBezTo>
                    <a:close/>
                  </a:path>
                </a:pathLst>
              </a:custGeom>
              <a:grpFill/>
              <a:ln w="557" cap="flat">
                <a:noFill/>
                <a:prstDash val="solid"/>
                <a:miter/>
              </a:ln>
            </p:spPr>
            <p:txBody>
              <a:bodyPr rtlCol="0" anchor="ctr"/>
              <a:lstStyle/>
              <a:p>
                <a:endParaRPr lang="en-US" dirty="0">
                  <a:latin typeface="Noto Sans" panose="020B0502040504020204" pitchFamily="34" charset="0"/>
                </a:endParaRPr>
              </a:p>
            </p:txBody>
          </p:sp>
          <p:sp>
            <p:nvSpPr>
              <p:cNvPr id="28" name="Freeform 27">
                <a:extLst>
                  <a:ext uri="{FF2B5EF4-FFF2-40B4-BE49-F238E27FC236}">
                    <a16:creationId xmlns:a16="http://schemas.microsoft.com/office/drawing/2014/main" id="{48C10271-9D97-B58F-7C57-ECA36C7380F8}"/>
                  </a:ext>
                </a:extLst>
              </p:cNvPr>
              <p:cNvSpPr/>
              <p:nvPr/>
            </p:nvSpPr>
            <p:spPr>
              <a:xfrm>
                <a:off x="8668832" y="4290040"/>
                <a:ext cx="27432" cy="27432"/>
              </a:xfrm>
              <a:custGeom>
                <a:avLst/>
                <a:gdLst>
                  <a:gd name="connsiteX0" fmla="*/ 1145 w 27432"/>
                  <a:gd name="connsiteY0" fmla="*/ 15577 h 27432"/>
                  <a:gd name="connsiteX1" fmla="*/ 12232 w 27432"/>
                  <a:gd name="connsiteY1" fmla="*/ 26664 h 27432"/>
                  <a:gd name="connsiteX2" fmla="*/ 14541 w 27432"/>
                  <a:gd name="connsiteY2" fmla="*/ 27699 h 27432"/>
                  <a:gd name="connsiteX3" fmla="*/ 15575 w 27432"/>
                  <a:gd name="connsiteY3" fmla="*/ 26664 h 27432"/>
                  <a:gd name="connsiteX4" fmla="*/ 26657 w 27432"/>
                  <a:gd name="connsiteY4" fmla="*/ 15577 h 27432"/>
                  <a:gd name="connsiteX5" fmla="*/ 27681 w 27432"/>
                  <a:gd name="connsiteY5" fmla="*/ 13264 h 27432"/>
                  <a:gd name="connsiteX6" fmla="*/ 26657 w 27432"/>
                  <a:gd name="connsiteY6" fmla="*/ 12240 h 27432"/>
                  <a:gd name="connsiteX7" fmla="*/ 15575 w 27432"/>
                  <a:gd name="connsiteY7" fmla="*/ 1153 h 27432"/>
                  <a:gd name="connsiteX8" fmla="*/ 13267 w 27432"/>
                  <a:gd name="connsiteY8" fmla="*/ 118 h 27432"/>
                  <a:gd name="connsiteX9" fmla="*/ 12232 w 27432"/>
                  <a:gd name="connsiteY9" fmla="*/ 1153 h 27432"/>
                  <a:gd name="connsiteX10" fmla="*/ 1145 w 27432"/>
                  <a:gd name="connsiteY10" fmla="*/ 12240 h 27432"/>
                  <a:gd name="connsiteX11" fmla="*/ 120 w 27432"/>
                  <a:gd name="connsiteY11" fmla="*/ 14553 h 27432"/>
                  <a:gd name="connsiteX12" fmla="*/ 1145 w 27432"/>
                  <a:gd name="connsiteY12" fmla="*/ 15577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32" h="27432">
                    <a:moveTo>
                      <a:pt x="1145" y="15577"/>
                    </a:moveTo>
                    <a:cubicBezTo>
                      <a:pt x="7203" y="17863"/>
                      <a:pt x="9929" y="20606"/>
                      <a:pt x="12232" y="26664"/>
                    </a:cubicBezTo>
                    <a:cubicBezTo>
                      <a:pt x="12584" y="27588"/>
                      <a:pt x="13617" y="28051"/>
                      <a:pt x="14541" y="27699"/>
                    </a:cubicBezTo>
                    <a:cubicBezTo>
                      <a:pt x="15017" y="27518"/>
                      <a:pt x="15394" y="27141"/>
                      <a:pt x="15575" y="26664"/>
                    </a:cubicBezTo>
                    <a:cubicBezTo>
                      <a:pt x="17861" y="20606"/>
                      <a:pt x="20599" y="17880"/>
                      <a:pt x="26657" y="15577"/>
                    </a:cubicBezTo>
                    <a:cubicBezTo>
                      <a:pt x="27579" y="15221"/>
                      <a:pt x="28037" y="14186"/>
                      <a:pt x="27681" y="13264"/>
                    </a:cubicBezTo>
                    <a:cubicBezTo>
                      <a:pt x="27500" y="12793"/>
                      <a:pt x="27128" y="12421"/>
                      <a:pt x="26657" y="12240"/>
                    </a:cubicBezTo>
                    <a:cubicBezTo>
                      <a:pt x="20599" y="9954"/>
                      <a:pt x="17873" y="7205"/>
                      <a:pt x="15575" y="1153"/>
                    </a:cubicBezTo>
                    <a:cubicBezTo>
                      <a:pt x="15224" y="229"/>
                      <a:pt x="14190" y="-234"/>
                      <a:pt x="13267" y="118"/>
                    </a:cubicBezTo>
                    <a:cubicBezTo>
                      <a:pt x="12790" y="299"/>
                      <a:pt x="12414" y="676"/>
                      <a:pt x="12232" y="1153"/>
                    </a:cubicBezTo>
                    <a:cubicBezTo>
                      <a:pt x="9946" y="7205"/>
                      <a:pt x="7203" y="9937"/>
                      <a:pt x="1145" y="12240"/>
                    </a:cubicBezTo>
                    <a:cubicBezTo>
                      <a:pt x="223" y="12595"/>
                      <a:pt x="-235" y="13631"/>
                      <a:pt x="120" y="14553"/>
                    </a:cubicBezTo>
                    <a:cubicBezTo>
                      <a:pt x="302" y="15023"/>
                      <a:pt x="674" y="15395"/>
                      <a:pt x="1145" y="15577"/>
                    </a:cubicBezTo>
                    <a:close/>
                  </a:path>
                </a:pathLst>
              </a:custGeom>
              <a:grpFill/>
              <a:ln w="557" cap="flat">
                <a:noFill/>
                <a:prstDash val="solid"/>
                <a:miter/>
              </a:ln>
            </p:spPr>
            <p:txBody>
              <a:bodyPr rtlCol="0" anchor="ctr"/>
              <a:lstStyle/>
              <a:p>
                <a:endParaRPr lang="en-US" dirty="0">
                  <a:latin typeface="Noto Sans" panose="020B0502040504020204" pitchFamily="34" charset="0"/>
                </a:endParaRPr>
              </a:p>
            </p:txBody>
          </p:sp>
          <p:sp>
            <p:nvSpPr>
              <p:cNvPr id="29" name="Freeform 28">
                <a:extLst>
                  <a:ext uri="{FF2B5EF4-FFF2-40B4-BE49-F238E27FC236}">
                    <a16:creationId xmlns:a16="http://schemas.microsoft.com/office/drawing/2014/main" id="{C6BEA3DC-ED33-348F-C379-F39C640759A5}"/>
                  </a:ext>
                </a:extLst>
              </p:cNvPr>
              <p:cNvSpPr/>
              <p:nvPr/>
            </p:nvSpPr>
            <p:spPr>
              <a:xfrm>
                <a:off x="8540750" y="4515358"/>
                <a:ext cx="71438" cy="36005"/>
              </a:xfrm>
              <a:custGeom>
                <a:avLst/>
                <a:gdLst>
                  <a:gd name="connsiteX0" fmla="*/ 68529 w 71437"/>
                  <a:gd name="connsiteY0" fmla="*/ 0 h 36004"/>
                  <a:gd name="connsiteX1" fmla="*/ 3223 w 71437"/>
                  <a:gd name="connsiteY1" fmla="*/ 0 h 36004"/>
                  <a:gd name="connsiteX2" fmla="*/ 0 w 71437"/>
                  <a:gd name="connsiteY2" fmla="*/ 3229 h 36004"/>
                  <a:gd name="connsiteX3" fmla="*/ 0 w 71437"/>
                  <a:gd name="connsiteY3" fmla="*/ 33256 h 36004"/>
                  <a:gd name="connsiteX4" fmla="*/ 3223 w 71437"/>
                  <a:gd name="connsiteY4" fmla="*/ 36479 h 36004"/>
                  <a:gd name="connsiteX5" fmla="*/ 68529 w 71437"/>
                  <a:gd name="connsiteY5" fmla="*/ 36479 h 36004"/>
                  <a:gd name="connsiteX6" fmla="*/ 71752 w 71437"/>
                  <a:gd name="connsiteY6" fmla="*/ 33256 h 36004"/>
                  <a:gd name="connsiteX7" fmla="*/ 71752 w 71437"/>
                  <a:gd name="connsiteY7" fmla="*/ 3229 h 36004"/>
                  <a:gd name="connsiteX8" fmla="*/ 68529 w 71437"/>
                  <a:gd name="connsiteY8" fmla="*/ 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36004">
                    <a:moveTo>
                      <a:pt x="68529" y="0"/>
                    </a:moveTo>
                    <a:lnTo>
                      <a:pt x="3223" y="0"/>
                    </a:lnTo>
                    <a:cubicBezTo>
                      <a:pt x="1442" y="3"/>
                      <a:pt x="0" y="1448"/>
                      <a:pt x="0" y="3229"/>
                    </a:cubicBezTo>
                    <a:lnTo>
                      <a:pt x="0" y="33256"/>
                    </a:lnTo>
                    <a:cubicBezTo>
                      <a:pt x="3" y="35034"/>
                      <a:pt x="1444" y="36476"/>
                      <a:pt x="3223" y="36479"/>
                    </a:cubicBezTo>
                    <a:lnTo>
                      <a:pt x="68529" y="36479"/>
                    </a:lnTo>
                    <a:cubicBezTo>
                      <a:pt x="70307" y="36476"/>
                      <a:pt x="71749" y="35034"/>
                      <a:pt x="71752" y="33256"/>
                    </a:cubicBezTo>
                    <a:lnTo>
                      <a:pt x="71752" y="3229"/>
                    </a:lnTo>
                    <a:cubicBezTo>
                      <a:pt x="71752" y="1448"/>
                      <a:pt x="70310" y="3"/>
                      <a:pt x="68529" y="0"/>
                    </a:cubicBezTo>
                    <a:close/>
                  </a:path>
                </a:pathLst>
              </a:custGeom>
              <a:grpFill/>
              <a:ln w="557" cap="flat">
                <a:noFill/>
                <a:prstDash val="solid"/>
                <a:miter/>
              </a:ln>
            </p:spPr>
            <p:txBody>
              <a:bodyPr rtlCol="0" anchor="ctr"/>
              <a:lstStyle/>
              <a:p>
                <a:endParaRPr lang="en-US" dirty="0">
                  <a:latin typeface="Noto Sans" panose="020B0502040504020204" pitchFamily="34" charset="0"/>
                </a:endParaRPr>
              </a:p>
            </p:txBody>
          </p:sp>
          <p:sp>
            <p:nvSpPr>
              <p:cNvPr id="30" name="Freeform 29">
                <a:extLst>
                  <a:ext uri="{FF2B5EF4-FFF2-40B4-BE49-F238E27FC236}">
                    <a16:creationId xmlns:a16="http://schemas.microsoft.com/office/drawing/2014/main" id="{91DC10DF-4E33-412D-5B5C-AD102DD4CF71}"/>
                  </a:ext>
                </a:extLst>
              </p:cNvPr>
              <p:cNvSpPr/>
              <p:nvPr/>
            </p:nvSpPr>
            <p:spPr>
              <a:xfrm>
                <a:off x="8725470" y="4268470"/>
                <a:ext cx="71438" cy="282893"/>
              </a:xfrm>
              <a:custGeom>
                <a:avLst/>
                <a:gdLst>
                  <a:gd name="connsiteX0" fmla="*/ 68529 w 71437"/>
                  <a:gd name="connsiteY0" fmla="*/ 0 h 282892"/>
                  <a:gd name="connsiteX1" fmla="*/ 3229 w 71437"/>
                  <a:gd name="connsiteY1" fmla="*/ 0 h 282892"/>
                  <a:gd name="connsiteX2" fmla="*/ 0 w 71437"/>
                  <a:gd name="connsiteY2" fmla="*/ 3218 h 282892"/>
                  <a:gd name="connsiteX3" fmla="*/ 0 w 71437"/>
                  <a:gd name="connsiteY3" fmla="*/ 3223 h 282892"/>
                  <a:gd name="connsiteX4" fmla="*/ 0 w 71437"/>
                  <a:gd name="connsiteY4" fmla="*/ 280144 h 282892"/>
                  <a:gd name="connsiteX5" fmla="*/ 3229 w 71437"/>
                  <a:gd name="connsiteY5" fmla="*/ 283367 h 282892"/>
                  <a:gd name="connsiteX6" fmla="*/ 68529 w 71437"/>
                  <a:gd name="connsiteY6" fmla="*/ 283367 h 282892"/>
                  <a:gd name="connsiteX7" fmla="*/ 71752 w 71437"/>
                  <a:gd name="connsiteY7" fmla="*/ 280144 h 282892"/>
                  <a:gd name="connsiteX8" fmla="*/ 71752 w 71437"/>
                  <a:gd name="connsiteY8" fmla="*/ 3223 h 282892"/>
                  <a:gd name="connsiteX9" fmla="*/ 68540 w 71437"/>
                  <a:gd name="connsiteY9" fmla="*/ 0 h 282892"/>
                  <a:gd name="connsiteX10" fmla="*/ 68529 w 71437"/>
                  <a:gd name="connsiteY10" fmla="*/ 0 h 282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437" h="282892">
                    <a:moveTo>
                      <a:pt x="68529" y="0"/>
                    </a:moveTo>
                    <a:lnTo>
                      <a:pt x="3229" y="0"/>
                    </a:lnTo>
                    <a:cubicBezTo>
                      <a:pt x="1449" y="-3"/>
                      <a:pt x="3" y="1437"/>
                      <a:pt x="0" y="3218"/>
                    </a:cubicBezTo>
                    <a:cubicBezTo>
                      <a:pt x="0" y="3219"/>
                      <a:pt x="0" y="3221"/>
                      <a:pt x="0" y="3223"/>
                    </a:cubicBezTo>
                    <a:lnTo>
                      <a:pt x="0" y="280144"/>
                    </a:lnTo>
                    <a:cubicBezTo>
                      <a:pt x="3" y="281925"/>
                      <a:pt x="1448" y="283367"/>
                      <a:pt x="3229" y="283367"/>
                    </a:cubicBezTo>
                    <a:lnTo>
                      <a:pt x="68529" y="283367"/>
                    </a:lnTo>
                    <a:cubicBezTo>
                      <a:pt x="70309" y="283367"/>
                      <a:pt x="71752" y="281924"/>
                      <a:pt x="71752" y="280144"/>
                    </a:cubicBezTo>
                    <a:lnTo>
                      <a:pt x="71752" y="3223"/>
                    </a:lnTo>
                    <a:cubicBezTo>
                      <a:pt x="71755" y="1446"/>
                      <a:pt x="70317" y="3"/>
                      <a:pt x="68540" y="0"/>
                    </a:cubicBezTo>
                    <a:cubicBezTo>
                      <a:pt x="68536" y="0"/>
                      <a:pt x="68532" y="0"/>
                      <a:pt x="68529" y="0"/>
                    </a:cubicBezTo>
                    <a:close/>
                  </a:path>
                </a:pathLst>
              </a:custGeom>
              <a:grpFill/>
              <a:ln w="557" cap="flat">
                <a:noFill/>
                <a:prstDash val="solid"/>
                <a:miter/>
              </a:ln>
            </p:spPr>
            <p:txBody>
              <a:bodyPr rtlCol="0" anchor="ctr"/>
              <a:lstStyle/>
              <a:p>
                <a:endParaRPr lang="en-US" dirty="0">
                  <a:latin typeface="Noto Sans" panose="020B0502040504020204" pitchFamily="34" charset="0"/>
                </a:endParaRPr>
              </a:p>
            </p:txBody>
          </p:sp>
          <p:sp>
            <p:nvSpPr>
              <p:cNvPr id="31" name="Freeform 30">
                <a:extLst>
                  <a:ext uri="{FF2B5EF4-FFF2-40B4-BE49-F238E27FC236}">
                    <a16:creationId xmlns:a16="http://schemas.microsoft.com/office/drawing/2014/main" id="{EF78F75D-6902-8F20-C8F4-998B231050F8}"/>
                  </a:ext>
                </a:extLst>
              </p:cNvPr>
              <p:cNvSpPr/>
              <p:nvPr/>
            </p:nvSpPr>
            <p:spPr>
              <a:xfrm>
                <a:off x="8632539" y="4482600"/>
                <a:ext cx="71438" cy="69152"/>
              </a:xfrm>
              <a:custGeom>
                <a:avLst/>
                <a:gdLst>
                  <a:gd name="connsiteX0" fmla="*/ 68529 w 71437"/>
                  <a:gd name="connsiteY0" fmla="*/ 0 h 69151"/>
                  <a:gd name="connsiteX1" fmla="*/ 3229 w 71437"/>
                  <a:gd name="connsiteY1" fmla="*/ 0 h 69151"/>
                  <a:gd name="connsiteX2" fmla="*/ 0 w 71437"/>
                  <a:gd name="connsiteY2" fmla="*/ 3223 h 69151"/>
                  <a:gd name="connsiteX3" fmla="*/ 0 w 71437"/>
                  <a:gd name="connsiteY3" fmla="*/ 66014 h 69151"/>
                  <a:gd name="connsiteX4" fmla="*/ 3229 w 71437"/>
                  <a:gd name="connsiteY4" fmla="*/ 69237 h 69151"/>
                  <a:gd name="connsiteX5" fmla="*/ 68529 w 71437"/>
                  <a:gd name="connsiteY5" fmla="*/ 69237 h 69151"/>
                  <a:gd name="connsiteX6" fmla="*/ 71752 w 71437"/>
                  <a:gd name="connsiteY6" fmla="*/ 66014 h 69151"/>
                  <a:gd name="connsiteX7" fmla="*/ 71752 w 71437"/>
                  <a:gd name="connsiteY7" fmla="*/ 3223 h 69151"/>
                  <a:gd name="connsiteX8" fmla="*/ 68529 w 71437"/>
                  <a:gd name="connsiteY8" fmla="*/ 0 h 6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37" h="69151">
                    <a:moveTo>
                      <a:pt x="68529" y="0"/>
                    </a:moveTo>
                    <a:lnTo>
                      <a:pt x="3229" y="0"/>
                    </a:lnTo>
                    <a:cubicBezTo>
                      <a:pt x="1448" y="0"/>
                      <a:pt x="3" y="1442"/>
                      <a:pt x="0" y="3223"/>
                    </a:cubicBezTo>
                    <a:lnTo>
                      <a:pt x="0" y="66014"/>
                    </a:lnTo>
                    <a:cubicBezTo>
                      <a:pt x="3" y="67795"/>
                      <a:pt x="1448" y="69237"/>
                      <a:pt x="3229" y="69237"/>
                    </a:cubicBezTo>
                    <a:lnTo>
                      <a:pt x="68529" y="69237"/>
                    </a:lnTo>
                    <a:cubicBezTo>
                      <a:pt x="70307" y="69234"/>
                      <a:pt x="71749" y="67793"/>
                      <a:pt x="71752" y="66014"/>
                    </a:cubicBezTo>
                    <a:lnTo>
                      <a:pt x="71752" y="3223"/>
                    </a:lnTo>
                    <a:cubicBezTo>
                      <a:pt x="71749" y="1444"/>
                      <a:pt x="70307" y="3"/>
                      <a:pt x="68529" y="0"/>
                    </a:cubicBezTo>
                    <a:close/>
                  </a:path>
                </a:pathLst>
              </a:custGeom>
              <a:grpFill/>
              <a:ln w="557" cap="flat">
                <a:noFill/>
                <a:prstDash val="solid"/>
                <a:miter/>
              </a:ln>
            </p:spPr>
            <p:txBody>
              <a:bodyPr rtlCol="0" anchor="ctr"/>
              <a:lstStyle/>
              <a:p>
                <a:endParaRPr lang="en-US" dirty="0">
                  <a:latin typeface="Noto Sans" panose="020B0502040504020204" pitchFamily="34" charset="0"/>
                </a:endParaRPr>
              </a:p>
            </p:txBody>
          </p:sp>
          <p:sp>
            <p:nvSpPr>
              <p:cNvPr id="32" name="Freeform 31">
                <a:extLst>
                  <a:ext uri="{FF2B5EF4-FFF2-40B4-BE49-F238E27FC236}">
                    <a16:creationId xmlns:a16="http://schemas.microsoft.com/office/drawing/2014/main" id="{6A2901B4-C2D1-BDFC-F723-BDEB3384839A}"/>
                  </a:ext>
                </a:extLst>
              </p:cNvPr>
              <p:cNvSpPr/>
              <p:nvPr/>
            </p:nvSpPr>
            <p:spPr>
              <a:xfrm>
                <a:off x="8540819" y="4336550"/>
                <a:ext cx="180594" cy="150876"/>
              </a:xfrm>
              <a:custGeom>
                <a:avLst/>
                <a:gdLst>
                  <a:gd name="connsiteX0" fmla="*/ 157865 w 180594"/>
                  <a:gd name="connsiteY0" fmla="*/ 29675 h 150876"/>
                  <a:gd name="connsiteX1" fmla="*/ 114019 w 180594"/>
                  <a:gd name="connsiteY1" fmla="*/ 87825 h 150876"/>
                  <a:gd name="connsiteX2" fmla="*/ 3463 w 180594"/>
                  <a:gd name="connsiteY2" fmla="*/ 142415 h 150876"/>
                  <a:gd name="connsiteX3" fmla="*/ 81 w 180594"/>
                  <a:gd name="connsiteY3" fmla="*/ 147445 h 150876"/>
                  <a:gd name="connsiteX4" fmla="*/ 4291 w 180594"/>
                  <a:gd name="connsiteY4" fmla="*/ 150907 h 150876"/>
                  <a:gd name="connsiteX5" fmla="*/ 5132 w 180594"/>
                  <a:gd name="connsiteY5" fmla="*/ 150804 h 150876"/>
                  <a:gd name="connsiteX6" fmla="*/ 119849 w 180594"/>
                  <a:gd name="connsiteY6" fmla="*/ 94112 h 150876"/>
                  <a:gd name="connsiteX7" fmla="*/ 166140 w 180594"/>
                  <a:gd name="connsiteY7" fmla="*/ 32264 h 150876"/>
                  <a:gd name="connsiteX8" fmla="*/ 166535 w 180594"/>
                  <a:gd name="connsiteY8" fmla="*/ 31464 h 150876"/>
                  <a:gd name="connsiteX9" fmla="*/ 171107 w 180594"/>
                  <a:gd name="connsiteY9" fmla="*/ 21262 h 150876"/>
                  <a:gd name="connsiteX10" fmla="*/ 172467 w 180594"/>
                  <a:gd name="connsiteY10" fmla="*/ 27932 h 150876"/>
                  <a:gd name="connsiteX11" fmla="*/ 177462 w 180594"/>
                  <a:gd name="connsiteY11" fmla="*/ 31012 h 150876"/>
                  <a:gd name="connsiteX12" fmla="*/ 180536 w 180594"/>
                  <a:gd name="connsiteY12" fmla="*/ 26017 h 150876"/>
                  <a:gd name="connsiteX13" fmla="*/ 175307 w 180594"/>
                  <a:gd name="connsiteY13" fmla="*/ 3615 h 150876"/>
                  <a:gd name="connsiteX14" fmla="*/ 172524 w 180594"/>
                  <a:gd name="connsiteY14" fmla="*/ 100 h 150876"/>
                  <a:gd name="connsiteX15" fmla="*/ 168489 w 180594"/>
                  <a:gd name="connsiteY15" fmla="*/ 1060 h 150876"/>
                  <a:gd name="connsiteX16" fmla="*/ 151498 w 180594"/>
                  <a:gd name="connsiteY16" fmla="*/ 16302 h 150876"/>
                  <a:gd name="connsiteX17" fmla="*/ 151253 w 180594"/>
                  <a:gd name="connsiteY17" fmla="*/ 22263 h 150876"/>
                  <a:gd name="connsiteX18" fmla="*/ 157213 w 180594"/>
                  <a:gd name="connsiteY18" fmla="*/ 22508 h 150876"/>
                  <a:gd name="connsiteX19" fmla="*/ 163900 w 180594"/>
                  <a:gd name="connsiteY19" fmla="*/ 16502 h 150876"/>
                  <a:gd name="connsiteX20" fmla="*/ 158185 w 180594"/>
                  <a:gd name="connsiteY20" fmla="*/ 29075 h 15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594" h="150876">
                    <a:moveTo>
                      <a:pt x="157865" y="29675"/>
                    </a:moveTo>
                    <a:cubicBezTo>
                      <a:pt x="146825" y="51512"/>
                      <a:pt x="131977" y="71204"/>
                      <a:pt x="114019" y="87825"/>
                    </a:cubicBezTo>
                    <a:cubicBezTo>
                      <a:pt x="84301" y="115400"/>
                      <a:pt x="47091" y="133768"/>
                      <a:pt x="3463" y="142415"/>
                    </a:cubicBezTo>
                    <a:cubicBezTo>
                      <a:pt x="1140" y="142870"/>
                      <a:pt x="-374" y="145122"/>
                      <a:pt x="81" y="147445"/>
                    </a:cubicBezTo>
                    <a:cubicBezTo>
                      <a:pt x="475" y="149458"/>
                      <a:pt x="2240" y="150909"/>
                      <a:pt x="4291" y="150907"/>
                    </a:cubicBezTo>
                    <a:cubicBezTo>
                      <a:pt x="4574" y="150899"/>
                      <a:pt x="4855" y="150864"/>
                      <a:pt x="5132" y="150804"/>
                    </a:cubicBezTo>
                    <a:cubicBezTo>
                      <a:pt x="50337" y="141866"/>
                      <a:pt x="88936" y="122801"/>
                      <a:pt x="119849" y="94112"/>
                    </a:cubicBezTo>
                    <a:cubicBezTo>
                      <a:pt x="138900" y="76472"/>
                      <a:pt x="154586" y="55515"/>
                      <a:pt x="166140" y="32264"/>
                    </a:cubicBezTo>
                    <a:lnTo>
                      <a:pt x="166535" y="31464"/>
                    </a:lnTo>
                    <a:cubicBezTo>
                      <a:pt x="168267" y="28161"/>
                      <a:pt x="169794" y="24754"/>
                      <a:pt x="171107" y="21262"/>
                    </a:cubicBezTo>
                    <a:lnTo>
                      <a:pt x="172467" y="27932"/>
                    </a:lnTo>
                    <a:cubicBezTo>
                      <a:pt x="172907" y="30155"/>
                      <a:pt x="175233" y="31452"/>
                      <a:pt x="177462" y="31012"/>
                    </a:cubicBezTo>
                    <a:cubicBezTo>
                      <a:pt x="179691" y="30572"/>
                      <a:pt x="180976" y="28241"/>
                      <a:pt x="180536" y="26017"/>
                    </a:cubicBezTo>
                    <a:lnTo>
                      <a:pt x="175307" y="3615"/>
                    </a:lnTo>
                    <a:cubicBezTo>
                      <a:pt x="175014" y="2056"/>
                      <a:pt x="173973" y="742"/>
                      <a:pt x="172524" y="100"/>
                    </a:cubicBezTo>
                    <a:cubicBezTo>
                      <a:pt x="171284" y="-129"/>
                      <a:pt x="169552" y="-26"/>
                      <a:pt x="168489" y="1060"/>
                    </a:cubicBezTo>
                    <a:lnTo>
                      <a:pt x="151498" y="16302"/>
                    </a:lnTo>
                    <a:cubicBezTo>
                      <a:pt x="149785" y="17880"/>
                      <a:pt x="149675" y="20549"/>
                      <a:pt x="151253" y="22263"/>
                    </a:cubicBezTo>
                    <a:cubicBezTo>
                      <a:pt x="152831" y="23976"/>
                      <a:pt x="155500" y="24087"/>
                      <a:pt x="157213" y="22508"/>
                    </a:cubicBezTo>
                    <a:lnTo>
                      <a:pt x="163900" y="16502"/>
                    </a:lnTo>
                    <a:cubicBezTo>
                      <a:pt x="162267" y="20811"/>
                      <a:pt x="160358" y="25011"/>
                      <a:pt x="158185" y="29075"/>
                    </a:cubicBezTo>
                    <a:close/>
                  </a:path>
                </a:pathLst>
              </a:custGeom>
              <a:grpFill/>
              <a:ln w="557" cap="flat">
                <a:noFill/>
                <a:prstDash val="solid"/>
                <a:miter/>
              </a:ln>
            </p:spPr>
            <p:txBody>
              <a:bodyPr rtlCol="0" anchor="ctr"/>
              <a:lstStyle/>
              <a:p>
                <a:endParaRPr lang="en-US" dirty="0">
                  <a:latin typeface="Noto Sans" panose="020B0502040504020204" pitchFamily="34" charset="0"/>
                </a:endParaRPr>
              </a:p>
            </p:txBody>
          </p:sp>
        </p:grpSp>
      </p:grpSp>
      <p:grpSp>
        <p:nvGrpSpPr>
          <p:cNvPr id="138" name="Group 137">
            <a:extLst>
              <a:ext uri="{FF2B5EF4-FFF2-40B4-BE49-F238E27FC236}">
                <a16:creationId xmlns:a16="http://schemas.microsoft.com/office/drawing/2014/main" id="{7614A0CA-7D33-34A2-91A7-F74E374904BF}"/>
              </a:ext>
            </a:extLst>
          </p:cNvPr>
          <p:cNvGrpSpPr/>
          <p:nvPr/>
        </p:nvGrpSpPr>
        <p:grpSpPr>
          <a:xfrm>
            <a:off x="6461935" y="1453493"/>
            <a:ext cx="777240" cy="777240"/>
            <a:chOff x="6381380" y="1630472"/>
            <a:chExt cx="777240" cy="777240"/>
          </a:xfrm>
        </p:grpSpPr>
        <p:sp>
          <p:nvSpPr>
            <p:cNvPr id="136" name="Oval 135">
              <a:extLst>
                <a:ext uri="{FF2B5EF4-FFF2-40B4-BE49-F238E27FC236}">
                  <a16:creationId xmlns:a16="http://schemas.microsoft.com/office/drawing/2014/main" id="{2DA324A4-40EA-7FDE-CC39-6F1DD6A9AAC9}"/>
                </a:ext>
              </a:extLst>
            </p:cNvPr>
            <p:cNvSpPr>
              <a:spLocks noChangeAspect="1"/>
            </p:cNvSpPr>
            <p:nvPr/>
          </p:nvSpPr>
          <p:spPr>
            <a:xfrm>
              <a:off x="6381380" y="1630472"/>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37" name="Oval 136">
              <a:extLst>
                <a:ext uri="{FF2B5EF4-FFF2-40B4-BE49-F238E27FC236}">
                  <a16:creationId xmlns:a16="http://schemas.microsoft.com/office/drawing/2014/main" id="{40349BDC-29DE-203E-4470-E1D6D30D6B0F}"/>
                </a:ext>
              </a:extLst>
            </p:cNvPr>
            <p:cNvSpPr/>
            <p:nvPr/>
          </p:nvSpPr>
          <p:spPr>
            <a:xfrm>
              <a:off x="6446150" y="1695242"/>
              <a:ext cx="647700" cy="647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nvGrpSpPr>
            <p:cNvPr id="75" name="Graphic 87">
              <a:extLst>
                <a:ext uri="{FF2B5EF4-FFF2-40B4-BE49-F238E27FC236}">
                  <a16:creationId xmlns:a16="http://schemas.microsoft.com/office/drawing/2014/main" id="{1C7E397E-71D1-36AA-BDC7-E472E7BDC381}"/>
                </a:ext>
              </a:extLst>
            </p:cNvPr>
            <p:cNvGrpSpPr>
              <a:grpSpLocks noChangeAspect="1"/>
            </p:cNvGrpSpPr>
            <p:nvPr/>
          </p:nvGrpSpPr>
          <p:grpSpPr>
            <a:xfrm>
              <a:off x="6579840" y="1813336"/>
              <a:ext cx="375669" cy="411480"/>
              <a:chOff x="2807142" y="3737593"/>
              <a:chExt cx="258794" cy="283464"/>
            </a:xfrm>
            <a:solidFill>
              <a:schemeClr val="bg1"/>
            </a:solidFill>
          </p:grpSpPr>
          <p:sp>
            <p:nvSpPr>
              <p:cNvPr id="76" name="Freeform 125">
                <a:extLst>
                  <a:ext uri="{FF2B5EF4-FFF2-40B4-BE49-F238E27FC236}">
                    <a16:creationId xmlns:a16="http://schemas.microsoft.com/office/drawing/2014/main" id="{D91167BB-7C38-7333-F908-4BA8CB60C4FF}"/>
                  </a:ext>
                </a:extLst>
              </p:cNvPr>
              <p:cNvSpPr/>
              <p:nvPr/>
            </p:nvSpPr>
            <p:spPr>
              <a:xfrm>
                <a:off x="2807142" y="3737593"/>
                <a:ext cx="258794" cy="283464"/>
              </a:xfrm>
              <a:custGeom>
                <a:avLst/>
                <a:gdLst>
                  <a:gd name="connsiteX0" fmla="*/ 252408 w 258794"/>
                  <a:gd name="connsiteY0" fmla="*/ 223369 h 283464"/>
                  <a:gd name="connsiteX1" fmla="*/ 252408 w 258794"/>
                  <a:gd name="connsiteY1" fmla="*/ 170735 h 283464"/>
                  <a:gd name="connsiteX2" fmla="*/ 199691 w 258794"/>
                  <a:gd name="connsiteY2" fmla="*/ 170735 h 283464"/>
                  <a:gd name="connsiteX3" fmla="*/ 199691 w 258794"/>
                  <a:gd name="connsiteY3" fmla="*/ 151408 h 283464"/>
                  <a:gd name="connsiteX4" fmla="*/ 221417 w 258794"/>
                  <a:gd name="connsiteY4" fmla="*/ 151408 h 283464"/>
                  <a:gd name="connsiteX5" fmla="*/ 239764 w 258794"/>
                  <a:gd name="connsiteY5" fmla="*/ 160243 h 283464"/>
                  <a:gd name="connsiteX6" fmla="*/ 248527 w 258794"/>
                  <a:gd name="connsiteY6" fmla="*/ 141744 h 283464"/>
                  <a:gd name="connsiteX7" fmla="*/ 230179 w 258794"/>
                  <a:gd name="connsiteY7" fmla="*/ 132910 h 283464"/>
                  <a:gd name="connsiteX8" fmla="*/ 221417 w 258794"/>
                  <a:gd name="connsiteY8" fmla="*/ 141744 h 283464"/>
                  <a:gd name="connsiteX9" fmla="*/ 199691 w 258794"/>
                  <a:gd name="connsiteY9" fmla="*/ 141744 h 283464"/>
                  <a:gd name="connsiteX10" fmla="*/ 199691 w 258794"/>
                  <a:gd name="connsiteY10" fmla="*/ 99869 h 283464"/>
                  <a:gd name="connsiteX11" fmla="*/ 221417 w 258794"/>
                  <a:gd name="connsiteY11" fmla="*/ 99869 h 283464"/>
                  <a:gd name="connsiteX12" fmla="*/ 239764 w 258794"/>
                  <a:gd name="connsiteY12" fmla="*/ 108704 h 283464"/>
                  <a:gd name="connsiteX13" fmla="*/ 248527 w 258794"/>
                  <a:gd name="connsiteY13" fmla="*/ 90206 h 283464"/>
                  <a:gd name="connsiteX14" fmla="*/ 230179 w 258794"/>
                  <a:gd name="connsiteY14" fmla="*/ 81371 h 283464"/>
                  <a:gd name="connsiteX15" fmla="*/ 221417 w 258794"/>
                  <a:gd name="connsiteY15" fmla="*/ 90206 h 283464"/>
                  <a:gd name="connsiteX16" fmla="*/ 199691 w 258794"/>
                  <a:gd name="connsiteY16" fmla="*/ 90206 h 283464"/>
                  <a:gd name="connsiteX17" fmla="*/ 199691 w 258794"/>
                  <a:gd name="connsiteY17" fmla="*/ 80542 h 283464"/>
                  <a:gd name="connsiteX18" fmla="*/ 162948 w 258794"/>
                  <a:gd name="connsiteY18" fmla="*/ 80542 h 283464"/>
                  <a:gd name="connsiteX19" fmla="*/ 162948 w 258794"/>
                  <a:gd name="connsiteY19" fmla="*/ 38667 h 283464"/>
                  <a:gd name="connsiteX20" fmla="*/ 205442 w 258794"/>
                  <a:gd name="connsiteY20" fmla="*/ 38667 h 283464"/>
                  <a:gd name="connsiteX21" fmla="*/ 223789 w 258794"/>
                  <a:gd name="connsiteY21" fmla="*/ 47501 h 283464"/>
                  <a:gd name="connsiteX22" fmla="*/ 232552 w 258794"/>
                  <a:gd name="connsiteY22" fmla="*/ 29003 h 283464"/>
                  <a:gd name="connsiteX23" fmla="*/ 214204 w 258794"/>
                  <a:gd name="connsiteY23" fmla="*/ 20169 h 283464"/>
                  <a:gd name="connsiteX24" fmla="*/ 205442 w 258794"/>
                  <a:gd name="connsiteY24" fmla="*/ 29003 h 283464"/>
                  <a:gd name="connsiteX25" fmla="*/ 153363 w 258794"/>
                  <a:gd name="connsiteY25" fmla="*/ 29003 h 283464"/>
                  <a:gd name="connsiteX26" fmla="*/ 153363 w 258794"/>
                  <a:gd name="connsiteY26" fmla="*/ 80542 h 283464"/>
                  <a:gd name="connsiteX27" fmla="*/ 108634 w 258794"/>
                  <a:gd name="connsiteY27" fmla="*/ 80542 h 283464"/>
                  <a:gd name="connsiteX28" fmla="*/ 108634 w 258794"/>
                  <a:gd name="connsiteY28" fmla="*/ 28166 h 283464"/>
                  <a:gd name="connsiteX29" fmla="*/ 117396 w 258794"/>
                  <a:gd name="connsiteY29" fmla="*/ 9667 h 283464"/>
                  <a:gd name="connsiteX30" fmla="*/ 99049 w 258794"/>
                  <a:gd name="connsiteY30" fmla="*/ 833 h 283464"/>
                  <a:gd name="connsiteX31" fmla="*/ 90286 w 258794"/>
                  <a:gd name="connsiteY31" fmla="*/ 19331 h 283464"/>
                  <a:gd name="connsiteX32" fmla="*/ 99049 w 258794"/>
                  <a:gd name="connsiteY32" fmla="*/ 28166 h 283464"/>
                  <a:gd name="connsiteX33" fmla="*/ 99049 w 258794"/>
                  <a:gd name="connsiteY33" fmla="*/ 80542 h 283464"/>
                  <a:gd name="connsiteX34" fmla="*/ 65501 w 258794"/>
                  <a:gd name="connsiteY34" fmla="*/ 80542 h 283464"/>
                  <a:gd name="connsiteX35" fmla="*/ 65501 w 258794"/>
                  <a:gd name="connsiteY35" fmla="*/ 117586 h 283464"/>
                  <a:gd name="connsiteX36" fmla="*/ 19174 w 258794"/>
                  <a:gd name="connsiteY36" fmla="*/ 117586 h 283464"/>
                  <a:gd name="connsiteX37" fmla="*/ 19174 w 258794"/>
                  <a:gd name="connsiteY37" fmla="*/ 74873 h 283464"/>
                  <a:gd name="connsiteX38" fmla="*/ 27937 w 258794"/>
                  <a:gd name="connsiteY38" fmla="*/ 56375 h 283464"/>
                  <a:gd name="connsiteX39" fmla="*/ 9589 w 258794"/>
                  <a:gd name="connsiteY39" fmla="*/ 47540 h 283464"/>
                  <a:gd name="connsiteX40" fmla="*/ 826 w 258794"/>
                  <a:gd name="connsiteY40" fmla="*/ 66038 h 283464"/>
                  <a:gd name="connsiteX41" fmla="*/ 9589 w 258794"/>
                  <a:gd name="connsiteY41" fmla="*/ 74873 h 283464"/>
                  <a:gd name="connsiteX42" fmla="*/ 9589 w 258794"/>
                  <a:gd name="connsiteY42" fmla="*/ 127378 h 283464"/>
                  <a:gd name="connsiteX43" fmla="*/ 65501 w 258794"/>
                  <a:gd name="connsiteY43" fmla="*/ 127378 h 283464"/>
                  <a:gd name="connsiteX44" fmla="*/ 65501 w 258794"/>
                  <a:gd name="connsiteY44" fmla="*/ 198244 h 283464"/>
                  <a:gd name="connsiteX45" fmla="*/ 34190 w 258794"/>
                  <a:gd name="connsiteY45" fmla="*/ 198244 h 283464"/>
                  <a:gd name="connsiteX46" fmla="*/ 15809 w 258794"/>
                  <a:gd name="connsiteY46" fmla="*/ 189375 h 283464"/>
                  <a:gd name="connsiteX47" fmla="*/ 7012 w 258794"/>
                  <a:gd name="connsiteY47" fmla="*/ 207908 h 283464"/>
                  <a:gd name="connsiteX48" fmla="*/ 25394 w 258794"/>
                  <a:gd name="connsiteY48" fmla="*/ 216776 h 283464"/>
                  <a:gd name="connsiteX49" fmla="*/ 34190 w 258794"/>
                  <a:gd name="connsiteY49" fmla="*/ 207908 h 283464"/>
                  <a:gd name="connsiteX50" fmla="*/ 65501 w 258794"/>
                  <a:gd name="connsiteY50" fmla="*/ 207908 h 283464"/>
                  <a:gd name="connsiteX51" fmla="*/ 65501 w 258794"/>
                  <a:gd name="connsiteY51" fmla="*/ 215832 h 283464"/>
                  <a:gd name="connsiteX52" fmla="*/ 100966 w 258794"/>
                  <a:gd name="connsiteY52" fmla="*/ 215832 h 283464"/>
                  <a:gd name="connsiteX53" fmla="*/ 100646 w 258794"/>
                  <a:gd name="connsiteY53" fmla="*/ 217442 h 283464"/>
                  <a:gd name="connsiteX54" fmla="*/ 100646 w 258794"/>
                  <a:gd name="connsiteY54" fmla="*/ 264149 h 283464"/>
                  <a:gd name="connsiteX55" fmla="*/ 58153 w 258794"/>
                  <a:gd name="connsiteY55" fmla="*/ 264149 h 283464"/>
                  <a:gd name="connsiteX56" fmla="*/ 39771 w 258794"/>
                  <a:gd name="connsiteY56" fmla="*/ 255281 h 283464"/>
                  <a:gd name="connsiteX57" fmla="*/ 30975 w 258794"/>
                  <a:gd name="connsiteY57" fmla="*/ 273813 h 283464"/>
                  <a:gd name="connsiteX58" fmla="*/ 49356 w 258794"/>
                  <a:gd name="connsiteY58" fmla="*/ 282682 h 283464"/>
                  <a:gd name="connsiteX59" fmla="*/ 58153 w 258794"/>
                  <a:gd name="connsiteY59" fmla="*/ 273813 h 283464"/>
                  <a:gd name="connsiteX60" fmla="*/ 110231 w 258794"/>
                  <a:gd name="connsiteY60" fmla="*/ 273813 h 283464"/>
                  <a:gd name="connsiteX61" fmla="*/ 110231 w 258794"/>
                  <a:gd name="connsiteY61" fmla="*/ 217571 h 283464"/>
                  <a:gd name="connsiteX62" fmla="*/ 109912 w 258794"/>
                  <a:gd name="connsiteY62" fmla="*/ 215960 h 283464"/>
                  <a:gd name="connsiteX63" fmla="*/ 129720 w 258794"/>
                  <a:gd name="connsiteY63" fmla="*/ 215960 h 283464"/>
                  <a:gd name="connsiteX64" fmla="*/ 129401 w 258794"/>
                  <a:gd name="connsiteY64" fmla="*/ 217571 h 283464"/>
                  <a:gd name="connsiteX65" fmla="*/ 129401 w 258794"/>
                  <a:gd name="connsiteY65" fmla="*/ 242696 h 283464"/>
                  <a:gd name="connsiteX66" fmla="*/ 120672 w 258794"/>
                  <a:gd name="connsiteY66" fmla="*/ 261160 h 283464"/>
                  <a:gd name="connsiteX67" fmla="*/ 138986 w 258794"/>
                  <a:gd name="connsiteY67" fmla="*/ 269961 h 283464"/>
                  <a:gd name="connsiteX68" fmla="*/ 147715 w 258794"/>
                  <a:gd name="connsiteY68" fmla="*/ 251497 h 283464"/>
                  <a:gd name="connsiteX69" fmla="*/ 138986 w 258794"/>
                  <a:gd name="connsiteY69" fmla="*/ 242696 h 283464"/>
                  <a:gd name="connsiteX70" fmla="*/ 138986 w 258794"/>
                  <a:gd name="connsiteY70" fmla="*/ 217571 h 283464"/>
                  <a:gd name="connsiteX71" fmla="*/ 138666 w 258794"/>
                  <a:gd name="connsiteY71" fmla="*/ 215960 h 283464"/>
                  <a:gd name="connsiteX72" fmla="*/ 180840 w 258794"/>
                  <a:gd name="connsiteY72" fmla="*/ 215960 h 283464"/>
                  <a:gd name="connsiteX73" fmla="*/ 180521 w 258794"/>
                  <a:gd name="connsiteY73" fmla="*/ 217571 h 283464"/>
                  <a:gd name="connsiteX74" fmla="*/ 180521 w 258794"/>
                  <a:gd name="connsiteY74" fmla="*/ 242696 h 283464"/>
                  <a:gd name="connsiteX75" fmla="*/ 171792 w 258794"/>
                  <a:gd name="connsiteY75" fmla="*/ 261160 h 283464"/>
                  <a:gd name="connsiteX76" fmla="*/ 190106 w 258794"/>
                  <a:gd name="connsiteY76" fmla="*/ 269961 h 283464"/>
                  <a:gd name="connsiteX77" fmla="*/ 198835 w 258794"/>
                  <a:gd name="connsiteY77" fmla="*/ 251497 h 283464"/>
                  <a:gd name="connsiteX78" fmla="*/ 190106 w 258794"/>
                  <a:gd name="connsiteY78" fmla="*/ 242696 h 283464"/>
                  <a:gd name="connsiteX79" fmla="*/ 190106 w 258794"/>
                  <a:gd name="connsiteY79" fmla="*/ 217571 h 283464"/>
                  <a:gd name="connsiteX80" fmla="*/ 189786 w 258794"/>
                  <a:gd name="connsiteY80" fmla="*/ 215960 h 283464"/>
                  <a:gd name="connsiteX81" fmla="*/ 199691 w 258794"/>
                  <a:gd name="connsiteY81" fmla="*/ 215960 h 283464"/>
                  <a:gd name="connsiteX82" fmla="*/ 199691 w 258794"/>
                  <a:gd name="connsiteY82" fmla="*/ 180399 h 283464"/>
                  <a:gd name="connsiteX83" fmla="*/ 242823 w 258794"/>
                  <a:gd name="connsiteY83" fmla="*/ 180399 h 283464"/>
                  <a:gd name="connsiteX84" fmla="*/ 242823 w 258794"/>
                  <a:gd name="connsiteY84" fmla="*/ 223240 h 283464"/>
                  <a:gd name="connsiteX85" fmla="*/ 234094 w 258794"/>
                  <a:gd name="connsiteY85" fmla="*/ 241704 h 283464"/>
                  <a:gd name="connsiteX86" fmla="*/ 252408 w 258794"/>
                  <a:gd name="connsiteY86" fmla="*/ 250505 h 283464"/>
                  <a:gd name="connsiteX87" fmla="*/ 261137 w 258794"/>
                  <a:gd name="connsiteY87" fmla="*/ 232041 h 283464"/>
                  <a:gd name="connsiteX88" fmla="*/ 252408 w 258794"/>
                  <a:gd name="connsiteY88" fmla="*/ 223240 h 283464"/>
                  <a:gd name="connsiteX89" fmla="*/ 234836 w 258794"/>
                  <a:gd name="connsiteY89" fmla="*/ 141744 h 283464"/>
                  <a:gd name="connsiteX90" fmla="*/ 239628 w 258794"/>
                  <a:gd name="connsiteY90" fmla="*/ 146576 h 283464"/>
                  <a:gd name="connsiteX91" fmla="*/ 234836 w 258794"/>
                  <a:gd name="connsiteY91" fmla="*/ 151408 h 283464"/>
                  <a:gd name="connsiteX92" fmla="*/ 230043 w 258794"/>
                  <a:gd name="connsiteY92" fmla="*/ 146576 h 283464"/>
                  <a:gd name="connsiteX93" fmla="*/ 234836 w 258794"/>
                  <a:gd name="connsiteY93" fmla="*/ 141744 h 283464"/>
                  <a:gd name="connsiteX94" fmla="*/ 234836 w 258794"/>
                  <a:gd name="connsiteY94" fmla="*/ 90206 h 283464"/>
                  <a:gd name="connsiteX95" fmla="*/ 239628 w 258794"/>
                  <a:gd name="connsiteY95" fmla="*/ 95037 h 283464"/>
                  <a:gd name="connsiteX96" fmla="*/ 234836 w 258794"/>
                  <a:gd name="connsiteY96" fmla="*/ 99869 h 283464"/>
                  <a:gd name="connsiteX97" fmla="*/ 230043 w 258794"/>
                  <a:gd name="connsiteY97" fmla="*/ 95037 h 283464"/>
                  <a:gd name="connsiteX98" fmla="*/ 234836 w 258794"/>
                  <a:gd name="connsiteY98" fmla="*/ 90206 h 283464"/>
                  <a:gd name="connsiteX99" fmla="*/ 218861 w 258794"/>
                  <a:gd name="connsiteY99" fmla="*/ 29003 h 283464"/>
                  <a:gd name="connsiteX100" fmla="*/ 223653 w 258794"/>
                  <a:gd name="connsiteY100" fmla="*/ 33835 h 283464"/>
                  <a:gd name="connsiteX101" fmla="*/ 218861 w 258794"/>
                  <a:gd name="connsiteY101" fmla="*/ 38667 h 283464"/>
                  <a:gd name="connsiteX102" fmla="*/ 214068 w 258794"/>
                  <a:gd name="connsiteY102" fmla="*/ 33835 h 283464"/>
                  <a:gd name="connsiteX103" fmla="*/ 218861 w 258794"/>
                  <a:gd name="connsiteY103" fmla="*/ 29003 h 283464"/>
                  <a:gd name="connsiteX104" fmla="*/ 103841 w 258794"/>
                  <a:gd name="connsiteY104" fmla="*/ 9676 h 283464"/>
                  <a:gd name="connsiteX105" fmla="*/ 108632 w 258794"/>
                  <a:gd name="connsiteY105" fmla="*/ 14509 h 283464"/>
                  <a:gd name="connsiteX106" fmla="*/ 103838 w 258794"/>
                  <a:gd name="connsiteY106" fmla="*/ 19340 h 283464"/>
                  <a:gd name="connsiteX107" fmla="*/ 99049 w 258794"/>
                  <a:gd name="connsiteY107" fmla="*/ 14637 h 283464"/>
                  <a:gd name="connsiteX108" fmla="*/ 103712 w 258794"/>
                  <a:gd name="connsiteY108" fmla="*/ 9678 h 283464"/>
                  <a:gd name="connsiteX109" fmla="*/ 103841 w 258794"/>
                  <a:gd name="connsiteY109" fmla="*/ 9676 h 283464"/>
                  <a:gd name="connsiteX110" fmla="*/ 14381 w 258794"/>
                  <a:gd name="connsiteY110" fmla="*/ 56383 h 283464"/>
                  <a:gd name="connsiteX111" fmla="*/ 19174 w 258794"/>
                  <a:gd name="connsiteY111" fmla="*/ 61215 h 283464"/>
                  <a:gd name="connsiteX112" fmla="*/ 14381 w 258794"/>
                  <a:gd name="connsiteY112" fmla="*/ 66047 h 283464"/>
                  <a:gd name="connsiteX113" fmla="*/ 9589 w 258794"/>
                  <a:gd name="connsiteY113" fmla="*/ 61215 h 283464"/>
                  <a:gd name="connsiteX114" fmla="*/ 14381 w 258794"/>
                  <a:gd name="connsiteY114" fmla="*/ 56512 h 283464"/>
                  <a:gd name="connsiteX115" fmla="*/ 20771 w 258794"/>
                  <a:gd name="connsiteY115" fmla="*/ 207779 h 283464"/>
                  <a:gd name="connsiteX116" fmla="*/ 15979 w 258794"/>
                  <a:gd name="connsiteY116" fmla="*/ 202947 h 283464"/>
                  <a:gd name="connsiteX117" fmla="*/ 20771 w 258794"/>
                  <a:gd name="connsiteY117" fmla="*/ 198115 h 283464"/>
                  <a:gd name="connsiteX118" fmla="*/ 25564 w 258794"/>
                  <a:gd name="connsiteY118" fmla="*/ 202947 h 283464"/>
                  <a:gd name="connsiteX119" fmla="*/ 20901 w 258794"/>
                  <a:gd name="connsiteY119" fmla="*/ 207906 h 283464"/>
                  <a:gd name="connsiteX120" fmla="*/ 20771 w 258794"/>
                  <a:gd name="connsiteY120" fmla="*/ 207908 h 283464"/>
                  <a:gd name="connsiteX121" fmla="*/ 44734 w 258794"/>
                  <a:gd name="connsiteY121" fmla="*/ 273813 h 283464"/>
                  <a:gd name="connsiteX122" fmla="*/ 39941 w 258794"/>
                  <a:gd name="connsiteY122" fmla="*/ 268981 h 283464"/>
                  <a:gd name="connsiteX123" fmla="*/ 44734 w 258794"/>
                  <a:gd name="connsiteY123" fmla="*/ 264149 h 283464"/>
                  <a:gd name="connsiteX124" fmla="*/ 49526 w 258794"/>
                  <a:gd name="connsiteY124" fmla="*/ 268981 h 283464"/>
                  <a:gd name="connsiteX125" fmla="*/ 44734 w 258794"/>
                  <a:gd name="connsiteY125" fmla="*/ 273813 h 283464"/>
                  <a:gd name="connsiteX126" fmla="*/ 134193 w 258794"/>
                  <a:gd name="connsiteY126" fmla="*/ 260928 h 283464"/>
                  <a:gd name="connsiteX127" fmla="*/ 129401 w 258794"/>
                  <a:gd name="connsiteY127" fmla="*/ 256096 h 283464"/>
                  <a:gd name="connsiteX128" fmla="*/ 134193 w 258794"/>
                  <a:gd name="connsiteY128" fmla="*/ 251265 h 283464"/>
                  <a:gd name="connsiteX129" fmla="*/ 138986 w 258794"/>
                  <a:gd name="connsiteY129" fmla="*/ 256096 h 283464"/>
                  <a:gd name="connsiteX130" fmla="*/ 134193 w 258794"/>
                  <a:gd name="connsiteY130" fmla="*/ 260928 h 283464"/>
                  <a:gd name="connsiteX131" fmla="*/ 185313 w 258794"/>
                  <a:gd name="connsiteY131" fmla="*/ 260928 h 283464"/>
                  <a:gd name="connsiteX132" fmla="*/ 180521 w 258794"/>
                  <a:gd name="connsiteY132" fmla="*/ 256096 h 283464"/>
                  <a:gd name="connsiteX133" fmla="*/ 185313 w 258794"/>
                  <a:gd name="connsiteY133" fmla="*/ 251265 h 283464"/>
                  <a:gd name="connsiteX134" fmla="*/ 190106 w 258794"/>
                  <a:gd name="connsiteY134" fmla="*/ 256096 h 283464"/>
                  <a:gd name="connsiteX135" fmla="*/ 185313 w 258794"/>
                  <a:gd name="connsiteY135" fmla="*/ 260928 h 283464"/>
                  <a:gd name="connsiteX136" fmla="*/ 190106 w 258794"/>
                  <a:gd name="connsiteY136" fmla="*/ 206168 h 283464"/>
                  <a:gd name="connsiteX137" fmla="*/ 75086 w 258794"/>
                  <a:gd name="connsiteY137" fmla="*/ 206168 h 283464"/>
                  <a:gd name="connsiteX138" fmla="*/ 75086 w 258794"/>
                  <a:gd name="connsiteY138" fmla="*/ 90206 h 283464"/>
                  <a:gd name="connsiteX139" fmla="*/ 190106 w 258794"/>
                  <a:gd name="connsiteY139" fmla="*/ 90206 h 283464"/>
                  <a:gd name="connsiteX140" fmla="*/ 247615 w 258794"/>
                  <a:gd name="connsiteY140" fmla="*/ 241601 h 283464"/>
                  <a:gd name="connsiteX141" fmla="*/ 242823 w 258794"/>
                  <a:gd name="connsiteY141" fmla="*/ 236769 h 283464"/>
                  <a:gd name="connsiteX142" fmla="*/ 247615 w 258794"/>
                  <a:gd name="connsiteY142" fmla="*/ 231938 h 283464"/>
                  <a:gd name="connsiteX143" fmla="*/ 252408 w 258794"/>
                  <a:gd name="connsiteY143" fmla="*/ 236769 h 283464"/>
                  <a:gd name="connsiteX144" fmla="*/ 247615 w 258794"/>
                  <a:gd name="connsiteY144" fmla="*/ 241601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58794" h="283464">
                    <a:moveTo>
                      <a:pt x="252408" y="223369"/>
                    </a:moveTo>
                    <a:lnTo>
                      <a:pt x="252408" y="170735"/>
                    </a:lnTo>
                    <a:lnTo>
                      <a:pt x="199691" y="170735"/>
                    </a:lnTo>
                    <a:lnTo>
                      <a:pt x="199691" y="151408"/>
                    </a:lnTo>
                    <a:lnTo>
                      <a:pt x="221417" y="151408"/>
                    </a:lnTo>
                    <a:cubicBezTo>
                      <a:pt x="224063" y="158956"/>
                      <a:pt x="232278" y="162911"/>
                      <a:pt x="239764" y="160243"/>
                    </a:cubicBezTo>
                    <a:cubicBezTo>
                      <a:pt x="247251" y="157574"/>
                      <a:pt x="251174" y="149292"/>
                      <a:pt x="248527" y="141744"/>
                    </a:cubicBezTo>
                    <a:cubicBezTo>
                      <a:pt x="245880" y="134197"/>
                      <a:pt x="237666" y="130241"/>
                      <a:pt x="230179" y="132910"/>
                    </a:cubicBezTo>
                    <a:cubicBezTo>
                      <a:pt x="226085" y="134369"/>
                      <a:pt x="222864" y="137616"/>
                      <a:pt x="221417" y="141744"/>
                    </a:cubicBezTo>
                    <a:lnTo>
                      <a:pt x="199691" y="141744"/>
                    </a:lnTo>
                    <a:lnTo>
                      <a:pt x="199691" y="99869"/>
                    </a:lnTo>
                    <a:lnTo>
                      <a:pt x="221417" y="99869"/>
                    </a:lnTo>
                    <a:cubicBezTo>
                      <a:pt x="224063" y="107417"/>
                      <a:pt x="232278" y="111372"/>
                      <a:pt x="239764" y="108704"/>
                    </a:cubicBezTo>
                    <a:cubicBezTo>
                      <a:pt x="247251" y="106035"/>
                      <a:pt x="251174" y="97753"/>
                      <a:pt x="248527" y="90206"/>
                    </a:cubicBezTo>
                    <a:cubicBezTo>
                      <a:pt x="245880" y="82658"/>
                      <a:pt x="237666" y="78702"/>
                      <a:pt x="230179" y="81371"/>
                    </a:cubicBezTo>
                    <a:cubicBezTo>
                      <a:pt x="226085" y="82830"/>
                      <a:pt x="222864" y="86078"/>
                      <a:pt x="221417" y="90206"/>
                    </a:cubicBezTo>
                    <a:lnTo>
                      <a:pt x="199691" y="90206"/>
                    </a:lnTo>
                    <a:lnTo>
                      <a:pt x="199691" y="80542"/>
                    </a:lnTo>
                    <a:lnTo>
                      <a:pt x="162948" y="80542"/>
                    </a:lnTo>
                    <a:lnTo>
                      <a:pt x="162948" y="38667"/>
                    </a:lnTo>
                    <a:lnTo>
                      <a:pt x="205442" y="38667"/>
                    </a:lnTo>
                    <a:cubicBezTo>
                      <a:pt x="208088" y="46214"/>
                      <a:pt x="216303" y="50170"/>
                      <a:pt x="223789" y="47501"/>
                    </a:cubicBezTo>
                    <a:cubicBezTo>
                      <a:pt x="231276" y="44833"/>
                      <a:pt x="235199" y="36551"/>
                      <a:pt x="232552" y="29003"/>
                    </a:cubicBezTo>
                    <a:cubicBezTo>
                      <a:pt x="229905" y="21455"/>
                      <a:pt x="221691" y="17500"/>
                      <a:pt x="214204" y="20169"/>
                    </a:cubicBezTo>
                    <a:cubicBezTo>
                      <a:pt x="210110" y="21628"/>
                      <a:pt x="206889" y="24875"/>
                      <a:pt x="205442" y="29003"/>
                    </a:cubicBezTo>
                    <a:lnTo>
                      <a:pt x="153363" y="29003"/>
                    </a:lnTo>
                    <a:lnTo>
                      <a:pt x="153363" y="80542"/>
                    </a:lnTo>
                    <a:lnTo>
                      <a:pt x="108634" y="80542"/>
                    </a:lnTo>
                    <a:lnTo>
                      <a:pt x="108634" y="28166"/>
                    </a:lnTo>
                    <a:cubicBezTo>
                      <a:pt x="116120" y="25497"/>
                      <a:pt x="120043" y="17215"/>
                      <a:pt x="117396" y="9667"/>
                    </a:cubicBezTo>
                    <a:cubicBezTo>
                      <a:pt x="114749" y="2120"/>
                      <a:pt x="106535" y="-1836"/>
                      <a:pt x="99049" y="833"/>
                    </a:cubicBezTo>
                    <a:cubicBezTo>
                      <a:pt x="91562" y="3501"/>
                      <a:pt x="87639" y="11783"/>
                      <a:pt x="90286" y="19331"/>
                    </a:cubicBezTo>
                    <a:cubicBezTo>
                      <a:pt x="91733" y="23459"/>
                      <a:pt x="94954" y="26706"/>
                      <a:pt x="99049" y="28166"/>
                    </a:cubicBezTo>
                    <a:lnTo>
                      <a:pt x="99049" y="80542"/>
                    </a:lnTo>
                    <a:lnTo>
                      <a:pt x="65501" y="80542"/>
                    </a:lnTo>
                    <a:lnTo>
                      <a:pt x="65501" y="117586"/>
                    </a:lnTo>
                    <a:lnTo>
                      <a:pt x="19174" y="117586"/>
                    </a:lnTo>
                    <a:lnTo>
                      <a:pt x="19174" y="74873"/>
                    </a:lnTo>
                    <a:cubicBezTo>
                      <a:pt x="26660" y="72204"/>
                      <a:pt x="30583" y="63922"/>
                      <a:pt x="27937" y="56375"/>
                    </a:cubicBezTo>
                    <a:cubicBezTo>
                      <a:pt x="25290" y="48827"/>
                      <a:pt x="17075" y="44872"/>
                      <a:pt x="9589" y="47540"/>
                    </a:cubicBezTo>
                    <a:cubicBezTo>
                      <a:pt x="2103" y="50209"/>
                      <a:pt x="-1821" y="58490"/>
                      <a:pt x="826" y="66038"/>
                    </a:cubicBezTo>
                    <a:cubicBezTo>
                      <a:pt x="2274" y="70166"/>
                      <a:pt x="5494" y="73413"/>
                      <a:pt x="9589" y="74873"/>
                    </a:cubicBezTo>
                    <a:lnTo>
                      <a:pt x="9589" y="127378"/>
                    </a:lnTo>
                    <a:lnTo>
                      <a:pt x="65501" y="127378"/>
                    </a:lnTo>
                    <a:lnTo>
                      <a:pt x="65501" y="198244"/>
                    </a:lnTo>
                    <a:lnTo>
                      <a:pt x="34190" y="198244"/>
                    </a:lnTo>
                    <a:cubicBezTo>
                      <a:pt x="31543" y="190677"/>
                      <a:pt x="23314" y="186707"/>
                      <a:pt x="15809" y="189375"/>
                    </a:cubicBezTo>
                    <a:cubicBezTo>
                      <a:pt x="8304" y="192044"/>
                      <a:pt x="4365" y="200341"/>
                      <a:pt x="7012" y="207908"/>
                    </a:cubicBezTo>
                    <a:cubicBezTo>
                      <a:pt x="9659" y="215474"/>
                      <a:pt x="17889" y="219445"/>
                      <a:pt x="25394" y="216776"/>
                    </a:cubicBezTo>
                    <a:cubicBezTo>
                      <a:pt x="29506" y="215314"/>
                      <a:pt x="32740" y="212053"/>
                      <a:pt x="34190" y="207908"/>
                    </a:cubicBezTo>
                    <a:lnTo>
                      <a:pt x="65501" y="207908"/>
                    </a:lnTo>
                    <a:lnTo>
                      <a:pt x="65501" y="215832"/>
                    </a:lnTo>
                    <a:lnTo>
                      <a:pt x="100966" y="215832"/>
                    </a:lnTo>
                    <a:cubicBezTo>
                      <a:pt x="100780" y="216349"/>
                      <a:pt x="100672" y="216892"/>
                      <a:pt x="100646" y="217442"/>
                    </a:cubicBezTo>
                    <a:lnTo>
                      <a:pt x="100646" y="264149"/>
                    </a:lnTo>
                    <a:lnTo>
                      <a:pt x="58153" y="264149"/>
                    </a:lnTo>
                    <a:cubicBezTo>
                      <a:pt x="55506" y="256583"/>
                      <a:pt x="47276" y="252612"/>
                      <a:pt x="39771" y="255281"/>
                    </a:cubicBezTo>
                    <a:cubicBezTo>
                      <a:pt x="32266" y="257949"/>
                      <a:pt x="28328" y="266246"/>
                      <a:pt x="30975" y="273813"/>
                    </a:cubicBezTo>
                    <a:cubicBezTo>
                      <a:pt x="33621" y="281379"/>
                      <a:pt x="41851" y="285350"/>
                      <a:pt x="49356" y="282682"/>
                    </a:cubicBezTo>
                    <a:cubicBezTo>
                      <a:pt x="53468" y="281220"/>
                      <a:pt x="56702" y="277959"/>
                      <a:pt x="58153" y="273813"/>
                    </a:cubicBezTo>
                    <a:lnTo>
                      <a:pt x="110231" y="273813"/>
                    </a:lnTo>
                    <a:lnTo>
                      <a:pt x="110231" y="217571"/>
                    </a:lnTo>
                    <a:cubicBezTo>
                      <a:pt x="110220" y="217019"/>
                      <a:pt x="110112" y="216474"/>
                      <a:pt x="109912" y="215960"/>
                    </a:cubicBezTo>
                    <a:lnTo>
                      <a:pt x="129720" y="215960"/>
                    </a:lnTo>
                    <a:cubicBezTo>
                      <a:pt x="129535" y="216478"/>
                      <a:pt x="129427" y="217021"/>
                      <a:pt x="129401" y="217571"/>
                    </a:cubicBezTo>
                    <a:lnTo>
                      <a:pt x="129401" y="242696"/>
                    </a:lnTo>
                    <a:cubicBezTo>
                      <a:pt x="121933" y="245365"/>
                      <a:pt x="118025" y="253631"/>
                      <a:pt x="120672" y="261160"/>
                    </a:cubicBezTo>
                    <a:cubicBezTo>
                      <a:pt x="123319" y="268689"/>
                      <a:pt x="131518" y="272629"/>
                      <a:pt x="138986" y="269961"/>
                    </a:cubicBezTo>
                    <a:cubicBezTo>
                      <a:pt x="146454" y="267292"/>
                      <a:pt x="150362" y="259025"/>
                      <a:pt x="147715" y="251497"/>
                    </a:cubicBezTo>
                    <a:cubicBezTo>
                      <a:pt x="146270" y="247387"/>
                      <a:pt x="143063" y="244153"/>
                      <a:pt x="138986" y="242696"/>
                    </a:cubicBezTo>
                    <a:lnTo>
                      <a:pt x="138986" y="217571"/>
                    </a:lnTo>
                    <a:cubicBezTo>
                      <a:pt x="138975" y="217019"/>
                      <a:pt x="138867" y="216474"/>
                      <a:pt x="138666" y="215960"/>
                    </a:cubicBezTo>
                    <a:lnTo>
                      <a:pt x="180840" y="215960"/>
                    </a:lnTo>
                    <a:cubicBezTo>
                      <a:pt x="180654" y="216478"/>
                      <a:pt x="180547" y="217021"/>
                      <a:pt x="180521" y="217571"/>
                    </a:cubicBezTo>
                    <a:lnTo>
                      <a:pt x="180521" y="242696"/>
                    </a:lnTo>
                    <a:cubicBezTo>
                      <a:pt x="173053" y="245365"/>
                      <a:pt x="169145" y="253631"/>
                      <a:pt x="171792" y="261160"/>
                    </a:cubicBezTo>
                    <a:cubicBezTo>
                      <a:pt x="174439" y="268689"/>
                      <a:pt x="182638" y="272629"/>
                      <a:pt x="190106" y="269961"/>
                    </a:cubicBezTo>
                    <a:cubicBezTo>
                      <a:pt x="197573" y="267292"/>
                      <a:pt x="201481" y="259025"/>
                      <a:pt x="198835" y="251497"/>
                    </a:cubicBezTo>
                    <a:cubicBezTo>
                      <a:pt x="197390" y="247387"/>
                      <a:pt x="194182" y="244153"/>
                      <a:pt x="190106" y="242696"/>
                    </a:cubicBezTo>
                    <a:lnTo>
                      <a:pt x="190106" y="217571"/>
                    </a:lnTo>
                    <a:cubicBezTo>
                      <a:pt x="190095" y="217019"/>
                      <a:pt x="189987" y="216474"/>
                      <a:pt x="189786" y="215960"/>
                    </a:cubicBezTo>
                    <a:lnTo>
                      <a:pt x="199691" y="215960"/>
                    </a:lnTo>
                    <a:lnTo>
                      <a:pt x="199691" y="180399"/>
                    </a:lnTo>
                    <a:lnTo>
                      <a:pt x="242823" y="180399"/>
                    </a:lnTo>
                    <a:lnTo>
                      <a:pt x="242823" y="223240"/>
                    </a:lnTo>
                    <a:cubicBezTo>
                      <a:pt x="235355" y="225909"/>
                      <a:pt x="231447" y="234175"/>
                      <a:pt x="234094" y="241704"/>
                    </a:cubicBezTo>
                    <a:cubicBezTo>
                      <a:pt x="236741" y="249233"/>
                      <a:pt x="244940" y="253173"/>
                      <a:pt x="252408" y="250505"/>
                    </a:cubicBezTo>
                    <a:cubicBezTo>
                      <a:pt x="259876" y="247836"/>
                      <a:pt x="263784" y="239570"/>
                      <a:pt x="261137" y="232041"/>
                    </a:cubicBezTo>
                    <a:cubicBezTo>
                      <a:pt x="259692" y="227931"/>
                      <a:pt x="256485" y="224697"/>
                      <a:pt x="252408" y="223240"/>
                    </a:cubicBezTo>
                    <a:close/>
                    <a:moveTo>
                      <a:pt x="234836" y="141744"/>
                    </a:moveTo>
                    <a:cubicBezTo>
                      <a:pt x="237482" y="141744"/>
                      <a:pt x="239628" y="143908"/>
                      <a:pt x="239628" y="146576"/>
                    </a:cubicBezTo>
                    <a:cubicBezTo>
                      <a:pt x="239628" y="149245"/>
                      <a:pt x="237482" y="151408"/>
                      <a:pt x="234836" y="151408"/>
                    </a:cubicBezTo>
                    <a:cubicBezTo>
                      <a:pt x="232189" y="151408"/>
                      <a:pt x="230043" y="149245"/>
                      <a:pt x="230043" y="146576"/>
                    </a:cubicBezTo>
                    <a:cubicBezTo>
                      <a:pt x="230043" y="143908"/>
                      <a:pt x="232189" y="141744"/>
                      <a:pt x="234836" y="141744"/>
                    </a:cubicBezTo>
                    <a:close/>
                    <a:moveTo>
                      <a:pt x="234836" y="90206"/>
                    </a:moveTo>
                    <a:cubicBezTo>
                      <a:pt x="237482" y="90206"/>
                      <a:pt x="239628" y="92369"/>
                      <a:pt x="239628" y="95037"/>
                    </a:cubicBezTo>
                    <a:cubicBezTo>
                      <a:pt x="239628" y="97706"/>
                      <a:pt x="237482" y="99869"/>
                      <a:pt x="234836" y="99869"/>
                    </a:cubicBezTo>
                    <a:cubicBezTo>
                      <a:pt x="232189" y="99869"/>
                      <a:pt x="230043" y="97706"/>
                      <a:pt x="230043" y="95037"/>
                    </a:cubicBezTo>
                    <a:cubicBezTo>
                      <a:pt x="230043" y="92369"/>
                      <a:pt x="232189" y="90206"/>
                      <a:pt x="234836" y="90206"/>
                    </a:cubicBezTo>
                    <a:close/>
                    <a:moveTo>
                      <a:pt x="218861" y="29003"/>
                    </a:moveTo>
                    <a:cubicBezTo>
                      <a:pt x="221507" y="29003"/>
                      <a:pt x="223653" y="31166"/>
                      <a:pt x="223653" y="33835"/>
                    </a:cubicBezTo>
                    <a:cubicBezTo>
                      <a:pt x="223653" y="36503"/>
                      <a:pt x="221507" y="38667"/>
                      <a:pt x="218861" y="38667"/>
                    </a:cubicBezTo>
                    <a:cubicBezTo>
                      <a:pt x="216214" y="38667"/>
                      <a:pt x="214068" y="36503"/>
                      <a:pt x="214068" y="33835"/>
                    </a:cubicBezTo>
                    <a:cubicBezTo>
                      <a:pt x="214068" y="31166"/>
                      <a:pt x="216214" y="29003"/>
                      <a:pt x="218861" y="29003"/>
                    </a:cubicBezTo>
                    <a:close/>
                    <a:moveTo>
                      <a:pt x="103841" y="9676"/>
                    </a:moveTo>
                    <a:cubicBezTo>
                      <a:pt x="106488" y="9677"/>
                      <a:pt x="108633" y="11841"/>
                      <a:pt x="108632" y="14509"/>
                    </a:cubicBezTo>
                    <a:cubicBezTo>
                      <a:pt x="108631" y="17178"/>
                      <a:pt x="106484" y="19340"/>
                      <a:pt x="103838" y="19340"/>
                    </a:cubicBezTo>
                    <a:cubicBezTo>
                      <a:pt x="101241" y="19339"/>
                      <a:pt x="99118" y="17253"/>
                      <a:pt x="99049" y="14637"/>
                    </a:cubicBezTo>
                    <a:cubicBezTo>
                      <a:pt x="98978" y="11969"/>
                      <a:pt x="101066" y="9749"/>
                      <a:pt x="103712" y="9678"/>
                    </a:cubicBezTo>
                    <a:cubicBezTo>
                      <a:pt x="103755" y="9677"/>
                      <a:pt x="103798" y="9676"/>
                      <a:pt x="103841" y="9676"/>
                    </a:cubicBezTo>
                    <a:close/>
                    <a:moveTo>
                      <a:pt x="14381" y="56383"/>
                    </a:moveTo>
                    <a:cubicBezTo>
                      <a:pt x="17028" y="56383"/>
                      <a:pt x="19174" y="58546"/>
                      <a:pt x="19174" y="61215"/>
                    </a:cubicBezTo>
                    <a:cubicBezTo>
                      <a:pt x="19174" y="63883"/>
                      <a:pt x="17028" y="66047"/>
                      <a:pt x="14381" y="66047"/>
                    </a:cubicBezTo>
                    <a:cubicBezTo>
                      <a:pt x="11735" y="66047"/>
                      <a:pt x="9589" y="63883"/>
                      <a:pt x="9589" y="61215"/>
                    </a:cubicBezTo>
                    <a:cubicBezTo>
                      <a:pt x="9658" y="58597"/>
                      <a:pt x="11784" y="56511"/>
                      <a:pt x="14381" y="56512"/>
                    </a:cubicBezTo>
                    <a:close/>
                    <a:moveTo>
                      <a:pt x="20771" y="207779"/>
                    </a:moveTo>
                    <a:cubicBezTo>
                      <a:pt x="18125" y="207779"/>
                      <a:pt x="15979" y="205615"/>
                      <a:pt x="15979" y="202947"/>
                    </a:cubicBezTo>
                    <a:cubicBezTo>
                      <a:pt x="15979" y="200278"/>
                      <a:pt x="18125" y="198115"/>
                      <a:pt x="20771" y="198115"/>
                    </a:cubicBezTo>
                    <a:cubicBezTo>
                      <a:pt x="23418" y="198115"/>
                      <a:pt x="25564" y="200278"/>
                      <a:pt x="25564" y="202947"/>
                    </a:cubicBezTo>
                    <a:cubicBezTo>
                      <a:pt x="25634" y="205614"/>
                      <a:pt x="23547" y="207835"/>
                      <a:pt x="20901" y="207906"/>
                    </a:cubicBezTo>
                    <a:cubicBezTo>
                      <a:pt x="20858" y="207907"/>
                      <a:pt x="20815" y="207908"/>
                      <a:pt x="20771" y="207908"/>
                    </a:cubicBezTo>
                    <a:close/>
                    <a:moveTo>
                      <a:pt x="44734" y="273813"/>
                    </a:moveTo>
                    <a:cubicBezTo>
                      <a:pt x="42087" y="273813"/>
                      <a:pt x="39941" y="271650"/>
                      <a:pt x="39941" y="268981"/>
                    </a:cubicBezTo>
                    <a:cubicBezTo>
                      <a:pt x="39941" y="266313"/>
                      <a:pt x="42087" y="264149"/>
                      <a:pt x="44734" y="264149"/>
                    </a:cubicBezTo>
                    <a:cubicBezTo>
                      <a:pt x="47381" y="264149"/>
                      <a:pt x="49526" y="266313"/>
                      <a:pt x="49526" y="268981"/>
                    </a:cubicBezTo>
                    <a:cubicBezTo>
                      <a:pt x="49526" y="271650"/>
                      <a:pt x="47381" y="273813"/>
                      <a:pt x="44734" y="273813"/>
                    </a:cubicBezTo>
                    <a:close/>
                    <a:moveTo>
                      <a:pt x="134193" y="260928"/>
                    </a:moveTo>
                    <a:cubicBezTo>
                      <a:pt x="131547" y="260928"/>
                      <a:pt x="129401" y="258765"/>
                      <a:pt x="129401" y="256096"/>
                    </a:cubicBezTo>
                    <a:cubicBezTo>
                      <a:pt x="129401" y="253428"/>
                      <a:pt x="131547" y="251265"/>
                      <a:pt x="134193" y="251265"/>
                    </a:cubicBezTo>
                    <a:cubicBezTo>
                      <a:pt x="136840" y="251265"/>
                      <a:pt x="138986" y="253428"/>
                      <a:pt x="138986" y="256096"/>
                    </a:cubicBezTo>
                    <a:cubicBezTo>
                      <a:pt x="138986" y="258765"/>
                      <a:pt x="136840" y="260928"/>
                      <a:pt x="134193" y="260928"/>
                    </a:cubicBezTo>
                    <a:close/>
                    <a:moveTo>
                      <a:pt x="185313" y="260928"/>
                    </a:moveTo>
                    <a:cubicBezTo>
                      <a:pt x="182666" y="260928"/>
                      <a:pt x="180521" y="258765"/>
                      <a:pt x="180521" y="256096"/>
                    </a:cubicBezTo>
                    <a:cubicBezTo>
                      <a:pt x="180521" y="253428"/>
                      <a:pt x="182666" y="251265"/>
                      <a:pt x="185313" y="251265"/>
                    </a:cubicBezTo>
                    <a:cubicBezTo>
                      <a:pt x="187960" y="251265"/>
                      <a:pt x="190106" y="253428"/>
                      <a:pt x="190106" y="256096"/>
                    </a:cubicBezTo>
                    <a:cubicBezTo>
                      <a:pt x="190106" y="258765"/>
                      <a:pt x="187960" y="260928"/>
                      <a:pt x="185313" y="260928"/>
                    </a:cubicBezTo>
                    <a:close/>
                    <a:moveTo>
                      <a:pt x="190106" y="206168"/>
                    </a:moveTo>
                    <a:lnTo>
                      <a:pt x="75086" y="206168"/>
                    </a:lnTo>
                    <a:lnTo>
                      <a:pt x="75086" y="90206"/>
                    </a:lnTo>
                    <a:lnTo>
                      <a:pt x="190106" y="90206"/>
                    </a:lnTo>
                    <a:close/>
                    <a:moveTo>
                      <a:pt x="247615" y="241601"/>
                    </a:moveTo>
                    <a:cubicBezTo>
                      <a:pt x="244969" y="241601"/>
                      <a:pt x="242823" y="239438"/>
                      <a:pt x="242823" y="236769"/>
                    </a:cubicBezTo>
                    <a:cubicBezTo>
                      <a:pt x="242823" y="234101"/>
                      <a:pt x="244969" y="231938"/>
                      <a:pt x="247615" y="231938"/>
                    </a:cubicBezTo>
                    <a:cubicBezTo>
                      <a:pt x="250262" y="231938"/>
                      <a:pt x="252408" y="234101"/>
                      <a:pt x="252408" y="236769"/>
                    </a:cubicBezTo>
                    <a:cubicBezTo>
                      <a:pt x="252408" y="239438"/>
                      <a:pt x="250262" y="241601"/>
                      <a:pt x="247615" y="241601"/>
                    </a:cubicBezTo>
                    <a:close/>
                  </a:path>
                </a:pathLst>
              </a:custGeom>
              <a:grpFill/>
              <a:ln w="3136" cap="flat">
                <a:noFill/>
                <a:prstDash val="solid"/>
                <a:miter/>
              </a:ln>
            </p:spPr>
            <p:txBody>
              <a:bodyPr rtlCol="0" anchor="ctr"/>
              <a:lstStyle/>
              <a:p>
                <a:endParaRPr lang="en-US" dirty="0">
                  <a:latin typeface="Noto Sans" panose="020B0502040504020204" pitchFamily="34" charset="0"/>
                </a:endParaRPr>
              </a:p>
            </p:txBody>
          </p:sp>
          <p:sp>
            <p:nvSpPr>
              <p:cNvPr id="77" name="Freeform 126">
                <a:extLst>
                  <a:ext uri="{FF2B5EF4-FFF2-40B4-BE49-F238E27FC236}">
                    <a16:creationId xmlns:a16="http://schemas.microsoft.com/office/drawing/2014/main" id="{C5FCBAC2-71F6-2073-6C32-B18427C251DB}"/>
                  </a:ext>
                </a:extLst>
              </p:cNvPr>
              <p:cNvSpPr/>
              <p:nvPr/>
            </p:nvSpPr>
            <p:spPr>
              <a:xfrm>
                <a:off x="2891813" y="3837461"/>
                <a:ext cx="95850" cy="96635"/>
              </a:xfrm>
              <a:custGeom>
                <a:avLst/>
                <a:gdLst>
                  <a:gd name="connsiteX0" fmla="*/ 0 w 95849"/>
                  <a:gd name="connsiteY0" fmla="*/ 96635 h 96635"/>
                  <a:gd name="connsiteX1" fmla="*/ 95850 w 95849"/>
                  <a:gd name="connsiteY1" fmla="*/ 96635 h 96635"/>
                  <a:gd name="connsiteX2" fmla="*/ 95850 w 95849"/>
                  <a:gd name="connsiteY2" fmla="*/ 0 h 96635"/>
                  <a:gd name="connsiteX3" fmla="*/ 0 w 95849"/>
                  <a:gd name="connsiteY3" fmla="*/ 0 h 96635"/>
                  <a:gd name="connsiteX4" fmla="*/ 9585 w 95849"/>
                  <a:gd name="connsiteY4" fmla="*/ 9664 h 96635"/>
                  <a:gd name="connsiteX5" fmla="*/ 86265 w 95849"/>
                  <a:gd name="connsiteY5" fmla="*/ 9664 h 96635"/>
                  <a:gd name="connsiteX6" fmla="*/ 86265 w 95849"/>
                  <a:gd name="connsiteY6" fmla="*/ 86972 h 96635"/>
                  <a:gd name="connsiteX7" fmla="*/ 9585 w 95849"/>
                  <a:gd name="connsiteY7" fmla="*/ 86972 h 9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49" h="96635">
                    <a:moveTo>
                      <a:pt x="0" y="96635"/>
                    </a:moveTo>
                    <a:lnTo>
                      <a:pt x="95850" y="96635"/>
                    </a:lnTo>
                    <a:lnTo>
                      <a:pt x="95850" y="0"/>
                    </a:lnTo>
                    <a:lnTo>
                      <a:pt x="0" y="0"/>
                    </a:lnTo>
                    <a:close/>
                    <a:moveTo>
                      <a:pt x="9585" y="9664"/>
                    </a:moveTo>
                    <a:lnTo>
                      <a:pt x="86265" y="9664"/>
                    </a:lnTo>
                    <a:lnTo>
                      <a:pt x="86265" y="86972"/>
                    </a:lnTo>
                    <a:lnTo>
                      <a:pt x="9585" y="86972"/>
                    </a:lnTo>
                    <a:close/>
                  </a:path>
                </a:pathLst>
              </a:custGeom>
              <a:grpFill/>
              <a:ln w="3136" cap="flat">
                <a:noFill/>
                <a:prstDash val="solid"/>
                <a:miter/>
              </a:ln>
            </p:spPr>
            <p:txBody>
              <a:bodyPr rtlCol="0" anchor="ctr"/>
              <a:lstStyle/>
              <a:p>
                <a:endParaRPr lang="en-US" dirty="0">
                  <a:latin typeface="Noto Sans" panose="020B0502040504020204" pitchFamily="34" charset="0"/>
                </a:endParaRPr>
              </a:p>
            </p:txBody>
          </p:sp>
        </p:grpSp>
      </p:grpSp>
      <p:grpSp>
        <p:nvGrpSpPr>
          <p:cNvPr id="135" name="Group 134">
            <a:extLst>
              <a:ext uri="{FF2B5EF4-FFF2-40B4-BE49-F238E27FC236}">
                <a16:creationId xmlns:a16="http://schemas.microsoft.com/office/drawing/2014/main" id="{DAACB70A-1C55-89C6-E043-F169D4670976}"/>
              </a:ext>
            </a:extLst>
          </p:cNvPr>
          <p:cNvGrpSpPr/>
          <p:nvPr/>
        </p:nvGrpSpPr>
        <p:grpSpPr>
          <a:xfrm>
            <a:off x="6461935" y="3042148"/>
            <a:ext cx="777240" cy="777240"/>
            <a:chOff x="6381380" y="3191418"/>
            <a:chExt cx="777240" cy="777240"/>
          </a:xfrm>
        </p:grpSpPr>
        <p:sp>
          <p:nvSpPr>
            <p:cNvPr id="133" name="Oval 132">
              <a:extLst>
                <a:ext uri="{FF2B5EF4-FFF2-40B4-BE49-F238E27FC236}">
                  <a16:creationId xmlns:a16="http://schemas.microsoft.com/office/drawing/2014/main" id="{94A86491-539F-67C6-14D6-1EF0E9D20876}"/>
                </a:ext>
              </a:extLst>
            </p:cNvPr>
            <p:cNvSpPr>
              <a:spLocks noChangeAspect="1"/>
            </p:cNvSpPr>
            <p:nvPr/>
          </p:nvSpPr>
          <p:spPr>
            <a:xfrm>
              <a:off x="6381380" y="319141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134" name="Oval 133">
              <a:extLst>
                <a:ext uri="{FF2B5EF4-FFF2-40B4-BE49-F238E27FC236}">
                  <a16:creationId xmlns:a16="http://schemas.microsoft.com/office/drawing/2014/main" id="{B88CA512-45AB-ECAA-DC20-BFFE7DF16C23}"/>
                </a:ext>
              </a:extLst>
            </p:cNvPr>
            <p:cNvSpPr/>
            <p:nvPr/>
          </p:nvSpPr>
          <p:spPr>
            <a:xfrm>
              <a:off x="6446150" y="3256188"/>
              <a:ext cx="647700" cy="6477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nvGrpSpPr>
            <p:cNvPr id="94" name="Graphic 4">
              <a:extLst>
                <a:ext uri="{FF2B5EF4-FFF2-40B4-BE49-F238E27FC236}">
                  <a16:creationId xmlns:a16="http://schemas.microsoft.com/office/drawing/2014/main" id="{A7A513A2-FAF4-ABA6-84D0-4E704BD732C5}"/>
                </a:ext>
              </a:extLst>
            </p:cNvPr>
            <p:cNvGrpSpPr>
              <a:grpSpLocks noChangeAspect="1"/>
            </p:cNvGrpSpPr>
            <p:nvPr/>
          </p:nvGrpSpPr>
          <p:grpSpPr>
            <a:xfrm>
              <a:off x="6556641" y="3374298"/>
              <a:ext cx="426719" cy="411480"/>
              <a:chOff x="512804" y="1610754"/>
              <a:chExt cx="283464" cy="273340"/>
            </a:xfrm>
            <a:solidFill>
              <a:schemeClr val="bg1"/>
            </a:solidFill>
          </p:grpSpPr>
          <p:sp>
            <p:nvSpPr>
              <p:cNvPr id="95" name="Freeform 129">
                <a:extLst>
                  <a:ext uri="{FF2B5EF4-FFF2-40B4-BE49-F238E27FC236}">
                    <a16:creationId xmlns:a16="http://schemas.microsoft.com/office/drawing/2014/main" id="{AF7475D7-B233-68AF-4088-6972B4C7F5F0}"/>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96" name="Freeform 130">
                <a:extLst>
                  <a:ext uri="{FF2B5EF4-FFF2-40B4-BE49-F238E27FC236}">
                    <a16:creationId xmlns:a16="http://schemas.microsoft.com/office/drawing/2014/main" id="{F0E3EBF7-64EA-2CFF-058A-B516FA033745}"/>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97" name="Freeform 131">
                <a:extLst>
                  <a:ext uri="{FF2B5EF4-FFF2-40B4-BE49-F238E27FC236}">
                    <a16:creationId xmlns:a16="http://schemas.microsoft.com/office/drawing/2014/main" id="{2073FBA0-CE53-4452-1A33-44594476AC5B}"/>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98" name="Freeform 132">
                <a:extLst>
                  <a:ext uri="{FF2B5EF4-FFF2-40B4-BE49-F238E27FC236}">
                    <a16:creationId xmlns:a16="http://schemas.microsoft.com/office/drawing/2014/main" id="{05C6CDFD-E58B-C11C-20A9-D0A0EB5FFF5C}"/>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99" name="Freeform 133">
                <a:extLst>
                  <a:ext uri="{FF2B5EF4-FFF2-40B4-BE49-F238E27FC236}">
                    <a16:creationId xmlns:a16="http://schemas.microsoft.com/office/drawing/2014/main" id="{9712DA96-AA6B-B14B-BE07-A5119DC3685F}"/>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00" name="Freeform 134">
                <a:extLst>
                  <a:ext uri="{FF2B5EF4-FFF2-40B4-BE49-F238E27FC236}">
                    <a16:creationId xmlns:a16="http://schemas.microsoft.com/office/drawing/2014/main" id="{BA93D68D-2E56-3E78-BA60-ED7BB2484FFC}"/>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01" name="Freeform 135">
                <a:extLst>
                  <a:ext uri="{FF2B5EF4-FFF2-40B4-BE49-F238E27FC236}">
                    <a16:creationId xmlns:a16="http://schemas.microsoft.com/office/drawing/2014/main" id="{E107E950-488D-27CB-9E6E-3C5100A3D971}"/>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02" name="Freeform 136">
                <a:extLst>
                  <a:ext uri="{FF2B5EF4-FFF2-40B4-BE49-F238E27FC236}">
                    <a16:creationId xmlns:a16="http://schemas.microsoft.com/office/drawing/2014/main" id="{D319CB82-4352-E833-E531-8B0B73602CC8}"/>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03" name="Freeform 137">
                <a:extLst>
                  <a:ext uri="{FF2B5EF4-FFF2-40B4-BE49-F238E27FC236}">
                    <a16:creationId xmlns:a16="http://schemas.microsoft.com/office/drawing/2014/main" id="{3A5CDEEC-9E01-8BAF-1B1B-AF3B6377227E}"/>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04" name="Freeform 138">
                <a:extLst>
                  <a:ext uri="{FF2B5EF4-FFF2-40B4-BE49-F238E27FC236}">
                    <a16:creationId xmlns:a16="http://schemas.microsoft.com/office/drawing/2014/main" id="{DC9ED100-0116-BB9A-8497-542674549250}"/>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05" name="Freeform 139">
                <a:extLst>
                  <a:ext uri="{FF2B5EF4-FFF2-40B4-BE49-F238E27FC236}">
                    <a16:creationId xmlns:a16="http://schemas.microsoft.com/office/drawing/2014/main" id="{7331FC8E-0004-0B59-CE6F-B545DB406777}"/>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06" name="Freeform 140">
                <a:extLst>
                  <a:ext uri="{FF2B5EF4-FFF2-40B4-BE49-F238E27FC236}">
                    <a16:creationId xmlns:a16="http://schemas.microsoft.com/office/drawing/2014/main" id="{24F0D3BC-6E3C-C693-5799-4645BBCDC898}"/>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07" name="Freeform 141">
                <a:extLst>
                  <a:ext uri="{FF2B5EF4-FFF2-40B4-BE49-F238E27FC236}">
                    <a16:creationId xmlns:a16="http://schemas.microsoft.com/office/drawing/2014/main" id="{F87C2A5F-06E1-CFBB-190D-3AFCBF7303B1}"/>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08" name="Freeform 142">
                <a:extLst>
                  <a:ext uri="{FF2B5EF4-FFF2-40B4-BE49-F238E27FC236}">
                    <a16:creationId xmlns:a16="http://schemas.microsoft.com/office/drawing/2014/main" id="{5AE5B99F-74C1-F1C6-A4C5-60C721A9F00C}"/>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09" name="Freeform 143">
                <a:extLst>
                  <a:ext uri="{FF2B5EF4-FFF2-40B4-BE49-F238E27FC236}">
                    <a16:creationId xmlns:a16="http://schemas.microsoft.com/office/drawing/2014/main" id="{BD79760A-A393-E4D4-E09E-A100E24D985E}"/>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10" name="Freeform 144">
                <a:extLst>
                  <a:ext uri="{FF2B5EF4-FFF2-40B4-BE49-F238E27FC236}">
                    <a16:creationId xmlns:a16="http://schemas.microsoft.com/office/drawing/2014/main" id="{A825752C-F051-890F-1773-CA5D547E7AD9}"/>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sp>
            <p:nvSpPr>
              <p:cNvPr id="111" name="Freeform 145">
                <a:extLst>
                  <a:ext uri="{FF2B5EF4-FFF2-40B4-BE49-F238E27FC236}">
                    <a16:creationId xmlns:a16="http://schemas.microsoft.com/office/drawing/2014/main" id="{4B8865FE-68EE-70EA-E2DB-496AE5D0B0B2}"/>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endParaRPr lang="en-US" dirty="0">
                  <a:latin typeface="Noto Sans" panose="020B0502040504020204" pitchFamily="34" charset="0"/>
                </a:endParaRPr>
              </a:p>
            </p:txBody>
          </p:sp>
        </p:grpSp>
      </p:grpSp>
      <p:sp>
        <p:nvSpPr>
          <p:cNvPr id="4" name="Rounded Rectangle 63">
            <a:extLst>
              <a:ext uri="{FF2B5EF4-FFF2-40B4-BE49-F238E27FC236}">
                <a16:creationId xmlns:a16="http://schemas.microsoft.com/office/drawing/2014/main" id="{B9BADB4D-05A0-729A-9B2F-3077F2E27326}"/>
              </a:ext>
            </a:extLst>
          </p:cNvPr>
          <p:cNvSpPr/>
          <p:nvPr/>
        </p:nvSpPr>
        <p:spPr>
          <a:xfrm>
            <a:off x="457174" y="1130011"/>
            <a:ext cx="5508016"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chemeClr val="accent3"/>
                </a:solidFill>
                <a:effectLst/>
                <a:uLnTx/>
                <a:uFillTx/>
                <a:latin typeface="Noto Sans" panose="020B0502040504020204" pitchFamily="34" charset="0"/>
                <a:ea typeface="+mn-ea"/>
                <a:cs typeface="+mn-cs"/>
              </a:rPr>
              <a:t>SUPPLY CHAIN</a:t>
            </a:r>
            <a:endParaRPr lang="en-US" sz="1050" dirty="0">
              <a:solidFill>
                <a:schemeClr val="accent3"/>
              </a:solidFill>
              <a:latin typeface="Noto Sans" panose="020B0502040504020204" pitchFamily="34" charset="0"/>
            </a:endParaRPr>
          </a:p>
          <a:p>
            <a:pPr marL="0" lvl="1" indent="0">
              <a:lnSpc>
                <a:spcPts val="1300"/>
              </a:lnSpc>
              <a:spcBef>
                <a:spcPts val="0"/>
              </a:spcBef>
              <a:spcAft>
                <a:spcPts val="0"/>
              </a:spcAft>
              <a:buClr>
                <a:schemeClr val="tx1"/>
              </a:buClr>
              <a:buSzPct val="70000"/>
              <a:buNone/>
            </a:pPr>
            <a:r>
              <a:rPr lang="en-US" sz="1050" dirty="0">
                <a:solidFill>
                  <a:schemeClr val="tx1"/>
                </a:solidFill>
                <a:latin typeface="Noto Sans" panose="020B0502040504020204" pitchFamily="34" charset="0"/>
              </a:rPr>
              <a:t>We assist clients across the full range of supply chain processes and have the unique ability to </a:t>
            </a:r>
            <a:r>
              <a:rPr lang="en-US" sz="1050" b="1" dirty="0">
                <a:solidFill>
                  <a:schemeClr val="tx1"/>
                </a:solidFill>
                <a:latin typeface="Noto Sans" panose="020B0502040504020204" pitchFamily="34" charset="0"/>
              </a:rPr>
              <a:t>create alignment between supply chain and its stakeholders</a:t>
            </a:r>
            <a:r>
              <a:rPr lang="en-US" sz="1050" dirty="0">
                <a:solidFill>
                  <a:schemeClr val="tx1"/>
                </a:solidFill>
                <a:latin typeface="Noto Sans" panose="020B0502040504020204" pitchFamily="34" charset="0"/>
              </a:rPr>
              <a:t>. From crafting new supply chain strategies to restructuring your organization to improving your daily operations, we help you with every step.</a:t>
            </a:r>
          </a:p>
        </p:txBody>
      </p:sp>
      <p:grpSp>
        <p:nvGrpSpPr>
          <p:cNvPr id="5" name="Group 4">
            <a:extLst>
              <a:ext uri="{FF2B5EF4-FFF2-40B4-BE49-F238E27FC236}">
                <a16:creationId xmlns:a16="http://schemas.microsoft.com/office/drawing/2014/main" id="{8C0C9F4E-FFD2-BED7-23FE-E49AD9008577}"/>
              </a:ext>
            </a:extLst>
          </p:cNvPr>
          <p:cNvGrpSpPr/>
          <p:nvPr/>
        </p:nvGrpSpPr>
        <p:grpSpPr>
          <a:xfrm>
            <a:off x="677085" y="1452338"/>
            <a:ext cx="777240" cy="777240"/>
            <a:chOff x="6381380" y="4789308"/>
            <a:chExt cx="777240" cy="777240"/>
          </a:xfrm>
        </p:grpSpPr>
        <p:sp>
          <p:nvSpPr>
            <p:cNvPr id="8" name="Oval 7">
              <a:extLst>
                <a:ext uri="{FF2B5EF4-FFF2-40B4-BE49-F238E27FC236}">
                  <a16:creationId xmlns:a16="http://schemas.microsoft.com/office/drawing/2014/main" id="{E2720598-809B-435E-8870-3CBB2833FF16}"/>
                </a:ext>
              </a:extLst>
            </p:cNvPr>
            <p:cNvSpPr>
              <a:spLocks noChangeAspect="1"/>
            </p:cNvSpPr>
            <p:nvPr/>
          </p:nvSpPr>
          <p:spPr>
            <a:xfrm>
              <a:off x="6381380" y="478930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9" name="Oval 8">
              <a:extLst>
                <a:ext uri="{FF2B5EF4-FFF2-40B4-BE49-F238E27FC236}">
                  <a16:creationId xmlns:a16="http://schemas.microsoft.com/office/drawing/2014/main" id="{1204C6A0-B325-99A9-14F5-09D08978E8CA}"/>
                </a:ext>
              </a:extLst>
            </p:cNvPr>
            <p:cNvSpPr/>
            <p:nvPr/>
          </p:nvSpPr>
          <p:spPr>
            <a:xfrm>
              <a:off x="6446150" y="4854078"/>
              <a:ext cx="647700" cy="647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nvGrpSpPr>
            <p:cNvPr id="10" name="Graphic 154">
              <a:extLst>
                <a:ext uri="{FF2B5EF4-FFF2-40B4-BE49-F238E27FC236}">
                  <a16:creationId xmlns:a16="http://schemas.microsoft.com/office/drawing/2014/main" id="{AEDC30BF-EE83-056E-BF62-FC78AEE1DD3B}"/>
                </a:ext>
              </a:extLst>
            </p:cNvPr>
            <p:cNvGrpSpPr>
              <a:grpSpLocks noChangeAspect="1"/>
            </p:cNvGrpSpPr>
            <p:nvPr/>
          </p:nvGrpSpPr>
          <p:grpSpPr>
            <a:xfrm>
              <a:off x="6529277" y="4949516"/>
              <a:ext cx="442194" cy="437198"/>
              <a:chOff x="3848100" y="1206500"/>
              <a:chExt cx="4495800" cy="4445000"/>
            </a:xfrm>
            <a:solidFill>
              <a:schemeClr val="bg1"/>
            </a:solidFill>
          </p:grpSpPr>
          <p:sp>
            <p:nvSpPr>
              <p:cNvPr id="11" name="Freeform 80">
                <a:extLst>
                  <a:ext uri="{FF2B5EF4-FFF2-40B4-BE49-F238E27FC236}">
                    <a16:creationId xmlns:a16="http://schemas.microsoft.com/office/drawing/2014/main" id="{FD747807-EFF9-5781-3B47-6E570748DED4}"/>
                  </a:ext>
                </a:extLst>
              </p:cNvPr>
              <p:cNvSpPr/>
              <p:nvPr/>
            </p:nvSpPr>
            <p:spPr>
              <a:xfrm>
                <a:off x="6162914" y="4225743"/>
                <a:ext cx="2176614" cy="1418212"/>
              </a:xfrm>
              <a:custGeom>
                <a:avLst/>
                <a:gdLst>
                  <a:gd name="connsiteX0" fmla="*/ 1745378 w 2176613"/>
                  <a:gd name="connsiteY0" fmla="*/ 1247196 h 1418211"/>
                  <a:gd name="connsiteX1" fmla="*/ 1745378 w 2176613"/>
                  <a:gd name="connsiteY1" fmla="*/ 1284127 h 1418211"/>
                  <a:gd name="connsiteX2" fmla="*/ 439790 w 2176613"/>
                  <a:gd name="connsiteY2" fmla="*/ 1284983 h 1418211"/>
                  <a:gd name="connsiteX3" fmla="*/ 439790 w 2176613"/>
                  <a:gd name="connsiteY3" fmla="*/ 1241009 h 1418211"/>
                  <a:gd name="connsiteX4" fmla="*/ 439790 w 2176613"/>
                  <a:gd name="connsiteY4" fmla="*/ 1241009 h 1418211"/>
                  <a:gd name="connsiteX5" fmla="*/ 439790 w 2176613"/>
                  <a:gd name="connsiteY5" fmla="*/ 1214549 h 1418211"/>
                  <a:gd name="connsiteX6" fmla="*/ 564114 w 2176613"/>
                  <a:gd name="connsiteY6" fmla="*/ 1006195 h 1418211"/>
                  <a:gd name="connsiteX7" fmla="*/ 868745 w 2176613"/>
                  <a:gd name="connsiteY7" fmla="*/ 897212 h 1418211"/>
                  <a:gd name="connsiteX8" fmla="*/ 892792 w 2176613"/>
                  <a:gd name="connsiteY8" fmla="*/ 820495 h 1418211"/>
                  <a:gd name="connsiteX9" fmla="*/ 820650 w 2176613"/>
                  <a:gd name="connsiteY9" fmla="*/ 644218 h 1418211"/>
                  <a:gd name="connsiteX10" fmla="*/ 763051 w 2176613"/>
                  <a:gd name="connsiteY10" fmla="*/ 543040 h 1418211"/>
                  <a:gd name="connsiteX11" fmla="*/ 786623 w 2176613"/>
                  <a:gd name="connsiteY11" fmla="*/ 423015 h 1418211"/>
                  <a:gd name="connsiteX12" fmla="*/ 791755 w 2176613"/>
                  <a:gd name="connsiteY12" fmla="*/ 423015 h 1418211"/>
                  <a:gd name="connsiteX13" fmla="*/ 784817 w 2176613"/>
                  <a:gd name="connsiteY13" fmla="*/ 261205 h 1418211"/>
                  <a:gd name="connsiteX14" fmla="*/ 866748 w 2176613"/>
                  <a:gd name="connsiteY14" fmla="*/ 115767 h 1418211"/>
                  <a:gd name="connsiteX15" fmla="*/ 942787 w 2176613"/>
                  <a:gd name="connsiteY15" fmla="*/ 52376 h 1418211"/>
                  <a:gd name="connsiteX16" fmla="*/ 1017210 w 2176613"/>
                  <a:gd name="connsiteY16" fmla="*/ 14303 h 1418211"/>
                  <a:gd name="connsiteX17" fmla="*/ 1017211 w 2176613"/>
                  <a:gd name="connsiteY17" fmla="*/ 14303 h 1418211"/>
                  <a:gd name="connsiteX18" fmla="*/ 1083745 w 2176613"/>
                  <a:gd name="connsiteY18" fmla="*/ 1359 h 1418211"/>
                  <a:gd name="connsiteX19" fmla="*/ 1112830 w 2176613"/>
                  <a:gd name="connsiteY19" fmla="*/ 26 h 1418211"/>
                  <a:gd name="connsiteX20" fmla="*/ 1252076 w 2176613"/>
                  <a:gd name="connsiteY20" fmla="*/ 37147 h 1418211"/>
                  <a:gd name="connsiteX21" fmla="*/ 1334008 w 2176613"/>
                  <a:gd name="connsiteY21" fmla="*/ 114339 h 1418211"/>
                  <a:gd name="connsiteX22" fmla="*/ 1417746 w 2176613"/>
                  <a:gd name="connsiteY22" fmla="*/ 441670 h 1418211"/>
                  <a:gd name="connsiteX23" fmla="*/ 1417746 w 2176613"/>
                  <a:gd name="connsiteY23" fmla="*/ 441670 h 1418211"/>
                  <a:gd name="connsiteX24" fmla="*/ 1428866 w 2176613"/>
                  <a:gd name="connsiteY24" fmla="*/ 559696 h 1418211"/>
                  <a:gd name="connsiteX25" fmla="*/ 1370031 w 2176613"/>
                  <a:gd name="connsiteY25" fmla="*/ 660875 h 1418211"/>
                  <a:gd name="connsiteX26" fmla="*/ 1358435 w 2176613"/>
                  <a:gd name="connsiteY26" fmla="*/ 657068 h 1418211"/>
                  <a:gd name="connsiteX27" fmla="*/ 1293422 w 2176613"/>
                  <a:gd name="connsiteY27" fmla="*/ 818306 h 1418211"/>
                  <a:gd name="connsiteX28" fmla="*/ 1322507 w 2176613"/>
                  <a:gd name="connsiteY28" fmla="*/ 904541 h 1418211"/>
                  <a:gd name="connsiteX29" fmla="*/ 1622480 w 2176613"/>
                  <a:gd name="connsiteY29" fmla="*/ 1006862 h 1418211"/>
                  <a:gd name="connsiteX30" fmla="*/ 1746804 w 2176613"/>
                  <a:gd name="connsiteY30" fmla="*/ 1214549 h 1418211"/>
                  <a:gd name="connsiteX31" fmla="*/ 1745378 w 2176613"/>
                  <a:gd name="connsiteY31" fmla="*/ 1247196 h 1418211"/>
                  <a:gd name="connsiteX32" fmla="*/ 2114452 w 2176613"/>
                  <a:gd name="connsiteY32" fmla="*/ 870561 h 1418211"/>
                  <a:gd name="connsiteX33" fmla="*/ 2022540 w 2176613"/>
                  <a:gd name="connsiteY33" fmla="*/ 835629 h 1418211"/>
                  <a:gd name="connsiteX34" fmla="*/ 1875310 w 2176613"/>
                  <a:gd name="connsiteY34" fmla="*/ 783660 h 1418211"/>
                  <a:gd name="connsiteX35" fmla="*/ 1857821 w 2176613"/>
                  <a:gd name="connsiteY35" fmla="*/ 771571 h 1418211"/>
                  <a:gd name="connsiteX36" fmla="*/ 1857821 w 2176613"/>
                  <a:gd name="connsiteY36" fmla="*/ 764528 h 1418211"/>
                  <a:gd name="connsiteX37" fmla="*/ 1857821 w 2176613"/>
                  <a:gd name="connsiteY37" fmla="*/ 764528 h 1418211"/>
                  <a:gd name="connsiteX38" fmla="*/ 1857821 w 2176613"/>
                  <a:gd name="connsiteY38" fmla="*/ 722077 h 1418211"/>
                  <a:gd name="connsiteX39" fmla="*/ 2055902 w 2176613"/>
                  <a:gd name="connsiteY39" fmla="*/ 660875 h 1418211"/>
                  <a:gd name="connsiteX40" fmla="*/ 1979863 w 2176613"/>
                  <a:gd name="connsiteY40" fmla="*/ 465466 h 1418211"/>
                  <a:gd name="connsiteX41" fmla="*/ 1824459 w 2176613"/>
                  <a:gd name="connsiteY41" fmla="*/ 160884 h 1418211"/>
                  <a:gd name="connsiteX42" fmla="*/ 1648619 w 2176613"/>
                  <a:gd name="connsiteY42" fmla="*/ 134613 h 1418211"/>
                  <a:gd name="connsiteX43" fmla="*/ 1506046 w 2176613"/>
                  <a:gd name="connsiteY43" fmla="*/ 423681 h 1418211"/>
                  <a:gd name="connsiteX44" fmla="*/ 1480573 w 2176613"/>
                  <a:gd name="connsiteY44" fmla="*/ 605098 h 1418211"/>
                  <a:gd name="connsiteX45" fmla="*/ 1449207 w 2176613"/>
                  <a:gd name="connsiteY45" fmla="*/ 674962 h 1418211"/>
                  <a:gd name="connsiteX46" fmla="*/ 1445405 w 2176613"/>
                  <a:gd name="connsiteY46" fmla="*/ 680292 h 1418211"/>
                  <a:gd name="connsiteX47" fmla="*/ 1623050 w 2176613"/>
                  <a:gd name="connsiteY47" fmla="*/ 724742 h 1418211"/>
                  <a:gd name="connsiteX48" fmla="*/ 1623050 w 2176613"/>
                  <a:gd name="connsiteY48" fmla="*/ 771191 h 1418211"/>
                  <a:gd name="connsiteX49" fmla="*/ 1605562 w 2176613"/>
                  <a:gd name="connsiteY49" fmla="*/ 783279 h 1418211"/>
                  <a:gd name="connsiteX50" fmla="*/ 1458616 w 2176613"/>
                  <a:gd name="connsiteY50" fmla="*/ 835629 h 1418211"/>
                  <a:gd name="connsiteX51" fmla="*/ 1383148 w 2176613"/>
                  <a:gd name="connsiteY51" fmla="*/ 862946 h 1418211"/>
                  <a:gd name="connsiteX52" fmla="*/ 1637593 w 2176613"/>
                  <a:gd name="connsiteY52" fmla="*/ 946516 h 1418211"/>
                  <a:gd name="connsiteX53" fmla="*/ 1807920 w 2176613"/>
                  <a:gd name="connsiteY53" fmla="*/ 1180188 h 1418211"/>
                  <a:gd name="connsiteX54" fmla="*/ 2178610 w 2176613"/>
                  <a:gd name="connsiteY54" fmla="*/ 1058640 h 1418211"/>
                  <a:gd name="connsiteX55" fmla="*/ 2178610 w 2176613"/>
                  <a:gd name="connsiteY55" fmla="*/ 959366 h 1418211"/>
                  <a:gd name="connsiteX56" fmla="*/ 2114452 w 2176613"/>
                  <a:gd name="connsiteY56" fmla="*/ 870561 h 1418211"/>
                  <a:gd name="connsiteX57" fmla="*/ 547575 w 2176613"/>
                  <a:gd name="connsiteY57" fmla="*/ 946135 h 1418211"/>
                  <a:gd name="connsiteX58" fmla="*/ 793276 w 2176613"/>
                  <a:gd name="connsiteY58" fmla="*/ 862565 h 1418211"/>
                  <a:gd name="connsiteX59" fmla="*/ 718663 w 2176613"/>
                  <a:gd name="connsiteY59" fmla="*/ 835629 h 1418211"/>
                  <a:gd name="connsiteX60" fmla="*/ 571242 w 2176613"/>
                  <a:gd name="connsiteY60" fmla="*/ 783660 h 1418211"/>
                  <a:gd name="connsiteX61" fmla="*/ 553753 w 2176613"/>
                  <a:gd name="connsiteY61" fmla="*/ 771381 h 1418211"/>
                  <a:gd name="connsiteX62" fmla="*/ 553753 w 2176613"/>
                  <a:gd name="connsiteY62" fmla="*/ 764528 h 1418211"/>
                  <a:gd name="connsiteX63" fmla="*/ 553753 w 2176613"/>
                  <a:gd name="connsiteY63" fmla="*/ 764528 h 1418211"/>
                  <a:gd name="connsiteX64" fmla="*/ 553753 w 2176613"/>
                  <a:gd name="connsiteY64" fmla="*/ 722077 h 1418211"/>
                  <a:gd name="connsiteX65" fmla="*/ 748888 w 2176613"/>
                  <a:gd name="connsiteY65" fmla="*/ 663730 h 1418211"/>
                  <a:gd name="connsiteX66" fmla="*/ 744896 w 2176613"/>
                  <a:gd name="connsiteY66" fmla="*/ 658019 h 1418211"/>
                  <a:gd name="connsiteX67" fmla="*/ 675796 w 2176613"/>
                  <a:gd name="connsiteY67" fmla="*/ 465466 h 1418211"/>
                  <a:gd name="connsiteX68" fmla="*/ 520392 w 2176613"/>
                  <a:gd name="connsiteY68" fmla="*/ 160884 h 1418211"/>
                  <a:gd name="connsiteX69" fmla="*/ 344552 w 2176613"/>
                  <a:gd name="connsiteY69" fmla="*/ 134423 h 1418211"/>
                  <a:gd name="connsiteX70" fmla="*/ 201979 w 2176613"/>
                  <a:gd name="connsiteY70" fmla="*/ 423491 h 1418211"/>
                  <a:gd name="connsiteX71" fmla="*/ 118431 w 2176613"/>
                  <a:gd name="connsiteY71" fmla="*/ 658876 h 1418211"/>
                  <a:gd name="connsiteX72" fmla="*/ 319364 w 2176613"/>
                  <a:gd name="connsiteY72" fmla="*/ 724076 h 1418211"/>
                  <a:gd name="connsiteX73" fmla="*/ 319364 w 2176613"/>
                  <a:gd name="connsiteY73" fmla="*/ 770905 h 1418211"/>
                  <a:gd name="connsiteX74" fmla="*/ 301875 w 2176613"/>
                  <a:gd name="connsiteY74" fmla="*/ 782993 h 1418211"/>
                  <a:gd name="connsiteX75" fmla="*/ 154454 w 2176613"/>
                  <a:gd name="connsiteY75" fmla="*/ 835629 h 1418211"/>
                  <a:gd name="connsiteX76" fmla="*/ 62542 w 2176613"/>
                  <a:gd name="connsiteY76" fmla="*/ 870275 h 1418211"/>
                  <a:gd name="connsiteX77" fmla="*/ 0 w 2176613"/>
                  <a:gd name="connsiteY77" fmla="*/ 959175 h 1418211"/>
                  <a:gd name="connsiteX78" fmla="*/ 0 w 2176613"/>
                  <a:gd name="connsiteY78" fmla="*/ 1058165 h 1418211"/>
                  <a:gd name="connsiteX79" fmla="*/ 378484 w 2176613"/>
                  <a:gd name="connsiteY79" fmla="*/ 1180188 h 1418211"/>
                  <a:gd name="connsiteX80" fmla="*/ 547956 w 2176613"/>
                  <a:gd name="connsiteY80" fmla="*/ 946135 h 141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176613" h="1418211">
                    <a:moveTo>
                      <a:pt x="1745378" y="1247196"/>
                    </a:moveTo>
                    <a:lnTo>
                      <a:pt x="1745378" y="1284127"/>
                    </a:lnTo>
                    <a:cubicBezTo>
                      <a:pt x="1330991" y="1474422"/>
                      <a:pt x="854426" y="1474735"/>
                      <a:pt x="439790" y="1284983"/>
                    </a:cubicBezTo>
                    <a:lnTo>
                      <a:pt x="439790" y="1241009"/>
                    </a:lnTo>
                    <a:lnTo>
                      <a:pt x="439790" y="1241009"/>
                    </a:lnTo>
                    <a:lnTo>
                      <a:pt x="439790" y="1214549"/>
                    </a:lnTo>
                    <a:cubicBezTo>
                      <a:pt x="439790" y="1142496"/>
                      <a:pt x="456234" y="1032656"/>
                      <a:pt x="564114" y="1006195"/>
                    </a:cubicBezTo>
                    <a:cubicBezTo>
                      <a:pt x="668807" y="979388"/>
                      <a:pt x="770788" y="942903"/>
                      <a:pt x="868745" y="897212"/>
                    </a:cubicBezTo>
                    <a:cubicBezTo>
                      <a:pt x="881270" y="873282"/>
                      <a:pt x="889415" y="847300"/>
                      <a:pt x="892792" y="820495"/>
                    </a:cubicBezTo>
                    <a:cubicBezTo>
                      <a:pt x="854353" y="768730"/>
                      <a:pt x="829544" y="708109"/>
                      <a:pt x="820650" y="644218"/>
                    </a:cubicBezTo>
                    <a:cubicBezTo>
                      <a:pt x="805252" y="643076"/>
                      <a:pt x="784817" y="621945"/>
                      <a:pt x="763051" y="543040"/>
                    </a:cubicBezTo>
                    <a:cubicBezTo>
                      <a:pt x="735106" y="443003"/>
                      <a:pt x="761340" y="423015"/>
                      <a:pt x="786623" y="423015"/>
                    </a:cubicBezTo>
                    <a:lnTo>
                      <a:pt x="791755" y="423015"/>
                    </a:lnTo>
                    <a:cubicBezTo>
                      <a:pt x="773256" y="371002"/>
                      <a:pt x="770838" y="314615"/>
                      <a:pt x="784817" y="261205"/>
                    </a:cubicBezTo>
                    <a:cubicBezTo>
                      <a:pt x="798320" y="206131"/>
                      <a:pt x="826660" y="155824"/>
                      <a:pt x="866748" y="115767"/>
                    </a:cubicBezTo>
                    <a:cubicBezTo>
                      <a:pt x="889280" y="91464"/>
                      <a:pt x="914836" y="70159"/>
                      <a:pt x="942787" y="52376"/>
                    </a:cubicBezTo>
                    <a:cubicBezTo>
                      <a:pt x="965614" y="36128"/>
                      <a:pt x="990686" y="23302"/>
                      <a:pt x="1017210" y="14303"/>
                    </a:cubicBezTo>
                    <a:lnTo>
                      <a:pt x="1017211" y="14303"/>
                    </a:lnTo>
                    <a:cubicBezTo>
                      <a:pt x="1038653" y="6813"/>
                      <a:pt x="1061061" y="2453"/>
                      <a:pt x="1083745" y="1359"/>
                    </a:cubicBezTo>
                    <a:cubicBezTo>
                      <a:pt x="1093820" y="502"/>
                      <a:pt x="1103515" y="26"/>
                      <a:pt x="1112830" y="26"/>
                    </a:cubicBezTo>
                    <a:cubicBezTo>
                      <a:pt x="1161771" y="-658"/>
                      <a:pt x="1209952" y="12186"/>
                      <a:pt x="1252076" y="37147"/>
                    </a:cubicBezTo>
                    <a:cubicBezTo>
                      <a:pt x="1285861" y="54975"/>
                      <a:pt x="1314179" y="81655"/>
                      <a:pt x="1334008" y="114339"/>
                    </a:cubicBezTo>
                    <a:cubicBezTo>
                      <a:pt x="1334008" y="114340"/>
                      <a:pt x="1483234" y="124810"/>
                      <a:pt x="1417746" y="441670"/>
                    </a:cubicBezTo>
                    <a:lnTo>
                      <a:pt x="1417746" y="441670"/>
                    </a:lnTo>
                    <a:cubicBezTo>
                      <a:pt x="1437896" y="448524"/>
                      <a:pt x="1452153" y="476602"/>
                      <a:pt x="1428866" y="559696"/>
                    </a:cubicBezTo>
                    <a:cubicBezTo>
                      <a:pt x="1405579" y="642790"/>
                      <a:pt x="1385524" y="660875"/>
                      <a:pt x="1370031" y="660875"/>
                    </a:cubicBezTo>
                    <a:cubicBezTo>
                      <a:pt x="1365883" y="660734"/>
                      <a:pt x="1361861" y="659413"/>
                      <a:pt x="1358435" y="657068"/>
                    </a:cubicBezTo>
                    <a:cubicBezTo>
                      <a:pt x="1349474" y="715116"/>
                      <a:pt x="1327223" y="770302"/>
                      <a:pt x="1293422" y="818306"/>
                    </a:cubicBezTo>
                    <a:cubicBezTo>
                      <a:pt x="1296618" y="848854"/>
                      <a:pt x="1306552" y="878309"/>
                      <a:pt x="1322507" y="904541"/>
                    </a:cubicBezTo>
                    <a:cubicBezTo>
                      <a:pt x="1419506" y="946881"/>
                      <a:pt x="1519840" y="981105"/>
                      <a:pt x="1622480" y="1006862"/>
                    </a:cubicBezTo>
                    <a:cubicBezTo>
                      <a:pt x="1730170" y="1033322"/>
                      <a:pt x="1747469" y="1142496"/>
                      <a:pt x="1746804" y="1214549"/>
                    </a:cubicBezTo>
                    <a:cubicBezTo>
                      <a:pt x="1746519" y="1225875"/>
                      <a:pt x="1746043" y="1237392"/>
                      <a:pt x="1745378" y="1247196"/>
                    </a:cubicBezTo>
                    <a:close/>
                    <a:moveTo>
                      <a:pt x="2114452" y="870561"/>
                    </a:moveTo>
                    <a:cubicBezTo>
                      <a:pt x="2084965" y="856083"/>
                      <a:pt x="2054194" y="844389"/>
                      <a:pt x="2022540" y="835629"/>
                    </a:cubicBezTo>
                    <a:cubicBezTo>
                      <a:pt x="1972153" y="822280"/>
                      <a:pt x="1922918" y="804901"/>
                      <a:pt x="1875310" y="783660"/>
                    </a:cubicBezTo>
                    <a:cubicBezTo>
                      <a:pt x="1864474" y="776711"/>
                      <a:pt x="1857821" y="771571"/>
                      <a:pt x="1857821" y="771571"/>
                    </a:cubicBezTo>
                    <a:lnTo>
                      <a:pt x="1857821" y="764528"/>
                    </a:lnTo>
                    <a:lnTo>
                      <a:pt x="1857821" y="764528"/>
                    </a:lnTo>
                    <a:lnTo>
                      <a:pt x="1857821" y="722077"/>
                    </a:lnTo>
                    <a:cubicBezTo>
                      <a:pt x="1857821" y="722077"/>
                      <a:pt x="1990889" y="726074"/>
                      <a:pt x="2055902" y="660875"/>
                    </a:cubicBezTo>
                    <a:cubicBezTo>
                      <a:pt x="2055902" y="660875"/>
                      <a:pt x="1963040" y="634605"/>
                      <a:pt x="1979863" y="465466"/>
                    </a:cubicBezTo>
                    <a:cubicBezTo>
                      <a:pt x="1996687" y="296328"/>
                      <a:pt x="1959047" y="147939"/>
                      <a:pt x="1824459" y="160884"/>
                    </a:cubicBezTo>
                    <a:cubicBezTo>
                      <a:pt x="1824459" y="160884"/>
                      <a:pt x="1765623" y="89973"/>
                      <a:pt x="1648619" y="134613"/>
                    </a:cubicBezTo>
                    <a:cubicBezTo>
                      <a:pt x="1608413" y="149747"/>
                      <a:pt x="1500533" y="188487"/>
                      <a:pt x="1506046" y="423681"/>
                    </a:cubicBezTo>
                    <a:cubicBezTo>
                      <a:pt x="1508327" y="514865"/>
                      <a:pt x="1496066" y="570928"/>
                      <a:pt x="1480573" y="605098"/>
                    </a:cubicBezTo>
                    <a:cubicBezTo>
                      <a:pt x="1473027" y="629589"/>
                      <a:pt x="1462492" y="653055"/>
                      <a:pt x="1449207" y="674962"/>
                    </a:cubicBezTo>
                    <a:lnTo>
                      <a:pt x="1445405" y="680292"/>
                    </a:lnTo>
                    <a:cubicBezTo>
                      <a:pt x="1472494" y="699328"/>
                      <a:pt x="1526671" y="724742"/>
                      <a:pt x="1623050" y="724742"/>
                    </a:cubicBezTo>
                    <a:lnTo>
                      <a:pt x="1623050" y="771191"/>
                    </a:lnTo>
                    <a:cubicBezTo>
                      <a:pt x="1623050" y="771191"/>
                      <a:pt x="1616397" y="776330"/>
                      <a:pt x="1605562" y="783279"/>
                    </a:cubicBezTo>
                    <a:cubicBezTo>
                      <a:pt x="1558004" y="804505"/>
                      <a:pt x="1508875" y="822008"/>
                      <a:pt x="1458616" y="835629"/>
                    </a:cubicBezTo>
                    <a:cubicBezTo>
                      <a:pt x="1432761" y="842667"/>
                      <a:pt x="1407521" y="851802"/>
                      <a:pt x="1383148" y="862946"/>
                    </a:cubicBezTo>
                    <a:cubicBezTo>
                      <a:pt x="1465942" y="896633"/>
                      <a:pt x="1550959" y="924555"/>
                      <a:pt x="1637593" y="946516"/>
                    </a:cubicBezTo>
                    <a:cubicBezTo>
                      <a:pt x="1738630" y="971454"/>
                      <a:pt x="1799651" y="1055975"/>
                      <a:pt x="1807920" y="1180188"/>
                    </a:cubicBezTo>
                    <a:cubicBezTo>
                      <a:pt x="1908672" y="1171526"/>
                      <a:pt x="2104092" y="1143733"/>
                      <a:pt x="2178610" y="1058640"/>
                    </a:cubicBezTo>
                    <a:lnTo>
                      <a:pt x="2178610" y="959366"/>
                    </a:lnTo>
                    <a:cubicBezTo>
                      <a:pt x="2174295" y="920530"/>
                      <a:pt x="2149937" y="886814"/>
                      <a:pt x="2114452" y="870561"/>
                    </a:cubicBezTo>
                    <a:close/>
                    <a:moveTo>
                      <a:pt x="547575" y="946135"/>
                    </a:moveTo>
                    <a:cubicBezTo>
                      <a:pt x="631496" y="924636"/>
                      <a:pt x="713640" y="896697"/>
                      <a:pt x="793276" y="862565"/>
                    </a:cubicBezTo>
                    <a:cubicBezTo>
                      <a:pt x="769113" y="851729"/>
                      <a:pt x="744172" y="842725"/>
                      <a:pt x="718663" y="835629"/>
                    </a:cubicBezTo>
                    <a:cubicBezTo>
                      <a:pt x="668183" y="822382"/>
                      <a:pt x="618877" y="805000"/>
                      <a:pt x="571242" y="783660"/>
                    </a:cubicBezTo>
                    <a:cubicBezTo>
                      <a:pt x="560597" y="776711"/>
                      <a:pt x="553753" y="771381"/>
                      <a:pt x="553753" y="771381"/>
                    </a:cubicBezTo>
                    <a:lnTo>
                      <a:pt x="553753" y="764528"/>
                    </a:lnTo>
                    <a:lnTo>
                      <a:pt x="553753" y="764528"/>
                    </a:lnTo>
                    <a:lnTo>
                      <a:pt x="553753" y="722077"/>
                    </a:lnTo>
                    <a:cubicBezTo>
                      <a:pt x="553753" y="722077"/>
                      <a:pt x="684065" y="725789"/>
                      <a:pt x="748888" y="663730"/>
                    </a:cubicBezTo>
                    <a:lnTo>
                      <a:pt x="744896" y="658019"/>
                    </a:lnTo>
                    <a:cubicBezTo>
                      <a:pt x="722655" y="648501"/>
                      <a:pt x="661824" y="605955"/>
                      <a:pt x="675796" y="465466"/>
                    </a:cubicBezTo>
                    <a:cubicBezTo>
                      <a:pt x="692524" y="296423"/>
                      <a:pt x="654980" y="147939"/>
                      <a:pt x="520392" y="160884"/>
                    </a:cubicBezTo>
                    <a:cubicBezTo>
                      <a:pt x="520392" y="160884"/>
                      <a:pt x="461556" y="89973"/>
                      <a:pt x="344552" y="134423"/>
                    </a:cubicBezTo>
                    <a:cubicBezTo>
                      <a:pt x="304346" y="149747"/>
                      <a:pt x="196466" y="188487"/>
                      <a:pt x="201979" y="423491"/>
                    </a:cubicBezTo>
                    <a:cubicBezTo>
                      <a:pt x="207491" y="658495"/>
                      <a:pt x="118431" y="658876"/>
                      <a:pt x="118431" y="658876"/>
                    </a:cubicBezTo>
                    <a:cubicBezTo>
                      <a:pt x="118431" y="658876"/>
                      <a:pt x="164244" y="725503"/>
                      <a:pt x="319364" y="724076"/>
                    </a:cubicBezTo>
                    <a:lnTo>
                      <a:pt x="319364" y="770905"/>
                    </a:lnTo>
                    <a:cubicBezTo>
                      <a:pt x="319364" y="770905"/>
                      <a:pt x="312520" y="776045"/>
                      <a:pt x="301875" y="782993"/>
                    </a:cubicBezTo>
                    <a:cubicBezTo>
                      <a:pt x="254180" y="804361"/>
                      <a:pt x="204890" y="821961"/>
                      <a:pt x="154454" y="835629"/>
                    </a:cubicBezTo>
                    <a:cubicBezTo>
                      <a:pt x="122780" y="844206"/>
                      <a:pt x="92002" y="855808"/>
                      <a:pt x="62542" y="870275"/>
                    </a:cubicBezTo>
                    <a:cubicBezTo>
                      <a:pt x="27619" y="886935"/>
                      <a:pt x="3910" y="920637"/>
                      <a:pt x="0" y="959175"/>
                    </a:cubicBezTo>
                    <a:lnTo>
                      <a:pt x="0" y="1058165"/>
                    </a:lnTo>
                    <a:cubicBezTo>
                      <a:pt x="74138" y="1143067"/>
                      <a:pt x="275641" y="1171336"/>
                      <a:pt x="378484" y="1180188"/>
                    </a:cubicBezTo>
                    <a:cubicBezTo>
                      <a:pt x="385898" y="1055309"/>
                      <a:pt x="446729" y="971073"/>
                      <a:pt x="547956" y="94613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12" name="Freeform 81">
                <a:extLst>
                  <a:ext uri="{FF2B5EF4-FFF2-40B4-BE49-F238E27FC236}">
                    <a16:creationId xmlns:a16="http://schemas.microsoft.com/office/drawing/2014/main" id="{7E575C8D-9799-C327-0862-59BBD5964436}"/>
                  </a:ext>
                </a:extLst>
              </p:cNvPr>
              <p:cNvSpPr/>
              <p:nvPr/>
            </p:nvSpPr>
            <p:spPr>
              <a:xfrm>
                <a:off x="5224214" y="2987165"/>
                <a:ext cx="513263" cy="361692"/>
              </a:xfrm>
              <a:custGeom>
                <a:avLst/>
                <a:gdLst>
                  <a:gd name="connsiteX0" fmla="*/ 63302 w 513262"/>
                  <a:gd name="connsiteY0" fmla="*/ 364547 h 361691"/>
                  <a:gd name="connsiteX1" fmla="*/ 517920 w 513262"/>
                  <a:gd name="connsiteY1" fmla="*/ 364547 h 361691"/>
                  <a:gd name="connsiteX2" fmla="*/ 368884 w 513262"/>
                  <a:gd name="connsiteY2" fmla="*/ 85664 h 361691"/>
                  <a:gd name="connsiteX3" fmla="*/ 226311 w 513262"/>
                  <a:gd name="connsiteY3" fmla="*/ 0 h 361691"/>
                  <a:gd name="connsiteX4" fmla="*/ 0 w 513262"/>
                  <a:gd name="connsiteY4" fmla="*/ 0 h 361691"/>
                  <a:gd name="connsiteX5" fmla="*/ 0 w 513262"/>
                  <a:gd name="connsiteY5" fmla="*/ 303821 h 361691"/>
                  <a:gd name="connsiteX6" fmla="*/ 63302 w 513262"/>
                  <a:gd name="connsiteY6" fmla="*/ 364547 h 36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262" h="361691">
                    <a:moveTo>
                      <a:pt x="63302" y="364547"/>
                    </a:moveTo>
                    <a:lnTo>
                      <a:pt x="517920" y="364547"/>
                    </a:lnTo>
                    <a:lnTo>
                      <a:pt x="368884" y="85664"/>
                    </a:lnTo>
                    <a:cubicBezTo>
                      <a:pt x="340802" y="32936"/>
                      <a:pt x="285985" y="0"/>
                      <a:pt x="226311" y="0"/>
                    </a:cubicBezTo>
                    <a:lnTo>
                      <a:pt x="0" y="0"/>
                    </a:lnTo>
                    <a:lnTo>
                      <a:pt x="0" y="303821"/>
                    </a:lnTo>
                    <a:cubicBezTo>
                      <a:pt x="1282" y="337852"/>
                      <a:pt x="29296" y="364725"/>
                      <a:pt x="63302" y="364547"/>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13" name="Freeform 82">
                <a:extLst>
                  <a:ext uri="{FF2B5EF4-FFF2-40B4-BE49-F238E27FC236}">
                    <a16:creationId xmlns:a16="http://schemas.microsoft.com/office/drawing/2014/main" id="{54648C3B-8620-D33D-C000-383907876D1F}"/>
                  </a:ext>
                </a:extLst>
              </p:cNvPr>
              <p:cNvSpPr/>
              <p:nvPr/>
            </p:nvSpPr>
            <p:spPr>
              <a:xfrm>
                <a:off x="4091234" y="3899580"/>
                <a:ext cx="380195" cy="380728"/>
              </a:xfrm>
              <a:custGeom>
                <a:avLst/>
                <a:gdLst>
                  <a:gd name="connsiteX0" fmla="*/ 387038 w 380194"/>
                  <a:gd name="connsiteY0" fmla="*/ 193790 h 380728"/>
                  <a:gd name="connsiteX1" fmla="*/ 193519 w 380194"/>
                  <a:gd name="connsiteY1" fmla="*/ 387581 h 380728"/>
                  <a:gd name="connsiteX2" fmla="*/ 0 w 380194"/>
                  <a:gd name="connsiteY2" fmla="*/ 193790 h 380728"/>
                  <a:gd name="connsiteX3" fmla="*/ 193519 w 380194"/>
                  <a:gd name="connsiteY3" fmla="*/ 0 h 380728"/>
                  <a:gd name="connsiteX4" fmla="*/ 387038 w 380194"/>
                  <a:gd name="connsiteY4" fmla="*/ 193790 h 380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94" h="380728">
                    <a:moveTo>
                      <a:pt x="387038" y="193790"/>
                    </a:moveTo>
                    <a:cubicBezTo>
                      <a:pt x="387038" y="300818"/>
                      <a:pt x="300397" y="387581"/>
                      <a:pt x="193519" y="387581"/>
                    </a:cubicBezTo>
                    <a:cubicBezTo>
                      <a:pt x="86641" y="387581"/>
                      <a:pt x="0" y="300818"/>
                      <a:pt x="0" y="193790"/>
                    </a:cubicBezTo>
                    <a:cubicBezTo>
                      <a:pt x="0" y="86763"/>
                      <a:pt x="86641" y="0"/>
                      <a:pt x="193519" y="0"/>
                    </a:cubicBezTo>
                    <a:cubicBezTo>
                      <a:pt x="300397" y="0"/>
                      <a:pt x="387038" y="86763"/>
                      <a:pt x="387038" y="193790"/>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14" name="Freeform 83">
                <a:extLst>
                  <a:ext uri="{FF2B5EF4-FFF2-40B4-BE49-F238E27FC236}">
                    <a16:creationId xmlns:a16="http://schemas.microsoft.com/office/drawing/2014/main" id="{E7E39D80-21FA-25C6-DFEA-97C615F10921}"/>
                  </a:ext>
                </a:extLst>
              </p:cNvPr>
              <p:cNvSpPr/>
              <p:nvPr/>
            </p:nvSpPr>
            <p:spPr>
              <a:xfrm>
                <a:off x="5185339" y="3899580"/>
                <a:ext cx="380195" cy="380728"/>
              </a:xfrm>
              <a:custGeom>
                <a:avLst/>
                <a:gdLst>
                  <a:gd name="connsiteX0" fmla="*/ 193709 w 380194"/>
                  <a:gd name="connsiteY0" fmla="*/ 0 h 380728"/>
                  <a:gd name="connsiteX1" fmla="*/ 0 w 380194"/>
                  <a:gd name="connsiteY1" fmla="*/ 193790 h 380728"/>
                  <a:gd name="connsiteX2" fmla="*/ 193519 w 380194"/>
                  <a:gd name="connsiteY2" fmla="*/ 387771 h 380728"/>
                  <a:gd name="connsiteX3" fmla="*/ 387228 w 380194"/>
                  <a:gd name="connsiteY3" fmla="*/ 193981 h 380728"/>
                  <a:gd name="connsiteX4" fmla="*/ 387228 w 380194"/>
                  <a:gd name="connsiteY4" fmla="*/ 193791 h 380728"/>
                  <a:gd name="connsiteX5" fmla="*/ 387228 w 380194"/>
                  <a:gd name="connsiteY5" fmla="*/ 193790 h 380728"/>
                  <a:gd name="connsiteX6" fmla="*/ 193709 w 380194"/>
                  <a:gd name="connsiteY6" fmla="*/ 0 h 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94" h="380728">
                    <a:moveTo>
                      <a:pt x="193709" y="0"/>
                    </a:moveTo>
                    <a:cubicBezTo>
                      <a:pt x="86779" y="-53"/>
                      <a:pt x="52" y="86710"/>
                      <a:pt x="0" y="193790"/>
                    </a:cubicBezTo>
                    <a:cubicBezTo>
                      <a:pt x="-52" y="300871"/>
                      <a:pt x="86589" y="387719"/>
                      <a:pt x="193519" y="387771"/>
                    </a:cubicBezTo>
                    <a:cubicBezTo>
                      <a:pt x="300449" y="387824"/>
                      <a:pt x="387176" y="301061"/>
                      <a:pt x="387228" y="193981"/>
                    </a:cubicBezTo>
                    <a:cubicBezTo>
                      <a:pt x="387228" y="193918"/>
                      <a:pt x="387228" y="193854"/>
                      <a:pt x="387228" y="193791"/>
                    </a:cubicBezTo>
                    <a:lnTo>
                      <a:pt x="387228" y="193790"/>
                    </a:lnTo>
                    <a:cubicBezTo>
                      <a:pt x="387123" y="86806"/>
                      <a:pt x="300543" y="105"/>
                      <a:pt x="193709" y="0"/>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15" name="Freeform 84">
                <a:extLst>
                  <a:ext uri="{FF2B5EF4-FFF2-40B4-BE49-F238E27FC236}">
                    <a16:creationId xmlns:a16="http://schemas.microsoft.com/office/drawing/2014/main" id="{1A5B4DD2-E6CB-69F9-58C6-FA11E1DD228E}"/>
                  </a:ext>
                </a:extLst>
              </p:cNvPr>
              <p:cNvSpPr/>
              <p:nvPr/>
            </p:nvSpPr>
            <p:spPr>
              <a:xfrm>
                <a:off x="3848100" y="2859473"/>
                <a:ext cx="2072060" cy="1189775"/>
              </a:xfrm>
              <a:custGeom>
                <a:avLst/>
                <a:gdLst>
                  <a:gd name="connsiteX0" fmla="*/ 1938992 w 2072060"/>
                  <a:gd name="connsiteY0" fmla="*/ 570955 h 1189775"/>
                  <a:gd name="connsiteX1" fmla="*/ 1439416 w 2072060"/>
                  <a:gd name="connsiteY1" fmla="*/ 570955 h 1189775"/>
                  <a:gd name="connsiteX2" fmla="*/ 1297509 w 2072060"/>
                  <a:gd name="connsiteY2" fmla="*/ 431513 h 1189775"/>
                  <a:gd name="connsiteX3" fmla="*/ 1297509 w 2072060"/>
                  <a:gd name="connsiteY3" fmla="*/ 58400 h 1189775"/>
                  <a:gd name="connsiteX4" fmla="*/ 1241905 w 2072060"/>
                  <a:gd name="connsiteY4" fmla="*/ 53 h 1189775"/>
                  <a:gd name="connsiteX5" fmla="*/ 62637 w 2072060"/>
                  <a:gd name="connsiteY5" fmla="*/ 53 h 1189775"/>
                  <a:gd name="connsiteX6" fmla="*/ 24 w 2072060"/>
                  <a:gd name="connsiteY6" fmla="*/ 57748 h 1189775"/>
                  <a:gd name="connsiteX7" fmla="*/ 0 w 2072060"/>
                  <a:gd name="connsiteY7" fmla="*/ 58399 h 1189775"/>
                  <a:gd name="connsiteX8" fmla="*/ 0 w 2072060"/>
                  <a:gd name="connsiteY8" fmla="*/ 1135860 h 1189775"/>
                  <a:gd name="connsiteX9" fmla="*/ 62637 w 2072060"/>
                  <a:gd name="connsiteY9" fmla="*/ 1196015 h 1189775"/>
                  <a:gd name="connsiteX10" fmla="*/ 167191 w 2072060"/>
                  <a:gd name="connsiteY10" fmla="*/ 1196015 h 1189775"/>
                  <a:gd name="connsiteX11" fmla="*/ 473434 w 2072060"/>
                  <a:gd name="connsiteY11" fmla="*/ 962626 h 1189775"/>
                  <a:gd name="connsiteX12" fmla="*/ 706496 w 2072060"/>
                  <a:gd name="connsiteY12" fmla="*/ 1196015 h 1189775"/>
                  <a:gd name="connsiteX13" fmla="*/ 1261295 w 2072060"/>
                  <a:gd name="connsiteY13" fmla="*/ 1196015 h 1189775"/>
                  <a:gd name="connsiteX14" fmla="*/ 1567840 w 2072060"/>
                  <a:gd name="connsiteY14" fmla="*/ 963022 h 1189775"/>
                  <a:gd name="connsiteX15" fmla="*/ 1800506 w 2072060"/>
                  <a:gd name="connsiteY15" fmla="*/ 1196015 h 1189775"/>
                  <a:gd name="connsiteX16" fmla="*/ 2011324 w 2072060"/>
                  <a:gd name="connsiteY16" fmla="*/ 1196015 h 1189775"/>
                  <a:gd name="connsiteX17" fmla="*/ 2074056 w 2072060"/>
                  <a:gd name="connsiteY17" fmla="*/ 1135860 h 1189775"/>
                  <a:gd name="connsiteX18" fmla="*/ 2074056 w 2072060"/>
                  <a:gd name="connsiteY18" fmla="*/ 798249 h 1189775"/>
                  <a:gd name="connsiteX19" fmla="*/ 2039078 w 2072060"/>
                  <a:gd name="connsiteY19" fmla="*/ 698689 h 118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2060" h="1189775">
                    <a:moveTo>
                      <a:pt x="1938992" y="570955"/>
                    </a:moveTo>
                    <a:lnTo>
                      <a:pt x="1439416" y="570955"/>
                    </a:lnTo>
                    <a:cubicBezTo>
                      <a:pt x="1362008" y="571122"/>
                      <a:pt x="1298807" y="509019"/>
                      <a:pt x="1297509" y="431513"/>
                    </a:cubicBezTo>
                    <a:lnTo>
                      <a:pt x="1297509" y="58400"/>
                    </a:lnTo>
                    <a:cubicBezTo>
                      <a:pt x="1298199" y="26929"/>
                      <a:pt x="1273330" y="832"/>
                      <a:pt x="1241905" y="53"/>
                    </a:cubicBezTo>
                    <a:lnTo>
                      <a:pt x="62637" y="53"/>
                    </a:lnTo>
                    <a:cubicBezTo>
                      <a:pt x="29437" y="-1329"/>
                      <a:pt x="1404" y="24501"/>
                      <a:pt x="24" y="57748"/>
                    </a:cubicBezTo>
                    <a:cubicBezTo>
                      <a:pt x="15" y="57965"/>
                      <a:pt x="7" y="58182"/>
                      <a:pt x="0" y="58399"/>
                    </a:cubicBezTo>
                    <a:lnTo>
                      <a:pt x="0" y="1135860"/>
                    </a:lnTo>
                    <a:cubicBezTo>
                      <a:pt x="831" y="1169739"/>
                      <a:pt x="28801" y="1196600"/>
                      <a:pt x="62637" y="1196015"/>
                    </a:cubicBezTo>
                    <a:lnTo>
                      <a:pt x="167191" y="1196015"/>
                    </a:lnTo>
                    <a:cubicBezTo>
                      <a:pt x="187399" y="1046881"/>
                      <a:pt x="324509" y="942389"/>
                      <a:pt x="473434" y="962626"/>
                    </a:cubicBezTo>
                    <a:cubicBezTo>
                      <a:pt x="594685" y="979102"/>
                      <a:pt x="690043" y="1074594"/>
                      <a:pt x="706496" y="1196015"/>
                    </a:cubicBezTo>
                    <a:lnTo>
                      <a:pt x="1261295" y="1196015"/>
                    </a:lnTo>
                    <a:cubicBezTo>
                      <a:pt x="1281696" y="1046907"/>
                      <a:pt x="1418941" y="942593"/>
                      <a:pt x="1567840" y="963022"/>
                    </a:cubicBezTo>
                    <a:cubicBezTo>
                      <a:pt x="1688810" y="979620"/>
                      <a:pt x="1783932" y="1074874"/>
                      <a:pt x="1800506" y="1196015"/>
                    </a:cubicBezTo>
                    <a:lnTo>
                      <a:pt x="2011324" y="1196015"/>
                    </a:lnTo>
                    <a:cubicBezTo>
                      <a:pt x="2045177" y="1196601"/>
                      <a:pt x="2073174" y="1169754"/>
                      <a:pt x="2074056" y="1135860"/>
                    </a:cubicBezTo>
                    <a:lnTo>
                      <a:pt x="2074056" y="798249"/>
                    </a:lnTo>
                    <a:cubicBezTo>
                      <a:pt x="2073706" y="762103"/>
                      <a:pt x="2061406" y="727092"/>
                      <a:pt x="2039078" y="698689"/>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16" name="Freeform 85">
                <a:extLst>
                  <a:ext uri="{FF2B5EF4-FFF2-40B4-BE49-F238E27FC236}">
                    <a16:creationId xmlns:a16="http://schemas.microsoft.com/office/drawing/2014/main" id="{49CDF09B-8D4A-C8CB-775F-174A5EC9C1FC}"/>
                  </a:ext>
                </a:extLst>
              </p:cNvPr>
              <p:cNvSpPr/>
              <p:nvPr/>
            </p:nvSpPr>
            <p:spPr>
              <a:xfrm>
                <a:off x="5982322" y="1206500"/>
                <a:ext cx="2053050" cy="1513394"/>
              </a:xfrm>
              <a:custGeom>
                <a:avLst/>
                <a:gdLst>
                  <a:gd name="connsiteX0" fmla="*/ 0 w 2053050"/>
                  <a:gd name="connsiteY0" fmla="*/ 1434679 h 1513394"/>
                  <a:gd name="connsiteX1" fmla="*/ 0 w 2053050"/>
                  <a:gd name="connsiteY1" fmla="*/ 1513965 h 1513394"/>
                  <a:gd name="connsiteX2" fmla="*/ 2061510 w 2053050"/>
                  <a:gd name="connsiteY2" fmla="*/ 1513965 h 1513394"/>
                  <a:gd name="connsiteX3" fmla="*/ 2061510 w 2053050"/>
                  <a:gd name="connsiteY3" fmla="*/ 1434679 h 1513394"/>
                  <a:gd name="connsiteX4" fmla="*/ 1973400 w 2053050"/>
                  <a:gd name="connsiteY4" fmla="*/ 1434679 h 1513394"/>
                  <a:gd name="connsiteX5" fmla="*/ 1973400 w 2053050"/>
                  <a:gd name="connsiteY5" fmla="*/ 412995 h 1513394"/>
                  <a:gd name="connsiteX6" fmla="*/ 1447591 w 2053050"/>
                  <a:gd name="connsiteY6" fmla="*/ 709677 h 1513394"/>
                  <a:gd name="connsiteX7" fmla="*/ 1447591 w 2053050"/>
                  <a:gd name="connsiteY7" fmla="*/ 412995 h 1513394"/>
                  <a:gd name="connsiteX8" fmla="*/ 927960 w 2053050"/>
                  <a:gd name="connsiteY8" fmla="*/ 708059 h 1513394"/>
                  <a:gd name="connsiteX9" fmla="*/ 927960 w 2053050"/>
                  <a:gd name="connsiteY9" fmla="*/ 412995 h 1513394"/>
                  <a:gd name="connsiteX10" fmla="*/ 408899 w 2053050"/>
                  <a:gd name="connsiteY10" fmla="*/ 709677 h 1513394"/>
                  <a:gd name="connsiteX11" fmla="*/ 408899 w 2053050"/>
                  <a:gd name="connsiteY11" fmla="*/ 0 h 1513394"/>
                  <a:gd name="connsiteX12" fmla="*/ 88395 w 2053050"/>
                  <a:gd name="connsiteY12" fmla="*/ 0 h 1513394"/>
                  <a:gd name="connsiteX13" fmla="*/ 88395 w 2053050"/>
                  <a:gd name="connsiteY13" fmla="*/ 1434679 h 1513394"/>
                  <a:gd name="connsiteX14" fmla="*/ 1621244 w 2053050"/>
                  <a:gd name="connsiteY14" fmla="*/ 1127145 h 1513394"/>
                  <a:gd name="connsiteX15" fmla="*/ 1786534 w 2053050"/>
                  <a:gd name="connsiteY15" fmla="*/ 1127145 h 1513394"/>
                  <a:gd name="connsiteX16" fmla="*/ 1786534 w 2053050"/>
                  <a:gd name="connsiteY16" fmla="*/ 1292762 h 1513394"/>
                  <a:gd name="connsiteX17" fmla="*/ 1621244 w 2053050"/>
                  <a:gd name="connsiteY17" fmla="*/ 1292762 h 1513394"/>
                  <a:gd name="connsiteX18" fmla="*/ 1621244 w 2053050"/>
                  <a:gd name="connsiteY18" fmla="*/ 789344 h 1513394"/>
                  <a:gd name="connsiteX19" fmla="*/ 1786534 w 2053050"/>
                  <a:gd name="connsiteY19" fmla="*/ 789344 h 1513394"/>
                  <a:gd name="connsiteX20" fmla="*/ 1786534 w 2053050"/>
                  <a:gd name="connsiteY20" fmla="*/ 954961 h 1513394"/>
                  <a:gd name="connsiteX21" fmla="*/ 1621244 w 2053050"/>
                  <a:gd name="connsiteY21" fmla="*/ 954961 h 1513394"/>
                  <a:gd name="connsiteX22" fmla="*/ 1110263 w 2053050"/>
                  <a:gd name="connsiteY22" fmla="*/ 1127145 h 1513394"/>
                  <a:gd name="connsiteX23" fmla="*/ 1275648 w 2053050"/>
                  <a:gd name="connsiteY23" fmla="*/ 1127145 h 1513394"/>
                  <a:gd name="connsiteX24" fmla="*/ 1275648 w 2053050"/>
                  <a:gd name="connsiteY24" fmla="*/ 1292762 h 1513394"/>
                  <a:gd name="connsiteX25" fmla="*/ 1110263 w 2053050"/>
                  <a:gd name="connsiteY25" fmla="*/ 1292762 h 1513394"/>
                  <a:gd name="connsiteX26" fmla="*/ 1110263 w 2053050"/>
                  <a:gd name="connsiteY26" fmla="*/ 789344 h 1513394"/>
                  <a:gd name="connsiteX27" fmla="*/ 1275648 w 2053050"/>
                  <a:gd name="connsiteY27" fmla="*/ 789344 h 1513394"/>
                  <a:gd name="connsiteX28" fmla="*/ 1275648 w 2053050"/>
                  <a:gd name="connsiteY28" fmla="*/ 954961 h 1513394"/>
                  <a:gd name="connsiteX29" fmla="*/ 1110263 w 2053050"/>
                  <a:gd name="connsiteY29" fmla="*/ 954961 h 1513394"/>
                  <a:gd name="connsiteX30" fmla="*/ 599757 w 2053050"/>
                  <a:gd name="connsiteY30" fmla="*/ 1127145 h 1513394"/>
                  <a:gd name="connsiteX31" fmla="*/ 764761 w 2053050"/>
                  <a:gd name="connsiteY31" fmla="*/ 1127145 h 1513394"/>
                  <a:gd name="connsiteX32" fmla="*/ 764761 w 2053050"/>
                  <a:gd name="connsiteY32" fmla="*/ 1292762 h 1513394"/>
                  <a:gd name="connsiteX33" fmla="*/ 599377 w 2053050"/>
                  <a:gd name="connsiteY33" fmla="*/ 1292762 h 1513394"/>
                  <a:gd name="connsiteX34" fmla="*/ 599757 w 2053050"/>
                  <a:gd name="connsiteY34" fmla="*/ 789344 h 1513394"/>
                  <a:gd name="connsiteX35" fmla="*/ 764761 w 2053050"/>
                  <a:gd name="connsiteY35" fmla="*/ 789344 h 1513394"/>
                  <a:gd name="connsiteX36" fmla="*/ 764761 w 2053050"/>
                  <a:gd name="connsiteY36" fmla="*/ 954961 h 1513394"/>
                  <a:gd name="connsiteX37" fmla="*/ 599377 w 2053050"/>
                  <a:gd name="connsiteY37" fmla="*/ 954961 h 151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53050" h="1513394">
                    <a:moveTo>
                      <a:pt x="0" y="1434679"/>
                    </a:moveTo>
                    <a:lnTo>
                      <a:pt x="0" y="1513965"/>
                    </a:lnTo>
                    <a:lnTo>
                      <a:pt x="2061510" y="1513965"/>
                    </a:lnTo>
                    <a:lnTo>
                      <a:pt x="2061510" y="1434679"/>
                    </a:lnTo>
                    <a:lnTo>
                      <a:pt x="1973400" y="1434679"/>
                    </a:lnTo>
                    <a:lnTo>
                      <a:pt x="1973400" y="412995"/>
                    </a:lnTo>
                    <a:lnTo>
                      <a:pt x="1447591" y="709677"/>
                    </a:lnTo>
                    <a:lnTo>
                      <a:pt x="1447591" y="412995"/>
                    </a:lnTo>
                    <a:lnTo>
                      <a:pt x="927960" y="708059"/>
                    </a:lnTo>
                    <a:lnTo>
                      <a:pt x="927960" y="412995"/>
                    </a:lnTo>
                    <a:lnTo>
                      <a:pt x="408899" y="709677"/>
                    </a:lnTo>
                    <a:lnTo>
                      <a:pt x="408899" y="0"/>
                    </a:lnTo>
                    <a:lnTo>
                      <a:pt x="88395" y="0"/>
                    </a:lnTo>
                    <a:lnTo>
                      <a:pt x="88395" y="1434679"/>
                    </a:lnTo>
                    <a:close/>
                    <a:moveTo>
                      <a:pt x="1621244" y="1127145"/>
                    </a:moveTo>
                    <a:lnTo>
                      <a:pt x="1786534" y="1127145"/>
                    </a:lnTo>
                    <a:lnTo>
                      <a:pt x="1786534" y="1292762"/>
                    </a:lnTo>
                    <a:lnTo>
                      <a:pt x="1621244" y="1292762"/>
                    </a:lnTo>
                    <a:close/>
                    <a:moveTo>
                      <a:pt x="1621244" y="789344"/>
                    </a:moveTo>
                    <a:lnTo>
                      <a:pt x="1786534" y="789344"/>
                    </a:lnTo>
                    <a:lnTo>
                      <a:pt x="1786534" y="954961"/>
                    </a:lnTo>
                    <a:lnTo>
                      <a:pt x="1621244" y="954961"/>
                    </a:lnTo>
                    <a:close/>
                    <a:moveTo>
                      <a:pt x="1110263" y="1127145"/>
                    </a:moveTo>
                    <a:lnTo>
                      <a:pt x="1275648" y="1127145"/>
                    </a:lnTo>
                    <a:lnTo>
                      <a:pt x="1275648" y="1292762"/>
                    </a:lnTo>
                    <a:lnTo>
                      <a:pt x="1110263" y="1292762"/>
                    </a:lnTo>
                    <a:close/>
                    <a:moveTo>
                      <a:pt x="1110263" y="789344"/>
                    </a:moveTo>
                    <a:lnTo>
                      <a:pt x="1275648" y="789344"/>
                    </a:lnTo>
                    <a:lnTo>
                      <a:pt x="1275648" y="954961"/>
                    </a:lnTo>
                    <a:lnTo>
                      <a:pt x="1110263" y="954961"/>
                    </a:lnTo>
                    <a:close/>
                    <a:moveTo>
                      <a:pt x="599757" y="1127145"/>
                    </a:moveTo>
                    <a:lnTo>
                      <a:pt x="764761" y="1127145"/>
                    </a:lnTo>
                    <a:lnTo>
                      <a:pt x="764761" y="1292762"/>
                    </a:lnTo>
                    <a:lnTo>
                      <a:pt x="599377" y="1292762"/>
                    </a:lnTo>
                    <a:close/>
                    <a:moveTo>
                      <a:pt x="599757" y="789344"/>
                    </a:moveTo>
                    <a:lnTo>
                      <a:pt x="764761" y="789344"/>
                    </a:lnTo>
                    <a:lnTo>
                      <a:pt x="764761" y="954961"/>
                    </a:lnTo>
                    <a:lnTo>
                      <a:pt x="599377" y="954961"/>
                    </a:ln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17" name="Freeform 86">
                <a:extLst>
                  <a:ext uri="{FF2B5EF4-FFF2-40B4-BE49-F238E27FC236}">
                    <a16:creationId xmlns:a16="http://schemas.microsoft.com/office/drawing/2014/main" id="{23544955-7D8D-CF90-860B-F227A3AE34EC}"/>
                  </a:ext>
                </a:extLst>
              </p:cNvPr>
              <p:cNvSpPr/>
              <p:nvPr/>
            </p:nvSpPr>
            <p:spPr>
              <a:xfrm>
                <a:off x="6046194" y="5532522"/>
                <a:ext cx="256631" cy="76146"/>
              </a:xfrm>
              <a:custGeom>
                <a:avLst/>
                <a:gdLst>
                  <a:gd name="connsiteX0" fmla="*/ 140102 w 256631"/>
                  <a:gd name="connsiteY0" fmla="*/ 80905 h 76145"/>
                  <a:gd name="connsiteX1" fmla="*/ 0 w 256631"/>
                  <a:gd name="connsiteY1" fmla="*/ 76146 h 76145"/>
                  <a:gd name="connsiteX2" fmla="*/ 5228 w 256631"/>
                  <a:gd name="connsiteY2" fmla="*/ 0 h 76145"/>
                  <a:gd name="connsiteX3" fmla="*/ 260433 w 256631"/>
                  <a:gd name="connsiteY3" fmla="*/ 952 h 76145"/>
                  <a:gd name="connsiteX4" fmla="*/ 261669 w 256631"/>
                  <a:gd name="connsiteY4" fmla="*/ 952 h 76145"/>
                  <a:gd name="connsiteX5" fmla="*/ 265566 w 256631"/>
                  <a:gd name="connsiteY5" fmla="*/ 77097 h 76145"/>
                  <a:gd name="connsiteX6" fmla="*/ 140102 w 256631"/>
                  <a:gd name="connsiteY6" fmla="*/ 80905 h 7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631" h="76145">
                    <a:moveTo>
                      <a:pt x="140102" y="80905"/>
                    </a:moveTo>
                    <a:cubicBezTo>
                      <a:pt x="93528" y="80905"/>
                      <a:pt x="46384" y="79286"/>
                      <a:pt x="0" y="76146"/>
                    </a:cubicBezTo>
                    <a:lnTo>
                      <a:pt x="5228" y="0"/>
                    </a:lnTo>
                    <a:cubicBezTo>
                      <a:pt x="90188" y="5791"/>
                      <a:pt x="175432" y="6110"/>
                      <a:pt x="260433" y="952"/>
                    </a:cubicBezTo>
                    <a:lnTo>
                      <a:pt x="261669" y="952"/>
                    </a:lnTo>
                    <a:lnTo>
                      <a:pt x="265566" y="77097"/>
                    </a:lnTo>
                    <a:cubicBezTo>
                      <a:pt x="223840" y="79382"/>
                      <a:pt x="181828" y="80905"/>
                      <a:pt x="140102" y="8090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18" name="Freeform 87">
                <a:extLst>
                  <a:ext uri="{FF2B5EF4-FFF2-40B4-BE49-F238E27FC236}">
                    <a16:creationId xmlns:a16="http://schemas.microsoft.com/office/drawing/2014/main" id="{F9A1578E-E6A2-7664-E6CF-E600121E4ECA}"/>
                  </a:ext>
                </a:extLst>
              </p:cNvPr>
              <p:cNvSpPr/>
              <p:nvPr/>
            </p:nvSpPr>
            <p:spPr>
              <a:xfrm>
                <a:off x="5526279" y="5430678"/>
                <a:ext cx="266136" cy="133255"/>
              </a:xfrm>
              <a:custGeom>
                <a:avLst/>
                <a:gdLst>
                  <a:gd name="connsiteX0" fmla="*/ 256631 w 266136"/>
                  <a:gd name="connsiteY0" fmla="*/ 142012 h 133254"/>
                  <a:gd name="connsiteX1" fmla="*/ 0 w 266136"/>
                  <a:gd name="connsiteY1" fmla="*/ 71958 h 133254"/>
                  <a:gd name="connsiteX2" fmla="*/ 24808 w 266136"/>
                  <a:gd name="connsiteY2" fmla="*/ 0 h 133254"/>
                  <a:gd name="connsiteX3" fmla="*/ 271934 w 266136"/>
                  <a:gd name="connsiteY3" fmla="*/ 67389 h 133254"/>
                </a:gdLst>
                <a:ahLst/>
                <a:cxnLst>
                  <a:cxn ang="0">
                    <a:pos x="connsiteX0" y="connsiteY0"/>
                  </a:cxn>
                  <a:cxn ang="0">
                    <a:pos x="connsiteX1" y="connsiteY1"/>
                  </a:cxn>
                  <a:cxn ang="0">
                    <a:pos x="connsiteX2" y="connsiteY2"/>
                  </a:cxn>
                  <a:cxn ang="0">
                    <a:pos x="connsiteX3" y="connsiteY3"/>
                  </a:cxn>
                </a:cxnLst>
                <a:rect l="l" t="t" r="r" b="b"/>
                <a:pathLst>
                  <a:path w="266136" h="133254">
                    <a:moveTo>
                      <a:pt x="256631" y="142012"/>
                    </a:moveTo>
                    <a:cubicBezTo>
                      <a:pt x="169654" y="124288"/>
                      <a:pt x="83927" y="100886"/>
                      <a:pt x="0" y="71958"/>
                    </a:cubicBezTo>
                    <a:lnTo>
                      <a:pt x="24808" y="0"/>
                    </a:lnTo>
                    <a:cubicBezTo>
                      <a:pt x="105620" y="27860"/>
                      <a:pt x="188174" y="50371"/>
                      <a:pt x="271934" y="67389"/>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19" name="Freeform 88">
                <a:extLst>
                  <a:ext uri="{FF2B5EF4-FFF2-40B4-BE49-F238E27FC236}">
                    <a16:creationId xmlns:a16="http://schemas.microsoft.com/office/drawing/2014/main" id="{F06858D5-08E5-47AD-9A69-168E774F5780}"/>
                  </a:ext>
                </a:extLst>
              </p:cNvPr>
              <p:cNvSpPr/>
              <p:nvPr/>
            </p:nvSpPr>
            <p:spPr>
              <a:xfrm>
                <a:off x="5050750" y="5201765"/>
                <a:ext cx="256631" cy="190364"/>
              </a:xfrm>
              <a:custGeom>
                <a:avLst/>
                <a:gdLst>
                  <a:gd name="connsiteX0" fmla="*/ 229828 w 256631"/>
                  <a:gd name="connsiteY0" fmla="*/ 197598 h 190364"/>
                  <a:gd name="connsiteX1" fmla="*/ 0 w 256631"/>
                  <a:gd name="connsiteY1" fmla="*/ 63106 h 190364"/>
                  <a:gd name="connsiteX2" fmla="*/ 42582 w 256631"/>
                  <a:gd name="connsiteY2" fmla="*/ 0 h 190364"/>
                  <a:gd name="connsiteX3" fmla="*/ 263855 w 256631"/>
                  <a:gd name="connsiteY3" fmla="*/ 129448 h 190364"/>
                </a:gdLst>
                <a:ahLst/>
                <a:cxnLst>
                  <a:cxn ang="0">
                    <a:pos x="connsiteX0" y="connsiteY0"/>
                  </a:cxn>
                  <a:cxn ang="0">
                    <a:pos x="connsiteX1" y="connsiteY1"/>
                  </a:cxn>
                  <a:cxn ang="0">
                    <a:pos x="connsiteX2" y="connsiteY2"/>
                  </a:cxn>
                  <a:cxn ang="0">
                    <a:pos x="connsiteX3" y="connsiteY3"/>
                  </a:cxn>
                </a:cxnLst>
                <a:rect l="l" t="t" r="r" b="b"/>
                <a:pathLst>
                  <a:path w="256631" h="190364">
                    <a:moveTo>
                      <a:pt x="229828" y="197598"/>
                    </a:moveTo>
                    <a:cubicBezTo>
                      <a:pt x="150380" y="157819"/>
                      <a:pt x="73607" y="112893"/>
                      <a:pt x="0" y="63106"/>
                    </a:cubicBezTo>
                    <a:lnTo>
                      <a:pt x="42582" y="0"/>
                    </a:lnTo>
                    <a:cubicBezTo>
                      <a:pt x="113436" y="47945"/>
                      <a:pt x="187352" y="91187"/>
                      <a:pt x="263855" y="129448"/>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0" name="Freeform 89">
                <a:extLst>
                  <a:ext uri="{FF2B5EF4-FFF2-40B4-BE49-F238E27FC236}">
                    <a16:creationId xmlns:a16="http://schemas.microsoft.com/office/drawing/2014/main" id="{B323DDF9-2CD4-39D1-CC85-A9FFF7F51B60}"/>
                  </a:ext>
                </a:extLst>
              </p:cNvPr>
              <p:cNvSpPr/>
              <p:nvPr/>
            </p:nvSpPr>
            <p:spPr>
              <a:xfrm>
                <a:off x="4653067" y="4862536"/>
                <a:ext cx="237622" cy="237955"/>
              </a:xfrm>
              <a:custGeom>
                <a:avLst/>
                <a:gdLst>
                  <a:gd name="connsiteX0" fmla="*/ 187341 w 237621"/>
                  <a:gd name="connsiteY0" fmla="*/ 239192 h 237955"/>
                  <a:gd name="connsiteX1" fmla="*/ 0 w 237621"/>
                  <a:gd name="connsiteY1" fmla="*/ 50066 h 237955"/>
                  <a:gd name="connsiteX2" fmla="*/ 57029 w 237621"/>
                  <a:gd name="connsiteY2" fmla="*/ 0 h 237955"/>
                  <a:gd name="connsiteX3" fmla="*/ 237622 w 237621"/>
                  <a:gd name="connsiteY3" fmla="*/ 182083 h 237955"/>
                </a:gdLst>
                <a:ahLst/>
                <a:cxnLst>
                  <a:cxn ang="0">
                    <a:pos x="connsiteX0" y="connsiteY0"/>
                  </a:cxn>
                  <a:cxn ang="0">
                    <a:pos x="connsiteX1" y="connsiteY1"/>
                  </a:cxn>
                  <a:cxn ang="0">
                    <a:pos x="connsiteX2" y="connsiteY2"/>
                  </a:cxn>
                  <a:cxn ang="0">
                    <a:pos x="connsiteX3" y="connsiteY3"/>
                  </a:cxn>
                </a:cxnLst>
                <a:rect l="l" t="t" r="r" b="b"/>
                <a:pathLst>
                  <a:path w="237621" h="237955">
                    <a:moveTo>
                      <a:pt x="187341" y="239192"/>
                    </a:moveTo>
                    <a:cubicBezTo>
                      <a:pt x="120903" y="180245"/>
                      <a:pt x="58326" y="117072"/>
                      <a:pt x="0" y="50066"/>
                    </a:cubicBezTo>
                    <a:lnTo>
                      <a:pt x="57029" y="0"/>
                    </a:lnTo>
                    <a:cubicBezTo>
                      <a:pt x="113200" y="64570"/>
                      <a:pt x="173526" y="125394"/>
                      <a:pt x="237622" y="182083"/>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1" name="Freeform 90">
                <a:extLst>
                  <a:ext uri="{FF2B5EF4-FFF2-40B4-BE49-F238E27FC236}">
                    <a16:creationId xmlns:a16="http://schemas.microsoft.com/office/drawing/2014/main" id="{8B414BC4-F75F-3403-6B6B-26697CC458AB}"/>
                  </a:ext>
                </a:extLst>
              </p:cNvPr>
              <p:cNvSpPr/>
              <p:nvPr/>
            </p:nvSpPr>
            <p:spPr>
              <a:xfrm>
                <a:off x="4359747" y="4436216"/>
                <a:ext cx="190097" cy="256991"/>
              </a:xfrm>
              <a:custGeom>
                <a:avLst/>
                <a:gdLst>
                  <a:gd name="connsiteX0" fmla="*/ 132118 w 190097"/>
                  <a:gd name="connsiteY0" fmla="*/ 264511 h 256991"/>
                  <a:gd name="connsiteX1" fmla="*/ 0 w 190097"/>
                  <a:gd name="connsiteY1" fmla="*/ 33409 h 256991"/>
                  <a:gd name="connsiteX2" fmla="*/ 68150 w 190097"/>
                  <a:gd name="connsiteY2" fmla="*/ 0 h 256991"/>
                  <a:gd name="connsiteX3" fmla="*/ 195515 w 190097"/>
                  <a:gd name="connsiteY3" fmla="*/ 222440 h 256991"/>
                </a:gdLst>
                <a:ahLst/>
                <a:cxnLst>
                  <a:cxn ang="0">
                    <a:pos x="connsiteX0" y="connsiteY0"/>
                  </a:cxn>
                  <a:cxn ang="0">
                    <a:pos x="connsiteX1" y="connsiteY1"/>
                  </a:cxn>
                  <a:cxn ang="0">
                    <a:pos x="connsiteX2" y="connsiteY2"/>
                  </a:cxn>
                  <a:cxn ang="0">
                    <a:pos x="connsiteX3" y="connsiteY3"/>
                  </a:cxn>
                </a:cxnLst>
                <a:rect l="l" t="t" r="r" b="b"/>
                <a:pathLst>
                  <a:path w="190097" h="256991">
                    <a:moveTo>
                      <a:pt x="132118" y="264511"/>
                    </a:moveTo>
                    <a:cubicBezTo>
                      <a:pt x="83087" y="190448"/>
                      <a:pt x="38953" y="113249"/>
                      <a:pt x="0" y="33409"/>
                    </a:cubicBezTo>
                    <a:lnTo>
                      <a:pt x="68150" y="0"/>
                    </a:lnTo>
                    <a:cubicBezTo>
                      <a:pt x="105705" y="76855"/>
                      <a:pt x="148251" y="151161"/>
                      <a:pt x="195515" y="222440"/>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2" name="Freeform 91">
                <a:extLst>
                  <a:ext uri="{FF2B5EF4-FFF2-40B4-BE49-F238E27FC236}">
                    <a16:creationId xmlns:a16="http://schemas.microsoft.com/office/drawing/2014/main" id="{2871BBB3-B989-103D-EC5B-7213FEEA01B6}"/>
                  </a:ext>
                </a:extLst>
              </p:cNvPr>
              <p:cNvSpPr/>
              <p:nvPr/>
            </p:nvSpPr>
            <p:spPr>
              <a:xfrm>
                <a:off x="8040505" y="3967825"/>
                <a:ext cx="133068" cy="266510"/>
              </a:xfrm>
              <a:custGeom>
                <a:avLst/>
                <a:gdLst>
                  <a:gd name="connsiteX0" fmla="*/ 71857 w 133068"/>
                  <a:gd name="connsiteY0" fmla="*/ 272316 h 266509"/>
                  <a:gd name="connsiteX1" fmla="*/ 0 w 133068"/>
                  <a:gd name="connsiteY1" fmla="*/ 247473 h 266509"/>
                  <a:gd name="connsiteX2" fmla="*/ 67485 w 133068"/>
                  <a:gd name="connsiteY2" fmla="*/ 0 h 266509"/>
                  <a:gd name="connsiteX3" fmla="*/ 142003 w 133068"/>
                  <a:gd name="connsiteY3" fmla="*/ 15229 h 266509"/>
                  <a:gd name="connsiteX4" fmla="*/ 71857 w 133068"/>
                  <a:gd name="connsiteY4" fmla="*/ 272316 h 266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068" h="266509">
                    <a:moveTo>
                      <a:pt x="71857" y="272316"/>
                    </a:moveTo>
                    <a:lnTo>
                      <a:pt x="0" y="247473"/>
                    </a:lnTo>
                    <a:cubicBezTo>
                      <a:pt x="27927" y="166565"/>
                      <a:pt x="50471" y="83893"/>
                      <a:pt x="67485" y="0"/>
                    </a:cubicBezTo>
                    <a:lnTo>
                      <a:pt x="142003" y="15229"/>
                    </a:lnTo>
                    <a:cubicBezTo>
                      <a:pt x="124336" y="102387"/>
                      <a:pt x="100902" y="188272"/>
                      <a:pt x="71857" y="272316"/>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3" name="Freeform 92">
                <a:extLst>
                  <a:ext uri="{FF2B5EF4-FFF2-40B4-BE49-F238E27FC236}">
                    <a16:creationId xmlns:a16="http://schemas.microsoft.com/office/drawing/2014/main" id="{C00E49B6-2535-C89E-C9EE-2DFD62734874}"/>
                  </a:ext>
                </a:extLst>
              </p:cNvPr>
              <p:cNvSpPr/>
              <p:nvPr/>
            </p:nvSpPr>
            <p:spPr>
              <a:xfrm>
                <a:off x="8142207" y="3448703"/>
                <a:ext cx="76039" cy="266510"/>
              </a:xfrm>
              <a:custGeom>
                <a:avLst/>
                <a:gdLst>
                  <a:gd name="connsiteX0" fmla="*/ 76039 w 76038"/>
                  <a:gd name="connsiteY0" fmla="*/ 270602 h 266509"/>
                  <a:gd name="connsiteX1" fmla="*/ 0 w 76038"/>
                  <a:gd name="connsiteY1" fmla="*/ 265272 h 266509"/>
                  <a:gd name="connsiteX2" fmla="*/ 4752 w 76038"/>
                  <a:gd name="connsiteY2" fmla="*/ 129257 h 266509"/>
                  <a:gd name="connsiteX3" fmla="*/ 1046 w 76038"/>
                  <a:gd name="connsiteY3" fmla="*/ 8757 h 266509"/>
                  <a:gd name="connsiteX4" fmla="*/ 1046 w 76038"/>
                  <a:gd name="connsiteY4" fmla="*/ 4759 h 266509"/>
                  <a:gd name="connsiteX5" fmla="*/ 77085 w 76038"/>
                  <a:gd name="connsiteY5" fmla="*/ 0 h 266509"/>
                  <a:gd name="connsiteX6" fmla="*/ 77085 w 76038"/>
                  <a:gd name="connsiteY6" fmla="*/ 4093 h 266509"/>
                  <a:gd name="connsiteX7" fmla="*/ 80886 w 76038"/>
                  <a:gd name="connsiteY7" fmla="*/ 129257 h 266509"/>
                  <a:gd name="connsiteX8" fmla="*/ 76039 w 76038"/>
                  <a:gd name="connsiteY8" fmla="*/ 270602 h 26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38" h="266509">
                    <a:moveTo>
                      <a:pt x="76039" y="270602"/>
                    </a:moveTo>
                    <a:lnTo>
                      <a:pt x="0" y="265272"/>
                    </a:lnTo>
                    <a:cubicBezTo>
                      <a:pt x="3136" y="220346"/>
                      <a:pt x="4752" y="174564"/>
                      <a:pt x="4752" y="129257"/>
                    </a:cubicBezTo>
                    <a:cubicBezTo>
                      <a:pt x="4752" y="89376"/>
                      <a:pt x="3517" y="48828"/>
                      <a:pt x="1046" y="8757"/>
                    </a:cubicBezTo>
                    <a:lnTo>
                      <a:pt x="1046" y="4759"/>
                    </a:lnTo>
                    <a:lnTo>
                      <a:pt x="77085" y="0"/>
                    </a:lnTo>
                    <a:lnTo>
                      <a:pt x="77085" y="4093"/>
                    </a:lnTo>
                    <a:cubicBezTo>
                      <a:pt x="79556" y="45783"/>
                      <a:pt x="80886" y="87853"/>
                      <a:pt x="80886" y="129257"/>
                    </a:cubicBezTo>
                    <a:cubicBezTo>
                      <a:pt x="80981" y="175991"/>
                      <a:pt x="79271" y="223487"/>
                      <a:pt x="76039" y="270602"/>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4" name="Freeform 93">
                <a:extLst>
                  <a:ext uri="{FF2B5EF4-FFF2-40B4-BE49-F238E27FC236}">
                    <a16:creationId xmlns:a16="http://schemas.microsoft.com/office/drawing/2014/main" id="{0BC8D4B6-A75C-6733-6DBF-D999F2443C51}"/>
                  </a:ext>
                </a:extLst>
              </p:cNvPr>
              <p:cNvSpPr/>
              <p:nvPr/>
            </p:nvSpPr>
            <p:spPr>
              <a:xfrm>
                <a:off x="8045447" y="2926439"/>
                <a:ext cx="133068" cy="266510"/>
              </a:xfrm>
              <a:custGeom>
                <a:avLst/>
                <a:gdLst>
                  <a:gd name="connsiteX0" fmla="*/ 65298 w 133068"/>
                  <a:gd name="connsiteY0" fmla="*/ 272221 h 266509"/>
                  <a:gd name="connsiteX1" fmla="*/ 0 w 133068"/>
                  <a:gd name="connsiteY1" fmla="*/ 24176 h 266509"/>
                  <a:gd name="connsiteX2" fmla="*/ 72047 w 133068"/>
                  <a:gd name="connsiteY2" fmla="*/ 0 h 266509"/>
                  <a:gd name="connsiteX3" fmla="*/ 139912 w 133068"/>
                  <a:gd name="connsiteY3" fmla="*/ 257658 h 266509"/>
                </a:gdLst>
                <a:ahLst/>
                <a:cxnLst>
                  <a:cxn ang="0">
                    <a:pos x="connsiteX0" y="connsiteY0"/>
                  </a:cxn>
                  <a:cxn ang="0">
                    <a:pos x="connsiteX1" y="connsiteY1"/>
                  </a:cxn>
                  <a:cxn ang="0">
                    <a:pos x="connsiteX2" y="connsiteY2"/>
                  </a:cxn>
                  <a:cxn ang="0">
                    <a:pos x="connsiteX3" y="connsiteY3"/>
                  </a:cxn>
                </a:cxnLst>
                <a:rect l="l" t="t" r="r" b="b"/>
                <a:pathLst>
                  <a:path w="133068" h="266509">
                    <a:moveTo>
                      <a:pt x="65298" y="272221"/>
                    </a:moveTo>
                    <a:cubicBezTo>
                      <a:pt x="48996" y="188193"/>
                      <a:pt x="27183" y="105332"/>
                      <a:pt x="0" y="24176"/>
                    </a:cubicBezTo>
                    <a:lnTo>
                      <a:pt x="72047" y="0"/>
                    </a:lnTo>
                    <a:cubicBezTo>
                      <a:pt x="100286" y="84303"/>
                      <a:pt x="122957" y="170374"/>
                      <a:pt x="139912" y="257658"/>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5" name="Freeform 94">
                <a:extLst>
                  <a:ext uri="{FF2B5EF4-FFF2-40B4-BE49-F238E27FC236}">
                    <a16:creationId xmlns:a16="http://schemas.microsoft.com/office/drawing/2014/main" id="{E9F8D887-818D-D836-5FAA-6558ECE518EF}"/>
                  </a:ext>
                </a:extLst>
              </p:cNvPr>
              <p:cNvSpPr/>
              <p:nvPr/>
            </p:nvSpPr>
            <p:spPr>
              <a:xfrm>
                <a:off x="4366970" y="2437203"/>
                <a:ext cx="190097" cy="256991"/>
              </a:xfrm>
              <a:custGeom>
                <a:avLst/>
                <a:gdLst>
                  <a:gd name="connsiteX0" fmla="*/ 68055 w 190097"/>
                  <a:gd name="connsiteY0" fmla="*/ 264225 h 256991"/>
                  <a:gd name="connsiteX1" fmla="*/ 0 w 190097"/>
                  <a:gd name="connsiteY1" fmla="*/ 230150 h 256991"/>
                  <a:gd name="connsiteX2" fmla="*/ 134209 w 190097"/>
                  <a:gd name="connsiteY2" fmla="*/ 0 h 256991"/>
                  <a:gd name="connsiteX3" fmla="*/ 197226 w 190097"/>
                  <a:gd name="connsiteY3" fmla="*/ 42642 h 256991"/>
                  <a:gd name="connsiteX4" fmla="*/ 68055 w 190097"/>
                  <a:gd name="connsiteY4" fmla="*/ 264225 h 256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097" h="256991">
                    <a:moveTo>
                      <a:pt x="68055" y="264225"/>
                    </a:moveTo>
                    <a:lnTo>
                      <a:pt x="0" y="230150"/>
                    </a:lnTo>
                    <a:cubicBezTo>
                      <a:pt x="39727" y="150612"/>
                      <a:pt x="84557" y="73734"/>
                      <a:pt x="134209" y="0"/>
                    </a:cubicBezTo>
                    <a:lnTo>
                      <a:pt x="197226" y="42642"/>
                    </a:lnTo>
                    <a:cubicBezTo>
                      <a:pt x="149379" y="113596"/>
                      <a:pt x="106229" y="187616"/>
                      <a:pt x="68055" y="26422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33" name="Freeform 95">
                <a:extLst>
                  <a:ext uri="{FF2B5EF4-FFF2-40B4-BE49-F238E27FC236}">
                    <a16:creationId xmlns:a16="http://schemas.microsoft.com/office/drawing/2014/main" id="{3E8FB5BB-02D7-D173-2264-A5DFBCC018F5}"/>
                  </a:ext>
                </a:extLst>
              </p:cNvPr>
              <p:cNvSpPr/>
              <p:nvPr/>
            </p:nvSpPr>
            <p:spPr>
              <a:xfrm>
                <a:off x="4663997" y="2038772"/>
                <a:ext cx="237622" cy="237955"/>
              </a:xfrm>
              <a:custGeom>
                <a:avLst/>
                <a:gdLst>
                  <a:gd name="connsiteX0" fmla="*/ 57029 w 237621"/>
                  <a:gd name="connsiteY0" fmla="*/ 238145 h 237955"/>
                  <a:gd name="connsiteX1" fmla="*/ 0 w 237621"/>
                  <a:gd name="connsiteY1" fmla="*/ 187699 h 237955"/>
                  <a:gd name="connsiteX2" fmla="*/ 188767 w 237621"/>
                  <a:gd name="connsiteY2" fmla="*/ 0 h 237955"/>
                  <a:gd name="connsiteX3" fmla="*/ 238762 w 237621"/>
                  <a:gd name="connsiteY3" fmla="*/ 57109 h 237955"/>
                  <a:gd name="connsiteX4" fmla="*/ 57029 w 237621"/>
                  <a:gd name="connsiteY4" fmla="*/ 238145 h 23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1" h="237955">
                    <a:moveTo>
                      <a:pt x="57029" y="238145"/>
                    </a:moveTo>
                    <a:lnTo>
                      <a:pt x="0" y="187699"/>
                    </a:lnTo>
                    <a:cubicBezTo>
                      <a:pt x="58831" y="121138"/>
                      <a:pt x="121884" y="58442"/>
                      <a:pt x="188767" y="0"/>
                    </a:cubicBezTo>
                    <a:lnTo>
                      <a:pt x="238762" y="57109"/>
                    </a:lnTo>
                    <a:cubicBezTo>
                      <a:pt x="174356" y="113474"/>
                      <a:pt x="113652" y="173945"/>
                      <a:pt x="57029" y="23814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34" name="Freeform 96">
                <a:extLst>
                  <a:ext uri="{FF2B5EF4-FFF2-40B4-BE49-F238E27FC236}">
                    <a16:creationId xmlns:a16="http://schemas.microsoft.com/office/drawing/2014/main" id="{3A2EDACB-4B7B-E1C5-E555-AC7A28165FC4}"/>
                  </a:ext>
                </a:extLst>
              </p:cNvPr>
              <p:cNvSpPr/>
              <p:nvPr/>
            </p:nvSpPr>
            <p:spPr>
              <a:xfrm>
                <a:off x="5064722" y="1744754"/>
                <a:ext cx="256631" cy="190364"/>
              </a:xfrm>
              <a:custGeom>
                <a:avLst/>
                <a:gdLst>
                  <a:gd name="connsiteX0" fmla="*/ 41631 w 256631"/>
                  <a:gd name="connsiteY0" fmla="*/ 195885 h 190364"/>
                  <a:gd name="connsiteX1" fmla="*/ 0 w 256631"/>
                  <a:gd name="connsiteY1" fmla="*/ 132493 h 190364"/>
                  <a:gd name="connsiteX2" fmla="*/ 230683 w 256631"/>
                  <a:gd name="connsiteY2" fmla="*/ 0 h 190364"/>
                  <a:gd name="connsiteX3" fmla="*/ 264140 w 256631"/>
                  <a:gd name="connsiteY3" fmla="*/ 68436 h 190364"/>
                  <a:gd name="connsiteX4" fmla="*/ 41631 w 256631"/>
                  <a:gd name="connsiteY4" fmla="*/ 195885 h 19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631" h="190364">
                    <a:moveTo>
                      <a:pt x="41631" y="195885"/>
                    </a:moveTo>
                    <a:lnTo>
                      <a:pt x="0" y="132493"/>
                    </a:lnTo>
                    <a:cubicBezTo>
                      <a:pt x="73945" y="83368"/>
                      <a:pt x="151002" y="39110"/>
                      <a:pt x="230683" y="0"/>
                    </a:cubicBezTo>
                    <a:lnTo>
                      <a:pt x="264140" y="68436"/>
                    </a:lnTo>
                    <a:cubicBezTo>
                      <a:pt x="187272" y="106010"/>
                      <a:pt x="112944" y="148584"/>
                      <a:pt x="41631" y="19588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35" name="Freeform 97">
                <a:extLst>
                  <a:ext uri="{FF2B5EF4-FFF2-40B4-BE49-F238E27FC236}">
                    <a16:creationId xmlns:a16="http://schemas.microsoft.com/office/drawing/2014/main" id="{4BCF09F7-B0ED-663A-BD11-C3D1CA63A5D2}"/>
                  </a:ext>
                </a:extLst>
              </p:cNvPr>
              <p:cNvSpPr/>
              <p:nvPr/>
            </p:nvSpPr>
            <p:spPr>
              <a:xfrm>
                <a:off x="5541201" y="1575901"/>
                <a:ext cx="266136" cy="133255"/>
              </a:xfrm>
              <a:custGeom>
                <a:avLst/>
                <a:gdLst>
                  <a:gd name="connsiteX0" fmla="*/ 24142 w 266136"/>
                  <a:gd name="connsiteY0" fmla="*/ 140013 h 133254"/>
                  <a:gd name="connsiteX1" fmla="*/ 0 w 266136"/>
                  <a:gd name="connsiteY1" fmla="*/ 67770 h 133254"/>
                  <a:gd name="connsiteX2" fmla="*/ 257297 w 266136"/>
                  <a:gd name="connsiteY2" fmla="*/ 0 h 133254"/>
                  <a:gd name="connsiteX3" fmla="*/ 271744 w 266136"/>
                  <a:gd name="connsiteY3" fmla="*/ 74718 h 133254"/>
                  <a:gd name="connsiteX4" fmla="*/ 24142 w 266136"/>
                  <a:gd name="connsiteY4" fmla="*/ 140013 h 13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36" h="133254">
                    <a:moveTo>
                      <a:pt x="24142" y="140013"/>
                    </a:moveTo>
                    <a:lnTo>
                      <a:pt x="0" y="67770"/>
                    </a:lnTo>
                    <a:cubicBezTo>
                      <a:pt x="84189" y="39555"/>
                      <a:pt x="170140" y="16916"/>
                      <a:pt x="257297" y="0"/>
                    </a:cubicBezTo>
                    <a:lnTo>
                      <a:pt x="271744" y="74718"/>
                    </a:lnTo>
                    <a:cubicBezTo>
                      <a:pt x="187867" y="91010"/>
                      <a:pt x="105154" y="112823"/>
                      <a:pt x="24142" y="140013"/>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grpSp>
      </p:grpSp>
    </p:spTree>
    <p:extLst>
      <p:ext uri="{BB962C8B-B14F-4D97-AF65-F5344CB8AC3E}">
        <p14:creationId xmlns:p14="http://schemas.microsoft.com/office/powerpoint/2010/main" val="169437470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64" descr="A picture containing text, person&#10;&#10;Description automatically generated">
            <a:extLst>
              <a:ext uri="{FF2B5EF4-FFF2-40B4-BE49-F238E27FC236}">
                <a16:creationId xmlns:a16="http://schemas.microsoft.com/office/drawing/2014/main" id="{C8B7D51D-D6DF-4F4B-1BD8-D3312186B69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07097" y="0"/>
            <a:ext cx="4484903" cy="6858000"/>
          </a:xfrm>
          <a:prstGeom prst="rect">
            <a:avLst/>
          </a:prstGeom>
        </p:spPr>
      </p:pic>
      <p:grpSp>
        <p:nvGrpSpPr>
          <p:cNvPr id="4" name="Group 3">
            <a:extLst>
              <a:ext uri="{FF2B5EF4-FFF2-40B4-BE49-F238E27FC236}">
                <a16:creationId xmlns:a16="http://schemas.microsoft.com/office/drawing/2014/main" id="{6CB59CBB-7A63-A86A-4C44-85833C1A9104}"/>
              </a:ext>
            </a:extLst>
          </p:cNvPr>
          <p:cNvGrpSpPr/>
          <p:nvPr/>
        </p:nvGrpSpPr>
        <p:grpSpPr>
          <a:xfrm>
            <a:off x="11122717" y="294202"/>
            <a:ext cx="777240" cy="777240"/>
            <a:chOff x="6381380" y="4789308"/>
            <a:chExt cx="777240" cy="777240"/>
          </a:xfrm>
        </p:grpSpPr>
        <p:sp>
          <p:nvSpPr>
            <p:cNvPr id="6" name="Oval 5">
              <a:extLst>
                <a:ext uri="{FF2B5EF4-FFF2-40B4-BE49-F238E27FC236}">
                  <a16:creationId xmlns:a16="http://schemas.microsoft.com/office/drawing/2014/main" id="{B0F8511D-B197-08EA-DF22-51E05952079D}"/>
                </a:ext>
              </a:extLst>
            </p:cNvPr>
            <p:cNvSpPr>
              <a:spLocks noChangeAspect="1"/>
            </p:cNvSpPr>
            <p:nvPr/>
          </p:nvSpPr>
          <p:spPr>
            <a:xfrm>
              <a:off x="6381380" y="478930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8" name="Oval 7">
              <a:extLst>
                <a:ext uri="{FF2B5EF4-FFF2-40B4-BE49-F238E27FC236}">
                  <a16:creationId xmlns:a16="http://schemas.microsoft.com/office/drawing/2014/main" id="{AE41554B-6982-D663-523F-811D808853B6}"/>
                </a:ext>
              </a:extLst>
            </p:cNvPr>
            <p:cNvSpPr/>
            <p:nvPr/>
          </p:nvSpPr>
          <p:spPr>
            <a:xfrm>
              <a:off x="6446150" y="4854078"/>
              <a:ext cx="647700" cy="647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nvGrpSpPr>
            <p:cNvPr id="12" name="Graphic 154">
              <a:extLst>
                <a:ext uri="{FF2B5EF4-FFF2-40B4-BE49-F238E27FC236}">
                  <a16:creationId xmlns:a16="http://schemas.microsoft.com/office/drawing/2014/main" id="{78B1FD8C-7EF1-1088-5468-76DF103BB85A}"/>
                </a:ext>
              </a:extLst>
            </p:cNvPr>
            <p:cNvGrpSpPr>
              <a:grpSpLocks noChangeAspect="1"/>
            </p:cNvGrpSpPr>
            <p:nvPr/>
          </p:nvGrpSpPr>
          <p:grpSpPr>
            <a:xfrm>
              <a:off x="6529277" y="4949516"/>
              <a:ext cx="442194" cy="437198"/>
              <a:chOff x="3848100" y="1206500"/>
              <a:chExt cx="4495800" cy="4445000"/>
            </a:xfrm>
            <a:solidFill>
              <a:schemeClr val="bg1"/>
            </a:solidFill>
          </p:grpSpPr>
          <p:sp>
            <p:nvSpPr>
              <p:cNvPr id="13" name="Freeform 80">
                <a:extLst>
                  <a:ext uri="{FF2B5EF4-FFF2-40B4-BE49-F238E27FC236}">
                    <a16:creationId xmlns:a16="http://schemas.microsoft.com/office/drawing/2014/main" id="{FA1088F4-CDD5-23C3-FE6C-C99087955A4D}"/>
                  </a:ext>
                </a:extLst>
              </p:cNvPr>
              <p:cNvSpPr/>
              <p:nvPr/>
            </p:nvSpPr>
            <p:spPr>
              <a:xfrm>
                <a:off x="6162914" y="4225743"/>
                <a:ext cx="2176614" cy="1418212"/>
              </a:xfrm>
              <a:custGeom>
                <a:avLst/>
                <a:gdLst>
                  <a:gd name="connsiteX0" fmla="*/ 1745378 w 2176613"/>
                  <a:gd name="connsiteY0" fmla="*/ 1247196 h 1418211"/>
                  <a:gd name="connsiteX1" fmla="*/ 1745378 w 2176613"/>
                  <a:gd name="connsiteY1" fmla="*/ 1284127 h 1418211"/>
                  <a:gd name="connsiteX2" fmla="*/ 439790 w 2176613"/>
                  <a:gd name="connsiteY2" fmla="*/ 1284983 h 1418211"/>
                  <a:gd name="connsiteX3" fmla="*/ 439790 w 2176613"/>
                  <a:gd name="connsiteY3" fmla="*/ 1241009 h 1418211"/>
                  <a:gd name="connsiteX4" fmla="*/ 439790 w 2176613"/>
                  <a:gd name="connsiteY4" fmla="*/ 1241009 h 1418211"/>
                  <a:gd name="connsiteX5" fmla="*/ 439790 w 2176613"/>
                  <a:gd name="connsiteY5" fmla="*/ 1214549 h 1418211"/>
                  <a:gd name="connsiteX6" fmla="*/ 564114 w 2176613"/>
                  <a:gd name="connsiteY6" fmla="*/ 1006195 h 1418211"/>
                  <a:gd name="connsiteX7" fmla="*/ 868745 w 2176613"/>
                  <a:gd name="connsiteY7" fmla="*/ 897212 h 1418211"/>
                  <a:gd name="connsiteX8" fmla="*/ 892792 w 2176613"/>
                  <a:gd name="connsiteY8" fmla="*/ 820495 h 1418211"/>
                  <a:gd name="connsiteX9" fmla="*/ 820650 w 2176613"/>
                  <a:gd name="connsiteY9" fmla="*/ 644218 h 1418211"/>
                  <a:gd name="connsiteX10" fmla="*/ 763051 w 2176613"/>
                  <a:gd name="connsiteY10" fmla="*/ 543040 h 1418211"/>
                  <a:gd name="connsiteX11" fmla="*/ 786623 w 2176613"/>
                  <a:gd name="connsiteY11" fmla="*/ 423015 h 1418211"/>
                  <a:gd name="connsiteX12" fmla="*/ 791755 w 2176613"/>
                  <a:gd name="connsiteY12" fmla="*/ 423015 h 1418211"/>
                  <a:gd name="connsiteX13" fmla="*/ 784817 w 2176613"/>
                  <a:gd name="connsiteY13" fmla="*/ 261205 h 1418211"/>
                  <a:gd name="connsiteX14" fmla="*/ 866748 w 2176613"/>
                  <a:gd name="connsiteY14" fmla="*/ 115767 h 1418211"/>
                  <a:gd name="connsiteX15" fmla="*/ 942787 w 2176613"/>
                  <a:gd name="connsiteY15" fmla="*/ 52376 h 1418211"/>
                  <a:gd name="connsiteX16" fmla="*/ 1017210 w 2176613"/>
                  <a:gd name="connsiteY16" fmla="*/ 14303 h 1418211"/>
                  <a:gd name="connsiteX17" fmla="*/ 1017211 w 2176613"/>
                  <a:gd name="connsiteY17" fmla="*/ 14303 h 1418211"/>
                  <a:gd name="connsiteX18" fmla="*/ 1083745 w 2176613"/>
                  <a:gd name="connsiteY18" fmla="*/ 1359 h 1418211"/>
                  <a:gd name="connsiteX19" fmla="*/ 1112830 w 2176613"/>
                  <a:gd name="connsiteY19" fmla="*/ 26 h 1418211"/>
                  <a:gd name="connsiteX20" fmla="*/ 1252076 w 2176613"/>
                  <a:gd name="connsiteY20" fmla="*/ 37147 h 1418211"/>
                  <a:gd name="connsiteX21" fmla="*/ 1334008 w 2176613"/>
                  <a:gd name="connsiteY21" fmla="*/ 114339 h 1418211"/>
                  <a:gd name="connsiteX22" fmla="*/ 1417746 w 2176613"/>
                  <a:gd name="connsiteY22" fmla="*/ 441670 h 1418211"/>
                  <a:gd name="connsiteX23" fmla="*/ 1417746 w 2176613"/>
                  <a:gd name="connsiteY23" fmla="*/ 441670 h 1418211"/>
                  <a:gd name="connsiteX24" fmla="*/ 1428866 w 2176613"/>
                  <a:gd name="connsiteY24" fmla="*/ 559696 h 1418211"/>
                  <a:gd name="connsiteX25" fmla="*/ 1370031 w 2176613"/>
                  <a:gd name="connsiteY25" fmla="*/ 660875 h 1418211"/>
                  <a:gd name="connsiteX26" fmla="*/ 1358435 w 2176613"/>
                  <a:gd name="connsiteY26" fmla="*/ 657068 h 1418211"/>
                  <a:gd name="connsiteX27" fmla="*/ 1293422 w 2176613"/>
                  <a:gd name="connsiteY27" fmla="*/ 818306 h 1418211"/>
                  <a:gd name="connsiteX28" fmla="*/ 1322507 w 2176613"/>
                  <a:gd name="connsiteY28" fmla="*/ 904541 h 1418211"/>
                  <a:gd name="connsiteX29" fmla="*/ 1622480 w 2176613"/>
                  <a:gd name="connsiteY29" fmla="*/ 1006862 h 1418211"/>
                  <a:gd name="connsiteX30" fmla="*/ 1746804 w 2176613"/>
                  <a:gd name="connsiteY30" fmla="*/ 1214549 h 1418211"/>
                  <a:gd name="connsiteX31" fmla="*/ 1745378 w 2176613"/>
                  <a:gd name="connsiteY31" fmla="*/ 1247196 h 1418211"/>
                  <a:gd name="connsiteX32" fmla="*/ 2114452 w 2176613"/>
                  <a:gd name="connsiteY32" fmla="*/ 870561 h 1418211"/>
                  <a:gd name="connsiteX33" fmla="*/ 2022540 w 2176613"/>
                  <a:gd name="connsiteY33" fmla="*/ 835629 h 1418211"/>
                  <a:gd name="connsiteX34" fmla="*/ 1875310 w 2176613"/>
                  <a:gd name="connsiteY34" fmla="*/ 783660 h 1418211"/>
                  <a:gd name="connsiteX35" fmla="*/ 1857821 w 2176613"/>
                  <a:gd name="connsiteY35" fmla="*/ 771571 h 1418211"/>
                  <a:gd name="connsiteX36" fmla="*/ 1857821 w 2176613"/>
                  <a:gd name="connsiteY36" fmla="*/ 764528 h 1418211"/>
                  <a:gd name="connsiteX37" fmla="*/ 1857821 w 2176613"/>
                  <a:gd name="connsiteY37" fmla="*/ 764528 h 1418211"/>
                  <a:gd name="connsiteX38" fmla="*/ 1857821 w 2176613"/>
                  <a:gd name="connsiteY38" fmla="*/ 722077 h 1418211"/>
                  <a:gd name="connsiteX39" fmla="*/ 2055902 w 2176613"/>
                  <a:gd name="connsiteY39" fmla="*/ 660875 h 1418211"/>
                  <a:gd name="connsiteX40" fmla="*/ 1979863 w 2176613"/>
                  <a:gd name="connsiteY40" fmla="*/ 465466 h 1418211"/>
                  <a:gd name="connsiteX41" fmla="*/ 1824459 w 2176613"/>
                  <a:gd name="connsiteY41" fmla="*/ 160884 h 1418211"/>
                  <a:gd name="connsiteX42" fmla="*/ 1648619 w 2176613"/>
                  <a:gd name="connsiteY42" fmla="*/ 134613 h 1418211"/>
                  <a:gd name="connsiteX43" fmla="*/ 1506046 w 2176613"/>
                  <a:gd name="connsiteY43" fmla="*/ 423681 h 1418211"/>
                  <a:gd name="connsiteX44" fmla="*/ 1480573 w 2176613"/>
                  <a:gd name="connsiteY44" fmla="*/ 605098 h 1418211"/>
                  <a:gd name="connsiteX45" fmla="*/ 1449207 w 2176613"/>
                  <a:gd name="connsiteY45" fmla="*/ 674962 h 1418211"/>
                  <a:gd name="connsiteX46" fmla="*/ 1445405 w 2176613"/>
                  <a:gd name="connsiteY46" fmla="*/ 680292 h 1418211"/>
                  <a:gd name="connsiteX47" fmla="*/ 1623050 w 2176613"/>
                  <a:gd name="connsiteY47" fmla="*/ 724742 h 1418211"/>
                  <a:gd name="connsiteX48" fmla="*/ 1623050 w 2176613"/>
                  <a:gd name="connsiteY48" fmla="*/ 771191 h 1418211"/>
                  <a:gd name="connsiteX49" fmla="*/ 1605562 w 2176613"/>
                  <a:gd name="connsiteY49" fmla="*/ 783279 h 1418211"/>
                  <a:gd name="connsiteX50" fmla="*/ 1458616 w 2176613"/>
                  <a:gd name="connsiteY50" fmla="*/ 835629 h 1418211"/>
                  <a:gd name="connsiteX51" fmla="*/ 1383148 w 2176613"/>
                  <a:gd name="connsiteY51" fmla="*/ 862946 h 1418211"/>
                  <a:gd name="connsiteX52" fmla="*/ 1637593 w 2176613"/>
                  <a:gd name="connsiteY52" fmla="*/ 946516 h 1418211"/>
                  <a:gd name="connsiteX53" fmla="*/ 1807920 w 2176613"/>
                  <a:gd name="connsiteY53" fmla="*/ 1180188 h 1418211"/>
                  <a:gd name="connsiteX54" fmla="*/ 2178610 w 2176613"/>
                  <a:gd name="connsiteY54" fmla="*/ 1058640 h 1418211"/>
                  <a:gd name="connsiteX55" fmla="*/ 2178610 w 2176613"/>
                  <a:gd name="connsiteY55" fmla="*/ 959366 h 1418211"/>
                  <a:gd name="connsiteX56" fmla="*/ 2114452 w 2176613"/>
                  <a:gd name="connsiteY56" fmla="*/ 870561 h 1418211"/>
                  <a:gd name="connsiteX57" fmla="*/ 547575 w 2176613"/>
                  <a:gd name="connsiteY57" fmla="*/ 946135 h 1418211"/>
                  <a:gd name="connsiteX58" fmla="*/ 793276 w 2176613"/>
                  <a:gd name="connsiteY58" fmla="*/ 862565 h 1418211"/>
                  <a:gd name="connsiteX59" fmla="*/ 718663 w 2176613"/>
                  <a:gd name="connsiteY59" fmla="*/ 835629 h 1418211"/>
                  <a:gd name="connsiteX60" fmla="*/ 571242 w 2176613"/>
                  <a:gd name="connsiteY60" fmla="*/ 783660 h 1418211"/>
                  <a:gd name="connsiteX61" fmla="*/ 553753 w 2176613"/>
                  <a:gd name="connsiteY61" fmla="*/ 771381 h 1418211"/>
                  <a:gd name="connsiteX62" fmla="*/ 553753 w 2176613"/>
                  <a:gd name="connsiteY62" fmla="*/ 764528 h 1418211"/>
                  <a:gd name="connsiteX63" fmla="*/ 553753 w 2176613"/>
                  <a:gd name="connsiteY63" fmla="*/ 764528 h 1418211"/>
                  <a:gd name="connsiteX64" fmla="*/ 553753 w 2176613"/>
                  <a:gd name="connsiteY64" fmla="*/ 722077 h 1418211"/>
                  <a:gd name="connsiteX65" fmla="*/ 748888 w 2176613"/>
                  <a:gd name="connsiteY65" fmla="*/ 663730 h 1418211"/>
                  <a:gd name="connsiteX66" fmla="*/ 744896 w 2176613"/>
                  <a:gd name="connsiteY66" fmla="*/ 658019 h 1418211"/>
                  <a:gd name="connsiteX67" fmla="*/ 675796 w 2176613"/>
                  <a:gd name="connsiteY67" fmla="*/ 465466 h 1418211"/>
                  <a:gd name="connsiteX68" fmla="*/ 520392 w 2176613"/>
                  <a:gd name="connsiteY68" fmla="*/ 160884 h 1418211"/>
                  <a:gd name="connsiteX69" fmla="*/ 344552 w 2176613"/>
                  <a:gd name="connsiteY69" fmla="*/ 134423 h 1418211"/>
                  <a:gd name="connsiteX70" fmla="*/ 201979 w 2176613"/>
                  <a:gd name="connsiteY70" fmla="*/ 423491 h 1418211"/>
                  <a:gd name="connsiteX71" fmla="*/ 118431 w 2176613"/>
                  <a:gd name="connsiteY71" fmla="*/ 658876 h 1418211"/>
                  <a:gd name="connsiteX72" fmla="*/ 319364 w 2176613"/>
                  <a:gd name="connsiteY72" fmla="*/ 724076 h 1418211"/>
                  <a:gd name="connsiteX73" fmla="*/ 319364 w 2176613"/>
                  <a:gd name="connsiteY73" fmla="*/ 770905 h 1418211"/>
                  <a:gd name="connsiteX74" fmla="*/ 301875 w 2176613"/>
                  <a:gd name="connsiteY74" fmla="*/ 782993 h 1418211"/>
                  <a:gd name="connsiteX75" fmla="*/ 154454 w 2176613"/>
                  <a:gd name="connsiteY75" fmla="*/ 835629 h 1418211"/>
                  <a:gd name="connsiteX76" fmla="*/ 62542 w 2176613"/>
                  <a:gd name="connsiteY76" fmla="*/ 870275 h 1418211"/>
                  <a:gd name="connsiteX77" fmla="*/ 0 w 2176613"/>
                  <a:gd name="connsiteY77" fmla="*/ 959175 h 1418211"/>
                  <a:gd name="connsiteX78" fmla="*/ 0 w 2176613"/>
                  <a:gd name="connsiteY78" fmla="*/ 1058165 h 1418211"/>
                  <a:gd name="connsiteX79" fmla="*/ 378484 w 2176613"/>
                  <a:gd name="connsiteY79" fmla="*/ 1180188 h 1418211"/>
                  <a:gd name="connsiteX80" fmla="*/ 547956 w 2176613"/>
                  <a:gd name="connsiteY80" fmla="*/ 946135 h 141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176613" h="1418211">
                    <a:moveTo>
                      <a:pt x="1745378" y="1247196"/>
                    </a:moveTo>
                    <a:lnTo>
                      <a:pt x="1745378" y="1284127"/>
                    </a:lnTo>
                    <a:cubicBezTo>
                      <a:pt x="1330991" y="1474422"/>
                      <a:pt x="854426" y="1474735"/>
                      <a:pt x="439790" y="1284983"/>
                    </a:cubicBezTo>
                    <a:lnTo>
                      <a:pt x="439790" y="1241009"/>
                    </a:lnTo>
                    <a:lnTo>
                      <a:pt x="439790" y="1241009"/>
                    </a:lnTo>
                    <a:lnTo>
                      <a:pt x="439790" y="1214549"/>
                    </a:lnTo>
                    <a:cubicBezTo>
                      <a:pt x="439790" y="1142496"/>
                      <a:pt x="456234" y="1032656"/>
                      <a:pt x="564114" y="1006195"/>
                    </a:cubicBezTo>
                    <a:cubicBezTo>
                      <a:pt x="668807" y="979388"/>
                      <a:pt x="770788" y="942903"/>
                      <a:pt x="868745" y="897212"/>
                    </a:cubicBezTo>
                    <a:cubicBezTo>
                      <a:pt x="881270" y="873282"/>
                      <a:pt x="889415" y="847300"/>
                      <a:pt x="892792" y="820495"/>
                    </a:cubicBezTo>
                    <a:cubicBezTo>
                      <a:pt x="854353" y="768730"/>
                      <a:pt x="829544" y="708109"/>
                      <a:pt x="820650" y="644218"/>
                    </a:cubicBezTo>
                    <a:cubicBezTo>
                      <a:pt x="805252" y="643076"/>
                      <a:pt x="784817" y="621945"/>
                      <a:pt x="763051" y="543040"/>
                    </a:cubicBezTo>
                    <a:cubicBezTo>
                      <a:pt x="735106" y="443003"/>
                      <a:pt x="761340" y="423015"/>
                      <a:pt x="786623" y="423015"/>
                    </a:cubicBezTo>
                    <a:lnTo>
                      <a:pt x="791755" y="423015"/>
                    </a:lnTo>
                    <a:cubicBezTo>
                      <a:pt x="773256" y="371002"/>
                      <a:pt x="770838" y="314615"/>
                      <a:pt x="784817" y="261205"/>
                    </a:cubicBezTo>
                    <a:cubicBezTo>
                      <a:pt x="798320" y="206131"/>
                      <a:pt x="826660" y="155824"/>
                      <a:pt x="866748" y="115767"/>
                    </a:cubicBezTo>
                    <a:cubicBezTo>
                      <a:pt x="889280" y="91464"/>
                      <a:pt x="914836" y="70159"/>
                      <a:pt x="942787" y="52376"/>
                    </a:cubicBezTo>
                    <a:cubicBezTo>
                      <a:pt x="965614" y="36128"/>
                      <a:pt x="990686" y="23302"/>
                      <a:pt x="1017210" y="14303"/>
                    </a:cubicBezTo>
                    <a:lnTo>
                      <a:pt x="1017211" y="14303"/>
                    </a:lnTo>
                    <a:cubicBezTo>
                      <a:pt x="1038653" y="6813"/>
                      <a:pt x="1061061" y="2453"/>
                      <a:pt x="1083745" y="1359"/>
                    </a:cubicBezTo>
                    <a:cubicBezTo>
                      <a:pt x="1093820" y="502"/>
                      <a:pt x="1103515" y="26"/>
                      <a:pt x="1112830" y="26"/>
                    </a:cubicBezTo>
                    <a:cubicBezTo>
                      <a:pt x="1161771" y="-658"/>
                      <a:pt x="1209952" y="12186"/>
                      <a:pt x="1252076" y="37147"/>
                    </a:cubicBezTo>
                    <a:cubicBezTo>
                      <a:pt x="1285861" y="54975"/>
                      <a:pt x="1314179" y="81655"/>
                      <a:pt x="1334008" y="114339"/>
                    </a:cubicBezTo>
                    <a:cubicBezTo>
                      <a:pt x="1334008" y="114340"/>
                      <a:pt x="1483234" y="124810"/>
                      <a:pt x="1417746" y="441670"/>
                    </a:cubicBezTo>
                    <a:lnTo>
                      <a:pt x="1417746" y="441670"/>
                    </a:lnTo>
                    <a:cubicBezTo>
                      <a:pt x="1437896" y="448524"/>
                      <a:pt x="1452153" y="476602"/>
                      <a:pt x="1428866" y="559696"/>
                    </a:cubicBezTo>
                    <a:cubicBezTo>
                      <a:pt x="1405579" y="642790"/>
                      <a:pt x="1385524" y="660875"/>
                      <a:pt x="1370031" y="660875"/>
                    </a:cubicBezTo>
                    <a:cubicBezTo>
                      <a:pt x="1365883" y="660734"/>
                      <a:pt x="1361861" y="659413"/>
                      <a:pt x="1358435" y="657068"/>
                    </a:cubicBezTo>
                    <a:cubicBezTo>
                      <a:pt x="1349474" y="715116"/>
                      <a:pt x="1327223" y="770302"/>
                      <a:pt x="1293422" y="818306"/>
                    </a:cubicBezTo>
                    <a:cubicBezTo>
                      <a:pt x="1296618" y="848854"/>
                      <a:pt x="1306552" y="878309"/>
                      <a:pt x="1322507" y="904541"/>
                    </a:cubicBezTo>
                    <a:cubicBezTo>
                      <a:pt x="1419506" y="946881"/>
                      <a:pt x="1519840" y="981105"/>
                      <a:pt x="1622480" y="1006862"/>
                    </a:cubicBezTo>
                    <a:cubicBezTo>
                      <a:pt x="1730170" y="1033322"/>
                      <a:pt x="1747469" y="1142496"/>
                      <a:pt x="1746804" y="1214549"/>
                    </a:cubicBezTo>
                    <a:cubicBezTo>
                      <a:pt x="1746519" y="1225875"/>
                      <a:pt x="1746043" y="1237392"/>
                      <a:pt x="1745378" y="1247196"/>
                    </a:cubicBezTo>
                    <a:close/>
                    <a:moveTo>
                      <a:pt x="2114452" y="870561"/>
                    </a:moveTo>
                    <a:cubicBezTo>
                      <a:pt x="2084965" y="856083"/>
                      <a:pt x="2054194" y="844389"/>
                      <a:pt x="2022540" y="835629"/>
                    </a:cubicBezTo>
                    <a:cubicBezTo>
                      <a:pt x="1972153" y="822280"/>
                      <a:pt x="1922918" y="804901"/>
                      <a:pt x="1875310" y="783660"/>
                    </a:cubicBezTo>
                    <a:cubicBezTo>
                      <a:pt x="1864474" y="776711"/>
                      <a:pt x="1857821" y="771571"/>
                      <a:pt x="1857821" y="771571"/>
                    </a:cubicBezTo>
                    <a:lnTo>
                      <a:pt x="1857821" y="764528"/>
                    </a:lnTo>
                    <a:lnTo>
                      <a:pt x="1857821" y="764528"/>
                    </a:lnTo>
                    <a:lnTo>
                      <a:pt x="1857821" y="722077"/>
                    </a:lnTo>
                    <a:cubicBezTo>
                      <a:pt x="1857821" y="722077"/>
                      <a:pt x="1990889" y="726074"/>
                      <a:pt x="2055902" y="660875"/>
                    </a:cubicBezTo>
                    <a:cubicBezTo>
                      <a:pt x="2055902" y="660875"/>
                      <a:pt x="1963040" y="634605"/>
                      <a:pt x="1979863" y="465466"/>
                    </a:cubicBezTo>
                    <a:cubicBezTo>
                      <a:pt x="1996687" y="296328"/>
                      <a:pt x="1959047" y="147939"/>
                      <a:pt x="1824459" y="160884"/>
                    </a:cubicBezTo>
                    <a:cubicBezTo>
                      <a:pt x="1824459" y="160884"/>
                      <a:pt x="1765623" y="89973"/>
                      <a:pt x="1648619" y="134613"/>
                    </a:cubicBezTo>
                    <a:cubicBezTo>
                      <a:pt x="1608413" y="149747"/>
                      <a:pt x="1500533" y="188487"/>
                      <a:pt x="1506046" y="423681"/>
                    </a:cubicBezTo>
                    <a:cubicBezTo>
                      <a:pt x="1508327" y="514865"/>
                      <a:pt x="1496066" y="570928"/>
                      <a:pt x="1480573" y="605098"/>
                    </a:cubicBezTo>
                    <a:cubicBezTo>
                      <a:pt x="1473027" y="629589"/>
                      <a:pt x="1462492" y="653055"/>
                      <a:pt x="1449207" y="674962"/>
                    </a:cubicBezTo>
                    <a:lnTo>
                      <a:pt x="1445405" y="680292"/>
                    </a:lnTo>
                    <a:cubicBezTo>
                      <a:pt x="1472494" y="699328"/>
                      <a:pt x="1526671" y="724742"/>
                      <a:pt x="1623050" y="724742"/>
                    </a:cubicBezTo>
                    <a:lnTo>
                      <a:pt x="1623050" y="771191"/>
                    </a:lnTo>
                    <a:cubicBezTo>
                      <a:pt x="1623050" y="771191"/>
                      <a:pt x="1616397" y="776330"/>
                      <a:pt x="1605562" y="783279"/>
                    </a:cubicBezTo>
                    <a:cubicBezTo>
                      <a:pt x="1558004" y="804505"/>
                      <a:pt x="1508875" y="822008"/>
                      <a:pt x="1458616" y="835629"/>
                    </a:cubicBezTo>
                    <a:cubicBezTo>
                      <a:pt x="1432761" y="842667"/>
                      <a:pt x="1407521" y="851802"/>
                      <a:pt x="1383148" y="862946"/>
                    </a:cubicBezTo>
                    <a:cubicBezTo>
                      <a:pt x="1465942" y="896633"/>
                      <a:pt x="1550959" y="924555"/>
                      <a:pt x="1637593" y="946516"/>
                    </a:cubicBezTo>
                    <a:cubicBezTo>
                      <a:pt x="1738630" y="971454"/>
                      <a:pt x="1799651" y="1055975"/>
                      <a:pt x="1807920" y="1180188"/>
                    </a:cubicBezTo>
                    <a:cubicBezTo>
                      <a:pt x="1908672" y="1171526"/>
                      <a:pt x="2104092" y="1143733"/>
                      <a:pt x="2178610" y="1058640"/>
                    </a:cubicBezTo>
                    <a:lnTo>
                      <a:pt x="2178610" y="959366"/>
                    </a:lnTo>
                    <a:cubicBezTo>
                      <a:pt x="2174295" y="920530"/>
                      <a:pt x="2149937" y="886814"/>
                      <a:pt x="2114452" y="870561"/>
                    </a:cubicBezTo>
                    <a:close/>
                    <a:moveTo>
                      <a:pt x="547575" y="946135"/>
                    </a:moveTo>
                    <a:cubicBezTo>
                      <a:pt x="631496" y="924636"/>
                      <a:pt x="713640" y="896697"/>
                      <a:pt x="793276" y="862565"/>
                    </a:cubicBezTo>
                    <a:cubicBezTo>
                      <a:pt x="769113" y="851729"/>
                      <a:pt x="744172" y="842725"/>
                      <a:pt x="718663" y="835629"/>
                    </a:cubicBezTo>
                    <a:cubicBezTo>
                      <a:pt x="668183" y="822382"/>
                      <a:pt x="618877" y="805000"/>
                      <a:pt x="571242" y="783660"/>
                    </a:cubicBezTo>
                    <a:cubicBezTo>
                      <a:pt x="560597" y="776711"/>
                      <a:pt x="553753" y="771381"/>
                      <a:pt x="553753" y="771381"/>
                    </a:cubicBezTo>
                    <a:lnTo>
                      <a:pt x="553753" y="764528"/>
                    </a:lnTo>
                    <a:lnTo>
                      <a:pt x="553753" y="764528"/>
                    </a:lnTo>
                    <a:lnTo>
                      <a:pt x="553753" y="722077"/>
                    </a:lnTo>
                    <a:cubicBezTo>
                      <a:pt x="553753" y="722077"/>
                      <a:pt x="684065" y="725789"/>
                      <a:pt x="748888" y="663730"/>
                    </a:cubicBezTo>
                    <a:lnTo>
                      <a:pt x="744896" y="658019"/>
                    </a:lnTo>
                    <a:cubicBezTo>
                      <a:pt x="722655" y="648501"/>
                      <a:pt x="661824" y="605955"/>
                      <a:pt x="675796" y="465466"/>
                    </a:cubicBezTo>
                    <a:cubicBezTo>
                      <a:pt x="692524" y="296423"/>
                      <a:pt x="654980" y="147939"/>
                      <a:pt x="520392" y="160884"/>
                    </a:cubicBezTo>
                    <a:cubicBezTo>
                      <a:pt x="520392" y="160884"/>
                      <a:pt x="461556" y="89973"/>
                      <a:pt x="344552" y="134423"/>
                    </a:cubicBezTo>
                    <a:cubicBezTo>
                      <a:pt x="304346" y="149747"/>
                      <a:pt x="196466" y="188487"/>
                      <a:pt x="201979" y="423491"/>
                    </a:cubicBezTo>
                    <a:cubicBezTo>
                      <a:pt x="207491" y="658495"/>
                      <a:pt x="118431" y="658876"/>
                      <a:pt x="118431" y="658876"/>
                    </a:cubicBezTo>
                    <a:cubicBezTo>
                      <a:pt x="118431" y="658876"/>
                      <a:pt x="164244" y="725503"/>
                      <a:pt x="319364" y="724076"/>
                    </a:cubicBezTo>
                    <a:lnTo>
                      <a:pt x="319364" y="770905"/>
                    </a:lnTo>
                    <a:cubicBezTo>
                      <a:pt x="319364" y="770905"/>
                      <a:pt x="312520" y="776045"/>
                      <a:pt x="301875" y="782993"/>
                    </a:cubicBezTo>
                    <a:cubicBezTo>
                      <a:pt x="254180" y="804361"/>
                      <a:pt x="204890" y="821961"/>
                      <a:pt x="154454" y="835629"/>
                    </a:cubicBezTo>
                    <a:cubicBezTo>
                      <a:pt x="122780" y="844206"/>
                      <a:pt x="92002" y="855808"/>
                      <a:pt x="62542" y="870275"/>
                    </a:cubicBezTo>
                    <a:cubicBezTo>
                      <a:pt x="27619" y="886935"/>
                      <a:pt x="3910" y="920637"/>
                      <a:pt x="0" y="959175"/>
                    </a:cubicBezTo>
                    <a:lnTo>
                      <a:pt x="0" y="1058165"/>
                    </a:lnTo>
                    <a:cubicBezTo>
                      <a:pt x="74138" y="1143067"/>
                      <a:pt x="275641" y="1171336"/>
                      <a:pt x="378484" y="1180188"/>
                    </a:cubicBezTo>
                    <a:cubicBezTo>
                      <a:pt x="385898" y="1055309"/>
                      <a:pt x="446729" y="971073"/>
                      <a:pt x="547956" y="94613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15" name="Freeform 81">
                <a:extLst>
                  <a:ext uri="{FF2B5EF4-FFF2-40B4-BE49-F238E27FC236}">
                    <a16:creationId xmlns:a16="http://schemas.microsoft.com/office/drawing/2014/main" id="{CD015001-1B5E-AFDF-22EF-8CB0C1583BE6}"/>
                  </a:ext>
                </a:extLst>
              </p:cNvPr>
              <p:cNvSpPr/>
              <p:nvPr/>
            </p:nvSpPr>
            <p:spPr>
              <a:xfrm>
                <a:off x="5224214" y="2987165"/>
                <a:ext cx="513263" cy="361692"/>
              </a:xfrm>
              <a:custGeom>
                <a:avLst/>
                <a:gdLst>
                  <a:gd name="connsiteX0" fmla="*/ 63302 w 513262"/>
                  <a:gd name="connsiteY0" fmla="*/ 364547 h 361691"/>
                  <a:gd name="connsiteX1" fmla="*/ 517920 w 513262"/>
                  <a:gd name="connsiteY1" fmla="*/ 364547 h 361691"/>
                  <a:gd name="connsiteX2" fmla="*/ 368884 w 513262"/>
                  <a:gd name="connsiteY2" fmla="*/ 85664 h 361691"/>
                  <a:gd name="connsiteX3" fmla="*/ 226311 w 513262"/>
                  <a:gd name="connsiteY3" fmla="*/ 0 h 361691"/>
                  <a:gd name="connsiteX4" fmla="*/ 0 w 513262"/>
                  <a:gd name="connsiteY4" fmla="*/ 0 h 361691"/>
                  <a:gd name="connsiteX5" fmla="*/ 0 w 513262"/>
                  <a:gd name="connsiteY5" fmla="*/ 303821 h 361691"/>
                  <a:gd name="connsiteX6" fmla="*/ 63302 w 513262"/>
                  <a:gd name="connsiteY6" fmla="*/ 364547 h 36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262" h="361691">
                    <a:moveTo>
                      <a:pt x="63302" y="364547"/>
                    </a:moveTo>
                    <a:lnTo>
                      <a:pt x="517920" y="364547"/>
                    </a:lnTo>
                    <a:lnTo>
                      <a:pt x="368884" y="85664"/>
                    </a:lnTo>
                    <a:cubicBezTo>
                      <a:pt x="340802" y="32936"/>
                      <a:pt x="285985" y="0"/>
                      <a:pt x="226311" y="0"/>
                    </a:cubicBezTo>
                    <a:lnTo>
                      <a:pt x="0" y="0"/>
                    </a:lnTo>
                    <a:lnTo>
                      <a:pt x="0" y="303821"/>
                    </a:lnTo>
                    <a:cubicBezTo>
                      <a:pt x="1282" y="337852"/>
                      <a:pt x="29296" y="364725"/>
                      <a:pt x="63302" y="364547"/>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17" name="Freeform 82">
                <a:extLst>
                  <a:ext uri="{FF2B5EF4-FFF2-40B4-BE49-F238E27FC236}">
                    <a16:creationId xmlns:a16="http://schemas.microsoft.com/office/drawing/2014/main" id="{88356E69-E0F1-542B-0DED-D06308B2E4A3}"/>
                  </a:ext>
                </a:extLst>
              </p:cNvPr>
              <p:cNvSpPr/>
              <p:nvPr/>
            </p:nvSpPr>
            <p:spPr>
              <a:xfrm>
                <a:off x="4091234" y="3899580"/>
                <a:ext cx="380195" cy="380728"/>
              </a:xfrm>
              <a:custGeom>
                <a:avLst/>
                <a:gdLst>
                  <a:gd name="connsiteX0" fmla="*/ 387038 w 380194"/>
                  <a:gd name="connsiteY0" fmla="*/ 193790 h 380728"/>
                  <a:gd name="connsiteX1" fmla="*/ 193519 w 380194"/>
                  <a:gd name="connsiteY1" fmla="*/ 387581 h 380728"/>
                  <a:gd name="connsiteX2" fmla="*/ 0 w 380194"/>
                  <a:gd name="connsiteY2" fmla="*/ 193790 h 380728"/>
                  <a:gd name="connsiteX3" fmla="*/ 193519 w 380194"/>
                  <a:gd name="connsiteY3" fmla="*/ 0 h 380728"/>
                  <a:gd name="connsiteX4" fmla="*/ 387038 w 380194"/>
                  <a:gd name="connsiteY4" fmla="*/ 193790 h 380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94" h="380728">
                    <a:moveTo>
                      <a:pt x="387038" y="193790"/>
                    </a:moveTo>
                    <a:cubicBezTo>
                      <a:pt x="387038" y="300818"/>
                      <a:pt x="300397" y="387581"/>
                      <a:pt x="193519" y="387581"/>
                    </a:cubicBezTo>
                    <a:cubicBezTo>
                      <a:pt x="86641" y="387581"/>
                      <a:pt x="0" y="300818"/>
                      <a:pt x="0" y="193790"/>
                    </a:cubicBezTo>
                    <a:cubicBezTo>
                      <a:pt x="0" y="86763"/>
                      <a:pt x="86641" y="0"/>
                      <a:pt x="193519" y="0"/>
                    </a:cubicBezTo>
                    <a:cubicBezTo>
                      <a:pt x="300397" y="0"/>
                      <a:pt x="387038" y="86763"/>
                      <a:pt x="387038" y="193790"/>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19" name="Freeform 83">
                <a:extLst>
                  <a:ext uri="{FF2B5EF4-FFF2-40B4-BE49-F238E27FC236}">
                    <a16:creationId xmlns:a16="http://schemas.microsoft.com/office/drawing/2014/main" id="{5B99FB8F-EF85-9CC4-5F66-6746EDBAC7C5}"/>
                  </a:ext>
                </a:extLst>
              </p:cNvPr>
              <p:cNvSpPr/>
              <p:nvPr/>
            </p:nvSpPr>
            <p:spPr>
              <a:xfrm>
                <a:off x="5185339" y="3899580"/>
                <a:ext cx="380195" cy="380728"/>
              </a:xfrm>
              <a:custGeom>
                <a:avLst/>
                <a:gdLst>
                  <a:gd name="connsiteX0" fmla="*/ 193709 w 380194"/>
                  <a:gd name="connsiteY0" fmla="*/ 0 h 380728"/>
                  <a:gd name="connsiteX1" fmla="*/ 0 w 380194"/>
                  <a:gd name="connsiteY1" fmla="*/ 193790 h 380728"/>
                  <a:gd name="connsiteX2" fmla="*/ 193519 w 380194"/>
                  <a:gd name="connsiteY2" fmla="*/ 387771 h 380728"/>
                  <a:gd name="connsiteX3" fmla="*/ 387228 w 380194"/>
                  <a:gd name="connsiteY3" fmla="*/ 193981 h 380728"/>
                  <a:gd name="connsiteX4" fmla="*/ 387228 w 380194"/>
                  <a:gd name="connsiteY4" fmla="*/ 193791 h 380728"/>
                  <a:gd name="connsiteX5" fmla="*/ 387228 w 380194"/>
                  <a:gd name="connsiteY5" fmla="*/ 193790 h 380728"/>
                  <a:gd name="connsiteX6" fmla="*/ 193709 w 380194"/>
                  <a:gd name="connsiteY6" fmla="*/ 0 h 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94" h="380728">
                    <a:moveTo>
                      <a:pt x="193709" y="0"/>
                    </a:moveTo>
                    <a:cubicBezTo>
                      <a:pt x="86779" y="-53"/>
                      <a:pt x="52" y="86710"/>
                      <a:pt x="0" y="193790"/>
                    </a:cubicBezTo>
                    <a:cubicBezTo>
                      <a:pt x="-52" y="300871"/>
                      <a:pt x="86589" y="387719"/>
                      <a:pt x="193519" y="387771"/>
                    </a:cubicBezTo>
                    <a:cubicBezTo>
                      <a:pt x="300449" y="387824"/>
                      <a:pt x="387176" y="301061"/>
                      <a:pt x="387228" y="193981"/>
                    </a:cubicBezTo>
                    <a:cubicBezTo>
                      <a:pt x="387228" y="193918"/>
                      <a:pt x="387228" y="193854"/>
                      <a:pt x="387228" y="193791"/>
                    </a:cubicBezTo>
                    <a:lnTo>
                      <a:pt x="387228" y="193790"/>
                    </a:lnTo>
                    <a:cubicBezTo>
                      <a:pt x="387123" y="86806"/>
                      <a:pt x="300543" y="105"/>
                      <a:pt x="193709" y="0"/>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0" name="Freeform 84">
                <a:extLst>
                  <a:ext uri="{FF2B5EF4-FFF2-40B4-BE49-F238E27FC236}">
                    <a16:creationId xmlns:a16="http://schemas.microsoft.com/office/drawing/2014/main" id="{BE0EFF1F-97C1-6619-FAD3-0B53BB1BEC3E}"/>
                  </a:ext>
                </a:extLst>
              </p:cNvPr>
              <p:cNvSpPr/>
              <p:nvPr/>
            </p:nvSpPr>
            <p:spPr>
              <a:xfrm>
                <a:off x="3848100" y="2859473"/>
                <a:ext cx="2072060" cy="1189775"/>
              </a:xfrm>
              <a:custGeom>
                <a:avLst/>
                <a:gdLst>
                  <a:gd name="connsiteX0" fmla="*/ 1938992 w 2072060"/>
                  <a:gd name="connsiteY0" fmla="*/ 570955 h 1189775"/>
                  <a:gd name="connsiteX1" fmla="*/ 1439416 w 2072060"/>
                  <a:gd name="connsiteY1" fmla="*/ 570955 h 1189775"/>
                  <a:gd name="connsiteX2" fmla="*/ 1297509 w 2072060"/>
                  <a:gd name="connsiteY2" fmla="*/ 431513 h 1189775"/>
                  <a:gd name="connsiteX3" fmla="*/ 1297509 w 2072060"/>
                  <a:gd name="connsiteY3" fmla="*/ 58400 h 1189775"/>
                  <a:gd name="connsiteX4" fmla="*/ 1241905 w 2072060"/>
                  <a:gd name="connsiteY4" fmla="*/ 53 h 1189775"/>
                  <a:gd name="connsiteX5" fmla="*/ 62637 w 2072060"/>
                  <a:gd name="connsiteY5" fmla="*/ 53 h 1189775"/>
                  <a:gd name="connsiteX6" fmla="*/ 24 w 2072060"/>
                  <a:gd name="connsiteY6" fmla="*/ 57748 h 1189775"/>
                  <a:gd name="connsiteX7" fmla="*/ 0 w 2072060"/>
                  <a:gd name="connsiteY7" fmla="*/ 58399 h 1189775"/>
                  <a:gd name="connsiteX8" fmla="*/ 0 w 2072060"/>
                  <a:gd name="connsiteY8" fmla="*/ 1135860 h 1189775"/>
                  <a:gd name="connsiteX9" fmla="*/ 62637 w 2072060"/>
                  <a:gd name="connsiteY9" fmla="*/ 1196015 h 1189775"/>
                  <a:gd name="connsiteX10" fmla="*/ 167191 w 2072060"/>
                  <a:gd name="connsiteY10" fmla="*/ 1196015 h 1189775"/>
                  <a:gd name="connsiteX11" fmla="*/ 473434 w 2072060"/>
                  <a:gd name="connsiteY11" fmla="*/ 962626 h 1189775"/>
                  <a:gd name="connsiteX12" fmla="*/ 706496 w 2072060"/>
                  <a:gd name="connsiteY12" fmla="*/ 1196015 h 1189775"/>
                  <a:gd name="connsiteX13" fmla="*/ 1261295 w 2072060"/>
                  <a:gd name="connsiteY13" fmla="*/ 1196015 h 1189775"/>
                  <a:gd name="connsiteX14" fmla="*/ 1567840 w 2072060"/>
                  <a:gd name="connsiteY14" fmla="*/ 963022 h 1189775"/>
                  <a:gd name="connsiteX15" fmla="*/ 1800506 w 2072060"/>
                  <a:gd name="connsiteY15" fmla="*/ 1196015 h 1189775"/>
                  <a:gd name="connsiteX16" fmla="*/ 2011324 w 2072060"/>
                  <a:gd name="connsiteY16" fmla="*/ 1196015 h 1189775"/>
                  <a:gd name="connsiteX17" fmla="*/ 2074056 w 2072060"/>
                  <a:gd name="connsiteY17" fmla="*/ 1135860 h 1189775"/>
                  <a:gd name="connsiteX18" fmla="*/ 2074056 w 2072060"/>
                  <a:gd name="connsiteY18" fmla="*/ 798249 h 1189775"/>
                  <a:gd name="connsiteX19" fmla="*/ 2039078 w 2072060"/>
                  <a:gd name="connsiteY19" fmla="*/ 698689 h 118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2060" h="1189775">
                    <a:moveTo>
                      <a:pt x="1938992" y="570955"/>
                    </a:moveTo>
                    <a:lnTo>
                      <a:pt x="1439416" y="570955"/>
                    </a:lnTo>
                    <a:cubicBezTo>
                      <a:pt x="1362008" y="571122"/>
                      <a:pt x="1298807" y="509019"/>
                      <a:pt x="1297509" y="431513"/>
                    </a:cubicBezTo>
                    <a:lnTo>
                      <a:pt x="1297509" y="58400"/>
                    </a:lnTo>
                    <a:cubicBezTo>
                      <a:pt x="1298199" y="26929"/>
                      <a:pt x="1273330" y="832"/>
                      <a:pt x="1241905" y="53"/>
                    </a:cubicBezTo>
                    <a:lnTo>
                      <a:pt x="62637" y="53"/>
                    </a:lnTo>
                    <a:cubicBezTo>
                      <a:pt x="29437" y="-1329"/>
                      <a:pt x="1404" y="24501"/>
                      <a:pt x="24" y="57748"/>
                    </a:cubicBezTo>
                    <a:cubicBezTo>
                      <a:pt x="15" y="57965"/>
                      <a:pt x="7" y="58182"/>
                      <a:pt x="0" y="58399"/>
                    </a:cubicBezTo>
                    <a:lnTo>
                      <a:pt x="0" y="1135860"/>
                    </a:lnTo>
                    <a:cubicBezTo>
                      <a:pt x="831" y="1169739"/>
                      <a:pt x="28801" y="1196600"/>
                      <a:pt x="62637" y="1196015"/>
                    </a:cubicBezTo>
                    <a:lnTo>
                      <a:pt x="167191" y="1196015"/>
                    </a:lnTo>
                    <a:cubicBezTo>
                      <a:pt x="187399" y="1046881"/>
                      <a:pt x="324509" y="942389"/>
                      <a:pt x="473434" y="962626"/>
                    </a:cubicBezTo>
                    <a:cubicBezTo>
                      <a:pt x="594685" y="979102"/>
                      <a:pt x="690043" y="1074594"/>
                      <a:pt x="706496" y="1196015"/>
                    </a:cubicBezTo>
                    <a:lnTo>
                      <a:pt x="1261295" y="1196015"/>
                    </a:lnTo>
                    <a:cubicBezTo>
                      <a:pt x="1281696" y="1046907"/>
                      <a:pt x="1418941" y="942593"/>
                      <a:pt x="1567840" y="963022"/>
                    </a:cubicBezTo>
                    <a:cubicBezTo>
                      <a:pt x="1688810" y="979620"/>
                      <a:pt x="1783932" y="1074874"/>
                      <a:pt x="1800506" y="1196015"/>
                    </a:cubicBezTo>
                    <a:lnTo>
                      <a:pt x="2011324" y="1196015"/>
                    </a:lnTo>
                    <a:cubicBezTo>
                      <a:pt x="2045177" y="1196601"/>
                      <a:pt x="2073174" y="1169754"/>
                      <a:pt x="2074056" y="1135860"/>
                    </a:cubicBezTo>
                    <a:lnTo>
                      <a:pt x="2074056" y="798249"/>
                    </a:lnTo>
                    <a:cubicBezTo>
                      <a:pt x="2073706" y="762103"/>
                      <a:pt x="2061406" y="727092"/>
                      <a:pt x="2039078" y="698689"/>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1" name="Freeform 85">
                <a:extLst>
                  <a:ext uri="{FF2B5EF4-FFF2-40B4-BE49-F238E27FC236}">
                    <a16:creationId xmlns:a16="http://schemas.microsoft.com/office/drawing/2014/main" id="{9FE3DCB6-E782-E001-B11A-5704873624D7}"/>
                  </a:ext>
                </a:extLst>
              </p:cNvPr>
              <p:cNvSpPr/>
              <p:nvPr/>
            </p:nvSpPr>
            <p:spPr>
              <a:xfrm>
                <a:off x="5982322" y="1206500"/>
                <a:ext cx="2053050" cy="1513394"/>
              </a:xfrm>
              <a:custGeom>
                <a:avLst/>
                <a:gdLst>
                  <a:gd name="connsiteX0" fmla="*/ 0 w 2053050"/>
                  <a:gd name="connsiteY0" fmla="*/ 1434679 h 1513394"/>
                  <a:gd name="connsiteX1" fmla="*/ 0 w 2053050"/>
                  <a:gd name="connsiteY1" fmla="*/ 1513965 h 1513394"/>
                  <a:gd name="connsiteX2" fmla="*/ 2061510 w 2053050"/>
                  <a:gd name="connsiteY2" fmla="*/ 1513965 h 1513394"/>
                  <a:gd name="connsiteX3" fmla="*/ 2061510 w 2053050"/>
                  <a:gd name="connsiteY3" fmla="*/ 1434679 h 1513394"/>
                  <a:gd name="connsiteX4" fmla="*/ 1973400 w 2053050"/>
                  <a:gd name="connsiteY4" fmla="*/ 1434679 h 1513394"/>
                  <a:gd name="connsiteX5" fmla="*/ 1973400 w 2053050"/>
                  <a:gd name="connsiteY5" fmla="*/ 412995 h 1513394"/>
                  <a:gd name="connsiteX6" fmla="*/ 1447591 w 2053050"/>
                  <a:gd name="connsiteY6" fmla="*/ 709677 h 1513394"/>
                  <a:gd name="connsiteX7" fmla="*/ 1447591 w 2053050"/>
                  <a:gd name="connsiteY7" fmla="*/ 412995 h 1513394"/>
                  <a:gd name="connsiteX8" fmla="*/ 927960 w 2053050"/>
                  <a:gd name="connsiteY8" fmla="*/ 708059 h 1513394"/>
                  <a:gd name="connsiteX9" fmla="*/ 927960 w 2053050"/>
                  <a:gd name="connsiteY9" fmla="*/ 412995 h 1513394"/>
                  <a:gd name="connsiteX10" fmla="*/ 408899 w 2053050"/>
                  <a:gd name="connsiteY10" fmla="*/ 709677 h 1513394"/>
                  <a:gd name="connsiteX11" fmla="*/ 408899 w 2053050"/>
                  <a:gd name="connsiteY11" fmla="*/ 0 h 1513394"/>
                  <a:gd name="connsiteX12" fmla="*/ 88395 w 2053050"/>
                  <a:gd name="connsiteY12" fmla="*/ 0 h 1513394"/>
                  <a:gd name="connsiteX13" fmla="*/ 88395 w 2053050"/>
                  <a:gd name="connsiteY13" fmla="*/ 1434679 h 1513394"/>
                  <a:gd name="connsiteX14" fmla="*/ 1621244 w 2053050"/>
                  <a:gd name="connsiteY14" fmla="*/ 1127145 h 1513394"/>
                  <a:gd name="connsiteX15" fmla="*/ 1786534 w 2053050"/>
                  <a:gd name="connsiteY15" fmla="*/ 1127145 h 1513394"/>
                  <a:gd name="connsiteX16" fmla="*/ 1786534 w 2053050"/>
                  <a:gd name="connsiteY16" fmla="*/ 1292762 h 1513394"/>
                  <a:gd name="connsiteX17" fmla="*/ 1621244 w 2053050"/>
                  <a:gd name="connsiteY17" fmla="*/ 1292762 h 1513394"/>
                  <a:gd name="connsiteX18" fmla="*/ 1621244 w 2053050"/>
                  <a:gd name="connsiteY18" fmla="*/ 789344 h 1513394"/>
                  <a:gd name="connsiteX19" fmla="*/ 1786534 w 2053050"/>
                  <a:gd name="connsiteY19" fmla="*/ 789344 h 1513394"/>
                  <a:gd name="connsiteX20" fmla="*/ 1786534 w 2053050"/>
                  <a:gd name="connsiteY20" fmla="*/ 954961 h 1513394"/>
                  <a:gd name="connsiteX21" fmla="*/ 1621244 w 2053050"/>
                  <a:gd name="connsiteY21" fmla="*/ 954961 h 1513394"/>
                  <a:gd name="connsiteX22" fmla="*/ 1110263 w 2053050"/>
                  <a:gd name="connsiteY22" fmla="*/ 1127145 h 1513394"/>
                  <a:gd name="connsiteX23" fmla="*/ 1275648 w 2053050"/>
                  <a:gd name="connsiteY23" fmla="*/ 1127145 h 1513394"/>
                  <a:gd name="connsiteX24" fmla="*/ 1275648 w 2053050"/>
                  <a:gd name="connsiteY24" fmla="*/ 1292762 h 1513394"/>
                  <a:gd name="connsiteX25" fmla="*/ 1110263 w 2053050"/>
                  <a:gd name="connsiteY25" fmla="*/ 1292762 h 1513394"/>
                  <a:gd name="connsiteX26" fmla="*/ 1110263 w 2053050"/>
                  <a:gd name="connsiteY26" fmla="*/ 789344 h 1513394"/>
                  <a:gd name="connsiteX27" fmla="*/ 1275648 w 2053050"/>
                  <a:gd name="connsiteY27" fmla="*/ 789344 h 1513394"/>
                  <a:gd name="connsiteX28" fmla="*/ 1275648 w 2053050"/>
                  <a:gd name="connsiteY28" fmla="*/ 954961 h 1513394"/>
                  <a:gd name="connsiteX29" fmla="*/ 1110263 w 2053050"/>
                  <a:gd name="connsiteY29" fmla="*/ 954961 h 1513394"/>
                  <a:gd name="connsiteX30" fmla="*/ 599757 w 2053050"/>
                  <a:gd name="connsiteY30" fmla="*/ 1127145 h 1513394"/>
                  <a:gd name="connsiteX31" fmla="*/ 764761 w 2053050"/>
                  <a:gd name="connsiteY31" fmla="*/ 1127145 h 1513394"/>
                  <a:gd name="connsiteX32" fmla="*/ 764761 w 2053050"/>
                  <a:gd name="connsiteY32" fmla="*/ 1292762 h 1513394"/>
                  <a:gd name="connsiteX33" fmla="*/ 599377 w 2053050"/>
                  <a:gd name="connsiteY33" fmla="*/ 1292762 h 1513394"/>
                  <a:gd name="connsiteX34" fmla="*/ 599757 w 2053050"/>
                  <a:gd name="connsiteY34" fmla="*/ 789344 h 1513394"/>
                  <a:gd name="connsiteX35" fmla="*/ 764761 w 2053050"/>
                  <a:gd name="connsiteY35" fmla="*/ 789344 h 1513394"/>
                  <a:gd name="connsiteX36" fmla="*/ 764761 w 2053050"/>
                  <a:gd name="connsiteY36" fmla="*/ 954961 h 1513394"/>
                  <a:gd name="connsiteX37" fmla="*/ 599377 w 2053050"/>
                  <a:gd name="connsiteY37" fmla="*/ 954961 h 151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53050" h="1513394">
                    <a:moveTo>
                      <a:pt x="0" y="1434679"/>
                    </a:moveTo>
                    <a:lnTo>
                      <a:pt x="0" y="1513965"/>
                    </a:lnTo>
                    <a:lnTo>
                      <a:pt x="2061510" y="1513965"/>
                    </a:lnTo>
                    <a:lnTo>
                      <a:pt x="2061510" y="1434679"/>
                    </a:lnTo>
                    <a:lnTo>
                      <a:pt x="1973400" y="1434679"/>
                    </a:lnTo>
                    <a:lnTo>
                      <a:pt x="1973400" y="412995"/>
                    </a:lnTo>
                    <a:lnTo>
                      <a:pt x="1447591" y="709677"/>
                    </a:lnTo>
                    <a:lnTo>
                      <a:pt x="1447591" y="412995"/>
                    </a:lnTo>
                    <a:lnTo>
                      <a:pt x="927960" y="708059"/>
                    </a:lnTo>
                    <a:lnTo>
                      <a:pt x="927960" y="412995"/>
                    </a:lnTo>
                    <a:lnTo>
                      <a:pt x="408899" y="709677"/>
                    </a:lnTo>
                    <a:lnTo>
                      <a:pt x="408899" y="0"/>
                    </a:lnTo>
                    <a:lnTo>
                      <a:pt x="88395" y="0"/>
                    </a:lnTo>
                    <a:lnTo>
                      <a:pt x="88395" y="1434679"/>
                    </a:lnTo>
                    <a:close/>
                    <a:moveTo>
                      <a:pt x="1621244" y="1127145"/>
                    </a:moveTo>
                    <a:lnTo>
                      <a:pt x="1786534" y="1127145"/>
                    </a:lnTo>
                    <a:lnTo>
                      <a:pt x="1786534" y="1292762"/>
                    </a:lnTo>
                    <a:lnTo>
                      <a:pt x="1621244" y="1292762"/>
                    </a:lnTo>
                    <a:close/>
                    <a:moveTo>
                      <a:pt x="1621244" y="789344"/>
                    </a:moveTo>
                    <a:lnTo>
                      <a:pt x="1786534" y="789344"/>
                    </a:lnTo>
                    <a:lnTo>
                      <a:pt x="1786534" y="954961"/>
                    </a:lnTo>
                    <a:lnTo>
                      <a:pt x="1621244" y="954961"/>
                    </a:lnTo>
                    <a:close/>
                    <a:moveTo>
                      <a:pt x="1110263" y="1127145"/>
                    </a:moveTo>
                    <a:lnTo>
                      <a:pt x="1275648" y="1127145"/>
                    </a:lnTo>
                    <a:lnTo>
                      <a:pt x="1275648" y="1292762"/>
                    </a:lnTo>
                    <a:lnTo>
                      <a:pt x="1110263" y="1292762"/>
                    </a:lnTo>
                    <a:close/>
                    <a:moveTo>
                      <a:pt x="1110263" y="789344"/>
                    </a:moveTo>
                    <a:lnTo>
                      <a:pt x="1275648" y="789344"/>
                    </a:lnTo>
                    <a:lnTo>
                      <a:pt x="1275648" y="954961"/>
                    </a:lnTo>
                    <a:lnTo>
                      <a:pt x="1110263" y="954961"/>
                    </a:lnTo>
                    <a:close/>
                    <a:moveTo>
                      <a:pt x="599757" y="1127145"/>
                    </a:moveTo>
                    <a:lnTo>
                      <a:pt x="764761" y="1127145"/>
                    </a:lnTo>
                    <a:lnTo>
                      <a:pt x="764761" y="1292762"/>
                    </a:lnTo>
                    <a:lnTo>
                      <a:pt x="599377" y="1292762"/>
                    </a:lnTo>
                    <a:close/>
                    <a:moveTo>
                      <a:pt x="599757" y="789344"/>
                    </a:moveTo>
                    <a:lnTo>
                      <a:pt x="764761" y="789344"/>
                    </a:lnTo>
                    <a:lnTo>
                      <a:pt x="764761" y="954961"/>
                    </a:lnTo>
                    <a:lnTo>
                      <a:pt x="599377" y="954961"/>
                    </a:ln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2" name="Freeform 86">
                <a:extLst>
                  <a:ext uri="{FF2B5EF4-FFF2-40B4-BE49-F238E27FC236}">
                    <a16:creationId xmlns:a16="http://schemas.microsoft.com/office/drawing/2014/main" id="{8500B755-0A86-101E-2313-642442F3DDFC}"/>
                  </a:ext>
                </a:extLst>
              </p:cNvPr>
              <p:cNvSpPr/>
              <p:nvPr/>
            </p:nvSpPr>
            <p:spPr>
              <a:xfrm>
                <a:off x="6046194" y="5532522"/>
                <a:ext cx="256631" cy="76146"/>
              </a:xfrm>
              <a:custGeom>
                <a:avLst/>
                <a:gdLst>
                  <a:gd name="connsiteX0" fmla="*/ 140102 w 256631"/>
                  <a:gd name="connsiteY0" fmla="*/ 80905 h 76145"/>
                  <a:gd name="connsiteX1" fmla="*/ 0 w 256631"/>
                  <a:gd name="connsiteY1" fmla="*/ 76146 h 76145"/>
                  <a:gd name="connsiteX2" fmla="*/ 5228 w 256631"/>
                  <a:gd name="connsiteY2" fmla="*/ 0 h 76145"/>
                  <a:gd name="connsiteX3" fmla="*/ 260433 w 256631"/>
                  <a:gd name="connsiteY3" fmla="*/ 952 h 76145"/>
                  <a:gd name="connsiteX4" fmla="*/ 261669 w 256631"/>
                  <a:gd name="connsiteY4" fmla="*/ 952 h 76145"/>
                  <a:gd name="connsiteX5" fmla="*/ 265566 w 256631"/>
                  <a:gd name="connsiteY5" fmla="*/ 77097 h 76145"/>
                  <a:gd name="connsiteX6" fmla="*/ 140102 w 256631"/>
                  <a:gd name="connsiteY6" fmla="*/ 80905 h 7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631" h="76145">
                    <a:moveTo>
                      <a:pt x="140102" y="80905"/>
                    </a:moveTo>
                    <a:cubicBezTo>
                      <a:pt x="93528" y="80905"/>
                      <a:pt x="46384" y="79286"/>
                      <a:pt x="0" y="76146"/>
                    </a:cubicBezTo>
                    <a:lnTo>
                      <a:pt x="5228" y="0"/>
                    </a:lnTo>
                    <a:cubicBezTo>
                      <a:pt x="90188" y="5791"/>
                      <a:pt x="175432" y="6110"/>
                      <a:pt x="260433" y="952"/>
                    </a:cubicBezTo>
                    <a:lnTo>
                      <a:pt x="261669" y="952"/>
                    </a:lnTo>
                    <a:lnTo>
                      <a:pt x="265566" y="77097"/>
                    </a:lnTo>
                    <a:cubicBezTo>
                      <a:pt x="223840" y="79382"/>
                      <a:pt x="181828" y="80905"/>
                      <a:pt x="140102" y="8090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3" name="Freeform 87">
                <a:extLst>
                  <a:ext uri="{FF2B5EF4-FFF2-40B4-BE49-F238E27FC236}">
                    <a16:creationId xmlns:a16="http://schemas.microsoft.com/office/drawing/2014/main" id="{28FCE442-5BFF-F04A-5266-B050CF0A28BD}"/>
                  </a:ext>
                </a:extLst>
              </p:cNvPr>
              <p:cNvSpPr/>
              <p:nvPr/>
            </p:nvSpPr>
            <p:spPr>
              <a:xfrm>
                <a:off x="5526279" y="5430678"/>
                <a:ext cx="266136" cy="133255"/>
              </a:xfrm>
              <a:custGeom>
                <a:avLst/>
                <a:gdLst>
                  <a:gd name="connsiteX0" fmla="*/ 256631 w 266136"/>
                  <a:gd name="connsiteY0" fmla="*/ 142012 h 133254"/>
                  <a:gd name="connsiteX1" fmla="*/ 0 w 266136"/>
                  <a:gd name="connsiteY1" fmla="*/ 71958 h 133254"/>
                  <a:gd name="connsiteX2" fmla="*/ 24808 w 266136"/>
                  <a:gd name="connsiteY2" fmla="*/ 0 h 133254"/>
                  <a:gd name="connsiteX3" fmla="*/ 271934 w 266136"/>
                  <a:gd name="connsiteY3" fmla="*/ 67389 h 133254"/>
                </a:gdLst>
                <a:ahLst/>
                <a:cxnLst>
                  <a:cxn ang="0">
                    <a:pos x="connsiteX0" y="connsiteY0"/>
                  </a:cxn>
                  <a:cxn ang="0">
                    <a:pos x="connsiteX1" y="connsiteY1"/>
                  </a:cxn>
                  <a:cxn ang="0">
                    <a:pos x="connsiteX2" y="connsiteY2"/>
                  </a:cxn>
                  <a:cxn ang="0">
                    <a:pos x="connsiteX3" y="connsiteY3"/>
                  </a:cxn>
                </a:cxnLst>
                <a:rect l="l" t="t" r="r" b="b"/>
                <a:pathLst>
                  <a:path w="266136" h="133254">
                    <a:moveTo>
                      <a:pt x="256631" y="142012"/>
                    </a:moveTo>
                    <a:cubicBezTo>
                      <a:pt x="169654" y="124288"/>
                      <a:pt x="83927" y="100886"/>
                      <a:pt x="0" y="71958"/>
                    </a:cubicBezTo>
                    <a:lnTo>
                      <a:pt x="24808" y="0"/>
                    </a:lnTo>
                    <a:cubicBezTo>
                      <a:pt x="105620" y="27860"/>
                      <a:pt x="188174" y="50371"/>
                      <a:pt x="271934" y="67389"/>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4" name="Freeform 88">
                <a:extLst>
                  <a:ext uri="{FF2B5EF4-FFF2-40B4-BE49-F238E27FC236}">
                    <a16:creationId xmlns:a16="http://schemas.microsoft.com/office/drawing/2014/main" id="{51DFED3E-C1F9-BA33-4DEA-959E66038FC6}"/>
                  </a:ext>
                </a:extLst>
              </p:cNvPr>
              <p:cNvSpPr/>
              <p:nvPr/>
            </p:nvSpPr>
            <p:spPr>
              <a:xfrm>
                <a:off x="5050750" y="5201765"/>
                <a:ext cx="256631" cy="190364"/>
              </a:xfrm>
              <a:custGeom>
                <a:avLst/>
                <a:gdLst>
                  <a:gd name="connsiteX0" fmla="*/ 229828 w 256631"/>
                  <a:gd name="connsiteY0" fmla="*/ 197598 h 190364"/>
                  <a:gd name="connsiteX1" fmla="*/ 0 w 256631"/>
                  <a:gd name="connsiteY1" fmla="*/ 63106 h 190364"/>
                  <a:gd name="connsiteX2" fmla="*/ 42582 w 256631"/>
                  <a:gd name="connsiteY2" fmla="*/ 0 h 190364"/>
                  <a:gd name="connsiteX3" fmla="*/ 263855 w 256631"/>
                  <a:gd name="connsiteY3" fmla="*/ 129448 h 190364"/>
                </a:gdLst>
                <a:ahLst/>
                <a:cxnLst>
                  <a:cxn ang="0">
                    <a:pos x="connsiteX0" y="connsiteY0"/>
                  </a:cxn>
                  <a:cxn ang="0">
                    <a:pos x="connsiteX1" y="connsiteY1"/>
                  </a:cxn>
                  <a:cxn ang="0">
                    <a:pos x="connsiteX2" y="connsiteY2"/>
                  </a:cxn>
                  <a:cxn ang="0">
                    <a:pos x="connsiteX3" y="connsiteY3"/>
                  </a:cxn>
                </a:cxnLst>
                <a:rect l="l" t="t" r="r" b="b"/>
                <a:pathLst>
                  <a:path w="256631" h="190364">
                    <a:moveTo>
                      <a:pt x="229828" y="197598"/>
                    </a:moveTo>
                    <a:cubicBezTo>
                      <a:pt x="150380" y="157819"/>
                      <a:pt x="73607" y="112893"/>
                      <a:pt x="0" y="63106"/>
                    </a:cubicBezTo>
                    <a:lnTo>
                      <a:pt x="42582" y="0"/>
                    </a:lnTo>
                    <a:cubicBezTo>
                      <a:pt x="113436" y="47945"/>
                      <a:pt x="187352" y="91187"/>
                      <a:pt x="263855" y="129448"/>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25" name="Freeform 89">
                <a:extLst>
                  <a:ext uri="{FF2B5EF4-FFF2-40B4-BE49-F238E27FC236}">
                    <a16:creationId xmlns:a16="http://schemas.microsoft.com/office/drawing/2014/main" id="{02F2661E-CF29-EA20-54E3-55431C7C8BB3}"/>
                  </a:ext>
                </a:extLst>
              </p:cNvPr>
              <p:cNvSpPr/>
              <p:nvPr/>
            </p:nvSpPr>
            <p:spPr>
              <a:xfrm>
                <a:off x="4653067" y="4862536"/>
                <a:ext cx="237622" cy="237955"/>
              </a:xfrm>
              <a:custGeom>
                <a:avLst/>
                <a:gdLst>
                  <a:gd name="connsiteX0" fmla="*/ 187341 w 237621"/>
                  <a:gd name="connsiteY0" fmla="*/ 239192 h 237955"/>
                  <a:gd name="connsiteX1" fmla="*/ 0 w 237621"/>
                  <a:gd name="connsiteY1" fmla="*/ 50066 h 237955"/>
                  <a:gd name="connsiteX2" fmla="*/ 57029 w 237621"/>
                  <a:gd name="connsiteY2" fmla="*/ 0 h 237955"/>
                  <a:gd name="connsiteX3" fmla="*/ 237622 w 237621"/>
                  <a:gd name="connsiteY3" fmla="*/ 182083 h 237955"/>
                </a:gdLst>
                <a:ahLst/>
                <a:cxnLst>
                  <a:cxn ang="0">
                    <a:pos x="connsiteX0" y="connsiteY0"/>
                  </a:cxn>
                  <a:cxn ang="0">
                    <a:pos x="connsiteX1" y="connsiteY1"/>
                  </a:cxn>
                  <a:cxn ang="0">
                    <a:pos x="connsiteX2" y="connsiteY2"/>
                  </a:cxn>
                  <a:cxn ang="0">
                    <a:pos x="connsiteX3" y="connsiteY3"/>
                  </a:cxn>
                </a:cxnLst>
                <a:rect l="l" t="t" r="r" b="b"/>
                <a:pathLst>
                  <a:path w="237621" h="237955">
                    <a:moveTo>
                      <a:pt x="187341" y="239192"/>
                    </a:moveTo>
                    <a:cubicBezTo>
                      <a:pt x="120903" y="180245"/>
                      <a:pt x="58326" y="117072"/>
                      <a:pt x="0" y="50066"/>
                    </a:cubicBezTo>
                    <a:lnTo>
                      <a:pt x="57029" y="0"/>
                    </a:lnTo>
                    <a:cubicBezTo>
                      <a:pt x="113200" y="64570"/>
                      <a:pt x="173526" y="125394"/>
                      <a:pt x="237622" y="182083"/>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37" name="Freeform 90">
                <a:extLst>
                  <a:ext uri="{FF2B5EF4-FFF2-40B4-BE49-F238E27FC236}">
                    <a16:creationId xmlns:a16="http://schemas.microsoft.com/office/drawing/2014/main" id="{75384CF0-55A0-E68D-3616-A85FE15CA9A2}"/>
                  </a:ext>
                </a:extLst>
              </p:cNvPr>
              <p:cNvSpPr/>
              <p:nvPr/>
            </p:nvSpPr>
            <p:spPr>
              <a:xfrm>
                <a:off x="4359747" y="4436216"/>
                <a:ext cx="190097" cy="256991"/>
              </a:xfrm>
              <a:custGeom>
                <a:avLst/>
                <a:gdLst>
                  <a:gd name="connsiteX0" fmla="*/ 132118 w 190097"/>
                  <a:gd name="connsiteY0" fmla="*/ 264511 h 256991"/>
                  <a:gd name="connsiteX1" fmla="*/ 0 w 190097"/>
                  <a:gd name="connsiteY1" fmla="*/ 33409 h 256991"/>
                  <a:gd name="connsiteX2" fmla="*/ 68150 w 190097"/>
                  <a:gd name="connsiteY2" fmla="*/ 0 h 256991"/>
                  <a:gd name="connsiteX3" fmla="*/ 195515 w 190097"/>
                  <a:gd name="connsiteY3" fmla="*/ 222440 h 256991"/>
                </a:gdLst>
                <a:ahLst/>
                <a:cxnLst>
                  <a:cxn ang="0">
                    <a:pos x="connsiteX0" y="connsiteY0"/>
                  </a:cxn>
                  <a:cxn ang="0">
                    <a:pos x="connsiteX1" y="connsiteY1"/>
                  </a:cxn>
                  <a:cxn ang="0">
                    <a:pos x="connsiteX2" y="connsiteY2"/>
                  </a:cxn>
                  <a:cxn ang="0">
                    <a:pos x="connsiteX3" y="connsiteY3"/>
                  </a:cxn>
                </a:cxnLst>
                <a:rect l="l" t="t" r="r" b="b"/>
                <a:pathLst>
                  <a:path w="190097" h="256991">
                    <a:moveTo>
                      <a:pt x="132118" y="264511"/>
                    </a:moveTo>
                    <a:cubicBezTo>
                      <a:pt x="83087" y="190448"/>
                      <a:pt x="38953" y="113249"/>
                      <a:pt x="0" y="33409"/>
                    </a:cubicBezTo>
                    <a:lnTo>
                      <a:pt x="68150" y="0"/>
                    </a:lnTo>
                    <a:cubicBezTo>
                      <a:pt x="105705" y="76855"/>
                      <a:pt x="148251" y="151161"/>
                      <a:pt x="195515" y="222440"/>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38" name="Freeform 91">
                <a:extLst>
                  <a:ext uri="{FF2B5EF4-FFF2-40B4-BE49-F238E27FC236}">
                    <a16:creationId xmlns:a16="http://schemas.microsoft.com/office/drawing/2014/main" id="{9081AF5B-75DE-4ACD-4A48-676429E2C0D4}"/>
                  </a:ext>
                </a:extLst>
              </p:cNvPr>
              <p:cNvSpPr/>
              <p:nvPr/>
            </p:nvSpPr>
            <p:spPr>
              <a:xfrm>
                <a:off x="8040505" y="3967825"/>
                <a:ext cx="133068" cy="266510"/>
              </a:xfrm>
              <a:custGeom>
                <a:avLst/>
                <a:gdLst>
                  <a:gd name="connsiteX0" fmla="*/ 71857 w 133068"/>
                  <a:gd name="connsiteY0" fmla="*/ 272316 h 266509"/>
                  <a:gd name="connsiteX1" fmla="*/ 0 w 133068"/>
                  <a:gd name="connsiteY1" fmla="*/ 247473 h 266509"/>
                  <a:gd name="connsiteX2" fmla="*/ 67485 w 133068"/>
                  <a:gd name="connsiteY2" fmla="*/ 0 h 266509"/>
                  <a:gd name="connsiteX3" fmla="*/ 142003 w 133068"/>
                  <a:gd name="connsiteY3" fmla="*/ 15229 h 266509"/>
                  <a:gd name="connsiteX4" fmla="*/ 71857 w 133068"/>
                  <a:gd name="connsiteY4" fmla="*/ 272316 h 266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068" h="266509">
                    <a:moveTo>
                      <a:pt x="71857" y="272316"/>
                    </a:moveTo>
                    <a:lnTo>
                      <a:pt x="0" y="247473"/>
                    </a:lnTo>
                    <a:cubicBezTo>
                      <a:pt x="27927" y="166565"/>
                      <a:pt x="50471" y="83893"/>
                      <a:pt x="67485" y="0"/>
                    </a:cubicBezTo>
                    <a:lnTo>
                      <a:pt x="142003" y="15229"/>
                    </a:lnTo>
                    <a:cubicBezTo>
                      <a:pt x="124336" y="102387"/>
                      <a:pt x="100902" y="188272"/>
                      <a:pt x="71857" y="272316"/>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39" name="Freeform 92">
                <a:extLst>
                  <a:ext uri="{FF2B5EF4-FFF2-40B4-BE49-F238E27FC236}">
                    <a16:creationId xmlns:a16="http://schemas.microsoft.com/office/drawing/2014/main" id="{E533B196-B657-0787-C6AD-25336523FB3C}"/>
                  </a:ext>
                </a:extLst>
              </p:cNvPr>
              <p:cNvSpPr/>
              <p:nvPr/>
            </p:nvSpPr>
            <p:spPr>
              <a:xfrm>
                <a:off x="8142207" y="3448703"/>
                <a:ext cx="76039" cy="266510"/>
              </a:xfrm>
              <a:custGeom>
                <a:avLst/>
                <a:gdLst>
                  <a:gd name="connsiteX0" fmla="*/ 76039 w 76038"/>
                  <a:gd name="connsiteY0" fmla="*/ 270602 h 266509"/>
                  <a:gd name="connsiteX1" fmla="*/ 0 w 76038"/>
                  <a:gd name="connsiteY1" fmla="*/ 265272 h 266509"/>
                  <a:gd name="connsiteX2" fmla="*/ 4752 w 76038"/>
                  <a:gd name="connsiteY2" fmla="*/ 129257 h 266509"/>
                  <a:gd name="connsiteX3" fmla="*/ 1046 w 76038"/>
                  <a:gd name="connsiteY3" fmla="*/ 8757 h 266509"/>
                  <a:gd name="connsiteX4" fmla="*/ 1046 w 76038"/>
                  <a:gd name="connsiteY4" fmla="*/ 4759 h 266509"/>
                  <a:gd name="connsiteX5" fmla="*/ 77085 w 76038"/>
                  <a:gd name="connsiteY5" fmla="*/ 0 h 266509"/>
                  <a:gd name="connsiteX6" fmla="*/ 77085 w 76038"/>
                  <a:gd name="connsiteY6" fmla="*/ 4093 h 266509"/>
                  <a:gd name="connsiteX7" fmla="*/ 80886 w 76038"/>
                  <a:gd name="connsiteY7" fmla="*/ 129257 h 266509"/>
                  <a:gd name="connsiteX8" fmla="*/ 76039 w 76038"/>
                  <a:gd name="connsiteY8" fmla="*/ 270602 h 26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38" h="266509">
                    <a:moveTo>
                      <a:pt x="76039" y="270602"/>
                    </a:moveTo>
                    <a:lnTo>
                      <a:pt x="0" y="265272"/>
                    </a:lnTo>
                    <a:cubicBezTo>
                      <a:pt x="3136" y="220346"/>
                      <a:pt x="4752" y="174564"/>
                      <a:pt x="4752" y="129257"/>
                    </a:cubicBezTo>
                    <a:cubicBezTo>
                      <a:pt x="4752" y="89376"/>
                      <a:pt x="3517" y="48828"/>
                      <a:pt x="1046" y="8757"/>
                    </a:cubicBezTo>
                    <a:lnTo>
                      <a:pt x="1046" y="4759"/>
                    </a:lnTo>
                    <a:lnTo>
                      <a:pt x="77085" y="0"/>
                    </a:lnTo>
                    <a:lnTo>
                      <a:pt x="77085" y="4093"/>
                    </a:lnTo>
                    <a:cubicBezTo>
                      <a:pt x="79556" y="45783"/>
                      <a:pt x="80886" y="87853"/>
                      <a:pt x="80886" y="129257"/>
                    </a:cubicBezTo>
                    <a:cubicBezTo>
                      <a:pt x="80981" y="175991"/>
                      <a:pt x="79271" y="223487"/>
                      <a:pt x="76039" y="270602"/>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41" name="Freeform 93">
                <a:extLst>
                  <a:ext uri="{FF2B5EF4-FFF2-40B4-BE49-F238E27FC236}">
                    <a16:creationId xmlns:a16="http://schemas.microsoft.com/office/drawing/2014/main" id="{18ADE674-7778-0F79-B354-5E87287676A8}"/>
                  </a:ext>
                </a:extLst>
              </p:cNvPr>
              <p:cNvSpPr/>
              <p:nvPr/>
            </p:nvSpPr>
            <p:spPr>
              <a:xfrm>
                <a:off x="8045447" y="2926439"/>
                <a:ext cx="133068" cy="266510"/>
              </a:xfrm>
              <a:custGeom>
                <a:avLst/>
                <a:gdLst>
                  <a:gd name="connsiteX0" fmla="*/ 65298 w 133068"/>
                  <a:gd name="connsiteY0" fmla="*/ 272221 h 266509"/>
                  <a:gd name="connsiteX1" fmla="*/ 0 w 133068"/>
                  <a:gd name="connsiteY1" fmla="*/ 24176 h 266509"/>
                  <a:gd name="connsiteX2" fmla="*/ 72047 w 133068"/>
                  <a:gd name="connsiteY2" fmla="*/ 0 h 266509"/>
                  <a:gd name="connsiteX3" fmla="*/ 139912 w 133068"/>
                  <a:gd name="connsiteY3" fmla="*/ 257658 h 266509"/>
                </a:gdLst>
                <a:ahLst/>
                <a:cxnLst>
                  <a:cxn ang="0">
                    <a:pos x="connsiteX0" y="connsiteY0"/>
                  </a:cxn>
                  <a:cxn ang="0">
                    <a:pos x="connsiteX1" y="connsiteY1"/>
                  </a:cxn>
                  <a:cxn ang="0">
                    <a:pos x="connsiteX2" y="connsiteY2"/>
                  </a:cxn>
                  <a:cxn ang="0">
                    <a:pos x="connsiteX3" y="connsiteY3"/>
                  </a:cxn>
                </a:cxnLst>
                <a:rect l="l" t="t" r="r" b="b"/>
                <a:pathLst>
                  <a:path w="133068" h="266509">
                    <a:moveTo>
                      <a:pt x="65298" y="272221"/>
                    </a:moveTo>
                    <a:cubicBezTo>
                      <a:pt x="48996" y="188193"/>
                      <a:pt x="27183" y="105332"/>
                      <a:pt x="0" y="24176"/>
                    </a:cubicBezTo>
                    <a:lnTo>
                      <a:pt x="72047" y="0"/>
                    </a:lnTo>
                    <a:cubicBezTo>
                      <a:pt x="100286" y="84303"/>
                      <a:pt x="122957" y="170374"/>
                      <a:pt x="139912" y="257658"/>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42" name="Freeform 94">
                <a:extLst>
                  <a:ext uri="{FF2B5EF4-FFF2-40B4-BE49-F238E27FC236}">
                    <a16:creationId xmlns:a16="http://schemas.microsoft.com/office/drawing/2014/main" id="{A3BDEE9B-6DA3-E5A2-AFE4-F3D5EC676B7F}"/>
                  </a:ext>
                </a:extLst>
              </p:cNvPr>
              <p:cNvSpPr/>
              <p:nvPr/>
            </p:nvSpPr>
            <p:spPr>
              <a:xfrm>
                <a:off x="4366970" y="2437203"/>
                <a:ext cx="190097" cy="256991"/>
              </a:xfrm>
              <a:custGeom>
                <a:avLst/>
                <a:gdLst>
                  <a:gd name="connsiteX0" fmla="*/ 68055 w 190097"/>
                  <a:gd name="connsiteY0" fmla="*/ 264225 h 256991"/>
                  <a:gd name="connsiteX1" fmla="*/ 0 w 190097"/>
                  <a:gd name="connsiteY1" fmla="*/ 230150 h 256991"/>
                  <a:gd name="connsiteX2" fmla="*/ 134209 w 190097"/>
                  <a:gd name="connsiteY2" fmla="*/ 0 h 256991"/>
                  <a:gd name="connsiteX3" fmla="*/ 197226 w 190097"/>
                  <a:gd name="connsiteY3" fmla="*/ 42642 h 256991"/>
                  <a:gd name="connsiteX4" fmla="*/ 68055 w 190097"/>
                  <a:gd name="connsiteY4" fmla="*/ 264225 h 256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097" h="256991">
                    <a:moveTo>
                      <a:pt x="68055" y="264225"/>
                    </a:moveTo>
                    <a:lnTo>
                      <a:pt x="0" y="230150"/>
                    </a:lnTo>
                    <a:cubicBezTo>
                      <a:pt x="39727" y="150612"/>
                      <a:pt x="84557" y="73734"/>
                      <a:pt x="134209" y="0"/>
                    </a:cubicBezTo>
                    <a:lnTo>
                      <a:pt x="197226" y="42642"/>
                    </a:lnTo>
                    <a:cubicBezTo>
                      <a:pt x="149379" y="113596"/>
                      <a:pt x="106229" y="187616"/>
                      <a:pt x="68055" y="26422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43" name="Freeform 95">
                <a:extLst>
                  <a:ext uri="{FF2B5EF4-FFF2-40B4-BE49-F238E27FC236}">
                    <a16:creationId xmlns:a16="http://schemas.microsoft.com/office/drawing/2014/main" id="{0746FD7C-C3E6-61EE-DF75-D9516691D2E1}"/>
                  </a:ext>
                </a:extLst>
              </p:cNvPr>
              <p:cNvSpPr/>
              <p:nvPr/>
            </p:nvSpPr>
            <p:spPr>
              <a:xfrm>
                <a:off x="4663997" y="2038772"/>
                <a:ext cx="237622" cy="237955"/>
              </a:xfrm>
              <a:custGeom>
                <a:avLst/>
                <a:gdLst>
                  <a:gd name="connsiteX0" fmla="*/ 57029 w 237621"/>
                  <a:gd name="connsiteY0" fmla="*/ 238145 h 237955"/>
                  <a:gd name="connsiteX1" fmla="*/ 0 w 237621"/>
                  <a:gd name="connsiteY1" fmla="*/ 187699 h 237955"/>
                  <a:gd name="connsiteX2" fmla="*/ 188767 w 237621"/>
                  <a:gd name="connsiteY2" fmla="*/ 0 h 237955"/>
                  <a:gd name="connsiteX3" fmla="*/ 238762 w 237621"/>
                  <a:gd name="connsiteY3" fmla="*/ 57109 h 237955"/>
                  <a:gd name="connsiteX4" fmla="*/ 57029 w 237621"/>
                  <a:gd name="connsiteY4" fmla="*/ 238145 h 23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1" h="237955">
                    <a:moveTo>
                      <a:pt x="57029" y="238145"/>
                    </a:moveTo>
                    <a:lnTo>
                      <a:pt x="0" y="187699"/>
                    </a:lnTo>
                    <a:cubicBezTo>
                      <a:pt x="58831" y="121138"/>
                      <a:pt x="121884" y="58442"/>
                      <a:pt x="188767" y="0"/>
                    </a:cubicBezTo>
                    <a:lnTo>
                      <a:pt x="238762" y="57109"/>
                    </a:lnTo>
                    <a:cubicBezTo>
                      <a:pt x="174356" y="113474"/>
                      <a:pt x="113652" y="173945"/>
                      <a:pt x="57029" y="23814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45" name="Freeform 96">
                <a:extLst>
                  <a:ext uri="{FF2B5EF4-FFF2-40B4-BE49-F238E27FC236}">
                    <a16:creationId xmlns:a16="http://schemas.microsoft.com/office/drawing/2014/main" id="{78651351-B4FF-0858-3274-97751BCC76AA}"/>
                  </a:ext>
                </a:extLst>
              </p:cNvPr>
              <p:cNvSpPr/>
              <p:nvPr/>
            </p:nvSpPr>
            <p:spPr>
              <a:xfrm>
                <a:off x="5064722" y="1744754"/>
                <a:ext cx="256631" cy="190364"/>
              </a:xfrm>
              <a:custGeom>
                <a:avLst/>
                <a:gdLst>
                  <a:gd name="connsiteX0" fmla="*/ 41631 w 256631"/>
                  <a:gd name="connsiteY0" fmla="*/ 195885 h 190364"/>
                  <a:gd name="connsiteX1" fmla="*/ 0 w 256631"/>
                  <a:gd name="connsiteY1" fmla="*/ 132493 h 190364"/>
                  <a:gd name="connsiteX2" fmla="*/ 230683 w 256631"/>
                  <a:gd name="connsiteY2" fmla="*/ 0 h 190364"/>
                  <a:gd name="connsiteX3" fmla="*/ 264140 w 256631"/>
                  <a:gd name="connsiteY3" fmla="*/ 68436 h 190364"/>
                  <a:gd name="connsiteX4" fmla="*/ 41631 w 256631"/>
                  <a:gd name="connsiteY4" fmla="*/ 195885 h 19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631" h="190364">
                    <a:moveTo>
                      <a:pt x="41631" y="195885"/>
                    </a:moveTo>
                    <a:lnTo>
                      <a:pt x="0" y="132493"/>
                    </a:lnTo>
                    <a:cubicBezTo>
                      <a:pt x="73945" y="83368"/>
                      <a:pt x="151002" y="39110"/>
                      <a:pt x="230683" y="0"/>
                    </a:cubicBezTo>
                    <a:lnTo>
                      <a:pt x="264140" y="68436"/>
                    </a:lnTo>
                    <a:cubicBezTo>
                      <a:pt x="187272" y="106010"/>
                      <a:pt x="112944" y="148584"/>
                      <a:pt x="41631" y="19588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47" name="Freeform 97">
                <a:extLst>
                  <a:ext uri="{FF2B5EF4-FFF2-40B4-BE49-F238E27FC236}">
                    <a16:creationId xmlns:a16="http://schemas.microsoft.com/office/drawing/2014/main" id="{0E6A93EE-480A-3B5B-EB75-B32578B87321}"/>
                  </a:ext>
                </a:extLst>
              </p:cNvPr>
              <p:cNvSpPr/>
              <p:nvPr/>
            </p:nvSpPr>
            <p:spPr>
              <a:xfrm>
                <a:off x="5541201" y="1575901"/>
                <a:ext cx="266136" cy="133255"/>
              </a:xfrm>
              <a:custGeom>
                <a:avLst/>
                <a:gdLst>
                  <a:gd name="connsiteX0" fmla="*/ 24142 w 266136"/>
                  <a:gd name="connsiteY0" fmla="*/ 140013 h 133254"/>
                  <a:gd name="connsiteX1" fmla="*/ 0 w 266136"/>
                  <a:gd name="connsiteY1" fmla="*/ 67770 h 133254"/>
                  <a:gd name="connsiteX2" fmla="*/ 257297 w 266136"/>
                  <a:gd name="connsiteY2" fmla="*/ 0 h 133254"/>
                  <a:gd name="connsiteX3" fmla="*/ 271744 w 266136"/>
                  <a:gd name="connsiteY3" fmla="*/ 74718 h 133254"/>
                  <a:gd name="connsiteX4" fmla="*/ 24142 w 266136"/>
                  <a:gd name="connsiteY4" fmla="*/ 140013 h 13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36" h="133254">
                    <a:moveTo>
                      <a:pt x="24142" y="140013"/>
                    </a:moveTo>
                    <a:lnTo>
                      <a:pt x="0" y="67770"/>
                    </a:lnTo>
                    <a:cubicBezTo>
                      <a:pt x="84189" y="39555"/>
                      <a:pt x="170140" y="16916"/>
                      <a:pt x="257297" y="0"/>
                    </a:cubicBezTo>
                    <a:lnTo>
                      <a:pt x="271744" y="74718"/>
                    </a:lnTo>
                    <a:cubicBezTo>
                      <a:pt x="187867" y="91010"/>
                      <a:pt x="105154" y="112823"/>
                      <a:pt x="24142" y="140013"/>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grpSp>
      </p:grpSp>
      <p:sp>
        <p:nvSpPr>
          <p:cNvPr id="3" name="Title 2"/>
          <p:cNvSpPr>
            <a:spLocks noGrp="1"/>
          </p:cNvSpPr>
          <p:nvPr>
            <p:ph type="title"/>
          </p:nvPr>
        </p:nvSpPr>
        <p:spPr/>
        <p:txBody>
          <a:bodyPr>
            <a:normAutofit fontScale="90000"/>
          </a:bodyPr>
          <a:lstStyle/>
          <a:p>
            <a:r>
              <a:rPr lang="en-US" dirty="0">
                <a:solidFill>
                  <a:schemeClr val="accent3"/>
                </a:solidFill>
              </a:rPr>
              <a:t>Our Supply Chain Practice</a:t>
            </a:r>
          </a:p>
        </p:txBody>
      </p:sp>
      <p:sp>
        <p:nvSpPr>
          <p:cNvPr id="32" name="TextBox 31">
            <a:extLst>
              <a:ext uri="{FF2B5EF4-FFF2-40B4-BE49-F238E27FC236}">
                <a16:creationId xmlns:a16="http://schemas.microsoft.com/office/drawing/2014/main" id="{FC9CB820-EC85-4B91-E193-C17B62A49711}"/>
              </a:ext>
            </a:extLst>
          </p:cNvPr>
          <p:cNvSpPr txBox="1"/>
          <p:nvPr/>
        </p:nvSpPr>
        <p:spPr>
          <a:xfrm>
            <a:off x="8389088" y="6497942"/>
            <a:ext cx="2938066" cy="307777"/>
          </a:xfrm>
          <a:prstGeom prst="rect">
            <a:avLst/>
          </a:prstGeom>
          <a:noFill/>
          <a:ln>
            <a:noFill/>
          </a:ln>
        </p:spPr>
        <p:txBody>
          <a:bodyPr wrap="square">
            <a:spAutoFit/>
          </a:bodyPr>
          <a:lstStyle/>
          <a:p>
            <a:pPr algn="r"/>
            <a:r>
              <a:rPr lang="en-US" sz="700" dirty="0">
                <a:solidFill>
                  <a:schemeClr val="bg1"/>
                </a:solidFill>
                <a:latin typeface="Noto Sans" panose="020B0502040504020204" pitchFamily="34" charset="0"/>
              </a:rPr>
              <a:t>Copyright © 2024 by ScottMadden, Inc.</a:t>
            </a:r>
          </a:p>
          <a:p>
            <a:pPr algn="r"/>
            <a:r>
              <a:rPr lang="en-US" sz="700" dirty="0">
                <a:solidFill>
                  <a:schemeClr val="bg1"/>
                </a:solidFill>
                <a:latin typeface="Noto Sans" panose="020B0502040504020204" pitchFamily="34" charset="0"/>
              </a:rPr>
              <a:t>All rights reserved.</a:t>
            </a:r>
          </a:p>
        </p:txBody>
      </p:sp>
      <p:sp>
        <p:nvSpPr>
          <p:cNvPr id="44" name="Text Placeholder 24">
            <a:extLst>
              <a:ext uri="{FF2B5EF4-FFF2-40B4-BE49-F238E27FC236}">
                <a16:creationId xmlns:a16="http://schemas.microsoft.com/office/drawing/2014/main" id="{B4A06118-3F7B-3671-3F58-FE3A91C48389}"/>
              </a:ext>
            </a:extLst>
          </p:cNvPr>
          <p:cNvSpPr>
            <a:spLocks noGrp="1"/>
          </p:cNvSpPr>
          <p:nvPr>
            <p:ph type="body" sz="quarter" idx="10"/>
          </p:nvPr>
        </p:nvSpPr>
        <p:spPr>
          <a:xfrm>
            <a:off x="438912" y="155448"/>
            <a:ext cx="7726680" cy="338328"/>
          </a:xfrm>
        </p:spPr>
        <p:txBody>
          <a:bodyPr/>
          <a:lstStyle/>
          <a:p>
            <a:r>
              <a:rPr lang="en-US" dirty="0"/>
              <a:t>Introduction to ScottMadden</a:t>
            </a:r>
          </a:p>
        </p:txBody>
      </p:sp>
      <p:sp>
        <p:nvSpPr>
          <p:cNvPr id="54" name="Rounded Rectangle 53">
            <a:extLst>
              <a:ext uri="{FF2B5EF4-FFF2-40B4-BE49-F238E27FC236}">
                <a16:creationId xmlns:a16="http://schemas.microsoft.com/office/drawing/2014/main" id="{AF1144B7-4528-AF0A-EAE5-73A0071B42E1}"/>
              </a:ext>
            </a:extLst>
          </p:cNvPr>
          <p:cNvSpPr/>
          <p:nvPr/>
        </p:nvSpPr>
        <p:spPr>
          <a:xfrm>
            <a:off x="9103893" y="1687777"/>
            <a:ext cx="2310252" cy="777240"/>
          </a:xfrm>
          <a:prstGeom prst="roundRect">
            <a:avLst/>
          </a:prstGeom>
          <a:solidFill>
            <a:schemeClr val="accent3">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latin typeface="Noto Sans" panose="020B0502040504020204" pitchFamily="34" charset="0"/>
                <a:cs typeface="Noto Sans" panose="020B0502040504020204" pitchFamily="34" charset="0"/>
              </a:rPr>
              <a:t>Supply Chain Practice</a:t>
            </a:r>
          </a:p>
        </p:txBody>
      </p:sp>
      <p:sp>
        <p:nvSpPr>
          <p:cNvPr id="27" name="Content Placeholder 9">
            <a:extLst>
              <a:ext uri="{FF2B5EF4-FFF2-40B4-BE49-F238E27FC236}">
                <a16:creationId xmlns:a16="http://schemas.microsoft.com/office/drawing/2014/main" id="{6B89FF6D-459C-6FD2-6139-5C78F0351BB6}"/>
              </a:ext>
            </a:extLst>
          </p:cNvPr>
          <p:cNvSpPr txBox="1">
            <a:spLocks/>
          </p:cNvSpPr>
          <p:nvPr/>
        </p:nvSpPr>
        <p:spPr>
          <a:xfrm>
            <a:off x="438149" y="1115568"/>
            <a:ext cx="6483646" cy="1111759"/>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spcBef>
                <a:spcPts val="0"/>
              </a:spcBef>
              <a:spcAft>
                <a:spcPts val="0"/>
              </a:spcAft>
            </a:pPr>
            <a:r>
              <a:rPr lang="en-US" sz="1600" b="0" dirty="0">
                <a:latin typeface="Noto Sans" panose="020B0502040504020204" pitchFamily="34" charset="0"/>
                <a:cs typeface="Noto Sans" panose="020B0502040504020204" pitchFamily="34" charset="0"/>
              </a:rPr>
              <a:t>We’ve been helping </a:t>
            </a:r>
            <a:r>
              <a:rPr lang="en-US" sz="1600" dirty="0">
                <a:latin typeface="Noto Sans" panose="020B0502040504020204" pitchFamily="34" charset="0"/>
                <a:cs typeface="Noto Sans" panose="020B0502040504020204" pitchFamily="34" charset="0"/>
              </a:rPr>
              <a:t>supply chain organizations </a:t>
            </a:r>
            <a:r>
              <a:rPr lang="en-US" sz="1600" b="0" dirty="0">
                <a:latin typeface="Noto Sans" panose="020B0502040504020204" pitchFamily="34" charset="0"/>
                <a:cs typeface="Noto Sans" panose="020B0502040504020204" pitchFamily="34" charset="0"/>
              </a:rPr>
              <a:t>update their entire end-to-end supply chain processes for nearly </a:t>
            </a:r>
            <a:r>
              <a:rPr lang="en-US" sz="1600" dirty="0">
                <a:latin typeface="Noto Sans" panose="020B0502040504020204" pitchFamily="34" charset="0"/>
                <a:cs typeface="Noto Sans" panose="020B0502040504020204" pitchFamily="34" charset="0"/>
              </a:rPr>
              <a:t>two decades</a:t>
            </a:r>
            <a:r>
              <a:rPr lang="en-US" sz="1600" b="0" dirty="0">
                <a:latin typeface="Noto Sans" panose="020B0502040504020204" pitchFamily="34" charset="0"/>
                <a:cs typeface="Noto Sans" panose="020B0502040504020204" pitchFamily="34" charset="0"/>
              </a:rPr>
              <a:t>. Our solutions provide </a:t>
            </a:r>
            <a:r>
              <a:rPr lang="en-US" sz="1600" dirty="0">
                <a:latin typeface="Noto Sans" panose="020B0502040504020204" pitchFamily="34" charset="0"/>
                <a:cs typeface="Noto Sans" panose="020B0502040504020204" pitchFamily="34" charset="0"/>
              </a:rPr>
              <a:t>lasting improvements </a:t>
            </a:r>
            <a:r>
              <a:rPr lang="en-US" sz="1600" b="0" dirty="0">
                <a:latin typeface="Noto Sans" panose="020B0502040504020204" pitchFamily="34" charset="0"/>
                <a:cs typeface="Noto Sans" panose="020B0502040504020204" pitchFamily="34" charset="0"/>
              </a:rPr>
              <a:t>and allow our clients to </a:t>
            </a:r>
            <a:r>
              <a:rPr lang="en-US" sz="1600" dirty="0">
                <a:latin typeface="Noto Sans" panose="020B0502040504020204" pitchFamily="34" charset="0"/>
                <a:cs typeface="Noto Sans" panose="020B0502040504020204" pitchFamily="34" charset="0"/>
              </a:rPr>
              <a:t>better serve their customers</a:t>
            </a:r>
            <a:r>
              <a:rPr lang="en-US" sz="1600" b="0" dirty="0">
                <a:latin typeface="Noto Sans" panose="020B0502040504020204" pitchFamily="34" charset="0"/>
                <a:cs typeface="Noto Sans" panose="020B0502040504020204" pitchFamily="34" charset="0"/>
              </a:rPr>
              <a:t>—whether internal customers in the business units or external customers such as suppliers.</a:t>
            </a:r>
          </a:p>
        </p:txBody>
      </p:sp>
      <p:sp>
        <p:nvSpPr>
          <p:cNvPr id="28" name="Content Placeholder 9">
            <a:extLst>
              <a:ext uri="{FF2B5EF4-FFF2-40B4-BE49-F238E27FC236}">
                <a16:creationId xmlns:a16="http://schemas.microsoft.com/office/drawing/2014/main" id="{BEE82C84-01AD-75FE-5446-F26A8D63C5B7}"/>
              </a:ext>
            </a:extLst>
          </p:cNvPr>
          <p:cNvSpPr txBox="1">
            <a:spLocks/>
          </p:cNvSpPr>
          <p:nvPr/>
        </p:nvSpPr>
        <p:spPr>
          <a:xfrm>
            <a:off x="438147" y="2587622"/>
            <a:ext cx="3262057" cy="1890815"/>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1500" dirty="0">
                <a:solidFill>
                  <a:schemeClr val="accent3"/>
                </a:solidFill>
                <a:latin typeface="Noto Sans" panose="020B0502040504020204" pitchFamily="34" charset="0"/>
                <a:cs typeface="Noto Sans" panose="020B0502040504020204" pitchFamily="34" charset="0"/>
              </a:rPr>
              <a:t>OUR WORK IN SUPPLY CHAIN</a:t>
            </a:r>
          </a:p>
          <a:p>
            <a:pPr>
              <a:lnSpc>
                <a:spcPts val="1400"/>
              </a:lnSpc>
              <a:spcBef>
                <a:spcPts val="0"/>
              </a:spcBef>
              <a:spcAft>
                <a:spcPts val="0"/>
              </a:spcAft>
            </a:pPr>
            <a:r>
              <a:rPr lang="en-US" sz="1200" b="0" dirty="0">
                <a:latin typeface="Noto Sans" panose="020B0502040504020204" pitchFamily="34" charset="0"/>
                <a:cs typeface="Noto Sans" panose="020B0502040504020204" pitchFamily="34" charset="0"/>
              </a:rPr>
              <a:t>Through our deep expertise and practical know-how, we assist clients across the full range of supply chain processes and have the unique ability to create alignment between the supply chain function and its customers and stakeholders.</a:t>
            </a:r>
          </a:p>
        </p:txBody>
      </p:sp>
      <p:sp>
        <p:nvSpPr>
          <p:cNvPr id="29" name="Content Placeholder 9">
            <a:extLst>
              <a:ext uri="{FF2B5EF4-FFF2-40B4-BE49-F238E27FC236}">
                <a16:creationId xmlns:a16="http://schemas.microsoft.com/office/drawing/2014/main" id="{6C79F0BD-8F6F-EFCD-D0A4-A1EC20BD2E36}"/>
              </a:ext>
            </a:extLst>
          </p:cNvPr>
          <p:cNvSpPr txBox="1">
            <a:spLocks/>
          </p:cNvSpPr>
          <p:nvPr/>
        </p:nvSpPr>
        <p:spPr>
          <a:xfrm>
            <a:off x="3981403" y="2587620"/>
            <a:ext cx="3262006" cy="1815881"/>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1500" dirty="0">
                <a:solidFill>
                  <a:schemeClr val="accent3"/>
                </a:solidFill>
                <a:latin typeface="Noto Sans" panose="020B0502040504020204" pitchFamily="34" charset="0"/>
                <a:cs typeface="Noto Sans" panose="020B0502040504020204" pitchFamily="34" charset="0"/>
              </a:rPr>
              <a:t>OUR FOCUS</a:t>
            </a:r>
          </a:p>
          <a:p>
            <a:pPr>
              <a:lnSpc>
                <a:spcPts val="1400"/>
              </a:lnSpc>
              <a:spcBef>
                <a:spcPts val="0"/>
              </a:spcBef>
              <a:spcAft>
                <a:spcPts val="0"/>
              </a:spcAft>
            </a:pPr>
            <a:r>
              <a:rPr lang="en-US" sz="1200" b="0" dirty="0">
                <a:latin typeface="Noto Sans" panose="020B0502040504020204" pitchFamily="34" charset="0"/>
                <a:cs typeface="Noto Sans" panose="020B0502040504020204" pitchFamily="34" charset="0"/>
              </a:rPr>
              <a:t>Our teams bring a proven approach to service delivery design and supply chain optimization. We work hand-in-hand with you to assess current operations, models, and processes, design practical solutions, and implement changes to improve your supply chain operations.</a:t>
            </a:r>
          </a:p>
        </p:txBody>
      </p:sp>
      <p:sp>
        <p:nvSpPr>
          <p:cNvPr id="30" name="Content Placeholder 9">
            <a:extLst>
              <a:ext uri="{FF2B5EF4-FFF2-40B4-BE49-F238E27FC236}">
                <a16:creationId xmlns:a16="http://schemas.microsoft.com/office/drawing/2014/main" id="{DEBAC849-6F73-9485-D016-BE4721BD63D5}"/>
              </a:ext>
            </a:extLst>
          </p:cNvPr>
          <p:cNvSpPr txBox="1">
            <a:spLocks/>
          </p:cNvSpPr>
          <p:nvPr/>
        </p:nvSpPr>
        <p:spPr>
          <a:xfrm>
            <a:off x="438149" y="4570880"/>
            <a:ext cx="6696298" cy="398333"/>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900"/>
              </a:lnSpc>
              <a:spcBef>
                <a:spcPts val="0"/>
              </a:spcBef>
              <a:spcAft>
                <a:spcPts val="0"/>
              </a:spcAft>
            </a:pPr>
            <a:r>
              <a:rPr lang="en-US" sz="1500" b="0" dirty="0">
                <a:latin typeface="Noto Sans" panose="020B0502040504020204" pitchFamily="34" charset="0"/>
                <a:cs typeface="Noto Sans" panose="020B0502040504020204" pitchFamily="34" charset="0"/>
              </a:rPr>
              <a:t>Our end-to-end </a:t>
            </a:r>
            <a:r>
              <a:rPr lang="en-US" sz="1500" dirty="0">
                <a:solidFill>
                  <a:schemeClr val="accent3"/>
                </a:solidFill>
                <a:latin typeface="Noto Sans" panose="020B0502040504020204" pitchFamily="34" charset="0"/>
                <a:cs typeface="Noto Sans" panose="020B0502040504020204" pitchFamily="34" charset="0"/>
              </a:rPr>
              <a:t>supply chain </a:t>
            </a:r>
            <a:r>
              <a:rPr lang="en-US" sz="1500" b="0" dirty="0">
                <a:latin typeface="Noto Sans" panose="020B0502040504020204" pitchFamily="34" charset="0"/>
                <a:cs typeface="Noto Sans" panose="020B0502040504020204" pitchFamily="34" charset="0"/>
              </a:rPr>
              <a:t>areas of experience:</a:t>
            </a:r>
          </a:p>
        </p:txBody>
      </p:sp>
      <p:sp>
        <p:nvSpPr>
          <p:cNvPr id="31" name="TextBox 30">
            <a:extLst>
              <a:ext uri="{FF2B5EF4-FFF2-40B4-BE49-F238E27FC236}">
                <a16:creationId xmlns:a16="http://schemas.microsoft.com/office/drawing/2014/main" id="{BE154C09-2582-A797-17CA-FB617156A8CF}"/>
              </a:ext>
            </a:extLst>
          </p:cNvPr>
          <p:cNvSpPr txBox="1"/>
          <p:nvPr/>
        </p:nvSpPr>
        <p:spPr>
          <a:xfrm>
            <a:off x="374648" y="5044149"/>
            <a:ext cx="2946401" cy="501676"/>
          </a:xfrm>
          <a:prstGeom prst="rect">
            <a:avLst/>
          </a:prstGeom>
          <a:noFill/>
          <a:ln>
            <a:noFill/>
          </a:ln>
        </p:spPr>
        <p:txBody>
          <a:bodyPr wrap="square">
            <a:spAutoFit/>
          </a:bodyPr>
          <a:lstStyle/>
          <a:p>
            <a:pPr marL="228600" marR="0" lvl="1" indent="-228600" algn="l" defTabSz="914400" rtl="0" eaLnBrk="1" fontAlgn="auto" latinLnBrk="0" hangingPunct="1">
              <a:lnSpc>
                <a:spcPct val="90000"/>
              </a:lnSpc>
              <a:spcBef>
                <a:spcPts val="250"/>
              </a:spcBef>
              <a:spcAft>
                <a:spcPts val="250"/>
              </a:spcAft>
              <a:buClr>
                <a:schemeClr val="tx1"/>
              </a:buClr>
              <a:buSzTx/>
              <a:buFont typeface="Wingdings" panose="05000000000000000000" pitchFamily="2" charset="2"/>
              <a:buChar char=""/>
              <a:tabLst/>
              <a:defRPr/>
            </a:pPr>
            <a:r>
              <a:rPr kumimoji="0" lang="en-US" sz="1200" b="0" i="0" u="none" strike="noStrike" kern="1200" cap="none" spc="0" normalizeH="0" baseline="0" noProof="0" dirty="0">
                <a:ln>
                  <a:noFill/>
                </a:ln>
                <a:solidFill>
                  <a:srgbClr val="5E5F62"/>
                </a:solidFill>
                <a:effectLst/>
                <a:uLnTx/>
                <a:uFillTx/>
                <a:latin typeface="Noto Sans" panose="020B0502040504020204" pitchFamily="34" charset="0"/>
                <a:ea typeface="+mn-ea"/>
                <a:cs typeface="Noto Sans" panose="020B0502040504020204" pitchFamily="34" charset="0"/>
              </a:rPr>
              <a:t>Demand planning and forecasting</a:t>
            </a:r>
          </a:p>
          <a:p>
            <a:pPr marL="228600" marR="0" lvl="1" indent="-228600" algn="l" defTabSz="914400" rtl="0" eaLnBrk="1" fontAlgn="auto" latinLnBrk="0" hangingPunct="1">
              <a:lnSpc>
                <a:spcPct val="90000"/>
              </a:lnSpc>
              <a:spcBef>
                <a:spcPts val="250"/>
              </a:spcBef>
              <a:spcAft>
                <a:spcPts val="250"/>
              </a:spcAft>
              <a:buClr>
                <a:schemeClr val="tx1"/>
              </a:buClr>
              <a:buSzTx/>
              <a:buFont typeface="Wingdings" panose="05000000000000000000" pitchFamily="2" charset="2"/>
              <a:buChar char=""/>
              <a:tabLst/>
              <a:defRPr/>
            </a:pPr>
            <a:r>
              <a:rPr kumimoji="0" lang="en-US" sz="1200" b="0" i="0" u="none" strike="noStrike" kern="1200" cap="none" spc="0" normalizeH="0" baseline="0" noProof="0" dirty="0">
                <a:ln>
                  <a:noFill/>
                </a:ln>
                <a:solidFill>
                  <a:srgbClr val="5E5F62"/>
                </a:solidFill>
                <a:effectLst/>
                <a:uLnTx/>
                <a:uFillTx/>
                <a:latin typeface="Noto Sans" panose="020B0502040504020204" pitchFamily="34" charset="0"/>
                <a:ea typeface="+mn-ea"/>
                <a:cs typeface="Noto Sans" panose="020B0502040504020204" pitchFamily="34" charset="0"/>
              </a:rPr>
              <a:t>Strategic procurement</a:t>
            </a:r>
          </a:p>
        </p:txBody>
      </p:sp>
      <p:sp>
        <p:nvSpPr>
          <p:cNvPr id="33" name="TextBox 32">
            <a:extLst>
              <a:ext uri="{FF2B5EF4-FFF2-40B4-BE49-F238E27FC236}">
                <a16:creationId xmlns:a16="http://schemas.microsoft.com/office/drawing/2014/main" id="{A11E746C-019B-77E8-A3E4-CE1A03D44090}"/>
              </a:ext>
            </a:extLst>
          </p:cNvPr>
          <p:cNvSpPr txBox="1"/>
          <p:nvPr/>
        </p:nvSpPr>
        <p:spPr>
          <a:xfrm>
            <a:off x="3150992" y="5044149"/>
            <a:ext cx="2706624" cy="501676"/>
          </a:xfrm>
          <a:prstGeom prst="rect">
            <a:avLst/>
          </a:prstGeom>
          <a:noFill/>
          <a:ln>
            <a:noFill/>
          </a:ln>
        </p:spPr>
        <p:txBody>
          <a:bodyPr wrap="square" rtlCol="0">
            <a:spAutoFit/>
          </a:bodyPr>
          <a:lstStyle/>
          <a:p>
            <a:pPr marL="228600" lvl="1" indent="-228600">
              <a:lnSpc>
                <a:spcPct val="90000"/>
              </a:lnSpc>
              <a:spcBef>
                <a:spcPts val="250"/>
              </a:spcBef>
              <a:spcAft>
                <a:spcPts val="250"/>
              </a:spcAft>
              <a:buClr>
                <a:schemeClr val="tx1"/>
              </a:buClr>
              <a:buFont typeface="Wingdings" panose="05000000000000000000" pitchFamily="2" charset="2"/>
              <a:buChar char=""/>
              <a:defRPr/>
            </a:pPr>
            <a:r>
              <a:rPr lang="en-US" sz="1200" dirty="0">
                <a:solidFill>
                  <a:srgbClr val="5E5F62"/>
                </a:solidFill>
                <a:latin typeface="Noto Sans" panose="020B0502040504020204" pitchFamily="34" charset="0"/>
                <a:cs typeface="Noto Sans" panose="020B0502040504020204" pitchFamily="34" charset="0"/>
              </a:rPr>
              <a:t>Operational procurement</a:t>
            </a:r>
          </a:p>
          <a:p>
            <a:pPr marL="228600" lvl="1" indent="-228600">
              <a:lnSpc>
                <a:spcPct val="90000"/>
              </a:lnSpc>
              <a:spcBef>
                <a:spcPts val="250"/>
              </a:spcBef>
              <a:spcAft>
                <a:spcPts val="250"/>
              </a:spcAft>
              <a:buClr>
                <a:schemeClr val="tx1"/>
              </a:buClr>
              <a:buFont typeface="Wingdings" panose="05000000000000000000" pitchFamily="2" charset="2"/>
              <a:buChar char=""/>
              <a:defRPr/>
            </a:pPr>
            <a:r>
              <a:rPr lang="en-US" sz="1200" dirty="0">
                <a:solidFill>
                  <a:srgbClr val="5E5F62"/>
                </a:solidFill>
                <a:latin typeface="Noto Sans" panose="020B0502040504020204" pitchFamily="34" charset="0"/>
                <a:cs typeface="Noto Sans" panose="020B0502040504020204" pitchFamily="34" charset="0"/>
              </a:rPr>
              <a:t>Logistics</a:t>
            </a:r>
          </a:p>
        </p:txBody>
      </p:sp>
      <p:sp>
        <p:nvSpPr>
          <p:cNvPr id="34" name="TextBox 33">
            <a:extLst>
              <a:ext uri="{FF2B5EF4-FFF2-40B4-BE49-F238E27FC236}">
                <a16:creationId xmlns:a16="http://schemas.microsoft.com/office/drawing/2014/main" id="{685BF825-EE94-341E-EF8E-8CD436E3835B}"/>
              </a:ext>
            </a:extLst>
          </p:cNvPr>
          <p:cNvSpPr txBox="1"/>
          <p:nvPr/>
        </p:nvSpPr>
        <p:spPr>
          <a:xfrm>
            <a:off x="5332096" y="5044149"/>
            <a:ext cx="2706624" cy="501676"/>
          </a:xfrm>
          <a:prstGeom prst="rect">
            <a:avLst/>
          </a:prstGeom>
          <a:noFill/>
          <a:ln>
            <a:noFill/>
          </a:ln>
        </p:spPr>
        <p:txBody>
          <a:bodyPr wrap="square" rtlCol="0">
            <a:spAutoFit/>
          </a:bodyPr>
          <a:lstStyle/>
          <a:p>
            <a:pPr marL="228600" lvl="1" indent="-228600">
              <a:lnSpc>
                <a:spcPct val="90000"/>
              </a:lnSpc>
              <a:spcBef>
                <a:spcPts val="250"/>
              </a:spcBef>
              <a:spcAft>
                <a:spcPts val="250"/>
              </a:spcAft>
              <a:buClr>
                <a:schemeClr val="tx1"/>
              </a:buClr>
              <a:buFont typeface="Wingdings" panose="05000000000000000000" pitchFamily="2" charset="2"/>
              <a:buChar char=""/>
              <a:defRPr/>
            </a:pPr>
            <a:r>
              <a:rPr lang="en-US" sz="1200" dirty="0">
                <a:solidFill>
                  <a:srgbClr val="5E5F62"/>
                </a:solidFill>
                <a:latin typeface="Noto Sans" panose="020B0502040504020204" pitchFamily="34" charset="0"/>
                <a:cs typeface="Noto Sans" panose="020B0502040504020204" pitchFamily="34" charset="0"/>
              </a:rPr>
              <a:t>Materials management</a:t>
            </a:r>
          </a:p>
          <a:p>
            <a:pPr marL="228600" lvl="1" indent="-228600">
              <a:lnSpc>
                <a:spcPct val="90000"/>
              </a:lnSpc>
              <a:spcBef>
                <a:spcPts val="250"/>
              </a:spcBef>
              <a:spcAft>
                <a:spcPts val="250"/>
              </a:spcAft>
              <a:buClr>
                <a:schemeClr val="tx1"/>
              </a:buClr>
              <a:buFont typeface="Wingdings" panose="05000000000000000000" pitchFamily="2" charset="2"/>
              <a:buChar char=""/>
              <a:defRPr/>
            </a:pPr>
            <a:r>
              <a:rPr lang="en-US" sz="1200" dirty="0">
                <a:solidFill>
                  <a:srgbClr val="5E5F62"/>
                </a:solidFill>
                <a:latin typeface="Noto Sans" panose="020B0502040504020204" pitchFamily="34" charset="0"/>
                <a:cs typeface="Noto Sans" panose="020B0502040504020204" pitchFamily="34" charset="0"/>
              </a:rPr>
              <a:t>Accounts payable</a:t>
            </a:r>
          </a:p>
        </p:txBody>
      </p:sp>
    </p:spTree>
    <p:extLst>
      <p:ext uri="{BB962C8B-B14F-4D97-AF65-F5344CB8AC3E}">
        <p14:creationId xmlns:p14="http://schemas.microsoft.com/office/powerpoint/2010/main" val="737612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A picture containing text, person&#10;&#10;Description automatically generated">
            <a:extLst>
              <a:ext uri="{FF2B5EF4-FFF2-40B4-BE49-F238E27FC236}">
                <a16:creationId xmlns:a16="http://schemas.microsoft.com/office/drawing/2014/main" id="{BF5EE862-DB1C-6016-6299-FBEC6947FAC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07097" y="0"/>
            <a:ext cx="4484903" cy="6858000"/>
          </a:xfrm>
          <a:prstGeom prst="rect">
            <a:avLst/>
          </a:prstGeom>
        </p:spPr>
      </p:pic>
      <p:grpSp>
        <p:nvGrpSpPr>
          <p:cNvPr id="31" name="Group 30">
            <a:extLst>
              <a:ext uri="{FF2B5EF4-FFF2-40B4-BE49-F238E27FC236}">
                <a16:creationId xmlns:a16="http://schemas.microsoft.com/office/drawing/2014/main" id="{771BD93A-CC63-6CCF-7794-CEE138D28737}"/>
              </a:ext>
            </a:extLst>
          </p:cNvPr>
          <p:cNvGrpSpPr/>
          <p:nvPr/>
        </p:nvGrpSpPr>
        <p:grpSpPr>
          <a:xfrm>
            <a:off x="11122717" y="294202"/>
            <a:ext cx="777240" cy="777240"/>
            <a:chOff x="6381380" y="4789308"/>
            <a:chExt cx="777240" cy="777240"/>
          </a:xfrm>
        </p:grpSpPr>
        <p:sp>
          <p:nvSpPr>
            <p:cNvPr id="33" name="Oval 32">
              <a:extLst>
                <a:ext uri="{FF2B5EF4-FFF2-40B4-BE49-F238E27FC236}">
                  <a16:creationId xmlns:a16="http://schemas.microsoft.com/office/drawing/2014/main" id="{14D4BF4E-828F-2DDE-2F20-F5387672E887}"/>
                </a:ext>
              </a:extLst>
            </p:cNvPr>
            <p:cNvSpPr>
              <a:spLocks noChangeAspect="1"/>
            </p:cNvSpPr>
            <p:nvPr/>
          </p:nvSpPr>
          <p:spPr>
            <a:xfrm>
              <a:off x="6381380" y="4789308"/>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34" name="Oval 33">
              <a:extLst>
                <a:ext uri="{FF2B5EF4-FFF2-40B4-BE49-F238E27FC236}">
                  <a16:creationId xmlns:a16="http://schemas.microsoft.com/office/drawing/2014/main" id="{866D4121-0CF7-2DB7-D99E-4766553FDF26}"/>
                </a:ext>
              </a:extLst>
            </p:cNvPr>
            <p:cNvSpPr/>
            <p:nvPr/>
          </p:nvSpPr>
          <p:spPr>
            <a:xfrm>
              <a:off x="6446150" y="4854078"/>
              <a:ext cx="647700" cy="647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nvGrpSpPr>
            <p:cNvPr id="35" name="Graphic 154">
              <a:extLst>
                <a:ext uri="{FF2B5EF4-FFF2-40B4-BE49-F238E27FC236}">
                  <a16:creationId xmlns:a16="http://schemas.microsoft.com/office/drawing/2014/main" id="{7B102129-E252-6AEB-0CDF-396512814EA0}"/>
                </a:ext>
              </a:extLst>
            </p:cNvPr>
            <p:cNvGrpSpPr>
              <a:grpSpLocks noChangeAspect="1"/>
            </p:cNvGrpSpPr>
            <p:nvPr/>
          </p:nvGrpSpPr>
          <p:grpSpPr>
            <a:xfrm>
              <a:off x="6529277" y="4949516"/>
              <a:ext cx="442194" cy="437198"/>
              <a:chOff x="3848100" y="1206500"/>
              <a:chExt cx="4495800" cy="4445000"/>
            </a:xfrm>
            <a:solidFill>
              <a:schemeClr val="bg1"/>
            </a:solidFill>
          </p:grpSpPr>
          <p:sp>
            <p:nvSpPr>
              <p:cNvPr id="36" name="Freeform 80">
                <a:extLst>
                  <a:ext uri="{FF2B5EF4-FFF2-40B4-BE49-F238E27FC236}">
                    <a16:creationId xmlns:a16="http://schemas.microsoft.com/office/drawing/2014/main" id="{347C8E9E-9A51-13A0-3012-1DDB476269E9}"/>
                  </a:ext>
                </a:extLst>
              </p:cNvPr>
              <p:cNvSpPr/>
              <p:nvPr/>
            </p:nvSpPr>
            <p:spPr>
              <a:xfrm>
                <a:off x="6162914" y="4225743"/>
                <a:ext cx="2176614" cy="1418212"/>
              </a:xfrm>
              <a:custGeom>
                <a:avLst/>
                <a:gdLst>
                  <a:gd name="connsiteX0" fmla="*/ 1745378 w 2176613"/>
                  <a:gd name="connsiteY0" fmla="*/ 1247196 h 1418211"/>
                  <a:gd name="connsiteX1" fmla="*/ 1745378 w 2176613"/>
                  <a:gd name="connsiteY1" fmla="*/ 1284127 h 1418211"/>
                  <a:gd name="connsiteX2" fmla="*/ 439790 w 2176613"/>
                  <a:gd name="connsiteY2" fmla="*/ 1284983 h 1418211"/>
                  <a:gd name="connsiteX3" fmla="*/ 439790 w 2176613"/>
                  <a:gd name="connsiteY3" fmla="*/ 1241009 h 1418211"/>
                  <a:gd name="connsiteX4" fmla="*/ 439790 w 2176613"/>
                  <a:gd name="connsiteY4" fmla="*/ 1241009 h 1418211"/>
                  <a:gd name="connsiteX5" fmla="*/ 439790 w 2176613"/>
                  <a:gd name="connsiteY5" fmla="*/ 1214549 h 1418211"/>
                  <a:gd name="connsiteX6" fmla="*/ 564114 w 2176613"/>
                  <a:gd name="connsiteY6" fmla="*/ 1006195 h 1418211"/>
                  <a:gd name="connsiteX7" fmla="*/ 868745 w 2176613"/>
                  <a:gd name="connsiteY7" fmla="*/ 897212 h 1418211"/>
                  <a:gd name="connsiteX8" fmla="*/ 892792 w 2176613"/>
                  <a:gd name="connsiteY8" fmla="*/ 820495 h 1418211"/>
                  <a:gd name="connsiteX9" fmla="*/ 820650 w 2176613"/>
                  <a:gd name="connsiteY9" fmla="*/ 644218 h 1418211"/>
                  <a:gd name="connsiteX10" fmla="*/ 763051 w 2176613"/>
                  <a:gd name="connsiteY10" fmla="*/ 543040 h 1418211"/>
                  <a:gd name="connsiteX11" fmla="*/ 786623 w 2176613"/>
                  <a:gd name="connsiteY11" fmla="*/ 423015 h 1418211"/>
                  <a:gd name="connsiteX12" fmla="*/ 791755 w 2176613"/>
                  <a:gd name="connsiteY12" fmla="*/ 423015 h 1418211"/>
                  <a:gd name="connsiteX13" fmla="*/ 784817 w 2176613"/>
                  <a:gd name="connsiteY13" fmla="*/ 261205 h 1418211"/>
                  <a:gd name="connsiteX14" fmla="*/ 866748 w 2176613"/>
                  <a:gd name="connsiteY14" fmla="*/ 115767 h 1418211"/>
                  <a:gd name="connsiteX15" fmla="*/ 942787 w 2176613"/>
                  <a:gd name="connsiteY15" fmla="*/ 52376 h 1418211"/>
                  <a:gd name="connsiteX16" fmla="*/ 1017210 w 2176613"/>
                  <a:gd name="connsiteY16" fmla="*/ 14303 h 1418211"/>
                  <a:gd name="connsiteX17" fmla="*/ 1017211 w 2176613"/>
                  <a:gd name="connsiteY17" fmla="*/ 14303 h 1418211"/>
                  <a:gd name="connsiteX18" fmla="*/ 1083745 w 2176613"/>
                  <a:gd name="connsiteY18" fmla="*/ 1359 h 1418211"/>
                  <a:gd name="connsiteX19" fmla="*/ 1112830 w 2176613"/>
                  <a:gd name="connsiteY19" fmla="*/ 26 h 1418211"/>
                  <a:gd name="connsiteX20" fmla="*/ 1252076 w 2176613"/>
                  <a:gd name="connsiteY20" fmla="*/ 37147 h 1418211"/>
                  <a:gd name="connsiteX21" fmla="*/ 1334008 w 2176613"/>
                  <a:gd name="connsiteY21" fmla="*/ 114339 h 1418211"/>
                  <a:gd name="connsiteX22" fmla="*/ 1417746 w 2176613"/>
                  <a:gd name="connsiteY22" fmla="*/ 441670 h 1418211"/>
                  <a:gd name="connsiteX23" fmla="*/ 1417746 w 2176613"/>
                  <a:gd name="connsiteY23" fmla="*/ 441670 h 1418211"/>
                  <a:gd name="connsiteX24" fmla="*/ 1428866 w 2176613"/>
                  <a:gd name="connsiteY24" fmla="*/ 559696 h 1418211"/>
                  <a:gd name="connsiteX25" fmla="*/ 1370031 w 2176613"/>
                  <a:gd name="connsiteY25" fmla="*/ 660875 h 1418211"/>
                  <a:gd name="connsiteX26" fmla="*/ 1358435 w 2176613"/>
                  <a:gd name="connsiteY26" fmla="*/ 657068 h 1418211"/>
                  <a:gd name="connsiteX27" fmla="*/ 1293422 w 2176613"/>
                  <a:gd name="connsiteY27" fmla="*/ 818306 h 1418211"/>
                  <a:gd name="connsiteX28" fmla="*/ 1322507 w 2176613"/>
                  <a:gd name="connsiteY28" fmla="*/ 904541 h 1418211"/>
                  <a:gd name="connsiteX29" fmla="*/ 1622480 w 2176613"/>
                  <a:gd name="connsiteY29" fmla="*/ 1006862 h 1418211"/>
                  <a:gd name="connsiteX30" fmla="*/ 1746804 w 2176613"/>
                  <a:gd name="connsiteY30" fmla="*/ 1214549 h 1418211"/>
                  <a:gd name="connsiteX31" fmla="*/ 1745378 w 2176613"/>
                  <a:gd name="connsiteY31" fmla="*/ 1247196 h 1418211"/>
                  <a:gd name="connsiteX32" fmla="*/ 2114452 w 2176613"/>
                  <a:gd name="connsiteY32" fmla="*/ 870561 h 1418211"/>
                  <a:gd name="connsiteX33" fmla="*/ 2022540 w 2176613"/>
                  <a:gd name="connsiteY33" fmla="*/ 835629 h 1418211"/>
                  <a:gd name="connsiteX34" fmla="*/ 1875310 w 2176613"/>
                  <a:gd name="connsiteY34" fmla="*/ 783660 h 1418211"/>
                  <a:gd name="connsiteX35" fmla="*/ 1857821 w 2176613"/>
                  <a:gd name="connsiteY35" fmla="*/ 771571 h 1418211"/>
                  <a:gd name="connsiteX36" fmla="*/ 1857821 w 2176613"/>
                  <a:gd name="connsiteY36" fmla="*/ 764528 h 1418211"/>
                  <a:gd name="connsiteX37" fmla="*/ 1857821 w 2176613"/>
                  <a:gd name="connsiteY37" fmla="*/ 764528 h 1418211"/>
                  <a:gd name="connsiteX38" fmla="*/ 1857821 w 2176613"/>
                  <a:gd name="connsiteY38" fmla="*/ 722077 h 1418211"/>
                  <a:gd name="connsiteX39" fmla="*/ 2055902 w 2176613"/>
                  <a:gd name="connsiteY39" fmla="*/ 660875 h 1418211"/>
                  <a:gd name="connsiteX40" fmla="*/ 1979863 w 2176613"/>
                  <a:gd name="connsiteY40" fmla="*/ 465466 h 1418211"/>
                  <a:gd name="connsiteX41" fmla="*/ 1824459 w 2176613"/>
                  <a:gd name="connsiteY41" fmla="*/ 160884 h 1418211"/>
                  <a:gd name="connsiteX42" fmla="*/ 1648619 w 2176613"/>
                  <a:gd name="connsiteY42" fmla="*/ 134613 h 1418211"/>
                  <a:gd name="connsiteX43" fmla="*/ 1506046 w 2176613"/>
                  <a:gd name="connsiteY43" fmla="*/ 423681 h 1418211"/>
                  <a:gd name="connsiteX44" fmla="*/ 1480573 w 2176613"/>
                  <a:gd name="connsiteY44" fmla="*/ 605098 h 1418211"/>
                  <a:gd name="connsiteX45" fmla="*/ 1449207 w 2176613"/>
                  <a:gd name="connsiteY45" fmla="*/ 674962 h 1418211"/>
                  <a:gd name="connsiteX46" fmla="*/ 1445405 w 2176613"/>
                  <a:gd name="connsiteY46" fmla="*/ 680292 h 1418211"/>
                  <a:gd name="connsiteX47" fmla="*/ 1623050 w 2176613"/>
                  <a:gd name="connsiteY47" fmla="*/ 724742 h 1418211"/>
                  <a:gd name="connsiteX48" fmla="*/ 1623050 w 2176613"/>
                  <a:gd name="connsiteY48" fmla="*/ 771191 h 1418211"/>
                  <a:gd name="connsiteX49" fmla="*/ 1605562 w 2176613"/>
                  <a:gd name="connsiteY49" fmla="*/ 783279 h 1418211"/>
                  <a:gd name="connsiteX50" fmla="*/ 1458616 w 2176613"/>
                  <a:gd name="connsiteY50" fmla="*/ 835629 h 1418211"/>
                  <a:gd name="connsiteX51" fmla="*/ 1383148 w 2176613"/>
                  <a:gd name="connsiteY51" fmla="*/ 862946 h 1418211"/>
                  <a:gd name="connsiteX52" fmla="*/ 1637593 w 2176613"/>
                  <a:gd name="connsiteY52" fmla="*/ 946516 h 1418211"/>
                  <a:gd name="connsiteX53" fmla="*/ 1807920 w 2176613"/>
                  <a:gd name="connsiteY53" fmla="*/ 1180188 h 1418211"/>
                  <a:gd name="connsiteX54" fmla="*/ 2178610 w 2176613"/>
                  <a:gd name="connsiteY54" fmla="*/ 1058640 h 1418211"/>
                  <a:gd name="connsiteX55" fmla="*/ 2178610 w 2176613"/>
                  <a:gd name="connsiteY55" fmla="*/ 959366 h 1418211"/>
                  <a:gd name="connsiteX56" fmla="*/ 2114452 w 2176613"/>
                  <a:gd name="connsiteY56" fmla="*/ 870561 h 1418211"/>
                  <a:gd name="connsiteX57" fmla="*/ 547575 w 2176613"/>
                  <a:gd name="connsiteY57" fmla="*/ 946135 h 1418211"/>
                  <a:gd name="connsiteX58" fmla="*/ 793276 w 2176613"/>
                  <a:gd name="connsiteY58" fmla="*/ 862565 h 1418211"/>
                  <a:gd name="connsiteX59" fmla="*/ 718663 w 2176613"/>
                  <a:gd name="connsiteY59" fmla="*/ 835629 h 1418211"/>
                  <a:gd name="connsiteX60" fmla="*/ 571242 w 2176613"/>
                  <a:gd name="connsiteY60" fmla="*/ 783660 h 1418211"/>
                  <a:gd name="connsiteX61" fmla="*/ 553753 w 2176613"/>
                  <a:gd name="connsiteY61" fmla="*/ 771381 h 1418211"/>
                  <a:gd name="connsiteX62" fmla="*/ 553753 w 2176613"/>
                  <a:gd name="connsiteY62" fmla="*/ 764528 h 1418211"/>
                  <a:gd name="connsiteX63" fmla="*/ 553753 w 2176613"/>
                  <a:gd name="connsiteY63" fmla="*/ 764528 h 1418211"/>
                  <a:gd name="connsiteX64" fmla="*/ 553753 w 2176613"/>
                  <a:gd name="connsiteY64" fmla="*/ 722077 h 1418211"/>
                  <a:gd name="connsiteX65" fmla="*/ 748888 w 2176613"/>
                  <a:gd name="connsiteY65" fmla="*/ 663730 h 1418211"/>
                  <a:gd name="connsiteX66" fmla="*/ 744896 w 2176613"/>
                  <a:gd name="connsiteY66" fmla="*/ 658019 h 1418211"/>
                  <a:gd name="connsiteX67" fmla="*/ 675796 w 2176613"/>
                  <a:gd name="connsiteY67" fmla="*/ 465466 h 1418211"/>
                  <a:gd name="connsiteX68" fmla="*/ 520392 w 2176613"/>
                  <a:gd name="connsiteY68" fmla="*/ 160884 h 1418211"/>
                  <a:gd name="connsiteX69" fmla="*/ 344552 w 2176613"/>
                  <a:gd name="connsiteY69" fmla="*/ 134423 h 1418211"/>
                  <a:gd name="connsiteX70" fmla="*/ 201979 w 2176613"/>
                  <a:gd name="connsiteY70" fmla="*/ 423491 h 1418211"/>
                  <a:gd name="connsiteX71" fmla="*/ 118431 w 2176613"/>
                  <a:gd name="connsiteY71" fmla="*/ 658876 h 1418211"/>
                  <a:gd name="connsiteX72" fmla="*/ 319364 w 2176613"/>
                  <a:gd name="connsiteY72" fmla="*/ 724076 h 1418211"/>
                  <a:gd name="connsiteX73" fmla="*/ 319364 w 2176613"/>
                  <a:gd name="connsiteY73" fmla="*/ 770905 h 1418211"/>
                  <a:gd name="connsiteX74" fmla="*/ 301875 w 2176613"/>
                  <a:gd name="connsiteY74" fmla="*/ 782993 h 1418211"/>
                  <a:gd name="connsiteX75" fmla="*/ 154454 w 2176613"/>
                  <a:gd name="connsiteY75" fmla="*/ 835629 h 1418211"/>
                  <a:gd name="connsiteX76" fmla="*/ 62542 w 2176613"/>
                  <a:gd name="connsiteY76" fmla="*/ 870275 h 1418211"/>
                  <a:gd name="connsiteX77" fmla="*/ 0 w 2176613"/>
                  <a:gd name="connsiteY77" fmla="*/ 959175 h 1418211"/>
                  <a:gd name="connsiteX78" fmla="*/ 0 w 2176613"/>
                  <a:gd name="connsiteY78" fmla="*/ 1058165 h 1418211"/>
                  <a:gd name="connsiteX79" fmla="*/ 378484 w 2176613"/>
                  <a:gd name="connsiteY79" fmla="*/ 1180188 h 1418211"/>
                  <a:gd name="connsiteX80" fmla="*/ 547956 w 2176613"/>
                  <a:gd name="connsiteY80" fmla="*/ 946135 h 141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176613" h="1418211">
                    <a:moveTo>
                      <a:pt x="1745378" y="1247196"/>
                    </a:moveTo>
                    <a:lnTo>
                      <a:pt x="1745378" y="1284127"/>
                    </a:lnTo>
                    <a:cubicBezTo>
                      <a:pt x="1330991" y="1474422"/>
                      <a:pt x="854426" y="1474735"/>
                      <a:pt x="439790" y="1284983"/>
                    </a:cubicBezTo>
                    <a:lnTo>
                      <a:pt x="439790" y="1241009"/>
                    </a:lnTo>
                    <a:lnTo>
                      <a:pt x="439790" y="1241009"/>
                    </a:lnTo>
                    <a:lnTo>
                      <a:pt x="439790" y="1214549"/>
                    </a:lnTo>
                    <a:cubicBezTo>
                      <a:pt x="439790" y="1142496"/>
                      <a:pt x="456234" y="1032656"/>
                      <a:pt x="564114" y="1006195"/>
                    </a:cubicBezTo>
                    <a:cubicBezTo>
                      <a:pt x="668807" y="979388"/>
                      <a:pt x="770788" y="942903"/>
                      <a:pt x="868745" y="897212"/>
                    </a:cubicBezTo>
                    <a:cubicBezTo>
                      <a:pt x="881270" y="873282"/>
                      <a:pt x="889415" y="847300"/>
                      <a:pt x="892792" y="820495"/>
                    </a:cubicBezTo>
                    <a:cubicBezTo>
                      <a:pt x="854353" y="768730"/>
                      <a:pt x="829544" y="708109"/>
                      <a:pt x="820650" y="644218"/>
                    </a:cubicBezTo>
                    <a:cubicBezTo>
                      <a:pt x="805252" y="643076"/>
                      <a:pt x="784817" y="621945"/>
                      <a:pt x="763051" y="543040"/>
                    </a:cubicBezTo>
                    <a:cubicBezTo>
                      <a:pt x="735106" y="443003"/>
                      <a:pt x="761340" y="423015"/>
                      <a:pt x="786623" y="423015"/>
                    </a:cubicBezTo>
                    <a:lnTo>
                      <a:pt x="791755" y="423015"/>
                    </a:lnTo>
                    <a:cubicBezTo>
                      <a:pt x="773256" y="371002"/>
                      <a:pt x="770838" y="314615"/>
                      <a:pt x="784817" y="261205"/>
                    </a:cubicBezTo>
                    <a:cubicBezTo>
                      <a:pt x="798320" y="206131"/>
                      <a:pt x="826660" y="155824"/>
                      <a:pt x="866748" y="115767"/>
                    </a:cubicBezTo>
                    <a:cubicBezTo>
                      <a:pt x="889280" y="91464"/>
                      <a:pt x="914836" y="70159"/>
                      <a:pt x="942787" y="52376"/>
                    </a:cubicBezTo>
                    <a:cubicBezTo>
                      <a:pt x="965614" y="36128"/>
                      <a:pt x="990686" y="23302"/>
                      <a:pt x="1017210" y="14303"/>
                    </a:cubicBezTo>
                    <a:lnTo>
                      <a:pt x="1017211" y="14303"/>
                    </a:lnTo>
                    <a:cubicBezTo>
                      <a:pt x="1038653" y="6813"/>
                      <a:pt x="1061061" y="2453"/>
                      <a:pt x="1083745" y="1359"/>
                    </a:cubicBezTo>
                    <a:cubicBezTo>
                      <a:pt x="1093820" y="502"/>
                      <a:pt x="1103515" y="26"/>
                      <a:pt x="1112830" y="26"/>
                    </a:cubicBezTo>
                    <a:cubicBezTo>
                      <a:pt x="1161771" y="-658"/>
                      <a:pt x="1209952" y="12186"/>
                      <a:pt x="1252076" y="37147"/>
                    </a:cubicBezTo>
                    <a:cubicBezTo>
                      <a:pt x="1285861" y="54975"/>
                      <a:pt x="1314179" y="81655"/>
                      <a:pt x="1334008" y="114339"/>
                    </a:cubicBezTo>
                    <a:cubicBezTo>
                      <a:pt x="1334008" y="114340"/>
                      <a:pt x="1483234" y="124810"/>
                      <a:pt x="1417746" y="441670"/>
                    </a:cubicBezTo>
                    <a:lnTo>
                      <a:pt x="1417746" y="441670"/>
                    </a:lnTo>
                    <a:cubicBezTo>
                      <a:pt x="1437896" y="448524"/>
                      <a:pt x="1452153" y="476602"/>
                      <a:pt x="1428866" y="559696"/>
                    </a:cubicBezTo>
                    <a:cubicBezTo>
                      <a:pt x="1405579" y="642790"/>
                      <a:pt x="1385524" y="660875"/>
                      <a:pt x="1370031" y="660875"/>
                    </a:cubicBezTo>
                    <a:cubicBezTo>
                      <a:pt x="1365883" y="660734"/>
                      <a:pt x="1361861" y="659413"/>
                      <a:pt x="1358435" y="657068"/>
                    </a:cubicBezTo>
                    <a:cubicBezTo>
                      <a:pt x="1349474" y="715116"/>
                      <a:pt x="1327223" y="770302"/>
                      <a:pt x="1293422" y="818306"/>
                    </a:cubicBezTo>
                    <a:cubicBezTo>
                      <a:pt x="1296618" y="848854"/>
                      <a:pt x="1306552" y="878309"/>
                      <a:pt x="1322507" y="904541"/>
                    </a:cubicBezTo>
                    <a:cubicBezTo>
                      <a:pt x="1419506" y="946881"/>
                      <a:pt x="1519840" y="981105"/>
                      <a:pt x="1622480" y="1006862"/>
                    </a:cubicBezTo>
                    <a:cubicBezTo>
                      <a:pt x="1730170" y="1033322"/>
                      <a:pt x="1747469" y="1142496"/>
                      <a:pt x="1746804" y="1214549"/>
                    </a:cubicBezTo>
                    <a:cubicBezTo>
                      <a:pt x="1746519" y="1225875"/>
                      <a:pt x="1746043" y="1237392"/>
                      <a:pt x="1745378" y="1247196"/>
                    </a:cubicBezTo>
                    <a:close/>
                    <a:moveTo>
                      <a:pt x="2114452" y="870561"/>
                    </a:moveTo>
                    <a:cubicBezTo>
                      <a:pt x="2084965" y="856083"/>
                      <a:pt x="2054194" y="844389"/>
                      <a:pt x="2022540" y="835629"/>
                    </a:cubicBezTo>
                    <a:cubicBezTo>
                      <a:pt x="1972153" y="822280"/>
                      <a:pt x="1922918" y="804901"/>
                      <a:pt x="1875310" y="783660"/>
                    </a:cubicBezTo>
                    <a:cubicBezTo>
                      <a:pt x="1864474" y="776711"/>
                      <a:pt x="1857821" y="771571"/>
                      <a:pt x="1857821" y="771571"/>
                    </a:cubicBezTo>
                    <a:lnTo>
                      <a:pt x="1857821" y="764528"/>
                    </a:lnTo>
                    <a:lnTo>
                      <a:pt x="1857821" y="764528"/>
                    </a:lnTo>
                    <a:lnTo>
                      <a:pt x="1857821" y="722077"/>
                    </a:lnTo>
                    <a:cubicBezTo>
                      <a:pt x="1857821" y="722077"/>
                      <a:pt x="1990889" y="726074"/>
                      <a:pt x="2055902" y="660875"/>
                    </a:cubicBezTo>
                    <a:cubicBezTo>
                      <a:pt x="2055902" y="660875"/>
                      <a:pt x="1963040" y="634605"/>
                      <a:pt x="1979863" y="465466"/>
                    </a:cubicBezTo>
                    <a:cubicBezTo>
                      <a:pt x="1996687" y="296328"/>
                      <a:pt x="1959047" y="147939"/>
                      <a:pt x="1824459" y="160884"/>
                    </a:cubicBezTo>
                    <a:cubicBezTo>
                      <a:pt x="1824459" y="160884"/>
                      <a:pt x="1765623" y="89973"/>
                      <a:pt x="1648619" y="134613"/>
                    </a:cubicBezTo>
                    <a:cubicBezTo>
                      <a:pt x="1608413" y="149747"/>
                      <a:pt x="1500533" y="188487"/>
                      <a:pt x="1506046" y="423681"/>
                    </a:cubicBezTo>
                    <a:cubicBezTo>
                      <a:pt x="1508327" y="514865"/>
                      <a:pt x="1496066" y="570928"/>
                      <a:pt x="1480573" y="605098"/>
                    </a:cubicBezTo>
                    <a:cubicBezTo>
                      <a:pt x="1473027" y="629589"/>
                      <a:pt x="1462492" y="653055"/>
                      <a:pt x="1449207" y="674962"/>
                    </a:cubicBezTo>
                    <a:lnTo>
                      <a:pt x="1445405" y="680292"/>
                    </a:lnTo>
                    <a:cubicBezTo>
                      <a:pt x="1472494" y="699328"/>
                      <a:pt x="1526671" y="724742"/>
                      <a:pt x="1623050" y="724742"/>
                    </a:cubicBezTo>
                    <a:lnTo>
                      <a:pt x="1623050" y="771191"/>
                    </a:lnTo>
                    <a:cubicBezTo>
                      <a:pt x="1623050" y="771191"/>
                      <a:pt x="1616397" y="776330"/>
                      <a:pt x="1605562" y="783279"/>
                    </a:cubicBezTo>
                    <a:cubicBezTo>
                      <a:pt x="1558004" y="804505"/>
                      <a:pt x="1508875" y="822008"/>
                      <a:pt x="1458616" y="835629"/>
                    </a:cubicBezTo>
                    <a:cubicBezTo>
                      <a:pt x="1432761" y="842667"/>
                      <a:pt x="1407521" y="851802"/>
                      <a:pt x="1383148" y="862946"/>
                    </a:cubicBezTo>
                    <a:cubicBezTo>
                      <a:pt x="1465942" y="896633"/>
                      <a:pt x="1550959" y="924555"/>
                      <a:pt x="1637593" y="946516"/>
                    </a:cubicBezTo>
                    <a:cubicBezTo>
                      <a:pt x="1738630" y="971454"/>
                      <a:pt x="1799651" y="1055975"/>
                      <a:pt x="1807920" y="1180188"/>
                    </a:cubicBezTo>
                    <a:cubicBezTo>
                      <a:pt x="1908672" y="1171526"/>
                      <a:pt x="2104092" y="1143733"/>
                      <a:pt x="2178610" y="1058640"/>
                    </a:cubicBezTo>
                    <a:lnTo>
                      <a:pt x="2178610" y="959366"/>
                    </a:lnTo>
                    <a:cubicBezTo>
                      <a:pt x="2174295" y="920530"/>
                      <a:pt x="2149937" y="886814"/>
                      <a:pt x="2114452" y="870561"/>
                    </a:cubicBezTo>
                    <a:close/>
                    <a:moveTo>
                      <a:pt x="547575" y="946135"/>
                    </a:moveTo>
                    <a:cubicBezTo>
                      <a:pt x="631496" y="924636"/>
                      <a:pt x="713640" y="896697"/>
                      <a:pt x="793276" y="862565"/>
                    </a:cubicBezTo>
                    <a:cubicBezTo>
                      <a:pt x="769113" y="851729"/>
                      <a:pt x="744172" y="842725"/>
                      <a:pt x="718663" y="835629"/>
                    </a:cubicBezTo>
                    <a:cubicBezTo>
                      <a:pt x="668183" y="822382"/>
                      <a:pt x="618877" y="805000"/>
                      <a:pt x="571242" y="783660"/>
                    </a:cubicBezTo>
                    <a:cubicBezTo>
                      <a:pt x="560597" y="776711"/>
                      <a:pt x="553753" y="771381"/>
                      <a:pt x="553753" y="771381"/>
                    </a:cubicBezTo>
                    <a:lnTo>
                      <a:pt x="553753" y="764528"/>
                    </a:lnTo>
                    <a:lnTo>
                      <a:pt x="553753" y="764528"/>
                    </a:lnTo>
                    <a:lnTo>
                      <a:pt x="553753" y="722077"/>
                    </a:lnTo>
                    <a:cubicBezTo>
                      <a:pt x="553753" y="722077"/>
                      <a:pt x="684065" y="725789"/>
                      <a:pt x="748888" y="663730"/>
                    </a:cubicBezTo>
                    <a:lnTo>
                      <a:pt x="744896" y="658019"/>
                    </a:lnTo>
                    <a:cubicBezTo>
                      <a:pt x="722655" y="648501"/>
                      <a:pt x="661824" y="605955"/>
                      <a:pt x="675796" y="465466"/>
                    </a:cubicBezTo>
                    <a:cubicBezTo>
                      <a:pt x="692524" y="296423"/>
                      <a:pt x="654980" y="147939"/>
                      <a:pt x="520392" y="160884"/>
                    </a:cubicBezTo>
                    <a:cubicBezTo>
                      <a:pt x="520392" y="160884"/>
                      <a:pt x="461556" y="89973"/>
                      <a:pt x="344552" y="134423"/>
                    </a:cubicBezTo>
                    <a:cubicBezTo>
                      <a:pt x="304346" y="149747"/>
                      <a:pt x="196466" y="188487"/>
                      <a:pt x="201979" y="423491"/>
                    </a:cubicBezTo>
                    <a:cubicBezTo>
                      <a:pt x="207491" y="658495"/>
                      <a:pt x="118431" y="658876"/>
                      <a:pt x="118431" y="658876"/>
                    </a:cubicBezTo>
                    <a:cubicBezTo>
                      <a:pt x="118431" y="658876"/>
                      <a:pt x="164244" y="725503"/>
                      <a:pt x="319364" y="724076"/>
                    </a:cubicBezTo>
                    <a:lnTo>
                      <a:pt x="319364" y="770905"/>
                    </a:lnTo>
                    <a:cubicBezTo>
                      <a:pt x="319364" y="770905"/>
                      <a:pt x="312520" y="776045"/>
                      <a:pt x="301875" y="782993"/>
                    </a:cubicBezTo>
                    <a:cubicBezTo>
                      <a:pt x="254180" y="804361"/>
                      <a:pt x="204890" y="821961"/>
                      <a:pt x="154454" y="835629"/>
                    </a:cubicBezTo>
                    <a:cubicBezTo>
                      <a:pt x="122780" y="844206"/>
                      <a:pt x="92002" y="855808"/>
                      <a:pt x="62542" y="870275"/>
                    </a:cubicBezTo>
                    <a:cubicBezTo>
                      <a:pt x="27619" y="886935"/>
                      <a:pt x="3910" y="920637"/>
                      <a:pt x="0" y="959175"/>
                    </a:cubicBezTo>
                    <a:lnTo>
                      <a:pt x="0" y="1058165"/>
                    </a:lnTo>
                    <a:cubicBezTo>
                      <a:pt x="74138" y="1143067"/>
                      <a:pt x="275641" y="1171336"/>
                      <a:pt x="378484" y="1180188"/>
                    </a:cubicBezTo>
                    <a:cubicBezTo>
                      <a:pt x="385898" y="1055309"/>
                      <a:pt x="446729" y="971073"/>
                      <a:pt x="547956" y="94613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48" name="Freeform 81">
                <a:extLst>
                  <a:ext uri="{FF2B5EF4-FFF2-40B4-BE49-F238E27FC236}">
                    <a16:creationId xmlns:a16="http://schemas.microsoft.com/office/drawing/2014/main" id="{12ADA32B-5311-7639-5B92-1B345C6CB8CE}"/>
                  </a:ext>
                </a:extLst>
              </p:cNvPr>
              <p:cNvSpPr/>
              <p:nvPr/>
            </p:nvSpPr>
            <p:spPr>
              <a:xfrm>
                <a:off x="5224214" y="2987165"/>
                <a:ext cx="513263" cy="361692"/>
              </a:xfrm>
              <a:custGeom>
                <a:avLst/>
                <a:gdLst>
                  <a:gd name="connsiteX0" fmla="*/ 63302 w 513262"/>
                  <a:gd name="connsiteY0" fmla="*/ 364547 h 361691"/>
                  <a:gd name="connsiteX1" fmla="*/ 517920 w 513262"/>
                  <a:gd name="connsiteY1" fmla="*/ 364547 h 361691"/>
                  <a:gd name="connsiteX2" fmla="*/ 368884 w 513262"/>
                  <a:gd name="connsiteY2" fmla="*/ 85664 h 361691"/>
                  <a:gd name="connsiteX3" fmla="*/ 226311 w 513262"/>
                  <a:gd name="connsiteY3" fmla="*/ 0 h 361691"/>
                  <a:gd name="connsiteX4" fmla="*/ 0 w 513262"/>
                  <a:gd name="connsiteY4" fmla="*/ 0 h 361691"/>
                  <a:gd name="connsiteX5" fmla="*/ 0 w 513262"/>
                  <a:gd name="connsiteY5" fmla="*/ 303821 h 361691"/>
                  <a:gd name="connsiteX6" fmla="*/ 63302 w 513262"/>
                  <a:gd name="connsiteY6" fmla="*/ 364547 h 36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262" h="361691">
                    <a:moveTo>
                      <a:pt x="63302" y="364547"/>
                    </a:moveTo>
                    <a:lnTo>
                      <a:pt x="517920" y="364547"/>
                    </a:lnTo>
                    <a:lnTo>
                      <a:pt x="368884" y="85664"/>
                    </a:lnTo>
                    <a:cubicBezTo>
                      <a:pt x="340802" y="32936"/>
                      <a:pt x="285985" y="0"/>
                      <a:pt x="226311" y="0"/>
                    </a:cubicBezTo>
                    <a:lnTo>
                      <a:pt x="0" y="0"/>
                    </a:lnTo>
                    <a:lnTo>
                      <a:pt x="0" y="303821"/>
                    </a:lnTo>
                    <a:cubicBezTo>
                      <a:pt x="1282" y="337852"/>
                      <a:pt x="29296" y="364725"/>
                      <a:pt x="63302" y="364547"/>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49" name="Freeform 82">
                <a:extLst>
                  <a:ext uri="{FF2B5EF4-FFF2-40B4-BE49-F238E27FC236}">
                    <a16:creationId xmlns:a16="http://schemas.microsoft.com/office/drawing/2014/main" id="{2493A305-3024-334F-3169-A986668470D0}"/>
                  </a:ext>
                </a:extLst>
              </p:cNvPr>
              <p:cNvSpPr/>
              <p:nvPr/>
            </p:nvSpPr>
            <p:spPr>
              <a:xfrm>
                <a:off x="4091234" y="3899580"/>
                <a:ext cx="380195" cy="380728"/>
              </a:xfrm>
              <a:custGeom>
                <a:avLst/>
                <a:gdLst>
                  <a:gd name="connsiteX0" fmla="*/ 387038 w 380194"/>
                  <a:gd name="connsiteY0" fmla="*/ 193790 h 380728"/>
                  <a:gd name="connsiteX1" fmla="*/ 193519 w 380194"/>
                  <a:gd name="connsiteY1" fmla="*/ 387581 h 380728"/>
                  <a:gd name="connsiteX2" fmla="*/ 0 w 380194"/>
                  <a:gd name="connsiteY2" fmla="*/ 193790 h 380728"/>
                  <a:gd name="connsiteX3" fmla="*/ 193519 w 380194"/>
                  <a:gd name="connsiteY3" fmla="*/ 0 h 380728"/>
                  <a:gd name="connsiteX4" fmla="*/ 387038 w 380194"/>
                  <a:gd name="connsiteY4" fmla="*/ 193790 h 380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94" h="380728">
                    <a:moveTo>
                      <a:pt x="387038" y="193790"/>
                    </a:moveTo>
                    <a:cubicBezTo>
                      <a:pt x="387038" y="300818"/>
                      <a:pt x="300397" y="387581"/>
                      <a:pt x="193519" y="387581"/>
                    </a:cubicBezTo>
                    <a:cubicBezTo>
                      <a:pt x="86641" y="387581"/>
                      <a:pt x="0" y="300818"/>
                      <a:pt x="0" y="193790"/>
                    </a:cubicBezTo>
                    <a:cubicBezTo>
                      <a:pt x="0" y="86763"/>
                      <a:pt x="86641" y="0"/>
                      <a:pt x="193519" y="0"/>
                    </a:cubicBezTo>
                    <a:cubicBezTo>
                      <a:pt x="300397" y="0"/>
                      <a:pt x="387038" y="86763"/>
                      <a:pt x="387038" y="193790"/>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50" name="Freeform 83">
                <a:extLst>
                  <a:ext uri="{FF2B5EF4-FFF2-40B4-BE49-F238E27FC236}">
                    <a16:creationId xmlns:a16="http://schemas.microsoft.com/office/drawing/2014/main" id="{BF42502D-1B8E-6585-40DD-08D46926A69B}"/>
                  </a:ext>
                </a:extLst>
              </p:cNvPr>
              <p:cNvSpPr/>
              <p:nvPr/>
            </p:nvSpPr>
            <p:spPr>
              <a:xfrm>
                <a:off x="5185339" y="3899580"/>
                <a:ext cx="380195" cy="380728"/>
              </a:xfrm>
              <a:custGeom>
                <a:avLst/>
                <a:gdLst>
                  <a:gd name="connsiteX0" fmla="*/ 193709 w 380194"/>
                  <a:gd name="connsiteY0" fmla="*/ 0 h 380728"/>
                  <a:gd name="connsiteX1" fmla="*/ 0 w 380194"/>
                  <a:gd name="connsiteY1" fmla="*/ 193790 h 380728"/>
                  <a:gd name="connsiteX2" fmla="*/ 193519 w 380194"/>
                  <a:gd name="connsiteY2" fmla="*/ 387771 h 380728"/>
                  <a:gd name="connsiteX3" fmla="*/ 387228 w 380194"/>
                  <a:gd name="connsiteY3" fmla="*/ 193981 h 380728"/>
                  <a:gd name="connsiteX4" fmla="*/ 387228 w 380194"/>
                  <a:gd name="connsiteY4" fmla="*/ 193791 h 380728"/>
                  <a:gd name="connsiteX5" fmla="*/ 387228 w 380194"/>
                  <a:gd name="connsiteY5" fmla="*/ 193790 h 380728"/>
                  <a:gd name="connsiteX6" fmla="*/ 193709 w 380194"/>
                  <a:gd name="connsiteY6" fmla="*/ 0 h 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94" h="380728">
                    <a:moveTo>
                      <a:pt x="193709" y="0"/>
                    </a:moveTo>
                    <a:cubicBezTo>
                      <a:pt x="86779" y="-53"/>
                      <a:pt x="52" y="86710"/>
                      <a:pt x="0" y="193790"/>
                    </a:cubicBezTo>
                    <a:cubicBezTo>
                      <a:pt x="-52" y="300871"/>
                      <a:pt x="86589" y="387719"/>
                      <a:pt x="193519" y="387771"/>
                    </a:cubicBezTo>
                    <a:cubicBezTo>
                      <a:pt x="300449" y="387824"/>
                      <a:pt x="387176" y="301061"/>
                      <a:pt x="387228" y="193981"/>
                    </a:cubicBezTo>
                    <a:cubicBezTo>
                      <a:pt x="387228" y="193918"/>
                      <a:pt x="387228" y="193854"/>
                      <a:pt x="387228" y="193791"/>
                    </a:cubicBezTo>
                    <a:lnTo>
                      <a:pt x="387228" y="193790"/>
                    </a:lnTo>
                    <a:cubicBezTo>
                      <a:pt x="387123" y="86806"/>
                      <a:pt x="300543" y="105"/>
                      <a:pt x="193709" y="0"/>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51" name="Freeform 84">
                <a:extLst>
                  <a:ext uri="{FF2B5EF4-FFF2-40B4-BE49-F238E27FC236}">
                    <a16:creationId xmlns:a16="http://schemas.microsoft.com/office/drawing/2014/main" id="{B9E1EAD9-C395-7040-63EF-08B9F0E0D9AE}"/>
                  </a:ext>
                </a:extLst>
              </p:cNvPr>
              <p:cNvSpPr/>
              <p:nvPr/>
            </p:nvSpPr>
            <p:spPr>
              <a:xfrm>
                <a:off x="3848100" y="2859473"/>
                <a:ext cx="2072060" cy="1189775"/>
              </a:xfrm>
              <a:custGeom>
                <a:avLst/>
                <a:gdLst>
                  <a:gd name="connsiteX0" fmla="*/ 1938992 w 2072060"/>
                  <a:gd name="connsiteY0" fmla="*/ 570955 h 1189775"/>
                  <a:gd name="connsiteX1" fmla="*/ 1439416 w 2072060"/>
                  <a:gd name="connsiteY1" fmla="*/ 570955 h 1189775"/>
                  <a:gd name="connsiteX2" fmla="*/ 1297509 w 2072060"/>
                  <a:gd name="connsiteY2" fmla="*/ 431513 h 1189775"/>
                  <a:gd name="connsiteX3" fmla="*/ 1297509 w 2072060"/>
                  <a:gd name="connsiteY3" fmla="*/ 58400 h 1189775"/>
                  <a:gd name="connsiteX4" fmla="*/ 1241905 w 2072060"/>
                  <a:gd name="connsiteY4" fmla="*/ 53 h 1189775"/>
                  <a:gd name="connsiteX5" fmla="*/ 62637 w 2072060"/>
                  <a:gd name="connsiteY5" fmla="*/ 53 h 1189775"/>
                  <a:gd name="connsiteX6" fmla="*/ 24 w 2072060"/>
                  <a:gd name="connsiteY6" fmla="*/ 57748 h 1189775"/>
                  <a:gd name="connsiteX7" fmla="*/ 0 w 2072060"/>
                  <a:gd name="connsiteY7" fmla="*/ 58399 h 1189775"/>
                  <a:gd name="connsiteX8" fmla="*/ 0 w 2072060"/>
                  <a:gd name="connsiteY8" fmla="*/ 1135860 h 1189775"/>
                  <a:gd name="connsiteX9" fmla="*/ 62637 w 2072060"/>
                  <a:gd name="connsiteY9" fmla="*/ 1196015 h 1189775"/>
                  <a:gd name="connsiteX10" fmla="*/ 167191 w 2072060"/>
                  <a:gd name="connsiteY10" fmla="*/ 1196015 h 1189775"/>
                  <a:gd name="connsiteX11" fmla="*/ 473434 w 2072060"/>
                  <a:gd name="connsiteY11" fmla="*/ 962626 h 1189775"/>
                  <a:gd name="connsiteX12" fmla="*/ 706496 w 2072060"/>
                  <a:gd name="connsiteY12" fmla="*/ 1196015 h 1189775"/>
                  <a:gd name="connsiteX13" fmla="*/ 1261295 w 2072060"/>
                  <a:gd name="connsiteY13" fmla="*/ 1196015 h 1189775"/>
                  <a:gd name="connsiteX14" fmla="*/ 1567840 w 2072060"/>
                  <a:gd name="connsiteY14" fmla="*/ 963022 h 1189775"/>
                  <a:gd name="connsiteX15" fmla="*/ 1800506 w 2072060"/>
                  <a:gd name="connsiteY15" fmla="*/ 1196015 h 1189775"/>
                  <a:gd name="connsiteX16" fmla="*/ 2011324 w 2072060"/>
                  <a:gd name="connsiteY16" fmla="*/ 1196015 h 1189775"/>
                  <a:gd name="connsiteX17" fmla="*/ 2074056 w 2072060"/>
                  <a:gd name="connsiteY17" fmla="*/ 1135860 h 1189775"/>
                  <a:gd name="connsiteX18" fmla="*/ 2074056 w 2072060"/>
                  <a:gd name="connsiteY18" fmla="*/ 798249 h 1189775"/>
                  <a:gd name="connsiteX19" fmla="*/ 2039078 w 2072060"/>
                  <a:gd name="connsiteY19" fmla="*/ 698689 h 118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2060" h="1189775">
                    <a:moveTo>
                      <a:pt x="1938992" y="570955"/>
                    </a:moveTo>
                    <a:lnTo>
                      <a:pt x="1439416" y="570955"/>
                    </a:lnTo>
                    <a:cubicBezTo>
                      <a:pt x="1362008" y="571122"/>
                      <a:pt x="1298807" y="509019"/>
                      <a:pt x="1297509" y="431513"/>
                    </a:cubicBezTo>
                    <a:lnTo>
                      <a:pt x="1297509" y="58400"/>
                    </a:lnTo>
                    <a:cubicBezTo>
                      <a:pt x="1298199" y="26929"/>
                      <a:pt x="1273330" y="832"/>
                      <a:pt x="1241905" y="53"/>
                    </a:cubicBezTo>
                    <a:lnTo>
                      <a:pt x="62637" y="53"/>
                    </a:lnTo>
                    <a:cubicBezTo>
                      <a:pt x="29437" y="-1329"/>
                      <a:pt x="1404" y="24501"/>
                      <a:pt x="24" y="57748"/>
                    </a:cubicBezTo>
                    <a:cubicBezTo>
                      <a:pt x="15" y="57965"/>
                      <a:pt x="7" y="58182"/>
                      <a:pt x="0" y="58399"/>
                    </a:cubicBezTo>
                    <a:lnTo>
                      <a:pt x="0" y="1135860"/>
                    </a:lnTo>
                    <a:cubicBezTo>
                      <a:pt x="831" y="1169739"/>
                      <a:pt x="28801" y="1196600"/>
                      <a:pt x="62637" y="1196015"/>
                    </a:cubicBezTo>
                    <a:lnTo>
                      <a:pt x="167191" y="1196015"/>
                    </a:lnTo>
                    <a:cubicBezTo>
                      <a:pt x="187399" y="1046881"/>
                      <a:pt x="324509" y="942389"/>
                      <a:pt x="473434" y="962626"/>
                    </a:cubicBezTo>
                    <a:cubicBezTo>
                      <a:pt x="594685" y="979102"/>
                      <a:pt x="690043" y="1074594"/>
                      <a:pt x="706496" y="1196015"/>
                    </a:cubicBezTo>
                    <a:lnTo>
                      <a:pt x="1261295" y="1196015"/>
                    </a:lnTo>
                    <a:cubicBezTo>
                      <a:pt x="1281696" y="1046907"/>
                      <a:pt x="1418941" y="942593"/>
                      <a:pt x="1567840" y="963022"/>
                    </a:cubicBezTo>
                    <a:cubicBezTo>
                      <a:pt x="1688810" y="979620"/>
                      <a:pt x="1783932" y="1074874"/>
                      <a:pt x="1800506" y="1196015"/>
                    </a:cubicBezTo>
                    <a:lnTo>
                      <a:pt x="2011324" y="1196015"/>
                    </a:lnTo>
                    <a:cubicBezTo>
                      <a:pt x="2045177" y="1196601"/>
                      <a:pt x="2073174" y="1169754"/>
                      <a:pt x="2074056" y="1135860"/>
                    </a:cubicBezTo>
                    <a:lnTo>
                      <a:pt x="2074056" y="798249"/>
                    </a:lnTo>
                    <a:cubicBezTo>
                      <a:pt x="2073706" y="762103"/>
                      <a:pt x="2061406" y="727092"/>
                      <a:pt x="2039078" y="698689"/>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52" name="Freeform 85">
                <a:extLst>
                  <a:ext uri="{FF2B5EF4-FFF2-40B4-BE49-F238E27FC236}">
                    <a16:creationId xmlns:a16="http://schemas.microsoft.com/office/drawing/2014/main" id="{29B11DD9-13AD-C066-A0C9-17DB7B48B662}"/>
                  </a:ext>
                </a:extLst>
              </p:cNvPr>
              <p:cNvSpPr/>
              <p:nvPr/>
            </p:nvSpPr>
            <p:spPr>
              <a:xfrm>
                <a:off x="5982322" y="1206500"/>
                <a:ext cx="2053050" cy="1513394"/>
              </a:xfrm>
              <a:custGeom>
                <a:avLst/>
                <a:gdLst>
                  <a:gd name="connsiteX0" fmla="*/ 0 w 2053050"/>
                  <a:gd name="connsiteY0" fmla="*/ 1434679 h 1513394"/>
                  <a:gd name="connsiteX1" fmla="*/ 0 w 2053050"/>
                  <a:gd name="connsiteY1" fmla="*/ 1513965 h 1513394"/>
                  <a:gd name="connsiteX2" fmla="*/ 2061510 w 2053050"/>
                  <a:gd name="connsiteY2" fmla="*/ 1513965 h 1513394"/>
                  <a:gd name="connsiteX3" fmla="*/ 2061510 w 2053050"/>
                  <a:gd name="connsiteY3" fmla="*/ 1434679 h 1513394"/>
                  <a:gd name="connsiteX4" fmla="*/ 1973400 w 2053050"/>
                  <a:gd name="connsiteY4" fmla="*/ 1434679 h 1513394"/>
                  <a:gd name="connsiteX5" fmla="*/ 1973400 w 2053050"/>
                  <a:gd name="connsiteY5" fmla="*/ 412995 h 1513394"/>
                  <a:gd name="connsiteX6" fmla="*/ 1447591 w 2053050"/>
                  <a:gd name="connsiteY6" fmla="*/ 709677 h 1513394"/>
                  <a:gd name="connsiteX7" fmla="*/ 1447591 w 2053050"/>
                  <a:gd name="connsiteY7" fmla="*/ 412995 h 1513394"/>
                  <a:gd name="connsiteX8" fmla="*/ 927960 w 2053050"/>
                  <a:gd name="connsiteY8" fmla="*/ 708059 h 1513394"/>
                  <a:gd name="connsiteX9" fmla="*/ 927960 w 2053050"/>
                  <a:gd name="connsiteY9" fmla="*/ 412995 h 1513394"/>
                  <a:gd name="connsiteX10" fmla="*/ 408899 w 2053050"/>
                  <a:gd name="connsiteY10" fmla="*/ 709677 h 1513394"/>
                  <a:gd name="connsiteX11" fmla="*/ 408899 w 2053050"/>
                  <a:gd name="connsiteY11" fmla="*/ 0 h 1513394"/>
                  <a:gd name="connsiteX12" fmla="*/ 88395 w 2053050"/>
                  <a:gd name="connsiteY12" fmla="*/ 0 h 1513394"/>
                  <a:gd name="connsiteX13" fmla="*/ 88395 w 2053050"/>
                  <a:gd name="connsiteY13" fmla="*/ 1434679 h 1513394"/>
                  <a:gd name="connsiteX14" fmla="*/ 1621244 w 2053050"/>
                  <a:gd name="connsiteY14" fmla="*/ 1127145 h 1513394"/>
                  <a:gd name="connsiteX15" fmla="*/ 1786534 w 2053050"/>
                  <a:gd name="connsiteY15" fmla="*/ 1127145 h 1513394"/>
                  <a:gd name="connsiteX16" fmla="*/ 1786534 w 2053050"/>
                  <a:gd name="connsiteY16" fmla="*/ 1292762 h 1513394"/>
                  <a:gd name="connsiteX17" fmla="*/ 1621244 w 2053050"/>
                  <a:gd name="connsiteY17" fmla="*/ 1292762 h 1513394"/>
                  <a:gd name="connsiteX18" fmla="*/ 1621244 w 2053050"/>
                  <a:gd name="connsiteY18" fmla="*/ 789344 h 1513394"/>
                  <a:gd name="connsiteX19" fmla="*/ 1786534 w 2053050"/>
                  <a:gd name="connsiteY19" fmla="*/ 789344 h 1513394"/>
                  <a:gd name="connsiteX20" fmla="*/ 1786534 w 2053050"/>
                  <a:gd name="connsiteY20" fmla="*/ 954961 h 1513394"/>
                  <a:gd name="connsiteX21" fmla="*/ 1621244 w 2053050"/>
                  <a:gd name="connsiteY21" fmla="*/ 954961 h 1513394"/>
                  <a:gd name="connsiteX22" fmla="*/ 1110263 w 2053050"/>
                  <a:gd name="connsiteY22" fmla="*/ 1127145 h 1513394"/>
                  <a:gd name="connsiteX23" fmla="*/ 1275648 w 2053050"/>
                  <a:gd name="connsiteY23" fmla="*/ 1127145 h 1513394"/>
                  <a:gd name="connsiteX24" fmla="*/ 1275648 w 2053050"/>
                  <a:gd name="connsiteY24" fmla="*/ 1292762 h 1513394"/>
                  <a:gd name="connsiteX25" fmla="*/ 1110263 w 2053050"/>
                  <a:gd name="connsiteY25" fmla="*/ 1292762 h 1513394"/>
                  <a:gd name="connsiteX26" fmla="*/ 1110263 w 2053050"/>
                  <a:gd name="connsiteY26" fmla="*/ 789344 h 1513394"/>
                  <a:gd name="connsiteX27" fmla="*/ 1275648 w 2053050"/>
                  <a:gd name="connsiteY27" fmla="*/ 789344 h 1513394"/>
                  <a:gd name="connsiteX28" fmla="*/ 1275648 w 2053050"/>
                  <a:gd name="connsiteY28" fmla="*/ 954961 h 1513394"/>
                  <a:gd name="connsiteX29" fmla="*/ 1110263 w 2053050"/>
                  <a:gd name="connsiteY29" fmla="*/ 954961 h 1513394"/>
                  <a:gd name="connsiteX30" fmla="*/ 599757 w 2053050"/>
                  <a:gd name="connsiteY30" fmla="*/ 1127145 h 1513394"/>
                  <a:gd name="connsiteX31" fmla="*/ 764761 w 2053050"/>
                  <a:gd name="connsiteY31" fmla="*/ 1127145 h 1513394"/>
                  <a:gd name="connsiteX32" fmla="*/ 764761 w 2053050"/>
                  <a:gd name="connsiteY32" fmla="*/ 1292762 h 1513394"/>
                  <a:gd name="connsiteX33" fmla="*/ 599377 w 2053050"/>
                  <a:gd name="connsiteY33" fmla="*/ 1292762 h 1513394"/>
                  <a:gd name="connsiteX34" fmla="*/ 599757 w 2053050"/>
                  <a:gd name="connsiteY34" fmla="*/ 789344 h 1513394"/>
                  <a:gd name="connsiteX35" fmla="*/ 764761 w 2053050"/>
                  <a:gd name="connsiteY35" fmla="*/ 789344 h 1513394"/>
                  <a:gd name="connsiteX36" fmla="*/ 764761 w 2053050"/>
                  <a:gd name="connsiteY36" fmla="*/ 954961 h 1513394"/>
                  <a:gd name="connsiteX37" fmla="*/ 599377 w 2053050"/>
                  <a:gd name="connsiteY37" fmla="*/ 954961 h 151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53050" h="1513394">
                    <a:moveTo>
                      <a:pt x="0" y="1434679"/>
                    </a:moveTo>
                    <a:lnTo>
                      <a:pt x="0" y="1513965"/>
                    </a:lnTo>
                    <a:lnTo>
                      <a:pt x="2061510" y="1513965"/>
                    </a:lnTo>
                    <a:lnTo>
                      <a:pt x="2061510" y="1434679"/>
                    </a:lnTo>
                    <a:lnTo>
                      <a:pt x="1973400" y="1434679"/>
                    </a:lnTo>
                    <a:lnTo>
                      <a:pt x="1973400" y="412995"/>
                    </a:lnTo>
                    <a:lnTo>
                      <a:pt x="1447591" y="709677"/>
                    </a:lnTo>
                    <a:lnTo>
                      <a:pt x="1447591" y="412995"/>
                    </a:lnTo>
                    <a:lnTo>
                      <a:pt x="927960" y="708059"/>
                    </a:lnTo>
                    <a:lnTo>
                      <a:pt x="927960" y="412995"/>
                    </a:lnTo>
                    <a:lnTo>
                      <a:pt x="408899" y="709677"/>
                    </a:lnTo>
                    <a:lnTo>
                      <a:pt x="408899" y="0"/>
                    </a:lnTo>
                    <a:lnTo>
                      <a:pt x="88395" y="0"/>
                    </a:lnTo>
                    <a:lnTo>
                      <a:pt x="88395" y="1434679"/>
                    </a:lnTo>
                    <a:close/>
                    <a:moveTo>
                      <a:pt x="1621244" y="1127145"/>
                    </a:moveTo>
                    <a:lnTo>
                      <a:pt x="1786534" y="1127145"/>
                    </a:lnTo>
                    <a:lnTo>
                      <a:pt x="1786534" y="1292762"/>
                    </a:lnTo>
                    <a:lnTo>
                      <a:pt x="1621244" y="1292762"/>
                    </a:lnTo>
                    <a:close/>
                    <a:moveTo>
                      <a:pt x="1621244" y="789344"/>
                    </a:moveTo>
                    <a:lnTo>
                      <a:pt x="1786534" y="789344"/>
                    </a:lnTo>
                    <a:lnTo>
                      <a:pt x="1786534" y="954961"/>
                    </a:lnTo>
                    <a:lnTo>
                      <a:pt x="1621244" y="954961"/>
                    </a:lnTo>
                    <a:close/>
                    <a:moveTo>
                      <a:pt x="1110263" y="1127145"/>
                    </a:moveTo>
                    <a:lnTo>
                      <a:pt x="1275648" y="1127145"/>
                    </a:lnTo>
                    <a:lnTo>
                      <a:pt x="1275648" y="1292762"/>
                    </a:lnTo>
                    <a:lnTo>
                      <a:pt x="1110263" y="1292762"/>
                    </a:lnTo>
                    <a:close/>
                    <a:moveTo>
                      <a:pt x="1110263" y="789344"/>
                    </a:moveTo>
                    <a:lnTo>
                      <a:pt x="1275648" y="789344"/>
                    </a:lnTo>
                    <a:lnTo>
                      <a:pt x="1275648" y="954961"/>
                    </a:lnTo>
                    <a:lnTo>
                      <a:pt x="1110263" y="954961"/>
                    </a:lnTo>
                    <a:close/>
                    <a:moveTo>
                      <a:pt x="599757" y="1127145"/>
                    </a:moveTo>
                    <a:lnTo>
                      <a:pt x="764761" y="1127145"/>
                    </a:lnTo>
                    <a:lnTo>
                      <a:pt x="764761" y="1292762"/>
                    </a:lnTo>
                    <a:lnTo>
                      <a:pt x="599377" y="1292762"/>
                    </a:lnTo>
                    <a:close/>
                    <a:moveTo>
                      <a:pt x="599757" y="789344"/>
                    </a:moveTo>
                    <a:lnTo>
                      <a:pt x="764761" y="789344"/>
                    </a:lnTo>
                    <a:lnTo>
                      <a:pt x="764761" y="954961"/>
                    </a:lnTo>
                    <a:lnTo>
                      <a:pt x="599377" y="954961"/>
                    </a:ln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53" name="Freeform 86">
                <a:extLst>
                  <a:ext uri="{FF2B5EF4-FFF2-40B4-BE49-F238E27FC236}">
                    <a16:creationId xmlns:a16="http://schemas.microsoft.com/office/drawing/2014/main" id="{792580C2-4388-D755-37B4-8AF067A750F7}"/>
                  </a:ext>
                </a:extLst>
              </p:cNvPr>
              <p:cNvSpPr/>
              <p:nvPr/>
            </p:nvSpPr>
            <p:spPr>
              <a:xfrm>
                <a:off x="6046194" y="5532522"/>
                <a:ext cx="256631" cy="76146"/>
              </a:xfrm>
              <a:custGeom>
                <a:avLst/>
                <a:gdLst>
                  <a:gd name="connsiteX0" fmla="*/ 140102 w 256631"/>
                  <a:gd name="connsiteY0" fmla="*/ 80905 h 76145"/>
                  <a:gd name="connsiteX1" fmla="*/ 0 w 256631"/>
                  <a:gd name="connsiteY1" fmla="*/ 76146 h 76145"/>
                  <a:gd name="connsiteX2" fmla="*/ 5228 w 256631"/>
                  <a:gd name="connsiteY2" fmla="*/ 0 h 76145"/>
                  <a:gd name="connsiteX3" fmla="*/ 260433 w 256631"/>
                  <a:gd name="connsiteY3" fmla="*/ 952 h 76145"/>
                  <a:gd name="connsiteX4" fmla="*/ 261669 w 256631"/>
                  <a:gd name="connsiteY4" fmla="*/ 952 h 76145"/>
                  <a:gd name="connsiteX5" fmla="*/ 265566 w 256631"/>
                  <a:gd name="connsiteY5" fmla="*/ 77097 h 76145"/>
                  <a:gd name="connsiteX6" fmla="*/ 140102 w 256631"/>
                  <a:gd name="connsiteY6" fmla="*/ 80905 h 7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631" h="76145">
                    <a:moveTo>
                      <a:pt x="140102" y="80905"/>
                    </a:moveTo>
                    <a:cubicBezTo>
                      <a:pt x="93528" y="80905"/>
                      <a:pt x="46384" y="79286"/>
                      <a:pt x="0" y="76146"/>
                    </a:cubicBezTo>
                    <a:lnTo>
                      <a:pt x="5228" y="0"/>
                    </a:lnTo>
                    <a:cubicBezTo>
                      <a:pt x="90188" y="5791"/>
                      <a:pt x="175432" y="6110"/>
                      <a:pt x="260433" y="952"/>
                    </a:cubicBezTo>
                    <a:lnTo>
                      <a:pt x="261669" y="952"/>
                    </a:lnTo>
                    <a:lnTo>
                      <a:pt x="265566" y="77097"/>
                    </a:lnTo>
                    <a:cubicBezTo>
                      <a:pt x="223840" y="79382"/>
                      <a:pt x="181828" y="80905"/>
                      <a:pt x="140102" y="8090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54" name="Freeform 87">
                <a:extLst>
                  <a:ext uri="{FF2B5EF4-FFF2-40B4-BE49-F238E27FC236}">
                    <a16:creationId xmlns:a16="http://schemas.microsoft.com/office/drawing/2014/main" id="{E80B75D9-4E20-E8B3-75D9-011790869C0B}"/>
                  </a:ext>
                </a:extLst>
              </p:cNvPr>
              <p:cNvSpPr/>
              <p:nvPr/>
            </p:nvSpPr>
            <p:spPr>
              <a:xfrm>
                <a:off x="5526279" y="5430678"/>
                <a:ext cx="266136" cy="133255"/>
              </a:xfrm>
              <a:custGeom>
                <a:avLst/>
                <a:gdLst>
                  <a:gd name="connsiteX0" fmla="*/ 256631 w 266136"/>
                  <a:gd name="connsiteY0" fmla="*/ 142012 h 133254"/>
                  <a:gd name="connsiteX1" fmla="*/ 0 w 266136"/>
                  <a:gd name="connsiteY1" fmla="*/ 71958 h 133254"/>
                  <a:gd name="connsiteX2" fmla="*/ 24808 w 266136"/>
                  <a:gd name="connsiteY2" fmla="*/ 0 h 133254"/>
                  <a:gd name="connsiteX3" fmla="*/ 271934 w 266136"/>
                  <a:gd name="connsiteY3" fmla="*/ 67389 h 133254"/>
                </a:gdLst>
                <a:ahLst/>
                <a:cxnLst>
                  <a:cxn ang="0">
                    <a:pos x="connsiteX0" y="connsiteY0"/>
                  </a:cxn>
                  <a:cxn ang="0">
                    <a:pos x="connsiteX1" y="connsiteY1"/>
                  </a:cxn>
                  <a:cxn ang="0">
                    <a:pos x="connsiteX2" y="connsiteY2"/>
                  </a:cxn>
                  <a:cxn ang="0">
                    <a:pos x="connsiteX3" y="connsiteY3"/>
                  </a:cxn>
                </a:cxnLst>
                <a:rect l="l" t="t" r="r" b="b"/>
                <a:pathLst>
                  <a:path w="266136" h="133254">
                    <a:moveTo>
                      <a:pt x="256631" y="142012"/>
                    </a:moveTo>
                    <a:cubicBezTo>
                      <a:pt x="169654" y="124288"/>
                      <a:pt x="83927" y="100886"/>
                      <a:pt x="0" y="71958"/>
                    </a:cubicBezTo>
                    <a:lnTo>
                      <a:pt x="24808" y="0"/>
                    </a:lnTo>
                    <a:cubicBezTo>
                      <a:pt x="105620" y="27860"/>
                      <a:pt x="188174" y="50371"/>
                      <a:pt x="271934" y="67389"/>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55" name="Freeform 88">
                <a:extLst>
                  <a:ext uri="{FF2B5EF4-FFF2-40B4-BE49-F238E27FC236}">
                    <a16:creationId xmlns:a16="http://schemas.microsoft.com/office/drawing/2014/main" id="{E119B13C-0EEA-E16D-30EA-13F868810B26}"/>
                  </a:ext>
                </a:extLst>
              </p:cNvPr>
              <p:cNvSpPr/>
              <p:nvPr/>
            </p:nvSpPr>
            <p:spPr>
              <a:xfrm>
                <a:off x="5050750" y="5201765"/>
                <a:ext cx="256631" cy="190364"/>
              </a:xfrm>
              <a:custGeom>
                <a:avLst/>
                <a:gdLst>
                  <a:gd name="connsiteX0" fmla="*/ 229828 w 256631"/>
                  <a:gd name="connsiteY0" fmla="*/ 197598 h 190364"/>
                  <a:gd name="connsiteX1" fmla="*/ 0 w 256631"/>
                  <a:gd name="connsiteY1" fmla="*/ 63106 h 190364"/>
                  <a:gd name="connsiteX2" fmla="*/ 42582 w 256631"/>
                  <a:gd name="connsiteY2" fmla="*/ 0 h 190364"/>
                  <a:gd name="connsiteX3" fmla="*/ 263855 w 256631"/>
                  <a:gd name="connsiteY3" fmla="*/ 129448 h 190364"/>
                </a:gdLst>
                <a:ahLst/>
                <a:cxnLst>
                  <a:cxn ang="0">
                    <a:pos x="connsiteX0" y="connsiteY0"/>
                  </a:cxn>
                  <a:cxn ang="0">
                    <a:pos x="connsiteX1" y="connsiteY1"/>
                  </a:cxn>
                  <a:cxn ang="0">
                    <a:pos x="connsiteX2" y="connsiteY2"/>
                  </a:cxn>
                  <a:cxn ang="0">
                    <a:pos x="connsiteX3" y="connsiteY3"/>
                  </a:cxn>
                </a:cxnLst>
                <a:rect l="l" t="t" r="r" b="b"/>
                <a:pathLst>
                  <a:path w="256631" h="190364">
                    <a:moveTo>
                      <a:pt x="229828" y="197598"/>
                    </a:moveTo>
                    <a:cubicBezTo>
                      <a:pt x="150380" y="157819"/>
                      <a:pt x="73607" y="112893"/>
                      <a:pt x="0" y="63106"/>
                    </a:cubicBezTo>
                    <a:lnTo>
                      <a:pt x="42582" y="0"/>
                    </a:lnTo>
                    <a:cubicBezTo>
                      <a:pt x="113436" y="47945"/>
                      <a:pt x="187352" y="91187"/>
                      <a:pt x="263855" y="129448"/>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56" name="Freeform 89">
                <a:extLst>
                  <a:ext uri="{FF2B5EF4-FFF2-40B4-BE49-F238E27FC236}">
                    <a16:creationId xmlns:a16="http://schemas.microsoft.com/office/drawing/2014/main" id="{1C6CE4A9-AFFA-93DC-4FC9-2421DFE187E1}"/>
                  </a:ext>
                </a:extLst>
              </p:cNvPr>
              <p:cNvSpPr/>
              <p:nvPr/>
            </p:nvSpPr>
            <p:spPr>
              <a:xfrm>
                <a:off x="4653067" y="4862536"/>
                <a:ext cx="237622" cy="237955"/>
              </a:xfrm>
              <a:custGeom>
                <a:avLst/>
                <a:gdLst>
                  <a:gd name="connsiteX0" fmla="*/ 187341 w 237621"/>
                  <a:gd name="connsiteY0" fmla="*/ 239192 h 237955"/>
                  <a:gd name="connsiteX1" fmla="*/ 0 w 237621"/>
                  <a:gd name="connsiteY1" fmla="*/ 50066 h 237955"/>
                  <a:gd name="connsiteX2" fmla="*/ 57029 w 237621"/>
                  <a:gd name="connsiteY2" fmla="*/ 0 h 237955"/>
                  <a:gd name="connsiteX3" fmla="*/ 237622 w 237621"/>
                  <a:gd name="connsiteY3" fmla="*/ 182083 h 237955"/>
                </a:gdLst>
                <a:ahLst/>
                <a:cxnLst>
                  <a:cxn ang="0">
                    <a:pos x="connsiteX0" y="connsiteY0"/>
                  </a:cxn>
                  <a:cxn ang="0">
                    <a:pos x="connsiteX1" y="connsiteY1"/>
                  </a:cxn>
                  <a:cxn ang="0">
                    <a:pos x="connsiteX2" y="connsiteY2"/>
                  </a:cxn>
                  <a:cxn ang="0">
                    <a:pos x="connsiteX3" y="connsiteY3"/>
                  </a:cxn>
                </a:cxnLst>
                <a:rect l="l" t="t" r="r" b="b"/>
                <a:pathLst>
                  <a:path w="237621" h="237955">
                    <a:moveTo>
                      <a:pt x="187341" y="239192"/>
                    </a:moveTo>
                    <a:cubicBezTo>
                      <a:pt x="120903" y="180245"/>
                      <a:pt x="58326" y="117072"/>
                      <a:pt x="0" y="50066"/>
                    </a:cubicBezTo>
                    <a:lnTo>
                      <a:pt x="57029" y="0"/>
                    </a:lnTo>
                    <a:cubicBezTo>
                      <a:pt x="113200" y="64570"/>
                      <a:pt x="173526" y="125394"/>
                      <a:pt x="237622" y="182083"/>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57" name="Freeform 90">
                <a:extLst>
                  <a:ext uri="{FF2B5EF4-FFF2-40B4-BE49-F238E27FC236}">
                    <a16:creationId xmlns:a16="http://schemas.microsoft.com/office/drawing/2014/main" id="{A6351BD3-8B04-0ABF-B0E1-230A12B6C389}"/>
                  </a:ext>
                </a:extLst>
              </p:cNvPr>
              <p:cNvSpPr/>
              <p:nvPr/>
            </p:nvSpPr>
            <p:spPr>
              <a:xfrm>
                <a:off x="4359747" y="4436216"/>
                <a:ext cx="190097" cy="256991"/>
              </a:xfrm>
              <a:custGeom>
                <a:avLst/>
                <a:gdLst>
                  <a:gd name="connsiteX0" fmla="*/ 132118 w 190097"/>
                  <a:gd name="connsiteY0" fmla="*/ 264511 h 256991"/>
                  <a:gd name="connsiteX1" fmla="*/ 0 w 190097"/>
                  <a:gd name="connsiteY1" fmla="*/ 33409 h 256991"/>
                  <a:gd name="connsiteX2" fmla="*/ 68150 w 190097"/>
                  <a:gd name="connsiteY2" fmla="*/ 0 h 256991"/>
                  <a:gd name="connsiteX3" fmla="*/ 195515 w 190097"/>
                  <a:gd name="connsiteY3" fmla="*/ 222440 h 256991"/>
                </a:gdLst>
                <a:ahLst/>
                <a:cxnLst>
                  <a:cxn ang="0">
                    <a:pos x="connsiteX0" y="connsiteY0"/>
                  </a:cxn>
                  <a:cxn ang="0">
                    <a:pos x="connsiteX1" y="connsiteY1"/>
                  </a:cxn>
                  <a:cxn ang="0">
                    <a:pos x="connsiteX2" y="connsiteY2"/>
                  </a:cxn>
                  <a:cxn ang="0">
                    <a:pos x="connsiteX3" y="connsiteY3"/>
                  </a:cxn>
                </a:cxnLst>
                <a:rect l="l" t="t" r="r" b="b"/>
                <a:pathLst>
                  <a:path w="190097" h="256991">
                    <a:moveTo>
                      <a:pt x="132118" y="264511"/>
                    </a:moveTo>
                    <a:cubicBezTo>
                      <a:pt x="83087" y="190448"/>
                      <a:pt x="38953" y="113249"/>
                      <a:pt x="0" y="33409"/>
                    </a:cubicBezTo>
                    <a:lnTo>
                      <a:pt x="68150" y="0"/>
                    </a:lnTo>
                    <a:cubicBezTo>
                      <a:pt x="105705" y="76855"/>
                      <a:pt x="148251" y="151161"/>
                      <a:pt x="195515" y="222440"/>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58" name="Freeform 91">
                <a:extLst>
                  <a:ext uri="{FF2B5EF4-FFF2-40B4-BE49-F238E27FC236}">
                    <a16:creationId xmlns:a16="http://schemas.microsoft.com/office/drawing/2014/main" id="{2C6A6AD7-BC16-E683-C569-E86BF8B87442}"/>
                  </a:ext>
                </a:extLst>
              </p:cNvPr>
              <p:cNvSpPr/>
              <p:nvPr/>
            </p:nvSpPr>
            <p:spPr>
              <a:xfrm>
                <a:off x="8040505" y="3967825"/>
                <a:ext cx="133068" cy="266510"/>
              </a:xfrm>
              <a:custGeom>
                <a:avLst/>
                <a:gdLst>
                  <a:gd name="connsiteX0" fmla="*/ 71857 w 133068"/>
                  <a:gd name="connsiteY0" fmla="*/ 272316 h 266509"/>
                  <a:gd name="connsiteX1" fmla="*/ 0 w 133068"/>
                  <a:gd name="connsiteY1" fmla="*/ 247473 h 266509"/>
                  <a:gd name="connsiteX2" fmla="*/ 67485 w 133068"/>
                  <a:gd name="connsiteY2" fmla="*/ 0 h 266509"/>
                  <a:gd name="connsiteX3" fmla="*/ 142003 w 133068"/>
                  <a:gd name="connsiteY3" fmla="*/ 15229 h 266509"/>
                  <a:gd name="connsiteX4" fmla="*/ 71857 w 133068"/>
                  <a:gd name="connsiteY4" fmla="*/ 272316 h 266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068" h="266509">
                    <a:moveTo>
                      <a:pt x="71857" y="272316"/>
                    </a:moveTo>
                    <a:lnTo>
                      <a:pt x="0" y="247473"/>
                    </a:lnTo>
                    <a:cubicBezTo>
                      <a:pt x="27927" y="166565"/>
                      <a:pt x="50471" y="83893"/>
                      <a:pt x="67485" y="0"/>
                    </a:cubicBezTo>
                    <a:lnTo>
                      <a:pt x="142003" y="15229"/>
                    </a:lnTo>
                    <a:cubicBezTo>
                      <a:pt x="124336" y="102387"/>
                      <a:pt x="100902" y="188272"/>
                      <a:pt x="71857" y="272316"/>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59" name="Freeform 92">
                <a:extLst>
                  <a:ext uri="{FF2B5EF4-FFF2-40B4-BE49-F238E27FC236}">
                    <a16:creationId xmlns:a16="http://schemas.microsoft.com/office/drawing/2014/main" id="{FF0A20B3-FE61-39CC-FBAC-CF1A91AA232E}"/>
                  </a:ext>
                </a:extLst>
              </p:cNvPr>
              <p:cNvSpPr/>
              <p:nvPr/>
            </p:nvSpPr>
            <p:spPr>
              <a:xfrm>
                <a:off x="8142207" y="3448703"/>
                <a:ext cx="76039" cy="266510"/>
              </a:xfrm>
              <a:custGeom>
                <a:avLst/>
                <a:gdLst>
                  <a:gd name="connsiteX0" fmla="*/ 76039 w 76038"/>
                  <a:gd name="connsiteY0" fmla="*/ 270602 h 266509"/>
                  <a:gd name="connsiteX1" fmla="*/ 0 w 76038"/>
                  <a:gd name="connsiteY1" fmla="*/ 265272 h 266509"/>
                  <a:gd name="connsiteX2" fmla="*/ 4752 w 76038"/>
                  <a:gd name="connsiteY2" fmla="*/ 129257 h 266509"/>
                  <a:gd name="connsiteX3" fmla="*/ 1046 w 76038"/>
                  <a:gd name="connsiteY3" fmla="*/ 8757 h 266509"/>
                  <a:gd name="connsiteX4" fmla="*/ 1046 w 76038"/>
                  <a:gd name="connsiteY4" fmla="*/ 4759 h 266509"/>
                  <a:gd name="connsiteX5" fmla="*/ 77085 w 76038"/>
                  <a:gd name="connsiteY5" fmla="*/ 0 h 266509"/>
                  <a:gd name="connsiteX6" fmla="*/ 77085 w 76038"/>
                  <a:gd name="connsiteY6" fmla="*/ 4093 h 266509"/>
                  <a:gd name="connsiteX7" fmla="*/ 80886 w 76038"/>
                  <a:gd name="connsiteY7" fmla="*/ 129257 h 266509"/>
                  <a:gd name="connsiteX8" fmla="*/ 76039 w 76038"/>
                  <a:gd name="connsiteY8" fmla="*/ 270602 h 26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38" h="266509">
                    <a:moveTo>
                      <a:pt x="76039" y="270602"/>
                    </a:moveTo>
                    <a:lnTo>
                      <a:pt x="0" y="265272"/>
                    </a:lnTo>
                    <a:cubicBezTo>
                      <a:pt x="3136" y="220346"/>
                      <a:pt x="4752" y="174564"/>
                      <a:pt x="4752" y="129257"/>
                    </a:cubicBezTo>
                    <a:cubicBezTo>
                      <a:pt x="4752" y="89376"/>
                      <a:pt x="3517" y="48828"/>
                      <a:pt x="1046" y="8757"/>
                    </a:cubicBezTo>
                    <a:lnTo>
                      <a:pt x="1046" y="4759"/>
                    </a:lnTo>
                    <a:lnTo>
                      <a:pt x="77085" y="0"/>
                    </a:lnTo>
                    <a:lnTo>
                      <a:pt x="77085" y="4093"/>
                    </a:lnTo>
                    <a:cubicBezTo>
                      <a:pt x="79556" y="45783"/>
                      <a:pt x="80886" y="87853"/>
                      <a:pt x="80886" y="129257"/>
                    </a:cubicBezTo>
                    <a:cubicBezTo>
                      <a:pt x="80981" y="175991"/>
                      <a:pt x="79271" y="223487"/>
                      <a:pt x="76039" y="270602"/>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60" name="Freeform 93">
                <a:extLst>
                  <a:ext uri="{FF2B5EF4-FFF2-40B4-BE49-F238E27FC236}">
                    <a16:creationId xmlns:a16="http://schemas.microsoft.com/office/drawing/2014/main" id="{0F829A06-5FBF-6AA2-571E-E329488CC48D}"/>
                  </a:ext>
                </a:extLst>
              </p:cNvPr>
              <p:cNvSpPr/>
              <p:nvPr/>
            </p:nvSpPr>
            <p:spPr>
              <a:xfrm>
                <a:off x="8045447" y="2926439"/>
                <a:ext cx="133068" cy="266510"/>
              </a:xfrm>
              <a:custGeom>
                <a:avLst/>
                <a:gdLst>
                  <a:gd name="connsiteX0" fmla="*/ 65298 w 133068"/>
                  <a:gd name="connsiteY0" fmla="*/ 272221 h 266509"/>
                  <a:gd name="connsiteX1" fmla="*/ 0 w 133068"/>
                  <a:gd name="connsiteY1" fmla="*/ 24176 h 266509"/>
                  <a:gd name="connsiteX2" fmla="*/ 72047 w 133068"/>
                  <a:gd name="connsiteY2" fmla="*/ 0 h 266509"/>
                  <a:gd name="connsiteX3" fmla="*/ 139912 w 133068"/>
                  <a:gd name="connsiteY3" fmla="*/ 257658 h 266509"/>
                </a:gdLst>
                <a:ahLst/>
                <a:cxnLst>
                  <a:cxn ang="0">
                    <a:pos x="connsiteX0" y="connsiteY0"/>
                  </a:cxn>
                  <a:cxn ang="0">
                    <a:pos x="connsiteX1" y="connsiteY1"/>
                  </a:cxn>
                  <a:cxn ang="0">
                    <a:pos x="connsiteX2" y="connsiteY2"/>
                  </a:cxn>
                  <a:cxn ang="0">
                    <a:pos x="connsiteX3" y="connsiteY3"/>
                  </a:cxn>
                </a:cxnLst>
                <a:rect l="l" t="t" r="r" b="b"/>
                <a:pathLst>
                  <a:path w="133068" h="266509">
                    <a:moveTo>
                      <a:pt x="65298" y="272221"/>
                    </a:moveTo>
                    <a:cubicBezTo>
                      <a:pt x="48996" y="188193"/>
                      <a:pt x="27183" y="105332"/>
                      <a:pt x="0" y="24176"/>
                    </a:cubicBezTo>
                    <a:lnTo>
                      <a:pt x="72047" y="0"/>
                    </a:lnTo>
                    <a:cubicBezTo>
                      <a:pt x="100286" y="84303"/>
                      <a:pt x="122957" y="170374"/>
                      <a:pt x="139912" y="257658"/>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61" name="Freeform 94">
                <a:extLst>
                  <a:ext uri="{FF2B5EF4-FFF2-40B4-BE49-F238E27FC236}">
                    <a16:creationId xmlns:a16="http://schemas.microsoft.com/office/drawing/2014/main" id="{850E9754-4172-BB54-8C57-7F532CD688E6}"/>
                  </a:ext>
                </a:extLst>
              </p:cNvPr>
              <p:cNvSpPr/>
              <p:nvPr/>
            </p:nvSpPr>
            <p:spPr>
              <a:xfrm>
                <a:off x="4366970" y="2437203"/>
                <a:ext cx="190097" cy="256991"/>
              </a:xfrm>
              <a:custGeom>
                <a:avLst/>
                <a:gdLst>
                  <a:gd name="connsiteX0" fmla="*/ 68055 w 190097"/>
                  <a:gd name="connsiteY0" fmla="*/ 264225 h 256991"/>
                  <a:gd name="connsiteX1" fmla="*/ 0 w 190097"/>
                  <a:gd name="connsiteY1" fmla="*/ 230150 h 256991"/>
                  <a:gd name="connsiteX2" fmla="*/ 134209 w 190097"/>
                  <a:gd name="connsiteY2" fmla="*/ 0 h 256991"/>
                  <a:gd name="connsiteX3" fmla="*/ 197226 w 190097"/>
                  <a:gd name="connsiteY3" fmla="*/ 42642 h 256991"/>
                  <a:gd name="connsiteX4" fmla="*/ 68055 w 190097"/>
                  <a:gd name="connsiteY4" fmla="*/ 264225 h 256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097" h="256991">
                    <a:moveTo>
                      <a:pt x="68055" y="264225"/>
                    </a:moveTo>
                    <a:lnTo>
                      <a:pt x="0" y="230150"/>
                    </a:lnTo>
                    <a:cubicBezTo>
                      <a:pt x="39727" y="150612"/>
                      <a:pt x="84557" y="73734"/>
                      <a:pt x="134209" y="0"/>
                    </a:cubicBezTo>
                    <a:lnTo>
                      <a:pt x="197226" y="42642"/>
                    </a:lnTo>
                    <a:cubicBezTo>
                      <a:pt x="149379" y="113596"/>
                      <a:pt x="106229" y="187616"/>
                      <a:pt x="68055" y="26422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62" name="Freeform 95">
                <a:extLst>
                  <a:ext uri="{FF2B5EF4-FFF2-40B4-BE49-F238E27FC236}">
                    <a16:creationId xmlns:a16="http://schemas.microsoft.com/office/drawing/2014/main" id="{889CFF94-AA46-C638-D020-C0F4D98B710B}"/>
                  </a:ext>
                </a:extLst>
              </p:cNvPr>
              <p:cNvSpPr/>
              <p:nvPr/>
            </p:nvSpPr>
            <p:spPr>
              <a:xfrm>
                <a:off x="4663997" y="2038772"/>
                <a:ext cx="237622" cy="237955"/>
              </a:xfrm>
              <a:custGeom>
                <a:avLst/>
                <a:gdLst>
                  <a:gd name="connsiteX0" fmla="*/ 57029 w 237621"/>
                  <a:gd name="connsiteY0" fmla="*/ 238145 h 237955"/>
                  <a:gd name="connsiteX1" fmla="*/ 0 w 237621"/>
                  <a:gd name="connsiteY1" fmla="*/ 187699 h 237955"/>
                  <a:gd name="connsiteX2" fmla="*/ 188767 w 237621"/>
                  <a:gd name="connsiteY2" fmla="*/ 0 h 237955"/>
                  <a:gd name="connsiteX3" fmla="*/ 238762 w 237621"/>
                  <a:gd name="connsiteY3" fmla="*/ 57109 h 237955"/>
                  <a:gd name="connsiteX4" fmla="*/ 57029 w 237621"/>
                  <a:gd name="connsiteY4" fmla="*/ 238145 h 23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1" h="237955">
                    <a:moveTo>
                      <a:pt x="57029" y="238145"/>
                    </a:moveTo>
                    <a:lnTo>
                      <a:pt x="0" y="187699"/>
                    </a:lnTo>
                    <a:cubicBezTo>
                      <a:pt x="58831" y="121138"/>
                      <a:pt x="121884" y="58442"/>
                      <a:pt x="188767" y="0"/>
                    </a:cubicBezTo>
                    <a:lnTo>
                      <a:pt x="238762" y="57109"/>
                    </a:lnTo>
                    <a:cubicBezTo>
                      <a:pt x="174356" y="113474"/>
                      <a:pt x="113652" y="173945"/>
                      <a:pt x="57029" y="23814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63" name="Freeform 96">
                <a:extLst>
                  <a:ext uri="{FF2B5EF4-FFF2-40B4-BE49-F238E27FC236}">
                    <a16:creationId xmlns:a16="http://schemas.microsoft.com/office/drawing/2014/main" id="{DCAE58B9-8898-EC76-ABEF-AB68718F059A}"/>
                  </a:ext>
                </a:extLst>
              </p:cNvPr>
              <p:cNvSpPr/>
              <p:nvPr/>
            </p:nvSpPr>
            <p:spPr>
              <a:xfrm>
                <a:off x="5064722" y="1744754"/>
                <a:ext cx="256631" cy="190364"/>
              </a:xfrm>
              <a:custGeom>
                <a:avLst/>
                <a:gdLst>
                  <a:gd name="connsiteX0" fmla="*/ 41631 w 256631"/>
                  <a:gd name="connsiteY0" fmla="*/ 195885 h 190364"/>
                  <a:gd name="connsiteX1" fmla="*/ 0 w 256631"/>
                  <a:gd name="connsiteY1" fmla="*/ 132493 h 190364"/>
                  <a:gd name="connsiteX2" fmla="*/ 230683 w 256631"/>
                  <a:gd name="connsiteY2" fmla="*/ 0 h 190364"/>
                  <a:gd name="connsiteX3" fmla="*/ 264140 w 256631"/>
                  <a:gd name="connsiteY3" fmla="*/ 68436 h 190364"/>
                  <a:gd name="connsiteX4" fmla="*/ 41631 w 256631"/>
                  <a:gd name="connsiteY4" fmla="*/ 195885 h 19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631" h="190364">
                    <a:moveTo>
                      <a:pt x="41631" y="195885"/>
                    </a:moveTo>
                    <a:lnTo>
                      <a:pt x="0" y="132493"/>
                    </a:lnTo>
                    <a:cubicBezTo>
                      <a:pt x="73945" y="83368"/>
                      <a:pt x="151002" y="39110"/>
                      <a:pt x="230683" y="0"/>
                    </a:cubicBezTo>
                    <a:lnTo>
                      <a:pt x="264140" y="68436"/>
                    </a:lnTo>
                    <a:cubicBezTo>
                      <a:pt x="187272" y="106010"/>
                      <a:pt x="112944" y="148584"/>
                      <a:pt x="41631" y="195885"/>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sp>
            <p:nvSpPr>
              <p:cNvPr id="64" name="Freeform 97">
                <a:extLst>
                  <a:ext uri="{FF2B5EF4-FFF2-40B4-BE49-F238E27FC236}">
                    <a16:creationId xmlns:a16="http://schemas.microsoft.com/office/drawing/2014/main" id="{6E84E07F-1DB2-4A00-8A00-76E707A8D74C}"/>
                  </a:ext>
                </a:extLst>
              </p:cNvPr>
              <p:cNvSpPr/>
              <p:nvPr/>
            </p:nvSpPr>
            <p:spPr>
              <a:xfrm>
                <a:off x="5541201" y="1575901"/>
                <a:ext cx="266136" cy="133255"/>
              </a:xfrm>
              <a:custGeom>
                <a:avLst/>
                <a:gdLst>
                  <a:gd name="connsiteX0" fmla="*/ 24142 w 266136"/>
                  <a:gd name="connsiteY0" fmla="*/ 140013 h 133254"/>
                  <a:gd name="connsiteX1" fmla="*/ 0 w 266136"/>
                  <a:gd name="connsiteY1" fmla="*/ 67770 h 133254"/>
                  <a:gd name="connsiteX2" fmla="*/ 257297 w 266136"/>
                  <a:gd name="connsiteY2" fmla="*/ 0 h 133254"/>
                  <a:gd name="connsiteX3" fmla="*/ 271744 w 266136"/>
                  <a:gd name="connsiteY3" fmla="*/ 74718 h 133254"/>
                  <a:gd name="connsiteX4" fmla="*/ 24142 w 266136"/>
                  <a:gd name="connsiteY4" fmla="*/ 140013 h 13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36" h="133254">
                    <a:moveTo>
                      <a:pt x="24142" y="140013"/>
                    </a:moveTo>
                    <a:lnTo>
                      <a:pt x="0" y="67770"/>
                    </a:lnTo>
                    <a:cubicBezTo>
                      <a:pt x="84189" y="39555"/>
                      <a:pt x="170140" y="16916"/>
                      <a:pt x="257297" y="0"/>
                    </a:cubicBezTo>
                    <a:lnTo>
                      <a:pt x="271744" y="74718"/>
                    </a:lnTo>
                    <a:cubicBezTo>
                      <a:pt x="187867" y="91010"/>
                      <a:pt x="105154" y="112823"/>
                      <a:pt x="24142" y="140013"/>
                    </a:cubicBezTo>
                    <a:close/>
                  </a:path>
                </a:pathLst>
              </a:custGeom>
              <a:grpFill/>
              <a:ln w="9505" cap="flat">
                <a:noFill/>
                <a:prstDash val="solid"/>
                <a:miter/>
              </a:ln>
            </p:spPr>
            <p:txBody>
              <a:bodyPr rtlCol="0" anchor="ctr"/>
              <a:lstStyle/>
              <a:p>
                <a:endParaRPr lang="en-US" dirty="0">
                  <a:latin typeface="Noto Sans" panose="020B0502040504020204" pitchFamily="34" charset="0"/>
                </a:endParaRPr>
              </a:p>
            </p:txBody>
          </p:sp>
        </p:grpSp>
      </p:grpSp>
      <p:sp>
        <p:nvSpPr>
          <p:cNvPr id="65" name="Rounded Rectangle 64">
            <a:extLst>
              <a:ext uri="{FF2B5EF4-FFF2-40B4-BE49-F238E27FC236}">
                <a16:creationId xmlns:a16="http://schemas.microsoft.com/office/drawing/2014/main" id="{B8900551-A7EE-B103-4121-0D6752A6AFCF}"/>
              </a:ext>
            </a:extLst>
          </p:cNvPr>
          <p:cNvSpPr/>
          <p:nvPr/>
        </p:nvSpPr>
        <p:spPr>
          <a:xfrm>
            <a:off x="9103893" y="1687777"/>
            <a:ext cx="2310252" cy="777240"/>
          </a:xfrm>
          <a:prstGeom prst="roundRect">
            <a:avLst/>
          </a:prstGeom>
          <a:solidFill>
            <a:schemeClr val="accent3">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latin typeface="Noto Sans" panose="020B0502040504020204" pitchFamily="34" charset="0"/>
                <a:cs typeface="Noto Sans" panose="020B0502040504020204" pitchFamily="34" charset="0"/>
              </a:rPr>
              <a:t>Supply Chain Practice</a:t>
            </a:r>
          </a:p>
        </p:txBody>
      </p:sp>
      <p:sp>
        <p:nvSpPr>
          <p:cNvPr id="3" name="Title 2"/>
          <p:cNvSpPr>
            <a:spLocks noGrp="1"/>
          </p:cNvSpPr>
          <p:nvPr>
            <p:ph type="title"/>
          </p:nvPr>
        </p:nvSpPr>
        <p:spPr/>
        <p:txBody>
          <a:bodyPr>
            <a:normAutofit fontScale="90000"/>
          </a:bodyPr>
          <a:lstStyle/>
          <a:p>
            <a:r>
              <a:rPr lang="en-US" dirty="0">
                <a:solidFill>
                  <a:schemeClr val="accent3"/>
                </a:solidFill>
              </a:rPr>
              <a:t>Our Supply Chain Practice</a:t>
            </a:r>
          </a:p>
        </p:txBody>
      </p:sp>
      <p:sp>
        <p:nvSpPr>
          <p:cNvPr id="32" name="TextBox 31">
            <a:extLst>
              <a:ext uri="{FF2B5EF4-FFF2-40B4-BE49-F238E27FC236}">
                <a16:creationId xmlns:a16="http://schemas.microsoft.com/office/drawing/2014/main" id="{FC9CB820-EC85-4B91-E193-C17B62A49711}"/>
              </a:ext>
            </a:extLst>
          </p:cNvPr>
          <p:cNvSpPr txBox="1"/>
          <p:nvPr/>
        </p:nvSpPr>
        <p:spPr>
          <a:xfrm>
            <a:off x="8389088" y="6497942"/>
            <a:ext cx="2938066" cy="307777"/>
          </a:xfrm>
          <a:prstGeom prst="rect">
            <a:avLst/>
          </a:prstGeom>
          <a:noFill/>
          <a:ln>
            <a:noFill/>
          </a:ln>
        </p:spPr>
        <p:txBody>
          <a:bodyPr wrap="square">
            <a:spAutoFit/>
          </a:bodyPr>
          <a:lstStyle/>
          <a:p>
            <a:pPr algn="r"/>
            <a:r>
              <a:rPr lang="en-US" sz="700" dirty="0">
                <a:solidFill>
                  <a:schemeClr val="bg1"/>
                </a:solidFill>
                <a:latin typeface="Noto Sans" panose="020B0502040504020204" pitchFamily="34" charset="0"/>
              </a:rPr>
              <a:t>Copyright © 2024 by ScottMadden, Inc.</a:t>
            </a:r>
          </a:p>
          <a:p>
            <a:pPr algn="r"/>
            <a:r>
              <a:rPr lang="en-US" sz="700" dirty="0">
                <a:solidFill>
                  <a:schemeClr val="bg1"/>
                </a:solidFill>
                <a:latin typeface="Noto Sans" panose="020B0502040504020204" pitchFamily="34" charset="0"/>
              </a:rPr>
              <a:t>All rights reserved.</a:t>
            </a:r>
          </a:p>
        </p:txBody>
      </p:sp>
      <p:sp>
        <p:nvSpPr>
          <p:cNvPr id="44" name="Text Placeholder 24">
            <a:extLst>
              <a:ext uri="{FF2B5EF4-FFF2-40B4-BE49-F238E27FC236}">
                <a16:creationId xmlns:a16="http://schemas.microsoft.com/office/drawing/2014/main" id="{B4A06118-3F7B-3671-3F58-FE3A91C48389}"/>
              </a:ext>
            </a:extLst>
          </p:cNvPr>
          <p:cNvSpPr>
            <a:spLocks noGrp="1"/>
          </p:cNvSpPr>
          <p:nvPr>
            <p:ph type="body" sz="quarter" idx="10"/>
          </p:nvPr>
        </p:nvSpPr>
        <p:spPr>
          <a:xfrm>
            <a:off x="438912" y="155448"/>
            <a:ext cx="7726680" cy="338328"/>
          </a:xfrm>
        </p:spPr>
        <p:txBody>
          <a:bodyPr/>
          <a:lstStyle/>
          <a:p>
            <a:r>
              <a:rPr lang="en-US" dirty="0"/>
              <a:t>Introduction to ScottMadden</a:t>
            </a:r>
          </a:p>
        </p:txBody>
      </p:sp>
      <p:sp>
        <p:nvSpPr>
          <p:cNvPr id="4" name="Content Placeholder 5">
            <a:extLst>
              <a:ext uri="{FF2B5EF4-FFF2-40B4-BE49-F238E27FC236}">
                <a16:creationId xmlns:a16="http://schemas.microsoft.com/office/drawing/2014/main" id="{C3F2C867-0298-6829-5815-B61CE2C27B9C}"/>
              </a:ext>
            </a:extLst>
          </p:cNvPr>
          <p:cNvSpPr txBox="1">
            <a:spLocks/>
          </p:cNvSpPr>
          <p:nvPr/>
        </p:nvSpPr>
        <p:spPr>
          <a:xfrm>
            <a:off x="438912" y="1027756"/>
            <a:ext cx="3507446" cy="2020110"/>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800"/>
              </a:spcAft>
              <a:buClr>
                <a:schemeClr val="tx1"/>
              </a:buClr>
            </a:pPr>
            <a:r>
              <a:rPr lang="en-US" dirty="0">
                <a:solidFill>
                  <a:schemeClr val="accent3"/>
                </a:solidFill>
                <a:latin typeface="Noto Sans" panose="020B0502040504020204" pitchFamily="34" charset="0"/>
                <a:cs typeface="Noto Sans" panose="020B0502040504020204" pitchFamily="34" charset="0"/>
              </a:rPr>
              <a:t>Procurement Service Delivery</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Procurement transformation strategy</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Service delivery assessment</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Business case development</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Service delivery model and center-of-expertise design and implementation</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Service management technology selection and implementation</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Customer service optimization</a:t>
            </a:r>
          </a:p>
        </p:txBody>
      </p:sp>
      <p:sp>
        <p:nvSpPr>
          <p:cNvPr id="5" name="Content Placeholder 5">
            <a:extLst>
              <a:ext uri="{FF2B5EF4-FFF2-40B4-BE49-F238E27FC236}">
                <a16:creationId xmlns:a16="http://schemas.microsoft.com/office/drawing/2014/main" id="{013E4BDE-A41D-5AE4-13FB-70D7EA6EA3D3}"/>
              </a:ext>
            </a:extLst>
          </p:cNvPr>
          <p:cNvSpPr txBox="1">
            <a:spLocks/>
          </p:cNvSpPr>
          <p:nvPr/>
        </p:nvSpPr>
        <p:spPr>
          <a:xfrm>
            <a:off x="3949561" y="1027756"/>
            <a:ext cx="3507446" cy="1524243"/>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800"/>
              </a:spcAft>
              <a:buClr>
                <a:schemeClr val="tx1"/>
              </a:buClr>
            </a:pPr>
            <a:r>
              <a:rPr lang="en-US" dirty="0">
                <a:solidFill>
                  <a:schemeClr val="accent3"/>
                </a:solidFill>
                <a:latin typeface="Noto Sans" panose="020B0502040504020204" pitchFamily="34" charset="0"/>
                <a:cs typeface="Noto Sans" panose="020B0502040504020204" pitchFamily="34" charset="0"/>
              </a:rPr>
              <a:t>Procure-to-Pay (P2P) Process</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End-to-end process design and improvement</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Functional technology selection and implementation</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Metrics design and implementation</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Global process owner and governance</a:t>
            </a:r>
          </a:p>
        </p:txBody>
      </p:sp>
      <p:sp>
        <p:nvSpPr>
          <p:cNvPr id="7" name="Content Placeholder 5">
            <a:extLst>
              <a:ext uri="{FF2B5EF4-FFF2-40B4-BE49-F238E27FC236}">
                <a16:creationId xmlns:a16="http://schemas.microsoft.com/office/drawing/2014/main" id="{AB3CD171-86E4-77B4-F891-6263F6702E93}"/>
              </a:ext>
            </a:extLst>
          </p:cNvPr>
          <p:cNvSpPr txBox="1">
            <a:spLocks/>
          </p:cNvSpPr>
          <p:nvPr/>
        </p:nvSpPr>
        <p:spPr>
          <a:xfrm>
            <a:off x="438912" y="3290661"/>
            <a:ext cx="3507445" cy="2490116"/>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800"/>
              </a:spcAft>
              <a:buClr>
                <a:schemeClr val="tx1"/>
              </a:buClr>
            </a:pPr>
            <a:r>
              <a:rPr lang="en-US" dirty="0">
                <a:solidFill>
                  <a:schemeClr val="accent3"/>
                </a:solidFill>
                <a:latin typeface="Noto Sans" panose="020B0502040504020204" pitchFamily="34" charset="0"/>
                <a:cs typeface="Noto Sans" panose="020B0502040504020204" pitchFamily="34" charset="0"/>
              </a:rPr>
              <a:t>Logistics and Materials Management</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Inventory planning and optimization</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Warehouse location selection and design</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Warehouse facility management improvement</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Storage space optimization</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Lean warehousing</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Automatic identification and data capture (AIDC) opportunity evaluation and implementation, e.g., bar codes, RFID</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Transportation management and network design</a:t>
            </a:r>
          </a:p>
        </p:txBody>
      </p:sp>
      <p:sp>
        <p:nvSpPr>
          <p:cNvPr id="8" name="Content Placeholder 5">
            <a:extLst>
              <a:ext uri="{FF2B5EF4-FFF2-40B4-BE49-F238E27FC236}">
                <a16:creationId xmlns:a16="http://schemas.microsoft.com/office/drawing/2014/main" id="{D2D3347F-A537-8B4A-E818-75100D728430}"/>
              </a:ext>
            </a:extLst>
          </p:cNvPr>
          <p:cNvSpPr txBox="1">
            <a:spLocks/>
          </p:cNvSpPr>
          <p:nvPr/>
        </p:nvSpPr>
        <p:spPr>
          <a:xfrm>
            <a:off x="3957282" y="2619356"/>
            <a:ext cx="4043718" cy="3720350"/>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800"/>
              </a:spcAft>
              <a:buClr>
                <a:schemeClr val="tx1"/>
              </a:buClr>
            </a:pPr>
            <a:r>
              <a:rPr lang="en-US" dirty="0">
                <a:solidFill>
                  <a:schemeClr val="accent3"/>
                </a:solidFill>
                <a:latin typeface="Noto Sans" panose="020B0502040504020204" pitchFamily="34" charset="0"/>
                <a:cs typeface="Noto Sans" panose="020B0502040504020204" pitchFamily="34" charset="0"/>
              </a:rPr>
              <a:t>Enterprise Supply Chain Services</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Supply chain strategy</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Demand planning improvement </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Spend analysis and spend category market research</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Strategic sourcing execution</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Category management program design</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Supplier and third-party risk management</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Supplier relationship management </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Process and governance design and improvement</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Organization design and staffing </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Leading practices assessments </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Project management and change management planning and execution</a:t>
            </a:r>
          </a:p>
          <a:p>
            <a:pPr lvl="1">
              <a:lnSpc>
                <a:spcPct val="100000"/>
              </a:lnSpc>
              <a:spcBef>
                <a:spcPts val="0"/>
              </a:spcBef>
              <a:spcAft>
                <a:spcPts val="200"/>
              </a:spcAft>
              <a:buClr>
                <a:schemeClr val="tx1"/>
              </a:buClr>
            </a:pPr>
            <a:r>
              <a:rPr lang="en-US" dirty="0">
                <a:latin typeface="Noto Sans" panose="020B0502040504020204" pitchFamily="34" charset="0"/>
                <a:cs typeface="Noto Sans" panose="020B0502040504020204" pitchFamily="34" charset="0"/>
              </a:rPr>
              <a:t>Outsourcing evaluation, vendor selection, and transition support</a:t>
            </a:r>
          </a:p>
        </p:txBody>
      </p:sp>
    </p:spTree>
    <p:extLst>
      <p:ext uri="{BB962C8B-B14F-4D97-AF65-F5344CB8AC3E}">
        <p14:creationId xmlns:p14="http://schemas.microsoft.com/office/powerpoint/2010/main" val="285674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Electronic Components Online | Find Electronic Parts | Arrow.com">
            <a:extLst>
              <a:ext uri="{FF2B5EF4-FFF2-40B4-BE49-F238E27FC236}">
                <a16:creationId xmlns:a16="http://schemas.microsoft.com/office/drawing/2014/main" id="{83EE5F8E-5D3F-4F5F-BB26-3BA8BF4CE7A5}"/>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t="22383" b="17771"/>
          <a:stretch/>
        </p:blipFill>
        <p:spPr bwMode="auto">
          <a:xfrm>
            <a:off x="3800648" y="1742689"/>
            <a:ext cx="1312359" cy="3926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4"/>
          </p:nvPr>
        </p:nvSpPr>
        <p:spPr/>
        <p:txBody>
          <a:bodyPr/>
          <a:lstStyle/>
          <a:p>
            <a:fld id="{9AA6D16A-0A68-8445-85DB-A0BE8CCB51C7}" type="slidenum">
              <a:rPr lang="en-US" smtClean="0"/>
              <a:pPr/>
              <a:t>10</a:t>
            </a:fld>
            <a:endParaRPr lang="en-US" dirty="0"/>
          </a:p>
        </p:txBody>
      </p:sp>
      <p:sp>
        <p:nvSpPr>
          <p:cNvPr id="3" name="Title 2"/>
          <p:cNvSpPr>
            <a:spLocks noGrp="1"/>
          </p:cNvSpPr>
          <p:nvPr>
            <p:ph type="title"/>
          </p:nvPr>
        </p:nvSpPr>
        <p:spPr/>
        <p:txBody>
          <a:bodyPr>
            <a:normAutofit fontScale="90000"/>
          </a:bodyPr>
          <a:lstStyle/>
          <a:p>
            <a:r>
              <a:rPr lang="en-US" dirty="0"/>
              <a:t>Representative Clients</a:t>
            </a:r>
          </a:p>
        </p:txBody>
      </p:sp>
      <p:sp>
        <p:nvSpPr>
          <p:cNvPr id="4" name="Text Placeholder 3"/>
          <p:cNvSpPr>
            <a:spLocks noGrp="1"/>
          </p:cNvSpPr>
          <p:nvPr>
            <p:ph type="body" sz="quarter" idx="10"/>
          </p:nvPr>
        </p:nvSpPr>
        <p:spPr/>
        <p:txBody>
          <a:bodyPr/>
          <a:lstStyle/>
          <a:p>
            <a:r>
              <a:rPr lang="en-US" dirty="0"/>
              <a:t>Introduction to ScottMadden</a:t>
            </a:r>
          </a:p>
          <a:p>
            <a:endParaRPr lang="en-US" dirty="0"/>
          </a:p>
        </p:txBody>
      </p:sp>
      <p:pic>
        <p:nvPicPr>
          <p:cNvPr id="71" name="Picture 70" descr="Logo, company name&#10;&#10;Description automatically generated">
            <a:extLst>
              <a:ext uri="{FF2B5EF4-FFF2-40B4-BE49-F238E27FC236}">
                <a16:creationId xmlns:a16="http://schemas.microsoft.com/office/drawing/2014/main" id="{6E8C3192-4748-442F-B2A9-6FB283BE4EA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47208" y="5226094"/>
            <a:ext cx="1219239" cy="256853"/>
          </a:xfrm>
          <a:prstGeom prst="rect">
            <a:avLst/>
          </a:prstGeom>
        </p:spPr>
      </p:pic>
      <p:pic>
        <p:nvPicPr>
          <p:cNvPr id="74" name="Picture 73">
            <a:extLst>
              <a:ext uri="{FF2B5EF4-FFF2-40B4-BE49-F238E27FC236}">
                <a16:creationId xmlns:a16="http://schemas.microsoft.com/office/drawing/2014/main" id="{C97059D8-4814-41B2-83FE-E077B1DC265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46737" y="3583526"/>
            <a:ext cx="1420181" cy="340578"/>
          </a:xfrm>
          <a:prstGeom prst="rect">
            <a:avLst/>
          </a:prstGeom>
        </p:spPr>
      </p:pic>
      <p:pic>
        <p:nvPicPr>
          <p:cNvPr id="75" name="Picture 74">
            <a:extLst>
              <a:ext uri="{FF2B5EF4-FFF2-40B4-BE49-F238E27FC236}">
                <a16:creationId xmlns:a16="http://schemas.microsoft.com/office/drawing/2014/main" id="{94DC1ADC-0D30-4550-BE25-173A665F68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54096" y="2599318"/>
            <a:ext cx="835488" cy="226264"/>
          </a:xfrm>
          <a:prstGeom prst="rect">
            <a:avLst/>
          </a:prstGeom>
        </p:spPr>
      </p:pic>
      <p:cxnSp>
        <p:nvCxnSpPr>
          <p:cNvPr id="85" name="Straight Connector 84">
            <a:extLst>
              <a:ext uri="{FF2B5EF4-FFF2-40B4-BE49-F238E27FC236}">
                <a16:creationId xmlns:a16="http://schemas.microsoft.com/office/drawing/2014/main" id="{8A84F8D4-A725-49A9-B234-B7A1844F869F}"/>
              </a:ext>
            </a:extLst>
          </p:cNvPr>
          <p:cNvCxnSpPr/>
          <p:nvPr/>
        </p:nvCxnSpPr>
        <p:spPr>
          <a:xfrm>
            <a:off x="2067665"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87" name="Picture 86" descr="The Univ of Akron.jpeg">
            <a:extLst>
              <a:ext uri="{FF2B5EF4-FFF2-40B4-BE49-F238E27FC236}">
                <a16:creationId xmlns:a16="http://schemas.microsoft.com/office/drawing/2014/main" id="{E68DBC8C-A5CE-43A4-935A-E921AAAE6A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98752" y="4972052"/>
            <a:ext cx="863105" cy="385346"/>
          </a:xfrm>
          <a:prstGeom prst="rect">
            <a:avLst/>
          </a:prstGeom>
        </p:spPr>
      </p:pic>
      <p:pic>
        <p:nvPicPr>
          <p:cNvPr id="88" name="Picture 87" descr="ABB logo.jpg">
            <a:extLst>
              <a:ext uri="{FF2B5EF4-FFF2-40B4-BE49-F238E27FC236}">
                <a16:creationId xmlns:a16="http://schemas.microsoft.com/office/drawing/2014/main" id="{1CF075AA-028F-4959-AE50-7CF8E0F8C2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72178" y="1676604"/>
            <a:ext cx="599325" cy="407221"/>
          </a:xfrm>
          <a:prstGeom prst="rect">
            <a:avLst/>
          </a:prstGeom>
        </p:spPr>
      </p:pic>
      <p:pic>
        <p:nvPicPr>
          <p:cNvPr id="89" name="Picture 88" descr="Oakley.jpeg">
            <a:extLst>
              <a:ext uri="{FF2B5EF4-FFF2-40B4-BE49-F238E27FC236}">
                <a16:creationId xmlns:a16="http://schemas.microsoft.com/office/drawing/2014/main" id="{D194D5AD-75FB-4F76-BFB7-FF3833A9B4E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6744" y="3179481"/>
            <a:ext cx="656580" cy="293853"/>
          </a:xfrm>
          <a:prstGeom prst="rect">
            <a:avLst/>
          </a:prstGeom>
        </p:spPr>
      </p:pic>
      <p:cxnSp>
        <p:nvCxnSpPr>
          <p:cNvPr id="90" name="Straight Connector 89">
            <a:extLst>
              <a:ext uri="{FF2B5EF4-FFF2-40B4-BE49-F238E27FC236}">
                <a16:creationId xmlns:a16="http://schemas.microsoft.com/office/drawing/2014/main" id="{B69F42D2-C47C-45FB-9E8D-240233AD80D2}"/>
              </a:ext>
            </a:extLst>
          </p:cNvPr>
          <p:cNvCxnSpPr/>
          <p:nvPr/>
        </p:nvCxnSpPr>
        <p:spPr>
          <a:xfrm>
            <a:off x="3677159"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79BE22B-739E-4246-9EC6-376E30FD246E}"/>
              </a:ext>
            </a:extLst>
          </p:cNvPr>
          <p:cNvCxnSpPr/>
          <p:nvPr/>
        </p:nvCxnSpPr>
        <p:spPr>
          <a:xfrm>
            <a:off x="5293237"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EE68304-97BA-4E06-9889-193BA80F21E4}"/>
              </a:ext>
            </a:extLst>
          </p:cNvPr>
          <p:cNvCxnSpPr/>
          <p:nvPr/>
        </p:nvCxnSpPr>
        <p:spPr>
          <a:xfrm>
            <a:off x="6899131" y="17027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509E1EC-238E-4D34-B109-1414C0F06B19}"/>
              </a:ext>
            </a:extLst>
          </p:cNvPr>
          <p:cNvCxnSpPr/>
          <p:nvPr/>
        </p:nvCxnSpPr>
        <p:spPr>
          <a:xfrm>
            <a:off x="8526366"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95" name="Picture 13" descr="APS Logo">
            <a:extLst>
              <a:ext uri="{FF2B5EF4-FFF2-40B4-BE49-F238E27FC236}">
                <a16:creationId xmlns:a16="http://schemas.microsoft.com/office/drawing/2014/main" id="{664AE3DC-C339-4B54-AC7A-18B6C911AB6B}"/>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270202" y="2421582"/>
            <a:ext cx="859578" cy="309449"/>
          </a:xfrm>
          <a:prstGeom prst="rect">
            <a:avLst/>
          </a:prstGeom>
          <a:noFill/>
          <a:extLst>
            <a:ext uri="{909E8E84-426E-40dd-AFC4-6F175D3DCCD1}">
              <a14:hiddenFill xmlns="" xmlns:a14="http://schemas.microsoft.com/office/drawing/2010/main">
                <a:solidFill>
                  <a:srgbClr val="FFFFFF"/>
                </a:solidFill>
              </a14:hiddenFill>
            </a:ext>
          </a:extLst>
        </p:spPr>
      </p:pic>
      <p:pic>
        <p:nvPicPr>
          <p:cNvPr id="99" name="Picture 98">
            <a:extLst>
              <a:ext uri="{FF2B5EF4-FFF2-40B4-BE49-F238E27FC236}">
                <a16:creationId xmlns:a16="http://schemas.microsoft.com/office/drawing/2014/main" id="{BEAB9C5B-3F5C-4462-8298-4695A56512F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468998" y="2460670"/>
            <a:ext cx="903388" cy="222346"/>
          </a:xfrm>
          <a:prstGeom prst="rect">
            <a:avLst/>
          </a:prstGeom>
        </p:spPr>
      </p:pic>
      <p:pic>
        <p:nvPicPr>
          <p:cNvPr id="101" name="Picture 100">
            <a:extLst>
              <a:ext uri="{FF2B5EF4-FFF2-40B4-BE49-F238E27FC236}">
                <a16:creationId xmlns:a16="http://schemas.microsoft.com/office/drawing/2014/main" id="{0CE8E6CC-8E69-4F6B-BEEB-8060BB05448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73617" y="2334078"/>
            <a:ext cx="1202834" cy="230543"/>
          </a:xfrm>
          <a:prstGeom prst="rect">
            <a:avLst/>
          </a:prstGeom>
        </p:spPr>
      </p:pic>
      <p:pic>
        <p:nvPicPr>
          <p:cNvPr id="102" name="Picture 101">
            <a:extLst>
              <a:ext uri="{FF2B5EF4-FFF2-40B4-BE49-F238E27FC236}">
                <a16:creationId xmlns:a16="http://schemas.microsoft.com/office/drawing/2014/main" id="{C2117899-1197-4169-95CE-9DAE81F4E1BC}"/>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22221" y="2749963"/>
            <a:ext cx="905627" cy="294976"/>
          </a:xfrm>
          <a:prstGeom prst="rect">
            <a:avLst/>
          </a:prstGeom>
        </p:spPr>
      </p:pic>
      <p:pic>
        <p:nvPicPr>
          <p:cNvPr id="104" name="Picture 103">
            <a:extLst>
              <a:ext uri="{FF2B5EF4-FFF2-40B4-BE49-F238E27FC236}">
                <a16:creationId xmlns:a16="http://schemas.microsoft.com/office/drawing/2014/main" id="{BE968196-A1FE-402A-99C3-D9EEAC22AE7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31830" y="5126984"/>
            <a:ext cx="486409" cy="412597"/>
          </a:xfrm>
          <a:prstGeom prst="rect">
            <a:avLst/>
          </a:prstGeom>
        </p:spPr>
      </p:pic>
      <p:pic>
        <p:nvPicPr>
          <p:cNvPr id="106" name="Picture 105">
            <a:extLst>
              <a:ext uri="{FF2B5EF4-FFF2-40B4-BE49-F238E27FC236}">
                <a16:creationId xmlns:a16="http://schemas.microsoft.com/office/drawing/2014/main" id="{1B14C265-6473-4CA4-89C4-E07543CEA0C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434281" y="4396172"/>
            <a:ext cx="1392046" cy="392692"/>
          </a:xfrm>
          <a:prstGeom prst="rect">
            <a:avLst/>
          </a:prstGeom>
        </p:spPr>
      </p:pic>
      <p:pic>
        <p:nvPicPr>
          <p:cNvPr id="107" name="Picture 106">
            <a:extLst>
              <a:ext uri="{FF2B5EF4-FFF2-40B4-BE49-F238E27FC236}">
                <a16:creationId xmlns:a16="http://schemas.microsoft.com/office/drawing/2014/main" id="{51E248D8-7119-47D9-937B-3CC5C016FBB9}"/>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371772" y="3565414"/>
            <a:ext cx="656438" cy="656438"/>
          </a:xfrm>
          <a:prstGeom prst="rect">
            <a:avLst/>
          </a:prstGeom>
        </p:spPr>
      </p:pic>
      <p:pic>
        <p:nvPicPr>
          <p:cNvPr id="109" name="Picture 108">
            <a:extLst>
              <a:ext uri="{FF2B5EF4-FFF2-40B4-BE49-F238E27FC236}">
                <a16:creationId xmlns:a16="http://schemas.microsoft.com/office/drawing/2014/main" id="{19734825-B462-465C-BEF0-977906E0DF8E}"/>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804204" y="5123359"/>
            <a:ext cx="1042844" cy="286003"/>
          </a:xfrm>
          <a:prstGeom prst="rect">
            <a:avLst/>
          </a:prstGeom>
        </p:spPr>
      </p:pic>
      <p:pic>
        <p:nvPicPr>
          <p:cNvPr id="110" name="Picture 109">
            <a:extLst>
              <a:ext uri="{FF2B5EF4-FFF2-40B4-BE49-F238E27FC236}">
                <a16:creationId xmlns:a16="http://schemas.microsoft.com/office/drawing/2014/main" id="{F1E7BF98-CBE1-49A5-A4BC-6FA6F82BF70D}"/>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663386" y="3779326"/>
            <a:ext cx="1223296" cy="323078"/>
          </a:xfrm>
          <a:prstGeom prst="rect">
            <a:avLst/>
          </a:prstGeom>
        </p:spPr>
      </p:pic>
      <p:pic>
        <p:nvPicPr>
          <p:cNvPr id="112" name="Picture 111">
            <a:extLst>
              <a:ext uri="{FF2B5EF4-FFF2-40B4-BE49-F238E27FC236}">
                <a16:creationId xmlns:a16="http://schemas.microsoft.com/office/drawing/2014/main" id="{3B18E8C7-BFE5-46AB-86D3-EB69FCA50468}"/>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851897" y="2943080"/>
            <a:ext cx="1209861" cy="356956"/>
          </a:xfrm>
          <a:prstGeom prst="rect">
            <a:avLst/>
          </a:prstGeom>
        </p:spPr>
      </p:pic>
      <p:pic>
        <p:nvPicPr>
          <p:cNvPr id="113" name="Picture 112">
            <a:extLst>
              <a:ext uri="{FF2B5EF4-FFF2-40B4-BE49-F238E27FC236}">
                <a16:creationId xmlns:a16="http://schemas.microsoft.com/office/drawing/2014/main" id="{67096F15-E0F2-4294-9DA6-4AA149129E33}"/>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942295" y="4408396"/>
            <a:ext cx="665479" cy="412597"/>
          </a:xfrm>
          <a:prstGeom prst="rect">
            <a:avLst/>
          </a:prstGeom>
        </p:spPr>
      </p:pic>
      <p:pic>
        <p:nvPicPr>
          <p:cNvPr id="115" name="Picture 114">
            <a:extLst>
              <a:ext uri="{FF2B5EF4-FFF2-40B4-BE49-F238E27FC236}">
                <a16:creationId xmlns:a16="http://schemas.microsoft.com/office/drawing/2014/main" id="{9E0747B1-7C24-4112-A908-0776C9EF9C0F}"/>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5414751" y="3236674"/>
            <a:ext cx="1382122" cy="357409"/>
          </a:xfrm>
          <a:prstGeom prst="rect">
            <a:avLst/>
          </a:prstGeom>
        </p:spPr>
      </p:pic>
      <p:cxnSp>
        <p:nvCxnSpPr>
          <p:cNvPr id="117" name="Straight Connector 116">
            <a:extLst>
              <a:ext uri="{FF2B5EF4-FFF2-40B4-BE49-F238E27FC236}">
                <a16:creationId xmlns:a16="http://schemas.microsoft.com/office/drawing/2014/main" id="{49407B49-F2A6-40CB-B72B-A9204FA17AB4}"/>
              </a:ext>
            </a:extLst>
          </p:cNvPr>
          <p:cNvCxnSpPr/>
          <p:nvPr/>
        </p:nvCxnSpPr>
        <p:spPr>
          <a:xfrm>
            <a:off x="10136458" y="1692386"/>
            <a:ext cx="0" cy="4384835"/>
          </a:xfrm>
          <a:prstGeom prst="line">
            <a:avLst/>
          </a:prstGeom>
          <a:ln>
            <a:prstDash val="dot"/>
          </a:ln>
        </p:spPr>
        <p:style>
          <a:lnRef idx="1">
            <a:schemeClr val="accent1"/>
          </a:lnRef>
          <a:fillRef idx="0">
            <a:schemeClr val="accent1"/>
          </a:fillRef>
          <a:effectRef idx="0">
            <a:schemeClr val="accent1"/>
          </a:effectRef>
          <a:fontRef idx="minor">
            <a:schemeClr val="tx1"/>
          </a:fontRef>
        </p:style>
      </p:cxnSp>
      <p:pic>
        <p:nvPicPr>
          <p:cNvPr id="118" name="Picture 117">
            <a:extLst>
              <a:ext uri="{FF2B5EF4-FFF2-40B4-BE49-F238E27FC236}">
                <a16:creationId xmlns:a16="http://schemas.microsoft.com/office/drawing/2014/main" id="{D7CD9AC3-465E-4FB7-8A60-209861EACB5B}"/>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2267292" y="4832232"/>
            <a:ext cx="1209097" cy="226264"/>
          </a:xfrm>
          <a:prstGeom prst="rect">
            <a:avLst/>
          </a:prstGeom>
        </p:spPr>
      </p:pic>
      <p:pic>
        <p:nvPicPr>
          <p:cNvPr id="122" name="Picture 121">
            <a:extLst>
              <a:ext uri="{FF2B5EF4-FFF2-40B4-BE49-F238E27FC236}">
                <a16:creationId xmlns:a16="http://schemas.microsoft.com/office/drawing/2014/main" id="{BA7B0A48-D018-4B04-A2DB-BFF1CE8B0894}"/>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10312271" y="2959647"/>
            <a:ext cx="1216842" cy="301309"/>
          </a:xfrm>
          <a:prstGeom prst="rect">
            <a:avLst/>
          </a:prstGeom>
        </p:spPr>
      </p:pic>
      <p:pic>
        <p:nvPicPr>
          <p:cNvPr id="123" name="Picture 122">
            <a:extLst>
              <a:ext uri="{FF2B5EF4-FFF2-40B4-BE49-F238E27FC236}">
                <a16:creationId xmlns:a16="http://schemas.microsoft.com/office/drawing/2014/main" id="{F83C58E7-586B-48E8-9146-8B44489272E7}"/>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8887937" y="3679720"/>
            <a:ext cx="875378" cy="371372"/>
          </a:xfrm>
          <a:prstGeom prst="rect">
            <a:avLst/>
          </a:prstGeom>
        </p:spPr>
      </p:pic>
      <p:pic>
        <p:nvPicPr>
          <p:cNvPr id="127" name="Picture 126" descr="Logo&#10;&#10;Description automatically generated">
            <a:extLst>
              <a:ext uri="{FF2B5EF4-FFF2-40B4-BE49-F238E27FC236}">
                <a16:creationId xmlns:a16="http://schemas.microsoft.com/office/drawing/2014/main" id="{5092298E-3029-410A-BA02-4A8D03ADAA15}"/>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8722122" y="1670033"/>
            <a:ext cx="1207008" cy="333339"/>
          </a:xfrm>
          <a:prstGeom prst="rect">
            <a:avLst/>
          </a:prstGeom>
        </p:spPr>
      </p:pic>
      <p:pic>
        <p:nvPicPr>
          <p:cNvPr id="128" name="Picture 127" descr="Logo&#10;&#10;Description automatically generated">
            <a:extLst>
              <a:ext uri="{FF2B5EF4-FFF2-40B4-BE49-F238E27FC236}">
                <a16:creationId xmlns:a16="http://schemas.microsoft.com/office/drawing/2014/main" id="{581F3C79-9228-4462-B61D-1B5C2EFA059F}"/>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t="19706"/>
          <a:stretch/>
        </p:blipFill>
        <p:spPr>
          <a:xfrm>
            <a:off x="8659841" y="2240965"/>
            <a:ext cx="1331570" cy="352746"/>
          </a:xfrm>
          <a:prstGeom prst="rect">
            <a:avLst/>
          </a:prstGeom>
        </p:spPr>
      </p:pic>
      <p:pic>
        <p:nvPicPr>
          <p:cNvPr id="129" name="Picture 128" descr="Logo&#10;&#10;Description automatically generated">
            <a:extLst>
              <a:ext uri="{FF2B5EF4-FFF2-40B4-BE49-F238E27FC236}">
                <a16:creationId xmlns:a16="http://schemas.microsoft.com/office/drawing/2014/main" id="{8DE1BC4B-0805-4A0E-82E8-F06F3623C7D5}"/>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2150509" y="2149894"/>
            <a:ext cx="1442663" cy="408755"/>
          </a:xfrm>
          <a:prstGeom prst="rect">
            <a:avLst/>
          </a:prstGeom>
        </p:spPr>
      </p:pic>
      <p:pic>
        <p:nvPicPr>
          <p:cNvPr id="130" name="Picture 129">
            <a:extLst>
              <a:ext uri="{FF2B5EF4-FFF2-40B4-BE49-F238E27FC236}">
                <a16:creationId xmlns:a16="http://schemas.microsoft.com/office/drawing/2014/main" id="{A69D9442-3E54-4F90-91D7-BF85911AE8A4}"/>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10648438" y="3537587"/>
            <a:ext cx="544508" cy="544508"/>
          </a:xfrm>
          <a:prstGeom prst="rect">
            <a:avLst/>
          </a:prstGeom>
        </p:spPr>
      </p:pic>
      <p:pic>
        <p:nvPicPr>
          <p:cNvPr id="132" name="Picture 131">
            <a:extLst>
              <a:ext uri="{FF2B5EF4-FFF2-40B4-BE49-F238E27FC236}">
                <a16:creationId xmlns:a16="http://schemas.microsoft.com/office/drawing/2014/main" id="{E43C1F54-DCC1-48F5-BBBF-C205ACDEE6E9}"/>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2214494" y="4303134"/>
            <a:ext cx="1314692" cy="304279"/>
          </a:xfrm>
          <a:prstGeom prst="rect">
            <a:avLst/>
          </a:prstGeom>
        </p:spPr>
      </p:pic>
      <p:pic>
        <p:nvPicPr>
          <p:cNvPr id="133" name="Picture 132" descr="Logo&#10;&#10;Description automatically generated">
            <a:extLst>
              <a:ext uri="{FF2B5EF4-FFF2-40B4-BE49-F238E27FC236}">
                <a16:creationId xmlns:a16="http://schemas.microsoft.com/office/drawing/2014/main" id="{44FF870B-8589-416F-8584-C695F5068A4F}"/>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a:stretch/>
        </p:blipFill>
        <p:spPr>
          <a:xfrm>
            <a:off x="2268336" y="5283312"/>
            <a:ext cx="1207008" cy="330358"/>
          </a:xfrm>
          <a:prstGeom prst="rect">
            <a:avLst/>
          </a:prstGeom>
        </p:spPr>
      </p:pic>
      <p:pic>
        <p:nvPicPr>
          <p:cNvPr id="134" name="Picture 133" descr="A picture containing text&#10;&#10;Description automatically generated">
            <a:extLst>
              <a:ext uri="{FF2B5EF4-FFF2-40B4-BE49-F238E27FC236}">
                <a16:creationId xmlns:a16="http://schemas.microsoft.com/office/drawing/2014/main" id="{C8FA56F0-ECE5-4FB0-A12F-9BD5C8F323FD}"/>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10432467" y="5179865"/>
            <a:ext cx="976451" cy="260652"/>
          </a:xfrm>
          <a:prstGeom prst="rect">
            <a:avLst/>
          </a:prstGeom>
        </p:spPr>
      </p:pic>
      <p:pic>
        <p:nvPicPr>
          <p:cNvPr id="135" name="Picture 134" descr="GAPacific.jpeg">
            <a:extLst>
              <a:ext uri="{FF2B5EF4-FFF2-40B4-BE49-F238E27FC236}">
                <a16:creationId xmlns:a16="http://schemas.microsoft.com/office/drawing/2014/main" id="{B9832DF3-C2C4-4C53-892A-81D2D27A8819}"/>
              </a:ext>
            </a:extLst>
          </p:cNvPr>
          <p:cNvPicPr>
            <a:picLocks noChangeAspect="1"/>
          </p:cNvPicPr>
          <p:nvPr/>
        </p:nvPicPr>
        <p:blipFill>
          <a:blip r:embed="rId32" cstate="screen">
            <a:extLst>
              <a:ext uri="{28A0092B-C50C-407E-A947-70E740481C1C}">
                <a14:useLocalDpi xmlns:a14="http://schemas.microsoft.com/office/drawing/2010/main"/>
              </a:ext>
            </a:extLst>
          </a:blip>
          <a:stretch>
            <a:fillRect/>
          </a:stretch>
        </p:blipFill>
        <p:spPr>
          <a:xfrm>
            <a:off x="2366155" y="3630429"/>
            <a:ext cx="1011371" cy="447886"/>
          </a:xfrm>
          <a:prstGeom prst="rect">
            <a:avLst/>
          </a:prstGeom>
        </p:spPr>
      </p:pic>
      <p:sp>
        <p:nvSpPr>
          <p:cNvPr id="136" name="TextBox 135">
            <a:extLst>
              <a:ext uri="{FF2B5EF4-FFF2-40B4-BE49-F238E27FC236}">
                <a16:creationId xmlns:a16="http://schemas.microsoft.com/office/drawing/2014/main" id="{ED3CD0E1-09E2-43B9-AC67-241398E92113}"/>
              </a:ext>
            </a:extLst>
          </p:cNvPr>
          <p:cNvSpPr txBox="1"/>
          <p:nvPr/>
        </p:nvSpPr>
        <p:spPr>
          <a:xfrm>
            <a:off x="269284" y="6162958"/>
            <a:ext cx="7314755" cy="230832"/>
          </a:xfrm>
          <a:prstGeom prst="rect">
            <a:avLst/>
          </a:prstGeom>
          <a:noFill/>
        </p:spPr>
        <p:txBody>
          <a:bodyPr wrap="square" rtlCol="0">
            <a:spAutoFit/>
          </a:bodyPr>
          <a:lstStyle/>
          <a:p>
            <a:pPr algn="r"/>
            <a:r>
              <a:rPr lang="en-US" sz="900" i="1" dirty="0">
                <a:latin typeface="Noto Sans" panose="020B0502040504020204" pitchFamily="34" charset="0"/>
              </a:rPr>
              <a:t>Note: Representative sample; not all-inclusive of clients served. Excludes numerous well-known clients due to confidentiality agreements</a:t>
            </a:r>
            <a:endParaRPr lang="en-US" sz="900" i="1" dirty="0">
              <a:solidFill>
                <a:srgbClr val="5F6062"/>
              </a:solidFill>
              <a:latin typeface="Noto Sans" panose="020B0502040504020204" pitchFamily="34" charset="0"/>
            </a:endParaRPr>
          </a:p>
        </p:txBody>
      </p:sp>
      <p:pic>
        <p:nvPicPr>
          <p:cNvPr id="1062" name="Picture 38" descr="Logo - AURA Astronomy">
            <a:extLst>
              <a:ext uri="{FF2B5EF4-FFF2-40B4-BE49-F238E27FC236}">
                <a16:creationId xmlns:a16="http://schemas.microsoft.com/office/drawing/2014/main" id="{BD168BBD-0259-4B91-919B-4DA23DBC1948}"/>
              </a:ext>
            </a:extLst>
          </p:cNvPr>
          <p:cNvPicPr>
            <a:picLocks noChangeAspect="1" noChangeArrowheads="1"/>
          </p:cNvPicPr>
          <p:nvPr/>
        </p:nvPicPr>
        <p:blipFill>
          <a:blip r:embed="rId33" cstate="screen">
            <a:extLst>
              <a:ext uri="{28A0092B-C50C-407E-A947-70E740481C1C}">
                <a14:useLocalDpi xmlns:a14="http://schemas.microsoft.com/office/drawing/2010/main"/>
              </a:ext>
            </a:extLst>
          </a:blip>
          <a:srcRect/>
          <a:stretch>
            <a:fillRect/>
          </a:stretch>
        </p:blipFill>
        <p:spPr bwMode="auto">
          <a:xfrm>
            <a:off x="5538131" y="1753891"/>
            <a:ext cx="1184346" cy="3788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A455CDB-C446-443B-AB86-284F6575E8B8}"/>
              </a:ext>
            </a:extLst>
          </p:cNvPr>
          <p:cNvPicPr>
            <a:picLocks noChangeAspect="1" noChangeArrowheads="1"/>
          </p:cNvPicPr>
          <p:nvPr/>
        </p:nvPicPr>
        <p:blipFill>
          <a:blip r:embed="rId34" cstate="screen">
            <a:extLst>
              <a:ext uri="{28A0092B-C50C-407E-A947-70E740481C1C}">
                <a14:useLocalDpi xmlns:a14="http://schemas.microsoft.com/office/drawing/2010/main"/>
              </a:ext>
            </a:extLst>
          </a:blip>
          <a:srcRect/>
          <a:stretch>
            <a:fillRect/>
          </a:stretch>
        </p:blipFill>
        <p:spPr bwMode="auto">
          <a:xfrm>
            <a:off x="7223261" y="1741914"/>
            <a:ext cx="953460" cy="4904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Mitsubishi Electric logo and symbol, meaning, history, PNG">
            <a:extLst>
              <a:ext uri="{FF2B5EF4-FFF2-40B4-BE49-F238E27FC236}">
                <a16:creationId xmlns:a16="http://schemas.microsoft.com/office/drawing/2014/main" id="{B9F9FB96-470A-4725-9AE8-3750E2E8295F}"/>
              </a:ext>
            </a:extLst>
          </p:cNvPr>
          <p:cNvPicPr>
            <a:picLocks noChangeAspect="1" noChangeArrowheads="1"/>
          </p:cNvPicPr>
          <p:nvPr/>
        </p:nvPicPr>
        <p:blipFill rotWithShape="1">
          <a:blip r:embed="rId35" cstate="screen">
            <a:clrChange>
              <a:clrFrom>
                <a:srgbClr val="FFFFFF"/>
              </a:clrFrom>
              <a:clrTo>
                <a:srgbClr val="FFFFFF">
                  <a:alpha val="0"/>
                </a:srgbClr>
              </a:clrTo>
            </a:clrChange>
            <a:extLst>
              <a:ext uri="{28A0092B-C50C-407E-A947-70E740481C1C}">
                <a14:useLocalDpi xmlns:a14="http://schemas.microsoft.com/office/drawing/2010/main"/>
              </a:ext>
            </a:extLst>
          </a:blip>
          <a:srcRect t="18396" b="16722"/>
          <a:stretch/>
        </p:blipFill>
        <p:spPr bwMode="auto">
          <a:xfrm>
            <a:off x="3900081" y="2209322"/>
            <a:ext cx="1113493" cy="4502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B4EB3CE-543B-C1A3-91E4-3884F6C6562F}"/>
              </a:ext>
            </a:extLst>
          </p:cNvPr>
          <p:cNvPicPr>
            <a:picLocks noChangeAspect="1"/>
          </p:cNvPicPr>
          <p:nvPr/>
        </p:nvPicPr>
        <p:blipFill>
          <a:blip r:embed="rId36" cstate="screen">
            <a:extLst>
              <a:ext uri="{28A0092B-C50C-407E-A947-70E740481C1C}">
                <a14:useLocalDpi xmlns:a14="http://schemas.microsoft.com/office/drawing/2010/main"/>
              </a:ext>
            </a:extLst>
          </a:blip>
          <a:stretch>
            <a:fillRect/>
          </a:stretch>
        </p:blipFill>
        <p:spPr>
          <a:xfrm>
            <a:off x="2201679" y="3050401"/>
            <a:ext cx="1340322" cy="355209"/>
          </a:xfrm>
          <a:prstGeom prst="rect">
            <a:avLst/>
          </a:prstGeom>
        </p:spPr>
      </p:pic>
      <p:pic>
        <p:nvPicPr>
          <p:cNvPr id="7" name="Picture 6">
            <a:extLst>
              <a:ext uri="{FF2B5EF4-FFF2-40B4-BE49-F238E27FC236}">
                <a16:creationId xmlns:a16="http://schemas.microsoft.com/office/drawing/2014/main" id="{64FDBEE4-BA81-35D4-9B98-C06A41A667A8}"/>
              </a:ext>
            </a:extLst>
          </p:cNvPr>
          <p:cNvPicPr>
            <a:picLocks noChangeAspect="1"/>
          </p:cNvPicPr>
          <p:nvPr/>
        </p:nvPicPr>
        <p:blipFill rotWithShape="1">
          <a:blip r:embed="rId37" cstate="screen">
            <a:extLst>
              <a:ext uri="{28A0092B-C50C-407E-A947-70E740481C1C}">
                <a14:useLocalDpi xmlns:a14="http://schemas.microsoft.com/office/drawing/2010/main"/>
              </a:ext>
            </a:extLst>
          </a:blip>
          <a:srcRect/>
          <a:stretch/>
        </p:blipFill>
        <p:spPr>
          <a:xfrm>
            <a:off x="3767781" y="4056939"/>
            <a:ext cx="1417024" cy="267803"/>
          </a:xfrm>
          <a:prstGeom prst="rect">
            <a:avLst/>
          </a:prstGeom>
        </p:spPr>
      </p:pic>
      <p:pic>
        <p:nvPicPr>
          <p:cNvPr id="8" name="Picture 7">
            <a:extLst>
              <a:ext uri="{FF2B5EF4-FFF2-40B4-BE49-F238E27FC236}">
                <a16:creationId xmlns:a16="http://schemas.microsoft.com/office/drawing/2014/main" id="{3B235870-5DCC-4D62-0BF3-C81B98FAFE92}"/>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3799909" y="4586280"/>
            <a:ext cx="1277236" cy="351892"/>
          </a:xfrm>
          <a:prstGeom prst="rect">
            <a:avLst/>
          </a:prstGeom>
        </p:spPr>
      </p:pic>
      <p:pic>
        <p:nvPicPr>
          <p:cNvPr id="9" name="Picture 8">
            <a:extLst>
              <a:ext uri="{FF2B5EF4-FFF2-40B4-BE49-F238E27FC236}">
                <a16:creationId xmlns:a16="http://schemas.microsoft.com/office/drawing/2014/main" id="{49AF3409-6DAF-CBEC-C081-EB314CDF75A5}"/>
              </a:ext>
            </a:extLst>
          </p:cNvPr>
          <p:cNvPicPr>
            <a:picLocks noChangeAspect="1"/>
          </p:cNvPicPr>
          <p:nvPr/>
        </p:nvPicPr>
        <p:blipFill>
          <a:blip r:embed="rId39" cstate="screen">
            <a:extLst>
              <a:ext uri="{28A0092B-C50C-407E-A947-70E740481C1C}">
                <a14:useLocalDpi xmlns:a14="http://schemas.microsoft.com/office/drawing/2010/main"/>
              </a:ext>
            </a:extLst>
          </a:blip>
          <a:stretch>
            <a:fillRect/>
          </a:stretch>
        </p:blipFill>
        <p:spPr>
          <a:xfrm>
            <a:off x="6969782" y="5075824"/>
            <a:ext cx="1460418" cy="371684"/>
          </a:xfrm>
          <a:prstGeom prst="rect">
            <a:avLst/>
          </a:prstGeom>
        </p:spPr>
      </p:pic>
      <p:pic>
        <p:nvPicPr>
          <p:cNvPr id="10" name="Picture 12" descr="Black Hills Energy strikes deal with a bitcoin mining company to not  interrupt its regular service | Wyoming Public Media">
            <a:extLst>
              <a:ext uri="{FF2B5EF4-FFF2-40B4-BE49-F238E27FC236}">
                <a16:creationId xmlns:a16="http://schemas.microsoft.com/office/drawing/2014/main" id="{90DB91D8-9D62-6A1A-F66E-31C4BAC513CC}"/>
              </a:ext>
            </a:extLst>
          </p:cNvPr>
          <p:cNvPicPr>
            <a:picLocks noChangeAspect="1" noChangeArrowheads="1"/>
          </p:cNvPicPr>
          <p:nvPr/>
        </p:nvPicPr>
        <p:blipFill rotWithShape="1">
          <a:blip r:embed="rId40" cstate="screen">
            <a:extLst>
              <a:ext uri="{28A0092B-C50C-407E-A947-70E740481C1C}">
                <a14:useLocalDpi xmlns:a14="http://schemas.microsoft.com/office/drawing/2010/main"/>
              </a:ext>
            </a:extLst>
          </a:blip>
          <a:srcRect l="8651" t="11242" r="7974" b="27485"/>
          <a:stretch/>
        </p:blipFill>
        <p:spPr bwMode="auto">
          <a:xfrm>
            <a:off x="7252125" y="2920261"/>
            <a:ext cx="895733" cy="45592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a:extLst>
              <a:ext uri="{FF2B5EF4-FFF2-40B4-BE49-F238E27FC236}">
                <a16:creationId xmlns:a16="http://schemas.microsoft.com/office/drawing/2014/main" id="{93679659-0E8E-141A-F256-125FFE6DF2EF}"/>
              </a:ext>
            </a:extLst>
          </p:cNvPr>
          <p:cNvPicPr>
            <a:picLocks noChangeAspect="1" noChangeArrowheads="1"/>
          </p:cNvPicPr>
          <p:nvPr/>
        </p:nvPicPr>
        <p:blipFill rotWithShape="1">
          <a:blip r:embed="rId41" cstate="screen">
            <a:clrChange>
              <a:clrFrom>
                <a:srgbClr val="F9F9F9"/>
              </a:clrFrom>
              <a:clrTo>
                <a:srgbClr val="F9F9F9">
                  <a:alpha val="0"/>
                </a:srgbClr>
              </a:clrTo>
            </a:clrChange>
            <a:extLst>
              <a:ext uri="{28A0092B-C50C-407E-A947-70E740481C1C}">
                <a14:useLocalDpi xmlns:a14="http://schemas.microsoft.com/office/drawing/2010/main"/>
              </a:ext>
            </a:extLst>
          </a:blip>
          <a:srcRect/>
          <a:stretch/>
        </p:blipFill>
        <p:spPr bwMode="auto">
          <a:xfrm>
            <a:off x="8649270" y="4345247"/>
            <a:ext cx="1398633" cy="4839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9B53D6D0-C1B9-ACE2-62CA-C217D53BE4FB}"/>
              </a:ext>
            </a:extLst>
          </p:cNvPr>
          <p:cNvPicPr>
            <a:picLocks noChangeAspect="1"/>
          </p:cNvPicPr>
          <p:nvPr/>
        </p:nvPicPr>
        <p:blipFill>
          <a:blip r:embed="rId42" cstate="screen">
            <a:extLst>
              <a:ext uri="{28A0092B-C50C-407E-A947-70E740481C1C}">
                <a14:useLocalDpi xmlns:a14="http://schemas.microsoft.com/office/drawing/2010/main"/>
              </a:ext>
            </a:extLst>
          </a:blip>
          <a:stretch>
            <a:fillRect/>
          </a:stretch>
        </p:blipFill>
        <p:spPr>
          <a:xfrm>
            <a:off x="10538806" y="1685883"/>
            <a:ext cx="833580" cy="498156"/>
          </a:xfrm>
          <a:prstGeom prst="rect">
            <a:avLst/>
          </a:prstGeom>
        </p:spPr>
      </p:pic>
      <p:pic>
        <p:nvPicPr>
          <p:cNvPr id="13" name="Picture 12" descr="A blue sign with white letters&#10;&#10;Description automatically generated with low confidence">
            <a:extLst>
              <a:ext uri="{FF2B5EF4-FFF2-40B4-BE49-F238E27FC236}">
                <a16:creationId xmlns:a16="http://schemas.microsoft.com/office/drawing/2014/main" id="{5A7C9091-D6A2-38ED-B44B-BFF43A1C124C}"/>
              </a:ext>
            </a:extLst>
          </p:cNvPr>
          <p:cNvPicPr>
            <a:picLocks noChangeAspect="1"/>
          </p:cNvPicPr>
          <p:nvPr/>
        </p:nvPicPr>
        <p:blipFill>
          <a:blip r:embed="rId43" cstate="screen">
            <a:extLst>
              <a:ext uri="{28A0092B-C50C-407E-A947-70E740481C1C}">
                <a14:useLocalDpi xmlns:a14="http://schemas.microsoft.com/office/drawing/2010/main"/>
              </a:ext>
            </a:extLst>
          </a:blip>
          <a:stretch>
            <a:fillRect/>
          </a:stretch>
        </p:blipFill>
        <p:spPr>
          <a:xfrm>
            <a:off x="10666465" y="4358726"/>
            <a:ext cx="544508" cy="544508"/>
          </a:xfrm>
          <a:prstGeom prst="rect">
            <a:avLst/>
          </a:prstGeom>
        </p:spPr>
      </p:pic>
      <p:grpSp>
        <p:nvGrpSpPr>
          <p:cNvPr id="14" name="Group 13">
            <a:extLst>
              <a:ext uri="{FF2B5EF4-FFF2-40B4-BE49-F238E27FC236}">
                <a16:creationId xmlns:a16="http://schemas.microsoft.com/office/drawing/2014/main" id="{08A0304C-7705-BBAF-D813-396AF1DD8E2E}"/>
              </a:ext>
            </a:extLst>
          </p:cNvPr>
          <p:cNvGrpSpPr/>
          <p:nvPr/>
        </p:nvGrpSpPr>
        <p:grpSpPr>
          <a:xfrm>
            <a:off x="471739" y="1138330"/>
            <a:ext cx="11255971" cy="481616"/>
            <a:chOff x="471739" y="1101754"/>
            <a:chExt cx="11255971" cy="481616"/>
          </a:xfrm>
        </p:grpSpPr>
        <p:sp>
          <p:nvSpPr>
            <p:cNvPr id="15" name="Rounded Rectangle 14">
              <a:extLst>
                <a:ext uri="{FF2B5EF4-FFF2-40B4-BE49-F238E27FC236}">
                  <a16:creationId xmlns:a16="http://schemas.microsoft.com/office/drawing/2014/main" id="{ED768F47-7D0E-C52A-8C32-01966D18081F}"/>
                </a:ext>
              </a:extLst>
            </p:cNvPr>
            <p:cNvSpPr/>
            <p:nvPr/>
          </p:nvSpPr>
          <p:spPr>
            <a:xfrm>
              <a:off x="471739" y="1104651"/>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bg1"/>
                  </a:solidFill>
                  <a:latin typeface="Noto Sans" panose="020B0502040504020204" pitchFamily="34" charset="0"/>
                  <a:cs typeface="Noto Sans" panose="020B0502040504020204" pitchFamily="34" charset="0"/>
                </a:rPr>
                <a:t>Retail and</a:t>
              </a:r>
              <a:br>
                <a:rPr lang="en-US" sz="1050" b="1" dirty="0">
                  <a:solidFill>
                    <a:schemeClr val="bg1"/>
                  </a:solidFill>
                  <a:latin typeface="Noto Sans" panose="020B0502040504020204" pitchFamily="34" charset="0"/>
                  <a:cs typeface="Noto Sans" panose="020B0502040504020204" pitchFamily="34" charset="0"/>
                </a:rPr>
              </a:br>
              <a:r>
                <a:rPr lang="en-US" sz="1050" b="1" dirty="0">
                  <a:solidFill>
                    <a:schemeClr val="bg1"/>
                  </a:solidFill>
                  <a:latin typeface="Noto Sans" panose="020B0502040504020204" pitchFamily="34" charset="0"/>
                  <a:cs typeface="Noto Sans" panose="020B0502040504020204" pitchFamily="34" charset="0"/>
                </a:rPr>
                <a:t>Consumer Products</a:t>
              </a:r>
            </a:p>
          </p:txBody>
        </p:sp>
        <p:sp>
          <p:nvSpPr>
            <p:cNvPr id="16" name="Rounded Rectangle 15">
              <a:extLst>
                <a:ext uri="{FF2B5EF4-FFF2-40B4-BE49-F238E27FC236}">
                  <a16:creationId xmlns:a16="http://schemas.microsoft.com/office/drawing/2014/main" id="{F651A3B4-3F20-2F7F-4C0A-C2DBA1B14E30}"/>
                </a:ext>
              </a:extLst>
            </p:cNvPr>
            <p:cNvSpPr/>
            <p:nvPr/>
          </p:nvSpPr>
          <p:spPr>
            <a:xfrm>
              <a:off x="2087331" y="1101754"/>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bg1"/>
                  </a:solidFill>
                  <a:latin typeface="Noto Sans" panose="020B0502040504020204" pitchFamily="34" charset="0"/>
                </a:rPr>
                <a:t>Manufacturing and Industrial</a:t>
              </a:r>
            </a:p>
          </p:txBody>
        </p:sp>
        <p:sp>
          <p:nvSpPr>
            <p:cNvPr id="17" name="Rounded Rectangle 16">
              <a:extLst>
                <a:ext uri="{FF2B5EF4-FFF2-40B4-BE49-F238E27FC236}">
                  <a16:creationId xmlns:a16="http://schemas.microsoft.com/office/drawing/2014/main" id="{9DBC4CEF-A086-E9D6-7823-6E7A6272A117}"/>
                </a:ext>
              </a:extLst>
            </p:cNvPr>
            <p:cNvSpPr/>
            <p:nvPr/>
          </p:nvSpPr>
          <p:spPr>
            <a:xfrm>
              <a:off x="3702923" y="1101754"/>
              <a:ext cx="1589828"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bg1"/>
                  </a:solidFill>
                  <a:latin typeface="Noto Sans" panose="020B0502040504020204" pitchFamily="34" charset="0"/>
                </a:rPr>
                <a:t>Technology and Communications</a:t>
              </a:r>
            </a:p>
          </p:txBody>
        </p:sp>
        <p:sp>
          <p:nvSpPr>
            <p:cNvPr id="18" name="Rounded Rectangle 17">
              <a:extLst>
                <a:ext uri="{FF2B5EF4-FFF2-40B4-BE49-F238E27FC236}">
                  <a16:creationId xmlns:a16="http://schemas.microsoft.com/office/drawing/2014/main" id="{7F9B39E8-02B7-8BF1-07D0-1FEA79583ACB}"/>
                </a:ext>
              </a:extLst>
            </p:cNvPr>
            <p:cNvSpPr/>
            <p:nvPr/>
          </p:nvSpPr>
          <p:spPr>
            <a:xfrm>
              <a:off x="5318515" y="1101754"/>
              <a:ext cx="1580616"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bg1"/>
                  </a:solidFill>
                  <a:latin typeface="Noto Sans" panose="020B0502040504020204" pitchFamily="34" charset="0"/>
                </a:rPr>
                <a:t>Higher Ed., Public Sector, Non-profit</a:t>
              </a:r>
            </a:p>
          </p:txBody>
        </p:sp>
        <p:sp>
          <p:nvSpPr>
            <p:cNvPr id="19" name="Rounded Rectangle 18">
              <a:extLst>
                <a:ext uri="{FF2B5EF4-FFF2-40B4-BE49-F238E27FC236}">
                  <a16:creationId xmlns:a16="http://schemas.microsoft.com/office/drawing/2014/main" id="{A76AE106-367C-EEFD-52DE-6AD2DF3D15FF}"/>
                </a:ext>
              </a:extLst>
            </p:cNvPr>
            <p:cNvSpPr/>
            <p:nvPr/>
          </p:nvSpPr>
          <p:spPr>
            <a:xfrm>
              <a:off x="6924895" y="1101754"/>
              <a:ext cx="1601472"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bg1"/>
                  </a:solidFill>
                  <a:latin typeface="Noto Sans" panose="020B0502040504020204" pitchFamily="34" charset="0"/>
                </a:rPr>
                <a:t>Energy and</a:t>
              </a:r>
              <a:br>
                <a:rPr lang="en-US" sz="1050" b="1" dirty="0">
                  <a:solidFill>
                    <a:schemeClr val="bg1"/>
                  </a:solidFill>
                  <a:latin typeface="Noto Sans" panose="020B0502040504020204" pitchFamily="34" charset="0"/>
                </a:rPr>
              </a:br>
              <a:r>
                <a:rPr lang="en-US" sz="1050" b="1" dirty="0">
                  <a:solidFill>
                    <a:schemeClr val="bg1"/>
                  </a:solidFill>
                  <a:latin typeface="Noto Sans" panose="020B0502040504020204" pitchFamily="34" charset="0"/>
                </a:rPr>
                <a:t>Utilities</a:t>
              </a:r>
            </a:p>
          </p:txBody>
        </p:sp>
        <p:sp>
          <p:nvSpPr>
            <p:cNvPr id="20" name="Rounded Rectangle 19">
              <a:extLst>
                <a:ext uri="{FF2B5EF4-FFF2-40B4-BE49-F238E27FC236}">
                  <a16:creationId xmlns:a16="http://schemas.microsoft.com/office/drawing/2014/main" id="{067BFE8A-8969-352E-1F8D-EF0556E62D14}"/>
                </a:ext>
              </a:extLst>
            </p:cNvPr>
            <p:cNvSpPr/>
            <p:nvPr/>
          </p:nvSpPr>
          <p:spPr>
            <a:xfrm>
              <a:off x="8552132" y="1101754"/>
              <a:ext cx="1584324"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bg1"/>
                  </a:solidFill>
                  <a:latin typeface="Noto Sans" panose="020B0502040504020204" pitchFamily="34" charset="0"/>
                </a:rPr>
                <a:t>Healthcare</a:t>
              </a:r>
            </a:p>
          </p:txBody>
        </p:sp>
        <p:sp>
          <p:nvSpPr>
            <p:cNvPr id="21" name="Rounded Rectangle 20">
              <a:extLst>
                <a:ext uri="{FF2B5EF4-FFF2-40B4-BE49-F238E27FC236}">
                  <a16:creationId xmlns:a16="http://schemas.microsoft.com/office/drawing/2014/main" id="{EAE7618E-7879-1A21-3600-3CDEE7E6013F}"/>
                </a:ext>
              </a:extLst>
            </p:cNvPr>
            <p:cNvSpPr/>
            <p:nvPr/>
          </p:nvSpPr>
          <p:spPr>
            <a:xfrm>
              <a:off x="10162221" y="1101754"/>
              <a:ext cx="1565489" cy="478719"/>
            </a:xfrm>
            <a:prstGeom prst="roundRect">
              <a:avLst/>
            </a:prstGeom>
            <a:gradFill>
              <a:gsLst>
                <a:gs pos="0">
                  <a:schemeClr val="accent2"/>
                </a:gs>
                <a:gs pos="100000">
                  <a:srgbClr val="1B8497"/>
                </a:gs>
              </a:gsLst>
              <a:lin ang="13500000" scaled="1"/>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bg1"/>
                  </a:solidFill>
                  <a:latin typeface="Noto Sans" panose="020B0502040504020204" pitchFamily="34" charset="0"/>
                </a:rPr>
                <a:t>Professional</a:t>
              </a:r>
              <a:br>
                <a:rPr lang="en-US" sz="1050" b="1" dirty="0">
                  <a:solidFill>
                    <a:schemeClr val="bg1"/>
                  </a:solidFill>
                  <a:latin typeface="Noto Sans" panose="020B0502040504020204" pitchFamily="34" charset="0"/>
                </a:rPr>
              </a:br>
              <a:r>
                <a:rPr lang="en-US" sz="1050" b="1" dirty="0">
                  <a:solidFill>
                    <a:schemeClr val="bg1"/>
                  </a:solidFill>
                  <a:latin typeface="Noto Sans" panose="020B0502040504020204" pitchFamily="34" charset="0"/>
                </a:rPr>
                <a:t>Services</a:t>
              </a:r>
            </a:p>
          </p:txBody>
        </p:sp>
      </p:grpSp>
      <p:pic>
        <p:nvPicPr>
          <p:cNvPr id="1026" name="Picture 2">
            <a:extLst>
              <a:ext uri="{FF2B5EF4-FFF2-40B4-BE49-F238E27FC236}">
                <a16:creationId xmlns:a16="http://schemas.microsoft.com/office/drawing/2014/main" id="{EA894363-13A1-45B8-7038-79C8C58EAC48}"/>
              </a:ext>
            </a:extLst>
          </p:cNvPr>
          <p:cNvPicPr>
            <a:picLocks noChangeAspect="1" noChangeArrowheads="1"/>
          </p:cNvPicPr>
          <p:nvPr/>
        </p:nvPicPr>
        <p:blipFill rotWithShape="1">
          <a:blip r:embed="rId44" cstate="print">
            <a:extLst>
              <a:ext uri="{28A0092B-C50C-407E-A947-70E740481C1C}">
                <a14:useLocalDpi xmlns:a14="http://schemas.microsoft.com/office/drawing/2010/main"/>
              </a:ext>
            </a:extLst>
          </a:blip>
          <a:srcRect b="-17432"/>
          <a:stretch/>
        </p:blipFill>
        <p:spPr bwMode="auto">
          <a:xfrm>
            <a:off x="5472928" y="3775375"/>
            <a:ext cx="1266128" cy="4566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53F355E5-FD46-0FC7-F3C7-CBDF93400A94}"/>
              </a:ext>
            </a:extLst>
          </p:cNvPr>
          <p:cNvPicPr>
            <a:picLocks noChangeAspect="1" noChangeArrowheads="1"/>
          </p:cNvPicPr>
          <p:nvPr/>
        </p:nvPicPr>
        <p:blipFill>
          <a:blip r:embed="rId45" cstate="print">
            <a:extLst>
              <a:ext uri="{28A0092B-C50C-407E-A947-70E740481C1C}">
                <a14:useLocalDpi xmlns:a14="http://schemas.microsoft.com/office/drawing/2010/main"/>
              </a:ext>
            </a:extLst>
          </a:blip>
          <a:srcRect/>
          <a:stretch>
            <a:fillRect/>
          </a:stretch>
        </p:blipFill>
        <p:spPr bwMode="auto">
          <a:xfrm>
            <a:off x="5359055" y="2525498"/>
            <a:ext cx="1463946" cy="35740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C3AB7CE7-F1AC-30F3-4D05-E67839329CC6}"/>
              </a:ext>
            </a:extLst>
          </p:cNvPr>
          <p:cNvPicPr>
            <a:picLocks noChangeAspect="1" noChangeArrowheads="1"/>
          </p:cNvPicPr>
          <p:nvPr/>
        </p:nvPicPr>
        <p:blipFill>
          <a:blip r:embed="rId46" cstate="print">
            <a:extLst>
              <a:ext uri="{28A0092B-C50C-407E-A947-70E740481C1C}">
                <a14:useLocalDpi xmlns:a14="http://schemas.microsoft.com/office/drawing/2010/main"/>
              </a:ext>
            </a:extLst>
          </a:blip>
          <a:srcRect/>
          <a:stretch>
            <a:fillRect/>
          </a:stretch>
        </p:blipFill>
        <p:spPr bwMode="auto">
          <a:xfrm>
            <a:off x="6986723" y="4411082"/>
            <a:ext cx="1426536" cy="47551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ogo">
            <a:extLst>
              <a:ext uri="{FF2B5EF4-FFF2-40B4-BE49-F238E27FC236}">
                <a16:creationId xmlns:a16="http://schemas.microsoft.com/office/drawing/2014/main" id="{B2126E43-8C70-AF56-87F8-779C4C60AF7E}"/>
              </a:ext>
            </a:extLst>
          </p:cNvPr>
          <p:cNvPicPr>
            <a:picLocks noChangeAspect="1" noChangeArrowheads="1"/>
          </p:cNvPicPr>
          <p:nvPr/>
        </p:nvPicPr>
        <p:blipFill>
          <a:blip r:embed="rId47">
            <a:extLst>
              <a:ext uri="{28A0092B-C50C-407E-A947-70E740481C1C}">
                <a14:useLocalDpi xmlns:a14="http://schemas.microsoft.com/office/drawing/2010/main"/>
              </a:ext>
            </a:extLst>
          </a:blip>
          <a:srcRect/>
          <a:stretch>
            <a:fillRect/>
          </a:stretch>
        </p:blipFill>
        <p:spPr bwMode="auto">
          <a:xfrm>
            <a:off x="555580" y="1742689"/>
            <a:ext cx="1438909" cy="39969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3D0FAFD2-0616-EFD4-D4DC-59682E8967D0}"/>
              </a:ext>
            </a:extLst>
          </p:cNvPr>
          <p:cNvPicPr>
            <a:picLocks noChangeAspect="1"/>
          </p:cNvPicPr>
          <p:nvPr/>
        </p:nvPicPr>
        <p:blipFill>
          <a:blip r:embed="rId48" cstate="print">
            <a:extLst>
              <a:ext uri="{28A0092B-C50C-407E-A947-70E740481C1C}">
                <a14:useLocalDpi xmlns:a14="http://schemas.microsoft.com/office/drawing/2010/main"/>
              </a:ext>
            </a:extLst>
          </a:blip>
          <a:stretch>
            <a:fillRect/>
          </a:stretch>
        </p:blipFill>
        <p:spPr>
          <a:xfrm>
            <a:off x="8757859" y="2840229"/>
            <a:ext cx="1073162" cy="559010"/>
          </a:xfrm>
          <a:prstGeom prst="rect">
            <a:avLst/>
          </a:prstGeom>
        </p:spPr>
      </p:pic>
    </p:spTree>
    <p:extLst>
      <p:ext uri="{BB962C8B-B14F-4D97-AF65-F5344CB8AC3E}">
        <p14:creationId xmlns:p14="http://schemas.microsoft.com/office/powerpoint/2010/main" val="410957909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5B199-C13C-4E80-825E-9E0700A00BA6}"/>
              </a:ext>
            </a:extLst>
          </p:cNvPr>
          <p:cNvSpPr>
            <a:spLocks noGrp="1"/>
          </p:cNvSpPr>
          <p:nvPr>
            <p:ph type="title"/>
          </p:nvPr>
        </p:nvSpPr>
        <p:spPr/>
        <p:txBody>
          <a:bodyPr/>
          <a:lstStyle/>
          <a:p>
            <a:r>
              <a:rPr lang="en-US" dirty="0"/>
              <a:t>Leading Practice Procurement Service Delivery Model</a:t>
            </a:r>
          </a:p>
        </p:txBody>
      </p:sp>
      <p:sp>
        <p:nvSpPr>
          <p:cNvPr id="3" name="Text Placeholder 2">
            <a:extLst>
              <a:ext uri="{FF2B5EF4-FFF2-40B4-BE49-F238E27FC236}">
                <a16:creationId xmlns:a16="http://schemas.microsoft.com/office/drawing/2014/main" id="{BEE13C8F-034C-6BE4-4182-128CBA32838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2009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12</a:t>
            </a:fld>
            <a:endParaRPr lang="en-US"/>
          </a:p>
        </p:txBody>
      </p:sp>
      <p:sp>
        <p:nvSpPr>
          <p:cNvPr id="3" name="Title 2"/>
          <p:cNvSpPr>
            <a:spLocks noGrp="1"/>
          </p:cNvSpPr>
          <p:nvPr>
            <p:ph type="title"/>
          </p:nvPr>
        </p:nvSpPr>
        <p:spPr/>
        <p:txBody>
          <a:bodyPr>
            <a:normAutofit fontScale="90000"/>
          </a:bodyPr>
          <a:lstStyle/>
          <a:p>
            <a:r>
              <a:rPr lang="en-US" dirty="0"/>
              <a:t>Procurement has Evolved over the Last 20 Years</a:t>
            </a:r>
          </a:p>
        </p:txBody>
      </p:sp>
      <p:sp>
        <p:nvSpPr>
          <p:cNvPr id="8" name="Text Placeholder 7">
            <a:extLst>
              <a:ext uri="{FF2B5EF4-FFF2-40B4-BE49-F238E27FC236}">
                <a16:creationId xmlns:a16="http://schemas.microsoft.com/office/drawing/2014/main" id="{D78B4B99-95B3-8B3C-CC13-F88BD695259B}"/>
              </a:ext>
            </a:extLst>
          </p:cNvPr>
          <p:cNvSpPr>
            <a:spLocks noGrp="1"/>
          </p:cNvSpPr>
          <p:nvPr>
            <p:ph type="body" sz="quarter" idx="10"/>
          </p:nvPr>
        </p:nvSpPr>
        <p:spPr/>
        <p:txBody>
          <a:bodyPr/>
          <a:lstStyle/>
          <a:p>
            <a:r>
              <a:rPr lang="en-US" dirty="0"/>
              <a:t>Leading Practice Procurement Service Delivery Model</a:t>
            </a:r>
          </a:p>
        </p:txBody>
      </p:sp>
      <p:cxnSp>
        <p:nvCxnSpPr>
          <p:cNvPr id="10" name="Straight Arrow Connector 9">
            <a:extLst>
              <a:ext uri="{FF2B5EF4-FFF2-40B4-BE49-F238E27FC236}">
                <a16:creationId xmlns:a16="http://schemas.microsoft.com/office/drawing/2014/main" id="{CB25433B-58E1-32D5-E37E-364FF566681A}"/>
              </a:ext>
            </a:extLst>
          </p:cNvPr>
          <p:cNvCxnSpPr>
            <a:cxnSpLocks/>
          </p:cNvCxnSpPr>
          <p:nvPr/>
        </p:nvCxnSpPr>
        <p:spPr>
          <a:xfrm>
            <a:off x="438912" y="4698462"/>
            <a:ext cx="11288798" cy="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2BB991F-47C0-BCE3-8F1B-6024A71C49F0}"/>
              </a:ext>
            </a:extLst>
          </p:cNvPr>
          <p:cNvSpPr txBox="1"/>
          <p:nvPr/>
        </p:nvSpPr>
        <p:spPr>
          <a:xfrm>
            <a:off x="2723747" y="4917333"/>
            <a:ext cx="1060315" cy="461665"/>
          </a:xfrm>
          <a:prstGeom prst="rect">
            <a:avLst/>
          </a:prstGeom>
          <a:noFill/>
          <a:ln>
            <a:noFill/>
          </a:ln>
        </p:spPr>
        <p:txBody>
          <a:bodyPr wrap="square" rtlCol="0">
            <a:spAutoFit/>
          </a:bodyPr>
          <a:lstStyle/>
          <a:p>
            <a:pPr algn="ctr"/>
            <a:r>
              <a:rPr lang="en-US" sz="2400" b="1" dirty="0">
                <a:solidFill>
                  <a:schemeClr val="accent2"/>
                </a:solidFill>
                <a:latin typeface="Noto Sans" panose="020B0502040504020204" pitchFamily="34" charset="0"/>
              </a:rPr>
              <a:t>2005</a:t>
            </a:r>
          </a:p>
        </p:txBody>
      </p:sp>
      <p:sp>
        <p:nvSpPr>
          <p:cNvPr id="5" name="TextBox 4">
            <a:extLst>
              <a:ext uri="{FF2B5EF4-FFF2-40B4-BE49-F238E27FC236}">
                <a16:creationId xmlns:a16="http://schemas.microsoft.com/office/drawing/2014/main" id="{18954874-035B-A3F0-5003-2B486995D747}"/>
              </a:ext>
            </a:extLst>
          </p:cNvPr>
          <p:cNvSpPr txBox="1"/>
          <p:nvPr/>
        </p:nvSpPr>
        <p:spPr>
          <a:xfrm>
            <a:off x="1916352" y="3594372"/>
            <a:ext cx="1264595" cy="461665"/>
          </a:xfrm>
          <a:prstGeom prst="rect">
            <a:avLst/>
          </a:prstGeom>
          <a:noFill/>
          <a:ln>
            <a:noFill/>
          </a:ln>
        </p:spPr>
        <p:txBody>
          <a:bodyPr wrap="square" rtlCol="0">
            <a:spAutoFit/>
          </a:bodyPr>
          <a:lstStyle/>
          <a:p>
            <a:pPr algn="ctr"/>
            <a:r>
              <a:rPr lang="en-US" sz="2400" b="1" dirty="0">
                <a:solidFill>
                  <a:schemeClr val="accent2"/>
                </a:solidFill>
                <a:latin typeface="Noto Sans" panose="020B0502040504020204" pitchFamily="34" charset="0"/>
              </a:rPr>
              <a:t>Order</a:t>
            </a:r>
          </a:p>
        </p:txBody>
      </p:sp>
      <p:sp>
        <p:nvSpPr>
          <p:cNvPr id="6" name="TextBox 5">
            <a:extLst>
              <a:ext uri="{FF2B5EF4-FFF2-40B4-BE49-F238E27FC236}">
                <a16:creationId xmlns:a16="http://schemas.microsoft.com/office/drawing/2014/main" id="{1FA97B7B-95DC-AAC1-288E-388C03AE1EE4}"/>
              </a:ext>
            </a:extLst>
          </p:cNvPr>
          <p:cNvSpPr txBox="1"/>
          <p:nvPr/>
        </p:nvSpPr>
        <p:spPr>
          <a:xfrm>
            <a:off x="1778238" y="1358872"/>
            <a:ext cx="2968861" cy="461665"/>
          </a:xfrm>
          <a:prstGeom prst="rect">
            <a:avLst/>
          </a:prstGeom>
          <a:noFill/>
          <a:ln>
            <a:noFill/>
          </a:ln>
        </p:spPr>
        <p:txBody>
          <a:bodyPr wrap="square" rtlCol="0">
            <a:spAutoFit/>
          </a:bodyPr>
          <a:lstStyle/>
          <a:p>
            <a:pPr algn="ctr"/>
            <a:r>
              <a:rPr lang="en-US" sz="2400" b="1" dirty="0">
                <a:latin typeface="Noto Sans" panose="020B0502040504020204" pitchFamily="34" charset="0"/>
              </a:rPr>
              <a:t>TRANSACTIONAL</a:t>
            </a:r>
          </a:p>
        </p:txBody>
      </p:sp>
      <p:sp>
        <p:nvSpPr>
          <p:cNvPr id="7" name="TextBox 6">
            <a:extLst>
              <a:ext uri="{FF2B5EF4-FFF2-40B4-BE49-F238E27FC236}">
                <a16:creationId xmlns:a16="http://schemas.microsoft.com/office/drawing/2014/main" id="{369F6769-A8BA-46B5-B378-98C182041682}"/>
              </a:ext>
            </a:extLst>
          </p:cNvPr>
          <p:cNvSpPr txBox="1"/>
          <p:nvPr/>
        </p:nvSpPr>
        <p:spPr>
          <a:xfrm>
            <a:off x="3362531" y="3852965"/>
            <a:ext cx="1909864" cy="461665"/>
          </a:xfrm>
          <a:prstGeom prst="rect">
            <a:avLst/>
          </a:prstGeom>
          <a:noFill/>
          <a:ln>
            <a:noFill/>
          </a:ln>
        </p:spPr>
        <p:txBody>
          <a:bodyPr wrap="square" rtlCol="0">
            <a:spAutoFit/>
          </a:bodyPr>
          <a:lstStyle/>
          <a:p>
            <a:pPr algn="ctr"/>
            <a:r>
              <a:rPr lang="en-US" sz="2400" b="1" dirty="0">
                <a:solidFill>
                  <a:schemeClr val="accent2"/>
                </a:solidFill>
                <a:latin typeface="Noto Sans" panose="020B0502040504020204" pitchFamily="34" charset="0"/>
              </a:rPr>
              <a:t>Administer</a:t>
            </a:r>
          </a:p>
        </p:txBody>
      </p:sp>
      <p:cxnSp>
        <p:nvCxnSpPr>
          <p:cNvPr id="11" name="Straight Connector 10">
            <a:extLst>
              <a:ext uri="{FF2B5EF4-FFF2-40B4-BE49-F238E27FC236}">
                <a16:creationId xmlns:a16="http://schemas.microsoft.com/office/drawing/2014/main" id="{D8F54BC6-C96B-351A-2F83-3CF2CEF96CB6}"/>
              </a:ext>
            </a:extLst>
          </p:cNvPr>
          <p:cNvCxnSpPr/>
          <p:nvPr/>
        </p:nvCxnSpPr>
        <p:spPr>
          <a:xfrm flipV="1">
            <a:off x="3268498" y="2738337"/>
            <a:ext cx="0" cy="1960125"/>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B949465-D578-9E25-255E-E6E8F628D5D3}"/>
              </a:ext>
            </a:extLst>
          </p:cNvPr>
          <p:cNvCxnSpPr/>
          <p:nvPr/>
        </p:nvCxnSpPr>
        <p:spPr>
          <a:xfrm flipV="1">
            <a:off x="8401461" y="2745235"/>
            <a:ext cx="0" cy="1960125"/>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24D8DA9-6777-CE43-1FB9-6E0AE7D95ADA}"/>
              </a:ext>
            </a:extLst>
          </p:cNvPr>
          <p:cNvSpPr txBox="1"/>
          <p:nvPr/>
        </p:nvSpPr>
        <p:spPr>
          <a:xfrm>
            <a:off x="7846985" y="4921322"/>
            <a:ext cx="1060315" cy="461665"/>
          </a:xfrm>
          <a:prstGeom prst="rect">
            <a:avLst/>
          </a:prstGeom>
          <a:noFill/>
          <a:ln>
            <a:noFill/>
          </a:ln>
        </p:spPr>
        <p:txBody>
          <a:bodyPr wrap="square" rtlCol="0">
            <a:spAutoFit/>
          </a:bodyPr>
          <a:lstStyle/>
          <a:p>
            <a:pPr algn="ctr"/>
            <a:r>
              <a:rPr lang="en-US" sz="2400" b="1" dirty="0">
                <a:solidFill>
                  <a:schemeClr val="accent2"/>
                </a:solidFill>
                <a:latin typeface="Noto Sans" panose="020B0502040504020204" pitchFamily="34" charset="0"/>
              </a:rPr>
              <a:t>2015</a:t>
            </a:r>
          </a:p>
        </p:txBody>
      </p:sp>
      <p:sp>
        <p:nvSpPr>
          <p:cNvPr id="14" name="TextBox 13">
            <a:extLst>
              <a:ext uri="{FF2B5EF4-FFF2-40B4-BE49-F238E27FC236}">
                <a16:creationId xmlns:a16="http://schemas.microsoft.com/office/drawing/2014/main" id="{7E4CC411-19A5-1C46-E2CA-789F17B80E84}"/>
              </a:ext>
            </a:extLst>
          </p:cNvPr>
          <p:cNvSpPr txBox="1"/>
          <p:nvPr/>
        </p:nvSpPr>
        <p:spPr>
          <a:xfrm>
            <a:off x="3362531" y="3257346"/>
            <a:ext cx="1686129" cy="461665"/>
          </a:xfrm>
          <a:prstGeom prst="rect">
            <a:avLst/>
          </a:prstGeom>
          <a:noFill/>
          <a:ln>
            <a:noFill/>
          </a:ln>
        </p:spPr>
        <p:txBody>
          <a:bodyPr wrap="square" rtlCol="0">
            <a:spAutoFit/>
          </a:bodyPr>
          <a:lstStyle/>
          <a:p>
            <a:pPr algn="ctr"/>
            <a:r>
              <a:rPr lang="en-US" sz="2400" b="1" dirty="0">
                <a:solidFill>
                  <a:schemeClr val="accent2"/>
                </a:solidFill>
                <a:latin typeface="Noto Sans" panose="020B0502040504020204" pitchFamily="34" charset="0"/>
              </a:rPr>
              <a:t>Purchase</a:t>
            </a:r>
          </a:p>
        </p:txBody>
      </p:sp>
      <p:sp>
        <p:nvSpPr>
          <p:cNvPr id="15" name="TextBox 14">
            <a:extLst>
              <a:ext uri="{FF2B5EF4-FFF2-40B4-BE49-F238E27FC236}">
                <a16:creationId xmlns:a16="http://schemas.microsoft.com/office/drawing/2014/main" id="{4885FEE0-5C11-4E0A-0135-6DD698D1A6DF}"/>
              </a:ext>
            </a:extLst>
          </p:cNvPr>
          <p:cNvSpPr txBox="1"/>
          <p:nvPr/>
        </p:nvSpPr>
        <p:spPr>
          <a:xfrm>
            <a:off x="6913129" y="1350568"/>
            <a:ext cx="2968861" cy="461665"/>
          </a:xfrm>
          <a:prstGeom prst="rect">
            <a:avLst/>
          </a:prstGeom>
          <a:noFill/>
          <a:ln>
            <a:noFill/>
          </a:ln>
        </p:spPr>
        <p:txBody>
          <a:bodyPr wrap="square" rtlCol="0">
            <a:spAutoFit/>
          </a:bodyPr>
          <a:lstStyle/>
          <a:p>
            <a:pPr algn="ctr"/>
            <a:r>
              <a:rPr lang="en-US" sz="2400" b="1" dirty="0">
                <a:latin typeface="Noto Sans" panose="020B0502040504020204" pitchFamily="34" charset="0"/>
              </a:rPr>
              <a:t>STRATEGIC</a:t>
            </a:r>
          </a:p>
        </p:txBody>
      </p:sp>
      <p:sp>
        <p:nvSpPr>
          <p:cNvPr id="16" name="TextBox 15">
            <a:extLst>
              <a:ext uri="{FF2B5EF4-FFF2-40B4-BE49-F238E27FC236}">
                <a16:creationId xmlns:a16="http://schemas.microsoft.com/office/drawing/2014/main" id="{3A4734E8-CC10-23F7-525C-B9A06EB14EC0}"/>
              </a:ext>
            </a:extLst>
          </p:cNvPr>
          <p:cNvSpPr txBox="1"/>
          <p:nvPr/>
        </p:nvSpPr>
        <p:spPr>
          <a:xfrm>
            <a:off x="6749081" y="3534627"/>
            <a:ext cx="1686129" cy="461665"/>
          </a:xfrm>
          <a:prstGeom prst="rect">
            <a:avLst/>
          </a:prstGeom>
          <a:noFill/>
          <a:ln>
            <a:noFill/>
          </a:ln>
        </p:spPr>
        <p:txBody>
          <a:bodyPr wrap="square" rtlCol="0">
            <a:spAutoFit/>
          </a:bodyPr>
          <a:lstStyle/>
          <a:p>
            <a:pPr algn="ctr"/>
            <a:r>
              <a:rPr lang="en-US" sz="2400" b="1" dirty="0">
                <a:solidFill>
                  <a:schemeClr val="accent2"/>
                </a:solidFill>
                <a:latin typeface="Noto Sans" panose="020B0502040504020204" pitchFamily="34" charset="0"/>
              </a:rPr>
              <a:t>Savings</a:t>
            </a:r>
          </a:p>
        </p:txBody>
      </p:sp>
      <p:sp>
        <p:nvSpPr>
          <p:cNvPr id="17" name="TextBox 16">
            <a:extLst>
              <a:ext uri="{FF2B5EF4-FFF2-40B4-BE49-F238E27FC236}">
                <a16:creationId xmlns:a16="http://schemas.microsoft.com/office/drawing/2014/main" id="{F21D85B0-9DE2-2C91-296C-08178BAA3FE5}"/>
              </a:ext>
            </a:extLst>
          </p:cNvPr>
          <p:cNvSpPr txBox="1"/>
          <p:nvPr/>
        </p:nvSpPr>
        <p:spPr>
          <a:xfrm>
            <a:off x="8673231" y="3263632"/>
            <a:ext cx="1686129" cy="461665"/>
          </a:xfrm>
          <a:prstGeom prst="rect">
            <a:avLst/>
          </a:prstGeom>
          <a:noFill/>
          <a:ln>
            <a:noFill/>
          </a:ln>
        </p:spPr>
        <p:txBody>
          <a:bodyPr wrap="square" rtlCol="0">
            <a:spAutoFit/>
          </a:bodyPr>
          <a:lstStyle/>
          <a:p>
            <a:r>
              <a:rPr lang="en-US" sz="2400" b="1" dirty="0">
                <a:solidFill>
                  <a:schemeClr val="accent2"/>
                </a:solidFill>
                <a:latin typeface="Noto Sans" panose="020B0502040504020204" pitchFamily="34" charset="0"/>
              </a:rPr>
              <a:t>Value</a:t>
            </a:r>
          </a:p>
        </p:txBody>
      </p:sp>
      <p:sp>
        <p:nvSpPr>
          <p:cNvPr id="18" name="TextBox 17">
            <a:extLst>
              <a:ext uri="{FF2B5EF4-FFF2-40B4-BE49-F238E27FC236}">
                <a16:creationId xmlns:a16="http://schemas.microsoft.com/office/drawing/2014/main" id="{2B24DE19-1022-5CEF-A44B-F8ED332CF29D}"/>
              </a:ext>
            </a:extLst>
          </p:cNvPr>
          <p:cNvSpPr txBox="1"/>
          <p:nvPr/>
        </p:nvSpPr>
        <p:spPr>
          <a:xfrm>
            <a:off x="8673231" y="3996292"/>
            <a:ext cx="1686129" cy="461665"/>
          </a:xfrm>
          <a:prstGeom prst="rect">
            <a:avLst/>
          </a:prstGeom>
          <a:noFill/>
          <a:ln>
            <a:noFill/>
          </a:ln>
        </p:spPr>
        <p:txBody>
          <a:bodyPr wrap="square" rtlCol="0">
            <a:spAutoFit/>
          </a:bodyPr>
          <a:lstStyle/>
          <a:p>
            <a:r>
              <a:rPr lang="en-US" sz="2400" b="1" dirty="0">
                <a:solidFill>
                  <a:schemeClr val="accent2"/>
                </a:solidFill>
                <a:latin typeface="Noto Sans" panose="020B0502040504020204" pitchFamily="34" charset="0"/>
              </a:rPr>
              <a:t>Efficient</a:t>
            </a:r>
          </a:p>
        </p:txBody>
      </p:sp>
      <p:sp>
        <p:nvSpPr>
          <p:cNvPr id="28" name="Oval 27">
            <a:extLst>
              <a:ext uri="{FF2B5EF4-FFF2-40B4-BE49-F238E27FC236}">
                <a16:creationId xmlns:a16="http://schemas.microsoft.com/office/drawing/2014/main" id="{0CA7799C-ECF1-8D35-C0B0-ECC9E37FB55E}"/>
              </a:ext>
            </a:extLst>
          </p:cNvPr>
          <p:cNvSpPr/>
          <p:nvPr/>
        </p:nvSpPr>
        <p:spPr>
          <a:xfrm>
            <a:off x="2879998" y="2010174"/>
            <a:ext cx="787327" cy="786384"/>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grpSp>
        <p:nvGrpSpPr>
          <p:cNvPr id="19" name="Graphic 126">
            <a:extLst>
              <a:ext uri="{FF2B5EF4-FFF2-40B4-BE49-F238E27FC236}">
                <a16:creationId xmlns:a16="http://schemas.microsoft.com/office/drawing/2014/main" id="{82F29B6E-DD18-42FB-B8A1-B1950B800B61}"/>
              </a:ext>
            </a:extLst>
          </p:cNvPr>
          <p:cNvGrpSpPr>
            <a:grpSpLocks noChangeAspect="1"/>
          </p:cNvGrpSpPr>
          <p:nvPr/>
        </p:nvGrpSpPr>
        <p:grpSpPr>
          <a:xfrm>
            <a:off x="2952518" y="2222369"/>
            <a:ext cx="667245" cy="382743"/>
            <a:chOff x="11395681" y="4330149"/>
            <a:chExt cx="283599" cy="162677"/>
          </a:xfrm>
          <a:solidFill>
            <a:schemeClr val="tx1"/>
          </a:solidFill>
        </p:grpSpPr>
        <p:sp>
          <p:nvSpPr>
            <p:cNvPr id="20" name="Freeform 331">
              <a:extLst>
                <a:ext uri="{FF2B5EF4-FFF2-40B4-BE49-F238E27FC236}">
                  <a16:creationId xmlns:a16="http://schemas.microsoft.com/office/drawing/2014/main" id="{900BF915-35EB-92D8-337E-B75EA3AB74A5}"/>
                </a:ext>
              </a:extLst>
            </p:cNvPr>
            <p:cNvSpPr/>
            <p:nvPr/>
          </p:nvSpPr>
          <p:spPr>
            <a:xfrm>
              <a:off x="11608414" y="4330149"/>
              <a:ext cx="70866" cy="81339"/>
            </a:xfrm>
            <a:custGeom>
              <a:avLst/>
              <a:gdLst>
                <a:gd name="connsiteX0" fmla="*/ 27638 w 70866"/>
                <a:gd name="connsiteY0" fmla="*/ 0 h 81338"/>
                <a:gd name="connsiteX1" fmla="*/ 0 w 70866"/>
                <a:gd name="connsiteY1" fmla="*/ 17284 h 81338"/>
                <a:gd name="connsiteX2" fmla="*/ 43770 w 70866"/>
                <a:gd name="connsiteY2" fmla="*/ 84877 h 81338"/>
                <a:gd name="connsiteX3" fmla="*/ 71408 w 70866"/>
                <a:gd name="connsiteY3" fmla="*/ 67633 h 81338"/>
                <a:gd name="connsiteX4" fmla="*/ 27638 w 70866"/>
                <a:gd name="connsiteY4" fmla="*/ 0 h 81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66" h="81338">
                  <a:moveTo>
                    <a:pt x="27638" y="0"/>
                  </a:moveTo>
                  <a:lnTo>
                    <a:pt x="0" y="17284"/>
                  </a:lnTo>
                  <a:lnTo>
                    <a:pt x="43770" y="84877"/>
                  </a:lnTo>
                  <a:lnTo>
                    <a:pt x="71408" y="67633"/>
                  </a:lnTo>
                  <a:lnTo>
                    <a:pt x="27638" y="0"/>
                  </a:lnTo>
                  <a:close/>
                </a:path>
              </a:pathLst>
            </a:custGeom>
            <a:grpFill/>
            <a:ln w="4062" cap="flat">
              <a:noFill/>
              <a:prstDash val="solid"/>
              <a:miter/>
            </a:ln>
          </p:spPr>
          <p:txBody>
            <a:bodyPr rtlCol="0" anchor="ctr"/>
            <a:lstStyle/>
            <a:p>
              <a:endParaRPr lang="en-US" dirty="0">
                <a:latin typeface="Noto Sans" panose="020B0502040504020204" pitchFamily="34" charset="0"/>
              </a:endParaRPr>
            </a:p>
          </p:txBody>
        </p:sp>
        <p:sp>
          <p:nvSpPr>
            <p:cNvPr id="21" name="Freeform 332">
              <a:extLst>
                <a:ext uri="{FF2B5EF4-FFF2-40B4-BE49-F238E27FC236}">
                  <a16:creationId xmlns:a16="http://schemas.microsoft.com/office/drawing/2014/main" id="{BF536EF8-E247-C84B-52A6-811DD3330FBA}"/>
                </a:ext>
              </a:extLst>
            </p:cNvPr>
            <p:cNvSpPr/>
            <p:nvPr/>
          </p:nvSpPr>
          <p:spPr>
            <a:xfrm>
              <a:off x="11462069" y="4436214"/>
              <a:ext cx="33349" cy="40669"/>
            </a:xfrm>
            <a:custGeom>
              <a:avLst/>
              <a:gdLst>
                <a:gd name="connsiteX0" fmla="*/ 31084 w 33348"/>
                <a:gd name="connsiteY0" fmla="*/ 15942 h 40669"/>
                <a:gd name="connsiteX1" fmla="*/ 33835 w 33348"/>
                <a:gd name="connsiteY1" fmla="*/ 11875 h 40669"/>
                <a:gd name="connsiteX2" fmla="*/ 35003 w 33348"/>
                <a:gd name="connsiteY2" fmla="*/ 6100 h 40669"/>
                <a:gd name="connsiteX3" fmla="*/ 31626 w 33348"/>
                <a:gd name="connsiteY3" fmla="*/ 1220 h 40669"/>
                <a:gd name="connsiteX4" fmla="*/ 27457 w 33348"/>
                <a:gd name="connsiteY4" fmla="*/ 0 h 40669"/>
                <a:gd name="connsiteX5" fmla="*/ 20954 w 33348"/>
                <a:gd name="connsiteY5" fmla="*/ 3294 h 40669"/>
                <a:gd name="connsiteX6" fmla="*/ 13076 w 33348"/>
                <a:gd name="connsiteY6" fmla="*/ 14560 h 40669"/>
                <a:gd name="connsiteX7" fmla="*/ 13076 w 33348"/>
                <a:gd name="connsiteY7" fmla="*/ 14926 h 40669"/>
                <a:gd name="connsiteX8" fmla="*/ 3780 w 33348"/>
                <a:gd name="connsiteY8" fmla="*/ 28224 h 40669"/>
                <a:gd name="connsiteX9" fmla="*/ 3363 w 33348"/>
                <a:gd name="connsiteY9" fmla="*/ 28713 h 40669"/>
                <a:gd name="connsiteX10" fmla="*/ 1362 w 33348"/>
                <a:gd name="connsiteY10" fmla="*/ 31600 h 40669"/>
                <a:gd name="connsiteX11" fmla="*/ 3280 w 33348"/>
                <a:gd name="connsiteY11" fmla="*/ 42093 h 40669"/>
                <a:gd name="connsiteX12" fmla="*/ 14035 w 33348"/>
                <a:gd name="connsiteY12" fmla="*/ 40344 h 40669"/>
                <a:gd name="connsiteX13" fmla="*/ 15410 w 33348"/>
                <a:gd name="connsiteY13" fmla="*/ 38392 h 40669"/>
                <a:gd name="connsiteX14" fmla="*/ 16077 w 33348"/>
                <a:gd name="connsiteY14" fmla="*/ 37172 h 40669"/>
                <a:gd name="connsiteX15" fmla="*/ 30917 w 33348"/>
                <a:gd name="connsiteY15" fmla="*/ 16146 h 4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48" h="40669">
                  <a:moveTo>
                    <a:pt x="31084" y="15942"/>
                  </a:moveTo>
                  <a:lnTo>
                    <a:pt x="33835" y="11875"/>
                  </a:lnTo>
                  <a:cubicBezTo>
                    <a:pt x="35003" y="10181"/>
                    <a:pt x="35424" y="8100"/>
                    <a:pt x="35003" y="6100"/>
                  </a:cubicBezTo>
                  <a:cubicBezTo>
                    <a:pt x="34608" y="4092"/>
                    <a:pt x="33388" y="2328"/>
                    <a:pt x="31626" y="1220"/>
                  </a:cubicBezTo>
                  <a:cubicBezTo>
                    <a:pt x="30384" y="433"/>
                    <a:pt x="28938" y="10"/>
                    <a:pt x="27457" y="0"/>
                  </a:cubicBezTo>
                  <a:cubicBezTo>
                    <a:pt x="24870" y="2"/>
                    <a:pt x="22445" y="1230"/>
                    <a:pt x="20954" y="3294"/>
                  </a:cubicBezTo>
                  <a:lnTo>
                    <a:pt x="13076" y="14560"/>
                  </a:lnTo>
                  <a:cubicBezTo>
                    <a:pt x="13091" y="14681"/>
                    <a:pt x="13091" y="14804"/>
                    <a:pt x="13076" y="14926"/>
                  </a:cubicBezTo>
                  <a:lnTo>
                    <a:pt x="3780" y="28224"/>
                  </a:lnTo>
                  <a:cubicBezTo>
                    <a:pt x="3631" y="28379"/>
                    <a:pt x="3492" y="28542"/>
                    <a:pt x="3363" y="28713"/>
                  </a:cubicBezTo>
                  <a:lnTo>
                    <a:pt x="1362" y="31600"/>
                  </a:lnTo>
                  <a:cubicBezTo>
                    <a:pt x="-1038" y="35023"/>
                    <a:pt x="-185" y="39690"/>
                    <a:pt x="3280" y="42093"/>
                  </a:cubicBezTo>
                  <a:cubicBezTo>
                    <a:pt x="6766" y="44415"/>
                    <a:pt x="11509" y="43644"/>
                    <a:pt x="14035" y="40344"/>
                  </a:cubicBezTo>
                  <a:lnTo>
                    <a:pt x="15410" y="38392"/>
                  </a:lnTo>
                  <a:cubicBezTo>
                    <a:pt x="15619" y="37985"/>
                    <a:pt x="15827" y="37578"/>
                    <a:pt x="16077" y="37172"/>
                  </a:cubicBezTo>
                  <a:lnTo>
                    <a:pt x="30917" y="16146"/>
                  </a:lnTo>
                  <a:close/>
                </a:path>
              </a:pathLst>
            </a:custGeom>
            <a:grpFill/>
            <a:ln w="4062" cap="flat">
              <a:noFill/>
              <a:prstDash val="solid"/>
              <a:miter/>
            </a:ln>
          </p:spPr>
          <p:txBody>
            <a:bodyPr rtlCol="0" anchor="ctr"/>
            <a:lstStyle/>
            <a:p>
              <a:endParaRPr lang="en-US" dirty="0">
                <a:latin typeface="Noto Sans" panose="020B0502040504020204" pitchFamily="34" charset="0"/>
              </a:endParaRPr>
            </a:p>
          </p:txBody>
        </p:sp>
        <p:sp>
          <p:nvSpPr>
            <p:cNvPr id="22" name="Freeform 333">
              <a:extLst>
                <a:ext uri="{FF2B5EF4-FFF2-40B4-BE49-F238E27FC236}">
                  <a16:creationId xmlns:a16="http://schemas.microsoft.com/office/drawing/2014/main" id="{C85CB23F-B9DA-201D-472E-6ED7C8719503}"/>
                </a:ext>
              </a:extLst>
            </p:cNvPr>
            <p:cNvSpPr/>
            <p:nvPr/>
          </p:nvSpPr>
          <p:spPr>
            <a:xfrm>
              <a:off x="11486318" y="4357951"/>
              <a:ext cx="154238" cy="73205"/>
            </a:xfrm>
            <a:custGeom>
              <a:avLst/>
              <a:gdLst>
                <a:gd name="connsiteX0" fmla="*/ 112466 w 154237"/>
                <a:gd name="connsiteY0" fmla="*/ 5546 h 73204"/>
                <a:gd name="connsiteX1" fmla="*/ 105630 w 154237"/>
                <a:gd name="connsiteY1" fmla="*/ 6156 h 73204"/>
                <a:gd name="connsiteX2" fmla="*/ 84453 w 154237"/>
                <a:gd name="connsiteY2" fmla="*/ 1805 h 73204"/>
                <a:gd name="connsiteX3" fmla="*/ 50771 w 154237"/>
                <a:gd name="connsiteY3" fmla="*/ 1439 h 73204"/>
                <a:gd name="connsiteX4" fmla="*/ 30845 w 154237"/>
                <a:gd name="connsiteY4" fmla="*/ 5018 h 73204"/>
                <a:gd name="connsiteX5" fmla="*/ 18340 w 154237"/>
                <a:gd name="connsiteY5" fmla="*/ 12623 h 73204"/>
                <a:gd name="connsiteX6" fmla="*/ 1082 w 154237"/>
                <a:gd name="connsiteY6" fmla="*/ 34137 h 73204"/>
                <a:gd name="connsiteX7" fmla="*/ 40 w 154237"/>
                <a:gd name="connsiteY7" fmla="*/ 37960 h 73204"/>
                <a:gd name="connsiteX8" fmla="*/ 6042 w 154237"/>
                <a:gd name="connsiteY8" fmla="*/ 42326 h 73204"/>
                <a:gd name="connsiteX9" fmla="*/ 7668 w 154237"/>
                <a:gd name="connsiteY9" fmla="*/ 41823 h 73204"/>
                <a:gd name="connsiteX10" fmla="*/ 43768 w 154237"/>
                <a:gd name="connsiteY10" fmla="*/ 23400 h 73204"/>
                <a:gd name="connsiteX11" fmla="*/ 55649 w 154237"/>
                <a:gd name="connsiteY11" fmla="*/ 23970 h 73204"/>
                <a:gd name="connsiteX12" fmla="*/ 133351 w 154237"/>
                <a:gd name="connsiteY12" fmla="*/ 73017 h 73204"/>
                <a:gd name="connsiteX13" fmla="*/ 135727 w 154237"/>
                <a:gd name="connsiteY13" fmla="*/ 74847 h 73204"/>
                <a:gd name="connsiteX14" fmla="*/ 156945 w 154237"/>
                <a:gd name="connsiteY14" fmla="*/ 55285 h 73204"/>
                <a:gd name="connsiteX15" fmla="*/ 122263 w 154237"/>
                <a:gd name="connsiteY15" fmla="*/ 1683 h 73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4237" h="73204">
                  <a:moveTo>
                    <a:pt x="112466" y="5546"/>
                  </a:moveTo>
                  <a:cubicBezTo>
                    <a:pt x="110298" y="6397"/>
                    <a:pt x="107921" y="6609"/>
                    <a:pt x="105630" y="6156"/>
                  </a:cubicBezTo>
                  <a:lnTo>
                    <a:pt x="84453" y="1805"/>
                  </a:lnTo>
                  <a:cubicBezTo>
                    <a:pt x="73359" y="-471"/>
                    <a:pt x="61915" y="-596"/>
                    <a:pt x="50771" y="1439"/>
                  </a:cubicBezTo>
                  <a:lnTo>
                    <a:pt x="30845" y="5018"/>
                  </a:lnTo>
                  <a:cubicBezTo>
                    <a:pt x="25867" y="5983"/>
                    <a:pt x="21420" y="8687"/>
                    <a:pt x="18340" y="12623"/>
                  </a:cubicBezTo>
                  <a:lnTo>
                    <a:pt x="1082" y="34137"/>
                  </a:lnTo>
                  <a:cubicBezTo>
                    <a:pt x="244" y="35234"/>
                    <a:pt x="-129" y="36602"/>
                    <a:pt x="40" y="37960"/>
                  </a:cubicBezTo>
                  <a:cubicBezTo>
                    <a:pt x="461" y="40783"/>
                    <a:pt x="3149" y="42737"/>
                    <a:pt x="6042" y="42326"/>
                  </a:cubicBezTo>
                  <a:cubicBezTo>
                    <a:pt x="6608" y="42245"/>
                    <a:pt x="7157" y="42075"/>
                    <a:pt x="7668" y="41823"/>
                  </a:cubicBezTo>
                  <a:lnTo>
                    <a:pt x="43768" y="23400"/>
                  </a:lnTo>
                  <a:cubicBezTo>
                    <a:pt x="47544" y="21486"/>
                    <a:pt x="52083" y="21703"/>
                    <a:pt x="55649" y="23970"/>
                  </a:cubicBezTo>
                  <a:lnTo>
                    <a:pt x="133351" y="73017"/>
                  </a:lnTo>
                  <a:cubicBezTo>
                    <a:pt x="134188" y="73569"/>
                    <a:pt x="134983" y="74180"/>
                    <a:pt x="135727" y="74847"/>
                  </a:cubicBezTo>
                  <a:lnTo>
                    <a:pt x="156945" y="55285"/>
                  </a:lnTo>
                  <a:lnTo>
                    <a:pt x="122263" y="1683"/>
                  </a:lnTo>
                  <a:close/>
                </a:path>
              </a:pathLst>
            </a:custGeom>
            <a:grpFill/>
            <a:ln w="4062" cap="flat">
              <a:noFill/>
              <a:prstDash val="solid"/>
              <a:miter/>
            </a:ln>
          </p:spPr>
          <p:txBody>
            <a:bodyPr rtlCol="0" anchor="ctr"/>
            <a:lstStyle/>
            <a:p>
              <a:endParaRPr lang="en-US" dirty="0">
                <a:latin typeface="Noto Sans" panose="020B0502040504020204" pitchFamily="34" charset="0"/>
              </a:endParaRPr>
            </a:p>
          </p:txBody>
        </p:sp>
        <p:sp>
          <p:nvSpPr>
            <p:cNvPr id="23" name="Freeform 334">
              <a:extLst>
                <a:ext uri="{FF2B5EF4-FFF2-40B4-BE49-F238E27FC236}">
                  <a16:creationId xmlns:a16="http://schemas.microsoft.com/office/drawing/2014/main" id="{C495D733-0A78-309B-94E7-E7DFF1365436}"/>
                </a:ext>
              </a:extLst>
            </p:cNvPr>
            <p:cNvSpPr/>
            <p:nvPr/>
          </p:nvSpPr>
          <p:spPr>
            <a:xfrm>
              <a:off x="11503358" y="4472491"/>
              <a:ext cx="16674" cy="20335"/>
            </a:xfrm>
            <a:custGeom>
              <a:avLst/>
              <a:gdLst>
                <a:gd name="connsiteX0" fmla="*/ 13722 w 16674"/>
                <a:gd name="connsiteY0" fmla="*/ 0 h 20334"/>
                <a:gd name="connsiteX1" fmla="*/ 12805 w 16674"/>
                <a:gd name="connsiteY1" fmla="*/ 0 h 20334"/>
                <a:gd name="connsiteX2" fmla="*/ 8845 w 16674"/>
                <a:gd name="connsiteY2" fmla="*/ 2196 h 20334"/>
                <a:gd name="connsiteX3" fmla="*/ 508 w 16674"/>
                <a:gd name="connsiteY3" fmla="*/ 13787 h 20334"/>
                <a:gd name="connsiteX4" fmla="*/ 216 w 16674"/>
                <a:gd name="connsiteY4" fmla="*/ 17854 h 20334"/>
                <a:gd name="connsiteX5" fmla="*/ 8179 w 16674"/>
                <a:gd name="connsiteY5" fmla="*/ 21987 h 20334"/>
                <a:gd name="connsiteX6" fmla="*/ 11513 w 16674"/>
                <a:gd name="connsiteY6" fmla="*/ 19643 h 20334"/>
                <a:gd name="connsiteX7" fmla="*/ 18725 w 16674"/>
                <a:gd name="connsiteY7" fmla="*/ 9517 h 20334"/>
                <a:gd name="connsiteX8" fmla="*/ 17557 w 16674"/>
                <a:gd name="connsiteY8" fmla="*/ 1383 h 20334"/>
                <a:gd name="connsiteX9" fmla="*/ 13722 w 16674"/>
                <a:gd name="connsiteY9" fmla="*/ 0 h 2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74" h="20334">
                  <a:moveTo>
                    <a:pt x="13722" y="0"/>
                  </a:moveTo>
                  <a:lnTo>
                    <a:pt x="12805" y="0"/>
                  </a:lnTo>
                  <a:cubicBezTo>
                    <a:pt x="11253" y="232"/>
                    <a:pt x="9843" y="1013"/>
                    <a:pt x="8845" y="2196"/>
                  </a:cubicBezTo>
                  <a:lnTo>
                    <a:pt x="508" y="13787"/>
                  </a:lnTo>
                  <a:cubicBezTo>
                    <a:pt x="-48" y="15074"/>
                    <a:pt x="-151" y="16504"/>
                    <a:pt x="216" y="17854"/>
                  </a:cubicBezTo>
                  <a:cubicBezTo>
                    <a:pt x="1245" y="21140"/>
                    <a:pt x="4810" y="22991"/>
                    <a:pt x="8179" y="21987"/>
                  </a:cubicBezTo>
                  <a:cubicBezTo>
                    <a:pt x="9525" y="21586"/>
                    <a:pt x="10697" y="20762"/>
                    <a:pt x="11513" y="19643"/>
                  </a:cubicBezTo>
                  <a:lnTo>
                    <a:pt x="18725" y="9517"/>
                  </a:lnTo>
                  <a:cubicBezTo>
                    <a:pt x="20505" y="6909"/>
                    <a:pt x="20003" y="3414"/>
                    <a:pt x="17557" y="1383"/>
                  </a:cubicBezTo>
                  <a:cubicBezTo>
                    <a:pt x="16476" y="513"/>
                    <a:pt x="15124" y="25"/>
                    <a:pt x="13722" y="0"/>
                  </a:cubicBezTo>
                  <a:close/>
                </a:path>
              </a:pathLst>
            </a:custGeom>
            <a:grpFill/>
            <a:ln w="4062" cap="flat">
              <a:noFill/>
              <a:prstDash val="solid"/>
              <a:miter/>
            </a:ln>
          </p:spPr>
          <p:txBody>
            <a:bodyPr rtlCol="0" anchor="ctr"/>
            <a:lstStyle/>
            <a:p>
              <a:endParaRPr lang="en-US" dirty="0">
                <a:latin typeface="Noto Sans" panose="020B0502040504020204" pitchFamily="34" charset="0"/>
              </a:endParaRPr>
            </a:p>
          </p:txBody>
        </p:sp>
        <p:sp>
          <p:nvSpPr>
            <p:cNvPr id="24" name="Freeform 335">
              <a:extLst>
                <a:ext uri="{FF2B5EF4-FFF2-40B4-BE49-F238E27FC236}">
                  <a16:creationId xmlns:a16="http://schemas.microsoft.com/office/drawing/2014/main" id="{00E89D25-1579-0EFE-0C06-42D8053AF14E}"/>
                </a:ext>
              </a:extLst>
            </p:cNvPr>
            <p:cNvSpPr/>
            <p:nvPr/>
          </p:nvSpPr>
          <p:spPr>
            <a:xfrm>
              <a:off x="11482175" y="4452726"/>
              <a:ext cx="29180" cy="32535"/>
            </a:xfrm>
            <a:custGeom>
              <a:avLst/>
              <a:gdLst>
                <a:gd name="connsiteX0" fmla="*/ 24609 w 29180"/>
                <a:gd name="connsiteY0" fmla="*/ 18261 h 32535"/>
                <a:gd name="connsiteX1" fmla="*/ 29069 w 29180"/>
                <a:gd name="connsiteY1" fmla="*/ 11957 h 32535"/>
                <a:gd name="connsiteX2" fmla="*/ 27137 w 29180"/>
                <a:gd name="connsiteY2" fmla="*/ 1368 h 32535"/>
                <a:gd name="connsiteX3" fmla="*/ 22691 w 29180"/>
                <a:gd name="connsiteY3" fmla="*/ 0 h 32535"/>
                <a:gd name="connsiteX4" fmla="*/ 21524 w 29180"/>
                <a:gd name="connsiteY4" fmla="*/ 0 h 32535"/>
                <a:gd name="connsiteX5" fmla="*/ 16397 w 29180"/>
                <a:gd name="connsiteY5" fmla="*/ 3010 h 32535"/>
                <a:gd name="connsiteX6" fmla="*/ 681 w 29180"/>
                <a:gd name="connsiteY6" fmla="*/ 25500 h 32535"/>
                <a:gd name="connsiteX7" fmla="*/ 4099 w 29180"/>
                <a:gd name="connsiteY7" fmla="*/ 35301 h 32535"/>
                <a:gd name="connsiteX8" fmla="*/ 14229 w 29180"/>
                <a:gd name="connsiteY8" fmla="*/ 32901 h 32535"/>
                <a:gd name="connsiteX9" fmla="*/ 16438 w 29180"/>
                <a:gd name="connsiteY9" fmla="*/ 29770 h 32535"/>
                <a:gd name="connsiteX10" fmla="*/ 17064 w 29180"/>
                <a:gd name="connsiteY10" fmla="*/ 28713 h 32535"/>
                <a:gd name="connsiteX11" fmla="*/ 24275 w 29180"/>
                <a:gd name="connsiteY11" fmla="*/ 18586 h 32535"/>
                <a:gd name="connsiteX12" fmla="*/ 24609 w 29180"/>
                <a:gd name="connsiteY12" fmla="*/ 18260 h 32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80" h="32535">
                  <a:moveTo>
                    <a:pt x="24609" y="18261"/>
                  </a:moveTo>
                  <a:lnTo>
                    <a:pt x="29069" y="11957"/>
                  </a:lnTo>
                  <a:cubicBezTo>
                    <a:pt x="31533" y="8512"/>
                    <a:pt x="30667" y="3771"/>
                    <a:pt x="27137" y="1368"/>
                  </a:cubicBezTo>
                  <a:cubicBezTo>
                    <a:pt x="25832" y="480"/>
                    <a:pt x="24281" y="3"/>
                    <a:pt x="22691" y="0"/>
                  </a:cubicBezTo>
                  <a:lnTo>
                    <a:pt x="21524" y="0"/>
                  </a:lnTo>
                  <a:cubicBezTo>
                    <a:pt x="19476" y="306"/>
                    <a:pt x="17634" y="1388"/>
                    <a:pt x="16397" y="3010"/>
                  </a:cubicBezTo>
                  <a:lnTo>
                    <a:pt x="681" y="25500"/>
                  </a:lnTo>
                  <a:cubicBezTo>
                    <a:pt x="-987" y="29136"/>
                    <a:pt x="505" y="33411"/>
                    <a:pt x="4099" y="35301"/>
                  </a:cubicBezTo>
                  <a:cubicBezTo>
                    <a:pt x="7608" y="37145"/>
                    <a:pt x="11978" y="36110"/>
                    <a:pt x="14229" y="32901"/>
                  </a:cubicBezTo>
                  <a:lnTo>
                    <a:pt x="16438" y="29770"/>
                  </a:lnTo>
                  <a:cubicBezTo>
                    <a:pt x="16622" y="29404"/>
                    <a:pt x="16831" y="29051"/>
                    <a:pt x="17064" y="28713"/>
                  </a:cubicBezTo>
                  <a:lnTo>
                    <a:pt x="24275" y="18586"/>
                  </a:lnTo>
                  <a:cubicBezTo>
                    <a:pt x="24377" y="18469"/>
                    <a:pt x="24489" y="18360"/>
                    <a:pt x="24609" y="18260"/>
                  </a:cubicBezTo>
                  <a:close/>
                </a:path>
              </a:pathLst>
            </a:custGeom>
            <a:grpFill/>
            <a:ln w="4062" cap="flat">
              <a:noFill/>
              <a:prstDash val="solid"/>
              <a:miter/>
            </a:ln>
          </p:spPr>
          <p:txBody>
            <a:bodyPr rtlCol="0" anchor="ctr"/>
            <a:lstStyle/>
            <a:p>
              <a:endParaRPr lang="en-US" dirty="0">
                <a:latin typeface="Noto Sans" panose="020B0502040504020204" pitchFamily="34" charset="0"/>
              </a:endParaRPr>
            </a:p>
          </p:txBody>
        </p:sp>
        <p:sp>
          <p:nvSpPr>
            <p:cNvPr id="25" name="Freeform 336">
              <a:extLst>
                <a:ext uri="{FF2B5EF4-FFF2-40B4-BE49-F238E27FC236}">
                  <a16:creationId xmlns:a16="http://schemas.microsoft.com/office/drawing/2014/main" id="{244071A5-59E9-0971-F05A-1ACE6DE6C377}"/>
                </a:ext>
              </a:extLst>
            </p:cNvPr>
            <p:cNvSpPr/>
            <p:nvPr/>
          </p:nvSpPr>
          <p:spPr>
            <a:xfrm>
              <a:off x="11433917" y="4360773"/>
              <a:ext cx="183418" cy="130142"/>
            </a:xfrm>
            <a:custGeom>
              <a:avLst/>
              <a:gdLst>
                <a:gd name="connsiteX0" fmla="*/ 182167 w 183417"/>
                <a:gd name="connsiteY0" fmla="*/ 75564 h 130141"/>
                <a:gd name="connsiteX1" fmla="*/ 104548 w 183417"/>
                <a:gd name="connsiteY1" fmla="*/ 26516 h 130141"/>
                <a:gd name="connsiteX2" fmla="*/ 99337 w 183417"/>
                <a:gd name="connsiteY2" fmla="*/ 26313 h 130141"/>
                <a:gd name="connsiteX3" fmla="*/ 63237 w 183417"/>
                <a:gd name="connsiteY3" fmla="*/ 44696 h 130141"/>
                <a:gd name="connsiteX4" fmla="*/ 47305 w 183417"/>
                <a:gd name="connsiteY4" fmla="*/ 39676 h 130141"/>
                <a:gd name="connsiteX5" fmla="*/ 48397 w 183417"/>
                <a:gd name="connsiteY5" fmla="*/ 27452 h 130141"/>
                <a:gd name="connsiteX6" fmla="*/ 63029 w 183417"/>
                <a:gd name="connsiteY6" fmla="*/ 8947 h 130141"/>
                <a:gd name="connsiteX7" fmla="*/ 47522 w 183417"/>
                <a:gd name="connsiteY7" fmla="*/ 6548 h 130141"/>
                <a:gd name="connsiteX8" fmla="*/ 43895 w 183417"/>
                <a:gd name="connsiteY8" fmla="*/ 5368 h 130141"/>
                <a:gd name="connsiteX9" fmla="*/ 33349 w 183417"/>
                <a:gd name="connsiteY9" fmla="*/ 0 h 130141"/>
                <a:gd name="connsiteX10" fmla="*/ 0 w 183417"/>
                <a:gd name="connsiteY10" fmla="*/ 51243 h 130141"/>
                <a:gd name="connsiteX11" fmla="*/ 17842 w 183417"/>
                <a:gd name="connsiteY11" fmla="*/ 74181 h 130141"/>
                <a:gd name="connsiteX12" fmla="*/ 37877 w 183417"/>
                <a:gd name="connsiteY12" fmla="*/ 71983 h 130141"/>
                <a:gd name="connsiteX13" fmla="*/ 42061 w 183417"/>
                <a:gd name="connsiteY13" fmla="*/ 77312 h 130141"/>
                <a:gd name="connsiteX14" fmla="*/ 43437 w 183417"/>
                <a:gd name="connsiteY14" fmla="*/ 75319 h 130141"/>
                <a:gd name="connsiteX15" fmla="*/ 63154 w 183417"/>
                <a:gd name="connsiteY15" fmla="*/ 71497 h 130141"/>
                <a:gd name="connsiteX16" fmla="*/ 69407 w 183417"/>
                <a:gd name="connsiteY16" fmla="*/ 80484 h 130141"/>
                <a:gd name="connsiteX17" fmla="*/ 69407 w 183417"/>
                <a:gd name="connsiteY17" fmla="*/ 85690 h 130141"/>
                <a:gd name="connsiteX18" fmla="*/ 79703 w 183417"/>
                <a:gd name="connsiteY18" fmla="*/ 88700 h 130141"/>
                <a:gd name="connsiteX19" fmla="*/ 83872 w 183417"/>
                <a:gd name="connsiteY19" fmla="*/ 105252 h 130141"/>
                <a:gd name="connsiteX20" fmla="*/ 91167 w 183417"/>
                <a:gd name="connsiteY20" fmla="*/ 108099 h 130141"/>
                <a:gd name="connsiteX21" fmla="*/ 93543 w 183417"/>
                <a:gd name="connsiteY21" fmla="*/ 125017 h 130141"/>
                <a:gd name="connsiteX22" fmla="*/ 90708 w 183417"/>
                <a:gd name="connsiteY22" fmla="*/ 129084 h 130141"/>
                <a:gd name="connsiteX23" fmla="*/ 112385 w 183417"/>
                <a:gd name="connsiteY23" fmla="*/ 132338 h 130141"/>
                <a:gd name="connsiteX24" fmla="*/ 130477 w 183417"/>
                <a:gd name="connsiteY24" fmla="*/ 127539 h 130141"/>
                <a:gd name="connsiteX25" fmla="*/ 107091 w 183417"/>
                <a:gd name="connsiteY25" fmla="*/ 115785 h 130141"/>
                <a:gd name="connsiteX26" fmla="*/ 106050 w 183417"/>
                <a:gd name="connsiteY26" fmla="*/ 111357 h 130141"/>
                <a:gd name="connsiteX27" fmla="*/ 110092 w 183417"/>
                <a:gd name="connsiteY27" fmla="*/ 110092 h 130141"/>
                <a:gd name="connsiteX28" fmla="*/ 135479 w 183417"/>
                <a:gd name="connsiteY28" fmla="*/ 122659 h 130141"/>
                <a:gd name="connsiteX29" fmla="*/ 147985 w 183417"/>
                <a:gd name="connsiteY29" fmla="*/ 119324 h 130141"/>
                <a:gd name="connsiteX30" fmla="*/ 149235 w 183417"/>
                <a:gd name="connsiteY30" fmla="*/ 114403 h 130141"/>
                <a:gd name="connsiteX31" fmla="*/ 146401 w 183417"/>
                <a:gd name="connsiteY31" fmla="*/ 110336 h 130141"/>
                <a:gd name="connsiteX32" fmla="*/ 140523 w 183417"/>
                <a:gd name="connsiteY32" fmla="*/ 106838 h 130141"/>
                <a:gd name="connsiteX33" fmla="*/ 116804 w 183417"/>
                <a:gd name="connsiteY33" fmla="*/ 94231 h 130141"/>
                <a:gd name="connsiteX34" fmla="*/ 115470 w 183417"/>
                <a:gd name="connsiteY34" fmla="*/ 89879 h 130141"/>
                <a:gd name="connsiteX35" fmla="*/ 119924 w 183417"/>
                <a:gd name="connsiteY35" fmla="*/ 88552 h 130141"/>
                <a:gd name="connsiteX36" fmla="*/ 120180 w 183417"/>
                <a:gd name="connsiteY36" fmla="*/ 88700 h 130141"/>
                <a:gd name="connsiteX37" fmla="*/ 152987 w 183417"/>
                <a:gd name="connsiteY37" fmla="*/ 106147 h 130141"/>
                <a:gd name="connsiteX38" fmla="*/ 166910 w 183417"/>
                <a:gd name="connsiteY38" fmla="*/ 102771 h 130141"/>
                <a:gd name="connsiteX39" fmla="*/ 167827 w 183417"/>
                <a:gd name="connsiteY39" fmla="*/ 97891 h 130141"/>
                <a:gd name="connsiteX40" fmla="*/ 164826 w 183417"/>
                <a:gd name="connsiteY40" fmla="*/ 93824 h 130141"/>
                <a:gd name="connsiteX41" fmla="*/ 162450 w 183417"/>
                <a:gd name="connsiteY41" fmla="*/ 92441 h 130141"/>
                <a:gd name="connsiteX42" fmla="*/ 127184 w 183417"/>
                <a:gd name="connsiteY42" fmla="*/ 71863 h 130141"/>
                <a:gd name="connsiteX43" fmla="*/ 126440 w 183417"/>
                <a:gd name="connsiteY43" fmla="*/ 67377 h 130141"/>
                <a:gd name="connsiteX44" fmla="*/ 130560 w 183417"/>
                <a:gd name="connsiteY44" fmla="*/ 66372 h 130141"/>
                <a:gd name="connsiteX45" fmla="*/ 164159 w 183417"/>
                <a:gd name="connsiteY45" fmla="*/ 85975 h 130141"/>
                <a:gd name="connsiteX46" fmla="*/ 164159 w 183417"/>
                <a:gd name="connsiteY46" fmla="*/ 85975 h 130141"/>
                <a:gd name="connsiteX47" fmla="*/ 165826 w 183417"/>
                <a:gd name="connsiteY47" fmla="*/ 86951 h 130141"/>
                <a:gd name="connsiteX48" fmla="*/ 172538 w 183417"/>
                <a:gd name="connsiteY48" fmla="*/ 91018 h 130141"/>
                <a:gd name="connsiteX49" fmla="*/ 185044 w 183417"/>
                <a:gd name="connsiteY49" fmla="*/ 88252 h 130141"/>
                <a:gd name="connsiteX50" fmla="*/ 182424 w 183417"/>
                <a:gd name="connsiteY50" fmla="*/ 75742 h 130141"/>
                <a:gd name="connsiteX51" fmla="*/ 182334 w 183417"/>
                <a:gd name="connsiteY51" fmla="*/ 75686 h 13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3417" h="130141">
                  <a:moveTo>
                    <a:pt x="182167" y="75564"/>
                  </a:moveTo>
                  <a:lnTo>
                    <a:pt x="104548" y="26516"/>
                  </a:lnTo>
                  <a:cubicBezTo>
                    <a:pt x="102976" y="25536"/>
                    <a:pt x="100985" y="25458"/>
                    <a:pt x="99337" y="26313"/>
                  </a:cubicBezTo>
                  <a:lnTo>
                    <a:pt x="63237" y="44696"/>
                  </a:lnTo>
                  <a:cubicBezTo>
                    <a:pt x="57417" y="47602"/>
                    <a:pt x="50284" y="45355"/>
                    <a:pt x="47305" y="39676"/>
                  </a:cubicBezTo>
                  <a:cubicBezTo>
                    <a:pt x="45237" y="35734"/>
                    <a:pt x="45661" y="30985"/>
                    <a:pt x="48397" y="27452"/>
                  </a:cubicBezTo>
                  <a:lnTo>
                    <a:pt x="63029" y="8947"/>
                  </a:lnTo>
                  <a:lnTo>
                    <a:pt x="47522" y="6548"/>
                  </a:lnTo>
                  <a:cubicBezTo>
                    <a:pt x="46259" y="6334"/>
                    <a:pt x="45037" y="5936"/>
                    <a:pt x="43895" y="5368"/>
                  </a:cubicBezTo>
                  <a:lnTo>
                    <a:pt x="33349" y="0"/>
                  </a:lnTo>
                  <a:lnTo>
                    <a:pt x="0" y="51243"/>
                  </a:lnTo>
                  <a:lnTo>
                    <a:pt x="17842" y="74181"/>
                  </a:lnTo>
                  <a:cubicBezTo>
                    <a:pt x="22752" y="68176"/>
                    <a:pt x="31722" y="67192"/>
                    <a:pt x="37877" y="71983"/>
                  </a:cubicBezTo>
                  <a:cubicBezTo>
                    <a:pt x="39697" y="73400"/>
                    <a:pt x="41133" y="75229"/>
                    <a:pt x="42061" y="77312"/>
                  </a:cubicBezTo>
                  <a:lnTo>
                    <a:pt x="43437" y="75319"/>
                  </a:lnTo>
                  <a:cubicBezTo>
                    <a:pt x="47879" y="69070"/>
                    <a:pt x="56600" y="67379"/>
                    <a:pt x="63154" y="71497"/>
                  </a:cubicBezTo>
                  <a:cubicBezTo>
                    <a:pt x="66404" y="73538"/>
                    <a:pt x="68662" y="76784"/>
                    <a:pt x="69407" y="80484"/>
                  </a:cubicBezTo>
                  <a:cubicBezTo>
                    <a:pt x="69740" y="82205"/>
                    <a:pt x="69740" y="83970"/>
                    <a:pt x="69407" y="85690"/>
                  </a:cubicBezTo>
                  <a:cubicBezTo>
                    <a:pt x="73111" y="85331"/>
                    <a:pt x="76812" y="86413"/>
                    <a:pt x="79703" y="88700"/>
                  </a:cubicBezTo>
                  <a:cubicBezTo>
                    <a:pt x="84750" y="92675"/>
                    <a:pt x="86455" y="99448"/>
                    <a:pt x="83872" y="105252"/>
                  </a:cubicBezTo>
                  <a:cubicBezTo>
                    <a:pt x="86549" y="105431"/>
                    <a:pt x="89101" y="106427"/>
                    <a:pt x="91167" y="108099"/>
                  </a:cubicBezTo>
                  <a:cubicBezTo>
                    <a:pt x="96331" y="112287"/>
                    <a:pt x="97362" y="119629"/>
                    <a:pt x="93543" y="125017"/>
                  </a:cubicBezTo>
                  <a:lnTo>
                    <a:pt x="90708" y="129084"/>
                  </a:lnTo>
                  <a:lnTo>
                    <a:pt x="112385" y="132338"/>
                  </a:lnTo>
                  <a:cubicBezTo>
                    <a:pt x="118840" y="133311"/>
                    <a:pt x="125415" y="131567"/>
                    <a:pt x="130477" y="127539"/>
                  </a:cubicBezTo>
                  <a:lnTo>
                    <a:pt x="107091" y="115785"/>
                  </a:lnTo>
                  <a:cubicBezTo>
                    <a:pt x="105550" y="114843"/>
                    <a:pt x="105084" y="112860"/>
                    <a:pt x="106050" y="111357"/>
                  </a:cubicBezTo>
                  <a:cubicBezTo>
                    <a:pt x="106902" y="110031"/>
                    <a:pt x="108609" y="109497"/>
                    <a:pt x="110092" y="110092"/>
                  </a:cubicBezTo>
                  <a:lnTo>
                    <a:pt x="135479" y="122659"/>
                  </a:lnTo>
                  <a:cubicBezTo>
                    <a:pt x="139907" y="124841"/>
                    <a:pt x="145310" y="123400"/>
                    <a:pt x="147985" y="119324"/>
                  </a:cubicBezTo>
                  <a:cubicBezTo>
                    <a:pt x="149099" y="117931"/>
                    <a:pt x="149554" y="116142"/>
                    <a:pt x="149235" y="114403"/>
                  </a:cubicBezTo>
                  <a:cubicBezTo>
                    <a:pt x="148932" y="112713"/>
                    <a:pt x="147900" y="111232"/>
                    <a:pt x="146401" y="110336"/>
                  </a:cubicBezTo>
                  <a:lnTo>
                    <a:pt x="140523" y="106838"/>
                  </a:lnTo>
                  <a:lnTo>
                    <a:pt x="116804" y="94231"/>
                  </a:lnTo>
                  <a:cubicBezTo>
                    <a:pt x="115223" y="93373"/>
                    <a:pt x="114631" y="91443"/>
                    <a:pt x="115470" y="89879"/>
                  </a:cubicBezTo>
                  <a:cubicBezTo>
                    <a:pt x="116324" y="88313"/>
                    <a:pt x="118318" y="87718"/>
                    <a:pt x="119924" y="88552"/>
                  </a:cubicBezTo>
                  <a:cubicBezTo>
                    <a:pt x="120012" y="88597"/>
                    <a:pt x="120097" y="88647"/>
                    <a:pt x="120180" y="88700"/>
                  </a:cubicBezTo>
                  <a:lnTo>
                    <a:pt x="152987" y="106147"/>
                  </a:lnTo>
                  <a:cubicBezTo>
                    <a:pt x="157827" y="108687"/>
                    <a:pt x="163852" y="107226"/>
                    <a:pt x="166910" y="102771"/>
                  </a:cubicBezTo>
                  <a:cubicBezTo>
                    <a:pt x="167873" y="101330"/>
                    <a:pt x="168204" y="99572"/>
                    <a:pt x="167827" y="97891"/>
                  </a:cubicBezTo>
                  <a:cubicBezTo>
                    <a:pt x="167446" y="96189"/>
                    <a:pt x="166360" y="94717"/>
                    <a:pt x="164826" y="93824"/>
                  </a:cubicBezTo>
                  <a:lnTo>
                    <a:pt x="162450" y="92441"/>
                  </a:lnTo>
                  <a:lnTo>
                    <a:pt x="127184" y="71863"/>
                  </a:lnTo>
                  <a:cubicBezTo>
                    <a:pt x="125709" y="70824"/>
                    <a:pt x="125376" y="68816"/>
                    <a:pt x="126440" y="67377"/>
                  </a:cubicBezTo>
                  <a:cubicBezTo>
                    <a:pt x="127379" y="66107"/>
                    <a:pt x="129119" y="65683"/>
                    <a:pt x="130560" y="66372"/>
                  </a:cubicBezTo>
                  <a:lnTo>
                    <a:pt x="164159" y="85975"/>
                  </a:lnTo>
                  <a:lnTo>
                    <a:pt x="164159" y="85975"/>
                  </a:lnTo>
                  <a:lnTo>
                    <a:pt x="165826" y="86951"/>
                  </a:lnTo>
                  <a:lnTo>
                    <a:pt x="172538" y="91018"/>
                  </a:lnTo>
                  <a:cubicBezTo>
                    <a:pt x="176788" y="93542"/>
                    <a:pt x="182325" y="92318"/>
                    <a:pt x="185044" y="88252"/>
                  </a:cubicBezTo>
                  <a:cubicBezTo>
                    <a:pt x="187861" y="84092"/>
                    <a:pt x="186688" y="78491"/>
                    <a:pt x="182424" y="75742"/>
                  </a:cubicBezTo>
                  <a:cubicBezTo>
                    <a:pt x="182394" y="75723"/>
                    <a:pt x="182364" y="75704"/>
                    <a:pt x="182334" y="75686"/>
                  </a:cubicBezTo>
                  <a:close/>
                </a:path>
              </a:pathLst>
            </a:custGeom>
            <a:grpFill/>
            <a:ln w="4062" cap="flat">
              <a:noFill/>
              <a:prstDash val="solid"/>
              <a:miter/>
            </a:ln>
          </p:spPr>
          <p:txBody>
            <a:bodyPr rtlCol="0" anchor="ctr"/>
            <a:lstStyle/>
            <a:p>
              <a:endParaRPr lang="en-US" dirty="0">
                <a:latin typeface="Noto Sans" panose="020B0502040504020204" pitchFamily="34" charset="0"/>
              </a:endParaRPr>
            </a:p>
          </p:txBody>
        </p:sp>
        <p:sp>
          <p:nvSpPr>
            <p:cNvPr id="26" name="Freeform 337">
              <a:extLst>
                <a:ext uri="{FF2B5EF4-FFF2-40B4-BE49-F238E27FC236}">
                  <a16:creationId xmlns:a16="http://schemas.microsoft.com/office/drawing/2014/main" id="{E990D3B6-A775-FA14-FF7C-5865A3DF407B}"/>
                </a:ext>
              </a:extLst>
            </p:cNvPr>
            <p:cNvSpPr/>
            <p:nvPr/>
          </p:nvSpPr>
          <p:spPr>
            <a:xfrm>
              <a:off x="11446092" y="4436092"/>
              <a:ext cx="20843" cy="24402"/>
            </a:xfrm>
            <a:custGeom>
              <a:avLst/>
              <a:gdLst>
                <a:gd name="connsiteX0" fmla="*/ 24634 w 20842"/>
                <a:gd name="connsiteY0" fmla="*/ 5938 h 24401"/>
                <a:gd name="connsiteX1" fmla="*/ 21174 w 20842"/>
                <a:gd name="connsiteY1" fmla="*/ 1139 h 24401"/>
                <a:gd name="connsiteX2" fmla="*/ 17005 w 20842"/>
                <a:gd name="connsiteY2" fmla="*/ 0 h 24401"/>
                <a:gd name="connsiteX3" fmla="*/ 10752 w 20842"/>
                <a:gd name="connsiteY3" fmla="*/ 3172 h 24401"/>
                <a:gd name="connsiteX4" fmla="*/ 1373 w 20842"/>
                <a:gd name="connsiteY4" fmla="*/ 16268 h 24401"/>
                <a:gd name="connsiteX5" fmla="*/ 3207 w 20842"/>
                <a:gd name="connsiteY5" fmla="*/ 26557 h 24401"/>
                <a:gd name="connsiteX6" fmla="*/ 3499 w 20842"/>
                <a:gd name="connsiteY6" fmla="*/ 26801 h 24401"/>
                <a:gd name="connsiteX7" fmla="*/ 9210 w 20842"/>
                <a:gd name="connsiteY7" fmla="*/ 28021 h 24401"/>
                <a:gd name="connsiteX8" fmla="*/ 13754 w 20842"/>
                <a:gd name="connsiteY8" fmla="*/ 25418 h 24401"/>
                <a:gd name="connsiteX9" fmla="*/ 23633 w 20842"/>
                <a:gd name="connsiteY9" fmla="*/ 11306 h 24401"/>
                <a:gd name="connsiteX10" fmla="*/ 24634 w 20842"/>
                <a:gd name="connsiteY10" fmla="*/ 5938 h 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42" h="24401">
                  <a:moveTo>
                    <a:pt x="24634" y="5938"/>
                  </a:moveTo>
                  <a:cubicBezTo>
                    <a:pt x="24189" y="3949"/>
                    <a:pt x="22942" y="2219"/>
                    <a:pt x="21174" y="1139"/>
                  </a:cubicBezTo>
                  <a:cubicBezTo>
                    <a:pt x="19919" y="391"/>
                    <a:pt x="18476" y="-3"/>
                    <a:pt x="17005" y="0"/>
                  </a:cubicBezTo>
                  <a:cubicBezTo>
                    <a:pt x="14512" y="-15"/>
                    <a:pt x="12171" y="1172"/>
                    <a:pt x="10752" y="3172"/>
                  </a:cubicBezTo>
                  <a:lnTo>
                    <a:pt x="1373" y="16268"/>
                  </a:lnTo>
                  <a:cubicBezTo>
                    <a:pt x="-1023" y="19606"/>
                    <a:pt x="-203" y="24205"/>
                    <a:pt x="3207" y="26557"/>
                  </a:cubicBezTo>
                  <a:lnTo>
                    <a:pt x="3499" y="26801"/>
                  </a:lnTo>
                  <a:cubicBezTo>
                    <a:pt x="5155" y="27944"/>
                    <a:pt x="7215" y="28385"/>
                    <a:pt x="9210" y="28021"/>
                  </a:cubicBezTo>
                  <a:cubicBezTo>
                    <a:pt x="10991" y="27701"/>
                    <a:pt x="12599" y="26780"/>
                    <a:pt x="13754" y="25418"/>
                  </a:cubicBezTo>
                  <a:lnTo>
                    <a:pt x="23633" y="11306"/>
                  </a:lnTo>
                  <a:cubicBezTo>
                    <a:pt x="24643" y="9702"/>
                    <a:pt x="25000" y="7786"/>
                    <a:pt x="24634" y="5938"/>
                  </a:cubicBezTo>
                  <a:close/>
                </a:path>
              </a:pathLst>
            </a:custGeom>
            <a:grpFill/>
            <a:ln w="4062" cap="flat">
              <a:noFill/>
              <a:prstDash val="solid"/>
              <a:miter/>
            </a:ln>
          </p:spPr>
          <p:txBody>
            <a:bodyPr rtlCol="0" anchor="ctr"/>
            <a:lstStyle/>
            <a:p>
              <a:endParaRPr lang="en-US" dirty="0">
                <a:latin typeface="Noto Sans" panose="020B0502040504020204" pitchFamily="34" charset="0"/>
              </a:endParaRPr>
            </a:p>
          </p:txBody>
        </p:sp>
        <p:sp>
          <p:nvSpPr>
            <p:cNvPr id="27" name="Freeform 338">
              <a:extLst>
                <a:ext uri="{FF2B5EF4-FFF2-40B4-BE49-F238E27FC236}">
                  <a16:creationId xmlns:a16="http://schemas.microsoft.com/office/drawing/2014/main" id="{38B149A4-EFB8-310E-8450-FF5EE8AEB35F}"/>
                </a:ext>
              </a:extLst>
            </p:cNvPr>
            <p:cNvSpPr/>
            <p:nvPr/>
          </p:nvSpPr>
          <p:spPr>
            <a:xfrm>
              <a:off x="11395681" y="4332603"/>
              <a:ext cx="70866" cy="81339"/>
            </a:xfrm>
            <a:custGeom>
              <a:avLst/>
              <a:gdLst>
                <a:gd name="connsiteX0" fmla="*/ 0 w 70866"/>
                <a:gd name="connsiteY0" fmla="*/ 67640 h 81338"/>
                <a:gd name="connsiteX1" fmla="*/ 43779 w 70866"/>
                <a:gd name="connsiteY1" fmla="*/ 0 h 81338"/>
                <a:gd name="connsiteX2" fmla="*/ 71130 w 70866"/>
                <a:gd name="connsiteY2" fmla="*/ 16850 h 81338"/>
                <a:gd name="connsiteX3" fmla="*/ 27352 w 70866"/>
                <a:gd name="connsiteY3" fmla="*/ 84490 h 81338"/>
              </a:gdLst>
              <a:ahLst/>
              <a:cxnLst>
                <a:cxn ang="0">
                  <a:pos x="connsiteX0" y="connsiteY0"/>
                </a:cxn>
                <a:cxn ang="0">
                  <a:pos x="connsiteX1" y="connsiteY1"/>
                </a:cxn>
                <a:cxn ang="0">
                  <a:pos x="connsiteX2" y="connsiteY2"/>
                </a:cxn>
                <a:cxn ang="0">
                  <a:pos x="connsiteX3" y="connsiteY3"/>
                </a:cxn>
              </a:cxnLst>
              <a:rect l="l" t="t" r="r" b="b"/>
              <a:pathLst>
                <a:path w="70866" h="81338">
                  <a:moveTo>
                    <a:pt x="0" y="67640"/>
                  </a:moveTo>
                  <a:lnTo>
                    <a:pt x="43779" y="0"/>
                  </a:lnTo>
                  <a:lnTo>
                    <a:pt x="71130" y="16850"/>
                  </a:lnTo>
                  <a:lnTo>
                    <a:pt x="27352" y="84490"/>
                  </a:lnTo>
                  <a:close/>
                </a:path>
              </a:pathLst>
            </a:custGeom>
            <a:grpFill/>
            <a:ln w="4062" cap="flat">
              <a:noFill/>
              <a:prstDash val="solid"/>
              <a:miter/>
            </a:ln>
          </p:spPr>
          <p:txBody>
            <a:bodyPr rtlCol="0" anchor="ctr"/>
            <a:lstStyle/>
            <a:p>
              <a:endParaRPr lang="en-US" dirty="0">
                <a:latin typeface="Noto Sans" panose="020B0502040504020204" pitchFamily="34" charset="0"/>
              </a:endParaRPr>
            </a:p>
          </p:txBody>
        </p:sp>
      </p:grpSp>
      <p:sp>
        <p:nvSpPr>
          <p:cNvPr id="29" name="Oval 28">
            <a:extLst>
              <a:ext uri="{FF2B5EF4-FFF2-40B4-BE49-F238E27FC236}">
                <a16:creationId xmlns:a16="http://schemas.microsoft.com/office/drawing/2014/main" id="{46E00CC9-FFA2-4AE3-85C3-270B47F1C492}"/>
              </a:ext>
            </a:extLst>
          </p:cNvPr>
          <p:cNvSpPr/>
          <p:nvPr/>
        </p:nvSpPr>
        <p:spPr>
          <a:xfrm>
            <a:off x="8012974" y="2010174"/>
            <a:ext cx="787327" cy="786384"/>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30" name="TextBox 29">
            <a:extLst>
              <a:ext uri="{FF2B5EF4-FFF2-40B4-BE49-F238E27FC236}">
                <a16:creationId xmlns:a16="http://schemas.microsoft.com/office/drawing/2014/main" id="{07E70F61-142F-ED46-4C59-8EA68082C513}"/>
              </a:ext>
            </a:extLst>
          </p:cNvPr>
          <p:cNvSpPr txBox="1"/>
          <p:nvPr/>
        </p:nvSpPr>
        <p:spPr>
          <a:xfrm>
            <a:off x="10232380" y="4752816"/>
            <a:ext cx="1453585" cy="584775"/>
          </a:xfrm>
          <a:prstGeom prst="rect">
            <a:avLst/>
          </a:prstGeom>
          <a:noFill/>
          <a:ln>
            <a:noFill/>
          </a:ln>
        </p:spPr>
        <p:txBody>
          <a:bodyPr wrap="square" rtlCol="0">
            <a:spAutoFit/>
          </a:bodyPr>
          <a:lstStyle/>
          <a:p>
            <a:pPr algn="ctr"/>
            <a:r>
              <a:rPr lang="en-US" sz="1600" b="1" dirty="0">
                <a:latin typeface="Noto Sans" panose="020B0502040504020204" pitchFamily="34" charset="0"/>
              </a:rPr>
              <a:t>More Centralized</a:t>
            </a:r>
          </a:p>
        </p:txBody>
      </p:sp>
      <p:sp>
        <p:nvSpPr>
          <p:cNvPr id="31" name="TextBox 30">
            <a:extLst>
              <a:ext uri="{FF2B5EF4-FFF2-40B4-BE49-F238E27FC236}">
                <a16:creationId xmlns:a16="http://schemas.microsoft.com/office/drawing/2014/main" id="{E7325813-6F98-F567-187C-B9E6585AD386}"/>
              </a:ext>
            </a:extLst>
          </p:cNvPr>
          <p:cNvSpPr txBox="1"/>
          <p:nvPr/>
        </p:nvSpPr>
        <p:spPr>
          <a:xfrm>
            <a:off x="309184" y="4752816"/>
            <a:ext cx="1678366" cy="584775"/>
          </a:xfrm>
          <a:prstGeom prst="rect">
            <a:avLst/>
          </a:prstGeom>
          <a:noFill/>
          <a:ln>
            <a:noFill/>
          </a:ln>
        </p:spPr>
        <p:txBody>
          <a:bodyPr wrap="square" rtlCol="0">
            <a:spAutoFit/>
          </a:bodyPr>
          <a:lstStyle/>
          <a:p>
            <a:pPr algn="ctr"/>
            <a:r>
              <a:rPr lang="en-US" sz="1600" b="1" dirty="0">
                <a:latin typeface="Noto Sans" panose="020B0502040504020204" pitchFamily="34" charset="0"/>
              </a:rPr>
              <a:t>More Decentralized</a:t>
            </a:r>
          </a:p>
        </p:txBody>
      </p:sp>
      <p:grpSp>
        <p:nvGrpSpPr>
          <p:cNvPr id="33" name="Graphic 213">
            <a:extLst>
              <a:ext uri="{FF2B5EF4-FFF2-40B4-BE49-F238E27FC236}">
                <a16:creationId xmlns:a16="http://schemas.microsoft.com/office/drawing/2014/main" id="{B2B71002-6B0E-6D87-DCDB-7394FBEAD2CD}"/>
              </a:ext>
            </a:extLst>
          </p:cNvPr>
          <p:cNvGrpSpPr>
            <a:grpSpLocks noChangeAspect="1"/>
          </p:cNvGrpSpPr>
          <p:nvPr/>
        </p:nvGrpSpPr>
        <p:grpSpPr>
          <a:xfrm>
            <a:off x="8147140" y="2098089"/>
            <a:ext cx="516363" cy="612249"/>
            <a:chOff x="7307145" y="3591431"/>
            <a:chExt cx="748636" cy="887656"/>
          </a:xfrm>
          <a:solidFill>
            <a:schemeClr val="tx1"/>
          </a:solidFill>
        </p:grpSpPr>
        <p:grpSp>
          <p:nvGrpSpPr>
            <p:cNvPr id="34" name="Graphic 213">
              <a:extLst>
                <a:ext uri="{FF2B5EF4-FFF2-40B4-BE49-F238E27FC236}">
                  <a16:creationId xmlns:a16="http://schemas.microsoft.com/office/drawing/2014/main" id="{89A86E9A-2612-812F-5A9F-99C135B03FF8}"/>
                </a:ext>
              </a:extLst>
            </p:cNvPr>
            <p:cNvGrpSpPr/>
            <p:nvPr/>
          </p:nvGrpSpPr>
          <p:grpSpPr>
            <a:xfrm>
              <a:off x="7557906" y="3845707"/>
              <a:ext cx="246734" cy="633381"/>
              <a:chOff x="7557906" y="3845707"/>
              <a:chExt cx="246734" cy="633381"/>
            </a:xfrm>
            <a:grpFill/>
          </p:grpSpPr>
          <p:sp>
            <p:nvSpPr>
              <p:cNvPr id="44" name="Freeform 54">
                <a:extLst>
                  <a:ext uri="{FF2B5EF4-FFF2-40B4-BE49-F238E27FC236}">
                    <a16:creationId xmlns:a16="http://schemas.microsoft.com/office/drawing/2014/main" id="{F8808F40-C253-5269-590C-1A4D3B0905F0}"/>
                  </a:ext>
                </a:extLst>
              </p:cNvPr>
              <p:cNvSpPr/>
              <p:nvPr/>
            </p:nvSpPr>
            <p:spPr>
              <a:xfrm>
                <a:off x="7557906" y="4348119"/>
                <a:ext cx="246734" cy="130968"/>
              </a:xfrm>
              <a:custGeom>
                <a:avLst/>
                <a:gdLst>
                  <a:gd name="connsiteX0" fmla="*/ 246734 w 246734"/>
                  <a:gd name="connsiteY0" fmla="*/ 0 h 130968"/>
                  <a:gd name="connsiteX1" fmla="*/ 246734 w 246734"/>
                  <a:gd name="connsiteY1" fmla="*/ 67408 h 130968"/>
                  <a:gd name="connsiteX2" fmla="*/ 228417 w 246734"/>
                  <a:gd name="connsiteY2" fmla="*/ 85725 h 130968"/>
                  <a:gd name="connsiteX3" fmla="*/ 187386 w 246734"/>
                  <a:gd name="connsiteY3" fmla="*/ 85725 h 130968"/>
                  <a:gd name="connsiteX4" fmla="*/ 123459 w 246734"/>
                  <a:gd name="connsiteY4" fmla="*/ 130969 h 130968"/>
                  <a:gd name="connsiteX5" fmla="*/ 59714 w 246734"/>
                  <a:gd name="connsiteY5" fmla="*/ 85725 h 130968"/>
                  <a:gd name="connsiteX6" fmla="*/ 18317 w 246734"/>
                  <a:gd name="connsiteY6" fmla="*/ 85725 h 130968"/>
                  <a:gd name="connsiteX7" fmla="*/ 0 w 246734"/>
                  <a:gd name="connsiteY7" fmla="*/ 67408 h 130968"/>
                  <a:gd name="connsiteX8" fmla="*/ 0 w 246734"/>
                  <a:gd name="connsiteY8" fmla="*/ 0 h 130968"/>
                  <a:gd name="connsiteX9" fmla="*/ 246734 w 246734"/>
                  <a:gd name="connsiteY9" fmla="*/ 0 h 13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734" h="130968">
                    <a:moveTo>
                      <a:pt x="246734" y="0"/>
                    </a:moveTo>
                    <a:lnTo>
                      <a:pt x="246734" y="67408"/>
                    </a:lnTo>
                    <a:cubicBezTo>
                      <a:pt x="246734" y="77482"/>
                      <a:pt x="238491" y="85725"/>
                      <a:pt x="228417" y="85725"/>
                    </a:cubicBezTo>
                    <a:lnTo>
                      <a:pt x="187386" y="85725"/>
                    </a:lnTo>
                    <a:cubicBezTo>
                      <a:pt x="177861" y="112102"/>
                      <a:pt x="153133" y="130969"/>
                      <a:pt x="123459" y="130969"/>
                    </a:cubicBezTo>
                    <a:cubicBezTo>
                      <a:pt x="93968" y="130969"/>
                      <a:pt x="69056" y="112102"/>
                      <a:pt x="59714" y="85725"/>
                    </a:cubicBezTo>
                    <a:lnTo>
                      <a:pt x="18317" y="85725"/>
                    </a:lnTo>
                    <a:cubicBezTo>
                      <a:pt x="8243" y="85725"/>
                      <a:pt x="0" y="77482"/>
                      <a:pt x="0" y="67408"/>
                    </a:cubicBezTo>
                    <a:lnTo>
                      <a:pt x="0" y="0"/>
                    </a:lnTo>
                    <a:lnTo>
                      <a:pt x="246734" y="0"/>
                    </a:lnTo>
                    <a:close/>
                  </a:path>
                </a:pathLst>
              </a:custGeom>
              <a:grpFill/>
              <a:ln w="18317" cap="flat">
                <a:noFill/>
                <a:prstDash val="solid"/>
                <a:miter/>
              </a:ln>
            </p:spPr>
            <p:txBody>
              <a:bodyPr rtlCol="0" anchor="ctr"/>
              <a:lstStyle/>
              <a:p>
                <a:endParaRPr lang="en-US" dirty="0">
                  <a:latin typeface="Noto Sans" panose="020B0502040504020204" pitchFamily="34" charset="0"/>
                </a:endParaRPr>
              </a:p>
            </p:txBody>
          </p:sp>
          <p:sp>
            <p:nvSpPr>
              <p:cNvPr id="45" name="Freeform 55">
                <a:extLst>
                  <a:ext uri="{FF2B5EF4-FFF2-40B4-BE49-F238E27FC236}">
                    <a16:creationId xmlns:a16="http://schemas.microsoft.com/office/drawing/2014/main" id="{A135A2D5-CC07-6D3C-2FD7-A0CA2A91A566}"/>
                  </a:ext>
                </a:extLst>
              </p:cNvPr>
              <p:cNvSpPr/>
              <p:nvPr/>
            </p:nvSpPr>
            <p:spPr>
              <a:xfrm>
                <a:off x="7627929" y="3845707"/>
                <a:ext cx="107068" cy="240086"/>
              </a:xfrm>
              <a:custGeom>
                <a:avLst/>
                <a:gdLst>
                  <a:gd name="connsiteX0" fmla="*/ 107068 w 107068"/>
                  <a:gd name="connsiteY0" fmla="*/ 161185 h 240086"/>
                  <a:gd name="connsiteX1" fmla="*/ 66576 w 107068"/>
                  <a:gd name="connsiteY1" fmla="*/ 213919 h 240086"/>
                  <a:gd name="connsiteX2" fmla="*/ 66576 w 107068"/>
                  <a:gd name="connsiteY2" fmla="*/ 226838 h 240086"/>
                  <a:gd name="connsiteX3" fmla="*/ 53534 w 107068"/>
                  <a:gd name="connsiteY3" fmla="*/ 240087 h 240086"/>
                  <a:gd name="connsiteX4" fmla="*/ 40492 w 107068"/>
                  <a:gd name="connsiteY4" fmla="*/ 226838 h 240086"/>
                  <a:gd name="connsiteX5" fmla="*/ 40492 w 107068"/>
                  <a:gd name="connsiteY5" fmla="*/ 213919 h 240086"/>
                  <a:gd name="connsiteX6" fmla="*/ 0 w 107068"/>
                  <a:gd name="connsiteY6" fmla="*/ 161185 h 240086"/>
                  <a:gd name="connsiteX7" fmla="*/ 13042 w 107068"/>
                  <a:gd name="connsiteY7" fmla="*/ 147934 h 240086"/>
                  <a:gd name="connsiteX8" fmla="*/ 26084 w 107068"/>
                  <a:gd name="connsiteY8" fmla="*/ 161185 h 240086"/>
                  <a:gd name="connsiteX9" fmla="*/ 53534 w 107068"/>
                  <a:gd name="connsiteY9" fmla="*/ 189075 h 240086"/>
                  <a:gd name="connsiteX10" fmla="*/ 80986 w 107068"/>
                  <a:gd name="connsiteY10" fmla="*/ 161185 h 240086"/>
                  <a:gd name="connsiteX11" fmla="*/ 53534 w 107068"/>
                  <a:gd name="connsiteY11" fmla="*/ 133293 h 240086"/>
                  <a:gd name="connsiteX12" fmla="*/ 0 w 107068"/>
                  <a:gd name="connsiteY12" fmla="*/ 78902 h 240086"/>
                  <a:gd name="connsiteX13" fmla="*/ 40494 w 107068"/>
                  <a:gd name="connsiteY13" fmla="*/ 26168 h 240086"/>
                  <a:gd name="connsiteX14" fmla="*/ 40494 w 107068"/>
                  <a:gd name="connsiteY14" fmla="*/ 13249 h 240086"/>
                  <a:gd name="connsiteX15" fmla="*/ 53534 w 107068"/>
                  <a:gd name="connsiteY15" fmla="*/ 0 h 240086"/>
                  <a:gd name="connsiteX16" fmla="*/ 66576 w 107068"/>
                  <a:gd name="connsiteY16" fmla="*/ 13249 h 240086"/>
                  <a:gd name="connsiteX17" fmla="*/ 66576 w 107068"/>
                  <a:gd name="connsiteY17" fmla="*/ 26168 h 240086"/>
                  <a:gd name="connsiteX18" fmla="*/ 107068 w 107068"/>
                  <a:gd name="connsiteY18" fmla="*/ 78902 h 240086"/>
                  <a:gd name="connsiteX19" fmla="*/ 94026 w 107068"/>
                  <a:gd name="connsiteY19" fmla="*/ 92153 h 240086"/>
                  <a:gd name="connsiteX20" fmla="*/ 80986 w 107068"/>
                  <a:gd name="connsiteY20" fmla="*/ 78902 h 240086"/>
                  <a:gd name="connsiteX21" fmla="*/ 53534 w 107068"/>
                  <a:gd name="connsiteY21" fmla="*/ 51012 h 240086"/>
                  <a:gd name="connsiteX22" fmla="*/ 26084 w 107068"/>
                  <a:gd name="connsiteY22" fmla="*/ 78902 h 240086"/>
                  <a:gd name="connsiteX23" fmla="*/ 53534 w 107068"/>
                  <a:gd name="connsiteY23" fmla="*/ 106794 h 240086"/>
                  <a:gd name="connsiteX24" fmla="*/ 107068 w 107068"/>
                  <a:gd name="connsiteY24" fmla="*/ 161185 h 24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7068" h="240086">
                    <a:moveTo>
                      <a:pt x="107068" y="161185"/>
                    </a:moveTo>
                    <a:cubicBezTo>
                      <a:pt x="107068" y="186624"/>
                      <a:pt x="89854" y="208022"/>
                      <a:pt x="66576" y="213919"/>
                    </a:cubicBezTo>
                    <a:lnTo>
                      <a:pt x="66576" y="226838"/>
                    </a:lnTo>
                    <a:cubicBezTo>
                      <a:pt x="66576" y="234125"/>
                      <a:pt x="60707" y="240087"/>
                      <a:pt x="53534" y="240087"/>
                    </a:cubicBezTo>
                    <a:cubicBezTo>
                      <a:pt x="46361" y="240087"/>
                      <a:pt x="40492" y="234125"/>
                      <a:pt x="40492" y="226838"/>
                    </a:cubicBezTo>
                    <a:lnTo>
                      <a:pt x="40492" y="213919"/>
                    </a:lnTo>
                    <a:cubicBezTo>
                      <a:pt x="17215" y="208022"/>
                      <a:pt x="0" y="186624"/>
                      <a:pt x="0" y="161185"/>
                    </a:cubicBezTo>
                    <a:cubicBezTo>
                      <a:pt x="0" y="153831"/>
                      <a:pt x="5869" y="147934"/>
                      <a:pt x="13042" y="147934"/>
                    </a:cubicBezTo>
                    <a:cubicBezTo>
                      <a:pt x="20279" y="147934"/>
                      <a:pt x="26084" y="153831"/>
                      <a:pt x="26084" y="161185"/>
                    </a:cubicBezTo>
                    <a:cubicBezTo>
                      <a:pt x="26084" y="176553"/>
                      <a:pt x="38406" y="189075"/>
                      <a:pt x="53534" y="189075"/>
                    </a:cubicBezTo>
                    <a:cubicBezTo>
                      <a:pt x="68662" y="189075"/>
                      <a:pt x="80986" y="176555"/>
                      <a:pt x="80986" y="161185"/>
                    </a:cubicBezTo>
                    <a:cubicBezTo>
                      <a:pt x="80986" y="145815"/>
                      <a:pt x="68662" y="133293"/>
                      <a:pt x="53534" y="133293"/>
                    </a:cubicBezTo>
                    <a:cubicBezTo>
                      <a:pt x="23996" y="133293"/>
                      <a:pt x="0" y="108913"/>
                      <a:pt x="0" y="78902"/>
                    </a:cubicBezTo>
                    <a:cubicBezTo>
                      <a:pt x="0" y="53529"/>
                      <a:pt x="17215" y="32064"/>
                      <a:pt x="40494" y="26168"/>
                    </a:cubicBezTo>
                    <a:lnTo>
                      <a:pt x="40494" y="13249"/>
                    </a:lnTo>
                    <a:cubicBezTo>
                      <a:pt x="40494" y="5962"/>
                      <a:pt x="46361" y="0"/>
                      <a:pt x="53534" y="0"/>
                    </a:cubicBezTo>
                    <a:cubicBezTo>
                      <a:pt x="60707" y="0"/>
                      <a:pt x="66576" y="5962"/>
                      <a:pt x="66576" y="13249"/>
                    </a:cubicBezTo>
                    <a:lnTo>
                      <a:pt x="66576" y="26168"/>
                    </a:lnTo>
                    <a:cubicBezTo>
                      <a:pt x="89854" y="32064"/>
                      <a:pt x="107068" y="53529"/>
                      <a:pt x="107068" y="78902"/>
                    </a:cubicBezTo>
                    <a:cubicBezTo>
                      <a:pt x="107068" y="86256"/>
                      <a:pt x="101199" y="92153"/>
                      <a:pt x="94026" y="92153"/>
                    </a:cubicBezTo>
                    <a:cubicBezTo>
                      <a:pt x="86789" y="92153"/>
                      <a:pt x="80986" y="86256"/>
                      <a:pt x="80986" y="78902"/>
                    </a:cubicBezTo>
                    <a:cubicBezTo>
                      <a:pt x="80986" y="63532"/>
                      <a:pt x="68662" y="51012"/>
                      <a:pt x="53534" y="51012"/>
                    </a:cubicBezTo>
                    <a:cubicBezTo>
                      <a:pt x="38406" y="51012"/>
                      <a:pt x="26084" y="63532"/>
                      <a:pt x="26084" y="78902"/>
                    </a:cubicBezTo>
                    <a:cubicBezTo>
                      <a:pt x="26084" y="94272"/>
                      <a:pt x="38406" y="106794"/>
                      <a:pt x="53534" y="106794"/>
                    </a:cubicBezTo>
                    <a:cubicBezTo>
                      <a:pt x="83073" y="106794"/>
                      <a:pt x="107068" y="131174"/>
                      <a:pt x="107068" y="161185"/>
                    </a:cubicBezTo>
                    <a:close/>
                  </a:path>
                </a:pathLst>
              </a:custGeom>
              <a:grpFill/>
              <a:ln w="18317" cap="flat">
                <a:noFill/>
                <a:prstDash val="solid"/>
                <a:miter/>
              </a:ln>
            </p:spPr>
            <p:txBody>
              <a:bodyPr rtlCol="0" anchor="ctr"/>
              <a:lstStyle/>
              <a:p>
                <a:endParaRPr lang="en-US" dirty="0">
                  <a:latin typeface="Noto Sans" panose="020B0502040504020204" pitchFamily="34" charset="0"/>
                </a:endParaRPr>
              </a:p>
            </p:txBody>
          </p:sp>
        </p:grpSp>
        <p:sp>
          <p:nvSpPr>
            <p:cNvPr id="35" name="Freeform 56">
              <a:extLst>
                <a:ext uri="{FF2B5EF4-FFF2-40B4-BE49-F238E27FC236}">
                  <a16:creationId xmlns:a16="http://schemas.microsoft.com/office/drawing/2014/main" id="{11D18EA7-8A61-5EE6-F1B0-6760A3BE4A29}"/>
                </a:ext>
              </a:extLst>
            </p:cNvPr>
            <p:cNvSpPr/>
            <p:nvPr/>
          </p:nvSpPr>
          <p:spPr>
            <a:xfrm>
              <a:off x="7663047" y="3591431"/>
              <a:ext cx="36634" cy="94517"/>
            </a:xfrm>
            <a:custGeom>
              <a:avLst/>
              <a:gdLst>
                <a:gd name="connsiteX0" fmla="*/ 36635 w 36634"/>
                <a:gd name="connsiteY0" fmla="*/ 18317 h 94517"/>
                <a:gd name="connsiteX1" fmla="*/ 36635 w 36634"/>
                <a:gd name="connsiteY1" fmla="*/ 76201 h 94517"/>
                <a:gd name="connsiteX2" fmla="*/ 18317 w 36634"/>
                <a:gd name="connsiteY2" fmla="*/ 94518 h 94517"/>
                <a:gd name="connsiteX3" fmla="*/ 0 w 36634"/>
                <a:gd name="connsiteY3" fmla="*/ 76201 h 94517"/>
                <a:gd name="connsiteX4" fmla="*/ 0 w 36634"/>
                <a:gd name="connsiteY4" fmla="*/ 18317 h 94517"/>
                <a:gd name="connsiteX5" fmla="*/ 18317 w 36634"/>
                <a:gd name="connsiteY5" fmla="*/ 0 h 94517"/>
                <a:gd name="connsiteX6" fmla="*/ 36635 w 36634"/>
                <a:gd name="connsiteY6" fmla="*/ 18317 h 9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34" h="94517">
                  <a:moveTo>
                    <a:pt x="36635" y="18317"/>
                  </a:moveTo>
                  <a:lnTo>
                    <a:pt x="36635" y="76201"/>
                  </a:lnTo>
                  <a:cubicBezTo>
                    <a:pt x="36635" y="86275"/>
                    <a:pt x="28392" y="94518"/>
                    <a:pt x="18317" y="94518"/>
                  </a:cubicBezTo>
                  <a:cubicBezTo>
                    <a:pt x="8243" y="94518"/>
                    <a:pt x="0" y="86275"/>
                    <a:pt x="0" y="76201"/>
                  </a:cubicBezTo>
                  <a:lnTo>
                    <a:pt x="0" y="18317"/>
                  </a:lnTo>
                  <a:cubicBezTo>
                    <a:pt x="0" y="8243"/>
                    <a:pt x="8243" y="0"/>
                    <a:pt x="18317" y="0"/>
                  </a:cubicBezTo>
                  <a:cubicBezTo>
                    <a:pt x="28392" y="0"/>
                    <a:pt x="36635" y="8243"/>
                    <a:pt x="36635" y="18317"/>
                  </a:cubicBezTo>
                  <a:close/>
                </a:path>
              </a:pathLst>
            </a:custGeom>
            <a:grpFill/>
            <a:ln w="18317" cap="flat">
              <a:noFill/>
              <a:prstDash val="solid"/>
              <a:miter/>
            </a:ln>
          </p:spPr>
          <p:txBody>
            <a:bodyPr rtlCol="0" anchor="ctr"/>
            <a:lstStyle/>
            <a:p>
              <a:endParaRPr lang="en-US" dirty="0">
                <a:latin typeface="Noto Sans" panose="020B0502040504020204" pitchFamily="34" charset="0"/>
              </a:endParaRPr>
            </a:p>
          </p:txBody>
        </p:sp>
        <p:grpSp>
          <p:nvGrpSpPr>
            <p:cNvPr id="36" name="Graphic 213">
              <a:extLst>
                <a:ext uri="{FF2B5EF4-FFF2-40B4-BE49-F238E27FC236}">
                  <a16:creationId xmlns:a16="http://schemas.microsoft.com/office/drawing/2014/main" id="{5E633B7E-2D45-A729-8871-A20472B0D403}"/>
                </a:ext>
              </a:extLst>
            </p:cNvPr>
            <p:cNvGrpSpPr/>
            <p:nvPr/>
          </p:nvGrpSpPr>
          <p:grpSpPr>
            <a:xfrm>
              <a:off x="7307145" y="3695653"/>
              <a:ext cx="748636" cy="615831"/>
              <a:chOff x="7307145" y="3695653"/>
              <a:chExt cx="748636" cy="615831"/>
            </a:xfrm>
            <a:grpFill/>
          </p:grpSpPr>
          <p:sp>
            <p:nvSpPr>
              <p:cNvPr id="37" name="Freeform 67">
                <a:extLst>
                  <a:ext uri="{FF2B5EF4-FFF2-40B4-BE49-F238E27FC236}">
                    <a16:creationId xmlns:a16="http://schemas.microsoft.com/office/drawing/2014/main" id="{A0EAC3C7-29AE-7D82-550D-A82424C9D079}"/>
                  </a:ext>
                </a:extLst>
              </p:cNvPr>
              <p:cNvSpPr/>
              <p:nvPr/>
            </p:nvSpPr>
            <p:spPr>
              <a:xfrm>
                <a:off x="7439942" y="3718187"/>
                <a:ext cx="482905" cy="593297"/>
              </a:xfrm>
              <a:custGeom>
                <a:avLst/>
                <a:gdLst>
                  <a:gd name="connsiteX0" fmla="*/ 417268 w 482905"/>
                  <a:gd name="connsiteY0" fmla="*/ 406827 h 593297"/>
                  <a:gd name="connsiteX1" fmla="*/ 482844 w 482905"/>
                  <a:gd name="connsiteY1" fmla="*/ 235560 h 593297"/>
                  <a:gd name="connsiteX2" fmla="*/ 241422 w 482905"/>
                  <a:gd name="connsiteY2" fmla="*/ 0 h 593297"/>
                  <a:gd name="connsiteX3" fmla="*/ 0 w 482905"/>
                  <a:gd name="connsiteY3" fmla="*/ 241422 h 593297"/>
                  <a:gd name="connsiteX4" fmla="*/ 63378 w 482905"/>
                  <a:gd name="connsiteY4" fmla="*/ 404263 h 593297"/>
                  <a:gd name="connsiteX5" fmla="*/ 131152 w 482905"/>
                  <a:gd name="connsiteY5" fmla="*/ 535964 h 593297"/>
                  <a:gd name="connsiteX6" fmla="*/ 136281 w 482905"/>
                  <a:gd name="connsiteY6" fmla="*/ 535964 h 593297"/>
                  <a:gd name="connsiteX7" fmla="*/ 117963 w 482905"/>
                  <a:gd name="connsiteY7" fmla="*/ 554281 h 593297"/>
                  <a:gd name="connsiteX8" fmla="*/ 117963 w 482905"/>
                  <a:gd name="connsiteY8" fmla="*/ 593297 h 593297"/>
                  <a:gd name="connsiteX9" fmla="*/ 364698 w 482905"/>
                  <a:gd name="connsiteY9" fmla="*/ 593297 h 593297"/>
                  <a:gd name="connsiteX10" fmla="*/ 364698 w 482905"/>
                  <a:gd name="connsiteY10" fmla="*/ 554281 h 593297"/>
                  <a:gd name="connsiteX11" fmla="*/ 346380 w 482905"/>
                  <a:gd name="connsiteY11" fmla="*/ 535964 h 593297"/>
                  <a:gd name="connsiteX12" fmla="*/ 351876 w 482905"/>
                  <a:gd name="connsiteY12" fmla="*/ 535964 h 593297"/>
                  <a:gd name="connsiteX13" fmla="*/ 417268 w 482905"/>
                  <a:gd name="connsiteY13" fmla="*/ 406827 h 593297"/>
                  <a:gd name="connsiteX14" fmla="*/ 241605 w 482905"/>
                  <a:gd name="connsiteY14" fmla="*/ 406644 h 593297"/>
                  <a:gd name="connsiteX15" fmla="*/ 84992 w 482905"/>
                  <a:gd name="connsiteY15" fmla="*/ 247650 h 593297"/>
                  <a:gd name="connsiteX16" fmla="*/ 241605 w 482905"/>
                  <a:gd name="connsiteY16" fmla="*/ 88472 h 593297"/>
                  <a:gd name="connsiteX17" fmla="*/ 398035 w 482905"/>
                  <a:gd name="connsiteY17" fmla="*/ 247650 h 593297"/>
                  <a:gd name="connsiteX18" fmla="*/ 241605 w 482905"/>
                  <a:gd name="connsiteY18" fmla="*/ 406644 h 593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2905" h="593297">
                    <a:moveTo>
                      <a:pt x="417268" y="406827"/>
                    </a:moveTo>
                    <a:cubicBezTo>
                      <a:pt x="459215" y="362316"/>
                      <a:pt x="484310" y="301869"/>
                      <a:pt x="482844" y="235560"/>
                    </a:cubicBezTo>
                    <a:cubicBezTo>
                      <a:pt x="479730" y="103676"/>
                      <a:pt x="373307" y="0"/>
                      <a:pt x="241422" y="0"/>
                    </a:cubicBezTo>
                    <a:cubicBezTo>
                      <a:pt x="108072" y="0"/>
                      <a:pt x="0" y="108072"/>
                      <a:pt x="0" y="241422"/>
                    </a:cubicBezTo>
                    <a:cubicBezTo>
                      <a:pt x="0" y="304250"/>
                      <a:pt x="23996" y="361400"/>
                      <a:pt x="63378" y="404263"/>
                    </a:cubicBezTo>
                    <a:cubicBezTo>
                      <a:pt x="97631" y="441630"/>
                      <a:pt x="121261" y="487057"/>
                      <a:pt x="131152" y="535964"/>
                    </a:cubicBezTo>
                    <a:lnTo>
                      <a:pt x="136281" y="535964"/>
                    </a:lnTo>
                    <a:cubicBezTo>
                      <a:pt x="126206" y="535964"/>
                      <a:pt x="117963" y="544207"/>
                      <a:pt x="117963" y="554281"/>
                    </a:cubicBezTo>
                    <a:lnTo>
                      <a:pt x="117963" y="593297"/>
                    </a:lnTo>
                    <a:lnTo>
                      <a:pt x="364698" y="593297"/>
                    </a:lnTo>
                    <a:lnTo>
                      <a:pt x="364698" y="554281"/>
                    </a:lnTo>
                    <a:cubicBezTo>
                      <a:pt x="364698" y="544207"/>
                      <a:pt x="356455" y="535964"/>
                      <a:pt x="346380" y="535964"/>
                    </a:cubicBezTo>
                    <a:lnTo>
                      <a:pt x="351876" y="535964"/>
                    </a:lnTo>
                    <a:cubicBezTo>
                      <a:pt x="361401" y="487973"/>
                      <a:pt x="383381" y="442912"/>
                      <a:pt x="417268" y="406827"/>
                    </a:cubicBezTo>
                    <a:close/>
                    <a:moveTo>
                      <a:pt x="241605" y="406644"/>
                    </a:moveTo>
                    <a:cubicBezTo>
                      <a:pt x="155148" y="406644"/>
                      <a:pt x="84992" y="335390"/>
                      <a:pt x="84992" y="247650"/>
                    </a:cubicBezTo>
                    <a:cubicBezTo>
                      <a:pt x="84992" y="159727"/>
                      <a:pt x="155148" y="88472"/>
                      <a:pt x="241605" y="88472"/>
                    </a:cubicBezTo>
                    <a:cubicBezTo>
                      <a:pt x="327880" y="88472"/>
                      <a:pt x="398035" y="159727"/>
                      <a:pt x="398035" y="247650"/>
                    </a:cubicBezTo>
                    <a:cubicBezTo>
                      <a:pt x="398035" y="335390"/>
                      <a:pt x="327880" y="406644"/>
                      <a:pt x="241605" y="406644"/>
                    </a:cubicBezTo>
                    <a:close/>
                  </a:path>
                </a:pathLst>
              </a:custGeom>
              <a:grpFill/>
              <a:ln w="18317" cap="flat">
                <a:noFill/>
                <a:prstDash val="solid"/>
                <a:miter/>
              </a:ln>
            </p:spPr>
            <p:txBody>
              <a:bodyPr rtlCol="0" anchor="ctr"/>
              <a:lstStyle/>
              <a:p>
                <a:endParaRPr lang="en-US" dirty="0">
                  <a:latin typeface="Noto Sans" panose="020B0502040504020204" pitchFamily="34" charset="0"/>
                </a:endParaRPr>
              </a:p>
            </p:txBody>
          </p:sp>
          <p:sp>
            <p:nvSpPr>
              <p:cNvPr id="38" name="Freeform 68">
                <a:extLst>
                  <a:ext uri="{FF2B5EF4-FFF2-40B4-BE49-F238E27FC236}">
                    <a16:creationId xmlns:a16="http://schemas.microsoft.com/office/drawing/2014/main" id="{260B51DA-7DF1-BE8E-F4C1-7E65A9302665}"/>
                  </a:ext>
                </a:extLst>
              </p:cNvPr>
              <p:cNvSpPr/>
              <p:nvPr/>
            </p:nvSpPr>
            <p:spPr>
              <a:xfrm>
                <a:off x="7411367" y="3695793"/>
                <a:ext cx="77519" cy="77520"/>
              </a:xfrm>
              <a:custGeom>
                <a:avLst/>
                <a:gdLst>
                  <a:gd name="connsiteX0" fmla="*/ 46274 w 77519"/>
                  <a:gd name="connsiteY0" fmla="*/ 72178 h 77520"/>
                  <a:gd name="connsiteX1" fmla="*/ 72177 w 77519"/>
                  <a:gd name="connsiteY1" fmla="*/ 72178 h 77520"/>
                  <a:gd name="connsiteX2" fmla="*/ 72177 w 77519"/>
                  <a:gd name="connsiteY2" fmla="*/ 46272 h 77520"/>
                  <a:gd name="connsiteX3" fmla="*/ 31247 w 77519"/>
                  <a:gd name="connsiteY3" fmla="*/ 5343 h 77520"/>
                  <a:gd name="connsiteX4" fmla="*/ 5344 w 77519"/>
                  <a:gd name="connsiteY4" fmla="*/ 5343 h 77520"/>
                  <a:gd name="connsiteX5" fmla="*/ 5344 w 77519"/>
                  <a:gd name="connsiteY5" fmla="*/ 31247 h 77520"/>
                  <a:gd name="connsiteX6" fmla="*/ 46274 w 77519"/>
                  <a:gd name="connsiteY6" fmla="*/ 72178 h 7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19" h="77520">
                    <a:moveTo>
                      <a:pt x="46274" y="72178"/>
                    </a:moveTo>
                    <a:cubicBezTo>
                      <a:pt x="53396" y="79302"/>
                      <a:pt x="65053" y="79302"/>
                      <a:pt x="72177" y="72178"/>
                    </a:cubicBezTo>
                    <a:cubicBezTo>
                      <a:pt x="79300" y="65055"/>
                      <a:pt x="79302" y="53396"/>
                      <a:pt x="72177" y="46272"/>
                    </a:cubicBezTo>
                    <a:lnTo>
                      <a:pt x="31247" y="5343"/>
                    </a:lnTo>
                    <a:cubicBezTo>
                      <a:pt x="24125" y="-1781"/>
                      <a:pt x="12468" y="-1782"/>
                      <a:pt x="5344" y="5343"/>
                    </a:cubicBezTo>
                    <a:cubicBezTo>
                      <a:pt x="-1781" y="12466"/>
                      <a:pt x="-1781" y="24124"/>
                      <a:pt x="5344" y="31247"/>
                    </a:cubicBezTo>
                    <a:lnTo>
                      <a:pt x="46274" y="72178"/>
                    </a:lnTo>
                    <a:close/>
                  </a:path>
                </a:pathLst>
              </a:custGeom>
              <a:grpFill/>
              <a:ln w="18317" cap="flat">
                <a:noFill/>
                <a:prstDash val="solid"/>
                <a:miter/>
              </a:ln>
            </p:spPr>
            <p:txBody>
              <a:bodyPr rtlCol="0" anchor="ctr"/>
              <a:lstStyle/>
              <a:p>
                <a:endParaRPr lang="en-US" dirty="0">
                  <a:latin typeface="Noto Sans" panose="020B0502040504020204" pitchFamily="34" charset="0"/>
                </a:endParaRPr>
              </a:p>
            </p:txBody>
          </p:sp>
          <p:sp>
            <p:nvSpPr>
              <p:cNvPr id="39" name="Freeform 69">
                <a:extLst>
                  <a:ext uri="{FF2B5EF4-FFF2-40B4-BE49-F238E27FC236}">
                    <a16:creationId xmlns:a16="http://schemas.microsoft.com/office/drawing/2014/main" id="{95B4C995-143D-3ADE-8588-36B6FAA1ED18}"/>
                  </a:ext>
                </a:extLst>
              </p:cNvPr>
              <p:cNvSpPr/>
              <p:nvPr/>
            </p:nvSpPr>
            <p:spPr>
              <a:xfrm>
                <a:off x="7307145" y="3947532"/>
                <a:ext cx="94518" cy="36634"/>
              </a:xfrm>
              <a:custGeom>
                <a:avLst/>
                <a:gdLst>
                  <a:gd name="connsiteX0" fmla="*/ 76201 w 94518"/>
                  <a:gd name="connsiteY0" fmla="*/ 0 h 36634"/>
                  <a:gd name="connsiteX1" fmla="*/ 18317 w 94518"/>
                  <a:gd name="connsiteY1" fmla="*/ 0 h 36634"/>
                  <a:gd name="connsiteX2" fmla="*/ 0 w 94518"/>
                  <a:gd name="connsiteY2" fmla="*/ 18317 h 36634"/>
                  <a:gd name="connsiteX3" fmla="*/ 18317 w 94518"/>
                  <a:gd name="connsiteY3" fmla="*/ 36635 h 36634"/>
                  <a:gd name="connsiteX4" fmla="*/ 76201 w 94518"/>
                  <a:gd name="connsiteY4" fmla="*/ 36635 h 36634"/>
                  <a:gd name="connsiteX5" fmla="*/ 94518 w 94518"/>
                  <a:gd name="connsiteY5" fmla="*/ 18317 h 36634"/>
                  <a:gd name="connsiteX6" fmla="*/ 76201 w 94518"/>
                  <a:gd name="connsiteY6" fmla="*/ 0 h 3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518" h="36634">
                    <a:moveTo>
                      <a:pt x="76201" y="0"/>
                    </a:moveTo>
                    <a:lnTo>
                      <a:pt x="18317" y="0"/>
                    </a:lnTo>
                    <a:cubicBezTo>
                      <a:pt x="8243" y="0"/>
                      <a:pt x="0" y="8241"/>
                      <a:pt x="0" y="18317"/>
                    </a:cubicBezTo>
                    <a:cubicBezTo>
                      <a:pt x="0" y="28392"/>
                      <a:pt x="8243" y="36635"/>
                      <a:pt x="18317" y="36635"/>
                    </a:cubicBezTo>
                    <a:lnTo>
                      <a:pt x="76201" y="36635"/>
                    </a:lnTo>
                    <a:cubicBezTo>
                      <a:pt x="86275" y="36635"/>
                      <a:pt x="94518" y="28392"/>
                      <a:pt x="94518" y="18317"/>
                    </a:cubicBezTo>
                    <a:cubicBezTo>
                      <a:pt x="94518" y="8241"/>
                      <a:pt x="86275" y="0"/>
                      <a:pt x="76201" y="0"/>
                    </a:cubicBezTo>
                    <a:close/>
                  </a:path>
                </a:pathLst>
              </a:custGeom>
              <a:grpFill/>
              <a:ln w="18317" cap="flat">
                <a:noFill/>
                <a:prstDash val="solid"/>
                <a:miter/>
              </a:ln>
            </p:spPr>
            <p:txBody>
              <a:bodyPr rtlCol="0" anchor="ctr"/>
              <a:lstStyle/>
              <a:p>
                <a:endParaRPr lang="en-US" dirty="0">
                  <a:latin typeface="Noto Sans" panose="020B0502040504020204" pitchFamily="34" charset="0"/>
                </a:endParaRPr>
              </a:p>
            </p:txBody>
          </p:sp>
          <p:sp>
            <p:nvSpPr>
              <p:cNvPr id="40" name="Freeform 114">
                <a:extLst>
                  <a:ext uri="{FF2B5EF4-FFF2-40B4-BE49-F238E27FC236}">
                    <a16:creationId xmlns:a16="http://schemas.microsoft.com/office/drawing/2014/main" id="{C6FD2553-8A1A-0FE0-C896-6908FC97260B}"/>
                  </a:ext>
                </a:extLst>
              </p:cNvPr>
              <p:cNvSpPr/>
              <p:nvPr/>
            </p:nvSpPr>
            <p:spPr>
              <a:xfrm>
                <a:off x="7411508" y="4158326"/>
                <a:ext cx="77519" cy="77520"/>
              </a:xfrm>
              <a:custGeom>
                <a:avLst/>
                <a:gdLst>
                  <a:gd name="connsiteX0" fmla="*/ 46274 w 77519"/>
                  <a:gd name="connsiteY0" fmla="*/ 5343 h 77520"/>
                  <a:gd name="connsiteX1" fmla="*/ 5344 w 77519"/>
                  <a:gd name="connsiteY1" fmla="*/ 46273 h 77520"/>
                  <a:gd name="connsiteX2" fmla="*/ 5344 w 77519"/>
                  <a:gd name="connsiteY2" fmla="*/ 72178 h 77520"/>
                  <a:gd name="connsiteX3" fmla="*/ 31247 w 77519"/>
                  <a:gd name="connsiteY3" fmla="*/ 72178 h 77520"/>
                  <a:gd name="connsiteX4" fmla="*/ 72177 w 77519"/>
                  <a:gd name="connsiteY4" fmla="*/ 31248 h 77520"/>
                  <a:gd name="connsiteX5" fmla="*/ 72177 w 77519"/>
                  <a:gd name="connsiteY5" fmla="*/ 5343 h 77520"/>
                  <a:gd name="connsiteX6" fmla="*/ 46274 w 77519"/>
                  <a:gd name="connsiteY6" fmla="*/ 5343 h 7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19" h="77520">
                    <a:moveTo>
                      <a:pt x="46274" y="5343"/>
                    </a:moveTo>
                    <a:lnTo>
                      <a:pt x="5344" y="46273"/>
                    </a:lnTo>
                    <a:cubicBezTo>
                      <a:pt x="-1781" y="53397"/>
                      <a:pt x="-1781" y="65054"/>
                      <a:pt x="5344" y="72178"/>
                    </a:cubicBezTo>
                    <a:cubicBezTo>
                      <a:pt x="12468" y="79301"/>
                      <a:pt x="24125" y="79301"/>
                      <a:pt x="31247" y="72178"/>
                    </a:cubicBezTo>
                    <a:lnTo>
                      <a:pt x="72177" y="31248"/>
                    </a:lnTo>
                    <a:cubicBezTo>
                      <a:pt x="79300" y="24124"/>
                      <a:pt x="79300" y="12467"/>
                      <a:pt x="72177" y="5343"/>
                    </a:cubicBezTo>
                    <a:cubicBezTo>
                      <a:pt x="65053" y="-1782"/>
                      <a:pt x="53396" y="-1780"/>
                      <a:pt x="46274" y="5343"/>
                    </a:cubicBezTo>
                    <a:close/>
                  </a:path>
                </a:pathLst>
              </a:custGeom>
              <a:grpFill/>
              <a:ln w="18317" cap="flat">
                <a:noFill/>
                <a:prstDash val="solid"/>
                <a:miter/>
              </a:ln>
            </p:spPr>
            <p:txBody>
              <a:bodyPr rtlCol="0" anchor="ctr"/>
              <a:lstStyle/>
              <a:p>
                <a:endParaRPr lang="en-US" dirty="0">
                  <a:latin typeface="Noto Sans" panose="020B0502040504020204" pitchFamily="34" charset="0"/>
                </a:endParaRPr>
              </a:p>
            </p:txBody>
          </p:sp>
          <p:sp>
            <p:nvSpPr>
              <p:cNvPr id="41" name="Freeform 159">
                <a:extLst>
                  <a:ext uri="{FF2B5EF4-FFF2-40B4-BE49-F238E27FC236}">
                    <a16:creationId xmlns:a16="http://schemas.microsoft.com/office/drawing/2014/main" id="{2ADC3D85-34AF-E9AA-8449-425C86E51124}"/>
                  </a:ext>
                </a:extLst>
              </p:cNvPr>
              <p:cNvSpPr/>
              <p:nvPr/>
            </p:nvSpPr>
            <p:spPr>
              <a:xfrm>
                <a:off x="7874040" y="4158186"/>
                <a:ext cx="77520" cy="77520"/>
              </a:xfrm>
              <a:custGeom>
                <a:avLst/>
                <a:gdLst>
                  <a:gd name="connsiteX0" fmla="*/ 31248 w 77520"/>
                  <a:gd name="connsiteY0" fmla="*/ 5343 h 77520"/>
                  <a:gd name="connsiteX1" fmla="*/ 5342 w 77520"/>
                  <a:gd name="connsiteY1" fmla="*/ 5343 h 77520"/>
                  <a:gd name="connsiteX2" fmla="*/ 5342 w 77520"/>
                  <a:gd name="connsiteY2" fmla="*/ 31247 h 77520"/>
                  <a:gd name="connsiteX3" fmla="*/ 46274 w 77520"/>
                  <a:gd name="connsiteY3" fmla="*/ 72177 h 77520"/>
                  <a:gd name="connsiteX4" fmla="*/ 72176 w 77520"/>
                  <a:gd name="connsiteY4" fmla="*/ 72177 h 77520"/>
                  <a:gd name="connsiteX5" fmla="*/ 72176 w 77520"/>
                  <a:gd name="connsiteY5" fmla="*/ 46273 h 77520"/>
                  <a:gd name="connsiteX6" fmla="*/ 31248 w 77520"/>
                  <a:gd name="connsiteY6" fmla="*/ 5343 h 7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20" h="77520">
                    <a:moveTo>
                      <a:pt x="31248" y="5343"/>
                    </a:moveTo>
                    <a:cubicBezTo>
                      <a:pt x="24125" y="-1781"/>
                      <a:pt x="12467" y="-1781"/>
                      <a:pt x="5342" y="5343"/>
                    </a:cubicBezTo>
                    <a:cubicBezTo>
                      <a:pt x="-1782" y="12468"/>
                      <a:pt x="-1780" y="24123"/>
                      <a:pt x="5342" y="31247"/>
                    </a:cubicBezTo>
                    <a:lnTo>
                      <a:pt x="46274" y="72177"/>
                    </a:lnTo>
                    <a:cubicBezTo>
                      <a:pt x="53398" y="79301"/>
                      <a:pt x="65053" y="79302"/>
                      <a:pt x="72176" y="72177"/>
                    </a:cubicBezTo>
                    <a:cubicBezTo>
                      <a:pt x="79302" y="65053"/>
                      <a:pt x="79302" y="53396"/>
                      <a:pt x="72176" y="46273"/>
                    </a:cubicBezTo>
                    <a:lnTo>
                      <a:pt x="31248" y="5343"/>
                    </a:lnTo>
                    <a:close/>
                  </a:path>
                </a:pathLst>
              </a:custGeom>
              <a:grpFill/>
              <a:ln w="18317" cap="flat">
                <a:noFill/>
                <a:prstDash val="solid"/>
                <a:miter/>
              </a:ln>
            </p:spPr>
            <p:txBody>
              <a:bodyPr rtlCol="0" anchor="ctr"/>
              <a:lstStyle/>
              <a:p>
                <a:endParaRPr lang="en-US" dirty="0">
                  <a:latin typeface="Noto Sans" panose="020B0502040504020204" pitchFamily="34" charset="0"/>
                </a:endParaRPr>
              </a:p>
            </p:txBody>
          </p:sp>
          <p:sp>
            <p:nvSpPr>
              <p:cNvPr id="42" name="Freeform 202">
                <a:extLst>
                  <a:ext uri="{FF2B5EF4-FFF2-40B4-BE49-F238E27FC236}">
                    <a16:creationId xmlns:a16="http://schemas.microsoft.com/office/drawing/2014/main" id="{786B5D47-2040-5183-17BD-715808C7487D}"/>
                  </a:ext>
                </a:extLst>
              </p:cNvPr>
              <p:cNvSpPr/>
              <p:nvPr/>
            </p:nvSpPr>
            <p:spPr>
              <a:xfrm>
                <a:off x="7961264" y="3947333"/>
                <a:ext cx="94517" cy="36634"/>
              </a:xfrm>
              <a:custGeom>
                <a:avLst/>
                <a:gdLst>
                  <a:gd name="connsiteX0" fmla="*/ 76200 w 94517"/>
                  <a:gd name="connsiteY0" fmla="*/ 0 h 36634"/>
                  <a:gd name="connsiteX1" fmla="*/ 18317 w 94517"/>
                  <a:gd name="connsiteY1" fmla="*/ 0 h 36634"/>
                  <a:gd name="connsiteX2" fmla="*/ 0 w 94517"/>
                  <a:gd name="connsiteY2" fmla="*/ 18317 h 36634"/>
                  <a:gd name="connsiteX3" fmla="*/ 18317 w 94517"/>
                  <a:gd name="connsiteY3" fmla="*/ 36635 h 36634"/>
                  <a:gd name="connsiteX4" fmla="*/ 76200 w 94517"/>
                  <a:gd name="connsiteY4" fmla="*/ 36635 h 36634"/>
                  <a:gd name="connsiteX5" fmla="*/ 94517 w 94517"/>
                  <a:gd name="connsiteY5" fmla="*/ 18317 h 36634"/>
                  <a:gd name="connsiteX6" fmla="*/ 76200 w 94517"/>
                  <a:gd name="connsiteY6" fmla="*/ 0 h 3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517" h="36634">
                    <a:moveTo>
                      <a:pt x="76200" y="0"/>
                    </a:moveTo>
                    <a:lnTo>
                      <a:pt x="18317" y="0"/>
                    </a:lnTo>
                    <a:cubicBezTo>
                      <a:pt x="8243" y="0"/>
                      <a:pt x="0" y="8243"/>
                      <a:pt x="0" y="18317"/>
                    </a:cubicBezTo>
                    <a:cubicBezTo>
                      <a:pt x="0" y="28392"/>
                      <a:pt x="8243" y="36635"/>
                      <a:pt x="18317" y="36635"/>
                    </a:cubicBezTo>
                    <a:lnTo>
                      <a:pt x="76200" y="36635"/>
                    </a:lnTo>
                    <a:cubicBezTo>
                      <a:pt x="86275" y="36635"/>
                      <a:pt x="94517" y="28392"/>
                      <a:pt x="94517" y="18317"/>
                    </a:cubicBezTo>
                    <a:cubicBezTo>
                      <a:pt x="94517" y="8243"/>
                      <a:pt x="86275" y="0"/>
                      <a:pt x="76200" y="0"/>
                    </a:cubicBezTo>
                    <a:close/>
                  </a:path>
                </a:pathLst>
              </a:custGeom>
              <a:grpFill/>
              <a:ln w="18317" cap="flat">
                <a:noFill/>
                <a:prstDash val="solid"/>
                <a:miter/>
              </a:ln>
            </p:spPr>
            <p:txBody>
              <a:bodyPr rtlCol="0" anchor="ctr"/>
              <a:lstStyle/>
              <a:p>
                <a:endParaRPr lang="en-US" dirty="0">
                  <a:latin typeface="Noto Sans" panose="020B0502040504020204" pitchFamily="34" charset="0"/>
                </a:endParaRPr>
              </a:p>
            </p:txBody>
          </p:sp>
          <p:sp>
            <p:nvSpPr>
              <p:cNvPr id="43" name="Freeform 283">
                <a:extLst>
                  <a:ext uri="{FF2B5EF4-FFF2-40B4-BE49-F238E27FC236}">
                    <a16:creationId xmlns:a16="http://schemas.microsoft.com/office/drawing/2014/main" id="{07EA9FCC-B854-9AA2-0014-AFFF9139FDF4}"/>
                  </a:ext>
                </a:extLst>
              </p:cNvPr>
              <p:cNvSpPr/>
              <p:nvPr/>
            </p:nvSpPr>
            <p:spPr>
              <a:xfrm>
                <a:off x="7873900" y="3695653"/>
                <a:ext cx="77519" cy="77520"/>
              </a:xfrm>
              <a:custGeom>
                <a:avLst/>
                <a:gdLst>
                  <a:gd name="connsiteX0" fmla="*/ 31247 w 77519"/>
                  <a:gd name="connsiteY0" fmla="*/ 72177 h 77520"/>
                  <a:gd name="connsiteX1" fmla="*/ 72175 w 77519"/>
                  <a:gd name="connsiteY1" fmla="*/ 31247 h 77520"/>
                  <a:gd name="connsiteX2" fmla="*/ 72175 w 77519"/>
                  <a:gd name="connsiteY2" fmla="*/ 5343 h 77520"/>
                  <a:gd name="connsiteX3" fmla="*/ 46273 w 77519"/>
                  <a:gd name="connsiteY3" fmla="*/ 5343 h 77520"/>
                  <a:gd name="connsiteX4" fmla="*/ 5343 w 77519"/>
                  <a:gd name="connsiteY4" fmla="*/ 46272 h 77520"/>
                  <a:gd name="connsiteX5" fmla="*/ 5343 w 77519"/>
                  <a:gd name="connsiteY5" fmla="*/ 72177 h 77520"/>
                  <a:gd name="connsiteX6" fmla="*/ 31247 w 77519"/>
                  <a:gd name="connsiteY6" fmla="*/ 72177 h 7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19" h="77520">
                    <a:moveTo>
                      <a:pt x="31247" y="72177"/>
                    </a:moveTo>
                    <a:lnTo>
                      <a:pt x="72175" y="31247"/>
                    </a:lnTo>
                    <a:cubicBezTo>
                      <a:pt x="79301" y="24123"/>
                      <a:pt x="79301" y="12467"/>
                      <a:pt x="72175" y="5343"/>
                    </a:cubicBezTo>
                    <a:cubicBezTo>
                      <a:pt x="65053" y="-1781"/>
                      <a:pt x="53396" y="-1781"/>
                      <a:pt x="46273" y="5343"/>
                    </a:cubicBezTo>
                    <a:lnTo>
                      <a:pt x="5343" y="46272"/>
                    </a:lnTo>
                    <a:cubicBezTo>
                      <a:pt x="-1781" y="53397"/>
                      <a:pt x="-1781" y="65054"/>
                      <a:pt x="5343" y="72177"/>
                    </a:cubicBezTo>
                    <a:cubicBezTo>
                      <a:pt x="12466" y="79301"/>
                      <a:pt x="24123" y="79301"/>
                      <a:pt x="31247" y="72177"/>
                    </a:cubicBezTo>
                    <a:close/>
                  </a:path>
                </a:pathLst>
              </a:custGeom>
              <a:grpFill/>
              <a:ln w="18317" cap="flat">
                <a:noFill/>
                <a:prstDash val="solid"/>
                <a:miter/>
              </a:ln>
            </p:spPr>
            <p:txBody>
              <a:bodyPr rtlCol="0" anchor="ctr"/>
              <a:lstStyle/>
              <a:p>
                <a:endParaRPr lang="en-US" dirty="0">
                  <a:latin typeface="Noto Sans" panose="020B0502040504020204" pitchFamily="34" charset="0"/>
                </a:endParaRPr>
              </a:p>
            </p:txBody>
          </p:sp>
        </p:grpSp>
      </p:grpSp>
    </p:spTree>
    <p:extLst>
      <p:ext uri="{BB962C8B-B14F-4D97-AF65-F5344CB8AC3E}">
        <p14:creationId xmlns:p14="http://schemas.microsoft.com/office/powerpoint/2010/main" val="355148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4" grpId="0"/>
      <p:bldP spid="15" grpId="0"/>
      <p:bldP spid="16" grpId="0"/>
      <p:bldP spid="17" grpId="0"/>
      <p:bldP spid="18" grpId="0"/>
      <p:bldP spid="28"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FF170A-D56C-4CE5-864D-FDF41427FCF4}"/>
              </a:ext>
            </a:extLst>
          </p:cNvPr>
          <p:cNvSpPr>
            <a:spLocks noGrp="1"/>
          </p:cNvSpPr>
          <p:nvPr>
            <p:ph type="sldNum" sz="quarter" idx="4"/>
          </p:nvPr>
        </p:nvSpPr>
        <p:spPr/>
        <p:txBody>
          <a:bodyPr/>
          <a:lstStyle/>
          <a:p>
            <a:fld id="{9AA6D16A-0A68-8445-85DB-A0BE8CCB51C7}" type="slidenum">
              <a:rPr lang="en-US" smtClean="0"/>
              <a:pPr/>
              <a:t>13</a:t>
            </a:fld>
            <a:endParaRPr lang="en-US"/>
          </a:p>
        </p:txBody>
      </p:sp>
      <p:sp>
        <p:nvSpPr>
          <p:cNvPr id="60" name="Title 59">
            <a:extLst>
              <a:ext uri="{FF2B5EF4-FFF2-40B4-BE49-F238E27FC236}">
                <a16:creationId xmlns:a16="http://schemas.microsoft.com/office/drawing/2014/main" id="{49189C1A-5202-427F-BC0C-C99CC6DDEE1E}"/>
              </a:ext>
            </a:extLst>
          </p:cNvPr>
          <p:cNvSpPr>
            <a:spLocks noGrp="1"/>
          </p:cNvSpPr>
          <p:nvPr>
            <p:ph type="title"/>
          </p:nvPr>
        </p:nvSpPr>
        <p:spPr/>
        <p:txBody>
          <a:bodyPr>
            <a:normAutofit fontScale="90000"/>
          </a:bodyPr>
          <a:lstStyle/>
          <a:p>
            <a:r>
              <a:rPr lang="en-US"/>
              <a:t>Polling Question #1</a:t>
            </a:r>
          </a:p>
        </p:txBody>
      </p:sp>
      <p:sp>
        <p:nvSpPr>
          <p:cNvPr id="93" name="Text Placeholder 92">
            <a:extLst>
              <a:ext uri="{FF2B5EF4-FFF2-40B4-BE49-F238E27FC236}">
                <a16:creationId xmlns:a16="http://schemas.microsoft.com/office/drawing/2014/main" id="{6AAF1CCF-D1CA-45DD-B855-FE676AED4850}"/>
              </a:ext>
            </a:extLst>
          </p:cNvPr>
          <p:cNvSpPr>
            <a:spLocks noGrp="1"/>
          </p:cNvSpPr>
          <p:nvPr>
            <p:ph type="body" sz="quarter" idx="10"/>
          </p:nvPr>
        </p:nvSpPr>
        <p:spPr/>
        <p:txBody>
          <a:bodyPr/>
          <a:lstStyle/>
          <a:p>
            <a:r>
              <a:rPr lang="en-US" dirty="0"/>
              <a:t>Leading Practice Procurement Service Delivery Model</a:t>
            </a:r>
          </a:p>
          <a:p>
            <a:endParaRPr lang="en-US" dirty="0"/>
          </a:p>
        </p:txBody>
      </p:sp>
      <p:sp>
        <p:nvSpPr>
          <p:cNvPr id="6" name="Content Placeholder 16">
            <a:extLst>
              <a:ext uri="{FF2B5EF4-FFF2-40B4-BE49-F238E27FC236}">
                <a16:creationId xmlns:a16="http://schemas.microsoft.com/office/drawing/2014/main" id="{95055D48-0B66-4E9E-8269-1E78197F5107}"/>
              </a:ext>
            </a:extLst>
          </p:cNvPr>
          <p:cNvSpPr txBox="1">
            <a:spLocks/>
          </p:cNvSpPr>
          <p:nvPr/>
        </p:nvSpPr>
        <p:spPr>
          <a:xfrm>
            <a:off x="461554" y="1152236"/>
            <a:ext cx="11295788" cy="2557056"/>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a:buNone/>
            </a:pPr>
            <a:r>
              <a:rPr lang="en-US" sz="1800" b="1" dirty="0">
                <a:effectLst/>
                <a:latin typeface="Noto Sans" panose="020B0502040504020204" pitchFamily="34" charset="0"/>
                <a:ea typeface="Times New Roman" panose="02020603050405020304" pitchFamily="18" charset="0"/>
                <a:cs typeface="Times New Roman" panose="02020603050405020304" pitchFamily="18" charset="0"/>
              </a:rPr>
              <a:t>Which of the following applies to your procurement function:</a:t>
            </a:r>
            <a:endParaRPr lang="en-US" sz="1800" b="1" dirty="0">
              <a:solidFill>
                <a:srgbClr val="FF0000"/>
              </a:solidFill>
              <a:latin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B8262327-7661-45D0-AA3B-81CDFD9BF89B}"/>
              </a:ext>
            </a:extLst>
          </p:cNvPr>
          <p:cNvSpPr/>
          <p:nvPr/>
        </p:nvSpPr>
        <p:spPr>
          <a:xfrm>
            <a:off x="1406099" y="2779098"/>
            <a:ext cx="1792119"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Strategic Procurement is centralized.</a:t>
            </a:r>
          </a:p>
        </p:txBody>
      </p:sp>
      <p:sp>
        <p:nvSpPr>
          <p:cNvPr id="8" name="Rectangle 7">
            <a:extLst>
              <a:ext uri="{FF2B5EF4-FFF2-40B4-BE49-F238E27FC236}">
                <a16:creationId xmlns:a16="http://schemas.microsoft.com/office/drawing/2014/main" id="{478D3A09-C4A0-4BA3-866F-4E5732FC8B10}"/>
              </a:ext>
            </a:extLst>
          </p:cNvPr>
          <p:cNvSpPr/>
          <p:nvPr/>
        </p:nvSpPr>
        <p:spPr>
          <a:xfrm>
            <a:off x="3933078" y="2779098"/>
            <a:ext cx="1792119"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Operational Procurement is centralized.</a:t>
            </a:r>
          </a:p>
        </p:txBody>
      </p:sp>
      <p:sp>
        <p:nvSpPr>
          <p:cNvPr id="9" name="Rectangle 8">
            <a:extLst>
              <a:ext uri="{FF2B5EF4-FFF2-40B4-BE49-F238E27FC236}">
                <a16:creationId xmlns:a16="http://schemas.microsoft.com/office/drawing/2014/main" id="{438F501C-F629-4539-B95C-11CE95AE6DD9}"/>
              </a:ext>
            </a:extLst>
          </p:cNvPr>
          <p:cNvSpPr/>
          <p:nvPr/>
        </p:nvSpPr>
        <p:spPr>
          <a:xfrm>
            <a:off x="6460057" y="2779098"/>
            <a:ext cx="1792119"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Both are centralized.</a:t>
            </a:r>
          </a:p>
        </p:txBody>
      </p:sp>
      <p:sp>
        <p:nvSpPr>
          <p:cNvPr id="10" name="Rectangle 9">
            <a:extLst>
              <a:ext uri="{FF2B5EF4-FFF2-40B4-BE49-F238E27FC236}">
                <a16:creationId xmlns:a16="http://schemas.microsoft.com/office/drawing/2014/main" id="{482C4FC8-60F3-4746-BC9E-7C92306B0BBD}"/>
              </a:ext>
            </a:extLst>
          </p:cNvPr>
          <p:cNvSpPr/>
          <p:nvPr/>
        </p:nvSpPr>
        <p:spPr>
          <a:xfrm>
            <a:off x="8987037" y="2779098"/>
            <a:ext cx="1792119"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Neither are centralized.</a:t>
            </a:r>
          </a:p>
        </p:txBody>
      </p:sp>
      <p:sp>
        <p:nvSpPr>
          <p:cNvPr id="3" name="TextBox 2">
            <a:extLst>
              <a:ext uri="{FF2B5EF4-FFF2-40B4-BE49-F238E27FC236}">
                <a16:creationId xmlns:a16="http://schemas.microsoft.com/office/drawing/2014/main" id="{B34663FA-2F93-4AC7-CB17-4D3FBDB23A5F}"/>
              </a:ext>
            </a:extLst>
          </p:cNvPr>
          <p:cNvSpPr txBox="1"/>
          <p:nvPr/>
        </p:nvSpPr>
        <p:spPr>
          <a:xfrm>
            <a:off x="1969476" y="4431322"/>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38%</a:t>
            </a:r>
            <a:endParaRPr lang="en-US" b="1" dirty="0">
              <a:solidFill>
                <a:schemeClr val="bg1"/>
              </a:solidFill>
            </a:endParaRPr>
          </a:p>
        </p:txBody>
      </p:sp>
      <p:sp>
        <p:nvSpPr>
          <p:cNvPr id="5" name="TextBox 4">
            <a:extLst>
              <a:ext uri="{FF2B5EF4-FFF2-40B4-BE49-F238E27FC236}">
                <a16:creationId xmlns:a16="http://schemas.microsoft.com/office/drawing/2014/main" id="{D31D39DF-0636-9499-2965-45EA0F6E1272}"/>
              </a:ext>
            </a:extLst>
          </p:cNvPr>
          <p:cNvSpPr txBox="1"/>
          <p:nvPr/>
        </p:nvSpPr>
        <p:spPr>
          <a:xfrm>
            <a:off x="4489937" y="4431321"/>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13%</a:t>
            </a:r>
            <a:endParaRPr lang="en-US" b="1" dirty="0">
              <a:solidFill>
                <a:schemeClr val="bg1"/>
              </a:solidFill>
            </a:endParaRPr>
          </a:p>
        </p:txBody>
      </p:sp>
      <p:sp>
        <p:nvSpPr>
          <p:cNvPr id="7" name="TextBox 6">
            <a:extLst>
              <a:ext uri="{FF2B5EF4-FFF2-40B4-BE49-F238E27FC236}">
                <a16:creationId xmlns:a16="http://schemas.microsoft.com/office/drawing/2014/main" id="{0BD11074-5264-DD95-E286-FB6F0B40EAC1}"/>
              </a:ext>
            </a:extLst>
          </p:cNvPr>
          <p:cNvSpPr txBox="1"/>
          <p:nvPr/>
        </p:nvSpPr>
        <p:spPr>
          <a:xfrm>
            <a:off x="7022121" y="4431321"/>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38%</a:t>
            </a:r>
            <a:endParaRPr lang="en-US" b="1" dirty="0">
              <a:solidFill>
                <a:schemeClr val="bg1"/>
              </a:solidFill>
            </a:endParaRPr>
          </a:p>
        </p:txBody>
      </p:sp>
      <p:sp>
        <p:nvSpPr>
          <p:cNvPr id="11" name="TextBox 10">
            <a:extLst>
              <a:ext uri="{FF2B5EF4-FFF2-40B4-BE49-F238E27FC236}">
                <a16:creationId xmlns:a16="http://schemas.microsoft.com/office/drawing/2014/main" id="{0704EC0D-ED0A-B277-C02E-4FE0657B66B2}"/>
              </a:ext>
            </a:extLst>
          </p:cNvPr>
          <p:cNvSpPr txBox="1"/>
          <p:nvPr/>
        </p:nvSpPr>
        <p:spPr>
          <a:xfrm>
            <a:off x="9542583" y="4431321"/>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11%</a:t>
            </a:r>
            <a:endParaRPr lang="en-US" b="1" dirty="0">
              <a:solidFill>
                <a:schemeClr val="bg1"/>
              </a:solidFill>
            </a:endParaRPr>
          </a:p>
        </p:txBody>
      </p:sp>
    </p:spTree>
    <p:extLst>
      <p:ext uri="{BB962C8B-B14F-4D97-AF65-F5344CB8AC3E}">
        <p14:creationId xmlns:p14="http://schemas.microsoft.com/office/powerpoint/2010/main" val="82868728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14</a:t>
            </a:fld>
            <a:endParaRPr lang="en-US"/>
          </a:p>
        </p:txBody>
      </p:sp>
      <p:sp>
        <p:nvSpPr>
          <p:cNvPr id="3" name="Title 2"/>
          <p:cNvSpPr>
            <a:spLocks noGrp="1"/>
          </p:cNvSpPr>
          <p:nvPr>
            <p:ph type="title"/>
          </p:nvPr>
        </p:nvSpPr>
        <p:spPr/>
        <p:txBody>
          <a:bodyPr>
            <a:normAutofit fontScale="90000"/>
          </a:bodyPr>
          <a:lstStyle/>
          <a:p>
            <a:r>
              <a:rPr lang="en-US"/>
              <a:t>What are the Unintended Consequences?</a:t>
            </a:r>
          </a:p>
        </p:txBody>
      </p:sp>
      <p:sp>
        <p:nvSpPr>
          <p:cNvPr id="8" name="Text Placeholder 7">
            <a:extLst>
              <a:ext uri="{FF2B5EF4-FFF2-40B4-BE49-F238E27FC236}">
                <a16:creationId xmlns:a16="http://schemas.microsoft.com/office/drawing/2014/main" id="{D78B4B99-95B3-8B3C-CC13-F88BD695259B}"/>
              </a:ext>
            </a:extLst>
          </p:cNvPr>
          <p:cNvSpPr>
            <a:spLocks noGrp="1"/>
          </p:cNvSpPr>
          <p:nvPr>
            <p:ph type="body" sz="quarter" idx="10"/>
          </p:nvPr>
        </p:nvSpPr>
        <p:spPr/>
        <p:txBody>
          <a:bodyPr/>
          <a:lstStyle/>
          <a:p>
            <a:r>
              <a:rPr lang="en-US" dirty="0"/>
              <a:t>Leading Practice Procurement Service Delivery Model</a:t>
            </a:r>
          </a:p>
        </p:txBody>
      </p:sp>
      <p:pic>
        <p:nvPicPr>
          <p:cNvPr id="37" name="Picture 36" descr="A close up of a logo&#10;&#10;Description automatically generated">
            <a:extLst>
              <a:ext uri="{FF2B5EF4-FFF2-40B4-BE49-F238E27FC236}">
                <a16:creationId xmlns:a16="http://schemas.microsoft.com/office/drawing/2014/main" id="{392EF325-0A6D-4FD9-8B7B-749BC06AB8F9}"/>
              </a:ext>
            </a:extLst>
          </p:cNvPr>
          <p:cNvPicPr>
            <a:picLocks noChangeAspect="1"/>
          </p:cNvPicPr>
          <p:nvPr/>
        </p:nvPicPr>
        <p:blipFill rotWithShape="1">
          <a:blip r:embed="rId3">
            <a:duotone>
              <a:schemeClr val="accent2">
                <a:shade val="45000"/>
                <a:satMod val="135000"/>
              </a:schemeClr>
              <a:prstClr val="white"/>
            </a:duotone>
          </a:blip>
          <a:srcRect l="13562" t="8333" r="14134" b="20426"/>
          <a:stretch/>
        </p:blipFill>
        <p:spPr>
          <a:xfrm>
            <a:off x="592886" y="1286855"/>
            <a:ext cx="623071" cy="551298"/>
          </a:xfrm>
          <a:prstGeom prst="rect">
            <a:avLst/>
          </a:prstGeom>
          <a:noFill/>
        </p:spPr>
      </p:pic>
      <p:sp>
        <p:nvSpPr>
          <p:cNvPr id="15" name="Rectangle 14">
            <a:extLst>
              <a:ext uri="{FF2B5EF4-FFF2-40B4-BE49-F238E27FC236}">
                <a16:creationId xmlns:a16="http://schemas.microsoft.com/office/drawing/2014/main" id="{2DC5207B-8DA9-4DC7-B03C-E0A3EA416354}"/>
              </a:ext>
            </a:extLst>
          </p:cNvPr>
          <p:cNvSpPr/>
          <p:nvPr/>
        </p:nvSpPr>
        <p:spPr>
          <a:xfrm>
            <a:off x="1974715" y="1301127"/>
            <a:ext cx="9743022" cy="5076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Noto Sans" panose="020B0502040504020204" pitchFamily="34" charset="0"/>
                <a:cs typeface="Noto Sans" panose="020B0502040504020204" pitchFamily="34" charset="0"/>
              </a:rPr>
              <a:t>Roles are not clearly defined. Transactional roles are being asked to execute strategic work and/or strategic roles are completing transactional tasks with little to no time for anything else.</a:t>
            </a:r>
          </a:p>
        </p:txBody>
      </p:sp>
      <p:sp>
        <p:nvSpPr>
          <p:cNvPr id="49" name="Rectangle 48">
            <a:extLst>
              <a:ext uri="{FF2B5EF4-FFF2-40B4-BE49-F238E27FC236}">
                <a16:creationId xmlns:a16="http://schemas.microsoft.com/office/drawing/2014/main" id="{B8950008-5243-4E6C-9C0A-005A89D0D661}"/>
              </a:ext>
            </a:extLst>
          </p:cNvPr>
          <p:cNvSpPr/>
          <p:nvPr/>
        </p:nvSpPr>
        <p:spPr>
          <a:xfrm>
            <a:off x="1762080" y="1820072"/>
            <a:ext cx="10140728" cy="574516"/>
          </a:xfrm>
          <a:prstGeom prst="rect">
            <a:avLst/>
          </a:prstGeom>
        </p:spPr>
        <p:txBody>
          <a:bodyPr wrap="square">
            <a:spAutoFit/>
          </a:bodyPr>
          <a:lstStyle/>
          <a:p>
            <a:pPr marL="322747" indent="-166416">
              <a:spcBef>
                <a:spcPts val="221"/>
              </a:spcBef>
              <a:spcAft>
                <a:spcPts val="221"/>
              </a:spcAft>
              <a:buClr>
                <a:schemeClr val="tx1"/>
              </a:buClr>
              <a:buSzPct val="135000"/>
              <a:buFont typeface="Wingdings" pitchFamily="2" charset="2"/>
              <a:buChar char="§"/>
            </a:pPr>
            <a:r>
              <a:rPr lang="en-US" sz="1400" dirty="0">
                <a:solidFill>
                  <a:srgbClr val="5F6062"/>
                </a:solidFill>
                <a:latin typeface="Noto Sans" panose="020B0502040504020204" pitchFamily="34" charset="0"/>
                <a:cs typeface="Noto Sans" panose="020B0502040504020204" pitchFamily="34" charset="0"/>
              </a:rPr>
              <a:t>“I don’t have enough time to be strategic”	</a:t>
            </a:r>
          </a:p>
          <a:p>
            <a:pPr marL="322747" indent="-166416">
              <a:spcBef>
                <a:spcPts val="221"/>
              </a:spcBef>
              <a:spcAft>
                <a:spcPts val="221"/>
              </a:spcAft>
              <a:buClr>
                <a:schemeClr val="tx1"/>
              </a:buClr>
              <a:buSzPct val="135000"/>
              <a:buFont typeface="Wingdings" pitchFamily="2" charset="2"/>
              <a:buChar char="§"/>
            </a:pPr>
            <a:r>
              <a:rPr lang="en-US" sz="1400" dirty="0">
                <a:solidFill>
                  <a:srgbClr val="5F6062"/>
                </a:solidFill>
                <a:latin typeface="Noto Sans" panose="020B0502040504020204" pitchFamily="34" charset="0"/>
                <a:cs typeface="Noto Sans" panose="020B0502040504020204" pitchFamily="34" charset="0"/>
              </a:rPr>
              <a:t>“Daily firefighting dominates my day”</a:t>
            </a:r>
          </a:p>
        </p:txBody>
      </p:sp>
      <p:sp>
        <p:nvSpPr>
          <p:cNvPr id="4" name="TextBox 3">
            <a:extLst>
              <a:ext uri="{FF2B5EF4-FFF2-40B4-BE49-F238E27FC236}">
                <a16:creationId xmlns:a16="http://schemas.microsoft.com/office/drawing/2014/main" id="{6B63E497-FEB0-45F9-B5AA-5CB771A81782}"/>
              </a:ext>
            </a:extLst>
          </p:cNvPr>
          <p:cNvSpPr txBox="1"/>
          <p:nvPr/>
        </p:nvSpPr>
        <p:spPr>
          <a:xfrm>
            <a:off x="145408" y="1784364"/>
            <a:ext cx="1429553" cy="523220"/>
          </a:xfrm>
          <a:prstGeom prst="rect">
            <a:avLst/>
          </a:prstGeom>
        </p:spPr>
        <p:txBody>
          <a:bodyPr wrap="square" rtlCol="0">
            <a:spAutoFit/>
          </a:bodyPr>
          <a:lstStyle/>
          <a:p>
            <a:pPr marL="156330" algn="ctr">
              <a:spcBef>
                <a:spcPts val="221"/>
              </a:spcBef>
              <a:spcAft>
                <a:spcPts val="221"/>
              </a:spcAft>
              <a:buClr>
                <a:srgbClr val="26BCD7"/>
              </a:buClr>
              <a:buSzPct val="135000"/>
            </a:pPr>
            <a:r>
              <a:rPr lang="en-US" sz="1400" b="1" dirty="0">
                <a:latin typeface="Noto Sans" panose="020B0502040504020204" pitchFamily="34" charset="0"/>
              </a:rPr>
              <a:t>Unclear Roles</a:t>
            </a:r>
          </a:p>
        </p:txBody>
      </p:sp>
      <p:grpSp>
        <p:nvGrpSpPr>
          <p:cNvPr id="48" name="Graphic 95">
            <a:extLst>
              <a:ext uri="{FF2B5EF4-FFF2-40B4-BE49-F238E27FC236}">
                <a16:creationId xmlns:a16="http://schemas.microsoft.com/office/drawing/2014/main" id="{FAD55DBB-00C9-4B7C-8D64-4DA3C54A98F7}"/>
              </a:ext>
            </a:extLst>
          </p:cNvPr>
          <p:cNvGrpSpPr>
            <a:grpSpLocks noChangeAspect="1"/>
          </p:cNvGrpSpPr>
          <p:nvPr/>
        </p:nvGrpSpPr>
        <p:grpSpPr>
          <a:xfrm>
            <a:off x="687384" y="4240805"/>
            <a:ext cx="555009" cy="535187"/>
            <a:chOff x="5642693" y="3741386"/>
            <a:chExt cx="283464" cy="273340"/>
          </a:xfrm>
          <a:solidFill>
            <a:schemeClr val="accent4">
              <a:lumMod val="75000"/>
            </a:schemeClr>
          </a:solidFill>
        </p:grpSpPr>
        <p:sp>
          <p:nvSpPr>
            <p:cNvPr id="57" name="Freeform 557">
              <a:extLst>
                <a:ext uri="{FF2B5EF4-FFF2-40B4-BE49-F238E27FC236}">
                  <a16:creationId xmlns:a16="http://schemas.microsoft.com/office/drawing/2014/main" id="{81598C7F-C23D-48D1-B071-0F127D8924E4}"/>
                </a:ext>
              </a:extLst>
            </p:cNvPr>
            <p:cNvSpPr/>
            <p:nvPr/>
          </p:nvSpPr>
          <p:spPr>
            <a:xfrm>
              <a:off x="5679991" y="3860843"/>
              <a:ext cx="208868" cy="59101"/>
            </a:xfrm>
            <a:custGeom>
              <a:avLst/>
              <a:gdLst>
                <a:gd name="connsiteX0" fmla="*/ 11712 w 208868"/>
                <a:gd name="connsiteY0" fmla="*/ 36642 h 59100"/>
                <a:gd name="connsiteX1" fmla="*/ 99660 w 208868"/>
                <a:gd name="connsiteY1" fmla="*/ 36642 h 59100"/>
                <a:gd name="connsiteX2" fmla="*/ 99660 w 208868"/>
                <a:gd name="connsiteY2" fmla="*/ 61760 h 59100"/>
                <a:gd name="connsiteX3" fmla="*/ 111372 w 208868"/>
                <a:gd name="connsiteY3" fmla="*/ 61760 h 59100"/>
                <a:gd name="connsiteX4" fmla="*/ 111372 w 208868"/>
                <a:gd name="connsiteY4" fmla="*/ 36642 h 59100"/>
                <a:gd name="connsiteX5" fmla="*/ 199395 w 208868"/>
                <a:gd name="connsiteY5" fmla="*/ 36642 h 59100"/>
                <a:gd name="connsiteX6" fmla="*/ 199395 w 208868"/>
                <a:gd name="connsiteY6" fmla="*/ 61760 h 59100"/>
                <a:gd name="connsiteX7" fmla="*/ 211106 w 208868"/>
                <a:gd name="connsiteY7" fmla="*/ 61760 h 59100"/>
                <a:gd name="connsiteX8" fmla="*/ 211106 w 208868"/>
                <a:gd name="connsiteY8" fmla="*/ 36642 h 59100"/>
                <a:gd name="connsiteX9" fmla="*/ 211106 w 208868"/>
                <a:gd name="connsiteY9" fmla="*/ 25118 h 59100"/>
                <a:gd name="connsiteX10" fmla="*/ 111372 w 208868"/>
                <a:gd name="connsiteY10" fmla="*/ 25118 h 59100"/>
                <a:gd name="connsiteX11" fmla="*/ 111372 w 208868"/>
                <a:gd name="connsiteY11" fmla="*/ 0 h 59100"/>
                <a:gd name="connsiteX12" fmla="*/ 99660 w 208868"/>
                <a:gd name="connsiteY12" fmla="*/ 0 h 59100"/>
                <a:gd name="connsiteX13" fmla="*/ 99660 w 208868"/>
                <a:gd name="connsiteY13" fmla="*/ 25118 h 59100"/>
                <a:gd name="connsiteX14" fmla="*/ 0 w 208868"/>
                <a:gd name="connsiteY14" fmla="*/ 25118 h 59100"/>
                <a:gd name="connsiteX15" fmla="*/ 0 w 208868"/>
                <a:gd name="connsiteY15" fmla="*/ 36642 h 59100"/>
                <a:gd name="connsiteX16" fmla="*/ 0 w 208868"/>
                <a:gd name="connsiteY16" fmla="*/ 61760 h 59100"/>
                <a:gd name="connsiteX17" fmla="*/ 11712 w 208868"/>
                <a:gd name="connsiteY17" fmla="*/ 61760 h 59100"/>
                <a:gd name="connsiteX18" fmla="*/ 11712 w 208868"/>
                <a:gd name="connsiteY18" fmla="*/ 36642 h 5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8868" h="59100">
                  <a:moveTo>
                    <a:pt x="11712" y="36642"/>
                  </a:moveTo>
                  <a:lnTo>
                    <a:pt x="99660" y="36642"/>
                  </a:lnTo>
                  <a:lnTo>
                    <a:pt x="99660" y="61760"/>
                  </a:lnTo>
                  <a:lnTo>
                    <a:pt x="111372" y="61760"/>
                  </a:lnTo>
                  <a:lnTo>
                    <a:pt x="111372" y="36642"/>
                  </a:lnTo>
                  <a:lnTo>
                    <a:pt x="199395" y="36642"/>
                  </a:lnTo>
                  <a:lnTo>
                    <a:pt x="199395" y="61760"/>
                  </a:lnTo>
                  <a:lnTo>
                    <a:pt x="211106" y="61760"/>
                  </a:lnTo>
                  <a:lnTo>
                    <a:pt x="211106" y="36642"/>
                  </a:lnTo>
                  <a:lnTo>
                    <a:pt x="211106" y="25118"/>
                  </a:lnTo>
                  <a:lnTo>
                    <a:pt x="111372" y="25118"/>
                  </a:lnTo>
                  <a:lnTo>
                    <a:pt x="111372" y="0"/>
                  </a:lnTo>
                  <a:lnTo>
                    <a:pt x="99660" y="0"/>
                  </a:lnTo>
                  <a:lnTo>
                    <a:pt x="99660" y="25118"/>
                  </a:lnTo>
                  <a:lnTo>
                    <a:pt x="0" y="25118"/>
                  </a:lnTo>
                  <a:lnTo>
                    <a:pt x="0" y="36642"/>
                  </a:lnTo>
                  <a:lnTo>
                    <a:pt x="0" y="61760"/>
                  </a:lnTo>
                  <a:lnTo>
                    <a:pt x="11712" y="61760"/>
                  </a:lnTo>
                  <a:lnTo>
                    <a:pt x="11712" y="36642"/>
                  </a:lnTo>
                  <a:close/>
                </a:path>
              </a:pathLst>
            </a:custGeom>
            <a:grpFill/>
            <a:ln w="7269" cap="flat">
              <a:noFill/>
              <a:prstDash val="solid"/>
              <a:miter/>
            </a:ln>
          </p:spPr>
          <p:txBody>
            <a:bodyPr rtlCol="0" anchor="ctr"/>
            <a:lstStyle/>
            <a:p>
              <a:endParaRPr lang="en-US" sz="1588" dirty="0">
                <a:latin typeface="Noto Sans" panose="020B0502040504020204" pitchFamily="34" charset="0"/>
              </a:endParaRPr>
            </a:p>
          </p:txBody>
        </p:sp>
        <p:sp>
          <p:nvSpPr>
            <p:cNvPr id="58" name="Freeform 558">
              <a:extLst>
                <a:ext uri="{FF2B5EF4-FFF2-40B4-BE49-F238E27FC236}">
                  <a16:creationId xmlns:a16="http://schemas.microsoft.com/office/drawing/2014/main" id="{84C08496-760E-49C0-A88D-5847568F8EFE}"/>
                </a:ext>
              </a:extLst>
            </p:cNvPr>
            <p:cNvSpPr/>
            <p:nvPr/>
          </p:nvSpPr>
          <p:spPr>
            <a:xfrm>
              <a:off x="5758239" y="3770936"/>
              <a:ext cx="52217" cy="51713"/>
            </a:xfrm>
            <a:custGeom>
              <a:avLst/>
              <a:gdLst>
                <a:gd name="connsiteX0" fmla="*/ 27305 w 52217"/>
                <a:gd name="connsiteY0" fmla="*/ 0 h 51712"/>
                <a:gd name="connsiteX1" fmla="*/ 54755 w 52217"/>
                <a:gd name="connsiteY1" fmla="*/ 27039 h 51712"/>
                <a:gd name="connsiteX2" fmla="*/ 27452 w 52217"/>
                <a:gd name="connsiteY2" fmla="*/ 54225 h 51712"/>
                <a:gd name="connsiteX3" fmla="*/ 3 w 52217"/>
                <a:gd name="connsiteY3" fmla="*/ 27334 h 51712"/>
                <a:gd name="connsiteX4" fmla="*/ 3 w 52217"/>
                <a:gd name="connsiteY4" fmla="*/ 27334 h 51712"/>
                <a:gd name="connsiteX5" fmla="*/ 26852 w 52217"/>
                <a:gd name="connsiteY5" fmla="*/ 0 h 51712"/>
                <a:gd name="connsiteX6" fmla="*/ 26857 w 52217"/>
                <a:gd name="connsiteY6" fmla="*/ 0 h 51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17" h="51712">
                  <a:moveTo>
                    <a:pt x="27305" y="0"/>
                  </a:moveTo>
                  <a:cubicBezTo>
                    <a:pt x="42424" y="-40"/>
                    <a:pt x="54714" y="12066"/>
                    <a:pt x="54755" y="27039"/>
                  </a:cubicBezTo>
                  <a:cubicBezTo>
                    <a:pt x="54796" y="42013"/>
                    <a:pt x="42572" y="54184"/>
                    <a:pt x="27452" y="54225"/>
                  </a:cubicBezTo>
                  <a:cubicBezTo>
                    <a:pt x="12391" y="54265"/>
                    <a:pt x="126" y="42249"/>
                    <a:pt x="3" y="27334"/>
                  </a:cubicBezTo>
                  <a:lnTo>
                    <a:pt x="3" y="27334"/>
                  </a:lnTo>
                  <a:cubicBezTo>
                    <a:pt x="-205" y="12443"/>
                    <a:pt x="11816" y="206"/>
                    <a:pt x="26852" y="0"/>
                  </a:cubicBezTo>
                  <a:cubicBezTo>
                    <a:pt x="26854" y="0"/>
                    <a:pt x="26855" y="0"/>
                    <a:pt x="26857" y="0"/>
                  </a:cubicBezTo>
                  <a:close/>
                </a:path>
              </a:pathLst>
            </a:custGeom>
            <a:grpFill/>
            <a:ln w="7269" cap="flat">
              <a:noFill/>
              <a:prstDash val="solid"/>
              <a:miter/>
            </a:ln>
          </p:spPr>
          <p:txBody>
            <a:bodyPr rtlCol="0" anchor="ctr"/>
            <a:lstStyle/>
            <a:p>
              <a:endParaRPr lang="en-US" sz="1588" dirty="0">
                <a:latin typeface="Noto Sans" panose="020B0502040504020204" pitchFamily="34" charset="0"/>
              </a:endParaRPr>
            </a:p>
          </p:txBody>
        </p:sp>
        <p:sp>
          <p:nvSpPr>
            <p:cNvPr id="59" name="Freeform 559">
              <a:extLst>
                <a:ext uri="{FF2B5EF4-FFF2-40B4-BE49-F238E27FC236}">
                  <a16:creationId xmlns:a16="http://schemas.microsoft.com/office/drawing/2014/main" id="{D86F83C9-2E86-4ED3-A583-BFAACEF7B543}"/>
                </a:ext>
              </a:extLst>
            </p:cNvPr>
            <p:cNvSpPr/>
            <p:nvPr/>
          </p:nvSpPr>
          <p:spPr>
            <a:xfrm>
              <a:off x="5642700" y="3931580"/>
              <a:ext cx="82055" cy="81263"/>
            </a:xfrm>
            <a:custGeom>
              <a:avLst/>
              <a:gdLst>
                <a:gd name="connsiteX0" fmla="*/ 1858 w 82055"/>
                <a:gd name="connsiteY0" fmla="*/ 33280 h 81263"/>
                <a:gd name="connsiteX1" fmla="*/ 7975 w 82055"/>
                <a:gd name="connsiteY1" fmla="*/ 35792 h 81263"/>
                <a:gd name="connsiteX2" fmla="*/ 7975 w 82055"/>
                <a:gd name="connsiteY2" fmla="*/ 49755 h 81263"/>
                <a:gd name="connsiteX3" fmla="*/ 1858 w 82055"/>
                <a:gd name="connsiteY3" fmla="*/ 52266 h 81263"/>
                <a:gd name="connsiteX4" fmla="*/ 217 w 82055"/>
                <a:gd name="connsiteY4" fmla="*/ 56108 h 81263"/>
                <a:gd name="connsiteX5" fmla="*/ 3276 w 82055"/>
                <a:gd name="connsiteY5" fmla="*/ 63496 h 81263"/>
                <a:gd name="connsiteX6" fmla="*/ 7229 w 82055"/>
                <a:gd name="connsiteY6" fmla="*/ 65121 h 81263"/>
                <a:gd name="connsiteX7" fmla="*/ 13346 w 82055"/>
                <a:gd name="connsiteY7" fmla="*/ 62609 h 81263"/>
                <a:gd name="connsiteX8" fmla="*/ 23267 w 82055"/>
                <a:gd name="connsiteY8" fmla="*/ 72435 h 81263"/>
                <a:gd name="connsiteX9" fmla="*/ 20731 w 82055"/>
                <a:gd name="connsiteY9" fmla="*/ 78492 h 81263"/>
                <a:gd name="connsiteX10" fmla="*/ 22298 w 82055"/>
                <a:gd name="connsiteY10" fmla="*/ 82334 h 81263"/>
                <a:gd name="connsiteX11" fmla="*/ 29757 w 82055"/>
                <a:gd name="connsiteY11" fmla="*/ 85437 h 81263"/>
                <a:gd name="connsiteX12" fmla="*/ 33636 w 82055"/>
                <a:gd name="connsiteY12" fmla="*/ 83811 h 81263"/>
                <a:gd name="connsiteX13" fmla="*/ 36172 w 82055"/>
                <a:gd name="connsiteY13" fmla="*/ 77680 h 81263"/>
                <a:gd name="connsiteX14" fmla="*/ 50196 w 82055"/>
                <a:gd name="connsiteY14" fmla="*/ 77680 h 81263"/>
                <a:gd name="connsiteX15" fmla="*/ 52733 w 82055"/>
                <a:gd name="connsiteY15" fmla="*/ 83811 h 81263"/>
                <a:gd name="connsiteX16" fmla="*/ 56612 w 82055"/>
                <a:gd name="connsiteY16" fmla="*/ 85437 h 81263"/>
                <a:gd name="connsiteX17" fmla="*/ 64071 w 82055"/>
                <a:gd name="connsiteY17" fmla="*/ 82334 h 81263"/>
                <a:gd name="connsiteX18" fmla="*/ 65638 w 82055"/>
                <a:gd name="connsiteY18" fmla="*/ 78492 h 81263"/>
                <a:gd name="connsiteX19" fmla="*/ 63102 w 82055"/>
                <a:gd name="connsiteY19" fmla="*/ 72435 h 81263"/>
                <a:gd name="connsiteX20" fmla="*/ 73023 w 82055"/>
                <a:gd name="connsiteY20" fmla="*/ 62609 h 81263"/>
                <a:gd name="connsiteX21" fmla="*/ 79214 w 82055"/>
                <a:gd name="connsiteY21" fmla="*/ 65121 h 81263"/>
                <a:gd name="connsiteX22" fmla="*/ 83093 w 82055"/>
                <a:gd name="connsiteY22" fmla="*/ 63496 h 81263"/>
                <a:gd name="connsiteX23" fmla="*/ 86152 w 82055"/>
                <a:gd name="connsiteY23" fmla="*/ 56108 h 81263"/>
                <a:gd name="connsiteX24" fmla="*/ 84511 w 82055"/>
                <a:gd name="connsiteY24" fmla="*/ 52266 h 81263"/>
                <a:gd name="connsiteX25" fmla="*/ 78394 w 82055"/>
                <a:gd name="connsiteY25" fmla="*/ 49755 h 81263"/>
                <a:gd name="connsiteX26" fmla="*/ 78394 w 82055"/>
                <a:gd name="connsiteY26" fmla="*/ 35792 h 81263"/>
                <a:gd name="connsiteX27" fmla="*/ 84511 w 82055"/>
                <a:gd name="connsiteY27" fmla="*/ 33280 h 81263"/>
                <a:gd name="connsiteX28" fmla="*/ 86152 w 82055"/>
                <a:gd name="connsiteY28" fmla="*/ 29439 h 81263"/>
                <a:gd name="connsiteX29" fmla="*/ 83093 w 82055"/>
                <a:gd name="connsiteY29" fmla="*/ 22051 h 81263"/>
                <a:gd name="connsiteX30" fmla="*/ 79214 w 82055"/>
                <a:gd name="connsiteY30" fmla="*/ 20426 h 81263"/>
                <a:gd name="connsiteX31" fmla="*/ 73023 w 82055"/>
                <a:gd name="connsiteY31" fmla="*/ 22938 h 81263"/>
                <a:gd name="connsiteX32" fmla="*/ 63102 w 82055"/>
                <a:gd name="connsiteY32" fmla="*/ 13186 h 81263"/>
                <a:gd name="connsiteX33" fmla="*/ 65638 w 82055"/>
                <a:gd name="connsiteY33" fmla="*/ 7055 h 81263"/>
                <a:gd name="connsiteX34" fmla="*/ 63951 w 82055"/>
                <a:gd name="connsiteY34" fmla="*/ 3224 h 81263"/>
                <a:gd name="connsiteX35" fmla="*/ 63922 w 82055"/>
                <a:gd name="connsiteY35" fmla="*/ 3213 h 81263"/>
                <a:gd name="connsiteX36" fmla="*/ 56463 w 82055"/>
                <a:gd name="connsiteY36" fmla="*/ 184 h 81263"/>
                <a:gd name="connsiteX37" fmla="*/ 52658 w 82055"/>
                <a:gd name="connsiteY37" fmla="*/ 1735 h 81263"/>
                <a:gd name="connsiteX38" fmla="*/ 50122 w 82055"/>
                <a:gd name="connsiteY38" fmla="*/ 7867 h 81263"/>
                <a:gd name="connsiteX39" fmla="*/ 36098 w 82055"/>
                <a:gd name="connsiteY39" fmla="*/ 7867 h 81263"/>
                <a:gd name="connsiteX40" fmla="*/ 33711 w 82055"/>
                <a:gd name="connsiteY40" fmla="*/ 1883 h 81263"/>
                <a:gd name="connsiteX41" fmla="*/ 29832 w 82055"/>
                <a:gd name="connsiteY41" fmla="*/ 184 h 81263"/>
                <a:gd name="connsiteX42" fmla="*/ 22372 w 82055"/>
                <a:gd name="connsiteY42" fmla="*/ 3213 h 81263"/>
                <a:gd name="connsiteX43" fmla="*/ 20806 w 82055"/>
                <a:gd name="connsiteY43" fmla="*/ 7055 h 81263"/>
                <a:gd name="connsiteX44" fmla="*/ 23342 w 82055"/>
                <a:gd name="connsiteY44" fmla="*/ 13186 h 81263"/>
                <a:gd name="connsiteX45" fmla="*/ 13421 w 82055"/>
                <a:gd name="connsiteY45" fmla="*/ 22938 h 81263"/>
                <a:gd name="connsiteX46" fmla="*/ 7453 w 82055"/>
                <a:gd name="connsiteY46" fmla="*/ 20426 h 81263"/>
                <a:gd name="connsiteX47" fmla="*/ 3499 w 82055"/>
                <a:gd name="connsiteY47" fmla="*/ 22051 h 81263"/>
                <a:gd name="connsiteX48" fmla="*/ 441 w 82055"/>
                <a:gd name="connsiteY48" fmla="*/ 29439 h 81263"/>
                <a:gd name="connsiteX49" fmla="*/ 1838 w 82055"/>
                <a:gd name="connsiteY49" fmla="*/ 33271 h 81263"/>
                <a:gd name="connsiteX50" fmla="*/ 1858 w 82055"/>
                <a:gd name="connsiteY50" fmla="*/ 33280 h 81263"/>
                <a:gd name="connsiteX51" fmla="*/ 33263 w 82055"/>
                <a:gd name="connsiteY51" fmla="*/ 19096 h 81263"/>
                <a:gd name="connsiteX52" fmla="*/ 66873 w 82055"/>
                <a:gd name="connsiteY52" fmla="*/ 33723 h 81263"/>
                <a:gd name="connsiteX53" fmla="*/ 53106 w 82055"/>
                <a:gd name="connsiteY53" fmla="*/ 66598 h 81263"/>
                <a:gd name="connsiteX54" fmla="*/ 19495 w 82055"/>
                <a:gd name="connsiteY54" fmla="*/ 51972 h 81263"/>
                <a:gd name="connsiteX55" fmla="*/ 33263 w 82055"/>
                <a:gd name="connsiteY55" fmla="*/ 19096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82055" h="81263">
                  <a:moveTo>
                    <a:pt x="1858" y="33280"/>
                  </a:moveTo>
                  <a:lnTo>
                    <a:pt x="7975" y="35792"/>
                  </a:lnTo>
                  <a:cubicBezTo>
                    <a:pt x="7079" y="40404"/>
                    <a:pt x="7079" y="45143"/>
                    <a:pt x="7975" y="49755"/>
                  </a:cubicBezTo>
                  <a:lnTo>
                    <a:pt x="1858" y="52266"/>
                  </a:lnTo>
                  <a:cubicBezTo>
                    <a:pt x="336" y="52881"/>
                    <a:pt x="-397" y="54598"/>
                    <a:pt x="217" y="56108"/>
                  </a:cubicBezTo>
                  <a:lnTo>
                    <a:pt x="3276" y="63496"/>
                  </a:lnTo>
                  <a:cubicBezTo>
                    <a:pt x="3927" y="65013"/>
                    <a:pt x="5684" y="65735"/>
                    <a:pt x="7229" y="65121"/>
                  </a:cubicBezTo>
                  <a:lnTo>
                    <a:pt x="13346" y="62609"/>
                  </a:lnTo>
                  <a:cubicBezTo>
                    <a:pt x="15948" y="66515"/>
                    <a:pt x="19323" y="69858"/>
                    <a:pt x="23267" y="72435"/>
                  </a:cubicBezTo>
                  <a:lnTo>
                    <a:pt x="20731" y="78492"/>
                  </a:lnTo>
                  <a:cubicBezTo>
                    <a:pt x="20108" y="79982"/>
                    <a:pt x="20805" y="81691"/>
                    <a:pt x="22298" y="82334"/>
                  </a:cubicBezTo>
                  <a:lnTo>
                    <a:pt x="29757" y="85437"/>
                  </a:lnTo>
                  <a:cubicBezTo>
                    <a:pt x="31282" y="86045"/>
                    <a:pt x="33016" y="85319"/>
                    <a:pt x="33636" y="83811"/>
                  </a:cubicBezTo>
                  <a:lnTo>
                    <a:pt x="36172" y="77680"/>
                  </a:lnTo>
                  <a:cubicBezTo>
                    <a:pt x="40797" y="78640"/>
                    <a:pt x="45572" y="78640"/>
                    <a:pt x="50196" y="77680"/>
                  </a:cubicBezTo>
                  <a:lnTo>
                    <a:pt x="52733" y="83811"/>
                  </a:lnTo>
                  <a:cubicBezTo>
                    <a:pt x="53353" y="85319"/>
                    <a:pt x="55087" y="86045"/>
                    <a:pt x="56612" y="85437"/>
                  </a:cubicBezTo>
                  <a:lnTo>
                    <a:pt x="64071" y="82334"/>
                  </a:lnTo>
                  <a:cubicBezTo>
                    <a:pt x="65564" y="81691"/>
                    <a:pt x="66261" y="79982"/>
                    <a:pt x="65638" y="78492"/>
                  </a:cubicBezTo>
                  <a:lnTo>
                    <a:pt x="63102" y="72435"/>
                  </a:lnTo>
                  <a:cubicBezTo>
                    <a:pt x="67046" y="69858"/>
                    <a:pt x="70421" y="66515"/>
                    <a:pt x="73023" y="62609"/>
                  </a:cubicBezTo>
                  <a:lnTo>
                    <a:pt x="79214" y="65121"/>
                  </a:lnTo>
                  <a:cubicBezTo>
                    <a:pt x="80739" y="65730"/>
                    <a:pt x="82473" y="65003"/>
                    <a:pt x="83093" y="63496"/>
                  </a:cubicBezTo>
                  <a:lnTo>
                    <a:pt x="86152" y="56108"/>
                  </a:lnTo>
                  <a:cubicBezTo>
                    <a:pt x="86766" y="54598"/>
                    <a:pt x="86033" y="52881"/>
                    <a:pt x="84511" y="52266"/>
                  </a:cubicBezTo>
                  <a:lnTo>
                    <a:pt x="78394" y="49755"/>
                  </a:lnTo>
                  <a:cubicBezTo>
                    <a:pt x="79290" y="45143"/>
                    <a:pt x="79290" y="40404"/>
                    <a:pt x="78394" y="35792"/>
                  </a:cubicBezTo>
                  <a:lnTo>
                    <a:pt x="84511" y="33280"/>
                  </a:lnTo>
                  <a:cubicBezTo>
                    <a:pt x="86033" y="32666"/>
                    <a:pt x="86766" y="30948"/>
                    <a:pt x="86152" y="29439"/>
                  </a:cubicBezTo>
                  <a:lnTo>
                    <a:pt x="83093" y="22051"/>
                  </a:lnTo>
                  <a:cubicBezTo>
                    <a:pt x="82473" y="20544"/>
                    <a:pt x="80739" y="19817"/>
                    <a:pt x="79214" y="20426"/>
                  </a:cubicBezTo>
                  <a:lnTo>
                    <a:pt x="73023" y="22938"/>
                  </a:lnTo>
                  <a:cubicBezTo>
                    <a:pt x="70399" y="19070"/>
                    <a:pt x="67027" y="15755"/>
                    <a:pt x="63102" y="13186"/>
                  </a:cubicBezTo>
                  <a:lnTo>
                    <a:pt x="65638" y="7055"/>
                  </a:lnTo>
                  <a:cubicBezTo>
                    <a:pt x="66240" y="5535"/>
                    <a:pt x="65485" y="3820"/>
                    <a:pt x="63951" y="3224"/>
                  </a:cubicBezTo>
                  <a:cubicBezTo>
                    <a:pt x="63941" y="3220"/>
                    <a:pt x="63932" y="3217"/>
                    <a:pt x="63922" y="3213"/>
                  </a:cubicBezTo>
                  <a:lnTo>
                    <a:pt x="56463" y="184"/>
                  </a:lnTo>
                  <a:cubicBezTo>
                    <a:pt x="54980" y="-347"/>
                    <a:pt x="53333" y="325"/>
                    <a:pt x="52658" y="1735"/>
                  </a:cubicBezTo>
                  <a:lnTo>
                    <a:pt x="50122" y="7867"/>
                  </a:lnTo>
                  <a:cubicBezTo>
                    <a:pt x="45497" y="6907"/>
                    <a:pt x="40722" y="6907"/>
                    <a:pt x="36098" y="7867"/>
                  </a:cubicBezTo>
                  <a:lnTo>
                    <a:pt x="33711" y="1883"/>
                  </a:lnTo>
                  <a:cubicBezTo>
                    <a:pt x="33089" y="377"/>
                    <a:pt x="31376" y="-374"/>
                    <a:pt x="29832" y="184"/>
                  </a:cubicBezTo>
                  <a:lnTo>
                    <a:pt x="22372" y="3213"/>
                  </a:lnTo>
                  <a:cubicBezTo>
                    <a:pt x="20879" y="3856"/>
                    <a:pt x="20182" y="5565"/>
                    <a:pt x="20806" y="7055"/>
                  </a:cubicBezTo>
                  <a:lnTo>
                    <a:pt x="23342" y="13186"/>
                  </a:lnTo>
                  <a:cubicBezTo>
                    <a:pt x="19401" y="15736"/>
                    <a:pt x="16025" y="19054"/>
                    <a:pt x="13421" y="22938"/>
                  </a:cubicBezTo>
                  <a:lnTo>
                    <a:pt x="7453" y="20426"/>
                  </a:lnTo>
                  <a:cubicBezTo>
                    <a:pt x="5908" y="19812"/>
                    <a:pt x="4151" y="20534"/>
                    <a:pt x="3499" y="22051"/>
                  </a:cubicBezTo>
                  <a:lnTo>
                    <a:pt x="441" y="29439"/>
                  </a:lnTo>
                  <a:cubicBezTo>
                    <a:pt x="-242" y="30879"/>
                    <a:pt x="384" y="32595"/>
                    <a:pt x="1838" y="33271"/>
                  </a:cubicBezTo>
                  <a:cubicBezTo>
                    <a:pt x="1845" y="33274"/>
                    <a:pt x="1852" y="33277"/>
                    <a:pt x="1858" y="33280"/>
                  </a:cubicBezTo>
                  <a:close/>
                  <a:moveTo>
                    <a:pt x="33263" y="19096"/>
                  </a:moveTo>
                  <a:cubicBezTo>
                    <a:pt x="46623" y="13944"/>
                    <a:pt x="61671" y="20492"/>
                    <a:pt x="66873" y="33723"/>
                  </a:cubicBezTo>
                  <a:cubicBezTo>
                    <a:pt x="71923" y="46564"/>
                    <a:pt x="65851" y="61066"/>
                    <a:pt x="53106" y="66598"/>
                  </a:cubicBezTo>
                  <a:cubicBezTo>
                    <a:pt x="39746" y="71751"/>
                    <a:pt x="24698" y="65202"/>
                    <a:pt x="19495" y="51972"/>
                  </a:cubicBezTo>
                  <a:cubicBezTo>
                    <a:pt x="14446" y="39130"/>
                    <a:pt x="20518" y="24629"/>
                    <a:pt x="33263" y="19096"/>
                  </a:cubicBezTo>
                  <a:close/>
                </a:path>
              </a:pathLst>
            </a:custGeom>
            <a:grpFill/>
            <a:ln w="7269" cap="flat">
              <a:noFill/>
              <a:prstDash val="solid"/>
              <a:miter/>
            </a:ln>
          </p:spPr>
          <p:txBody>
            <a:bodyPr rtlCol="0" anchor="ctr"/>
            <a:lstStyle/>
            <a:p>
              <a:endParaRPr lang="en-US" sz="1588" dirty="0">
                <a:latin typeface="Noto Sans" panose="020B0502040504020204" pitchFamily="34" charset="0"/>
              </a:endParaRPr>
            </a:p>
          </p:txBody>
        </p:sp>
        <p:sp>
          <p:nvSpPr>
            <p:cNvPr id="60" name="Freeform 560">
              <a:extLst>
                <a:ext uri="{FF2B5EF4-FFF2-40B4-BE49-F238E27FC236}">
                  <a16:creationId xmlns:a16="http://schemas.microsoft.com/office/drawing/2014/main" id="{C37D3440-55E9-4225-A415-ECA99CF2757A}"/>
                </a:ext>
              </a:extLst>
            </p:cNvPr>
            <p:cNvSpPr/>
            <p:nvPr/>
          </p:nvSpPr>
          <p:spPr>
            <a:xfrm>
              <a:off x="5742285" y="3931582"/>
              <a:ext cx="82055" cy="81263"/>
            </a:xfrm>
            <a:custGeom>
              <a:avLst/>
              <a:gdLst>
                <a:gd name="connsiteX0" fmla="*/ 1858 w 82055"/>
                <a:gd name="connsiteY0" fmla="*/ 33278 h 81263"/>
                <a:gd name="connsiteX1" fmla="*/ 7975 w 82055"/>
                <a:gd name="connsiteY1" fmla="*/ 35789 h 81263"/>
                <a:gd name="connsiteX2" fmla="*/ 7975 w 82055"/>
                <a:gd name="connsiteY2" fmla="*/ 49752 h 81263"/>
                <a:gd name="connsiteX3" fmla="*/ 1858 w 82055"/>
                <a:gd name="connsiteY3" fmla="*/ 52264 h 81263"/>
                <a:gd name="connsiteX4" fmla="*/ 217 w 82055"/>
                <a:gd name="connsiteY4" fmla="*/ 56105 h 81263"/>
                <a:gd name="connsiteX5" fmla="*/ 3276 w 82055"/>
                <a:gd name="connsiteY5" fmla="*/ 63493 h 81263"/>
                <a:gd name="connsiteX6" fmla="*/ 7229 w 82055"/>
                <a:gd name="connsiteY6" fmla="*/ 65118 h 81263"/>
                <a:gd name="connsiteX7" fmla="*/ 13346 w 82055"/>
                <a:gd name="connsiteY7" fmla="*/ 62606 h 81263"/>
                <a:gd name="connsiteX8" fmla="*/ 23267 w 82055"/>
                <a:gd name="connsiteY8" fmla="*/ 72432 h 81263"/>
                <a:gd name="connsiteX9" fmla="*/ 20731 w 82055"/>
                <a:gd name="connsiteY9" fmla="*/ 78489 h 81263"/>
                <a:gd name="connsiteX10" fmla="*/ 22298 w 82055"/>
                <a:gd name="connsiteY10" fmla="*/ 82331 h 81263"/>
                <a:gd name="connsiteX11" fmla="*/ 29757 w 82055"/>
                <a:gd name="connsiteY11" fmla="*/ 85434 h 81263"/>
                <a:gd name="connsiteX12" fmla="*/ 33636 w 82055"/>
                <a:gd name="connsiteY12" fmla="*/ 83808 h 81263"/>
                <a:gd name="connsiteX13" fmla="*/ 36172 w 82055"/>
                <a:gd name="connsiteY13" fmla="*/ 77677 h 81263"/>
                <a:gd name="connsiteX14" fmla="*/ 50196 w 82055"/>
                <a:gd name="connsiteY14" fmla="*/ 77677 h 81263"/>
                <a:gd name="connsiteX15" fmla="*/ 52733 w 82055"/>
                <a:gd name="connsiteY15" fmla="*/ 83808 h 81263"/>
                <a:gd name="connsiteX16" fmla="*/ 56612 w 82055"/>
                <a:gd name="connsiteY16" fmla="*/ 85434 h 81263"/>
                <a:gd name="connsiteX17" fmla="*/ 64071 w 82055"/>
                <a:gd name="connsiteY17" fmla="*/ 82331 h 81263"/>
                <a:gd name="connsiteX18" fmla="*/ 65638 w 82055"/>
                <a:gd name="connsiteY18" fmla="*/ 78489 h 81263"/>
                <a:gd name="connsiteX19" fmla="*/ 63102 w 82055"/>
                <a:gd name="connsiteY19" fmla="*/ 72432 h 81263"/>
                <a:gd name="connsiteX20" fmla="*/ 73023 w 82055"/>
                <a:gd name="connsiteY20" fmla="*/ 62606 h 81263"/>
                <a:gd name="connsiteX21" fmla="*/ 79214 w 82055"/>
                <a:gd name="connsiteY21" fmla="*/ 65118 h 81263"/>
                <a:gd name="connsiteX22" fmla="*/ 83093 w 82055"/>
                <a:gd name="connsiteY22" fmla="*/ 63493 h 81263"/>
                <a:gd name="connsiteX23" fmla="*/ 86152 w 82055"/>
                <a:gd name="connsiteY23" fmla="*/ 56105 h 81263"/>
                <a:gd name="connsiteX24" fmla="*/ 84511 w 82055"/>
                <a:gd name="connsiteY24" fmla="*/ 52264 h 81263"/>
                <a:gd name="connsiteX25" fmla="*/ 78394 w 82055"/>
                <a:gd name="connsiteY25" fmla="*/ 49752 h 81263"/>
                <a:gd name="connsiteX26" fmla="*/ 78394 w 82055"/>
                <a:gd name="connsiteY26" fmla="*/ 35789 h 81263"/>
                <a:gd name="connsiteX27" fmla="*/ 84511 w 82055"/>
                <a:gd name="connsiteY27" fmla="*/ 33278 h 81263"/>
                <a:gd name="connsiteX28" fmla="*/ 86152 w 82055"/>
                <a:gd name="connsiteY28" fmla="*/ 29436 h 81263"/>
                <a:gd name="connsiteX29" fmla="*/ 83093 w 82055"/>
                <a:gd name="connsiteY29" fmla="*/ 22048 h 81263"/>
                <a:gd name="connsiteX30" fmla="*/ 79214 w 82055"/>
                <a:gd name="connsiteY30" fmla="*/ 20423 h 81263"/>
                <a:gd name="connsiteX31" fmla="*/ 73023 w 82055"/>
                <a:gd name="connsiteY31" fmla="*/ 22935 h 81263"/>
                <a:gd name="connsiteX32" fmla="*/ 63102 w 82055"/>
                <a:gd name="connsiteY32" fmla="*/ 13183 h 81263"/>
                <a:gd name="connsiteX33" fmla="*/ 65638 w 82055"/>
                <a:gd name="connsiteY33" fmla="*/ 7052 h 81263"/>
                <a:gd name="connsiteX34" fmla="*/ 63951 w 82055"/>
                <a:gd name="connsiteY34" fmla="*/ 3221 h 81263"/>
                <a:gd name="connsiteX35" fmla="*/ 63922 w 82055"/>
                <a:gd name="connsiteY35" fmla="*/ 3210 h 81263"/>
                <a:gd name="connsiteX36" fmla="*/ 56463 w 82055"/>
                <a:gd name="connsiteY36" fmla="*/ 181 h 81263"/>
                <a:gd name="connsiteX37" fmla="*/ 52658 w 82055"/>
                <a:gd name="connsiteY37" fmla="*/ 1733 h 81263"/>
                <a:gd name="connsiteX38" fmla="*/ 50122 w 82055"/>
                <a:gd name="connsiteY38" fmla="*/ 7864 h 81263"/>
                <a:gd name="connsiteX39" fmla="*/ 36098 w 82055"/>
                <a:gd name="connsiteY39" fmla="*/ 7864 h 81263"/>
                <a:gd name="connsiteX40" fmla="*/ 33711 w 82055"/>
                <a:gd name="connsiteY40" fmla="*/ 1880 h 81263"/>
                <a:gd name="connsiteX41" fmla="*/ 29832 w 82055"/>
                <a:gd name="connsiteY41" fmla="*/ 329 h 81263"/>
                <a:gd name="connsiteX42" fmla="*/ 22372 w 82055"/>
                <a:gd name="connsiteY42" fmla="*/ 3358 h 81263"/>
                <a:gd name="connsiteX43" fmla="*/ 20806 w 82055"/>
                <a:gd name="connsiteY43" fmla="*/ 7199 h 81263"/>
                <a:gd name="connsiteX44" fmla="*/ 23342 w 82055"/>
                <a:gd name="connsiteY44" fmla="*/ 13331 h 81263"/>
                <a:gd name="connsiteX45" fmla="*/ 13421 w 82055"/>
                <a:gd name="connsiteY45" fmla="*/ 23083 h 81263"/>
                <a:gd name="connsiteX46" fmla="*/ 7304 w 82055"/>
                <a:gd name="connsiteY46" fmla="*/ 20571 h 81263"/>
                <a:gd name="connsiteX47" fmla="*/ 3350 w 82055"/>
                <a:gd name="connsiteY47" fmla="*/ 22196 h 81263"/>
                <a:gd name="connsiteX48" fmla="*/ 292 w 82055"/>
                <a:gd name="connsiteY48" fmla="*/ 29584 h 81263"/>
                <a:gd name="connsiteX49" fmla="*/ 1858 w 82055"/>
                <a:gd name="connsiteY49" fmla="*/ 33278 h 81263"/>
                <a:gd name="connsiteX50" fmla="*/ 33263 w 82055"/>
                <a:gd name="connsiteY50" fmla="*/ 19093 h 81263"/>
                <a:gd name="connsiteX51" fmla="*/ 66873 w 82055"/>
                <a:gd name="connsiteY51" fmla="*/ 33720 h 81263"/>
                <a:gd name="connsiteX52" fmla="*/ 53106 w 82055"/>
                <a:gd name="connsiteY52" fmla="*/ 66595 h 81263"/>
                <a:gd name="connsiteX53" fmla="*/ 19495 w 82055"/>
                <a:gd name="connsiteY53" fmla="*/ 51969 h 81263"/>
                <a:gd name="connsiteX54" fmla="*/ 33263 w 82055"/>
                <a:gd name="connsiteY54" fmla="*/ 19093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858" y="33278"/>
                  </a:moveTo>
                  <a:lnTo>
                    <a:pt x="7975" y="35789"/>
                  </a:lnTo>
                  <a:cubicBezTo>
                    <a:pt x="7079" y="40401"/>
                    <a:pt x="7079" y="45140"/>
                    <a:pt x="7975" y="49752"/>
                  </a:cubicBezTo>
                  <a:lnTo>
                    <a:pt x="1858" y="52264"/>
                  </a:lnTo>
                  <a:cubicBezTo>
                    <a:pt x="336" y="52878"/>
                    <a:pt x="-397" y="54596"/>
                    <a:pt x="217" y="56105"/>
                  </a:cubicBezTo>
                  <a:lnTo>
                    <a:pt x="3276" y="63493"/>
                  </a:lnTo>
                  <a:cubicBezTo>
                    <a:pt x="3927" y="65010"/>
                    <a:pt x="5684" y="65732"/>
                    <a:pt x="7229" y="65118"/>
                  </a:cubicBezTo>
                  <a:lnTo>
                    <a:pt x="13346" y="62606"/>
                  </a:lnTo>
                  <a:cubicBezTo>
                    <a:pt x="15948" y="66513"/>
                    <a:pt x="19323" y="69855"/>
                    <a:pt x="23267" y="72432"/>
                  </a:cubicBezTo>
                  <a:lnTo>
                    <a:pt x="20731" y="78489"/>
                  </a:lnTo>
                  <a:cubicBezTo>
                    <a:pt x="20108" y="79979"/>
                    <a:pt x="20805" y="81688"/>
                    <a:pt x="22298" y="82331"/>
                  </a:cubicBezTo>
                  <a:lnTo>
                    <a:pt x="29757" y="85434"/>
                  </a:lnTo>
                  <a:cubicBezTo>
                    <a:pt x="31282" y="86042"/>
                    <a:pt x="33016" y="85316"/>
                    <a:pt x="33636" y="83808"/>
                  </a:cubicBezTo>
                  <a:lnTo>
                    <a:pt x="36172" y="77677"/>
                  </a:lnTo>
                  <a:cubicBezTo>
                    <a:pt x="40797" y="78637"/>
                    <a:pt x="45572" y="78637"/>
                    <a:pt x="50196" y="77677"/>
                  </a:cubicBezTo>
                  <a:lnTo>
                    <a:pt x="52733" y="83808"/>
                  </a:lnTo>
                  <a:cubicBezTo>
                    <a:pt x="53353" y="85316"/>
                    <a:pt x="55087" y="86042"/>
                    <a:pt x="56612" y="85434"/>
                  </a:cubicBezTo>
                  <a:lnTo>
                    <a:pt x="64071" y="82331"/>
                  </a:lnTo>
                  <a:cubicBezTo>
                    <a:pt x="65564" y="81688"/>
                    <a:pt x="66261" y="79979"/>
                    <a:pt x="65638" y="78489"/>
                  </a:cubicBezTo>
                  <a:lnTo>
                    <a:pt x="63102" y="72432"/>
                  </a:lnTo>
                  <a:cubicBezTo>
                    <a:pt x="67046" y="69855"/>
                    <a:pt x="70421" y="66513"/>
                    <a:pt x="73023" y="62606"/>
                  </a:cubicBezTo>
                  <a:lnTo>
                    <a:pt x="79214" y="65118"/>
                  </a:lnTo>
                  <a:cubicBezTo>
                    <a:pt x="80739" y="65727"/>
                    <a:pt x="82473" y="65000"/>
                    <a:pt x="83093" y="63493"/>
                  </a:cubicBezTo>
                  <a:lnTo>
                    <a:pt x="86152" y="56105"/>
                  </a:lnTo>
                  <a:cubicBezTo>
                    <a:pt x="86766" y="54596"/>
                    <a:pt x="86033" y="52878"/>
                    <a:pt x="84511" y="52264"/>
                  </a:cubicBezTo>
                  <a:lnTo>
                    <a:pt x="78394" y="49752"/>
                  </a:lnTo>
                  <a:cubicBezTo>
                    <a:pt x="79290" y="45140"/>
                    <a:pt x="79290" y="40401"/>
                    <a:pt x="78394" y="35789"/>
                  </a:cubicBezTo>
                  <a:lnTo>
                    <a:pt x="84511" y="33278"/>
                  </a:lnTo>
                  <a:cubicBezTo>
                    <a:pt x="86033" y="32663"/>
                    <a:pt x="86766" y="30946"/>
                    <a:pt x="86152" y="29436"/>
                  </a:cubicBezTo>
                  <a:lnTo>
                    <a:pt x="83093" y="22048"/>
                  </a:lnTo>
                  <a:cubicBezTo>
                    <a:pt x="82473" y="20541"/>
                    <a:pt x="80739" y="19814"/>
                    <a:pt x="79214" y="20423"/>
                  </a:cubicBezTo>
                  <a:lnTo>
                    <a:pt x="73023" y="22935"/>
                  </a:lnTo>
                  <a:cubicBezTo>
                    <a:pt x="70399" y="19067"/>
                    <a:pt x="67027" y="15752"/>
                    <a:pt x="63102" y="13183"/>
                  </a:cubicBezTo>
                  <a:lnTo>
                    <a:pt x="65638" y="7052"/>
                  </a:lnTo>
                  <a:cubicBezTo>
                    <a:pt x="66240" y="5533"/>
                    <a:pt x="65485" y="3818"/>
                    <a:pt x="63951" y="3221"/>
                  </a:cubicBezTo>
                  <a:cubicBezTo>
                    <a:pt x="63941" y="3217"/>
                    <a:pt x="63932" y="3214"/>
                    <a:pt x="63922" y="3210"/>
                  </a:cubicBezTo>
                  <a:lnTo>
                    <a:pt x="56463" y="181"/>
                  </a:lnTo>
                  <a:cubicBezTo>
                    <a:pt x="54980" y="-350"/>
                    <a:pt x="53333" y="322"/>
                    <a:pt x="52658" y="1733"/>
                  </a:cubicBezTo>
                  <a:lnTo>
                    <a:pt x="50122" y="7864"/>
                  </a:lnTo>
                  <a:cubicBezTo>
                    <a:pt x="45497" y="6904"/>
                    <a:pt x="40722" y="6904"/>
                    <a:pt x="36098" y="7864"/>
                  </a:cubicBezTo>
                  <a:lnTo>
                    <a:pt x="33711" y="1880"/>
                  </a:lnTo>
                  <a:cubicBezTo>
                    <a:pt x="33062" y="402"/>
                    <a:pt x="31336" y="-288"/>
                    <a:pt x="29832" y="329"/>
                  </a:cubicBezTo>
                  <a:lnTo>
                    <a:pt x="22372" y="3358"/>
                  </a:lnTo>
                  <a:cubicBezTo>
                    <a:pt x="20879" y="4001"/>
                    <a:pt x="20182" y="5710"/>
                    <a:pt x="20806" y="7199"/>
                  </a:cubicBezTo>
                  <a:lnTo>
                    <a:pt x="23342" y="13331"/>
                  </a:lnTo>
                  <a:cubicBezTo>
                    <a:pt x="19401" y="15881"/>
                    <a:pt x="16025" y="19199"/>
                    <a:pt x="13421" y="23083"/>
                  </a:cubicBezTo>
                  <a:lnTo>
                    <a:pt x="7304" y="20571"/>
                  </a:lnTo>
                  <a:cubicBezTo>
                    <a:pt x="5759" y="19957"/>
                    <a:pt x="4002" y="20679"/>
                    <a:pt x="3350" y="22196"/>
                  </a:cubicBezTo>
                  <a:lnTo>
                    <a:pt x="292" y="29584"/>
                  </a:lnTo>
                  <a:cubicBezTo>
                    <a:pt x="-277" y="31032"/>
                    <a:pt x="416" y="32666"/>
                    <a:pt x="1858" y="33278"/>
                  </a:cubicBezTo>
                  <a:close/>
                  <a:moveTo>
                    <a:pt x="33263" y="19093"/>
                  </a:moveTo>
                  <a:cubicBezTo>
                    <a:pt x="46623" y="13941"/>
                    <a:pt x="61671" y="20489"/>
                    <a:pt x="66873" y="33720"/>
                  </a:cubicBezTo>
                  <a:cubicBezTo>
                    <a:pt x="71923" y="46562"/>
                    <a:pt x="65851" y="61063"/>
                    <a:pt x="53106" y="66595"/>
                  </a:cubicBezTo>
                  <a:cubicBezTo>
                    <a:pt x="39746" y="71748"/>
                    <a:pt x="24698" y="65200"/>
                    <a:pt x="19495" y="51969"/>
                  </a:cubicBezTo>
                  <a:cubicBezTo>
                    <a:pt x="14446" y="39127"/>
                    <a:pt x="20518" y="24626"/>
                    <a:pt x="33263" y="19093"/>
                  </a:cubicBezTo>
                  <a:close/>
                </a:path>
              </a:pathLst>
            </a:custGeom>
            <a:grpFill/>
            <a:ln w="7269" cap="flat">
              <a:noFill/>
              <a:prstDash val="solid"/>
              <a:miter/>
            </a:ln>
          </p:spPr>
          <p:txBody>
            <a:bodyPr rtlCol="0" anchor="ctr"/>
            <a:lstStyle/>
            <a:p>
              <a:endParaRPr lang="en-US" sz="1588" dirty="0">
                <a:latin typeface="Noto Sans" panose="020B0502040504020204" pitchFamily="34" charset="0"/>
              </a:endParaRPr>
            </a:p>
          </p:txBody>
        </p:sp>
        <p:sp>
          <p:nvSpPr>
            <p:cNvPr id="61" name="Freeform 561">
              <a:extLst>
                <a:ext uri="{FF2B5EF4-FFF2-40B4-BE49-F238E27FC236}">
                  <a16:creationId xmlns:a16="http://schemas.microsoft.com/office/drawing/2014/main" id="{8FA5F7E2-B5DA-4643-B6E8-EA02987D0BD8}"/>
                </a:ext>
              </a:extLst>
            </p:cNvPr>
            <p:cNvSpPr/>
            <p:nvPr/>
          </p:nvSpPr>
          <p:spPr>
            <a:xfrm>
              <a:off x="5728096" y="3741146"/>
              <a:ext cx="111894" cy="110814"/>
            </a:xfrm>
            <a:custGeom>
              <a:avLst/>
              <a:gdLst>
                <a:gd name="connsiteX0" fmla="*/ 2470 w 111893"/>
                <a:gd name="connsiteY0" fmla="*/ 44565 h 110813"/>
                <a:gd name="connsiteX1" fmla="*/ 10676 w 111893"/>
                <a:gd name="connsiteY1" fmla="*/ 47964 h 110813"/>
                <a:gd name="connsiteX2" fmla="*/ 10676 w 111893"/>
                <a:gd name="connsiteY2" fmla="*/ 66433 h 110813"/>
                <a:gd name="connsiteX3" fmla="*/ 2470 w 111893"/>
                <a:gd name="connsiteY3" fmla="*/ 69757 h 110813"/>
                <a:gd name="connsiteX4" fmla="*/ 382 w 111893"/>
                <a:gd name="connsiteY4" fmla="*/ 74854 h 110813"/>
                <a:gd name="connsiteX5" fmla="*/ 4112 w 111893"/>
                <a:gd name="connsiteY5" fmla="*/ 84606 h 110813"/>
                <a:gd name="connsiteX6" fmla="*/ 9259 w 111893"/>
                <a:gd name="connsiteY6" fmla="*/ 86748 h 110813"/>
                <a:gd name="connsiteX7" fmla="*/ 17464 w 111893"/>
                <a:gd name="connsiteY7" fmla="*/ 83424 h 110813"/>
                <a:gd name="connsiteX8" fmla="*/ 30891 w 111893"/>
                <a:gd name="connsiteY8" fmla="*/ 96278 h 110813"/>
                <a:gd name="connsiteX9" fmla="*/ 27535 w 111893"/>
                <a:gd name="connsiteY9" fmla="*/ 104331 h 110813"/>
                <a:gd name="connsiteX10" fmla="*/ 29698 w 111893"/>
                <a:gd name="connsiteY10" fmla="*/ 109428 h 110813"/>
                <a:gd name="connsiteX11" fmla="*/ 39619 w 111893"/>
                <a:gd name="connsiteY11" fmla="*/ 113491 h 110813"/>
                <a:gd name="connsiteX12" fmla="*/ 44766 w 111893"/>
                <a:gd name="connsiteY12" fmla="*/ 111423 h 110813"/>
                <a:gd name="connsiteX13" fmla="*/ 48123 w 111893"/>
                <a:gd name="connsiteY13" fmla="*/ 103666 h 110813"/>
                <a:gd name="connsiteX14" fmla="*/ 66772 w 111893"/>
                <a:gd name="connsiteY14" fmla="*/ 103666 h 110813"/>
                <a:gd name="connsiteX15" fmla="*/ 70129 w 111893"/>
                <a:gd name="connsiteY15" fmla="*/ 111792 h 110813"/>
                <a:gd name="connsiteX16" fmla="*/ 75276 w 111893"/>
                <a:gd name="connsiteY16" fmla="*/ 113861 h 110813"/>
                <a:gd name="connsiteX17" fmla="*/ 85272 w 111893"/>
                <a:gd name="connsiteY17" fmla="*/ 109798 h 110813"/>
                <a:gd name="connsiteX18" fmla="*/ 87360 w 111893"/>
                <a:gd name="connsiteY18" fmla="*/ 104700 h 110813"/>
                <a:gd name="connsiteX19" fmla="*/ 84004 w 111893"/>
                <a:gd name="connsiteY19" fmla="*/ 96278 h 110813"/>
                <a:gd name="connsiteX20" fmla="*/ 97132 w 111893"/>
                <a:gd name="connsiteY20" fmla="*/ 83276 h 110813"/>
                <a:gd name="connsiteX21" fmla="*/ 105338 w 111893"/>
                <a:gd name="connsiteY21" fmla="*/ 86601 h 110813"/>
                <a:gd name="connsiteX22" fmla="*/ 110485 w 111893"/>
                <a:gd name="connsiteY22" fmla="*/ 84458 h 110813"/>
                <a:gd name="connsiteX23" fmla="*/ 114588 w 111893"/>
                <a:gd name="connsiteY23" fmla="*/ 74633 h 110813"/>
                <a:gd name="connsiteX24" fmla="*/ 112425 w 111893"/>
                <a:gd name="connsiteY24" fmla="*/ 69535 h 110813"/>
                <a:gd name="connsiteX25" fmla="*/ 104219 w 111893"/>
                <a:gd name="connsiteY25" fmla="*/ 66728 h 110813"/>
                <a:gd name="connsiteX26" fmla="*/ 104219 w 111893"/>
                <a:gd name="connsiteY26" fmla="*/ 48259 h 110813"/>
                <a:gd name="connsiteX27" fmla="*/ 112425 w 111893"/>
                <a:gd name="connsiteY27" fmla="*/ 44565 h 110813"/>
                <a:gd name="connsiteX28" fmla="*/ 114588 w 111893"/>
                <a:gd name="connsiteY28" fmla="*/ 39468 h 110813"/>
                <a:gd name="connsiteX29" fmla="*/ 110485 w 111893"/>
                <a:gd name="connsiteY29" fmla="*/ 29790 h 110813"/>
                <a:gd name="connsiteX30" fmla="*/ 105338 w 111893"/>
                <a:gd name="connsiteY30" fmla="*/ 27722 h 110813"/>
                <a:gd name="connsiteX31" fmla="*/ 97132 w 111893"/>
                <a:gd name="connsiteY31" fmla="*/ 31046 h 110813"/>
                <a:gd name="connsiteX32" fmla="*/ 84004 w 111893"/>
                <a:gd name="connsiteY32" fmla="*/ 18044 h 110813"/>
                <a:gd name="connsiteX33" fmla="*/ 87360 w 111893"/>
                <a:gd name="connsiteY33" fmla="*/ 9918 h 110813"/>
                <a:gd name="connsiteX34" fmla="*/ 85048 w 111893"/>
                <a:gd name="connsiteY34" fmla="*/ 4820 h 110813"/>
                <a:gd name="connsiteX35" fmla="*/ 75127 w 111893"/>
                <a:gd name="connsiteY35" fmla="*/ 240 h 110813"/>
                <a:gd name="connsiteX36" fmla="*/ 70129 w 111893"/>
                <a:gd name="connsiteY36" fmla="*/ 2382 h 110813"/>
                <a:gd name="connsiteX37" fmla="*/ 66772 w 111893"/>
                <a:gd name="connsiteY37" fmla="*/ 10730 h 110813"/>
                <a:gd name="connsiteX38" fmla="*/ 48123 w 111893"/>
                <a:gd name="connsiteY38" fmla="*/ 10730 h 110813"/>
                <a:gd name="connsiteX39" fmla="*/ 44766 w 111893"/>
                <a:gd name="connsiteY39" fmla="*/ 2678 h 110813"/>
                <a:gd name="connsiteX40" fmla="*/ 39631 w 111893"/>
                <a:gd name="connsiteY40" fmla="*/ 236 h 110813"/>
                <a:gd name="connsiteX41" fmla="*/ 39619 w 111893"/>
                <a:gd name="connsiteY41" fmla="*/ 240 h 110813"/>
                <a:gd name="connsiteX42" fmla="*/ 29698 w 111893"/>
                <a:gd name="connsiteY42" fmla="*/ 4599 h 110813"/>
                <a:gd name="connsiteX43" fmla="*/ 27535 w 111893"/>
                <a:gd name="connsiteY43" fmla="*/ 9696 h 110813"/>
                <a:gd name="connsiteX44" fmla="*/ 30891 w 111893"/>
                <a:gd name="connsiteY44" fmla="*/ 17822 h 110813"/>
                <a:gd name="connsiteX45" fmla="*/ 17763 w 111893"/>
                <a:gd name="connsiteY45" fmla="*/ 30824 h 110813"/>
                <a:gd name="connsiteX46" fmla="*/ 9557 w 111893"/>
                <a:gd name="connsiteY46" fmla="*/ 27500 h 110813"/>
                <a:gd name="connsiteX47" fmla="*/ 4289 w 111893"/>
                <a:gd name="connsiteY47" fmla="*/ 29355 h 110813"/>
                <a:gd name="connsiteX48" fmla="*/ 4112 w 111893"/>
                <a:gd name="connsiteY48" fmla="*/ 29790 h 110813"/>
                <a:gd name="connsiteX49" fmla="*/ 382 w 111893"/>
                <a:gd name="connsiteY49" fmla="*/ 39394 h 110813"/>
                <a:gd name="connsiteX50" fmla="*/ 2146 w 111893"/>
                <a:gd name="connsiteY50" fmla="*/ 44428 h 110813"/>
                <a:gd name="connsiteX51" fmla="*/ 2470 w 111893"/>
                <a:gd name="connsiteY51" fmla="*/ 44565 h 110813"/>
                <a:gd name="connsiteX52" fmla="*/ 44244 w 111893"/>
                <a:gd name="connsiteY52" fmla="*/ 25801 h 110813"/>
                <a:gd name="connsiteX53" fmla="*/ 89225 w 111893"/>
                <a:gd name="connsiteY53" fmla="*/ 44344 h 110813"/>
                <a:gd name="connsiteX54" fmla="*/ 70502 w 111893"/>
                <a:gd name="connsiteY54" fmla="*/ 88891 h 110813"/>
                <a:gd name="connsiteX55" fmla="*/ 25259 w 111893"/>
                <a:gd name="connsiteY55" fmla="*/ 71223 h 110813"/>
                <a:gd name="connsiteX56" fmla="*/ 43099 w 111893"/>
                <a:gd name="connsiteY56" fmla="*/ 26417 h 110813"/>
                <a:gd name="connsiteX57" fmla="*/ 44244 w 111893"/>
                <a:gd name="connsiteY57" fmla="*/ 25949 h 11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1893" h="110813">
                  <a:moveTo>
                    <a:pt x="2470" y="44565"/>
                  </a:moveTo>
                  <a:lnTo>
                    <a:pt x="10676" y="47964"/>
                  </a:lnTo>
                  <a:cubicBezTo>
                    <a:pt x="9408" y="54056"/>
                    <a:pt x="9408" y="60340"/>
                    <a:pt x="10676" y="66433"/>
                  </a:cubicBezTo>
                  <a:lnTo>
                    <a:pt x="2470" y="69757"/>
                  </a:lnTo>
                  <a:cubicBezTo>
                    <a:pt x="483" y="70604"/>
                    <a:pt x="-448" y="72875"/>
                    <a:pt x="382" y="74854"/>
                  </a:cubicBezTo>
                  <a:lnTo>
                    <a:pt x="4112" y="84606"/>
                  </a:lnTo>
                  <a:cubicBezTo>
                    <a:pt x="4968" y="86573"/>
                    <a:pt x="7240" y="87519"/>
                    <a:pt x="9259" y="86748"/>
                  </a:cubicBezTo>
                  <a:lnTo>
                    <a:pt x="17464" y="83424"/>
                  </a:lnTo>
                  <a:cubicBezTo>
                    <a:pt x="21023" y="88558"/>
                    <a:pt x="25590" y="92929"/>
                    <a:pt x="30891" y="96278"/>
                  </a:cubicBezTo>
                  <a:lnTo>
                    <a:pt x="27535" y="104331"/>
                  </a:lnTo>
                  <a:cubicBezTo>
                    <a:pt x="26714" y="106330"/>
                    <a:pt x="27682" y="108610"/>
                    <a:pt x="29698" y="109428"/>
                  </a:cubicBezTo>
                  <a:lnTo>
                    <a:pt x="39619" y="113491"/>
                  </a:lnTo>
                  <a:cubicBezTo>
                    <a:pt x="41617" y="114313"/>
                    <a:pt x="43911" y="113391"/>
                    <a:pt x="44766" y="111423"/>
                  </a:cubicBezTo>
                  <a:lnTo>
                    <a:pt x="48123" y="103666"/>
                  </a:lnTo>
                  <a:cubicBezTo>
                    <a:pt x="54275" y="104922"/>
                    <a:pt x="60620" y="104922"/>
                    <a:pt x="66772" y="103666"/>
                  </a:cubicBezTo>
                  <a:lnTo>
                    <a:pt x="70129" y="111792"/>
                  </a:lnTo>
                  <a:cubicBezTo>
                    <a:pt x="70984" y="113760"/>
                    <a:pt x="73278" y="114682"/>
                    <a:pt x="75276" y="113861"/>
                  </a:cubicBezTo>
                  <a:lnTo>
                    <a:pt x="85272" y="109798"/>
                  </a:lnTo>
                  <a:cubicBezTo>
                    <a:pt x="87259" y="108951"/>
                    <a:pt x="88190" y="106679"/>
                    <a:pt x="87360" y="104700"/>
                  </a:cubicBezTo>
                  <a:lnTo>
                    <a:pt x="84004" y="96278"/>
                  </a:lnTo>
                  <a:cubicBezTo>
                    <a:pt x="89212" y="92855"/>
                    <a:pt x="93676" y="88434"/>
                    <a:pt x="97132" y="83276"/>
                  </a:cubicBezTo>
                  <a:lnTo>
                    <a:pt x="105338" y="86601"/>
                  </a:lnTo>
                  <a:cubicBezTo>
                    <a:pt x="107356" y="87371"/>
                    <a:pt x="109628" y="86425"/>
                    <a:pt x="110485" y="84458"/>
                  </a:cubicBezTo>
                  <a:lnTo>
                    <a:pt x="114588" y="74633"/>
                  </a:lnTo>
                  <a:cubicBezTo>
                    <a:pt x="115325" y="72635"/>
                    <a:pt x="114382" y="70412"/>
                    <a:pt x="112425" y="69535"/>
                  </a:cubicBezTo>
                  <a:lnTo>
                    <a:pt x="104219" y="66728"/>
                  </a:lnTo>
                  <a:cubicBezTo>
                    <a:pt x="105487" y="60636"/>
                    <a:pt x="105487" y="54351"/>
                    <a:pt x="104219" y="48259"/>
                  </a:cubicBezTo>
                  <a:lnTo>
                    <a:pt x="112425" y="44565"/>
                  </a:lnTo>
                  <a:cubicBezTo>
                    <a:pt x="114411" y="43717"/>
                    <a:pt x="115366" y="41467"/>
                    <a:pt x="114588" y="39468"/>
                  </a:cubicBezTo>
                  <a:lnTo>
                    <a:pt x="110485" y="29790"/>
                  </a:lnTo>
                  <a:cubicBezTo>
                    <a:pt x="109630" y="27822"/>
                    <a:pt x="107336" y="26900"/>
                    <a:pt x="105338" y="27722"/>
                  </a:cubicBezTo>
                  <a:lnTo>
                    <a:pt x="97132" y="31046"/>
                  </a:lnTo>
                  <a:cubicBezTo>
                    <a:pt x="93722" y="25851"/>
                    <a:pt x="89249" y="21422"/>
                    <a:pt x="84004" y="18044"/>
                  </a:cubicBezTo>
                  <a:lnTo>
                    <a:pt x="87360" y="9918"/>
                  </a:lnTo>
                  <a:cubicBezTo>
                    <a:pt x="88121" y="7878"/>
                    <a:pt x="87092" y="5612"/>
                    <a:pt x="85048" y="4820"/>
                  </a:cubicBezTo>
                  <a:lnTo>
                    <a:pt x="75127" y="240"/>
                  </a:lnTo>
                  <a:cubicBezTo>
                    <a:pt x="73151" y="-477"/>
                    <a:pt x="70953" y="465"/>
                    <a:pt x="70129" y="2382"/>
                  </a:cubicBezTo>
                  <a:lnTo>
                    <a:pt x="66772" y="10730"/>
                  </a:lnTo>
                  <a:cubicBezTo>
                    <a:pt x="60613" y="9548"/>
                    <a:pt x="54282" y="9548"/>
                    <a:pt x="48123" y="10730"/>
                  </a:cubicBezTo>
                  <a:lnTo>
                    <a:pt x="44766" y="2678"/>
                  </a:lnTo>
                  <a:cubicBezTo>
                    <a:pt x="44029" y="599"/>
                    <a:pt x="41730" y="-494"/>
                    <a:pt x="39631" y="236"/>
                  </a:cubicBezTo>
                  <a:cubicBezTo>
                    <a:pt x="39627" y="237"/>
                    <a:pt x="39623" y="239"/>
                    <a:pt x="39619" y="240"/>
                  </a:cubicBezTo>
                  <a:lnTo>
                    <a:pt x="29698" y="4599"/>
                  </a:lnTo>
                  <a:cubicBezTo>
                    <a:pt x="27682" y="5417"/>
                    <a:pt x="26714" y="7697"/>
                    <a:pt x="27535" y="9696"/>
                  </a:cubicBezTo>
                  <a:lnTo>
                    <a:pt x="30891" y="17822"/>
                  </a:lnTo>
                  <a:cubicBezTo>
                    <a:pt x="25666" y="21225"/>
                    <a:pt x="21198" y="25650"/>
                    <a:pt x="17763" y="30824"/>
                  </a:cubicBezTo>
                  <a:lnTo>
                    <a:pt x="9557" y="27500"/>
                  </a:lnTo>
                  <a:cubicBezTo>
                    <a:pt x="7585" y="26572"/>
                    <a:pt x="5226" y="27402"/>
                    <a:pt x="4289" y="29355"/>
                  </a:cubicBezTo>
                  <a:cubicBezTo>
                    <a:pt x="4221" y="29497"/>
                    <a:pt x="4162" y="29642"/>
                    <a:pt x="4112" y="29790"/>
                  </a:cubicBezTo>
                  <a:lnTo>
                    <a:pt x="382" y="39394"/>
                  </a:lnTo>
                  <a:cubicBezTo>
                    <a:pt x="-535" y="41267"/>
                    <a:pt x="255" y="43520"/>
                    <a:pt x="2146" y="44428"/>
                  </a:cubicBezTo>
                  <a:cubicBezTo>
                    <a:pt x="2252" y="44479"/>
                    <a:pt x="2360" y="44524"/>
                    <a:pt x="2470" y="44565"/>
                  </a:cubicBezTo>
                  <a:close/>
                  <a:moveTo>
                    <a:pt x="44244" y="25801"/>
                  </a:moveTo>
                  <a:cubicBezTo>
                    <a:pt x="61836" y="18620"/>
                    <a:pt x="81974" y="26922"/>
                    <a:pt x="89225" y="44344"/>
                  </a:cubicBezTo>
                  <a:cubicBezTo>
                    <a:pt x="96476" y="61766"/>
                    <a:pt x="88093" y="81710"/>
                    <a:pt x="70502" y="88891"/>
                  </a:cubicBezTo>
                  <a:cubicBezTo>
                    <a:pt x="53082" y="96385"/>
                    <a:pt x="32826" y="88475"/>
                    <a:pt x="25259" y="71223"/>
                  </a:cubicBezTo>
                  <a:cubicBezTo>
                    <a:pt x="17692" y="53972"/>
                    <a:pt x="25679" y="33911"/>
                    <a:pt x="43099" y="26417"/>
                  </a:cubicBezTo>
                  <a:cubicBezTo>
                    <a:pt x="43478" y="26254"/>
                    <a:pt x="43859" y="26098"/>
                    <a:pt x="44244" y="25949"/>
                  </a:cubicBezTo>
                  <a:close/>
                </a:path>
              </a:pathLst>
            </a:custGeom>
            <a:grpFill/>
            <a:ln w="7269" cap="flat">
              <a:noFill/>
              <a:prstDash val="solid"/>
              <a:miter/>
            </a:ln>
          </p:spPr>
          <p:txBody>
            <a:bodyPr rtlCol="0" anchor="ctr"/>
            <a:lstStyle/>
            <a:p>
              <a:endParaRPr lang="en-US" sz="1588" dirty="0">
                <a:latin typeface="Noto Sans" panose="020B0502040504020204" pitchFamily="34" charset="0"/>
              </a:endParaRPr>
            </a:p>
          </p:txBody>
        </p:sp>
        <p:sp>
          <p:nvSpPr>
            <p:cNvPr id="62" name="Freeform 562">
              <a:extLst>
                <a:ext uri="{FF2B5EF4-FFF2-40B4-BE49-F238E27FC236}">
                  <a16:creationId xmlns:a16="http://schemas.microsoft.com/office/drawing/2014/main" id="{F313911D-C75B-4349-BBD8-6D18E559964C}"/>
                </a:ext>
              </a:extLst>
            </p:cNvPr>
            <p:cNvSpPr/>
            <p:nvPr/>
          </p:nvSpPr>
          <p:spPr>
            <a:xfrm>
              <a:off x="5842307" y="3931567"/>
              <a:ext cx="82055" cy="81263"/>
            </a:xfrm>
            <a:custGeom>
              <a:avLst/>
              <a:gdLst>
                <a:gd name="connsiteX0" fmla="*/ 1795 w 82055"/>
                <a:gd name="connsiteY0" fmla="*/ 33293 h 81263"/>
                <a:gd name="connsiteX1" fmla="*/ 7986 w 82055"/>
                <a:gd name="connsiteY1" fmla="*/ 35805 h 81263"/>
                <a:gd name="connsiteX2" fmla="*/ 7986 w 82055"/>
                <a:gd name="connsiteY2" fmla="*/ 49767 h 81263"/>
                <a:gd name="connsiteX3" fmla="*/ 1795 w 82055"/>
                <a:gd name="connsiteY3" fmla="*/ 52279 h 81263"/>
                <a:gd name="connsiteX4" fmla="*/ 228 w 82055"/>
                <a:gd name="connsiteY4" fmla="*/ 56121 h 81263"/>
                <a:gd name="connsiteX5" fmla="*/ 3287 w 82055"/>
                <a:gd name="connsiteY5" fmla="*/ 63508 h 81263"/>
                <a:gd name="connsiteX6" fmla="*/ 7166 w 82055"/>
                <a:gd name="connsiteY6" fmla="*/ 65134 h 81263"/>
                <a:gd name="connsiteX7" fmla="*/ 13357 w 82055"/>
                <a:gd name="connsiteY7" fmla="*/ 62622 h 81263"/>
                <a:gd name="connsiteX8" fmla="*/ 23204 w 82055"/>
                <a:gd name="connsiteY8" fmla="*/ 72447 h 81263"/>
                <a:gd name="connsiteX9" fmla="*/ 20667 w 82055"/>
                <a:gd name="connsiteY9" fmla="*/ 78505 h 81263"/>
                <a:gd name="connsiteX10" fmla="*/ 22309 w 82055"/>
                <a:gd name="connsiteY10" fmla="*/ 82347 h 81263"/>
                <a:gd name="connsiteX11" fmla="*/ 29768 w 82055"/>
                <a:gd name="connsiteY11" fmla="*/ 85449 h 81263"/>
                <a:gd name="connsiteX12" fmla="*/ 33647 w 82055"/>
                <a:gd name="connsiteY12" fmla="*/ 83824 h 81263"/>
                <a:gd name="connsiteX13" fmla="*/ 36183 w 82055"/>
                <a:gd name="connsiteY13" fmla="*/ 77692 h 81263"/>
                <a:gd name="connsiteX14" fmla="*/ 50282 w 82055"/>
                <a:gd name="connsiteY14" fmla="*/ 77692 h 81263"/>
                <a:gd name="connsiteX15" fmla="*/ 52818 w 82055"/>
                <a:gd name="connsiteY15" fmla="*/ 83824 h 81263"/>
                <a:gd name="connsiteX16" fmla="*/ 56697 w 82055"/>
                <a:gd name="connsiteY16" fmla="*/ 85449 h 81263"/>
                <a:gd name="connsiteX17" fmla="*/ 64157 w 82055"/>
                <a:gd name="connsiteY17" fmla="*/ 82347 h 81263"/>
                <a:gd name="connsiteX18" fmla="*/ 65798 w 82055"/>
                <a:gd name="connsiteY18" fmla="*/ 78505 h 81263"/>
                <a:gd name="connsiteX19" fmla="*/ 63262 w 82055"/>
                <a:gd name="connsiteY19" fmla="*/ 72447 h 81263"/>
                <a:gd name="connsiteX20" fmla="*/ 73183 w 82055"/>
                <a:gd name="connsiteY20" fmla="*/ 62622 h 81263"/>
                <a:gd name="connsiteX21" fmla="*/ 79300 w 82055"/>
                <a:gd name="connsiteY21" fmla="*/ 65134 h 81263"/>
                <a:gd name="connsiteX22" fmla="*/ 83179 w 82055"/>
                <a:gd name="connsiteY22" fmla="*/ 63508 h 81263"/>
                <a:gd name="connsiteX23" fmla="*/ 86312 w 82055"/>
                <a:gd name="connsiteY23" fmla="*/ 56121 h 81263"/>
                <a:gd name="connsiteX24" fmla="*/ 84671 w 82055"/>
                <a:gd name="connsiteY24" fmla="*/ 52279 h 81263"/>
                <a:gd name="connsiteX25" fmla="*/ 78479 w 82055"/>
                <a:gd name="connsiteY25" fmla="*/ 49767 h 81263"/>
                <a:gd name="connsiteX26" fmla="*/ 78479 w 82055"/>
                <a:gd name="connsiteY26" fmla="*/ 35805 h 81263"/>
                <a:gd name="connsiteX27" fmla="*/ 84671 w 82055"/>
                <a:gd name="connsiteY27" fmla="*/ 33293 h 81263"/>
                <a:gd name="connsiteX28" fmla="*/ 86312 w 82055"/>
                <a:gd name="connsiteY28" fmla="*/ 29452 h 81263"/>
                <a:gd name="connsiteX29" fmla="*/ 83179 w 82055"/>
                <a:gd name="connsiteY29" fmla="*/ 22064 h 81263"/>
                <a:gd name="connsiteX30" fmla="*/ 79300 w 82055"/>
                <a:gd name="connsiteY30" fmla="*/ 20439 h 81263"/>
                <a:gd name="connsiteX31" fmla="*/ 73183 w 82055"/>
                <a:gd name="connsiteY31" fmla="*/ 22951 h 81263"/>
                <a:gd name="connsiteX32" fmla="*/ 63262 w 82055"/>
                <a:gd name="connsiteY32" fmla="*/ 13199 h 81263"/>
                <a:gd name="connsiteX33" fmla="*/ 65798 w 82055"/>
                <a:gd name="connsiteY33" fmla="*/ 7067 h 81263"/>
                <a:gd name="connsiteX34" fmla="*/ 64082 w 82055"/>
                <a:gd name="connsiteY34" fmla="*/ 3226 h 81263"/>
                <a:gd name="connsiteX35" fmla="*/ 56623 w 82055"/>
                <a:gd name="connsiteY35" fmla="*/ 197 h 81263"/>
                <a:gd name="connsiteX36" fmla="*/ 52893 w 82055"/>
                <a:gd name="connsiteY36" fmla="*/ 1748 h 81263"/>
                <a:gd name="connsiteX37" fmla="*/ 50357 w 82055"/>
                <a:gd name="connsiteY37" fmla="*/ 7880 h 81263"/>
                <a:gd name="connsiteX38" fmla="*/ 36258 w 82055"/>
                <a:gd name="connsiteY38" fmla="*/ 7880 h 81263"/>
                <a:gd name="connsiteX39" fmla="*/ 33647 w 82055"/>
                <a:gd name="connsiteY39" fmla="*/ 1896 h 81263"/>
                <a:gd name="connsiteX40" fmla="*/ 29768 w 82055"/>
                <a:gd name="connsiteY40" fmla="*/ 345 h 81263"/>
                <a:gd name="connsiteX41" fmla="*/ 22309 w 82055"/>
                <a:gd name="connsiteY41" fmla="*/ 3374 h 81263"/>
                <a:gd name="connsiteX42" fmla="*/ 20667 w 82055"/>
                <a:gd name="connsiteY42" fmla="*/ 7215 h 81263"/>
                <a:gd name="connsiteX43" fmla="*/ 23204 w 82055"/>
                <a:gd name="connsiteY43" fmla="*/ 13347 h 81263"/>
                <a:gd name="connsiteX44" fmla="*/ 13357 w 82055"/>
                <a:gd name="connsiteY44" fmla="*/ 23098 h 81263"/>
                <a:gd name="connsiteX45" fmla="*/ 7166 w 82055"/>
                <a:gd name="connsiteY45" fmla="*/ 20587 h 81263"/>
                <a:gd name="connsiteX46" fmla="*/ 3287 w 82055"/>
                <a:gd name="connsiteY46" fmla="*/ 22212 h 81263"/>
                <a:gd name="connsiteX47" fmla="*/ 228 w 82055"/>
                <a:gd name="connsiteY47" fmla="*/ 29599 h 81263"/>
                <a:gd name="connsiteX48" fmla="*/ 1795 w 82055"/>
                <a:gd name="connsiteY48" fmla="*/ 33293 h 81263"/>
                <a:gd name="connsiteX49" fmla="*/ 33274 w 82055"/>
                <a:gd name="connsiteY49" fmla="*/ 19109 h 81263"/>
                <a:gd name="connsiteX50" fmla="*/ 67215 w 82055"/>
                <a:gd name="connsiteY50" fmla="*/ 32967 h 81263"/>
                <a:gd name="connsiteX51" fmla="*/ 53221 w 82055"/>
                <a:gd name="connsiteY51" fmla="*/ 66580 h 81263"/>
                <a:gd name="connsiteX52" fmla="*/ 19281 w 82055"/>
                <a:gd name="connsiteY52" fmla="*/ 52722 h 81263"/>
                <a:gd name="connsiteX53" fmla="*/ 19250 w 82055"/>
                <a:gd name="connsiteY53" fmla="*/ 52649 h 81263"/>
                <a:gd name="connsiteX54" fmla="*/ 33274 w 82055"/>
                <a:gd name="connsiteY54" fmla="*/ 1910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95" y="33293"/>
                  </a:moveTo>
                  <a:lnTo>
                    <a:pt x="7986" y="35805"/>
                  </a:lnTo>
                  <a:cubicBezTo>
                    <a:pt x="7017" y="40410"/>
                    <a:pt x="7017" y="45163"/>
                    <a:pt x="7986" y="49767"/>
                  </a:cubicBezTo>
                  <a:lnTo>
                    <a:pt x="1795" y="52279"/>
                  </a:lnTo>
                  <a:cubicBezTo>
                    <a:pt x="302" y="52922"/>
                    <a:pt x="-395" y="54631"/>
                    <a:pt x="228" y="56121"/>
                  </a:cubicBezTo>
                  <a:lnTo>
                    <a:pt x="3287" y="63508"/>
                  </a:lnTo>
                  <a:cubicBezTo>
                    <a:pt x="3907" y="65016"/>
                    <a:pt x="5641" y="65742"/>
                    <a:pt x="7166" y="65134"/>
                  </a:cubicBezTo>
                  <a:lnTo>
                    <a:pt x="13357" y="62622"/>
                  </a:lnTo>
                  <a:cubicBezTo>
                    <a:pt x="15932" y="66525"/>
                    <a:pt x="19282" y="69868"/>
                    <a:pt x="23204" y="72447"/>
                  </a:cubicBezTo>
                  <a:lnTo>
                    <a:pt x="20667" y="78505"/>
                  </a:lnTo>
                  <a:cubicBezTo>
                    <a:pt x="20053" y="80015"/>
                    <a:pt x="20787" y="81732"/>
                    <a:pt x="22309" y="82347"/>
                  </a:cubicBezTo>
                  <a:lnTo>
                    <a:pt x="29768" y="85449"/>
                  </a:lnTo>
                  <a:cubicBezTo>
                    <a:pt x="31292" y="86058"/>
                    <a:pt x="33027" y="85331"/>
                    <a:pt x="33647" y="83824"/>
                  </a:cubicBezTo>
                  <a:lnTo>
                    <a:pt x="36183" y="77692"/>
                  </a:lnTo>
                  <a:cubicBezTo>
                    <a:pt x="40833" y="78652"/>
                    <a:pt x="45632" y="78652"/>
                    <a:pt x="50282" y="77692"/>
                  </a:cubicBezTo>
                  <a:lnTo>
                    <a:pt x="52818" y="83824"/>
                  </a:lnTo>
                  <a:cubicBezTo>
                    <a:pt x="53439" y="85331"/>
                    <a:pt x="55173" y="86058"/>
                    <a:pt x="56697" y="85449"/>
                  </a:cubicBezTo>
                  <a:lnTo>
                    <a:pt x="64157" y="82347"/>
                  </a:lnTo>
                  <a:cubicBezTo>
                    <a:pt x="65679" y="81732"/>
                    <a:pt x="66413" y="80015"/>
                    <a:pt x="65798" y="78505"/>
                  </a:cubicBezTo>
                  <a:lnTo>
                    <a:pt x="63262" y="72447"/>
                  </a:lnTo>
                  <a:cubicBezTo>
                    <a:pt x="67206" y="69871"/>
                    <a:pt x="70581" y="66528"/>
                    <a:pt x="73183" y="62622"/>
                  </a:cubicBezTo>
                  <a:lnTo>
                    <a:pt x="79300" y="65134"/>
                  </a:lnTo>
                  <a:cubicBezTo>
                    <a:pt x="80824" y="65742"/>
                    <a:pt x="82558" y="65016"/>
                    <a:pt x="83179" y="63508"/>
                  </a:cubicBezTo>
                  <a:lnTo>
                    <a:pt x="86312" y="56121"/>
                  </a:lnTo>
                  <a:cubicBezTo>
                    <a:pt x="86926" y="54611"/>
                    <a:pt x="86193" y="52894"/>
                    <a:pt x="84671" y="52279"/>
                  </a:cubicBezTo>
                  <a:lnTo>
                    <a:pt x="78479" y="49767"/>
                  </a:lnTo>
                  <a:cubicBezTo>
                    <a:pt x="79449" y="45163"/>
                    <a:pt x="79449" y="40410"/>
                    <a:pt x="78479" y="35805"/>
                  </a:cubicBezTo>
                  <a:lnTo>
                    <a:pt x="84671" y="33293"/>
                  </a:lnTo>
                  <a:cubicBezTo>
                    <a:pt x="86193" y="32679"/>
                    <a:pt x="86926" y="30961"/>
                    <a:pt x="86312" y="29452"/>
                  </a:cubicBezTo>
                  <a:lnTo>
                    <a:pt x="83179" y="22064"/>
                  </a:lnTo>
                  <a:cubicBezTo>
                    <a:pt x="82558" y="20557"/>
                    <a:pt x="80824" y="19830"/>
                    <a:pt x="79300" y="20439"/>
                  </a:cubicBezTo>
                  <a:lnTo>
                    <a:pt x="73183" y="22951"/>
                  </a:lnTo>
                  <a:cubicBezTo>
                    <a:pt x="70559" y="19082"/>
                    <a:pt x="67187" y="15768"/>
                    <a:pt x="63262" y="13199"/>
                  </a:cubicBezTo>
                  <a:lnTo>
                    <a:pt x="65798" y="7067"/>
                  </a:lnTo>
                  <a:cubicBezTo>
                    <a:pt x="66361" y="5538"/>
                    <a:pt x="65603" y="3842"/>
                    <a:pt x="64082" y="3226"/>
                  </a:cubicBezTo>
                  <a:lnTo>
                    <a:pt x="56623" y="197"/>
                  </a:lnTo>
                  <a:cubicBezTo>
                    <a:pt x="55160" y="-367"/>
                    <a:pt x="53510" y="320"/>
                    <a:pt x="52893" y="1748"/>
                  </a:cubicBezTo>
                  <a:lnTo>
                    <a:pt x="50357" y="7880"/>
                  </a:lnTo>
                  <a:cubicBezTo>
                    <a:pt x="45707" y="6920"/>
                    <a:pt x="40907" y="6920"/>
                    <a:pt x="36258" y="7880"/>
                  </a:cubicBezTo>
                  <a:lnTo>
                    <a:pt x="33647" y="1896"/>
                  </a:lnTo>
                  <a:cubicBezTo>
                    <a:pt x="32998" y="418"/>
                    <a:pt x="31272" y="-273"/>
                    <a:pt x="29768" y="345"/>
                  </a:cubicBezTo>
                  <a:lnTo>
                    <a:pt x="22309" y="3374"/>
                  </a:lnTo>
                  <a:cubicBezTo>
                    <a:pt x="20787" y="3988"/>
                    <a:pt x="20053" y="5705"/>
                    <a:pt x="20667" y="7215"/>
                  </a:cubicBezTo>
                  <a:lnTo>
                    <a:pt x="23204" y="13347"/>
                  </a:lnTo>
                  <a:cubicBezTo>
                    <a:pt x="19301" y="15919"/>
                    <a:pt x="15954" y="19234"/>
                    <a:pt x="13357" y="23098"/>
                  </a:cubicBezTo>
                  <a:lnTo>
                    <a:pt x="7166" y="20587"/>
                  </a:lnTo>
                  <a:cubicBezTo>
                    <a:pt x="5641" y="19978"/>
                    <a:pt x="3907" y="20705"/>
                    <a:pt x="3287" y="22212"/>
                  </a:cubicBezTo>
                  <a:lnTo>
                    <a:pt x="228" y="29599"/>
                  </a:lnTo>
                  <a:cubicBezTo>
                    <a:pt x="-341" y="31048"/>
                    <a:pt x="352" y="32682"/>
                    <a:pt x="1795" y="33293"/>
                  </a:cubicBezTo>
                  <a:close/>
                  <a:moveTo>
                    <a:pt x="33274" y="19109"/>
                  </a:moveTo>
                  <a:cubicBezTo>
                    <a:pt x="46511" y="13654"/>
                    <a:pt x="61706" y="19858"/>
                    <a:pt x="67215" y="32967"/>
                  </a:cubicBezTo>
                  <a:cubicBezTo>
                    <a:pt x="72723" y="46076"/>
                    <a:pt x="66458" y="61125"/>
                    <a:pt x="53221" y="66580"/>
                  </a:cubicBezTo>
                  <a:cubicBezTo>
                    <a:pt x="39985" y="72035"/>
                    <a:pt x="24789" y="65831"/>
                    <a:pt x="19281" y="52722"/>
                  </a:cubicBezTo>
                  <a:cubicBezTo>
                    <a:pt x="19271" y="52698"/>
                    <a:pt x="19260" y="52673"/>
                    <a:pt x="19250" y="52649"/>
                  </a:cubicBezTo>
                  <a:cubicBezTo>
                    <a:pt x="13795" y="39552"/>
                    <a:pt x="20066" y="24552"/>
                    <a:pt x="33274" y="19109"/>
                  </a:cubicBezTo>
                  <a:close/>
                </a:path>
              </a:pathLst>
            </a:custGeom>
            <a:grpFill/>
            <a:ln w="7269" cap="flat">
              <a:noFill/>
              <a:prstDash val="solid"/>
              <a:miter/>
            </a:ln>
          </p:spPr>
          <p:txBody>
            <a:bodyPr rtlCol="0" anchor="ctr"/>
            <a:lstStyle/>
            <a:p>
              <a:endParaRPr lang="en-US" sz="1588" dirty="0">
                <a:latin typeface="Noto Sans" panose="020B0502040504020204" pitchFamily="34" charset="0"/>
              </a:endParaRPr>
            </a:p>
          </p:txBody>
        </p:sp>
      </p:grpSp>
      <p:sp>
        <p:nvSpPr>
          <p:cNvPr id="64" name="Rectangle 63">
            <a:extLst>
              <a:ext uri="{FF2B5EF4-FFF2-40B4-BE49-F238E27FC236}">
                <a16:creationId xmlns:a16="http://schemas.microsoft.com/office/drawing/2014/main" id="{B5F50A46-A311-4683-AE9D-C965A21BFEE7}"/>
              </a:ext>
            </a:extLst>
          </p:cNvPr>
          <p:cNvSpPr/>
          <p:nvPr/>
        </p:nvSpPr>
        <p:spPr>
          <a:xfrm>
            <a:off x="1974715" y="4154825"/>
            <a:ext cx="9743022" cy="50768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Noto Sans" panose="020B0502040504020204" pitchFamily="34" charset="0"/>
                <a:cs typeface="Noto Sans" panose="020B0502040504020204" pitchFamily="34" charset="0"/>
              </a:rPr>
              <a:t>Procurement has centralized activities and staff leading to business unit partners feeling abandoned and uncertain about how to access procurement services.   </a:t>
            </a:r>
          </a:p>
        </p:txBody>
      </p:sp>
      <p:sp>
        <p:nvSpPr>
          <p:cNvPr id="65" name="Rectangle 64">
            <a:extLst>
              <a:ext uri="{FF2B5EF4-FFF2-40B4-BE49-F238E27FC236}">
                <a16:creationId xmlns:a16="http://schemas.microsoft.com/office/drawing/2014/main" id="{5EB59347-AA8B-46E9-B2D0-63E76391FB8C}"/>
              </a:ext>
            </a:extLst>
          </p:cNvPr>
          <p:cNvSpPr/>
          <p:nvPr/>
        </p:nvSpPr>
        <p:spPr>
          <a:xfrm>
            <a:off x="1756487" y="4772526"/>
            <a:ext cx="9961249" cy="841256"/>
          </a:xfrm>
          <a:prstGeom prst="rect">
            <a:avLst/>
          </a:prstGeom>
        </p:spPr>
        <p:txBody>
          <a:bodyPr wrap="square">
            <a:spAutoFit/>
          </a:bodyPr>
          <a:lstStyle/>
          <a:p>
            <a:pPr marL="322747" indent="-166416">
              <a:spcBef>
                <a:spcPts val="221"/>
              </a:spcBef>
              <a:spcAft>
                <a:spcPts val="221"/>
              </a:spcAft>
              <a:buClr>
                <a:schemeClr val="accent4">
                  <a:lumMod val="75000"/>
                </a:schemeClr>
              </a:buClr>
              <a:buSzPct val="135000"/>
              <a:buFont typeface="Wingdings" pitchFamily="2" charset="2"/>
              <a:buChar char="§"/>
            </a:pPr>
            <a:r>
              <a:rPr lang="en-US" sz="1400" dirty="0">
                <a:solidFill>
                  <a:srgbClr val="5F6062"/>
                </a:solidFill>
                <a:latin typeface="Noto Sans" panose="020B0502040504020204" pitchFamily="34" charset="0"/>
                <a:cs typeface="Noto Sans" panose="020B0502040504020204" pitchFamily="34" charset="0"/>
              </a:rPr>
              <a:t>“Who do I call to expedite my material now that procurement has taken Jim?”</a:t>
            </a:r>
          </a:p>
          <a:p>
            <a:pPr marL="322747" indent="-166416">
              <a:spcBef>
                <a:spcPts val="221"/>
              </a:spcBef>
              <a:spcAft>
                <a:spcPts val="221"/>
              </a:spcAft>
              <a:buClr>
                <a:schemeClr val="accent4">
                  <a:lumMod val="75000"/>
                </a:schemeClr>
              </a:buClr>
              <a:buSzPct val="135000"/>
              <a:buFont typeface="Wingdings" pitchFamily="2" charset="2"/>
              <a:buChar char="§"/>
            </a:pPr>
            <a:r>
              <a:rPr lang="en-US" sz="1400" dirty="0">
                <a:solidFill>
                  <a:srgbClr val="5F6062"/>
                </a:solidFill>
                <a:latin typeface="Noto Sans" panose="020B0502040504020204" pitchFamily="34" charset="0"/>
                <a:cs typeface="Noto Sans" panose="020B0502040504020204" pitchFamily="34" charset="0"/>
              </a:rPr>
              <a:t>“Is this a new vendor or do they have a contract in place? Is it current or expiring soon? How do I find out?”</a:t>
            </a:r>
          </a:p>
          <a:p>
            <a:pPr marL="322747" indent="-166416">
              <a:spcBef>
                <a:spcPts val="221"/>
              </a:spcBef>
              <a:spcAft>
                <a:spcPts val="221"/>
              </a:spcAft>
              <a:buClr>
                <a:schemeClr val="accent4">
                  <a:lumMod val="75000"/>
                </a:schemeClr>
              </a:buClr>
              <a:buSzPct val="135000"/>
              <a:buFont typeface="Wingdings" pitchFamily="2" charset="2"/>
              <a:buChar char="§"/>
            </a:pPr>
            <a:r>
              <a:rPr lang="en-US" sz="1400" dirty="0">
                <a:solidFill>
                  <a:srgbClr val="5F6062"/>
                </a:solidFill>
                <a:latin typeface="Noto Sans" panose="020B0502040504020204" pitchFamily="34" charset="0"/>
                <a:cs typeface="Noto Sans" panose="020B0502040504020204" pitchFamily="34" charset="0"/>
              </a:rPr>
              <a:t>“How do I access our Supply Chain function to even start a sourcing event?</a:t>
            </a:r>
          </a:p>
        </p:txBody>
      </p:sp>
      <p:sp>
        <p:nvSpPr>
          <p:cNvPr id="66" name="TextBox 65">
            <a:extLst>
              <a:ext uri="{FF2B5EF4-FFF2-40B4-BE49-F238E27FC236}">
                <a16:creationId xmlns:a16="http://schemas.microsoft.com/office/drawing/2014/main" id="{414FC280-2141-427C-A2F4-FEFBE41B13E3}"/>
              </a:ext>
            </a:extLst>
          </p:cNvPr>
          <p:cNvSpPr txBox="1"/>
          <p:nvPr/>
        </p:nvSpPr>
        <p:spPr>
          <a:xfrm>
            <a:off x="198890" y="4801740"/>
            <a:ext cx="1363684" cy="738664"/>
          </a:xfrm>
          <a:prstGeom prst="rect">
            <a:avLst/>
          </a:prstGeom>
        </p:spPr>
        <p:txBody>
          <a:bodyPr wrap="square" rtlCol="0">
            <a:spAutoFit/>
          </a:bodyPr>
          <a:lstStyle/>
          <a:p>
            <a:pPr marL="156330" algn="ctr">
              <a:spcBef>
                <a:spcPts val="221"/>
              </a:spcBef>
              <a:spcAft>
                <a:spcPts val="221"/>
              </a:spcAft>
              <a:buClr>
                <a:srgbClr val="26BCD7"/>
              </a:buClr>
              <a:buSzPct val="135000"/>
            </a:pPr>
            <a:r>
              <a:rPr lang="en-US" sz="1400" b="1" dirty="0">
                <a:solidFill>
                  <a:schemeClr val="accent4">
                    <a:lumMod val="75000"/>
                  </a:schemeClr>
                </a:solidFill>
                <a:latin typeface="Noto Sans" panose="020B0502040504020204" pitchFamily="34" charset="0"/>
              </a:rPr>
              <a:t>Uncertain Service Access</a:t>
            </a:r>
          </a:p>
        </p:txBody>
      </p:sp>
      <p:sp>
        <p:nvSpPr>
          <p:cNvPr id="26" name="Rectangle 25">
            <a:extLst>
              <a:ext uri="{FF2B5EF4-FFF2-40B4-BE49-F238E27FC236}">
                <a16:creationId xmlns:a16="http://schemas.microsoft.com/office/drawing/2014/main" id="{21737A3F-A9D0-4BD4-9CB4-A17FC166E5C8}"/>
              </a:ext>
            </a:extLst>
          </p:cNvPr>
          <p:cNvSpPr/>
          <p:nvPr/>
        </p:nvSpPr>
        <p:spPr>
          <a:xfrm>
            <a:off x="1741585" y="3117590"/>
            <a:ext cx="9908266" cy="841256"/>
          </a:xfrm>
          <a:prstGeom prst="rect">
            <a:avLst/>
          </a:prstGeom>
        </p:spPr>
        <p:txBody>
          <a:bodyPr wrap="square">
            <a:spAutoFit/>
          </a:bodyPr>
          <a:lstStyle/>
          <a:p>
            <a:pPr marL="322747" indent="-166416">
              <a:spcBef>
                <a:spcPts val="221"/>
              </a:spcBef>
              <a:spcAft>
                <a:spcPts val="221"/>
              </a:spcAft>
              <a:buClr>
                <a:schemeClr val="accent5">
                  <a:lumMod val="75000"/>
                </a:schemeClr>
              </a:buClr>
              <a:buSzPct val="135000"/>
              <a:buFont typeface="Wingdings" pitchFamily="2" charset="2"/>
              <a:buChar char="§"/>
            </a:pPr>
            <a:r>
              <a:rPr lang="en-US" sz="1400" dirty="0">
                <a:solidFill>
                  <a:srgbClr val="5F6062"/>
                </a:solidFill>
                <a:latin typeface="Noto Sans" panose="020B0502040504020204" pitchFamily="34" charset="0"/>
                <a:cs typeface="Noto Sans" panose="020B0502040504020204" pitchFamily="34" charset="0"/>
              </a:rPr>
              <a:t>“Submitting a request is painful”</a:t>
            </a:r>
          </a:p>
          <a:p>
            <a:pPr marL="322747" indent="-166416">
              <a:spcBef>
                <a:spcPts val="221"/>
              </a:spcBef>
              <a:spcAft>
                <a:spcPts val="221"/>
              </a:spcAft>
              <a:buClr>
                <a:schemeClr val="accent5">
                  <a:lumMod val="75000"/>
                </a:schemeClr>
              </a:buClr>
              <a:buSzPct val="135000"/>
              <a:buFont typeface="Wingdings" pitchFamily="2" charset="2"/>
              <a:buChar char="§"/>
            </a:pPr>
            <a:r>
              <a:rPr lang="en-US" sz="1400" dirty="0">
                <a:solidFill>
                  <a:srgbClr val="5F6062"/>
                </a:solidFill>
                <a:latin typeface="Noto Sans" panose="020B0502040504020204" pitchFamily="34" charset="0"/>
                <a:cs typeface="Noto Sans" panose="020B0502040504020204" pitchFamily="34" charset="0"/>
              </a:rPr>
              <a:t>“I have to go through too many hoops to get an answer”</a:t>
            </a:r>
          </a:p>
          <a:p>
            <a:pPr marL="322747" indent="-166416">
              <a:spcBef>
                <a:spcPts val="221"/>
              </a:spcBef>
              <a:spcAft>
                <a:spcPts val="221"/>
              </a:spcAft>
              <a:buClr>
                <a:schemeClr val="accent5">
                  <a:lumMod val="75000"/>
                </a:schemeClr>
              </a:buClr>
              <a:buSzPct val="135000"/>
              <a:buFont typeface="Wingdings" pitchFamily="2" charset="2"/>
              <a:buChar char="§"/>
            </a:pPr>
            <a:r>
              <a:rPr lang="en-US" sz="1400" dirty="0">
                <a:solidFill>
                  <a:srgbClr val="5F6062"/>
                </a:solidFill>
                <a:latin typeface="Noto Sans" panose="020B0502040504020204" pitchFamily="34" charset="0"/>
                <a:cs typeface="Noto Sans" panose="020B0502040504020204" pitchFamily="34" charset="0"/>
              </a:rPr>
              <a:t>“My workday is consumed by administrative tasks which keeps me from being more strategic:”</a:t>
            </a:r>
          </a:p>
        </p:txBody>
      </p:sp>
      <p:sp>
        <p:nvSpPr>
          <p:cNvPr id="31" name="TextBox 30">
            <a:extLst>
              <a:ext uri="{FF2B5EF4-FFF2-40B4-BE49-F238E27FC236}">
                <a16:creationId xmlns:a16="http://schemas.microsoft.com/office/drawing/2014/main" id="{2235919D-40D4-4AFE-B9D3-F98301208A32}"/>
              </a:ext>
            </a:extLst>
          </p:cNvPr>
          <p:cNvSpPr txBox="1"/>
          <p:nvPr/>
        </p:nvSpPr>
        <p:spPr>
          <a:xfrm>
            <a:off x="-36120" y="3279029"/>
            <a:ext cx="1792608" cy="523220"/>
          </a:xfrm>
          <a:prstGeom prst="rect">
            <a:avLst/>
          </a:prstGeom>
        </p:spPr>
        <p:txBody>
          <a:bodyPr wrap="square" rtlCol="0">
            <a:spAutoFit/>
          </a:bodyPr>
          <a:lstStyle/>
          <a:p>
            <a:pPr marL="156330" algn="ctr">
              <a:spcBef>
                <a:spcPts val="221"/>
              </a:spcBef>
              <a:spcAft>
                <a:spcPts val="221"/>
              </a:spcAft>
              <a:buClr>
                <a:srgbClr val="26BCD7"/>
              </a:buClr>
              <a:buSzPct val="135000"/>
            </a:pPr>
            <a:r>
              <a:rPr lang="en-US" sz="1400" b="1" dirty="0">
                <a:solidFill>
                  <a:schemeClr val="accent5">
                    <a:lumMod val="75000"/>
                  </a:schemeClr>
                </a:solidFill>
                <a:latin typeface="Noto Sans" panose="020B0502040504020204" pitchFamily="34" charset="0"/>
              </a:rPr>
              <a:t>Activity Without Achievement</a:t>
            </a:r>
          </a:p>
        </p:txBody>
      </p:sp>
      <p:sp>
        <p:nvSpPr>
          <p:cNvPr id="76" name="Rectangle 75">
            <a:extLst>
              <a:ext uri="{FF2B5EF4-FFF2-40B4-BE49-F238E27FC236}">
                <a16:creationId xmlns:a16="http://schemas.microsoft.com/office/drawing/2014/main" id="{A3985FED-9258-49ED-A3C7-B1AD54ADF32B}"/>
              </a:ext>
            </a:extLst>
          </p:cNvPr>
          <p:cNvSpPr/>
          <p:nvPr/>
        </p:nvSpPr>
        <p:spPr>
          <a:xfrm>
            <a:off x="1974715" y="2570994"/>
            <a:ext cx="9752994" cy="50768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Noto Sans" panose="020B0502040504020204" pitchFamily="34" charset="0"/>
                <a:cs typeface="Noto Sans" panose="020B0502040504020204" pitchFamily="34" charset="0"/>
              </a:rPr>
              <a:t>Business unit partners and vendors see procurement as requiring steps that cost time, get in the way of what they need to accomplish, and are not rooted in an understanding of the business.</a:t>
            </a:r>
          </a:p>
        </p:txBody>
      </p:sp>
      <p:grpSp>
        <p:nvGrpSpPr>
          <p:cNvPr id="79" name="Graphic 631">
            <a:extLst>
              <a:ext uri="{FF2B5EF4-FFF2-40B4-BE49-F238E27FC236}">
                <a16:creationId xmlns:a16="http://schemas.microsoft.com/office/drawing/2014/main" id="{2AF0C7CD-2575-41BF-B08D-05FC24D6E80D}"/>
              </a:ext>
            </a:extLst>
          </p:cNvPr>
          <p:cNvGrpSpPr>
            <a:grpSpLocks noChangeAspect="1"/>
          </p:cNvGrpSpPr>
          <p:nvPr/>
        </p:nvGrpSpPr>
        <p:grpSpPr>
          <a:xfrm>
            <a:off x="706556" y="2774684"/>
            <a:ext cx="393162" cy="451055"/>
            <a:chOff x="7476317" y="3531018"/>
            <a:chExt cx="600074" cy="904972"/>
          </a:xfrm>
          <a:solidFill>
            <a:schemeClr val="accent5">
              <a:lumMod val="50000"/>
            </a:schemeClr>
          </a:solidFill>
        </p:grpSpPr>
        <p:sp>
          <p:nvSpPr>
            <p:cNvPr id="80" name="Freeform 633">
              <a:extLst>
                <a:ext uri="{FF2B5EF4-FFF2-40B4-BE49-F238E27FC236}">
                  <a16:creationId xmlns:a16="http://schemas.microsoft.com/office/drawing/2014/main" id="{76A3A2BF-484C-4CE3-A448-ED6EA3925CD7}"/>
                </a:ext>
              </a:extLst>
            </p:cNvPr>
            <p:cNvSpPr/>
            <p:nvPr/>
          </p:nvSpPr>
          <p:spPr>
            <a:xfrm>
              <a:off x="7476317" y="3531018"/>
              <a:ext cx="600074" cy="904972"/>
            </a:xfrm>
            <a:custGeom>
              <a:avLst/>
              <a:gdLst>
                <a:gd name="connsiteX0" fmla="*/ 428728 w 600075"/>
                <a:gd name="connsiteY0" fmla="*/ 379905 h 904973"/>
                <a:gd name="connsiteX1" fmla="*/ 428728 w 600075"/>
                <a:gd name="connsiteY1" fmla="*/ 379905 h 904973"/>
                <a:gd name="connsiteX2" fmla="*/ 591606 w 600075"/>
                <a:gd name="connsiteY2" fmla="*/ 121611 h 904973"/>
                <a:gd name="connsiteX3" fmla="*/ 591606 w 600075"/>
                <a:gd name="connsiteY3" fmla="*/ 67878 h 904973"/>
                <a:gd name="connsiteX4" fmla="*/ 604941 w 600075"/>
                <a:gd name="connsiteY4" fmla="*/ 46196 h 904973"/>
                <a:gd name="connsiteX5" fmla="*/ 604941 w 600075"/>
                <a:gd name="connsiteY5" fmla="*/ 23572 h 904973"/>
                <a:gd name="connsiteX6" fmla="*/ 582090 w 600075"/>
                <a:gd name="connsiteY6" fmla="*/ 5 h 904973"/>
                <a:gd name="connsiteX7" fmla="*/ 581128 w 600075"/>
                <a:gd name="connsiteY7" fmla="*/ 5 h 904973"/>
                <a:gd name="connsiteX8" fmla="*/ 23916 w 600075"/>
                <a:gd name="connsiteY8" fmla="*/ 5 h 904973"/>
                <a:gd name="connsiteX9" fmla="*/ 103 w 600075"/>
                <a:gd name="connsiteY9" fmla="*/ 22620 h 904973"/>
                <a:gd name="connsiteX10" fmla="*/ 103 w 600075"/>
                <a:gd name="connsiteY10" fmla="*/ 23572 h 904973"/>
                <a:gd name="connsiteX11" fmla="*/ 103 w 600075"/>
                <a:gd name="connsiteY11" fmla="*/ 46196 h 904973"/>
                <a:gd name="connsiteX12" fmla="*/ 13438 w 600075"/>
                <a:gd name="connsiteY12" fmla="*/ 67878 h 904973"/>
                <a:gd name="connsiteX13" fmla="*/ 13438 w 600075"/>
                <a:gd name="connsiteY13" fmla="*/ 121611 h 904973"/>
                <a:gd name="connsiteX14" fmla="*/ 176316 w 600075"/>
                <a:gd name="connsiteY14" fmla="*/ 378963 h 904973"/>
                <a:gd name="connsiteX15" fmla="*/ 176316 w 600075"/>
                <a:gd name="connsiteY15" fmla="*/ 378963 h 904973"/>
                <a:gd name="connsiteX16" fmla="*/ 232513 w 600075"/>
                <a:gd name="connsiteY16" fmla="*/ 454377 h 904973"/>
                <a:gd name="connsiteX17" fmla="*/ 232513 w 600075"/>
                <a:gd name="connsiteY17" fmla="*/ 454377 h 904973"/>
                <a:gd name="connsiteX18" fmla="*/ 176316 w 600075"/>
                <a:gd name="connsiteY18" fmla="*/ 529791 h 904973"/>
                <a:gd name="connsiteX19" fmla="*/ 176316 w 600075"/>
                <a:gd name="connsiteY19" fmla="*/ 529791 h 904973"/>
                <a:gd name="connsiteX20" fmla="*/ 13438 w 600075"/>
                <a:gd name="connsiteY20" fmla="*/ 787143 h 904973"/>
                <a:gd name="connsiteX21" fmla="*/ 13438 w 600075"/>
                <a:gd name="connsiteY21" fmla="*/ 841819 h 904973"/>
                <a:gd name="connsiteX22" fmla="*/ 103 w 600075"/>
                <a:gd name="connsiteY22" fmla="*/ 863500 h 904973"/>
                <a:gd name="connsiteX23" fmla="*/ 103 w 600075"/>
                <a:gd name="connsiteY23" fmla="*/ 886125 h 904973"/>
                <a:gd name="connsiteX24" fmla="*/ 22953 w 600075"/>
                <a:gd name="connsiteY24" fmla="*/ 909692 h 904973"/>
                <a:gd name="connsiteX25" fmla="*/ 23916 w 600075"/>
                <a:gd name="connsiteY25" fmla="*/ 909692 h 904973"/>
                <a:gd name="connsiteX26" fmla="*/ 581128 w 600075"/>
                <a:gd name="connsiteY26" fmla="*/ 909692 h 904973"/>
                <a:gd name="connsiteX27" fmla="*/ 604941 w 600075"/>
                <a:gd name="connsiteY27" fmla="*/ 887077 h 904973"/>
                <a:gd name="connsiteX28" fmla="*/ 604941 w 600075"/>
                <a:gd name="connsiteY28" fmla="*/ 886125 h 904973"/>
                <a:gd name="connsiteX29" fmla="*/ 604941 w 600075"/>
                <a:gd name="connsiteY29" fmla="*/ 863500 h 904973"/>
                <a:gd name="connsiteX30" fmla="*/ 591606 w 600075"/>
                <a:gd name="connsiteY30" fmla="*/ 841819 h 904973"/>
                <a:gd name="connsiteX31" fmla="*/ 591606 w 600075"/>
                <a:gd name="connsiteY31" fmla="*/ 788086 h 904973"/>
                <a:gd name="connsiteX32" fmla="*/ 428728 w 600075"/>
                <a:gd name="connsiteY32" fmla="*/ 530734 h 904973"/>
                <a:gd name="connsiteX33" fmla="*/ 428728 w 600075"/>
                <a:gd name="connsiteY33" fmla="*/ 530734 h 904973"/>
                <a:gd name="connsiteX34" fmla="*/ 372531 w 600075"/>
                <a:gd name="connsiteY34" fmla="*/ 455320 h 904973"/>
                <a:gd name="connsiteX35" fmla="*/ 372531 w 600075"/>
                <a:gd name="connsiteY35" fmla="*/ 455320 h 904973"/>
                <a:gd name="connsiteX36" fmla="*/ 428728 w 600075"/>
                <a:gd name="connsiteY36" fmla="*/ 379905 h 904973"/>
                <a:gd name="connsiteX37" fmla="*/ 339193 w 600075"/>
                <a:gd name="connsiteY37" fmla="*/ 455320 h 904973"/>
                <a:gd name="connsiteX38" fmla="*/ 395391 w 600075"/>
                <a:gd name="connsiteY38" fmla="*/ 548645 h 904973"/>
                <a:gd name="connsiteX39" fmla="*/ 413488 w 600075"/>
                <a:gd name="connsiteY39" fmla="*/ 559957 h 904973"/>
                <a:gd name="connsiteX40" fmla="*/ 558268 w 600075"/>
                <a:gd name="connsiteY40" fmla="*/ 788086 h 904973"/>
                <a:gd name="connsiteX41" fmla="*/ 558268 w 600075"/>
                <a:gd name="connsiteY41" fmla="*/ 811653 h 904973"/>
                <a:gd name="connsiteX42" fmla="*/ 45823 w 600075"/>
                <a:gd name="connsiteY42" fmla="*/ 811653 h 904973"/>
                <a:gd name="connsiteX43" fmla="*/ 45823 w 600075"/>
                <a:gd name="connsiteY43" fmla="*/ 788086 h 904973"/>
                <a:gd name="connsiteX44" fmla="*/ 190603 w 600075"/>
                <a:gd name="connsiteY44" fmla="*/ 559957 h 904973"/>
                <a:gd name="connsiteX45" fmla="*/ 208701 w 600075"/>
                <a:gd name="connsiteY45" fmla="*/ 548645 h 904973"/>
                <a:gd name="connsiteX46" fmla="*/ 264898 w 600075"/>
                <a:gd name="connsiteY46" fmla="*/ 455320 h 904973"/>
                <a:gd name="connsiteX47" fmla="*/ 264898 w 600075"/>
                <a:gd name="connsiteY47" fmla="*/ 455320 h 904973"/>
                <a:gd name="connsiteX48" fmla="*/ 208701 w 600075"/>
                <a:gd name="connsiteY48" fmla="*/ 361994 h 904973"/>
                <a:gd name="connsiteX49" fmla="*/ 190603 w 600075"/>
                <a:gd name="connsiteY49" fmla="*/ 350682 h 904973"/>
                <a:gd name="connsiteX50" fmla="*/ 45823 w 600075"/>
                <a:gd name="connsiteY50" fmla="*/ 121611 h 904973"/>
                <a:gd name="connsiteX51" fmla="*/ 45823 w 600075"/>
                <a:gd name="connsiteY51" fmla="*/ 98044 h 904973"/>
                <a:gd name="connsiteX52" fmla="*/ 558268 w 600075"/>
                <a:gd name="connsiteY52" fmla="*/ 98044 h 904973"/>
                <a:gd name="connsiteX53" fmla="*/ 558268 w 600075"/>
                <a:gd name="connsiteY53" fmla="*/ 121611 h 904973"/>
                <a:gd name="connsiteX54" fmla="*/ 413488 w 600075"/>
                <a:gd name="connsiteY54" fmla="*/ 349739 h 904973"/>
                <a:gd name="connsiteX55" fmla="*/ 395391 w 600075"/>
                <a:gd name="connsiteY55" fmla="*/ 361052 h 904973"/>
                <a:gd name="connsiteX56" fmla="*/ 339193 w 600075"/>
                <a:gd name="connsiteY56" fmla="*/ 455320 h 90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0075" h="904973">
                  <a:moveTo>
                    <a:pt x="428728" y="379905"/>
                  </a:moveTo>
                  <a:lnTo>
                    <a:pt x="428728" y="379905"/>
                  </a:lnTo>
                  <a:cubicBezTo>
                    <a:pt x="528391" y="331640"/>
                    <a:pt x="591588" y="231422"/>
                    <a:pt x="591606" y="121611"/>
                  </a:cubicBezTo>
                  <a:lnTo>
                    <a:pt x="591606" y="67878"/>
                  </a:lnTo>
                  <a:cubicBezTo>
                    <a:pt x="600151" y="64073"/>
                    <a:pt x="605451" y="55457"/>
                    <a:pt x="604941" y="46196"/>
                  </a:cubicBezTo>
                  <a:lnTo>
                    <a:pt x="604941" y="23572"/>
                  </a:lnTo>
                  <a:cubicBezTo>
                    <a:pt x="605206" y="10819"/>
                    <a:pt x="594976" y="268"/>
                    <a:pt x="582090" y="5"/>
                  </a:cubicBezTo>
                  <a:cubicBezTo>
                    <a:pt x="581770" y="-2"/>
                    <a:pt x="581449" y="-2"/>
                    <a:pt x="581128" y="5"/>
                  </a:cubicBezTo>
                  <a:lnTo>
                    <a:pt x="23916" y="5"/>
                  </a:lnTo>
                  <a:cubicBezTo>
                    <a:pt x="11030" y="-258"/>
                    <a:pt x="369" y="9867"/>
                    <a:pt x="103" y="22620"/>
                  </a:cubicBezTo>
                  <a:cubicBezTo>
                    <a:pt x="96" y="22937"/>
                    <a:pt x="96" y="23255"/>
                    <a:pt x="103" y="23572"/>
                  </a:cubicBezTo>
                  <a:lnTo>
                    <a:pt x="103" y="46196"/>
                  </a:lnTo>
                  <a:cubicBezTo>
                    <a:pt x="169" y="55304"/>
                    <a:pt x="5294" y="63637"/>
                    <a:pt x="13438" y="67878"/>
                  </a:cubicBezTo>
                  <a:lnTo>
                    <a:pt x="13438" y="121611"/>
                  </a:lnTo>
                  <a:cubicBezTo>
                    <a:pt x="13479" y="231179"/>
                    <a:pt x="76724" y="331108"/>
                    <a:pt x="176316" y="378963"/>
                  </a:cubicBezTo>
                  <a:lnTo>
                    <a:pt x="176316" y="378963"/>
                  </a:lnTo>
                  <a:cubicBezTo>
                    <a:pt x="210606" y="397816"/>
                    <a:pt x="232513" y="424211"/>
                    <a:pt x="232513" y="454377"/>
                  </a:cubicBezTo>
                  <a:lnTo>
                    <a:pt x="232513" y="454377"/>
                  </a:lnTo>
                  <a:cubicBezTo>
                    <a:pt x="232513" y="483600"/>
                    <a:pt x="210606" y="510938"/>
                    <a:pt x="176316" y="529791"/>
                  </a:cubicBezTo>
                  <a:lnTo>
                    <a:pt x="176316" y="529791"/>
                  </a:lnTo>
                  <a:cubicBezTo>
                    <a:pt x="76724" y="577646"/>
                    <a:pt x="13479" y="677575"/>
                    <a:pt x="13438" y="787143"/>
                  </a:cubicBezTo>
                  <a:lnTo>
                    <a:pt x="13438" y="841819"/>
                  </a:lnTo>
                  <a:cubicBezTo>
                    <a:pt x="4610" y="845300"/>
                    <a:pt x="-827" y="854141"/>
                    <a:pt x="103" y="863500"/>
                  </a:cubicBezTo>
                  <a:lnTo>
                    <a:pt x="103" y="886125"/>
                  </a:lnTo>
                  <a:cubicBezTo>
                    <a:pt x="-163" y="898877"/>
                    <a:pt x="10068" y="909429"/>
                    <a:pt x="22953" y="909692"/>
                  </a:cubicBezTo>
                  <a:cubicBezTo>
                    <a:pt x="23274" y="909698"/>
                    <a:pt x="23595" y="909698"/>
                    <a:pt x="23916" y="909692"/>
                  </a:cubicBezTo>
                  <a:lnTo>
                    <a:pt x="581128" y="909692"/>
                  </a:lnTo>
                  <a:cubicBezTo>
                    <a:pt x="594014" y="909955"/>
                    <a:pt x="604675" y="899830"/>
                    <a:pt x="604941" y="887077"/>
                  </a:cubicBezTo>
                  <a:cubicBezTo>
                    <a:pt x="604947" y="886760"/>
                    <a:pt x="604947" y="886442"/>
                    <a:pt x="604941" y="886125"/>
                  </a:cubicBezTo>
                  <a:lnTo>
                    <a:pt x="604941" y="863500"/>
                  </a:lnTo>
                  <a:cubicBezTo>
                    <a:pt x="604875" y="854392"/>
                    <a:pt x="599750" y="846060"/>
                    <a:pt x="591606" y="841819"/>
                  </a:cubicBezTo>
                  <a:lnTo>
                    <a:pt x="591606" y="788086"/>
                  </a:lnTo>
                  <a:cubicBezTo>
                    <a:pt x="591565" y="678518"/>
                    <a:pt x="528320" y="578589"/>
                    <a:pt x="428728" y="530734"/>
                  </a:cubicBezTo>
                  <a:lnTo>
                    <a:pt x="428728" y="530734"/>
                  </a:lnTo>
                  <a:cubicBezTo>
                    <a:pt x="394438" y="511880"/>
                    <a:pt x="372531" y="485485"/>
                    <a:pt x="372531" y="455320"/>
                  </a:cubicBezTo>
                  <a:lnTo>
                    <a:pt x="372531" y="455320"/>
                  </a:lnTo>
                  <a:cubicBezTo>
                    <a:pt x="371578" y="426097"/>
                    <a:pt x="393486" y="398759"/>
                    <a:pt x="428728" y="379905"/>
                  </a:cubicBezTo>
                  <a:close/>
                  <a:moveTo>
                    <a:pt x="339193" y="455320"/>
                  </a:moveTo>
                  <a:cubicBezTo>
                    <a:pt x="339193" y="490199"/>
                    <a:pt x="359196" y="524135"/>
                    <a:pt x="395391" y="548645"/>
                  </a:cubicBezTo>
                  <a:lnTo>
                    <a:pt x="413488" y="559957"/>
                  </a:lnTo>
                  <a:cubicBezTo>
                    <a:pt x="502412" y="601726"/>
                    <a:pt x="558860" y="690671"/>
                    <a:pt x="558268" y="788086"/>
                  </a:cubicBezTo>
                  <a:lnTo>
                    <a:pt x="558268" y="811653"/>
                  </a:lnTo>
                  <a:lnTo>
                    <a:pt x="45823" y="811653"/>
                  </a:lnTo>
                  <a:lnTo>
                    <a:pt x="45823" y="788086"/>
                  </a:lnTo>
                  <a:cubicBezTo>
                    <a:pt x="45231" y="690671"/>
                    <a:pt x="101679" y="601726"/>
                    <a:pt x="190603" y="559957"/>
                  </a:cubicBezTo>
                  <a:lnTo>
                    <a:pt x="208701" y="548645"/>
                  </a:lnTo>
                  <a:cubicBezTo>
                    <a:pt x="244896" y="524135"/>
                    <a:pt x="264898" y="490199"/>
                    <a:pt x="264898" y="455320"/>
                  </a:cubicBezTo>
                  <a:lnTo>
                    <a:pt x="264898" y="455320"/>
                  </a:lnTo>
                  <a:cubicBezTo>
                    <a:pt x="264898" y="420440"/>
                    <a:pt x="244896" y="386504"/>
                    <a:pt x="208701" y="361994"/>
                  </a:cubicBezTo>
                  <a:lnTo>
                    <a:pt x="190603" y="350682"/>
                  </a:lnTo>
                  <a:cubicBezTo>
                    <a:pt x="101771" y="308319"/>
                    <a:pt x="45446" y="219201"/>
                    <a:pt x="45823" y="121611"/>
                  </a:cubicBezTo>
                  <a:lnTo>
                    <a:pt x="45823" y="98044"/>
                  </a:lnTo>
                  <a:lnTo>
                    <a:pt x="558268" y="98044"/>
                  </a:lnTo>
                  <a:lnTo>
                    <a:pt x="558268" y="121611"/>
                  </a:lnTo>
                  <a:cubicBezTo>
                    <a:pt x="558860" y="219025"/>
                    <a:pt x="502412" y="307970"/>
                    <a:pt x="413488" y="349739"/>
                  </a:cubicBezTo>
                  <a:lnTo>
                    <a:pt x="395391" y="361052"/>
                  </a:lnTo>
                  <a:cubicBezTo>
                    <a:pt x="359196" y="386504"/>
                    <a:pt x="339193" y="420440"/>
                    <a:pt x="339193" y="455320"/>
                  </a:cubicBezTo>
                  <a:close/>
                </a:path>
              </a:pathLst>
            </a:custGeom>
            <a:grpFill/>
            <a:ln w="9525" cap="flat">
              <a:noFill/>
              <a:prstDash val="solid"/>
              <a:miter/>
            </a:ln>
          </p:spPr>
          <p:txBody>
            <a:bodyPr rtlCol="0" anchor="ctr"/>
            <a:lstStyle/>
            <a:p>
              <a:endParaRPr lang="en-US" sz="2000" dirty="0">
                <a:latin typeface="Noto Sans" panose="020B0502040504020204" pitchFamily="34" charset="0"/>
              </a:endParaRPr>
            </a:p>
          </p:txBody>
        </p:sp>
        <p:sp>
          <p:nvSpPr>
            <p:cNvPr id="81" name="Freeform 634">
              <a:extLst>
                <a:ext uri="{FF2B5EF4-FFF2-40B4-BE49-F238E27FC236}">
                  <a16:creationId xmlns:a16="http://schemas.microsoft.com/office/drawing/2014/main" id="{3D1585AF-2ED3-4F25-99EA-F4CF7341B81B}"/>
                </a:ext>
              </a:extLst>
            </p:cNvPr>
            <p:cNvSpPr/>
            <p:nvPr/>
          </p:nvSpPr>
          <p:spPr>
            <a:xfrm>
              <a:off x="7558332" y="4090697"/>
              <a:ext cx="438150" cy="226243"/>
            </a:xfrm>
            <a:custGeom>
              <a:avLst/>
              <a:gdLst>
                <a:gd name="connsiteX0" fmla="*/ 443865 w 438150"/>
                <a:gd name="connsiteY0" fmla="*/ 229346 h 226243"/>
                <a:gd name="connsiteX1" fmla="*/ 321945 w 438150"/>
                <a:gd name="connsiteY1" fmla="*/ 87001 h 226243"/>
                <a:gd name="connsiteX2" fmla="*/ 320993 w 438150"/>
                <a:gd name="connsiteY2" fmla="*/ 86059 h 226243"/>
                <a:gd name="connsiteX3" fmla="*/ 320040 w 438150"/>
                <a:gd name="connsiteY3" fmla="*/ 85116 h 226243"/>
                <a:gd name="connsiteX4" fmla="*/ 300990 w 438150"/>
                <a:gd name="connsiteY4" fmla="*/ 74746 h 226243"/>
                <a:gd name="connsiteX5" fmla="*/ 300990 w 438150"/>
                <a:gd name="connsiteY5" fmla="*/ 74746 h 226243"/>
                <a:gd name="connsiteX6" fmla="*/ 252413 w 438150"/>
                <a:gd name="connsiteY6" fmla="*/ 24784 h 226243"/>
                <a:gd name="connsiteX7" fmla="*/ 252412 w 438150"/>
                <a:gd name="connsiteY7" fmla="*/ 23842 h 226243"/>
                <a:gd name="connsiteX8" fmla="*/ 191453 w 438150"/>
                <a:gd name="connsiteY8" fmla="*/ 22899 h 226243"/>
                <a:gd name="connsiteX9" fmla="*/ 190500 w 438150"/>
                <a:gd name="connsiteY9" fmla="*/ 23842 h 226243"/>
                <a:gd name="connsiteX10" fmla="*/ 189548 w 438150"/>
                <a:gd name="connsiteY10" fmla="*/ 25727 h 226243"/>
                <a:gd name="connsiteX11" fmla="*/ 189548 w 438150"/>
                <a:gd name="connsiteY11" fmla="*/ 25727 h 226243"/>
                <a:gd name="connsiteX12" fmla="*/ 141923 w 438150"/>
                <a:gd name="connsiteY12" fmla="*/ 73804 h 226243"/>
                <a:gd name="connsiteX13" fmla="*/ 141923 w 438150"/>
                <a:gd name="connsiteY13" fmla="*/ 73804 h 226243"/>
                <a:gd name="connsiteX14" fmla="*/ 123825 w 438150"/>
                <a:gd name="connsiteY14" fmla="*/ 85116 h 226243"/>
                <a:gd name="connsiteX15" fmla="*/ 122873 w 438150"/>
                <a:gd name="connsiteY15" fmla="*/ 86059 h 226243"/>
                <a:gd name="connsiteX16" fmla="*/ 121920 w 438150"/>
                <a:gd name="connsiteY16" fmla="*/ 87001 h 226243"/>
                <a:gd name="connsiteX17" fmla="*/ 0 w 438150"/>
                <a:gd name="connsiteY17" fmla="*/ 229346 h 2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8150" h="226243">
                  <a:moveTo>
                    <a:pt x="443865" y="229346"/>
                  </a:moveTo>
                  <a:cubicBezTo>
                    <a:pt x="425534" y="166894"/>
                    <a:pt x="381193" y="115126"/>
                    <a:pt x="321945" y="87001"/>
                  </a:cubicBezTo>
                  <a:lnTo>
                    <a:pt x="320993" y="86059"/>
                  </a:lnTo>
                  <a:lnTo>
                    <a:pt x="320040" y="85116"/>
                  </a:lnTo>
                  <a:lnTo>
                    <a:pt x="300990" y="74746"/>
                  </a:lnTo>
                  <a:lnTo>
                    <a:pt x="300990" y="74746"/>
                  </a:lnTo>
                  <a:cubicBezTo>
                    <a:pt x="281536" y="61532"/>
                    <a:pt x="265007" y="44532"/>
                    <a:pt x="252413" y="24784"/>
                  </a:cubicBezTo>
                  <a:lnTo>
                    <a:pt x="252412" y="23842"/>
                  </a:lnTo>
                  <a:cubicBezTo>
                    <a:pt x="224790" y="-22350"/>
                    <a:pt x="199073" y="10644"/>
                    <a:pt x="191453" y="22899"/>
                  </a:cubicBezTo>
                  <a:cubicBezTo>
                    <a:pt x="191453" y="23420"/>
                    <a:pt x="191026" y="23842"/>
                    <a:pt x="190500" y="23842"/>
                  </a:cubicBezTo>
                  <a:cubicBezTo>
                    <a:pt x="190500" y="24784"/>
                    <a:pt x="189548" y="24784"/>
                    <a:pt x="189548" y="25727"/>
                  </a:cubicBezTo>
                  <a:lnTo>
                    <a:pt x="189548" y="25727"/>
                  </a:lnTo>
                  <a:cubicBezTo>
                    <a:pt x="177224" y="44857"/>
                    <a:pt x="161004" y="61231"/>
                    <a:pt x="141923" y="73804"/>
                  </a:cubicBezTo>
                  <a:lnTo>
                    <a:pt x="141923" y="73804"/>
                  </a:lnTo>
                  <a:lnTo>
                    <a:pt x="123825" y="85116"/>
                  </a:lnTo>
                  <a:lnTo>
                    <a:pt x="122873" y="86059"/>
                  </a:lnTo>
                  <a:lnTo>
                    <a:pt x="121920" y="87001"/>
                  </a:lnTo>
                  <a:cubicBezTo>
                    <a:pt x="62896" y="115413"/>
                    <a:pt x="18654" y="167066"/>
                    <a:pt x="0" y="229346"/>
                  </a:cubicBezTo>
                  <a:close/>
                </a:path>
              </a:pathLst>
            </a:custGeom>
            <a:grpFill/>
            <a:ln w="9525" cap="flat">
              <a:noFill/>
              <a:prstDash val="solid"/>
              <a:miter/>
            </a:ln>
          </p:spPr>
          <p:txBody>
            <a:bodyPr rtlCol="0" anchor="ctr"/>
            <a:lstStyle/>
            <a:p>
              <a:endParaRPr lang="en-US" sz="2000" dirty="0">
                <a:latin typeface="Noto Sans" panose="020B0502040504020204" pitchFamily="34" charset="0"/>
              </a:endParaRPr>
            </a:p>
          </p:txBody>
        </p:sp>
        <p:sp>
          <p:nvSpPr>
            <p:cNvPr id="82" name="Freeform 635">
              <a:extLst>
                <a:ext uri="{FF2B5EF4-FFF2-40B4-BE49-F238E27FC236}">
                  <a16:creationId xmlns:a16="http://schemas.microsoft.com/office/drawing/2014/main" id="{51D5B634-320B-4BFC-A03F-585F60F7646A}"/>
                </a:ext>
              </a:extLst>
            </p:cNvPr>
            <p:cNvSpPr/>
            <p:nvPr/>
          </p:nvSpPr>
          <p:spPr>
            <a:xfrm>
              <a:off x="7617387" y="3809937"/>
              <a:ext cx="314325" cy="131975"/>
            </a:xfrm>
            <a:custGeom>
              <a:avLst/>
              <a:gdLst>
                <a:gd name="connsiteX0" fmla="*/ 0 w 314325"/>
                <a:gd name="connsiteY0" fmla="*/ 8601 h 131975"/>
                <a:gd name="connsiteX1" fmla="*/ 59055 w 314325"/>
                <a:gd name="connsiteY1" fmla="*/ 49136 h 131975"/>
                <a:gd name="connsiteX2" fmla="*/ 60008 w 314325"/>
                <a:gd name="connsiteY2" fmla="*/ 50079 h 131975"/>
                <a:gd name="connsiteX3" fmla="*/ 60960 w 314325"/>
                <a:gd name="connsiteY3" fmla="*/ 51022 h 131975"/>
                <a:gd name="connsiteX4" fmla="*/ 79058 w 314325"/>
                <a:gd name="connsiteY4" fmla="*/ 62334 h 131975"/>
                <a:gd name="connsiteX5" fmla="*/ 79058 w 314325"/>
                <a:gd name="connsiteY5" fmla="*/ 62334 h 131975"/>
                <a:gd name="connsiteX6" fmla="*/ 127635 w 314325"/>
                <a:gd name="connsiteY6" fmla="*/ 112296 h 131975"/>
                <a:gd name="connsiteX7" fmla="*/ 127635 w 314325"/>
                <a:gd name="connsiteY7" fmla="*/ 113239 h 131975"/>
                <a:gd name="connsiteX8" fmla="*/ 188595 w 314325"/>
                <a:gd name="connsiteY8" fmla="*/ 114181 h 131975"/>
                <a:gd name="connsiteX9" fmla="*/ 189547 w 314325"/>
                <a:gd name="connsiteY9" fmla="*/ 113239 h 131975"/>
                <a:gd name="connsiteX10" fmla="*/ 190500 w 314325"/>
                <a:gd name="connsiteY10" fmla="*/ 111353 h 131975"/>
                <a:gd name="connsiteX11" fmla="*/ 190500 w 314325"/>
                <a:gd name="connsiteY11" fmla="*/ 111353 h 131975"/>
                <a:gd name="connsiteX12" fmla="*/ 238125 w 314325"/>
                <a:gd name="connsiteY12" fmla="*/ 63277 h 131975"/>
                <a:gd name="connsiteX13" fmla="*/ 238125 w 314325"/>
                <a:gd name="connsiteY13" fmla="*/ 63276 h 131975"/>
                <a:gd name="connsiteX14" fmla="*/ 256223 w 314325"/>
                <a:gd name="connsiteY14" fmla="*/ 51964 h 131975"/>
                <a:gd name="connsiteX15" fmla="*/ 257175 w 314325"/>
                <a:gd name="connsiteY15" fmla="*/ 51022 h 131975"/>
                <a:gd name="connsiteX16" fmla="*/ 258128 w 314325"/>
                <a:gd name="connsiteY16" fmla="*/ 50079 h 131975"/>
                <a:gd name="connsiteX17" fmla="*/ 317183 w 314325"/>
                <a:gd name="connsiteY17" fmla="*/ 9544 h 131975"/>
                <a:gd name="connsiteX18" fmla="*/ 0 w 314325"/>
                <a:gd name="connsiteY18" fmla="*/ 8601 h 13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4325" h="131975">
                  <a:moveTo>
                    <a:pt x="0" y="8601"/>
                  </a:moveTo>
                  <a:cubicBezTo>
                    <a:pt x="17380" y="25137"/>
                    <a:pt x="37316" y="38821"/>
                    <a:pt x="59055" y="49136"/>
                  </a:cubicBezTo>
                  <a:lnTo>
                    <a:pt x="60008" y="50079"/>
                  </a:lnTo>
                  <a:lnTo>
                    <a:pt x="60960" y="51022"/>
                  </a:lnTo>
                  <a:lnTo>
                    <a:pt x="79058" y="62334"/>
                  </a:lnTo>
                  <a:lnTo>
                    <a:pt x="79058" y="62334"/>
                  </a:lnTo>
                  <a:cubicBezTo>
                    <a:pt x="98512" y="75548"/>
                    <a:pt x="115041" y="92548"/>
                    <a:pt x="127635" y="112296"/>
                  </a:cubicBezTo>
                  <a:lnTo>
                    <a:pt x="127635" y="113239"/>
                  </a:lnTo>
                  <a:cubicBezTo>
                    <a:pt x="155258" y="159430"/>
                    <a:pt x="180975" y="126436"/>
                    <a:pt x="188595" y="114181"/>
                  </a:cubicBezTo>
                  <a:cubicBezTo>
                    <a:pt x="188595" y="113661"/>
                    <a:pt x="189021" y="113239"/>
                    <a:pt x="189547" y="113239"/>
                  </a:cubicBezTo>
                  <a:cubicBezTo>
                    <a:pt x="189548" y="112296"/>
                    <a:pt x="190500" y="112296"/>
                    <a:pt x="190500" y="111353"/>
                  </a:cubicBezTo>
                  <a:lnTo>
                    <a:pt x="190500" y="111353"/>
                  </a:lnTo>
                  <a:cubicBezTo>
                    <a:pt x="202823" y="92224"/>
                    <a:pt x="219044" y="75849"/>
                    <a:pt x="238125" y="63277"/>
                  </a:cubicBezTo>
                  <a:lnTo>
                    <a:pt x="238125" y="63276"/>
                  </a:lnTo>
                  <a:lnTo>
                    <a:pt x="256223" y="51964"/>
                  </a:lnTo>
                  <a:lnTo>
                    <a:pt x="257175" y="51022"/>
                  </a:lnTo>
                  <a:lnTo>
                    <a:pt x="258128" y="50079"/>
                  </a:lnTo>
                  <a:cubicBezTo>
                    <a:pt x="279884" y="39793"/>
                    <a:pt x="299825" y="26106"/>
                    <a:pt x="317183" y="9544"/>
                  </a:cubicBezTo>
                  <a:cubicBezTo>
                    <a:pt x="223837" y="39709"/>
                    <a:pt x="84773" y="-21565"/>
                    <a:pt x="0" y="8601"/>
                  </a:cubicBezTo>
                </a:path>
              </a:pathLst>
            </a:custGeom>
            <a:grpFill/>
            <a:ln w="9525" cap="flat">
              <a:noFill/>
              <a:prstDash val="solid"/>
              <a:miter/>
            </a:ln>
          </p:spPr>
          <p:txBody>
            <a:bodyPr rtlCol="0" anchor="ctr"/>
            <a:lstStyle/>
            <a:p>
              <a:endParaRPr lang="en-US" sz="2000" dirty="0">
                <a:latin typeface="Noto Sans" panose="020B0502040504020204" pitchFamily="34" charset="0"/>
              </a:endParaRPr>
            </a:p>
          </p:txBody>
        </p:sp>
        <p:sp>
          <p:nvSpPr>
            <p:cNvPr id="83" name="Freeform 636">
              <a:extLst>
                <a:ext uri="{FF2B5EF4-FFF2-40B4-BE49-F238E27FC236}">
                  <a16:creationId xmlns:a16="http://schemas.microsoft.com/office/drawing/2014/main" id="{0058A21E-4F84-4782-91B7-91E68FA1D58D}"/>
                </a:ext>
              </a:extLst>
            </p:cNvPr>
            <p:cNvSpPr/>
            <p:nvPr/>
          </p:nvSpPr>
          <p:spPr>
            <a:xfrm>
              <a:off x="7766930" y="3965596"/>
              <a:ext cx="19050" cy="18854"/>
            </a:xfrm>
            <a:custGeom>
              <a:avLst/>
              <a:gdLst>
                <a:gd name="connsiteX0" fmla="*/ 11430 w 19050"/>
                <a:gd name="connsiteY0" fmla="*/ 22624 h 18853"/>
                <a:gd name="connsiteX1" fmla="*/ 22860 w 19050"/>
                <a:gd name="connsiteY1" fmla="*/ 11312 h 18853"/>
                <a:gd name="connsiteX2" fmla="*/ 11430 w 19050"/>
                <a:gd name="connsiteY2" fmla="*/ 0 h 18853"/>
                <a:gd name="connsiteX3" fmla="*/ 0 w 19050"/>
                <a:gd name="connsiteY3" fmla="*/ 11312 h 18853"/>
                <a:gd name="connsiteX4" fmla="*/ 11430 w 19050"/>
                <a:gd name="connsiteY4" fmla="*/ 22624 h 18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8853">
                  <a:moveTo>
                    <a:pt x="11430" y="22624"/>
                  </a:moveTo>
                  <a:cubicBezTo>
                    <a:pt x="17743" y="22624"/>
                    <a:pt x="22860" y="17560"/>
                    <a:pt x="22860" y="11312"/>
                  </a:cubicBezTo>
                  <a:cubicBezTo>
                    <a:pt x="22860" y="5065"/>
                    <a:pt x="17743" y="0"/>
                    <a:pt x="11430" y="0"/>
                  </a:cubicBezTo>
                  <a:cubicBezTo>
                    <a:pt x="5117" y="0"/>
                    <a:pt x="0" y="5065"/>
                    <a:pt x="0" y="11312"/>
                  </a:cubicBezTo>
                  <a:cubicBezTo>
                    <a:pt x="102" y="17517"/>
                    <a:pt x="5160" y="22523"/>
                    <a:pt x="11430" y="22624"/>
                  </a:cubicBezTo>
                </a:path>
              </a:pathLst>
            </a:custGeom>
            <a:grpFill/>
            <a:ln w="9525" cap="flat">
              <a:noFill/>
              <a:prstDash val="solid"/>
              <a:miter/>
            </a:ln>
          </p:spPr>
          <p:txBody>
            <a:bodyPr rtlCol="0" anchor="ctr"/>
            <a:lstStyle/>
            <a:p>
              <a:endParaRPr lang="en-US" sz="2000" dirty="0">
                <a:latin typeface="Noto Sans" panose="020B0502040504020204" pitchFamily="34" charset="0"/>
              </a:endParaRPr>
            </a:p>
          </p:txBody>
        </p:sp>
        <p:sp>
          <p:nvSpPr>
            <p:cNvPr id="84" name="Freeform 637">
              <a:extLst>
                <a:ext uri="{FF2B5EF4-FFF2-40B4-BE49-F238E27FC236}">
                  <a16:creationId xmlns:a16="http://schemas.microsoft.com/office/drawing/2014/main" id="{9103191C-31F5-487F-A746-30DCFA0E823B}"/>
                </a:ext>
              </a:extLst>
            </p:cNvPr>
            <p:cNvSpPr/>
            <p:nvPr/>
          </p:nvSpPr>
          <p:spPr>
            <a:xfrm>
              <a:off x="7762167" y="4003303"/>
              <a:ext cx="19050" cy="18854"/>
            </a:xfrm>
            <a:custGeom>
              <a:avLst/>
              <a:gdLst>
                <a:gd name="connsiteX0" fmla="*/ 11430 w 19050"/>
                <a:gd name="connsiteY0" fmla="*/ 22624 h 18853"/>
                <a:gd name="connsiteX1" fmla="*/ 22860 w 19050"/>
                <a:gd name="connsiteY1" fmla="*/ 11312 h 18853"/>
                <a:gd name="connsiteX2" fmla="*/ 11430 w 19050"/>
                <a:gd name="connsiteY2" fmla="*/ 0 h 18853"/>
                <a:gd name="connsiteX3" fmla="*/ 0 w 19050"/>
                <a:gd name="connsiteY3" fmla="*/ 11312 h 18853"/>
                <a:gd name="connsiteX4" fmla="*/ 11430 w 19050"/>
                <a:gd name="connsiteY4" fmla="*/ 22624 h 18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8853">
                  <a:moveTo>
                    <a:pt x="11430" y="22624"/>
                  </a:moveTo>
                  <a:cubicBezTo>
                    <a:pt x="17743" y="22624"/>
                    <a:pt x="22860" y="17560"/>
                    <a:pt x="22860" y="11312"/>
                  </a:cubicBezTo>
                  <a:cubicBezTo>
                    <a:pt x="22860" y="5065"/>
                    <a:pt x="17743" y="0"/>
                    <a:pt x="11430" y="0"/>
                  </a:cubicBezTo>
                  <a:cubicBezTo>
                    <a:pt x="5117" y="0"/>
                    <a:pt x="0" y="5065"/>
                    <a:pt x="0" y="11312"/>
                  </a:cubicBezTo>
                  <a:cubicBezTo>
                    <a:pt x="102" y="17517"/>
                    <a:pt x="5160" y="22523"/>
                    <a:pt x="11430" y="22624"/>
                  </a:cubicBezTo>
                </a:path>
              </a:pathLst>
            </a:custGeom>
            <a:grpFill/>
            <a:ln w="9525" cap="flat">
              <a:noFill/>
              <a:prstDash val="solid"/>
              <a:miter/>
            </a:ln>
          </p:spPr>
          <p:txBody>
            <a:bodyPr rtlCol="0" anchor="ctr"/>
            <a:lstStyle/>
            <a:p>
              <a:endParaRPr lang="en-US" sz="2000" dirty="0">
                <a:latin typeface="Noto Sans" panose="020B0502040504020204" pitchFamily="34" charset="0"/>
              </a:endParaRPr>
            </a:p>
          </p:txBody>
        </p:sp>
        <p:sp>
          <p:nvSpPr>
            <p:cNvPr id="85" name="Freeform 638">
              <a:extLst>
                <a:ext uri="{FF2B5EF4-FFF2-40B4-BE49-F238E27FC236}">
                  <a16:creationId xmlns:a16="http://schemas.microsoft.com/office/drawing/2014/main" id="{ED20C673-AFE3-4286-B1CE-A6E87D9D382D}"/>
                </a:ext>
              </a:extLst>
            </p:cNvPr>
            <p:cNvSpPr/>
            <p:nvPr/>
          </p:nvSpPr>
          <p:spPr>
            <a:xfrm>
              <a:off x="7782163" y="4030641"/>
              <a:ext cx="19050" cy="18854"/>
            </a:xfrm>
            <a:custGeom>
              <a:avLst/>
              <a:gdLst>
                <a:gd name="connsiteX0" fmla="*/ 11437 w 19050"/>
                <a:gd name="connsiteY0" fmla="*/ 22624 h 18853"/>
                <a:gd name="connsiteX1" fmla="*/ 22867 w 19050"/>
                <a:gd name="connsiteY1" fmla="*/ 11312 h 18853"/>
                <a:gd name="connsiteX2" fmla="*/ 11437 w 19050"/>
                <a:gd name="connsiteY2" fmla="*/ 0 h 18853"/>
                <a:gd name="connsiteX3" fmla="*/ 7 w 19050"/>
                <a:gd name="connsiteY3" fmla="*/ 11312 h 18853"/>
                <a:gd name="connsiteX4" fmla="*/ 10661 w 19050"/>
                <a:gd name="connsiteY4" fmla="*/ 22624 h 18853"/>
                <a:gd name="connsiteX5" fmla="*/ 11437 w 19050"/>
                <a:gd name="connsiteY5" fmla="*/ 22624 h 18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 h="18853">
                  <a:moveTo>
                    <a:pt x="11437" y="22624"/>
                  </a:moveTo>
                  <a:cubicBezTo>
                    <a:pt x="17750" y="22624"/>
                    <a:pt x="22867" y="17560"/>
                    <a:pt x="22867" y="11312"/>
                  </a:cubicBezTo>
                  <a:cubicBezTo>
                    <a:pt x="22867" y="5065"/>
                    <a:pt x="17750" y="0"/>
                    <a:pt x="11437" y="0"/>
                  </a:cubicBezTo>
                  <a:cubicBezTo>
                    <a:pt x="5124" y="0"/>
                    <a:pt x="7" y="5065"/>
                    <a:pt x="7" y="11312"/>
                  </a:cubicBezTo>
                  <a:cubicBezTo>
                    <a:pt x="-207" y="17348"/>
                    <a:pt x="4563" y="22412"/>
                    <a:pt x="10661" y="22624"/>
                  </a:cubicBezTo>
                  <a:cubicBezTo>
                    <a:pt x="10920" y="22633"/>
                    <a:pt x="11178" y="22633"/>
                    <a:pt x="11437" y="22624"/>
                  </a:cubicBezTo>
                </a:path>
              </a:pathLst>
            </a:custGeom>
            <a:grpFill/>
            <a:ln w="9525" cap="flat">
              <a:noFill/>
              <a:prstDash val="solid"/>
              <a:miter/>
            </a:ln>
          </p:spPr>
          <p:txBody>
            <a:bodyPr rtlCol="0" anchor="ctr"/>
            <a:lstStyle/>
            <a:p>
              <a:endParaRPr lang="en-US" sz="2000" dirty="0">
                <a:latin typeface="Noto Sans" panose="020B0502040504020204" pitchFamily="34" charset="0"/>
              </a:endParaRPr>
            </a:p>
          </p:txBody>
        </p:sp>
        <p:sp>
          <p:nvSpPr>
            <p:cNvPr id="86" name="Freeform 192">
              <a:extLst>
                <a:ext uri="{FF2B5EF4-FFF2-40B4-BE49-F238E27FC236}">
                  <a16:creationId xmlns:a16="http://schemas.microsoft.com/office/drawing/2014/main" id="{B4CB0835-8BB7-40C5-9F6D-B5E6F7BC98D2}"/>
                </a:ext>
              </a:extLst>
            </p:cNvPr>
            <p:cNvSpPr/>
            <p:nvPr/>
          </p:nvSpPr>
          <p:spPr>
            <a:xfrm>
              <a:off x="7748825" y="4048552"/>
              <a:ext cx="19050" cy="18854"/>
            </a:xfrm>
            <a:custGeom>
              <a:avLst/>
              <a:gdLst>
                <a:gd name="connsiteX0" fmla="*/ 11437 w 19050"/>
                <a:gd name="connsiteY0" fmla="*/ 22624 h 18853"/>
                <a:gd name="connsiteX1" fmla="*/ 22867 w 19050"/>
                <a:gd name="connsiteY1" fmla="*/ 11312 h 18853"/>
                <a:gd name="connsiteX2" fmla="*/ 11437 w 19050"/>
                <a:gd name="connsiteY2" fmla="*/ 0 h 18853"/>
                <a:gd name="connsiteX3" fmla="*/ 7 w 19050"/>
                <a:gd name="connsiteY3" fmla="*/ 11312 h 18853"/>
                <a:gd name="connsiteX4" fmla="*/ 10661 w 19050"/>
                <a:gd name="connsiteY4" fmla="*/ 22624 h 18853"/>
                <a:gd name="connsiteX5" fmla="*/ 11437 w 19050"/>
                <a:gd name="connsiteY5" fmla="*/ 22624 h 18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 h="18853">
                  <a:moveTo>
                    <a:pt x="11437" y="22624"/>
                  </a:moveTo>
                  <a:cubicBezTo>
                    <a:pt x="17750" y="22624"/>
                    <a:pt x="22867" y="17560"/>
                    <a:pt x="22867" y="11312"/>
                  </a:cubicBezTo>
                  <a:cubicBezTo>
                    <a:pt x="22867" y="5065"/>
                    <a:pt x="17750" y="0"/>
                    <a:pt x="11437" y="0"/>
                  </a:cubicBezTo>
                  <a:cubicBezTo>
                    <a:pt x="5124" y="0"/>
                    <a:pt x="7" y="5065"/>
                    <a:pt x="7" y="11312"/>
                  </a:cubicBezTo>
                  <a:cubicBezTo>
                    <a:pt x="-207" y="17348"/>
                    <a:pt x="4563" y="22412"/>
                    <a:pt x="10661" y="22624"/>
                  </a:cubicBezTo>
                  <a:cubicBezTo>
                    <a:pt x="10920" y="22633"/>
                    <a:pt x="11178" y="22633"/>
                    <a:pt x="11437" y="22624"/>
                  </a:cubicBezTo>
                </a:path>
              </a:pathLst>
            </a:custGeom>
            <a:grpFill/>
            <a:ln w="9525" cap="flat">
              <a:noFill/>
              <a:prstDash val="solid"/>
              <a:miter/>
            </a:ln>
          </p:spPr>
          <p:txBody>
            <a:bodyPr rtlCol="0" anchor="ctr"/>
            <a:lstStyle/>
            <a:p>
              <a:endParaRPr lang="en-US" sz="2000" dirty="0">
                <a:latin typeface="Noto Sans" panose="020B0502040504020204" pitchFamily="34" charset="0"/>
              </a:endParaRPr>
            </a:p>
          </p:txBody>
        </p:sp>
      </p:grpSp>
      <p:sp>
        <p:nvSpPr>
          <p:cNvPr id="10" name="Rectangle: Rounded Corners 9">
            <a:extLst>
              <a:ext uri="{FF2B5EF4-FFF2-40B4-BE49-F238E27FC236}">
                <a16:creationId xmlns:a16="http://schemas.microsoft.com/office/drawing/2014/main" id="{86387B84-B885-33F8-445E-70E8C8681120}"/>
              </a:ext>
            </a:extLst>
          </p:cNvPr>
          <p:cNvSpPr/>
          <p:nvPr/>
        </p:nvSpPr>
        <p:spPr>
          <a:xfrm>
            <a:off x="471940" y="5854775"/>
            <a:ext cx="9788174"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latin typeface="Noto Sans" panose="020B0502040504020204" pitchFamily="34" charset="0"/>
              </a:rPr>
              <a:t>A strong procurement service delivery model enables organizations to overcome these challenges.</a:t>
            </a:r>
          </a:p>
        </p:txBody>
      </p:sp>
    </p:spTree>
    <p:extLst>
      <p:ext uri="{BB962C8B-B14F-4D97-AF65-F5344CB8AC3E}">
        <p14:creationId xmlns:p14="http://schemas.microsoft.com/office/powerpoint/2010/main" val="370863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9" grpId="0"/>
      <p:bldP spid="4" grpId="0"/>
      <p:bldP spid="64" grpId="0" animBg="1"/>
      <p:bldP spid="65" grpId="0"/>
      <p:bldP spid="66" grpId="0"/>
      <p:bldP spid="26" grpId="0"/>
      <p:bldP spid="31" grpId="0"/>
      <p:bldP spid="76"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FF170A-D56C-4CE5-864D-FDF41427FCF4}"/>
              </a:ext>
            </a:extLst>
          </p:cNvPr>
          <p:cNvSpPr>
            <a:spLocks noGrp="1"/>
          </p:cNvSpPr>
          <p:nvPr>
            <p:ph type="sldNum" sz="quarter" idx="4"/>
          </p:nvPr>
        </p:nvSpPr>
        <p:spPr/>
        <p:txBody>
          <a:bodyPr/>
          <a:lstStyle/>
          <a:p>
            <a:fld id="{9AA6D16A-0A68-8445-85DB-A0BE8CCB51C7}" type="slidenum">
              <a:rPr lang="en-US" smtClean="0"/>
              <a:pPr/>
              <a:t>15</a:t>
            </a:fld>
            <a:endParaRPr lang="en-US"/>
          </a:p>
        </p:txBody>
      </p:sp>
      <p:sp>
        <p:nvSpPr>
          <p:cNvPr id="60" name="Title 59">
            <a:extLst>
              <a:ext uri="{FF2B5EF4-FFF2-40B4-BE49-F238E27FC236}">
                <a16:creationId xmlns:a16="http://schemas.microsoft.com/office/drawing/2014/main" id="{49189C1A-5202-427F-BC0C-C99CC6DDEE1E}"/>
              </a:ext>
            </a:extLst>
          </p:cNvPr>
          <p:cNvSpPr>
            <a:spLocks noGrp="1"/>
          </p:cNvSpPr>
          <p:nvPr>
            <p:ph type="title"/>
          </p:nvPr>
        </p:nvSpPr>
        <p:spPr/>
        <p:txBody>
          <a:bodyPr>
            <a:normAutofit fontScale="90000"/>
          </a:bodyPr>
          <a:lstStyle/>
          <a:p>
            <a:r>
              <a:rPr lang="en-US" dirty="0"/>
              <a:t>Polling Question #2</a:t>
            </a:r>
          </a:p>
        </p:txBody>
      </p:sp>
      <p:sp>
        <p:nvSpPr>
          <p:cNvPr id="93" name="Text Placeholder 92">
            <a:extLst>
              <a:ext uri="{FF2B5EF4-FFF2-40B4-BE49-F238E27FC236}">
                <a16:creationId xmlns:a16="http://schemas.microsoft.com/office/drawing/2014/main" id="{6AAF1CCF-D1CA-45DD-B855-FE676AED4850}"/>
              </a:ext>
            </a:extLst>
          </p:cNvPr>
          <p:cNvSpPr>
            <a:spLocks noGrp="1"/>
          </p:cNvSpPr>
          <p:nvPr>
            <p:ph type="body" sz="quarter" idx="10"/>
          </p:nvPr>
        </p:nvSpPr>
        <p:spPr/>
        <p:txBody>
          <a:bodyPr/>
          <a:lstStyle/>
          <a:p>
            <a:r>
              <a:rPr lang="en-US" dirty="0"/>
              <a:t>Leading Practice Procurement Service Delivery Model</a:t>
            </a:r>
          </a:p>
          <a:p>
            <a:endParaRPr lang="en-US" dirty="0"/>
          </a:p>
        </p:txBody>
      </p:sp>
      <p:sp>
        <p:nvSpPr>
          <p:cNvPr id="6" name="Content Placeholder 16">
            <a:extLst>
              <a:ext uri="{FF2B5EF4-FFF2-40B4-BE49-F238E27FC236}">
                <a16:creationId xmlns:a16="http://schemas.microsoft.com/office/drawing/2014/main" id="{95055D48-0B66-4E9E-8269-1E78197F5107}"/>
              </a:ext>
            </a:extLst>
          </p:cNvPr>
          <p:cNvSpPr txBox="1">
            <a:spLocks/>
          </p:cNvSpPr>
          <p:nvPr/>
        </p:nvSpPr>
        <p:spPr>
          <a:xfrm>
            <a:off x="461554" y="1152236"/>
            <a:ext cx="11295788" cy="524164"/>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a:buNone/>
            </a:pPr>
            <a:r>
              <a:rPr lang="en-US" sz="1800" b="1" dirty="0">
                <a:effectLst/>
                <a:latin typeface="Noto Sans" panose="020B0502040504020204" pitchFamily="34" charset="0"/>
                <a:ea typeface="Times New Roman" panose="02020603050405020304" pitchFamily="18" charset="0"/>
                <a:cs typeface="Times New Roman" panose="02020603050405020304" pitchFamily="18" charset="0"/>
              </a:rPr>
              <a:t>Which of the following applies to how Procurement services are accessed?</a:t>
            </a:r>
            <a:endParaRPr lang="en-US" sz="1800" b="1" dirty="0">
              <a:solidFill>
                <a:srgbClr val="FF0000"/>
              </a:solidFill>
              <a:latin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B8262327-7661-45D0-AA3B-81CDFD9BF89B}"/>
              </a:ext>
            </a:extLst>
          </p:cNvPr>
          <p:cNvSpPr/>
          <p:nvPr/>
        </p:nvSpPr>
        <p:spPr>
          <a:xfrm>
            <a:off x="2192810" y="2293395"/>
            <a:ext cx="1792119" cy="22883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We have one landing page where all customers (internal and external) are directed for service.</a:t>
            </a:r>
            <a:endParaRPr lang="en-US" sz="1600" b="1" u="sng" dirty="0">
              <a:solidFill>
                <a:srgbClr val="FF0000"/>
              </a:solidFill>
              <a:latin typeface="Noto Sans" panose="020B0502040504020204" pitchFamily="34" charset="0"/>
            </a:endParaRPr>
          </a:p>
        </p:txBody>
      </p:sp>
      <p:sp>
        <p:nvSpPr>
          <p:cNvPr id="8" name="Rectangle 7">
            <a:extLst>
              <a:ext uri="{FF2B5EF4-FFF2-40B4-BE49-F238E27FC236}">
                <a16:creationId xmlns:a16="http://schemas.microsoft.com/office/drawing/2014/main" id="{478D3A09-C4A0-4BA3-866F-4E5732FC8B10}"/>
              </a:ext>
            </a:extLst>
          </p:cNvPr>
          <p:cNvSpPr/>
          <p:nvPr/>
        </p:nvSpPr>
        <p:spPr>
          <a:xfrm>
            <a:off x="5202939" y="2293395"/>
            <a:ext cx="1792119" cy="22883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We have several vendor portals that provide different services.</a:t>
            </a:r>
          </a:p>
        </p:txBody>
      </p:sp>
      <p:sp>
        <p:nvSpPr>
          <p:cNvPr id="9" name="Rectangle 8">
            <a:extLst>
              <a:ext uri="{FF2B5EF4-FFF2-40B4-BE49-F238E27FC236}">
                <a16:creationId xmlns:a16="http://schemas.microsoft.com/office/drawing/2014/main" id="{438F501C-F629-4539-B95C-11CE95AE6DD9}"/>
              </a:ext>
            </a:extLst>
          </p:cNvPr>
          <p:cNvSpPr/>
          <p:nvPr/>
        </p:nvSpPr>
        <p:spPr>
          <a:xfrm>
            <a:off x="8213068" y="2293395"/>
            <a:ext cx="1792119" cy="22883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We do not have a landing page or vendor portal(s).</a:t>
            </a:r>
            <a:endParaRPr lang="en-US" sz="1600" b="1" u="sng" dirty="0">
              <a:solidFill>
                <a:srgbClr val="FF0000"/>
              </a:solidFill>
              <a:latin typeface="Noto Sans" panose="020B0502040504020204" pitchFamily="34" charset="0"/>
            </a:endParaRPr>
          </a:p>
        </p:txBody>
      </p:sp>
      <p:sp>
        <p:nvSpPr>
          <p:cNvPr id="5" name="TextBox 4">
            <a:extLst>
              <a:ext uri="{FF2B5EF4-FFF2-40B4-BE49-F238E27FC236}">
                <a16:creationId xmlns:a16="http://schemas.microsoft.com/office/drawing/2014/main" id="{3F0F7AE5-7F39-61B7-79FB-34BCB4EF9656}"/>
              </a:ext>
            </a:extLst>
          </p:cNvPr>
          <p:cNvSpPr txBox="1"/>
          <p:nvPr/>
        </p:nvSpPr>
        <p:spPr>
          <a:xfrm>
            <a:off x="2754922" y="4853353"/>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23%</a:t>
            </a:r>
            <a:endParaRPr lang="en-US" b="1" dirty="0"/>
          </a:p>
        </p:txBody>
      </p:sp>
      <p:sp>
        <p:nvSpPr>
          <p:cNvPr id="7" name="TextBox 6">
            <a:extLst>
              <a:ext uri="{FF2B5EF4-FFF2-40B4-BE49-F238E27FC236}">
                <a16:creationId xmlns:a16="http://schemas.microsoft.com/office/drawing/2014/main" id="{9092AC44-8A8D-152D-597C-AE3945B84340}"/>
              </a:ext>
            </a:extLst>
          </p:cNvPr>
          <p:cNvSpPr txBox="1"/>
          <p:nvPr/>
        </p:nvSpPr>
        <p:spPr>
          <a:xfrm>
            <a:off x="5779475" y="4853352"/>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56%</a:t>
            </a:r>
            <a:endParaRPr lang="en-US" b="1" dirty="0"/>
          </a:p>
        </p:txBody>
      </p:sp>
      <p:sp>
        <p:nvSpPr>
          <p:cNvPr id="10" name="TextBox 9">
            <a:extLst>
              <a:ext uri="{FF2B5EF4-FFF2-40B4-BE49-F238E27FC236}">
                <a16:creationId xmlns:a16="http://schemas.microsoft.com/office/drawing/2014/main" id="{DA5B1E2E-0E8B-A679-DA01-CB7599F3A80E}"/>
              </a:ext>
            </a:extLst>
          </p:cNvPr>
          <p:cNvSpPr txBox="1"/>
          <p:nvPr/>
        </p:nvSpPr>
        <p:spPr>
          <a:xfrm>
            <a:off x="8768860" y="4853352"/>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21%</a:t>
            </a:r>
            <a:endParaRPr lang="en-US" b="1" dirty="0"/>
          </a:p>
        </p:txBody>
      </p:sp>
    </p:spTree>
    <p:extLst>
      <p:ext uri="{BB962C8B-B14F-4D97-AF65-F5344CB8AC3E}">
        <p14:creationId xmlns:p14="http://schemas.microsoft.com/office/powerpoint/2010/main" val="281038688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505C85-6A96-144E-BE5D-5CF9F12C8DA8}"/>
              </a:ext>
            </a:extLst>
          </p:cNvPr>
          <p:cNvSpPr>
            <a:spLocks noGrp="1"/>
          </p:cNvSpPr>
          <p:nvPr>
            <p:ph type="sldNum" sz="quarter" idx="4"/>
          </p:nvPr>
        </p:nvSpPr>
        <p:spPr/>
        <p:txBody>
          <a:bodyPr/>
          <a:lstStyle/>
          <a:p>
            <a:fld id="{9AA6D16A-0A68-8445-85DB-A0BE8CCB51C7}" type="slidenum">
              <a:rPr lang="en-US" smtClean="0"/>
              <a:pPr/>
              <a:t>16</a:t>
            </a:fld>
            <a:endParaRPr lang="en-US"/>
          </a:p>
        </p:txBody>
      </p:sp>
      <p:sp>
        <p:nvSpPr>
          <p:cNvPr id="3" name="Title 2">
            <a:extLst>
              <a:ext uri="{FF2B5EF4-FFF2-40B4-BE49-F238E27FC236}">
                <a16:creationId xmlns:a16="http://schemas.microsoft.com/office/drawing/2014/main" id="{F44782EB-1AEE-8045-B004-EB68D66BCA2A}"/>
              </a:ext>
            </a:extLst>
          </p:cNvPr>
          <p:cNvSpPr>
            <a:spLocks noGrp="1"/>
          </p:cNvSpPr>
          <p:nvPr>
            <p:ph type="title"/>
          </p:nvPr>
        </p:nvSpPr>
        <p:spPr>
          <a:xfrm>
            <a:off x="438912" y="465761"/>
            <a:ext cx="11311128" cy="457200"/>
          </a:xfrm>
        </p:spPr>
        <p:txBody>
          <a:bodyPr>
            <a:normAutofit fontScale="90000"/>
          </a:bodyPr>
          <a:lstStyle/>
          <a:p>
            <a:r>
              <a:rPr lang="en-US"/>
              <a:t>A Leading Practice Delivery Model</a:t>
            </a:r>
          </a:p>
        </p:txBody>
      </p:sp>
      <p:sp>
        <p:nvSpPr>
          <p:cNvPr id="4" name="Text Placeholder 3">
            <a:extLst>
              <a:ext uri="{FF2B5EF4-FFF2-40B4-BE49-F238E27FC236}">
                <a16:creationId xmlns:a16="http://schemas.microsoft.com/office/drawing/2014/main" id="{7DF7DA82-5115-6847-83C5-10E0B402A3CE}"/>
              </a:ext>
            </a:extLst>
          </p:cNvPr>
          <p:cNvSpPr>
            <a:spLocks noGrp="1"/>
          </p:cNvSpPr>
          <p:nvPr>
            <p:ph type="body" sz="quarter" idx="10"/>
          </p:nvPr>
        </p:nvSpPr>
        <p:spPr/>
        <p:txBody>
          <a:bodyPr/>
          <a:lstStyle/>
          <a:p>
            <a:r>
              <a:rPr lang="en-US" dirty="0"/>
              <a:t>Leading Practice Procurement Service Delivery Model</a:t>
            </a:r>
          </a:p>
        </p:txBody>
      </p:sp>
      <p:sp>
        <p:nvSpPr>
          <p:cNvPr id="71" name="Rectangle: Rounded Corners 70">
            <a:extLst>
              <a:ext uri="{FF2B5EF4-FFF2-40B4-BE49-F238E27FC236}">
                <a16:creationId xmlns:a16="http://schemas.microsoft.com/office/drawing/2014/main" id="{133AF8D3-6B19-4F87-B9E4-6FAEA473A027}"/>
              </a:ext>
            </a:extLst>
          </p:cNvPr>
          <p:cNvSpPr/>
          <p:nvPr/>
        </p:nvSpPr>
        <p:spPr>
          <a:xfrm>
            <a:off x="3844931" y="1650629"/>
            <a:ext cx="4793052" cy="4297680"/>
          </a:xfrm>
          <a:prstGeom prst="roundRect">
            <a:avLst>
              <a:gd name="adj" fmla="val 6745"/>
            </a:avLst>
          </a:prstGeom>
          <a:noFill/>
          <a:ln w="25400" cap="flat" cmpd="sng" algn="ctr">
            <a:solidFill>
              <a:schemeClr val="accent1"/>
            </a:solidFill>
            <a:prstDash val="solid"/>
          </a:ln>
          <a:effectLst/>
        </p:spPr>
        <p:txBody>
          <a:bodyPr rtlCol="0" anchor="ctr"/>
          <a:lstStyle/>
          <a:p>
            <a:pPr algn="ctr" defTabSz="1381750">
              <a:defRPr/>
            </a:pPr>
            <a:endParaRPr lang="en-US" sz="2720" kern="0" dirty="0">
              <a:solidFill>
                <a:prstClr val="white"/>
              </a:solidFill>
              <a:latin typeface="Noto Sans" panose="020B0502040504020204" pitchFamily="34" charset="0"/>
              <a:cs typeface="Noto Sans" panose="020B0502040504020204" pitchFamily="34" charset="0"/>
            </a:endParaRPr>
          </a:p>
        </p:txBody>
      </p:sp>
      <p:sp>
        <p:nvSpPr>
          <p:cNvPr id="73" name="Rectangle: Rounded Corners 72">
            <a:extLst>
              <a:ext uri="{FF2B5EF4-FFF2-40B4-BE49-F238E27FC236}">
                <a16:creationId xmlns:a16="http://schemas.microsoft.com/office/drawing/2014/main" id="{32A48F1B-14CC-47A0-8B5A-CFF4EA4FA1C1}"/>
              </a:ext>
            </a:extLst>
          </p:cNvPr>
          <p:cNvSpPr/>
          <p:nvPr/>
        </p:nvSpPr>
        <p:spPr>
          <a:xfrm>
            <a:off x="133075" y="1184946"/>
            <a:ext cx="3013475" cy="2317478"/>
          </a:xfrm>
          <a:prstGeom prst="roundRect">
            <a:avLst/>
          </a:prstGeom>
          <a:solidFill>
            <a:srgbClr val="004687">
              <a:alpha val="10196"/>
            </a:srgbClr>
          </a:solidFill>
          <a:ln w="25400" cap="flat" cmpd="sng" algn="ctr">
            <a:noFill/>
            <a:prstDash val="solid"/>
          </a:ln>
          <a:effectLst/>
        </p:spPr>
        <p:txBody>
          <a:bodyPr rtlCol="0" anchor="ctr"/>
          <a:lstStyle/>
          <a:p>
            <a:pPr algn="ctr" defTabSz="1381750"/>
            <a:endParaRPr lang="en-US" sz="3031" kern="0" dirty="0">
              <a:solidFill>
                <a:prstClr val="white"/>
              </a:solidFill>
              <a:latin typeface="Noto Sans" panose="020B0502040504020204" pitchFamily="34" charset="0"/>
              <a:cs typeface="Noto Sans" panose="020B0502040504020204" pitchFamily="34" charset="0"/>
            </a:endParaRPr>
          </a:p>
        </p:txBody>
      </p:sp>
      <p:sp>
        <p:nvSpPr>
          <p:cNvPr id="74" name="Rectangle: Rounded Corners 73">
            <a:extLst>
              <a:ext uri="{FF2B5EF4-FFF2-40B4-BE49-F238E27FC236}">
                <a16:creationId xmlns:a16="http://schemas.microsoft.com/office/drawing/2014/main" id="{4781354C-05E0-4FEC-B855-48AF3D64CF36}"/>
              </a:ext>
            </a:extLst>
          </p:cNvPr>
          <p:cNvSpPr/>
          <p:nvPr/>
        </p:nvSpPr>
        <p:spPr>
          <a:xfrm>
            <a:off x="133075" y="3623178"/>
            <a:ext cx="3040917" cy="2305853"/>
          </a:xfrm>
          <a:prstGeom prst="roundRect">
            <a:avLst/>
          </a:prstGeom>
          <a:solidFill>
            <a:srgbClr val="F09D2D">
              <a:alpha val="10196"/>
            </a:srgbClr>
          </a:solidFill>
          <a:ln w="25400" cap="flat" cmpd="sng" algn="ctr">
            <a:noFill/>
            <a:prstDash val="solid"/>
          </a:ln>
          <a:effectLst/>
        </p:spPr>
        <p:txBody>
          <a:bodyPr rtlCol="0" anchor="ctr"/>
          <a:lstStyle/>
          <a:p>
            <a:pPr algn="ctr" defTabSz="1381750"/>
            <a:endParaRPr lang="en-US" sz="3031" kern="0" dirty="0">
              <a:solidFill>
                <a:prstClr val="white"/>
              </a:solidFill>
              <a:latin typeface="Noto Sans" panose="020B0502040504020204" pitchFamily="34" charset="0"/>
              <a:cs typeface="Noto Sans" panose="020B0502040504020204" pitchFamily="34" charset="0"/>
            </a:endParaRPr>
          </a:p>
        </p:txBody>
      </p:sp>
      <p:sp>
        <p:nvSpPr>
          <p:cNvPr id="76" name="TextBox 75">
            <a:extLst>
              <a:ext uri="{FF2B5EF4-FFF2-40B4-BE49-F238E27FC236}">
                <a16:creationId xmlns:a16="http://schemas.microsoft.com/office/drawing/2014/main" id="{9D99C268-5F4B-4F60-9414-73A8E7A6A233}"/>
              </a:ext>
            </a:extLst>
          </p:cNvPr>
          <p:cNvSpPr txBox="1"/>
          <p:nvPr/>
        </p:nvSpPr>
        <p:spPr>
          <a:xfrm>
            <a:off x="197634" y="1248181"/>
            <a:ext cx="1241893" cy="338554"/>
          </a:xfrm>
          <a:prstGeom prst="rect">
            <a:avLst/>
          </a:prstGeom>
          <a:noFill/>
        </p:spPr>
        <p:txBody>
          <a:bodyPr wrap="square" lIns="45720" rIns="45720" rtlCol="0">
            <a:spAutoFit/>
          </a:bodyPr>
          <a:lstStyle/>
          <a:p>
            <a:pPr algn="ctr" defTabSz="1381750"/>
            <a:r>
              <a:rPr lang="en-US" sz="1600" b="1" dirty="0">
                <a:solidFill>
                  <a:srgbClr val="004687"/>
                </a:solidFill>
                <a:latin typeface="Noto Sans" panose="020B0502040504020204" pitchFamily="34" charset="0"/>
                <a:cs typeface="Noto Sans" panose="020B0502040504020204" pitchFamily="34" charset="0"/>
              </a:rPr>
              <a:t>Company</a:t>
            </a:r>
          </a:p>
        </p:txBody>
      </p:sp>
      <p:pic>
        <p:nvPicPr>
          <p:cNvPr id="77" name="Graphic 76">
            <a:extLst>
              <a:ext uri="{FF2B5EF4-FFF2-40B4-BE49-F238E27FC236}">
                <a16:creationId xmlns:a16="http://schemas.microsoft.com/office/drawing/2014/main" id="{831888AD-2BA9-4EB7-B562-AA66AB16918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1710" y="1559480"/>
            <a:ext cx="1005840" cy="1005840"/>
          </a:xfrm>
          <a:prstGeom prst="rect">
            <a:avLst/>
          </a:prstGeom>
        </p:spPr>
      </p:pic>
      <p:sp>
        <p:nvSpPr>
          <p:cNvPr id="78" name="Shape 2645">
            <a:extLst>
              <a:ext uri="{FF2B5EF4-FFF2-40B4-BE49-F238E27FC236}">
                <a16:creationId xmlns:a16="http://schemas.microsoft.com/office/drawing/2014/main" id="{BE53A46E-F387-4391-98D1-BA2A8BF10EF4}"/>
              </a:ext>
            </a:extLst>
          </p:cNvPr>
          <p:cNvSpPr>
            <a:spLocks noChangeAspect="1"/>
          </p:cNvSpPr>
          <p:nvPr/>
        </p:nvSpPr>
        <p:spPr>
          <a:xfrm>
            <a:off x="1992263" y="1703324"/>
            <a:ext cx="1116295" cy="81185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004687"/>
          </a:solidFill>
          <a:ln w="12700">
            <a:noFill/>
            <a:miter lim="400000"/>
          </a:ln>
        </p:spPr>
        <p:txBody>
          <a:bodyPr lIns="28779" tIns="28779" rIns="28779" bIns="28779" anchor="ctr"/>
          <a:lstStyle/>
          <a:p>
            <a:pPr defTabSz="34533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67" kern="0" dirty="0">
              <a:solidFill>
                <a:srgbClr val="FFFFFF"/>
              </a:solidFill>
              <a:effectLst>
                <a:outerShdw blurRad="38100" dist="12700" dir="5400000" rotWithShape="0">
                  <a:srgbClr val="000000">
                    <a:alpha val="50000"/>
                  </a:srgbClr>
                </a:outerShdw>
              </a:effectLst>
              <a:latin typeface="Noto Sans" panose="020B0502040504020204" pitchFamily="34" charset="0"/>
              <a:ea typeface="Gill Sans"/>
              <a:cs typeface="Noto Sans" panose="020B0502040504020204" pitchFamily="34" charset="0"/>
              <a:sym typeface="Gill Sans"/>
            </a:endParaRPr>
          </a:p>
        </p:txBody>
      </p:sp>
      <p:sp>
        <p:nvSpPr>
          <p:cNvPr id="80" name="Shape 2643">
            <a:extLst>
              <a:ext uri="{FF2B5EF4-FFF2-40B4-BE49-F238E27FC236}">
                <a16:creationId xmlns:a16="http://schemas.microsoft.com/office/drawing/2014/main" id="{A502A280-F227-4E80-8C10-474A25E8F7A4}"/>
              </a:ext>
            </a:extLst>
          </p:cNvPr>
          <p:cNvSpPr>
            <a:spLocks noChangeAspect="1"/>
          </p:cNvSpPr>
          <p:nvPr/>
        </p:nvSpPr>
        <p:spPr>
          <a:xfrm>
            <a:off x="1510994" y="1703324"/>
            <a:ext cx="442825" cy="811851"/>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rgbClr val="004687"/>
          </a:solidFill>
          <a:ln w="12700">
            <a:noFill/>
            <a:miter lim="400000"/>
          </a:ln>
        </p:spPr>
        <p:txBody>
          <a:bodyPr lIns="28779" tIns="28779" rIns="28779" bIns="28779" anchor="ctr"/>
          <a:lstStyle/>
          <a:p>
            <a:pPr defTabSz="34533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67" kern="0" dirty="0">
              <a:solidFill>
                <a:srgbClr val="FFFFFF"/>
              </a:solidFill>
              <a:effectLst>
                <a:outerShdw blurRad="38100" dist="12700" dir="5400000" rotWithShape="0">
                  <a:srgbClr val="000000">
                    <a:alpha val="50000"/>
                  </a:srgbClr>
                </a:outerShdw>
              </a:effectLst>
              <a:latin typeface="Noto Sans" panose="020B0502040504020204" pitchFamily="34" charset="0"/>
              <a:ea typeface="Gill Sans"/>
              <a:cs typeface="Noto Sans" panose="020B0502040504020204" pitchFamily="34" charset="0"/>
              <a:sym typeface="Gill Sans"/>
            </a:endParaRPr>
          </a:p>
        </p:txBody>
      </p:sp>
      <p:sp>
        <p:nvSpPr>
          <p:cNvPr id="82" name="TextBox 81">
            <a:extLst>
              <a:ext uri="{FF2B5EF4-FFF2-40B4-BE49-F238E27FC236}">
                <a16:creationId xmlns:a16="http://schemas.microsoft.com/office/drawing/2014/main" id="{3730999A-9163-4459-960B-99444A9A18AF}"/>
              </a:ext>
            </a:extLst>
          </p:cNvPr>
          <p:cNvSpPr txBox="1"/>
          <p:nvPr/>
        </p:nvSpPr>
        <p:spPr>
          <a:xfrm>
            <a:off x="128755" y="3670083"/>
            <a:ext cx="1241893" cy="338554"/>
          </a:xfrm>
          <a:prstGeom prst="rect">
            <a:avLst/>
          </a:prstGeom>
          <a:noFill/>
        </p:spPr>
        <p:txBody>
          <a:bodyPr wrap="square" lIns="45720" rIns="45720" rtlCol="0">
            <a:spAutoFit/>
          </a:bodyPr>
          <a:lstStyle/>
          <a:p>
            <a:pPr algn="ctr" defTabSz="1381750"/>
            <a:r>
              <a:rPr lang="en-US" sz="1600" b="1" dirty="0">
                <a:solidFill>
                  <a:srgbClr val="F09D2D"/>
                </a:solidFill>
                <a:latin typeface="Noto Sans" panose="020B0502040504020204" pitchFamily="34" charset="0"/>
                <a:cs typeface="Noto Sans" panose="020B0502040504020204" pitchFamily="34" charset="0"/>
              </a:rPr>
              <a:t>Suppliers</a:t>
            </a:r>
          </a:p>
        </p:txBody>
      </p:sp>
      <p:pic>
        <p:nvPicPr>
          <p:cNvPr id="83" name="Graphic 82">
            <a:extLst>
              <a:ext uri="{FF2B5EF4-FFF2-40B4-BE49-F238E27FC236}">
                <a16:creationId xmlns:a16="http://schemas.microsoft.com/office/drawing/2014/main" id="{D1A8A58B-5916-4635-AF32-32EFCDEC568D}"/>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21067" y="4022436"/>
            <a:ext cx="1005840" cy="1021077"/>
          </a:xfrm>
          <a:prstGeom prst="rect">
            <a:avLst/>
          </a:prstGeom>
        </p:spPr>
      </p:pic>
      <p:sp>
        <p:nvSpPr>
          <p:cNvPr id="84" name="Shape 2645">
            <a:extLst>
              <a:ext uri="{FF2B5EF4-FFF2-40B4-BE49-F238E27FC236}">
                <a16:creationId xmlns:a16="http://schemas.microsoft.com/office/drawing/2014/main" id="{35BA09C3-860E-47C6-A24E-B5577FD58DE5}"/>
              </a:ext>
            </a:extLst>
          </p:cNvPr>
          <p:cNvSpPr>
            <a:spLocks noChangeAspect="1"/>
          </p:cNvSpPr>
          <p:nvPr/>
        </p:nvSpPr>
        <p:spPr>
          <a:xfrm>
            <a:off x="2049945" y="4380233"/>
            <a:ext cx="1116295" cy="81185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F09D2D"/>
          </a:solidFill>
          <a:ln w="12700">
            <a:noFill/>
            <a:miter lim="400000"/>
          </a:ln>
        </p:spPr>
        <p:txBody>
          <a:bodyPr lIns="28779" tIns="28779" rIns="28779" bIns="28779" anchor="ctr"/>
          <a:lstStyle/>
          <a:p>
            <a:pPr defTabSz="34533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67" kern="0" dirty="0">
              <a:solidFill>
                <a:srgbClr val="FFFFFF"/>
              </a:solidFill>
              <a:effectLst>
                <a:outerShdw blurRad="38100" dist="12700" dir="5400000" rotWithShape="0">
                  <a:srgbClr val="000000">
                    <a:alpha val="50000"/>
                  </a:srgbClr>
                </a:outerShdw>
              </a:effectLst>
              <a:latin typeface="Noto Sans" panose="020B0502040504020204" pitchFamily="34" charset="0"/>
              <a:ea typeface="Gill Sans"/>
              <a:cs typeface="Noto Sans" panose="020B0502040504020204" pitchFamily="34" charset="0"/>
              <a:sym typeface="Gill Sans"/>
            </a:endParaRPr>
          </a:p>
        </p:txBody>
      </p:sp>
      <p:sp>
        <p:nvSpPr>
          <p:cNvPr id="85" name="Shape 2643">
            <a:extLst>
              <a:ext uri="{FF2B5EF4-FFF2-40B4-BE49-F238E27FC236}">
                <a16:creationId xmlns:a16="http://schemas.microsoft.com/office/drawing/2014/main" id="{6AD14706-CF51-4331-9133-6C093313A8CB}"/>
              </a:ext>
            </a:extLst>
          </p:cNvPr>
          <p:cNvSpPr>
            <a:spLocks noChangeAspect="1"/>
          </p:cNvSpPr>
          <p:nvPr/>
        </p:nvSpPr>
        <p:spPr>
          <a:xfrm>
            <a:off x="1568677" y="4380233"/>
            <a:ext cx="442825" cy="811851"/>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rgbClr val="F09D2D"/>
          </a:solidFill>
          <a:ln w="12700">
            <a:noFill/>
            <a:miter lim="400000"/>
          </a:ln>
        </p:spPr>
        <p:txBody>
          <a:bodyPr lIns="28779" tIns="28779" rIns="28779" bIns="28779" anchor="ctr"/>
          <a:lstStyle/>
          <a:p>
            <a:pPr defTabSz="34533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67" kern="0" dirty="0">
              <a:solidFill>
                <a:srgbClr val="FFFFFF"/>
              </a:solidFill>
              <a:effectLst>
                <a:outerShdw blurRad="38100" dist="12700" dir="5400000" rotWithShape="0">
                  <a:srgbClr val="000000">
                    <a:alpha val="50000"/>
                  </a:srgbClr>
                </a:outerShdw>
              </a:effectLst>
              <a:latin typeface="Noto Sans" panose="020B0502040504020204" pitchFamily="34" charset="0"/>
              <a:ea typeface="Gill Sans"/>
              <a:cs typeface="Noto Sans" panose="020B0502040504020204" pitchFamily="34" charset="0"/>
              <a:sym typeface="Gill Sans"/>
            </a:endParaRPr>
          </a:p>
        </p:txBody>
      </p:sp>
      <p:sp>
        <p:nvSpPr>
          <p:cNvPr id="87" name="TextBox 86">
            <a:extLst>
              <a:ext uri="{FF2B5EF4-FFF2-40B4-BE49-F238E27FC236}">
                <a16:creationId xmlns:a16="http://schemas.microsoft.com/office/drawing/2014/main" id="{B2395F19-93D4-430A-999E-137CED59078F}"/>
              </a:ext>
            </a:extLst>
          </p:cNvPr>
          <p:cNvSpPr txBox="1"/>
          <p:nvPr/>
        </p:nvSpPr>
        <p:spPr>
          <a:xfrm>
            <a:off x="316731" y="5100331"/>
            <a:ext cx="1900396" cy="761519"/>
          </a:xfrm>
          <a:prstGeom prst="rect">
            <a:avLst/>
          </a:prstGeom>
          <a:noFill/>
        </p:spPr>
        <p:txBody>
          <a:bodyPr wrap="square" lIns="101882" tIns="50941" rIns="101882" bIns="50941" rtlCol="0">
            <a:spAutoFit/>
          </a:bodyPr>
          <a:lstStyle/>
          <a:p>
            <a:pPr marL="171458" lvl="1" indent="-171458" defTabSz="1381750">
              <a:lnSpc>
                <a:spcPct val="90000"/>
              </a:lnSpc>
              <a:spcAft>
                <a:spcPts val="300"/>
              </a:spcAft>
              <a:buClr>
                <a:srgbClr val="F09D2D"/>
              </a:buClr>
              <a:buSzPct val="100000"/>
              <a:buFont typeface="Wingdings" charset="2"/>
              <a:buChar char="§"/>
              <a:defRPr/>
            </a:pPr>
            <a:r>
              <a:rPr lang="en-US" sz="1400" dirty="0">
                <a:solidFill>
                  <a:srgbClr val="373737"/>
                </a:solidFill>
                <a:latin typeface="Noto Sans" panose="020B0502040504020204" pitchFamily="34" charset="0"/>
                <a:cs typeface="Noto Sans" panose="020B0502040504020204" pitchFamily="34" charset="0"/>
              </a:rPr>
              <a:t>Vendors</a:t>
            </a:r>
          </a:p>
          <a:p>
            <a:pPr marL="171458" lvl="1" indent="-171458" defTabSz="1381750">
              <a:lnSpc>
                <a:spcPct val="90000"/>
              </a:lnSpc>
              <a:spcAft>
                <a:spcPts val="300"/>
              </a:spcAft>
              <a:buClr>
                <a:srgbClr val="F09D2D"/>
              </a:buClr>
              <a:buSzPct val="100000"/>
              <a:buFont typeface="Wingdings" charset="2"/>
              <a:buChar char="§"/>
              <a:defRPr/>
            </a:pPr>
            <a:r>
              <a:rPr lang="en-US" sz="1400" dirty="0">
                <a:solidFill>
                  <a:srgbClr val="373737"/>
                </a:solidFill>
                <a:latin typeface="Noto Sans" panose="020B0502040504020204" pitchFamily="34" charset="0"/>
                <a:cs typeface="Noto Sans" panose="020B0502040504020204" pitchFamily="34" charset="0"/>
              </a:rPr>
              <a:t>Distributors</a:t>
            </a:r>
          </a:p>
          <a:p>
            <a:pPr marL="171458" lvl="1" indent="-171458" defTabSz="1381750">
              <a:lnSpc>
                <a:spcPct val="90000"/>
              </a:lnSpc>
              <a:spcAft>
                <a:spcPts val="300"/>
              </a:spcAft>
              <a:buClr>
                <a:srgbClr val="F09D2D"/>
              </a:buClr>
              <a:buSzPct val="100000"/>
              <a:buFont typeface="Wingdings" charset="2"/>
              <a:buChar char="§"/>
              <a:defRPr/>
            </a:pPr>
            <a:r>
              <a:rPr lang="en-US" sz="1400" dirty="0">
                <a:solidFill>
                  <a:srgbClr val="373737"/>
                </a:solidFill>
                <a:latin typeface="Noto Sans" panose="020B0502040504020204" pitchFamily="34" charset="0"/>
                <a:cs typeface="Noto Sans" panose="020B0502040504020204" pitchFamily="34" charset="0"/>
              </a:rPr>
              <a:t>Manufacturers</a:t>
            </a:r>
          </a:p>
        </p:txBody>
      </p:sp>
      <p:sp>
        <p:nvSpPr>
          <p:cNvPr id="88" name="TextBox 87">
            <a:extLst>
              <a:ext uri="{FF2B5EF4-FFF2-40B4-BE49-F238E27FC236}">
                <a16:creationId xmlns:a16="http://schemas.microsoft.com/office/drawing/2014/main" id="{77A538FF-CD3A-4B77-BA36-2135F7EEFDD8}"/>
              </a:ext>
            </a:extLst>
          </p:cNvPr>
          <p:cNvSpPr txBox="1"/>
          <p:nvPr/>
        </p:nvSpPr>
        <p:spPr>
          <a:xfrm>
            <a:off x="320965" y="2663961"/>
            <a:ext cx="1900396" cy="761519"/>
          </a:xfrm>
          <a:prstGeom prst="rect">
            <a:avLst/>
          </a:prstGeom>
          <a:noFill/>
        </p:spPr>
        <p:txBody>
          <a:bodyPr wrap="square" lIns="101882" tIns="50941" rIns="101882" bIns="50941" rtlCol="0">
            <a:spAutoFit/>
          </a:bodyPr>
          <a:lstStyle/>
          <a:p>
            <a:pPr marL="171458" lvl="1" indent="-171458" defTabSz="1381750">
              <a:lnSpc>
                <a:spcPct val="90000"/>
              </a:lnSpc>
              <a:spcAft>
                <a:spcPts val="300"/>
              </a:spcAft>
              <a:buClr>
                <a:srgbClr val="004687"/>
              </a:buClr>
              <a:buSzPct val="100000"/>
              <a:buFont typeface="Wingdings" charset="2"/>
              <a:buChar char="§"/>
              <a:defRPr/>
            </a:pPr>
            <a:r>
              <a:rPr lang="en-US" sz="1400" dirty="0">
                <a:solidFill>
                  <a:srgbClr val="373737"/>
                </a:solidFill>
                <a:latin typeface="Noto Sans" panose="020B0502040504020204" pitchFamily="34" charset="0"/>
                <a:cs typeface="Noto Sans" panose="020B0502040504020204" pitchFamily="34" charset="0"/>
              </a:rPr>
              <a:t>Employees</a:t>
            </a:r>
          </a:p>
          <a:p>
            <a:pPr marL="171458" lvl="1" indent="-171458" defTabSz="1381750">
              <a:lnSpc>
                <a:spcPct val="90000"/>
              </a:lnSpc>
              <a:spcAft>
                <a:spcPts val="300"/>
              </a:spcAft>
              <a:buClr>
                <a:srgbClr val="004687"/>
              </a:buClr>
              <a:buSzPct val="100000"/>
              <a:buFont typeface="Wingdings" charset="2"/>
              <a:buChar char="§"/>
              <a:defRPr/>
            </a:pPr>
            <a:r>
              <a:rPr lang="en-US" sz="1400" dirty="0">
                <a:solidFill>
                  <a:srgbClr val="373737"/>
                </a:solidFill>
                <a:latin typeface="Noto Sans" panose="020B0502040504020204" pitchFamily="34" charset="0"/>
                <a:cs typeface="Noto Sans" panose="020B0502040504020204" pitchFamily="34" charset="0"/>
              </a:rPr>
              <a:t>Management </a:t>
            </a:r>
          </a:p>
          <a:p>
            <a:pPr marL="171458" lvl="1" indent="-171458" defTabSz="1381750">
              <a:lnSpc>
                <a:spcPct val="90000"/>
              </a:lnSpc>
              <a:spcAft>
                <a:spcPts val="300"/>
              </a:spcAft>
              <a:buClr>
                <a:srgbClr val="004687"/>
              </a:buClr>
              <a:buSzPct val="100000"/>
              <a:buFont typeface="Wingdings" charset="2"/>
              <a:buChar char="§"/>
              <a:defRPr/>
            </a:pPr>
            <a:r>
              <a:rPr lang="en-US" sz="1400" dirty="0">
                <a:solidFill>
                  <a:srgbClr val="373737"/>
                </a:solidFill>
                <a:latin typeface="Noto Sans" panose="020B0502040504020204" pitchFamily="34" charset="0"/>
                <a:cs typeface="Noto Sans" panose="020B0502040504020204" pitchFamily="34" charset="0"/>
              </a:rPr>
              <a:t>Business Partners</a:t>
            </a:r>
          </a:p>
        </p:txBody>
      </p:sp>
      <p:sp>
        <p:nvSpPr>
          <p:cNvPr id="89" name="Rectangle: Rounded Corners 88">
            <a:extLst>
              <a:ext uri="{FF2B5EF4-FFF2-40B4-BE49-F238E27FC236}">
                <a16:creationId xmlns:a16="http://schemas.microsoft.com/office/drawing/2014/main" id="{C54FC629-EBD3-4306-AC6E-11BEBFE663EF}"/>
              </a:ext>
            </a:extLst>
          </p:cNvPr>
          <p:cNvSpPr/>
          <p:nvPr/>
        </p:nvSpPr>
        <p:spPr>
          <a:xfrm>
            <a:off x="4010688" y="1731111"/>
            <a:ext cx="482810" cy="2368402"/>
          </a:xfrm>
          <a:prstGeom prst="roundRect">
            <a:avLst/>
          </a:prstGeom>
          <a:solidFill>
            <a:srgbClr val="26BCD7"/>
          </a:solidFill>
          <a:ln w="9525" cap="flat" cmpd="sng" algn="ctr">
            <a:noFill/>
            <a:prstDash val="solid"/>
          </a:ln>
          <a:effectLst/>
        </p:spPr>
        <p:txBody>
          <a:bodyPr vert="vert270" lIns="69088" rIns="69088" rtlCol="0" anchor="ctr" anchorCtr="0"/>
          <a:lstStyle/>
          <a:p>
            <a:pPr algn="ctr" defTabSz="921005">
              <a:defRPr/>
            </a:pPr>
            <a:r>
              <a:rPr lang="en-US" sz="1511" b="1" kern="0" dirty="0">
                <a:solidFill>
                  <a:srgbClr val="FFFFFE"/>
                </a:solidFill>
                <a:latin typeface="Noto Sans" panose="020B0502040504020204" pitchFamily="34" charset="0"/>
                <a:cs typeface="Noto Sans" panose="020B0502040504020204" pitchFamily="34" charset="0"/>
              </a:rPr>
              <a:t>Case Management and Knowledge Base</a:t>
            </a:r>
          </a:p>
        </p:txBody>
      </p:sp>
      <p:sp>
        <p:nvSpPr>
          <p:cNvPr id="90" name="Arrow: Right 89">
            <a:extLst>
              <a:ext uri="{FF2B5EF4-FFF2-40B4-BE49-F238E27FC236}">
                <a16:creationId xmlns:a16="http://schemas.microsoft.com/office/drawing/2014/main" id="{5A45ABA5-0850-4D7D-A1C9-C6AB937D5395}"/>
              </a:ext>
            </a:extLst>
          </p:cNvPr>
          <p:cNvSpPr/>
          <p:nvPr/>
        </p:nvSpPr>
        <p:spPr>
          <a:xfrm>
            <a:off x="3087395" y="3426512"/>
            <a:ext cx="693609" cy="240362"/>
          </a:xfrm>
          <a:prstGeom prst="rightArrow">
            <a:avLst/>
          </a:prstGeom>
          <a:solidFill>
            <a:srgbClr val="727273">
              <a:lumMod val="60000"/>
              <a:lumOff val="40000"/>
            </a:srgbClr>
          </a:solidFill>
          <a:ln w="9525" cap="flat" cmpd="sng" algn="ctr">
            <a:noFill/>
            <a:prstDash val="solid"/>
          </a:ln>
          <a:effectLst/>
        </p:spPr>
        <p:txBody>
          <a:bodyPr rtlCol="0" anchor="ctr"/>
          <a:lstStyle/>
          <a:p>
            <a:pPr algn="ctr" defTabSz="921005">
              <a:defRPr/>
            </a:pPr>
            <a:endParaRPr lang="en-US" sz="3627" kern="0" dirty="0">
              <a:solidFill>
                <a:srgbClr val="FFFFFE"/>
              </a:solidFill>
              <a:latin typeface="Noto Sans" panose="020B0502040504020204" pitchFamily="34" charset="0"/>
              <a:cs typeface="Noto Sans" panose="020B0502040504020204" pitchFamily="34" charset="0"/>
            </a:endParaRPr>
          </a:p>
        </p:txBody>
      </p:sp>
      <p:sp>
        <p:nvSpPr>
          <p:cNvPr id="93" name="TextBox 36">
            <a:extLst>
              <a:ext uri="{FF2B5EF4-FFF2-40B4-BE49-F238E27FC236}">
                <a16:creationId xmlns:a16="http://schemas.microsoft.com/office/drawing/2014/main" id="{8ED965CD-2C95-404B-98C2-B29D9A81BF22}"/>
              </a:ext>
            </a:extLst>
          </p:cNvPr>
          <p:cNvSpPr txBox="1">
            <a:spLocks noChangeArrowheads="1"/>
          </p:cNvSpPr>
          <p:nvPr/>
        </p:nvSpPr>
        <p:spPr bwMode="auto">
          <a:xfrm>
            <a:off x="4518195" y="3110558"/>
            <a:ext cx="217727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itchFamily="34" charset="0"/>
                <a:ea typeface="ＭＳ Ｐゴシック" pitchFamily="34" charset="-128"/>
              </a:defRPr>
            </a:lvl1pPr>
            <a:lvl2pPr marL="742950" indent="-285750" eaLnBrk="0" hangingPunct="0">
              <a:defRPr sz="2000">
                <a:solidFill>
                  <a:schemeClr val="tx1"/>
                </a:solidFill>
                <a:latin typeface="Arial" pitchFamily="34" charset="0"/>
                <a:ea typeface="ＭＳ Ｐゴシック" pitchFamily="34" charset="-128"/>
              </a:defRPr>
            </a:lvl2pPr>
            <a:lvl3pPr marL="1143000" indent="-228600" eaLnBrk="0" hangingPunct="0">
              <a:defRPr sz="2000">
                <a:solidFill>
                  <a:schemeClr val="tx1"/>
                </a:solidFill>
                <a:latin typeface="Arial" pitchFamily="34" charset="0"/>
                <a:ea typeface="ＭＳ Ｐゴシック" pitchFamily="34" charset="-128"/>
              </a:defRPr>
            </a:lvl3pPr>
            <a:lvl4pPr marL="1600200" indent="-228600" eaLnBrk="0" hangingPunct="0">
              <a:defRPr sz="2000">
                <a:solidFill>
                  <a:schemeClr val="tx1"/>
                </a:solidFill>
                <a:latin typeface="Arial" pitchFamily="34" charset="0"/>
                <a:ea typeface="ＭＳ Ｐゴシック" pitchFamily="34" charset="-128"/>
              </a:defRPr>
            </a:lvl4pPr>
            <a:lvl5pPr marL="2057400" indent="-228600" eaLnBrk="0" hangingPunct="0">
              <a:defRPr sz="2000">
                <a:solidFill>
                  <a:schemeClr val="tx1"/>
                </a:solidFill>
                <a:latin typeface="Arial" pitchFamily="34" charset="0"/>
                <a:ea typeface="ＭＳ Ｐゴシック" pitchFamily="34" charset="-128"/>
              </a:defRPr>
            </a:lvl5pPr>
            <a:lvl6pPr marL="25146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6pPr>
            <a:lvl7pPr marL="29718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7pPr>
            <a:lvl8pPr marL="34290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8pPr>
            <a:lvl9pPr marL="38862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9pPr>
          </a:lstStyle>
          <a:p>
            <a:pPr defTabSz="921005" eaLnBrk="1" hangingPunct="1"/>
            <a:r>
              <a:rPr lang="en-US" sz="1600" b="1" dirty="0">
                <a:solidFill>
                  <a:srgbClr val="373737"/>
                </a:solidFill>
                <a:latin typeface="Noto Sans" panose="020B0502040504020204" pitchFamily="34" charset="0"/>
                <a:cs typeface="Noto Sans" panose="020B0502040504020204" pitchFamily="34" charset="0"/>
              </a:rPr>
              <a:t>Tier 1 Issue Resolution</a:t>
            </a:r>
          </a:p>
        </p:txBody>
      </p:sp>
      <p:sp>
        <p:nvSpPr>
          <p:cNvPr id="94" name="TextBox 37">
            <a:extLst>
              <a:ext uri="{FF2B5EF4-FFF2-40B4-BE49-F238E27FC236}">
                <a16:creationId xmlns:a16="http://schemas.microsoft.com/office/drawing/2014/main" id="{9B17AB17-9B04-4883-83AC-41EE80F9C3BD}"/>
              </a:ext>
            </a:extLst>
          </p:cNvPr>
          <p:cNvSpPr txBox="1">
            <a:spLocks noChangeArrowheads="1"/>
          </p:cNvSpPr>
          <p:nvPr/>
        </p:nvSpPr>
        <p:spPr bwMode="auto">
          <a:xfrm>
            <a:off x="4583394" y="5087954"/>
            <a:ext cx="252996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itchFamily="34" charset="0"/>
                <a:ea typeface="ＭＳ Ｐゴシック" pitchFamily="34" charset="-128"/>
              </a:defRPr>
            </a:lvl1pPr>
            <a:lvl2pPr marL="742950" indent="-285750" eaLnBrk="0" hangingPunct="0">
              <a:defRPr sz="2000">
                <a:solidFill>
                  <a:schemeClr val="tx1"/>
                </a:solidFill>
                <a:latin typeface="Arial" pitchFamily="34" charset="0"/>
                <a:ea typeface="ＭＳ Ｐゴシック" pitchFamily="34" charset="-128"/>
              </a:defRPr>
            </a:lvl2pPr>
            <a:lvl3pPr marL="1143000" indent="-228600" eaLnBrk="0" hangingPunct="0">
              <a:defRPr sz="2000">
                <a:solidFill>
                  <a:schemeClr val="tx1"/>
                </a:solidFill>
                <a:latin typeface="Arial" pitchFamily="34" charset="0"/>
                <a:ea typeface="ＭＳ Ｐゴシック" pitchFamily="34" charset="-128"/>
              </a:defRPr>
            </a:lvl3pPr>
            <a:lvl4pPr marL="1600200" indent="-228600" eaLnBrk="0" hangingPunct="0">
              <a:defRPr sz="2000">
                <a:solidFill>
                  <a:schemeClr val="tx1"/>
                </a:solidFill>
                <a:latin typeface="Arial" pitchFamily="34" charset="0"/>
                <a:ea typeface="ＭＳ Ｐゴシック" pitchFamily="34" charset="-128"/>
              </a:defRPr>
            </a:lvl4pPr>
            <a:lvl5pPr marL="2057400" indent="-228600" eaLnBrk="0" hangingPunct="0">
              <a:defRPr sz="2000">
                <a:solidFill>
                  <a:schemeClr val="tx1"/>
                </a:solidFill>
                <a:latin typeface="Arial" pitchFamily="34" charset="0"/>
                <a:ea typeface="ＭＳ Ｐゴシック" pitchFamily="34" charset="-128"/>
              </a:defRPr>
            </a:lvl5pPr>
            <a:lvl6pPr marL="25146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6pPr>
            <a:lvl7pPr marL="29718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7pPr>
            <a:lvl8pPr marL="34290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8pPr>
            <a:lvl9pPr marL="38862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9pPr>
          </a:lstStyle>
          <a:p>
            <a:pPr defTabSz="921005" eaLnBrk="1" hangingPunct="1"/>
            <a:r>
              <a:rPr lang="en-US" sz="1600" b="1" dirty="0">
                <a:solidFill>
                  <a:srgbClr val="373737"/>
                </a:solidFill>
                <a:latin typeface="Noto Sans" panose="020B0502040504020204" pitchFamily="34" charset="0"/>
                <a:cs typeface="Noto Sans" panose="020B0502040504020204" pitchFamily="34" charset="0"/>
              </a:rPr>
              <a:t>Tier 1 Transaction/</a:t>
            </a:r>
          </a:p>
          <a:p>
            <a:pPr defTabSz="921005" eaLnBrk="1" hangingPunct="1"/>
            <a:r>
              <a:rPr lang="en-US" sz="1600" b="1" dirty="0">
                <a:solidFill>
                  <a:srgbClr val="373737"/>
                </a:solidFill>
                <a:latin typeface="Noto Sans" panose="020B0502040504020204" pitchFamily="34" charset="0"/>
                <a:cs typeface="Noto Sans" panose="020B0502040504020204" pitchFamily="34" charset="0"/>
              </a:rPr>
              <a:t>Work Auth</a:t>
            </a:r>
          </a:p>
        </p:txBody>
      </p:sp>
      <p:sp>
        <p:nvSpPr>
          <p:cNvPr id="95" name="Rounded Rectangle 2">
            <a:extLst>
              <a:ext uri="{FF2B5EF4-FFF2-40B4-BE49-F238E27FC236}">
                <a16:creationId xmlns:a16="http://schemas.microsoft.com/office/drawing/2014/main" id="{1D9ED984-AC80-4B2C-B008-420066185699}"/>
              </a:ext>
            </a:extLst>
          </p:cNvPr>
          <p:cNvSpPr/>
          <p:nvPr/>
        </p:nvSpPr>
        <p:spPr>
          <a:xfrm>
            <a:off x="3964011" y="1184946"/>
            <a:ext cx="4554891" cy="381728"/>
          </a:xfrm>
          <a:prstGeom prst="roundRect">
            <a:avLst/>
          </a:prstGeom>
          <a:solidFill>
            <a:srgbClr val="26BCD7"/>
          </a:solidFill>
          <a:ln w="9525" cap="flat" cmpd="sng" algn="ctr">
            <a:noFill/>
            <a:prstDash val="solid"/>
          </a:ln>
          <a:effectLst/>
        </p:spPr>
        <p:txBody>
          <a:bodyPr rtlCol="0" anchor="ctr" anchorCtr="1"/>
          <a:lstStyle/>
          <a:p>
            <a:pPr algn="ctr" defTabSz="921005">
              <a:defRPr/>
            </a:pPr>
            <a:r>
              <a:rPr lang="en-US" sz="1600" b="1" kern="0" dirty="0">
                <a:solidFill>
                  <a:srgbClr val="FFFFFE"/>
                </a:solidFill>
                <a:latin typeface="Noto Sans" panose="020B0502040504020204" pitchFamily="34" charset="0"/>
                <a:cs typeface="Noto Sans" panose="020B0502040504020204" pitchFamily="34" charset="0"/>
              </a:rPr>
              <a:t>Procurement Service Center</a:t>
            </a:r>
          </a:p>
        </p:txBody>
      </p:sp>
      <p:pic>
        <p:nvPicPr>
          <p:cNvPr id="96" name="Graphic 95">
            <a:extLst>
              <a:ext uri="{FF2B5EF4-FFF2-40B4-BE49-F238E27FC236}">
                <a16:creationId xmlns:a16="http://schemas.microsoft.com/office/drawing/2014/main" id="{5F450104-C88A-4E9C-96FF-42857B796FAE}"/>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133537" y="2348766"/>
            <a:ext cx="914325" cy="601200"/>
          </a:xfrm>
          <a:prstGeom prst="rect">
            <a:avLst/>
          </a:prstGeom>
        </p:spPr>
      </p:pic>
      <p:sp>
        <p:nvSpPr>
          <p:cNvPr id="98" name="TextBox 36">
            <a:extLst>
              <a:ext uri="{FF2B5EF4-FFF2-40B4-BE49-F238E27FC236}">
                <a16:creationId xmlns:a16="http://schemas.microsoft.com/office/drawing/2014/main" id="{558AC298-A50F-4FBB-9601-FE9F87104EF2}"/>
              </a:ext>
            </a:extLst>
          </p:cNvPr>
          <p:cNvSpPr txBox="1">
            <a:spLocks noChangeArrowheads="1"/>
          </p:cNvSpPr>
          <p:nvPr/>
        </p:nvSpPr>
        <p:spPr bwMode="auto">
          <a:xfrm>
            <a:off x="6593220" y="3110554"/>
            <a:ext cx="20445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itchFamily="34" charset="0"/>
                <a:ea typeface="ＭＳ Ｐゴシック" pitchFamily="34" charset="-128"/>
              </a:defRPr>
            </a:lvl1pPr>
            <a:lvl2pPr marL="742950" indent="-285750" eaLnBrk="0" hangingPunct="0">
              <a:defRPr sz="2000">
                <a:solidFill>
                  <a:schemeClr val="tx1"/>
                </a:solidFill>
                <a:latin typeface="Arial" pitchFamily="34" charset="0"/>
                <a:ea typeface="ＭＳ Ｐゴシック" pitchFamily="34" charset="-128"/>
              </a:defRPr>
            </a:lvl2pPr>
            <a:lvl3pPr marL="1143000" indent="-228600" eaLnBrk="0" hangingPunct="0">
              <a:defRPr sz="2000">
                <a:solidFill>
                  <a:schemeClr val="tx1"/>
                </a:solidFill>
                <a:latin typeface="Arial" pitchFamily="34" charset="0"/>
                <a:ea typeface="ＭＳ Ｐゴシック" pitchFamily="34" charset="-128"/>
              </a:defRPr>
            </a:lvl3pPr>
            <a:lvl4pPr marL="1600200" indent="-228600" eaLnBrk="0" hangingPunct="0">
              <a:defRPr sz="2000">
                <a:solidFill>
                  <a:schemeClr val="tx1"/>
                </a:solidFill>
                <a:latin typeface="Arial" pitchFamily="34" charset="0"/>
                <a:ea typeface="ＭＳ Ｐゴシック" pitchFamily="34" charset="-128"/>
              </a:defRPr>
            </a:lvl4pPr>
            <a:lvl5pPr marL="2057400" indent="-228600" eaLnBrk="0" hangingPunct="0">
              <a:defRPr sz="2000">
                <a:solidFill>
                  <a:schemeClr val="tx1"/>
                </a:solidFill>
                <a:latin typeface="Arial" pitchFamily="34" charset="0"/>
                <a:ea typeface="ＭＳ Ｐゴシック" pitchFamily="34" charset="-128"/>
              </a:defRPr>
            </a:lvl5pPr>
            <a:lvl6pPr marL="25146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6pPr>
            <a:lvl7pPr marL="29718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7pPr>
            <a:lvl8pPr marL="34290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8pPr>
            <a:lvl9pPr marL="38862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9pPr>
          </a:lstStyle>
          <a:p>
            <a:pPr algn="ctr" defTabSz="921005" eaLnBrk="1" hangingPunct="1"/>
            <a:r>
              <a:rPr lang="en-US" sz="1600" b="1" dirty="0">
                <a:solidFill>
                  <a:srgbClr val="373737"/>
                </a:solidFill>
                <a:latin typeface="Noto Sans" panose="020B0502040504020204" pitchFamily="34" charset="0"/>
                <a:cs typeface="Noto Sans" panose="020B0502040504020204" pitchFamily="34" charset="0"/>
              </a:rPr>
              <a:t>Tier 2 Complex Issue Resolution</a:t>
            </a:r>
          </a:p>
        </p:txBody>
      </p:sp>
      <p:sp>
        <p:nvSpPr>
          <p:cNvPr id="99" name="Rectangle 98">
            <a:extLst>
              <a:ext uri="{FF2B5EF4-FFF2-40B4-BE49-F238E27FC236}">
                <a16:creationId xmlns:a16="http://schemas.microsoft.com/office/drawing/2014/main" id="{0DB70B72-A5BD-4002-8207-D76DD7254BA9}"/>
              </a:ext>
            </a:extLst>
          </p:cNvPr>
          <p:cNvSpPr/>
          <p:nvPr/>
        </p:nvSpPr>
        <p:spPr>
          <a:xfrm>
            <a:off x="9616509" y="2150309"/>
            <a:ext cx="2086452" cy="1011046"/>
          </a:xfrm>
          <a:prstGeom prst="rect">
            <a:avLst/>
          </a:prstGeom>
        </p:spPr>
        <p:txBody>
          <a:bodyPr wrap="square">
            <a:spAutoFit/>
          </a:bodyPr>
          <a:lstStyle/>
          <a:p>
            <a:pPr defTabSz="921005">
              <a:lnSpc>
                <a:spcPct val="90000"/>
              </a:lnSpc>
              <a:spcAft>
                <a:spcPts val="300"/>
              </a:spcAft>
              <a:defRPr/>
            </a:pPr>
            <a:r>
              <a:rPr lang="en-US" sz="1600" b="1" kern="0" dirty="0">
                <a:solidFill>
                  <a:srgbClr val="373737"/>
                </a:solidFill>
                <a:latin typeface="Noto Sans" panose="020B0502040504020204" pitchFamily="34" charset="0"/>
                <a:cs typeface="Noto Sans" panose="020B0502040504020204" pitchFamily="34" charset="0"/>
              </a:rPr>
              <a:t>Corporate Groups</a:t>
            </a:r>
          </a:p>
          <a:p>
            <a:pPr marL="174625" indent="-174625" defTabSz="921005" fontAlgn="base">
              <a:lnSpc>
                <a:spcPct val="90000"/>
              </a:lnSpc>
              <a:spcAft>
                <a:spcPts val="300"/>
              </a:spcAft>
              <a:buClr>
                <a:schemeClr val="tx1"/>
              </a:buClr>
              <a:buFont typeface="Wingdings" panose="05000000000000000000" pitchFamily="2" charset="2"/>
              <a:buChar char="§"/>
              <a:defRPr/>
            </a:pPr>
            <a:r>
              <a:rPr lang="en-US" sz="1400" dirty="0">
                <a:solidFill>
                  <a:srgbClr val="373737"/>
                </a:solidFill>
                <a:latin typeface="Noto Sans" panose="020B0502040504020204" pitchFamily="34" charset="0"/>
                <a:ea typeface="ＭＳ Ｐゴシック" pitchFamily="34" charset="-128"/>
                <a:cs typeface="Noto Sans" panose="020B0502040504020204" pitchFamily="34" charset="0"/>
              </a:rPr>
              <a:t>IT</a:t>
            </a:r>
          </a:p>
          <a:p>
            <a:pPr marL="174625" indent="-174625" defTabSz="921005" fontAlgn="base">
              <a:lnSpc>
                <a:spcPct val="90000"/>
              </a:lnSpc>
              <a:spcAft>
                <a:spcPts val="300"/>
              </a:spcAft>
              <a:buClr>
                <a:schemeClr val="tx1"/>
              </a:buClr>
              <a:buFont typeface="Wingdings" panose="05000000000000000000" pitchFamily="2" charset="2"/>
              <a:buChar char="§"/>
              <a:defRPr/>
            </a:pPr>
            <a:r>
              <a:rPr lang="en-US" sz="1400" dirty="0">
                <a:solidFill>
                  <a:srgbClr val="373737"/>
                </a:solidFill>
                <a:latin typeface="Noto Sans" panose="020B0502040504020204" pitchFamily="34" charset="0"/>
                <a:ea typeface="ＭＳ Ｐゴシック" pitchFamily="34" charset="-128"/>
                <a:cs typeface="Noto Sans" panose="020B0502040504020204" pitchFamily="34" charset="0"/>
              </a:rPr>
              <a:t>Accounts Payable</a:t>
            </a:r>
          </a:p>
          <a:p>
            <a:pPr marL="174625" indent="-174625" defTabSz="921005" fontAlgn="base">
              <a:lnSpc>
                <a:spcPct val="90000"/>
              </a:lnSpc>
              <a:spcAft>
                <a:spcPts val="300"/>
              </a:spcAft>
              <a:buClr>
                <a:schemeClr val="tx1"/>
              </a:buClr>
              <a:buFont typeface="Wingdings" panose="05000000000000000000" pitchFamily="2" charset="2"/>
              <a:buChar char="§"/>
              <a:defRPr/>
            </a:pPr>
            <a:r>
              <a:rPr lang="en-US" sz="1400" dirty="0">
                <a:solidFill>
                  <a:srgbClr val="373737"/>
                </a:solidFill>
                <a:latin typeface="Noto Sans" panose="020B0502040504020204" pitchFamily="34" charset="0"/>
                <a:ea typeface="ＭＳ Ｐゴシック" pitchFamily="34" charset="-128"/>
                <a:cs typeface="Noto Sans" panose="020B0502040504020204" pitchFamily="34" charset="0"/>
              </a:rPr>
              <a:t>Others</a:t>
            </a:r>
          </a:p>
        </p:txBody>
      </p:sp>
      <p:sp>
        <p:nvSpPr>
          <p:cNvPr id="100" name="Rectangle 99">
            <a:extLst>
              <a:ext uri="{FF2B5EF4-FFF2-40B4-BE49-F238E27FC236}">
                <a16:creationId xmlns:a16="http://schemas.microsoft.com/office/drawing/2014/main" id="{13474FB2-163B-4CD3-BCAC-650C5EF8E26A}"/>
              </a:ext>
            </a:extLst>
          </p:cNvPr>
          <p:cNvSpPr/>
          <p:nvPr/>
        </p:nvSpPr>
        <p:spPr>
          <a:xfrm>
            <a:off x="9801800" y="3419761"/>
            <a:ext cx="1871283" cy="584775"/>
          </a:xfrm>
          <a:prstGeom prst="rect">
            <a:avLst/>
          </a:prstGeom>
        </p:spPr>
        <p:txBody>
          <a:bodyPr wrap="square">
            <a:spAutoFit/>
          </a:bodyPr>
          <a:lstStyle/>
          <a:p>
            <a:pPr defTabSz="921005">
              <a:defRPr/>
            </a:pPr>
            <a:r>
              <a:rPr lang="en-US" sz="1600" b="1" kern="0" dirty="0">
                <a:solidFill>
                  <a:srgbClr val="373737"/>
                </a:solidFill>
                <a:latin typeface="Noto Sans" panose="020B0502040504020204" pitchFamily="34" charset="0"/>
                <a:cs typeface="Noto Sans" panose="020B0502040504020204" pitchFamily="34" charset="0"/>
              </a:rPr>
              <a:t>Tier 3 Center of Expertise (COE)</a:t>
            </a:r>
            <a:endParaRPr lang="en-US" sz="1600" dirty="0">
              <a:solidFill>
                <a:srgbClr val="373737"/>
              </a:solidFill>
              <a:highlight>
                <a:srgbClr val="FFFF00"/>
              </a:highlight>
              <a:latin typeface="Noto Sans" panose="020B0502040504020204" pitchFamily="34" charset="0"/>
              <a:ea typeface="ＭＳ Ｐゴシック" pitchFamily="34" charset="-128"/>
              <a:cs typeface="Noto Sans" panose="020B0502040504020204" pitchFamily="34" charset="0"/>
            </a:endParaRPr>
          </a:p>
        </p:txBody>
      </p:sp>
      <p:sp>
        <p:nvSpPr>
          <p:cNvPr id="101" name="Rectangle 100">
            <a:extLst>
              <a:ext uri="{FF2B5EF4-FFF2-40B4-BE49-F238E27FC236}">
                <a16:creationId xmlns:a16="http://schemas.microsoft.com/office/drawing/2014/main" id="{D69A319B-AE21-4EF5-B807-6965CECA723B}"/>
              </a:ext>
            </a:extLst>
          </p:cNvPr>
          <p:cNvSpPr/>
          <p:nvPr/>
        </p:nvSpPr>
        <p:spPr>
          <a:xfrm>
            <a:off x="9729680" y="4262942"/>
            <a:ext cx="2519470" cy="1011046"/>
          </a:xfrm>
          <a:prstGeom prst="rect">
            <a:avLst/>
          </a:prstGeom>
        </p:spPr>
        <p:txBody>
          <a:bodyPr wrap="square">
            <a:spAutoFit/>
          </a:bodyPr>
          <a:lstStyle/>
          <a:p>
            <a:pPr defTabSz="921005">
              <a:defRPr/>
            </a:pPr>
            <a:r>
              <a:rPr lang="en-US" sz="1600" b="1" kern="0" dirty="0">
                <a:solidFill>
                  <a:srgbClr val="373737"/>
                </a:solidFill>
                <a:latin typeface="Noto Sans" panose="020B0502040504020204" pitchFamily="34" charset="0"/>
                <a:cs typeface="Noto Sans" panose="020B0502040504020204" pitchFamily="34" charset="0"/>
              </a:rPr>
              <a:t>Local Businesses / Plants</a:t>
            </a:r>
          </a:p>
          <a:p>
            <a:pPr marL="174625" indent="-174625" defTabSz="921005" fontAlgn="base">
              <a:lnSpc>
                <a:spcPct val="90000"/>
              </a:lnSpc>
              <a:spcAft>
                <a:spcPts val="300"/>
              </a:spcAft>
              <a:buClr>
                <a:schemeClr val="tx1"/>
              </a:buClr>
              <a:buFont typeface="Wingdings" panose="05000000000000000000" pitchFamily="2" charset="2"/>
              <a:buChar char="§"/>
              <a:defRPr/>
            </a:pPr>
            <a:r>
              <a:rPr lang="en-US" sz="1400" dirty="0">
                <a:solidFill>
                  <a:srgbClr val="373737"/>
                </a:solidFill>
                <a:latin typeface="Noto Sans" panose="020B0502040504020204" pitchFamily="34" charset="0"/>
                <a:ea typeface="ＭＳ Ｐゴシック" pitchFamily="34" charset="-128"/>
                <a:cs typeface="Noto Sans" panose="020B0502040504020204" pitchFamily="34" charset="0"/>
              </a:rPr>
              <a:t>Warehouse management</a:t>
            </a:r>
          </a:p>
          <a:p>
            <a:pPr marL="174625" indent="-174625" defTabSz="921005" fontAlgn="base">
              <a:lnSpc>
                <a:spcPct val="90000"/>
              </a:lnSpc>
              <a:spcAft>
                <a:spcPts val="300"/>
              </a:spcAft>
              <a:buClr>
                <a:schemeClr val="tx1"/>
              </a:buClr>
              <a:buFont typeface="Wingdings" panose="05000000000000000000" pitchFamily="2" charset="2"/>
              <a:buChar char="§"/>
              <a:defRPr/>
            </a:pPr>
            <a:r>
              <a:rPr lang="en-US" sz="1400" dirty="0">
                <a:solidFill>
                  <a:srgbClr val="373737"/>
                </a:solidFill>
                <a:latin typeface="Noto Sans" panose="020B0502040504020204" pitchFamily="34" charset="0"/>
                <a:ea typeface="ＭＳ Ｐゴシック" pitchFamily="34" charset="-128"/>
                <a:cs typeface="Noto Sans" panose="020B0502040504020204" pitchFamily="34" charset="0"/>
              </a:rPr>
              <a:t>Inventory management</a:t>
            </a:r>
          </a:p>
        </p:txBody>
      </p:sp>
      <p:sp>
        <p:nvSpPr>
          <p:cNvPr id="102" name="Arrow: Right 101">
            <a:extLst>
              <a:ext uri="{FF2B5EF4-FFF2-40B4-BE49-F238E27FC236}">
                <a16:creationId xmlns:a16="http://schemas.microsoft.com/office/drawing/2014/main" id="{D35CA8C8-923A-41C7-A443-9A7CDBC8537D}"/>
              </a:ext>
            </a:extLst>
          </p:cNvPr>
          <p:cNvSpPr/>
          <p:nvPr/>
        </p:nvSpPr>
        <p:spPr>
          <a:xfrm>
            <a:off x="6051361" y="2762447"/>
            <a:ext cx="690880" cy="207264"/>
          </a:xfrm>
          <a:prstGeom prst="rightArrow">
            <a:avLst/>
          </a:prstGeom>
          <a:solidFill>
            <a:srgbClr val="727273">
              <a:lumMod val="60000"/>
              <a:lumOff val="40000"/>
            </a:srgbClr>
          </a:solidFill>
          <a:ln w="9525" cap="flat" cmpd="sng" algn="ctr">
            <a:noFill/>
            <a:prstDash val="solid"/>
          </a:ln>
          <a:effectLst/>
        </p:spPr>
        <p:txBody>
          <a:bodyPr rtlCol="0" anchor="ctr"/>
          <a:lstStyle/>
          <a:p>
            <a:pPr algn="ctr" defTabSz="921005">
              <a:defRPr/>
            </a:pPr>
            <a:endParaRPr lang="en-US" sz="3627" kern="0" dirty="0">
              <a:solidFill>
                <a:srgbClr val="FFFFFE"/>
              </a:solidFill>
              <a:latin typeface="Noto Sans" panose="020B0502040504020204" pitchFamily="34" charset="0"/>
              <a:cs typeface="Noto Sans" panose="020B0502040504020204" pitchFamily="34" charset="0"/>
            </a:endParaRPr>
          </a:p>
        </p:txBody>
      </p:sp>
      <p:sp>
        <p:nvSpPr>
          <p:cNvPr id="103" name="Arrow: Right 102">
            <a:extLst>
              <a:ext uri="{FF2B5EF4-FFF2-40B4-BE49-F238E27FC236}">
                <a16:creationId xmlns:a16="http://schemas.microsoft.com/office/drawing/2014/main" id="{35A93D8D-397E-45E3-A551-6C0F37F0FDE1}"/>
              </a:ext>
            </a:extLst>
          </p:cNvPr>
          <p:cNvSpPr/>
          <p:nvPr/>
        </p:nvSpPr>
        <p:spPr>
          <a:xfrm>
            <a:off x="8384688" y="4712220"/>
            <a:ext cx="479724" cy="210312"/>
          </a:xfrm>
          <a:prstGeom prst="rightArrow">
            <a:avLst/>
          </a:prstGeom>
          <a:solidFill>
            <a:srgbClr val="727273">
              <a:lumMod val="60000"/>
              <a:lumOff val="40000"/>
            </a:srgbClr>
          </a:solidFill>
          <a:ln w="9525" cap="flat" cmpd="sng" algn="ctr">
            <a:noFill/>
            <a:prstDash val="solid"/>
          </a:ln>
          <a:effectLst/>
        </p:spPr>
        <p:txBody>
          <a:bodyPr rtlCol="0" anchor="ctr"/>
          <a:lstStyle/>
          <a:p>
            <a:pPr algn="ctr" defTabSz="921005">
              <a:defRPr/>
            </a:pPr>
            <a:endParaRPr lang="en-US" sz="3627" kern="0" dirty="0">
              <a:solidFill>
                <a:srgbClr val="FFFFFE"/>
              </a:solidFill>
              <a:latin typeface="Noto Sans" panose="020B0502040504020204" pitchFamily="34" charset="0"/>
              <a:cs typeface="Noto Sans" panose="020B0502040504020204" pitchFamily="34" charset="0"/>
            </a:endParaRPr>
          </a:p>
        </p:txBody>
      </p:sp>
      <p:sp>
        <p:nvSpPr>
          <p:cNvPr id="104" name="Arrow: Right 103">
            <a:extLst>
              <a:ext uri="{FF2B5EF4-FFF2-40B4-BE49-F238E27FC236}">
                <a16:creationId xmlns:a16="http://schemas.microsoft.com/office/drawing/2014/main" id="{F3B609DE-FFCD-40FA-853C-D84818A0C7D2}"/>
              </a:ext>
            </a:extLst>
          </p:cNvPr>
          <p:cNvSpPr/>
          <p:nvPr/>
        </p:nvSpPr>
        <p:spPr>
          <a:xfrm>
            <a:off x="8398923" y="2475249"/>
            <a:ext cx="511690" cy="210312"/>
          </a:xfrm>
          <a:prstGeom prst="rightArrow">
            <a:avLst/>
          </a:prstGeom>
          <a:solidFill>
            <a:srgbClr val="727273">
              <a:lumMod val="60000"/>
              <a:lumOff val="40000"/>
            </a:srgbClr>
          </a:solidFill>
          <a:ln w="9525" cap="flat" cmpd="sng" algn="ctr">
            <a:noFill/>
            <a:prstDash val="solid"/>
          </a:ln>
          <a:effectLst/>
        </p:spPr>
        <p:txBody>
          <a:bodyPr rtlCol="0" anchor="ctr"/>
          <a:lstStyle/>
          <a:p>
            <a:pPr algn="ctr" defTabSz="921005">
              <a:defRPr/>
            </a:pPr>
            <a:endParaRPr lang="en-US" sz="3627" kern="0" dirty="0">
              <a:solidFill>
                <a:srgbClr val="FFFFFE"/>
              </a:solidFill>
              <a:latin typeface="Noto Sans" panose="020B0502040504020204" pitchFamily="34" charset="0"/>
              <a:cs typeface="Noto Sans" panose="020B0502040504020204" pitchFamily="34" charset="0"/>
            </a:endParaRPr>
          </a:p>
        </p:txBody>
      </p:sp>
      <p:sp>
        <p:nvSpPr>
          <p:cNvPr id="105" name="Arrow: Right 104">
            <a:extLst>
              <a:ext uri="{FF2B5EF4-FFF2-40B4-BE49-F238E27FC236}">
                <a16:creationId xmlns:a16="http://schemas.microsoft.com/office/drawing/2014/main" id="{58C988A2-BCDC-4207-8021-72B5C8F451B4}"/>
              </a:ext>
            </a:extLst>
          </p:cNvPr>
          <p:cNvSpPr/>
          <p:nvPr/>
        </p:nvSpPr>
        <p:spPr>
          <a:xfrm>
            <a:off x="8383343" y="3643435"/>
            <a:ext cx="493552" cy="210312"/>
          </a:xfrm>
          <a:prstGeom prst="rightArrow">
            <a:avLst/>
          </a:prstGeom>
          <a:solidFill>
            <a:srgbClr val="727273">
              <a:lumMod val="60000"/>
              <a:lumOff val="40000"/>
            </a:srgbClr>
          </a:solidFill>
          <a:ln w="9525" cap="flat" cmpd="sng" algn="ctr">
            <a:noFill/>
            <a:prstDash val="solid"/>
          </a:ln>
          <a:effectLst/>
        </p:spPr>
        <p:txBody>
          <a:bodyPr rtlCol="0" anchor="ctr"/>
          <a:lstStyle/>
          <a:p>
            <a:pPr algn="ctr" defTabSz="921005">
              <a:defRPr/>
            </a:pPr>
            <a:endParaRPr lang="en-US" sz="3627" kern="0" dirty="0">
              <a:solidFill>
                <a:srgbClr val="FFFFFE"/>
              </a:solidFill>
              <a:latin typeface="Noto Sans" panose="020B0502040504020204" pitchFamily="34" charset="0"/>
              <a:cs typeface="Noto Sans" panose="020B0502040504020204" pitchFamily="34" charset="0"/>
            </a:endParaRPr>
          </a:p>
        </p:txBody>
      </p:sp>
      <p:sp>
        <p:nvSpPr>
          <p:cNvPr id="109" name="Shape 2944">
            <a:extLst>
              <a:ext uri="{FF2B5EF4-FFF2-40B4-BE49-F238E27FC236}">
                <a16:creationId xmlns:a16="http://schemas.microsoft.com/office/drawing/2014/main" id="{F0E8A8BA-641E-4540-820D-7E6E33B650D4}"/>
              </a:ext>
            </a:extLst>
          </p:cNvPr>
          <p:cNvSpPr>
            <a:spLocks noChangeAspect="1"/>
          </p:cNvSpPr>
          <p:nvPr/>
        </p:nvSpPr>
        <p:spPr>
          <a:xfrm>
            <a:off x="9034529" y="2311975"/>
            <a:ext cx="569689" cy="569687"/>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rgbClr val="26BCD7"/>
          </a:solidFill>
          <a:ln w="12700">
            <a:miter lim="400000"/>
          </a:ln>
        </p:spPr>
        <p:txBody>
          <a:bodyPr lIns="28779" tIns="28779" rIns="28779" bIns="28779" anchor="ctr"/>
          <a:lstStyle/>
          <a:p>
            <a:pPr defTabSz="34533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67" dirty="0">
              <a:solidFill>
                <a:srgbClr val="FFFFFF"/>
              </a:solidFill>
              <a:effectLst>
                <a:outerShdw blurRad="38100" dist="12700" dir="5400000" rotWithShape="0">
                  <a:srgbClr val="000000">
                    <a:alpha val="50000"/>
                  </a:srgbClr>
                </a:outerShdw>
              </a:effectLst>
              <a:latin typeface="Noto Sans" panose="020B0502040504020204" pitchFamily="34" charset="0"/>
              <a:ea typeface="Gill Sans"/>
              <a:cs typeface="Noto Sans" panose="020B0502040504020204" pitchFamily="34" charset="0"/>
              <a:sym typeface="Gill Sans"/>
            </a:endParaRPr>
          </a:p>
        </p:txBody>
      </p:sp>
      <p:sp>
        <p:nvSpPr>
          <p:cNvPr id="110" name="Shape 2683">
            <a:extLst>
              <a:ext uri="{FF2B5EF4-FFF2-40B4-BE49-F238E27FC236}">
                <a16:creationId xmlns:a16="http://schemas.microsoft.com/office/drawing/2014/main" id="{2F7E889D-76E6-4F7B-962A-34F78822484E}"/>
              </a:ext>
            </a:extLst>
          </p:cNvPr>
          <p:cNvSpPr>
            <a:spLocks noChangeAspect="1"/>
          </p:cNvSpPr>
          <p:nvPr/>
        </p:nvSpPr>
        <p:spPr>
          <a:xfrm>
            <a:off x="5047142" y="4423859"/>
            <a:ext cx="502517" cy="690880"/>
          </a:xfrm>
          <a:custGeom>
            <a:avLst/>
            <a:gdLst/>
            <a:ahLst/>
            <a:cxnLst>
              <a:cxn ang="0">
                <a:pos x="wd2" y="hd2"/>
              </a:cxn>
              <a:cxn ang="5400000">
                <a:pos x="wd2" y="hd2"/>
              </a:cxn>
              <a:cxn ang="10800000">
                <a:pos x="wd2" y="hd2"/>
              </a:cxn>
              <a:cxn ang="16200000">
                <a:pos x="wd2" y="hd2"/>
              </a:cxn>
            </a:cxnLst>
            <a:rect l="0" t="0" r="r" b="b"/>
            <a:pathLst>
              <a:path w="21505" h="21528" extrusionOk="0">
                <a:moveTo>
                  <a:pt x="13441" y="9294"/>
                </a:moveTo>
                <a:lnTo>
                  <a:pt x="13441" y="9784"/>
                </a:lnTo>
                <a:lnTo>
                  <a:pt x="1344" y="9784"/>
                </a:lnTo>
                <a:lnTo>
                  <a:pt x="1344" y="9294"/>
                </a:lnTo>
                <a:cubicBezTo>
                  <a:pt x="1344" y="7028"/>
                  <a:pt x="3696" y="5163"/>
                  <a:pt x="6720" y="4919"/>
                </a:cubicBezTo>
                <a:lnTo>
                  <a:pt x="6720" y="9784"/>
                </a:lnTo>
                <a:lnTo>
                  <a:pt x="8065" y="9784"/>
                </a:lnTo>
                <a:lnTo>
                  <a:pt x="8065" y="4919"/>
                </a:lnTo>
                <a:cubicBezTo>
                  <a:pt x="11089" y="5163"/>
                  <a:pt x="13441" y="7028"/>
                  <a:pt x="13441" y="9294"/>
                </a:cubicBezTo>
                <a:moveTo>
                  <a:pt x="13441" y="16145"/>
                </a:moveTo>
                <a:cubicBezTo>
                  <a:pt x="13441" y="18578"/>
                  <a:pt x="10733" y="20549"/>
                  <a:pt x="7393" y="20549"/>
                </a:cubicBezTo>
                <a:cubicBezTo>
                  <a:pt x="4052" y="20549"/>
                  <a:pt x="1344" y="18578"/>
                  <a:pt x="1344" y="16145"/>
                </a:cubicBezTo>
                <a:lnTo>
                  <a:pt x="1344" y="10762"/>
                </a:lnTo>
                <a:lnTo>
                  <a:pt x="13441" y="10762"/>
                </a:lnTo>
                <a:cubicBezTo>
                  <a:pt x="13441" y="10762"/>
                  <a:pt x="13441" y="16145"/>
                  <a:pt x="13441" y="16145"/>
                </a:cubicBezTo>
                <a:close/>
                <a:moveTo>
                  <a:pt x="21134" y="48"/>
                </a:moveTo>
                <a:cubicBezTo>
                  <a:pt x="20801" y="-72"/>
                  <a:pt x="20436" y="41"/>
                  <a:pt x="20232" y="268"/>
                </a:cubicBezTo>
                <a:cubicBezTo>
                  <a:pt x="18723" y="1944"/>
                  <a:pt x="16716" y="3504"/>
                  <a:pt x="13069" y="2006"/>
                </a:cubicBezTo>
                <a:cubicBezTo>
                  <a:pt x="10993" y="1153"/>
                  <a:pt x="9603" y="1431"/>
                  <a:pt x="8642" y="1862"/>
                </a:cubicBezTo>
                <a:cubicBezTo>
                  <a:pt x="7655" y="2307"/>
                  <a:pt x="6969" y="3089"/>
                  <a:pt x="6778" y="3935"/>
                </a:cubicBezTo>
                <a:cubicBezTo>
                  <a:pt x="2984" y="4162"/>
                  <a:pt x="0" y="6473"/>
                  <a:pt x="0" y="9294"/>
                </a:cubicBezTo>
                <a:lnTo>
                  <a:pt x="0" y="16145"/>
                </a:lnTo>
                <a:cubicBezTo>
                  <a:pt x="0" y="19118"/>
                  <a:pt x="3310" y="21528"/>
                  <a:pt x="7393" y="21528"/>
                </a:cubicBezTo>
                <a:cubicBezTo>
                  <a:pt x="11475" y="21528"/>
                  <a:pt x="14785" y="19118"/>
                  <a:pt x="14785" y="16145"/>
                </a:cubicBezTo>
                <a:lnTo>
                  <a:pt x="14785" y="9294"/>
                </a:lnTo>
                <a:cubicBezTo>
                  <a:pt x="14785" y="6507"/>
                  <a:pt x="11875" y="4215"/>
                  <a:pt x="8146" y="3940"/>
                </a:cubicBezTo>
                <a:cubicBezTo>
                  <a:pt x="8301" y="3479"/>
                  <a:pt x="8690" y="2991"/>
                  <a:pt x="9348" y="2695"/>
                </a:cubicBezTo>
                <a:cubicBezTo>
                  <a:pt x="10308" y="2263"/>
                  <a:pt x="10946" y="2328"/>
                  <a:pt x="12468" y="2882"/>
                </a:cubicBezTo>
                <a:cubicBezTo>
                  <a:pt x="15022" y="3811"/>
                  <a:pt x="16657" y="3572"/>
                  <a:pt x="17947" y="3206"/>
                </a:cubicBezTo>
                <a:cubicBezTo>
                  <a:pt x="19526" y="2759"/>
                  <a:pt x="20650" y="1847"/>
                  <a:pt x="21434" y="705"/>
                </a:cubicBezTo>
                <a:cubicBezTo>
                  <a:pt x="21600" y="463"/>
                  <a:pt x="21466" y="170"/>
                  <a:pt x="21134" y="48"/>
                </a:cubicBezTo>
                <a:moveTo>
                  <a:pt x="7393" y="18592"/>
                </a:moveTo>
                <a:cubicBezTo>
                  <a:pt x="8134" y="18592"/>
                  <a:pt x="8737" y="18153"/>
                  <a:pt x="8737" y="17613"/>
                </a:cubicBezTo>
                <a:cubicBezTo>
                  <a:pt x="8737" y="17073"/>
                  <a:pt x="8134" y="16635"/>
                  <a:pt x="7393" y="16635"/>
                </a:cubicBezTo>
                <a:cubicBezTo>
                  <a:pt x="6650" y="16635"/>
                  <a:pt x="6048" y="17073"/>
                  <a:pt x="6048" y="17613"/>
                </a:cubicBezTo>
                <a:cubicBezTo>
                  <a:pt x="6048" y="18153"/>
                  <a:pt x="6650" y="18592"/>
                  <a:pt x="7393" y="18592"/>
                </a:cubicBezTo>
              </a:path>
            </a:pathLst>
          </a:custGeom>
          <a:solidFill>
            <a:srgbClr val="62BB46"/>
          </a:solidFill>
          <a:ln w="12700">
            <a:noFill/>
            <a:miter lim="400000"/>
          </a:ln>
        </p:spPr>
        <p:txBody>
          <a:bodyPr lIns="28779" tIns="28779" rIns="28779" bIns="28779" anchor="ctr"/>
          <a:lstStyle/>
          <a:p>
            <a:pPr defTabSz="34533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67" dirty="0">
              <a:solidFill>
                <a:srgbClr val="FFFFFF"/>
              </a:solidFill>
              <a:effectLst>
                <a:outerShdw blurRad="38100" dist="12700" dir="5400000" rotWithShape="0">
                  <a:srgbClr val="000000">
                    <a:alpha val="50000"/>
                  </a:srgbClr>
                </a:outerShdw>
              </a:effectLst>
              <a:latin typeface="Noto Sans" panose="020B0502040504020204" pitchFamily="34" charset="0"/>
              <a:ea typeface="Gill Sans"/>
              <a:cs typeface="Noto Sans" panose="020B0502040504020204" pitchFamily="34" charset="0"/>
              <a:sym typeface="Gill Sans"/>
            </a:endParaRPr>
          </a:p>
        </p:txBody>
      </p:sp>
      <p:pic>
        <p:nvPicPr>
          <p:cNvPr id="111" name="Graphic 110">
            <a:extLst>
              <a:ext uri="{FF2B5EF4-FFF2-40B4-BE49-F238E27FC236}">
                <a16:creationId xmlns:a16="http://schemas.microsoft.com/office/drawing/2014/main" id="{D3FA5AED-8028-4377-ACA2-C73CEC2C8C7E}"/>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915863" y="4539296"/>
            <a:ext cx="786087" cy="387658"/>
          </a:xfrm>
          <a:prstGeom prst="rect">
            <a:avLst/>
          </a:prstGeom>
        </p:spPr>
      </p:pic>
      <p:sp>
        <p:nvSpPr>
          <p:cNvPr id="113" name="TextBox 112">
            <a:extLst>
              <a:ext uri="{FF2B5EF4-FFF2-40B4-BE49-F238E27FC236}">
                <a16:creationId xmlns:a16="http://schemas.microsoft.com/office/drawing/2014/main" id="{1F239BDC-17B1-40BF-AFC4-E0D2EFA6EE5E}"/>
              </a:ext>
            </a:extLst>
          </p:cNvPr>
          <p:cNvSpPr txBox="1"/>
          <p:nvPr/>
        </p:nvSpPr>
        <p:spPr>
          <a:xfrm>
            <a:off x="2232548" y="1898609"/>
            <a:ext cx="929864" cy="307777"/>
          </a:xfrm>
          <a:prstGeom prst="rect">
            <a:avLst/>
          </a:prstGeom>
          <a:noFill/>
        </p:spPr>
        <p:txBody>
          <a:bodyPr wrap="square" rtlCol="0">
            <a:spAutoFit/>
          </a:bodyPr>
          <a:lstStyle/>
          <a:p>
            <a:r>
              <a:rPr lang="en-US" sz="1400" dirty="0">
                <a:solidFill>
                  <a:schemeClr val="tx2"/>
                </a:solidFill>
                <a:latin typeface="Noto Sans" panose="020B0502040504020204" pitchFamily="34" charset="0"/>
                <a:cs typeface="Noto Sans" panose="020B0502040504020204" pitchFamily="34" charset="0"/>
              </a:rPr>
              <a:t>Portal</a:t>
            </a:r>
          </a:p>
        </p:txBody>
      </p:sp>
      <p:sp>
        <p:nvSpPr>
          <p:cNvPr id="114" name="TextBox 113">
            <a:extLst>
              <a:ext uri="{FF2B5EF4-FFF2-40B4-BE49-F238E27FC236}">
                <a16:creationId xmlns:a16="http://schemas.microsoft.com/office/drawing/2014/main" id="{09CC7592-E8C9-4DF9-B637-E5A65B5B3777}"/>
              </a:ext>
            </a:extLst>
          </p:cNvPr>
          <p:cNvSpPr txBox="1"/>
          <p:nvPr/>
        </p:nvSpPr>
        <p:spPr>
          <a:xfrm>
            <a:off x="2165650" y="4580699"/>
            <a:ext cx="1205380" cy="307777"/>
          </a:xfrm>
          <a:prstGeom prst="rect">
            <a:avLst/>
          </a:prstGeom>
          <a:noFill/>
        </p:spPr>
        <p:txBody>
          <a:bodyPr wrap="square" rtlCol="0">
            <a:spAutoFit/>
          </a:bodyPr>
          <a:lstStyle/>
          <a:p>
            <a:r>
              <a:rPr lang="en-US" sz="1400" dirty="0">
                <a:latin typeface="Noto Sans" panose="020B0502040504020204" pitchFamily="34" charset="0"/>
                <a:cs typeface="Noto Sans" panose="020B0502040504020204" pitchFamily="34" charset="0"/>
              </a:rPr>
              <a:t>CO.com</a:t>
            </a:r>
          </a:p>
        </p:txBody>
      </p:sp>
      <p:sp>
        <p:nvSpPr>
          <p:cNvPr id="116" name="Arrow: Right 78">
            <a:extLst>
              <a:ext uri="{FF2B5EF4-FFF2-40B4-BE49-F238E27FC236}">
                <a16:creationId xmlns:a16="http://schemas.microsoft.com/office/drawing/2014/main" id="{05156230-C32D-4F6F-BF66-9DE3F9D3D00A}"/>
              </a:ext>
            </a:extLst>
          </p:cNvPr>
          <p:cNvSpPr/>
          <p:nvPr/>
        </p:nvSpPr>
        <p:spPr>
          <a:xfrm>
            <a:off x="6114861" y="4520917"/>
            <a:ext cx="690880" cy="207264"/>
          </a:xfrm>
          <a:prstGeom prst="rightArrow">
            <a:avLst/>
          </a:prstGeom>
          <a:solidFill>
            <a:srgbClr val="727273">
              <a:lumMod val="60000"/>
              <a:lumOff val="40000"/>
            </a:srgbClr>
          </a:solidFill>
          <a:ln w="9525" cap="flat" cmpd="sng" algn="ctr">
            <a:noFill/>
            <a:prstDash val="solid"/>
          </a:ln>
          <a:effectLst/>
        </p:spPr>
        <p:txBody>
          <a:bodyPr rtlCol="0" anchor="ctr"/>
          <a:lstStyle/>
          <a:p>
            <a:pPr algn="ctr" defTabSz="921005">
              <a:defRPr/>
            </a:pPr>
            <a:endParaRPr lang="en-US" sz="3627" kern="0" dirty="0">
              <a:solidFill>
                <a:srgbClr val="FFFFFE"/>
              </a:solidFill>
              <a:latin typeface="Noto Sans" panose="020B0502040504020204" pitchFamily="34" charset="0"/>
              <a:cs typeface="Noto Sans" panose="020B0502040504020204" pitchFamily="34" charset="0"/>
            </a:endParaRPr>
          </a:p>
        </p:txBody>
      </p:sp>
      <p:grpSp>
        <p:nvGrpSpPr>
          <p:cNvPr id="117" name="Graphic 314">
            <a:extLst>
              <a:ext uri="{FF2B5EF4-FFF2-40B4-BE49-F238E27FC236}">
                <a16:creationId xmlns:a16="http://schemas.microsoft.com/office/drawing/2014/main" id="{32031159-2978-4D50-A4EB-525088C026C7}"/>
              </a:ext>
            </a:extLst>
          </p:cNvPr>
          <p:cNvGrpSpPr>
            <a:grpSpLocks noChangeAspect="1"/>
          </p:cNvGrpSpPr>
          <p:nvPr/>
        </p:nvGrpSpPr>
        <p:grpSpPr>
          <a:xfrm>
            <a:off x="7334537" y="4541840"/>
            <a:ext cx="677409" cy="605563"/>
            <a:chOff x="3918313" y="1614736"/>
            <a:chExt cx="317095" cy="283464"/>
          </a:xfrm>
          <a:solidFill>
            <a:srgbClr val="5F6062"/>
          </a:solidFill>
        </p:grpSpPr>
        <p:sp>
          <p:nvSpPr>
            <p:cNvPr id="118" name="Freeform 97">
              <a:extLst>
                <a:ext uri="{FF2B5EF4-FFF2-40B4-BE49-F238E27FC236}">
                  <a16:creationId xmlns:a16="http://schemas.microsoft.com/office/drawing/2014/main" id="{89D769F4-5969-4FDB-8F62-2B2126C443A8}"/>
                </a:ext>
              </a:extLst>
            </p:cNvPr>
            <p:cNvSpPr/>
            <p:nvPr/>
          </p:nvSpPr>
          <p:spPr>
            <a:xfrm>
              <a:off x="3918176" y="1728698"/>
              <a:ext cx="114012" cy="168643"/>
            </a:xfrm>
            <a:custGeom>
              <a:avLst/>
              <a:gdLst>
                <a:gd name="connsiteX0" fmla="*/ 110585 w 114011"/>
                <a:gd name="connsiteY0" fmla="*/ 103121 h 168643"/>
                <a:gd name="connsiteX1" fmla="*/ 31027 w 114011"/>
                <a:gd name="connsiteY1" fmla="*/ 98851 h 168643"/>
                <a:gd name="connsiteX2" fmla="*/ 14602 w 114011"/>
                <a:gd name="connsiteY2" fmla="*/ 6097 h 168643"/>
                <a:gd name="connsiteX3" fmla="*/ 6485 w 114011"/>
                <a:gd name="connsiteY3" fmla="*/ 83 h 168643"/>
                <a:gd name="connsiteX4" fmla="*/ 6158 w 114011"/>
                <a:gd name="connsiteY4" fmla="*/ 141 h 168643"/>
                <a:gd name="connsiteX5" fmla="*/ 67 w 114011"/>
                <a:gd name="connsiteY5" fmla="*/ 8226 h 168643"/>
                <a:gd name="connsiteX6" fmla="*/ 137 w 114011"/>
                <a:gd name="connsiteY6" fmla="*/ 8645 h 168643"/>
                <a:gd name="connsiteX7" fmla="*/ 17666 w 114011"/>
                <a:gd name="connsiteY7" fmla="*/ 107175 h 168643"/>
                <a:gd name="connsiteX8" fmla="*/ 24471 w 114011"/>
                <a:gd name="connsiteY8" fmla="*/ 113203 h 168643"/>
                <a:gd name="connsiteX9" fmla="*/ 29922 w 114011"/>
                <a:gd name="connsiteY9" fmla="*/ 113526 h 168643"/>
                <a:gd name="connsiteX10" fmla="*/ 29922 w 114011"/>
                <a:gd name="connsiteY10" fmla="*/ 161392 h 168643"/>
                <a:gd name="connsiteX11" fmla="*/ 37208 w 114011"/>
                <a:gd name="connsiteY11" fmla="*/ 168730 h 168643"/>
                <a:gd name="connsiteX12" fmla="*/ 44494 w 114011"/>
                <a:gd name="connsiteY12" fmla="*/ 161392 h 168643"/>
                <a:gd name="connsiteX13" fmla="*/ 44494 w 114011"/>
                <a:gd name="connsiteY13" fmla="*/ 114280 h 168643"/>
                <a:gd name="connsiteX14" fmla="*/ 87712 w 114011"/>
                <a:gd name="connsiteY14" fmla="*/ 116612 h 168643"/>
                <a:gd name="connsiteX15" fmla="*/ 87712 w 114011"/>
                <a:gd name="connsiteY15" fmla="*/ 162325 h 168643"/>
                <a:gd name="connsiteX16" fmla="*/ 94998 w 114011"/>
                <a:gd name="connsiteY16" fmla="*/ 169663 h 168643"/>
                <a:gd name="connsiteX17" fmla="*/ 102284 w 114011"/>
                <a:gd name="connsiteY17" fmla="*/ 162325 h 168643"/>
                <a:gd name="connsiteX18" fmla="*/ 102284 w 114011"/>
                <a:gd name="connsiteY18" fmla="*/ 117402 h 168643"/>
                <a:gd name="connsiteX19" fmla="*/ 109766 w 114011"/>
                <a:gd name="connsiteY19" fmla="*/ 117796 h 168643"/>
                <a:gd name="connsiteX20" fmla="*/ 110158 w 114011"/>
                <a:gd name="connsiteY20" fmla="*/ 117796 h 168643"/>
                <a:gd name="connsiteX21" fmla="*/ 117209 w 114011"/>
                <a:gd name="connsiteY21" fmla="*/ 110194 h 168643"/>
                <a:gd name="connsiteX22" fmla="*/ 110585 w 114011"/>
                <a:gd name="connsiteY22" fmla="*/ 103121 h 16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11" h="168643">
                  <a:moveTo>
                    <a:pt x="110585" y="103121"/>
                  </a:moveTo>
                  <a:lnTo>
                    <a:pt x="31027" y="98851"/>
                  </a:lnTo>
                  <a:lnTo>
                    <a:pt x="14602" y="6097"/>
                  </a:lnTo>
                  <a:cubicBezTo>
                    <a:pt x="14009" y="2179"/>
                    <a:pt x="10375" y="-514"/>
                    <a:pt x="6485" y="83"/>
                  </a:cubicBezTo>
                  <a:cubicBezTo>
                    <a:pt x="6375" y="100"/>
                    <a:pt x="6266" y="119"/>
                    <a:pt x="6158" y="141"/>
                  </a:cubicBezTo>
                  <a:cubicBezTo>
                    <a:pt x="2259" y="680"/>
                    <a:pt x="-468" y="4299"/>
                    <a:pt x="67" y="8226"/>
                  </a:cubicBezTo>
                  <a:cubicBezTo>
                    <a:pt x="86" y="8366"/>
                    <a:pt x="109" y="8506"/>
                    <a:pt x="137" y="8645"/>
                  </a:cubicBezTo>
                  <a:lnTo>
                    <a:pt x="17666" y="107175"/>
                  </a:lnTo>
                  <a:cubicBezTo>
                    <a:pt x="18273" y="110530"/>
                    <a:pt x="21089" y="113026"/>
                    <a:pt x="24471" y="113203"/>
                  </a:cubicBezTo>
                  <a:lnTo>
                    <a:pt x="29922" y="113526"/>
                  </a:lnTo>
                  <a:lnTo>
                    <a:pt x="29922" y="161392"/>
                  </a:lnTo>
                  <a:cubicBezTo>
                    <a:pt x="29922" y="165445"/>
                    <a:pt x="33184" y="168730"/>
                    <a:pt x="37208" y="168730"/>
                  </a:cubicBezTo>
                  <a:cubicBezTo>
                    <a:pt x="41232" y="168730"/>
                    <a:pt x="44494" y="165445"/>
                    <a:pt x="44494" y="161392"/>
                  </a:cubicBezTo>
                  <a:lnTo>
                    <a:pt x="44494" y="114280"/>
                  </a:lnTo>
                  <a:lnTo>
                    <a:pt x="87712" y="116612"/>
                  </a:lnTo>
                  <a:lnTo>
                    <a:pt x="87712" y="162325"/>
                  </a:lnTo>
                  <a:cubicBezTo>
                    <a:pt x="87712" y="166378"/>
                    <a:pt x="90974" y="169663"/>
                    <a:pt x="94998" y="169663"/>
                  </a:cubicBezTo>
                  <a:cubicBezTo>
                    <a:pt x="99022" y="169663"/>
                    <a:pt x="102284" y="166378"/>
                    <a:pt x="102284" y="162325"/>
                  </a:cubicBezTo>
                  <a:lnTo>
                    <a:pt x="102284" y="117402"/>
                  </a:lnTo>
                  <a:lnTo>
                    <a:pt x="109766" y="117796"/>
                  </a:lnTo>
                  <a:lnTo>
                    <a:pt x="110158" y="117796"/>
                  </a:lnTo>
                  <a:cubicBezTo>
                    <a:pt x="114189" y="117658"/>
                    <a:pt x="117346" y="114254"/>
                    <a:pt x="117209" y="110194"/>
                  </a:cubicBezTo>
                  <a:cubicBezTo>
                    <a:pt x="117083" y="106494"/>
                    <a:pt x="114246" y="103464"/>
                    <a:pt x="110585" y="103121"/>
                  </a:cubicBezTo>
                  <a:close/>
                </a:path>
              </a:pathLst>
            </a:custGeom>
            <a:grpFill/>
            <a:ln w="3532" cap="flat">
              <a:noFill/>
              <a:prstDash val="solid"/>
              <a:miter/>
            </a:ln>
          </p:spPr>
          <p:txBody>
            <a:bodyPr rtlCol="0" anchor="ctr"/>
            <a:lstStyle/>
            <a:p>
              <a:endParaRPr lang="en-US" dirty="0">
                <a:latin typeface="Noto Sans" panose="020B0502040504020204" pitchFamily="34" charset="0"/>
              </a:endParaRPr>
            </a:p>
          </p:txBody>
        </p:sp>
        <p:sp>
          <p:nvSpPr>
            <p:cNvPr id="119" name="Freeform 98">
              <a:extLst>
                <a:ext uri="{FF2B5EF4-FFF2-40B4-BE49-F238E27FC236}">
                  <a16:creationId xmlns:a16="http://schemas.microsoft.com/office/drawing/2014/main" id="{6645D550-DAFF-441F-8676-47C013736CE1}"/>
                </a:ext>
              </a:extLst>
            </p:cNvPr>
            <p:cNvSpPr/>
            <p:nvPr/>
          </p:nvSpPr>
          <p:spPr>
            <a:xfrm>
              <a:off x="4054361" y="1625095"/>
              <a:ext cx="181706" cy="269111"/>
            </a:xfrm>
            <a:custGeom>
              <a:avLst/>
              <a:gdLst>
                <a:gd name="connsiteX0" fmla="*/ 174669 w 181706"/>
                <a:gd name="connsiteY0" fmla="*/ 130691 h 269111"/>
                <a:gd name="connsiteX1" fmla="*/ 136012 w 181706"/>
                <a:gd name="connsiteY1" fmla="*/ 130691 h 269111"/>
                <a:gd name="connsiteX2" fmla="*/ 115847 w 181706"/>
                <a:gd name="connsiteY2" fmla="*/ 108050 h 269111"/>
                <a:gd name="connsiteX3" fmla="*/ 115847 w 181706"/>
                <a:gd name="connsiteY3" fmla="*/ 78555 h 269111"/>
                <a:gd name="connsiteX4" fmla="*/ 112782 w 181706"/>
                <a:gd name="connsiteY4" fmla="*/ 72563 h 269111"/>
                <a:gd name="connsiteX5" fmla="*/ 97640 w 181706"/>
                <a:gd name="connsiteY5" fmla="*/ 61799 h 269111"/>
                <a:gd name="connsiteX6" fmla="*/ 112818 w 181706"/>
                <a:gd name="connsiteY6" fmla="*/ 9411 h 269111"/>
                <a:gd name="connsiteX7" fmla="*/ 107866 w 181706"/>
                <a:gd name="connsiteY7" fmla="*/ 298 h 269111"/>
                <a:gd name="connsiteX8" fmla="*/ 98816 w 181706"/>
                <a:gd name="connsiteY8" fmla="*/ 5285 h 269111"/>
                <a:gd name="connsiteX9" fmla="*/ 68674 w 181706"/>
                <a:gd name="connsiteY9" fmla="*/ 108911 h 269111"/>
                <a:gd name="connsiteX10" fmla="*/ 73657 w 181706"/>
                <a:gd name="connsiteY10" fmla="*/ 118023 h 269111"/>
                <a:gd name="connsiteX11" fmla="*/ 73662 w 181706"/>
                <a:gd name="connsiteY11" fmla="*/ 118025 h 269111"/>
                <a:gd name="connsiteX12" fmla="*/ 75693 w 181706"/>
                <a:gd name="connsiteY12" fmla="*/ 118312 h 269111"/>
                <a:gd name="connsiteX13" fmla="*/ 82819 w 181706"/>
                <a:gd name="connsiteY13" fmla="*/ 113037 h 269111"/>
                <a:gd name="connsiteX14" fmla="*/ 93507 w 181706"/>
                <a:gd name="connsiteY14" fmla="*/ 76582 h 269111"/>
                <a:gd name="connsiteX15" fmla="*/ 101453 w 181706"/>
                <a:gd name="connsiteY15" fmla="*/ 82323 h 269111"/>
                <a:gd name="connsiteX16" fmla="*/ 101453 w 181706"/>
                <a:gd name="connsiteY16" fmla="*/ 106363 h 269111"/>
                <a:gd name="connsiteX17" fmla="*/ 74909 w 181706"/>
                <a:gd name="connsiteY17" fmla="*/ 130691 h 269111"/>
                <a:gd name="connsiteX18" fmla="*/ 7286 w 181706"/>
                <a:gd name="connsiteY18" fmla="*/ 130691 h 269111"/>
                <a:gd name="connsiteX19" fmla="*/ 0 w 181706"/>
                <a:gd name="connsiteY19" fmla="*/ 138029 h 269111"/>
                <a:gd name="connsiteX20" fmla="*/ 7286 w 181706"/>
                <a:gd name="connsiteY20" fmla="*/ 145367 h 269111"/>
                <a:gd name="connsiteX21" fmla="*/ 37285 w 181706"/>
                <a:gd name="connsiteY21" fmla="*/ 145367 h 269111"/>
                <a:gd name="connsiteX22" fmla="*/ 37285 w 181706"/>
                <a:gd name="connsiteY22" fmla="*/ 264996 h 269111"/>
                <a:gd name="connsiteX23" fmla="*/ 44589 w 181706"/>
                <a:gd name="connsiteY23" fmla="*/ 272351 h 269111"/>
                <a:gd name="connsiteX24" fmla="*/ 51893 w 181706"/>
                <a:gd name="connsiteY24" fmla="*/ 264996 h 269111"/>
                <a:gd name="connsiteX25" fmla="*/ 51893 w 181706"/>
                <a:gd name="connsiteY25" fmla="*/ 145367 h 269111"/>
                <a:gd name="connsiteX26" fmla="*/ 119017 w 181706"/>
                <a:gd name="connsiteY26" fmla="*/ 145367 h 269111"/>
                <a:gd name="connsiteX27" fmla="*/ 119017 w 181706"/>
                <a:gd name="connsiteY27" fmla="*/ 264996 h 269111"/>
                <a:gd name="connsiteX28" fmla="*/ 126321 w 181706"/>
                <a:gd name="connsiteY28" fmla="*/ 272351 h 269111"/>
                <a:gd name="connsiteX29" fmla="*/ 133625 w 181706"/>
                <a:gd name="connsiteY29" fmla="*/ 264996 h 269111"/>
                <a:gd name="connsiteX30" fmla="*/ 133625 w 181706"/>
                <a:gd name="connsiteY30" fmla="*/ 145367 h 269111"/>
                <a:gd name="connsiteX31" fmla="*/ 174669 w 181706"/>
                <a:gd name="connsiteY31" fmla="*/ 145367 h 269111"/>
                <a:gd name="connsiteX32" fmla="*/ 181956 w 181706"/>
                <a:gd name="connsiteY32" fmla="*/ 138029 h 269111"/>
                <a:gd name="connsiteX33" fmla="*/ 174669 w 181706"/>
                <a:gd name="connsiteY33" fmla="*/ 130691 h 26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1706" h="269111">
                  <a:moveTo>
                    <a:pt x="174669" y="130691"/>
                  </a:moveTo>
                  <a:lnTo>
                    <a:pt x="136012" y="130691"/>
                  </a:lnTo>
                  <a:cubicBezTo>
                    <a:pt x="133544" y="120185"/>
                    <a:pt x="125950" y="111659"/>
                    <a:pt x="115847" y="108050"/>
                  </a:cubicBezTo>
                  <a:lnTo>
                    <a:pt x="115847" y="78555"/>
                  </a:lnTo>
                  <a:cubicBezTo>
                    <a:pt x="115842" y="76178"/>
                    <a:pt x="114701" y="73948"/>
                    <a:pt x="112782" y="72563"/>
                  </a:cubicBezTo>
                  <a:lnTo>
                    <a:pt x="97640" y="61799"/>
                  </a:lnTo>
                  <a:lnTo>
                    <a:pt x="112818" y="9411"/>
                  </a:lnTo>
                  <a:cubicBezTo>
                    <a:pt x="113950" y="5517"/>
                    <a:pt x="111732" y="1437"/>
                    <a:pt x="107866" y="298"/>
                  </a:cubicBezTo>
                  <a:cubicBezTo>
                    <a:pt x="103999" y="-842"/>
                    <a:pt x="99948" y="1391"/>
                    <a:pt x="98816" y="5285"/>
                  </a:cubicBezTo>
                  <a:lnTo>
                    <a:pt x="68674" y="108911"/>
                  </a:lnTo>
                  <a:cubicBezTo>
                    <a:pt x="67552" y="112813"/>
                    <a:pt x="69782" y="116893"/>
                    <a:pt x="73657" y="118023"/>
                  </a:cubicBezTo>
                  <a:cubicBezTo>
                    <a:pt x="73659" y="118024"/>
                    <a:pt x="73660" y="118024"/>
                    <a:pt x="73662" y="118025"/>
                  </a:cubicBezTo>
                  <a:cubicBezTo>
                    <a:pt x="74320" y="118226"/>
                    <a:pt x="75005" y="118322"/>
                    <a:pt x="75693" y="118312"/>
                  </a:cubicBezTo>
                  <a:cubicBezTo>
                    <a:pt x="78972" y="118354"/>
                    <a:pt x="81880" y="116201"/>
                    <a:pt x="82819" y="113037"/>
                  </a:cubicBezTo>
                  <a:lnTo>
                    <a:pt x="93507" y="76582"/>
                  </a:lnTo>
                  <a:lnTo>
                    <a:pt x="101453" y="82323"/>
                  </a:lnTo>
                  <a:lnTo>
                    <a:pt x="101453" y="106363"/>
                  </a:lnTo>
                  <a:cubicBezTo>
                    <a:pt x="88434" y="108106"/>
                    <a:pt x="77855" y="117802"/>
                    <a:pt x="74909" y="130691"/>
                  </a:cubicBezTo>
                  <a:lnTo>
                    <a:pt x="7286" y="130691"/>
                  </a:lnTo>
                  <a:cubicBezTo>
                    <a:pt x="3262" y="130691"/>
                    <a:pt x="0" y="133976"/>
                    <a:pt x="0" y="138029"/>
                  </a:cubicBezTo>
                  <a:cubicBezTo>
                    <a:pt x="0" y="142081"/>
                    <a:pt x="3262" y="145367"/>
                    <a:pt x="7286" y="145367"/>
                  </a:cubicBezTo>
                  <a:lnTo>
                    <a:pt x="37285" y="145367"/>
                  </a:lnTo>
                  <a:lnTo>
                    <a:pt x="37285" y="264996"/>
                  </a:lnTo>
                  <a:cubicBezTo>
                    <a:pt x="37285" y="269058"/>
                    <a:pt x="40555" y="272351"/>
                    <a:pt x="44589" y="272351"/>
                  </a:cubicBezTo>
                  <a:cubicBezTo>
                    <a:pt x="48623" y="272351"/>
                    <a:pt x="51893" y="269058"/>
                    <a:pt x="51893" y="264996"/>
                  </a:cubicBezTo>
                  <a:lnTo>
                    <a:pt x="51893" y="145367"/>
                  </a:lnTo>
                  <a:lnTo>
                    <a:pt x="119017" y="145367"/>
                  </a:lnTo>
                  <a:lnTo>
                    <a:pt x="119017" y="264996"/>
                  </a:lnTo>
                  <a:cubicBezTo>
                    <a:pt x="119017" y="269058"/>
                    <a:pt x="122288" y="272351"/>
                    <a:pt x="126321" y="272351"/>
                  </a:cubicBezTo>
                  <a:cubicBezTo>
                    <a:pt x="130355" y="272351"/>
                    <a:pt x="133625" y="269058"/>
                    <a:pt x="133625" y="264996"/>
                  </a:cubicBezTo>
                  <a:lnTo>
                    <a:pt x="133625" y="145367"/>
                  </a:lnTo>
                  <a:lnTo>
                    <a:pt x="174669" y="145367"/>
                  </a:lnTo>
                  <a:cubicBezTo>
                    <a:pt x="178693" y="145367"/>
                    <a:pt x="181956" y="142081"/>
                    <a:pt x="181956" y="138029"/>
                  </a:cubicBezTo>
                  <a:cubicBezTo>
                    <a:pt x="181956" y="133976"/>
                    <a:pt x="178693" y="130691"/>
                    <a:pt x="174669" y="130691"/>
                  </a:cubicBezTo>
                  <a:close/>
                </a:path>
              </a:pathLst>
            </a:custGeom>
            <a:grpFill/>
            <a:ln w="3532" cap="flat">
              <a:noFill/>
              <a:prstDash val="solid"/>
              <a:miter/>
            </a:ln>
          </p:spPr>
          <p:txBody>
            <a:bodyPr rtlCol="0" anchor="ctr"/>
            <a:lstStyle/>
            <a:p>
              <a:endParaRPr lang="en-US" dirty="0">
                <a:latin typeface="Noto Sans" panose="020B0502040504020204" pitchFamily="34" charset="0"/>
              </a:endParaRPr>
            </a:p>
          </p:txBody>
        </p:sp>
        <p:sp>
          <p:nvSpPr>
            <p:cNvPr id="120" name="Freeform 99">
              <a:extLst>
                <a:ext uri="{FF2B5EF4-FFF2-40B4-BE49-F238E27FC236}">
                  <a16:creationId xmlns:a16="http://schemas.microsoft.com/office/drawing/2014/main" id="{B7411FD4-9BCD-4363-8B4B-F794337754D5}"/>
                </a:ext>
              </a:extLst>
            </p:cNvPr>
            <p:cNvSpPr/>
            <p:nvPr/>
          </p:nvSpPr>
          <p:spPr>
            <a:xfrm>
              <a:off x="3939868" y="1614736"/>
              <a:ext cx="53443" cy="53822"/>
            </a:xfrm>
            <a:custGeom>
              <a:avLst/>
              <a:gdLst>
                <a:gd name="connsiteX0" fmla="*/ 56863 w 53442"/>
                <a:gd name="connsiteY0" fmla="*/ 28633 h 53822"/>
                <a:gd name="connsiteX1" fmla="*/ 28432 w 53442"/>
                <a:gd name="connsiteY1" fmla="*/ 57267 h 53822"/>
                <a:gd name="connsiteX2" fmla="*/ 0 w 53442"/>
                <a:gd name="connsiteY2" fmla="*/ 28633 h 53822"/>
                <a:gd name="connsiteX3" fmla="*/ 28432 w 53442"/>
                <a:gd name="connsiteY3" fmla="*/ 0 h 53822"/>
                <a:gd name="connsiteX4" fmla="*/ 56863 w 53442"/>
                <a:gd name="connsiteY4" fmla="*/ 28633 h 53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 h="53822">
                  <a:moveTo>
                    <a:pt x="56863" y="28633"/>
                  </a:moveTo>
                  <a:cubicBezTo>
                    <a:pt x="56863" y="44447"/>
                    <a:pt x="44134" y="57267"/>
                    <a:pt x="28432" y="57267"/>
                  </a:cubicBezTo>
                  <a:cubicBezTo>
                    <a:pt x="12729" y="57267"/>
                    <a:pt x="0" y="44447"/>
                    <a:pt x="0" y="28633"/>
                  </a:cubicBezTo>
                  <a:cubicBezTo>
                    <a:pt x="0" y="12820"/>
                    <a:pt x="12729" y="0"/>
                    <a:pt x="28432" y="0"/>
                  </a:cubicBezTo>
                  <a:cubicBezTo>
                    <a:pt x="44134" y="0"/>
                    <a:pt x="56863" y="12820"/>
                    <a:pt x="56863" y="28633"/>
                  </a:cubicBezTo>
                  <a:close/>
                </a:path>
              </a:pathLst>
            </a:custGeom>
            <a:grpFill/>
            <a:ln w="3532" cap="flat">
              <a:noFill/>
              <a:prstDash val="solid"/>
              <a:miter/>
            </a:ln>
          </p:spPr>
          <p:txBody>
            <a:bodyPr rtlCol="0" anchor="ctr"/>
            <a:lstStyle/>
            <a:p>
              <a:endParaRPr lang="en-US" dirty="0">
                <a:latin typeface="Noto Sans" panose="020B0502040504020204" pitchFamily="34" charset="0"/>
              </a:endParaRPr>
            </a:p>
          </p:txBody>
        </p:sp>
        <p:sp>
          <p:nvSpPr>
            <p:cNvPr id="121" name="Freeform 100">
              <a:extLst>
                <a:ext uri="{FF2B5EF4-FFF2-40B4-BE49-F238E27FC236}">
                  <a16:creationId xmlns:a16="http://schemas.microsoft.com/office/drawing/2014/main" id="{EB3BC31C-BE34-4478-9962-8ED997AE5311}"/>
                </a:ext>
              </a:extLst>
            </p:cNvPr>
            <p:cNvSpPr/>
            <p:nvPr/>
          </p:nvSpPr>
          <p:spPr>
            <a:xfrm>
              <a:off x="3937121" y="1684156"/>
              <a:ext cx="142515" cy="204525"/>
            </a:xfrm>
            <a:custGeom>
              <a:avLst/>
              <a:gdLst>
                <a:gd name="connsiteX0" fmla="*/ 140772 w 142514"/>
                <a:gd name="connsiteY0" fmla="*/ 188640 h 204524"/>
                <a:gd name="connsiteX1" fmla="*/ 132008 w 142514"/>
                <a:gd name="connsiteY1" fmla="*/ 119281 h 204524"/>
                <a:gd name="connsiteX2" fmla="*/ 131687 w 142514"/>
                <a:gd name="connsiteY2" fmla="*/ 118958 h 204524"/>
                <a:gd name="connsiteX3" fmla="*/ 121960 w 142514"/>
                <a:gd name="connsiteY3" fmla="*/ 109127 h 204524"/>
                <a:gd name="connsiteX4" fmla="*/ 121960 w 142514"/>
                <a:gd name="connsiteY4" fmla="*/ 109127 h 204524"/>
                <a:gd name="connsiteX5" fmla="*/ 121568 w 142514"/>
                <a:gd name="connsiteY5" fmla="*/ 109127 h 204524"/>
                <a:gd name="connsiteX6" fmla="*/ 63137 w 142514"/>
                <a:gd name="connsiteY6" fmla="*/ 98614 h 204524"/>
                <a:gd name="connsiteX7" fmla="*/ 53589 w 142514"/>
                <a:gd name="connsiteY7" fmla="*/ 47339 h 204524"/>
                <a:gd name="connsiteX8" fmla="*/ 129300 w 142514"/>
                <a:gd name="connsiteY8" fmla="*/ 66930 h 204524"/>
                <a:gd name="connsiteX9" fmla="*/ 130440 w 142514"/>
                <a:gd name="connsiteY9" fmla="*/ 67253 h 204524"/>
                <a:gd name="connsiteX10" fmla="*/ 130440 w 142514"/>
                <a:gd name="connsiteY10" fmla="*/ 67253 h 204524"/>
                <a:gd name="connsiteX11" fmla="*/ 132649 w 142514"/>
                <a:gd name="connsiteY11" fmla="*/ 67504 h 204524"/>
                <a:gd name="connsiteX12" fmla="*/ 146055 w 142514"/>
                <a:gd name="connsiteY12" fmla="*/ 54167 h 204524"/>
                <a:gd name="connsiteX13" fmla="*/ 136212 w 142514"/>
                <a:gd name="connsiteY13" fmla="*/ 41131 h 204524"/>
                <a:gd name="connsiteX14" fmla="*/ 136212 w 142514"/>
                <a:gd name="connsiteY14" fmla="*/ 41131 h 204524"/>
                <a:gd name="connsiteX15" fmla="*/ 26440 w 142514"/>
                <a:gd name="connsiteY15" fmla="*/ 1662 h 204524"/>
                <a:gd name="connsiteX16" fmla="*/ 25941 w 142514"/>
                <a:gd name="connsiteY16" fmla="*/ 1482 h 204524"/>
                <a:gd name="connsiteX17" fmla="*/ 24160 w 142514"/>
                <a:gd name="connsiteY17" fmla="*/ 836 h 204524"/>
                <a:gd name="connsiteX18" fmla="*/ 24160 w 142514"/>
                <a:gd name="connsiteY18" fmla="*/ 836 h 204524"/>
                <a:gd name="connsiteX19" fmla="*/ 826 w 142514"/>
                <a:gd name="connsiteY19" fmla="*/ 13278 h 204524"/>
                <a:gd name="connsiteX20" fmla="*/ 4 w 142514"/>
                <a:gd name="connsiteY20" fmla="*/ 19172 h 204524"/>
                <a:gd name="connsiteX21" fmla="*/ 4 w 142514"/>
                <a:gd name="connsiteY21" fmla="*/ 19961 h 204524"/>
                <a:gd name="connsiteX22" fmla="*/ 4 w 142514"/>
                <a:gd name="connsiteY22" fmla="*/ 19961 h 204524"/>
                <a:gd name="connsiteX23" fmla="*/ 217 w 142514"/>
                <a:gd name="connsiteY23" fmla="*/ 21289 h 204524"/>
                <a:gd name="connsiteX24" fmla="*/ 609 w 142514"/>
                <a:gd name="connsiteY24" fmla="*/ 23729 h 204524"/>
                <a:gd name="connsiteX25" fmla="*/ 16072 w 142514"/>
                <a:gd name="connsiteY25" fmla="*/ 117164 h 204524"/>
                <a:gd name="connsiteX26" fmla="*/ 34884 w 142514"/>
                <a:gd name="connsiteY26" fmla="*/ 134387 h 204524"/>
                <a:gd name="connsiteX27" fmla="*/ 35169 w 142514"/>
                <a:gd name="connsiteY27" fmla="*/ 134639 h 204524"/>
                <a:gd name="connsiteX28" fmla="*/ 104110 w 142514"/>
                <a:gd name="connsiteY28" fmla="*/ 140308 h 204524"/>
                <a:gd name="connsiteX29" fmla="*/ 108742 w 142514"/>
                <a:gd name="connsiteY29" fmla="*/ 191260 h 204524"/>
                <a:gd name="connsiteX30" fmla="*/ 108742 w 142514"/>
                <a:gd name="connsiteY30" fmla="*/ 191260 h 204524"/>
                <a:gd name="connsiteX31" fmla="*/ 125523 w 142514"/>
                <a:gd name="connsiteY31" fmla="*/ 206653 h 204524"/>
                <a:gd name="connsiteX32" fmla="*/ 140808 w 142514"/>
                <a:gd name="connsiteY32" fmla="*/ 189753 h 204524"/>
                <a:gd name="connsiteX33" fmla="*/ 140808 w 142514"/>
                <a:gd name="connsiteY33" fmla="*/ 188640 h 204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2514" h="204524">
                  <a:moveTo>
                    <a:pt x="140772" y="188640"/>
                  </a:moveTo>
                  <a:lnTo>
                    <a:pt x="132008" y="119281"/>
                  </a:lnTo>
                  <a:lnTo>
                    <a:pt x="131687" y="118958"/>
                  </a:lnTo>
                  <a:cubicBezTo>
                    <a:pt x="130609" y="114061"/>
                    <a:pt x="126819" y="110231"/>
                    <a:pt x="121960" y="109127"/>
                  </a:cubicBezTo>
                  <a:lnTo>
                    <a:pt x="121960" y="109127"/>
                  </a:lnTo>
                  <a:lnTo>
                    <a:pt x="121568" y="109127"/>
                  </a:lnTo>
                  <a:lnTo>
                    <a:pt x="63137" y="98614"/>
                  </a:lnTo>
                  <a:lnTo>
                    <a:pt x="53589" y="47339"/>
                  </a:lnTo>
                  <a:lnTo>
                    <a:pt x="129300" y="66930"/>
                  </a:lnTo>
                  <a:cubicBezTo>
                    <a:pt x="129674" y="67059"/>
                    <a:pt x="130054" y="67167"/>
                    <a:pt x="130440" y="67253"/>
                  </a:cubicBezTo>
                  <a:lnTo>
                    <a:pt x="130440" y="67253"/>
                  </a:lnTo>
                  <a:cubicBezTo>
                    <a:pt x="131166" y="67410"/>
                    <a:pt x="131906" y="67494"/>
                    <a:pt x="132649" y="67504"/>
                  </a:cubicBezTo>
                  <a:cubicBezTo>
                    <a:pt x="140008" y="67549"/>
                    <a:pt x="146010" y="61578"/>
                    <a:pt x="146055" y="54167"/>
                  </a:cubicBezTo>
                  <a:cubicBezTo>
                    <a:pt x="146092" y="48075"/>
                    <a:pt x="142050" y="42723"/>
                    <a:pt x="136212" y="41131"/>
                  </a:cubicBezTo>
                  <a:lnTo>
                    <a:pt x="136212" y="41131"/>
                  </a:lnTo>
                  <a:lnTo>
                    <a:pt x="26440" y="1662"/>
                  </a:lnTo>
                  <a:lnTo>
                    <a:pt x="25941" y="1482"/>
                  </a:lnTo>
                  <a:lnTo>
                    <a:pt x="24160" y="836"/>
                  </a:lnTo>
                  <a:lnTo>
                    <a:pt x="24160" y="836"/>
                  </a:lnTo>
                  <a:cubicBezTo>
                    <a:pt x="14305" y="-2217"/>
                    <a:pt x="3858" y="3353"/>
                    <a:pt x="826" y="13278"/>
                  </a:cubicBezTo>
                  <a:cubicBezTo>
                    <a:pt x="243" y="15186"/>
                    <a:pt x="-35" y="17176"/>
                    <a:pt x="4" y="19172"/>
                  </a:cubicBezTo>
                  <a:cubicBezTo>
                    <a:pt x="4" y="19459"/>
                    <a:pt x="4" y="19710"/>
                    <a:pt x="4" y="19961"/>
                  </a:cubicBezTo>
                  <a:lnTo>
                    <a:pt x="4" y="19961"/>
                  </a:lnTo>
                  <a:lnTo>
                    <a:pt x="217" y="21289"/>
                  </a:lnTo>
                  <a:cubicBezTo>
                    <a:pt x="217" y="22114"/>
                    <a:pt x="431" y="22939"/>
                    <a:pt x="609" y="23729"/>
                  </a:cubicBezTo>
                  <a:lnTo>
                    <a:pt x="16072" y="117164"/>
                  </a:lnTo>
                  <a:cubicBezTo>
                    <a:pt x="17903" y="126445"/>
                    <a:pt x="25537" y="133433"/>
                    <a:pt x="34884" y="134387"/>
                  </a:cubicBezTo>
                  <a:lnTo>
                    <a:pt x="35169" y="134639"/>
                  </a:lnTo>
                  <a:lnTo>
                    <a:pt x="104110" y="140308"/>
                  </a:lnTo>
                  <a:lnTo>
                    <a:pt x="108742" y="191260"/>
                  </a:lnTo>
                  <a:lnTo>
                    <a:pt x="108742" y="191260"/>
                  </a:lnTo>
                  <a:cubicBezTo>
                    <a:pt x="109155" y="200177"/>
                    <a:pt x="116669" y="207069"/>
                    <a:pt x="125523" y="206653"/>
                  </a:cubicBezTo>
                  <a:cubicBezTo>
                    <a:pt x="134378" y="206237"/>
                    <a:pt x="141221" y="198670"/>
                    <a:pt x="140808" y="189753"/>
                  </a:cubicBezTo>
                  <a:cubicBezTo>
                    <a:pt x="140808" y="189394"/>
                    <a:pt x="140808" y="188999"/>
                    <a:pt x="140808" y="188640"/>
                  </a:cubicBezTo>
                  <a:close/>
                </a:path>
              </a:pathLst>
            </a:custGeom>
            <a:grpFill/>
            <a:ln w="3532" cap="flat">
              <a:noFill/>
              <a:prstDash val="solid"/>
              <a:miter/>
            </a:ln>
          </p:spPr>
          <p:txBody>
            <a:bodyPr rtlCol="0" anchor="ctr"/>
            <a:lstStyle/>
            <a:p>
              <a:endParaRPr lang="en-US" dirty="0">
                <a:latin typeface="Noto Sans" panose="020B0502040504020204" pitchFamily="34" charset="0"/>
              </a:endParaRPr>
            </a:p>
          </p:txBody>
        </p:sp>
      </p:grpSp>
      <p:sp>
        <p:nvSpPr>
          <p:cNvPr id="123" name="TextBox 36">
            <a:extLst>
              <a:ext uri="{FF2B5EF4-FFF2-40B4-BE49-F238E27FC236}">
                <a16:creationId xmlns:a16="http://schemas.microsoft.com/office/drawing/2014/main" id="{28793552-5E1E-46BB-9374-956537BA738B}"/>
              </a:ext>
            </a:extLst>
          </p:cNvPr>
          <p:cNvSpPr txBox="1">
            <a:spLocks noChangeArrowheads="1"/>
          </p:cNvSpPr>
          <p:nvPr/>
        </p:nvSpPr>
        <p:spPr bwMode="auto">
          <a:xfrm>
            <a:off x="6682240" y="5213961"/>
            <a:ext cx="204450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itchFamily="34" charset="0"/>
                <a:ea typeface="ＭＳ Ｐゴシック" pitchFamily="34" charset="-128"/>
              </a:defRPr>
            </a:lvl1pPr>
            <a:lvl2pPr marL="742950" indent="-285750" eaLnBrk="0" hangingPunct="0">
              <a:defRPr sz="2000">
                <a:solidFill>
                  <a:schemeClr val="tx1"/>
                </a:solidFill>
                <a:latin typeface="Arial" pitchFamily="34" charset="0"/>
                <a:ea typeface="ＭＳ Ｐゴシック" pitchFamily="34" charset="-128"/>
              </a:defRPr>
            </a:lvl2pPr>
            <a:lvl3pPr marL="1143000" indent="-228600" eaLnBrk="0" hangingPunct="0">
              <a:defRPr sz="2000">
                <a:solidFill>
                  <a:schemeClr val="tx1"/>
                </a:solidFill>
                <a:latin typeface="Arial" pitchFamily="34" charset="0"/>
                <a:ea typeface="ＭＳ Ｐゴシック" pitchFamily="34" charset="-128"/>
              </a:defRPr>
            </a:lvl3pPr>
            <a:lvl4pPr marL="1600200" indent="-228600" eaLnBrk="0" hangingPunct="0">
              <a:defRPr sz="2000">
                <a:solidFill>
                  <a:schemeClr val="tx1"/>
                </a:solidFill>
                <a:latin typeface="Arial" pitchFamily="34" charset="0"/>
                <a:ea typeface="ＭＳ Ｐゴシック" pitchFamily="34" charset="-128"/>
              </a:defRPr>
            </a:lvl4pPr>
            <a:lvl5pPr marL="2057400" indent="-228600" eaLnBrk="0" hangingPunct="0">
              <a:defRPr sz="2000">
                <a:solidFill>
                  <a:schemeClr val="tx1"/>
                </a:solidFill>
                <a:latin typeface="Arial" pitchFamily="34" charset="0"/>
                <a:ea typeface="ＭＳ Ｐゴシック" pitchFamily="34" charset="-128"/>
              </a:defRPr>
            </a:lvl5pPr>
            <a:lvl6pPr marL="25146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6pPr>
            <a:lvl7pPr marL="29718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7pPr>
            <a:lvl8pPr marL="34290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8pPr>
            <a:lvl9pPr marL="38862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9pPr>
          </a:lstStyle>
          <a:p>
            <a:pPr algn="ctr" defTabSz="921005" eaLnBrk="1" hangingPunct="1"/>
            <a:r>
              <a:rPr lang="en-US" sz="1600" b="1" dirty="0">
                <a:solidFill>
                  <a:srgbClr val="373737"/>
                </a:solidFill>
                <a:latin typeface="Noto Sans" panose="020B0502040504020204" pitchFamily="34" charset="0"/>
                <a:cs typeface="Noto Sans" panose="020B0502040504020204" pitchFamily="34" charset="0"/>
              </a:rPr>
              <a:t>Tier 2 Transaction</a:t>
            </a:r>
          </a:p>
        </p:txBody>
      </p:sp>
      <p:grpSp>
        <p:nvGrpSpPr>
          <p:cNvPr id="124" name="Group 123">
            <a:extLst>
              <a:ext uri="{FF2B5EF4-FFF2-40B4-BE49-F238E27FC236}">
                <a16:creationId xmlns:a16="http://schemas.microsoft.com/office/drawing/2014/main" id="{F7BB4DA6-3CE3-4E2F-BA7D-F41C862843F4}"/>
              </a:ext>
            </a:extLst>
          </p:cNvPr>
          <p:cNvGrpSpPr/>
          <p:nvPr/>
        </p:nvGrpSpPr>
        <p:grpSpPr>
          <a:xfrm>
            <a:off x="4897812" y="2348770"/>
            <a:ext cx="628648" cy="605836"/>
            <a:chOff x="5972177" y="3566114"/>
            <a:chExt cx="714373" cy="760404"/>
          </a:xfrm>
        </p:grpSpPr>
        <p:sp>
          <p:nvSpPr>
            <p:cNvPr id="125" name="Graphic 29">
              <a:extLst>
                <a:ext uri="{FF2B5EF4-FFF2-40B4-BE49-F238E27FC236}">
                  <a16:creationId xmlns:a16="http://schemas.microsoft.com/office/drawing/2014/main" id="{5303C827-EF5E-453C-857C-463A430F66F9}"/>
                </a:ext>
              </a:extLst>
            </p:cNvPr>
            <p:cNvSpPr>
              <a:spLocks noChangeAspect="1"/>
            </p:cNvSpPr>
            <p:nvPr/>
          </p:nvSpPr>
          <p:spPr>
            <a:xfrm>
              <a:off x="5972177" y="3566114"/>
              <a:ext cx="714373" cy="760404"/>
            </a:xfrm>
            <a:custGeom>
              <a:avLst/>
              <a:gdLst>
                <a:gd name="connsiteX0" fmla="*/ 0 w 263501"/>
                <a:gd name="connsiteY0" fmla="*/ 177823 h 280480"/>
                <a:gd name="connsiteX1" fmla="*/ 0 w 263501"/>
                <a:gd name="connsiteY1" fmla="*/ 143837 h 280480"/>
                <a:gd name="connsiteX2" fmla="*/ 8324 w 263501"/>
                <a:gd name="connsiteY2" fmla="*/ 127455 h 280480"/>
                <a:gd name="connsiteX3" fmla="*/ 40783 w 263501"/>
                <a:gd name="connsiteY3" fmla="*/ 40268 h 280480"/>
                <a:gd name="connsiteX4" fmla="*/ 106658 w 263501"/>
                <a:gd name="connsiteY4" fmla="*/ 2731 h 280480"/>
                <a:gd name="connsiteX5" fmla="*/ 227060 w 263501"/>
                <a:gd name="connsiteY5" fmla="*/ 43729 h 280480"/>
                <a:gd name="connsiteX6" fmla="*/ 256524 w 263501"/>
                <a:gd name="connsiteY6" fmla="*/ 127634 h 280480"/>
                <a:gd name="connsiteX7" fmla="*/ 264908 w 263501"/>
                <a:gd name="connsiteY7" fmla="*/ 145060 h 280480"/>
                <a:gd name="connsiteX8" fmla="*/ 264908 w 263501"/>
                <a:gd name="connsiteY8" fmla="*/ 176629 h 280480"/>
                <a:gd name="connsiteX9" fmla="*/ 253919 w 263501"/>
                <a:gd name="connsiteY9" fmla="*/ 195606 h 280480"/>
                <a:gd name="connsiteX10" fmla="*/ 235564 w 263501"/>
                <a:gd name="connsiteY10" fmla="*/ 201305 h 280480"/>
                <a:gd name="connsiteX11" fmla="*/ 233977 w 263501"/>
                <a:gd name="connsiteY11" fmla="*/ 201305 h 280480"/>
                <a:gd name="connsiteX12" fmla="*/ 216250 w 263501"/>
                <a:gd name="connsiteY12" fmla="*/ 189609 h 280480"/>
                <a:gd name="connsiteX13" fmla="*/ 213256 w 263501"/>
                <a:gd name="connsiteY13" fmla="*/ 177673 h 280480"/>
                <a:gd name="connsiteX14" fmla="*/ 213256 w 263501"/>
                <a:gd name="connsiteY14" fmla="*/ 177494 h 280480"/>
                <a:gd name="connsiteX15" fmla="*/ 213885 w 263501"/>
                <a:gd name="connsiteY15" fmla="*/ 138705 h 280480"/>
                <a:gd name="connsiteX16" fmla="*/ 228078 w 263501"/>
                <a:gd name="connsiteY16" fmla="*/ 121160 h 280480"/>
                <a:gd name="connsiteX17" fmla="*/ 218586 w 263501"/>
                <a:gd name="connsiteY17" fmla="*/ 81713 h 280480"/>
                <a:gd name="connsiteX18" fmla="*/ 145794 w 263501"/>
                <a:gd name="connsiteY18" fmla="*/ 29049 h 280480"/>
                <a:gd name="connsiteX19" fmla="*/ 37998 w 263501"/>
                <a:gd name="connsiteY19" fmla="*/ 107136 h 280480"/>
                <a:gd name="connsiteX20" fmla="*/ 36800 w 263501"/>
                <a:gd name="connsiteY20" fmla="*/ 119339 h 280480"/>
                <a:gd name="connsiteX21" fmla="*/ 36800 w 263501"/>
                <a:gd name="connsiteY21" fmla="*/ 121100 h 280480"/>
                <a:gd name="connsiteX22" fmla="*/ 50095 w 263501"/>
                <a:gd name="connsiteY22" fmla="*/ 134826 h 280480"/>
                <a:gd name="connsiteX23" fmla="*/ 51562 w 263501"/>
                <a:gd name="connsiteY23" fmla="*/ 144433 h 280480"/>
                <a:gd name="connsiteX24" fmla="*/ 51562 w 263501"/>
                <a:gd name="connsiteY24" fmla="*/ 176689 h 280480"/>
                <a:gd name="connsiteX25" fmla="*/ 49826 w 263501"/>
                <a:gd name="connsiteY25" fmla="*/ 186804 h 280480"/>
                <a:gd name="connsiteX26" fmla="*/ 42579 w 263501"/>
                <a:gd name="connsiteY26" fmla="*/ 197217 h 280480"/>
                <a:gd name="connsiteX27" fmla="*/ 96747 w 263501"/>
                <a:gd name="connsiteY27" fmla="*/ 246958 h 280480"/>
                <a:gd name="connsiteX28" fmla="*/ 103843 w 263501"/>
                <a:gd name="connsiteY28" fmla="*/ 246958 h 280480"/>
                <a:gd name="connsiteX29" fmla="*/ 116120 w 263501"/>
                <a:gd name="connsiteY29" fmla="*/ 239856 h 280480"/>
                <a:gd name="connsiteX30" fmla="*/ 143069 w 263501"/>
                <a:gd name="connsiteY30" fmla="*/ 239856 h 280480"/>
                <a:gd name="connsiteX31" fmla="*/ 157232 w 263501"/>
                <a:gd name="connsiteY31" fmla="*/ 253910 h 280480"/>
                <a:gd name="connsiteX32" fmla="*/ 157232 w 263501"/>
                <a:gd name="connsiteY32" fmla="*/ 253940 h 280480"/>
                <a:gd name="connsiteX33" fmla="*/ 157232 w 263501"/>
                <a:gd name="connsiteY33" fmla="*/ 253940 h 280480"/>
                <a:gd name="connsiteX34" fmla="*/ 157232 w 263501"/>
                <a:gd name="connsiteY34" fmla="*/ 268859 h 280480"/>
                <a:gd name="connsiteX35" fmla="*/ 143099 w 263501"/>
                <a:gd name="connsiteY35" fmla="*/ 282943 h 280480"/>
                <a:gd name="connsiteX36" fmla="*/ 116120 w 263501"/>
                <a:gd name="connsiteY36" fmla="*/ 282943 h 280480"/>
                <a:gd name="connsiteX37" fmla="*/ 103873 w 263501"/>
                <a:gd name="connsiteY37" fmla="*/ 275662 h 280480"/>
                <a:gd name="connsiteX38" fmla="*/ 96807 w 263501"/>
                <a:gd name="connsiteY38" fmla="*/ 275662 h 280480"/>
                <a:gd name="connsiteX39" fmla="*/ 13894 w 263501"/>
                <a:gd name="connsiteY39" fmla="*/ 197456 h 280480"/>
                <a:gd name="connsiteX40" fmla="*/ 9642 w 263501"/>
                <a:gd name="connsiteY40" fmla="*/ 194860 h 280480"/>
                <a:gd name="connsiteX41" fmla="*/ 0 w 263501"/>
                <a:gd name="connsiteY41" fmla="*/ 177823 h 280480"/>
                <a:gd name="connsiteX42" fmla="*/ 72403 w 263501"/>
                <a:gd name="connsiteY42" fmla="*/ 136049 h 280480"/>
                <a:gd name="connsiteX43" fmla="*/ 81835 w 263501"/>
                <a:gd name="connsiteY43" fmla="*/ 131275 h 280480"/>
                <a:gd name="connsiteX44" fmla="*/ 91147 w 263501"/>
                <a:gd name="connsiteY44" fmla="*/ 136138 h 280480"/>
                <a:gd name="connsiteX45" fmla="*/ 93902 w 263501"/>
                <a:gd name="connsiteY45" fmla="*/ 135333 h 280480"/>
                <a:gd name="connsiteX46" fmla="*/ 94142 w 263501"/>
                <a:gd name="connsiteY46" fmla="*/ 133990 h 280480"/>
                <a:gd name="connsiteX47" fmla="*/ 92225 w 263501"/>
                <a:gd name="connsiteY47" fmla="*/ 123547 h 280480"/>
                <a:gd name="connsiteX48" fmla="*/ 99741 w 263501"/>
                <a:gd name="connsiteY48" fmla="*/ 116236 h 280480"/>
                <a:gd name="connsiteX49" fmla="*/ 99771 w 263501"/>
                <a:gd name="connsiteY49" fmla="*/ 113283 h 280480"/>
                <a:gd name="connsiteX50" fmla="*/ 99741 w 263501"/>
                <a:gd name="connsiteY50" fmla="*/ 113252 h 280480"/>
                <a:gd name="connsiteX51" fmla="*/ 98543 w 263501"/>
                <a:gd name="connsiteY51" fmla="*/ 112685 h 280480"/>
                <a:gd name="connsiteX52" fmla="*/ 88153 w 263501"/>
                <a:gd name="connsiteY52" fmla="*/ 111194 h 280480"/>
                <a:gd name="connsiteX53" fmla="*/ 83542 w 263501"/>
                <a:gd name="connsiteY53" fmla="*/ 101824 h 280480"/>
                <a:gd name="connsiteX54" fmla="*/ 80815 w 263501"/>
                <a:gd name="connsiteY54" fmla="*/ 100901 h 280480"/>
                <a:gd name="connsiteX55" fmla="*/ 79889 w 263501"/>
                <a:gd name="connsiteY55" fmla="*/ 101824 h 280480"/>
                <a:gd name="connsiteX56" fmla="*/ 75248 w 263501"/>
                <a:gd name="connsiteY56" fmla="*/ 111223 h 280480"/>
                <a:gd name="connsiteX57" fmla="*/ 64857 w 263501"/>
                <a:gd name="connsiteY57" fmla="*/ 112715 h 280480"/>
                <a:gd name="connsiteX58" fmla="*/ 63140 w 263501"/>
                <a:gd name="connsiteY58" fmla="*/ 114913 h 280480"/>
                <a:gd name="connsiteX59" fmla="*/ 63150 w 263501"/>
                <a:gd name="connsiteY59" fmla="*/ 114983 h 280480"/>
                <a:gd name="connsiteX60" fmla="*/ 63719 w 263501"/>
                <a:gd name="connsiteY60" fmla="*/ 116177 h 280480"/>
                <a:gd name="connsiteX61" fmla="*/ 71205 w 263501"/>
                <a:gd name="connsiteY61" fmla="*/ 123487 h 280480"/>
                <a:gd name="connsiteX62" fmla="*/ 69528 w 263501"/>
                <a:gd name="connsiteY62" fmla="*/ 133930 h 280480"/>
                <a:gd name="connsiteX63" fmla="*/ 71145 w 263501"/>
                <a:gd name="connsiteY63" fmla="*/ 136288 h 280480"/>
                <a:gd name="connsiteX64" fmla="*/ 72523 w 263501"/>
                <a:gd name="connsiteY64" fmla="*/ 136079 h 280480"/>
                <a:gd name="connsiteX65" fmla="*/ 141662 w 263501"/>
                <a:gd name="connsiteY65" fmla="*/ 136049 h 280480"/>
                <a:gd name="connsiteX66" fmla="*/ 144446 w 263501"/>
                <a:gd name="connsiteY66" fmla="*/ 135243 h 280480"/>
                <a:gd name="connsiteX67" fmla="*/ 144656 w 263501"/>
                <a:gd name="connsiteY67" fmla="*/ 133901 h 280480"/>
                <a:gd name="connsiteX68" fmla="*/ 142770 w 263501"/>
                <a:gd name="connsiteY68" fmla="*/ 123457 h 280480"/>
                <a:gd name="connsiteX69" fmla="*/ 150375 w 263501"/>
                <a:gd name="connsiteY69" fmla="*/ 116356 h 280480"/>
                <a:gd name="connsiteX70" fmla="*/ 150405 w 263501"/>
                <a:gd name="connsiteY70" fmla="*/ 113402 h 280480"/>
                <a:gd name="connsiteX71" fmla="*/ 150375 w 263501"/>
                <a:gd name="connsiteY71" fmla="*/ 113372 h 280480"/>
                <a:gd name="connsiteX72" fmla="*/ 149178 w 263501"/>
                <a:gd name="connsiteY72" fmla="*/ 112805 h 280480"/>
                <a:gd name="connsiteX73" fmla="*/ 138787 w 263501"/>
                <a:gd name="connsiteY73" fmla="*/ 111313 h 280480"/>
                <a:gd name="connsiteX74" fmla="*/ 134146 w 263501"/>
                <a:gd name="connsiteY74" fmla="*/ 101914 h 280480"/>
                <a:gd name="connsiteX75" fmla="*/ 131420 w 263501"/>
                <a:gd name="connsiteY75" fmla="*/ 100990 h 280480"/>
                <a:gd name="connsiteX76" fmla="*/ 130493 w 263501"/>
                <a:gd name="connsiteY76" fmla="*/ 101914 h 280480"/>
                <a:gd name="connsiteX77" fmla="*/ 125762 w 263501"/>
                <a:gd name="connsiteY77" fmla="*/ 111343 h 280480"/>
                <a:gd name="connsiteX78" fmla="*/ 115372 w 263501"/>
                <a:gd name="connsiteY78" fmla="*/ 112835 h 280480"/>
                <a:gd name="connsiteX79" fmla="*/ 113720 w 263501"/>
                <a:gd name="connsiteY79" fmla="*/ 115133 h 280480"/>
                <a:gd name="connsiteX80" fmla="*/ 113725 w 263501"/>
                <a:gd name="connsiteY80" fmla="*/ 115162 h 280480"/>
                <a:gd name="connsiteX81" fmla="*/ 114324 w 263501"/>
                <a:gd name="connsiteY81" fmla="*/ 116296 h 280480"/>
                <a:gd name="connsiteX82" fmla="*/ 121809 w 263501"/>
                <a:gd name="connsiteY82" fmla="*/ 123487 h 280480"/>
                <a:gd name="connsiteX83" fmla="*/ 120013 w 263501"/>
                <a:gd name="connsiteY83" fmla="*/ 133930 h 280480"/>
                <a:gd name="connsiteX84" fmla="*/ 121630 w 263501"/>
                <a:gd name="connsiteY84" fmla="*/ 136288 h 280480"/>
                <a:gd name="connsiteX85" fmla="*/ 123007 w 263501"/>
                <a:gd name="connsiteY85" fmla="*/ 136079 h 280480"/>
                <a:gd name="connsiteX86" fmla="*/ 132409 w 263501"/>
                <a:gd name="connsiteY86" fmla="*/ 131275 h 280480"/>
                <a:gd name="connsiteX87" fmla="*/ 199931 w 263501"/>
                <a:gd name="connsiteY87" fmla="*/ 112805 h 280480"/>
                <a:gd name="connsiteX88" fmla="*/ 189541 w 263501"/>
                <a:gd name="connsiteY88" fmla="*/ 111313 h 280480"/>
                <a:gd name="connsiteX89" fmla="*/ 184900 w 263501"/>
                <a:gd name="connsiteY89" fmla="*/ 101914 h 280480"/>
                <a:gd name="connsiteX90" fmla="*/ 182174 w 263501"/>
                <a:gd name="connsiteY90" fmla="*/ 100990 h 280480"/>
                <a:gd name="connsiteX91" fmla="*/ 181247 w 263501"/>
                <a:gd name="connsiteY91" fmla="*/ 101914 h 280480"/>
                <a:gd name="connsiteX92" fmla="*/ 176665 w 263501"/>
                <a:gd name="connsiteY92" fmla="*/ 111343 h 280480"/>
                <a:gd name="connsiteX93" fmla="*/ 166275 w 263501"/>
                <a:gd name="connsiteY93" fmla="*/ 112835 h 280480"/>
                <a:gd name="connsiteX94" fmla="*/ 164558 w 263501"/>
                <a:gd name="connsiteY94" fmla="*/ 115032 h 280480"/>
                <a:gd name="connsiteX95" fmla="*/ 164568 w 263501"/>
                <a:gd name="connsiteY95" fmla="*/ 115102 h 280480"/>
                <a:gd name="connsiteX96" fmla="*/ 165137 w 263501"/>
                <a:gd name="connsiteY96" fmla="*/ 116296 h 280480"/>
                <a:gd name="connsiteX97" fmla="*/ 172503 w 263501"/>
                <a:gd name="connsiteY97" fmla="*/ 123487 h 280480"/>
                <a:gd name="connsiteX98" fmla="*/ 170677 w 263501"/>
                <a:gd name="connsiteY98" fmla="*/ 133811 h 280480"/>
                <a:gd name="connsiteX99" fmla="*/ 172394 w 263501"/>
                <a:gd name="connsiteY99" fmla="*/ 136167 h 280480"/>
                <a:gd name="connsiteX100" fmla="*/ 173671 w 263501"/>
                <a:gd name="connsiteY100" fmla="*/ 135959 h 280480"/>
                <a:gd name="connsiteX101" fmla="*/ 182983 w 263501"/>
                <a:gd name="connsiteY101" fmla="*/ 131096 h 280480"/>
                <a:gd name="connsiteX102" fmla="*/ 192176 w 263501"/>
                <a:gd name="connsiteY102" fmla="*/ 136079 h 280480"/>
                <a:gd name="connsiteX103" fmla="*/ 194931 w 263501"/>
                <a:gd name="connsiteY103" fmla="*/ 135273 h 280480"/>
                <a:gd name="connsiteX104" fmla="*/ 195170 w 263501"/>
                <a:gd name="connsiteY104" fmla="*/ 133930 h 280480"/>
                <a:gd name="connsiteX105" fmla="*/ 193464 w 263501"/>
                <a:gd name="connsiteY105" fmla="*/ 123487 h 280480"/>
                <a:gd name="connsiteX106" fmla="*/ 200979 w 263501"/>
                <a:gd name="connsiteY106" fmla="*/ 116177 h 280480"/>
                <a:gd name="connsiteX107" fmla="*/ 201010 w 263501"/>
                <a:gd name="connsiteY107" fmla="*/ 113223 h 280480"/>
                <a:gd name="connsiteX108" fmla="*/ 200979 w 263501"/>
                <a:gd name="connsiteY108" fmla="*/ 113193 h 280480"/>
                <a:gd name="connsiteX109" fmla="*/ 199931 w 263501"/>
                <a:gd name="connsiteY109" fmla="*/ 112715 h 280480"/>
                <a:gd name="connsiteX110" fmla="*/ 123965 w 263501"/>
                <a:gd name="connsiteY110" fmla="*/ 160307 h 280480"/>
                <a:gd name="connsiteX111" fmla="*/ 113545 w 263501"/>
                <a:gd name="connsiteY111" fmla="*/ 158816 h 280480"/>
                <a:gd name="connsiteX112" fmla="*/ 108904 w 263501"/>
                <a:gd name="connsiteY112" fmla="*/ 149416 h 280480"/>
                <a:gd name="connsiteX113" fmla="*/ 106177 w 263501"/>
                <a:gd name="connsiteY113" fmla="*/ 148493 h 280480"/>
                <a:gd name="connsiteX114" fmla="*/ 105251 w 263501"/>
                <a:gd name="connsiteY114" fmla="*/ 149416 h 280480"/>
                <a:gd name="connsiteX115" fmla="*/ 100609 w 263501"/>
                <a:gd name="connsiteY115" fmla="*/ 158816 h 280480"/>
                <a:gd name="connsiteX116" fmla="*/ 90219 w 263501"/>
                <a:gd name="connsiteY116" fmla="*/ 160307 h 280480"/>
                <a:gd name="connsiteX117" fmla="*/ 88502 w 263501"/>
                <a:gd name="connsiteY117" fmla="*/ 162505 h 280480"/>
                <a:gd name="connsiteX118" fmla="*/ 88512 w 263501"/>
                <a:gd name="connsiteY118" fmla="*/ 162575 h 280480"/>
                <a:gd name="connsiteX119" fmla="*/ 89081 w 263501"/>
                <a:gd name="connsiteY119" fmla="*/ 163769 h 280480"/>
                <a:gd name="connsiteX120" fmla="*/ 96477 w 263501"/>
                <a:gd name="connsiteY120" fmla="*/ 171228 h 280480"/>
                <a:gd name="connsiteX121" fmla="*/ 94681 w 263501"/>
                <a:gd name="connsiteY121" fmla="*/ 181552 h 280480"/>
                <a:gd name="connsiteX122" fmla="*/ 96398 w 263501"/>
                <a:gd name="connsiteY122" fmla="*/ 183908 h 280480"/>
                <a:gd name="connsiteX123" fmla="*/ 97675 w 263501"/>
                <a:gd name="connsiteY123" fmla="*/ 183701 h 280480"/>
                <a:gd name="connsiteX124" fmla="*/ 107017 w 263501"/>
                <a:gd name="connsiteY124" fmla="*/ 178837 h 280480"/>
                <a:gd name="connsiteX125" fmla="*/ 116330 w 263501"/>
                <a:gd name="connsiteY125" fmla="*/ 183701 h 280480"/>
                <a:gd name="connsiteX126" fmla="*/ 119084 w 263501"/>
                <a:gd name="connsiteY126" fmla="*/ 182895 h 280480"/>
                <a:gd name="connsiteX127" fmla="*/ 119324 w 263501"/>
                <a:gd name="connsiteY127" fmla="*/ 181552 h 280480"/>
                <a:gd name="connsiteX128" fmla="*/ 117438 w 263501"/>
                <a:gd name="connsiteY128" fmla="*/ 171228 h 280480"/>
                <a:gd name="connsiteX129" fmla="*/ 124923 w 263501"/>
                <a:gd name="connsiteY129" fmla="*/ 163918 h 280480"/>
                <a:gd name="connsiteX130" fmla="*/ 125405 w 263501"/>
                <a:gd name="connsiteY130" fmla="*/ 161089 h 280480"/>
                <a:gd name="connsiteX131" fmla="*/ 125283 w 263501"/>
                <a:gd name="connsiteY131" fmla="*/ 160934 h 280480"/>
                <a:gd name="connsiteX132" fmla="*/ 123965 w 263501"/>
                <a:gd name="connsiteY132" fmla="*/ 160307 h 280480"/>
                <a:gd name="connsiteX133" fmla="*/ 148459 w 263501"/>
                <a:gd name="connsiteY133" fmla="*/ 183552 h 280480"/>
                <a:gd name="connsiteX134" fmla="*/ 157771 w 263501"/>
                <a:gd name="connsiteY134" fmla="*/ 178688 h 280480"/>
                <a:gd name="connsiteX135" fmla="*/ 167084 w 263501"/>
                <a:gd name="connsiteY135" fmla="*/ 183552 h 280480"/>
                <a:gd name="connsiteX136" fmla="*/ 169838 w 263501"/>
                <a:gd name="connsiteY136" fmla="*/ 182746 h 280480"/>
                <a:gd name="connsiteX137" fmla="*/ 170078 w 263501"/>
                <a:gd name="connsiteY137" fmla="*/ 181403 h 280480"/>
                <a:gd name="connsiteX138" fmla="*/ 168341 w 263501"/>
                <a:gd name="connsiteY138" fmla="*/ 171228 h 280480"/>
                <a:gd name="connsiteX139" fmla="*/ 175857 w 263501"/>
                <a:gd name="connsiteY139" fmla="*/ 163918 h 280480"/>
                <a:gd name="connsiteX140" fmla="*/ 175887 w 263501"/>
                <a:gd name="connsiteY140" fmla="*/ 160964 h 280480"/>
                <a:gd name="connsiteX141" fmla="*/ 175857 w 263501"/>
                <a:gd name="connsiteY141" fmla="*/ 160934 h 280480"/>
                <a:gd name="connsiteX142" fmla="*/ 174689 w 263501"/>
                <a:gd name="connsiteY142" fmla="*/ 160367 h 280480"/>
                <a:gd name="connsiteX143" fmla="*/ 164299 w 263501"/>
                <a:gd name="connsiteY143" fmla="*/ 158875 h 280480"/>
                <a:gd name="connsiteX144" fmla="*/ 159658 w 263501"/>
                <a:gd name="connsiteY144" fmla="*/ 149476 h 280480"/>
                <a:gd name="connsiteX145" fmla="*/ 156903 w 263501"/>
                <a:gd name="connsiteY145" fmla="*/ 148551 h 280480"/>
                <a:gd name="connsiteX146" fmla="*/ 156005 w 263501"/>
                <a:gd name="connsiteY146" fmla="*/ 149476 h 280480"/>
                <a:gd name="connsiteX147" fmla="*/ 151214 w 263501"/>
                <a:gd name="connsiteY147" fmla="*/ 158696 h 280480"/>
                <a:gd name="connsiteX148" fmla="*/ 140823 w 263501"/>
                <a:gd name="connsiteY148" fmla="*/ 160188 h 280480"/>
                <a:gd name="connsiteX149" fmla="*/ 139107 w 263501"/>
                <a:gd name="connsiteY149" fmla="*/ 162386 h 280480"/>
                <a:gd name="connsiteX150" fmla="*/ 139117 w 263501"/>
                <a:gd name="connsiteY150" fmla="*/ 162456 h 280480"/>
                <a:gd name="connsiteX151" fmla="*/ 139685 w 263501"/>
                <a:gd name="connsiteY151" fmla="*/ 163649 h 280480"/>
                <a:gd name="connsiteX152" fmla="*/ 147351 w 263501"/>
                <a:gd name="connsiteY152" fmla="*/ 171139 h 280480"/>
                <a:gd name="connsiteX153" fmla="*/ 145554 w 263501"/>
                <a:gd name="connsiteY153" fmla="*/ 181463 h 280480"/>
                <a:gd name="connsiteX154" fmla="*/ 147471 w 263501"/>
                <a:gd name="connsiteY154" fmla="*/ 183611 h 280480"/>
                <a:gd name="connsiteX155" fmla="*/ 148459 w 263501"/>
                <a:gd name="connsiteY155" fmla="*/ 183552 h 28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263501" h="280480">
                  <a:moveTo>
                    <a:pt x="0" y="177823"/>
                  </a:moveTo>
                  <a:cubicBezTo>
                    <a:pt x="0" y="167081"/>
                    <a:pt x="0" y="155563"/>
                    <a:pt x="0" y="143837"/>
                  </a:cubicBezTo>
                  <a:cubicBezTo>
                    <a:pt x="88" y="137389"/>
                    <a:pt x="3161" y="131343"/>
                    <a:pt x="8324" y="127455"/>
                  </a:cubicBezTo>
                  <a:cubicBezTo>
                    <a:pt x="7186" y="95265"/>
                    <a:pt x="18851" y="63930"/>
                    <a:pt x="40783" y="40268"/>
                  </a:cubicBezTo>
                  <a:cubicBezTo>
                    <a:pt x="57896" y="20748"/>
                    <a:pt x="81097" y="7528"/>
                    <a:pt x="106658" y="2731"/>
                  </a:cubicBezTo>
                  <a:cubicBezTo>
                    <a:pt x="154567" y="-6399"/>
                    <a:pt x="195111" y="7386"/>
                    <a:pt x="227060" y="43729"/>
                  </a:cubicBezTo>
                  <a:cubicBezTo>
                    <a:pt x="247511" y="66973"/>
                    <a:pt x="257512" y="95200"/>
                    <a:pt x="256524" y="127634"/>
                  </a:cubicBezTo>
                  <a:cubicBezTo>
                    <a:pt x="261923" y="131798"/>
                    <a:pt x="265031" y="138258"/>
                    <a:pt x="264908" y="145060"/>
                  </a:cubicBezTo>
                  <a:lnTo>
                    <a:pt x="264908" y="176629"/>
                  </a:lnTo>
                  <a:cubicBezTo>
                    <a:pt x="264937" y="184464"/>
                    <a:pt x="260741" y="191710"/>
                    <a:pt x="253919" y="195606"/>
                  </a:cubicBezTo>
                  <a:cubicBezTo>
                    <a:pt x="248378" y="199012"/>
                    <a:pt x="242066" y="200972"/>
                    <a:pt x="235564" y="201305"/>
                  </a:cubicBezTo>
                  <a:lnTo>
                    <a:pt x="233977" y="201305"/>
                  </a:lnTo>
                  <a:cubicBezTo>
                    <a:pt x="226204" y="201454"/>
                    <a:pt x="219147" y="196798"/>
                    <a:pt x="216250" y="189609"/>
                  </a:cubicBezTo>
                  <a:cubicBezTo>
                    <a:pt x="214558" y="185836"/>
                    <a:pt x="213545" y="181796"/>
                    <a:pt x="213256" y="177673"/>
                  </a:cubicBezTo>
                  <a:lnTo>
                    <a:pt x="213256" y="177494"/>
                  </a:lnTo>
                  <a:lnTo>
                    <a:pt x="213885" y="138705"/>
                  </a:lnTo>
                  <a:cubicBezTo>
                    <a:pt x="214699" y="130566"/>
                    <a:pt x="220270" y="123680"/>
                    <a:pt x="228078" y="121160"/>
                  </a:cubicBezTo>
                  <a:cubicBezTo>
                    <a:pt x="227977" y="107461"/>
                    <a:pt x="224730" y="93968"/>
                    <a:pt x="218586" y="81713"/>
                  </a:cubicBezTo>
                  <a:cubicBezTo>
                    <a:pt x="203195" y="51606"/>
                    <a:pt x="178702" y="33972"/>
                    <a:pt x="145794" y="29049"/>
                  </a:cubicBezTo>
                  <a:cubicBezTo>
                    <a:pt x="94508" y="21442"/>
                    <a:pt x="46559" y="56175"/>
                    <a:pt x="37998" y="107136"/>
                  </a:cubicBezTo>
                  <a:cubicBezTo>
                    <a:pt x="37347" y="111175"/>
                    <a:pt x="36947" y="115251"/>
                    <a:pt x="36800" y="119339"/>
                  </a:cubicBezTo>
                  <a:lnTo>
                    <a:pt x="36800" y="121100"/>
                  </a:lnTo>
                  <a:cubicBezTo>
                    <a:pt x="43296" y="123108"/>
                    <a:pt x="48311" y="128286"/>
                    <a:pt x="50095" y="134826"/>
                  </a:cubicBezTo>
                  <a:cubicBezTo>
                    <a:pt x="51048" y="137940"/>
                    <a:pt x="51543" y="141177"/>
                    <a:pt x="51562" y="144433"/>
                  </a:cubicBezTo>
                  <a:lnTo>
                    <a:pt x="51562" y="176689"/>
                  </a:lnTo>
                  <a:cubicBezTo>
                    <a:pt x="51479" y="180127"/>
                    <a:pt x="50894" y="183534"/>
                    <a:pt x="49826" y="186804"/>
                  </a:cubicBezTo>
                  <a:cubicBezTo>
                    <a:pt x="48528" y="190928"/>
                    <a:pt x="46000" y="194560"/>
                    <a:pt x="42579" y="197217"/>
                  </a:cubicBezTo>
                  <a:cubicBezTo>
                    <a:pt x="44942" y="225295"/>
                    <a:pt x="68472" y="246902"/>
                    <a:pt x="96747" y="246958"/>
                  </a:cubicBezTo>
                  <a:lnTo>
                    <a:pt x="103843" y="246958"/>
                  </a:lnTo>
                  <a:cubicBezTo>
                    <a:pt x="106345" y="242552"/>
                    <a:pt x="111040" y="239837"/>
                    <a:pt x="116120" y="239856"/>
                  </a:cubicBezTo>
                  <a:lnTo>
                    <a:pt x="143069" y="239856"/>
                  </a:lnTo>
                  <a:cubicBezTo>
                    <a:pt x="150875" y="239840"/>
                    <a:pt x="157216" y="246132"/>
                    <a:pt x="157232" y="253910"/>
                  </a:cubicBezTo>
                  <a:cubicBezTo>
                    <a:pt x="157232" y="253920"/>
                    <a:pt x="157232" y="253930"/>
                    <a:pt x="157232" y="253940"/>
                  </a:cubicBezTo>
                  <a:lnTo>
                    <a:pt x="157232" y="253940"/>
                  </a:lnTo>
                  <a:lnTo>
                    <a:pt x="157232" y="268859"/>
                  </a:lnTo>
                  <a:cubicBezTo>
                    <a:pt x="157216" y="276631"/>
                    <a:pt x="150898" y="282927"/>
                    <a:pt x="143099" y="282943"/>
                  </a:cubicBezTo>
                  <a:lnTo>
                    <a:pt x="116120" y="282943"/>
                  </a:lnTo>
                  <a:cubicBezTo>
                    <a:pt x="111020" y="282890"/>
                    <a:pt x="106342" y="280110"/>
                    <a:pt x="103873" y="275662"/>
                  </a:cubicBezTo>
                  <a:lnTo>
                    <a:pt x="96807" y="275662"/>
                  </a:lnTo>
                  <a:cubicBezTo>
                    <a:pt x="52745" y="275590"/>
                    <a:pt x="16384" y="241293"/>
                    <a:pt x="13894" y="197456"/>
                  </a:cubicBezTo>
                  <a:cubicBezTo>
                    <a:pt x="12414" y="196697"/>
                    <a:pt x="10993" y="195829"/>
                    <a:pt x="9642" y="194860"/>
                  </a:cubicBezTo>
                  <a:cubicBezTo>
                    <a:pt x="3836" y="191084"/>
                    <a:pt x="238" y="184727"/>
                    <a:pt x="0" y="177823"/>
                  </a:cubicBezTo>
                  <a:close/>
                  <a:moveTo>
                    <a:pt x="72403" y="136049"/>
                  </a:moveTo>
                  <a:lnTo>
                    <a:pt x="81835" y="131275"/>
                  </a:lnTo>
                  <a:lnTo>
                    <a:pt x="91147" y="136138"/>
                  </a:lnTo>
                  <a:cubicBezTo>
                    <a:pt x="92132" y="136670"/>
                    <a:pt x="93362" y="136311"/>
                    <a:pt x="93902" y="135333"/>
                  </a:cubicBezTo>
                  <a:cubicBezTo>
                    <a:pt x="94128" y="134924"/>
                    <a:pt x="94213" y="134452"/>
                    <a:pt x="94142" y="133990"/>
                  </a:cubicBezTo>
                  <a:lnTo>
                    <a:pt x="92225" y="123547"/>
                  </a:lnTo>
                  <a:lnTo>
                    <a:pt x="99741" y="116236"/>
                  </a:lnTo>
                  <a:cubicBezTo>
                    <a:pt x="100568" y="115429"/>
                    <a:pt x="100582" y="114107"/>
                    <a:pt x="99771" y="113283"/>
                  </a:cubicBezTo>
                  <a:cubicBezTo>
                    <a:pt x="99761" y="113272"/>
                    <a:pt x="99751" y="113262"/>
                    <a:pt x="99741" y="113252"/>
                  </a:cubicBezTo>
                  <a:cubicBezTo>
                    <a:pt x="99408" y="112948"/>
                    <a:pt x="98991" y="112750"/>
                    <a:pt x="98543" y="112685"/>
                  </a:cubicBezTo>
                  <a:lnTo>
                    <a:pt x="88153" y="111194"/>
                  </a:lnTo>
                  <a:lnTo>
                    <a:pt x="83542" y="101824"/>
                  </a:lnTo>
                  <a:cubicBezTo>
                    <a:pt x="83045" y="100819"/>
                    <a:pt x="81824" y="100406"/>
                    <a:pt x="80815" y="100901"/>
                  </a:cubicBezTo>
                  <a:cubicBezTo>
                    <a:pt x="80413" y="101098"/>
                    <a:pt x="80087" y="101423"/>
                    <a:pt x="79889" y="101824"/>
                  </a:cubicBezTo>
                  <a:lnTo>
                    <a:pt x="75248" y="111223"/>
                  </a:lnTo>
                  <a:lnTo>
                    <a:pt x="64857" y="112715"/>
                  </a:lnTo>
                  <a:cubicBezTo>
                    <a:pt x="63774" y="112850"/>
                    <a:pt x="63005" y="113834"/>
                    <a:pt x="63140" y="114913"/>
                  </a:cubicBezTo>
                  <a:cubicBezTo>
                    <a:pt x="63143" y="114936"/>
                    <a:pt x="63147" y="114960"/>
                    <a:pt x="63150" y="114983"/>
                  </a:cubicBezTo>
                  <a:cubicBezTo>
                    <a:pt x="63215" y="115429"/>
                    <a:pt x="63413" y="115845"/>
                    <a:pt x="63719" y="116177"/>
                  </a:cubicBezTo>
                  <a:lnTo>
                    <a:pt x="71205" y="123487"/>
                  </a:lnTo>
                  <a:lnTo>
                    <a:pt x="69528" y="133930"/>
                  </a:lnTo>
                  <a:cubicBezTo>
                    <a:pt x="69327" y="135025"/>
                    <a:pt x="70049" y="136077"/>
                    <a:pt x="71145" y="136288"/>
                  </a:cubicBezTo>
                  <a:cubicBezTo>
                    <a:pt x="71615" y="136367"/>
                    <a:pt x="72098" y="136294"/>
                    <a:pt x="72523" y="136079"/>
                  </a:cubicBezTo>
                  <a:close/>
                  <a:moveTo>
                    <a:pt x="141662" y="136049"/>
                  </a:moveTo>
                  <a:cubicBezTo>
                    <a:pt x="142655" y="136584"/>
                    <a:pt x="143895" y="136225"/>
                    <a:pt x="144446" y="135243"/>
                  </a:cubicBezTo>
                  <a:cubicBezTo>
                    <a:pt x="144677" y="134836"/>
                    <a:pt x="144751" y="134359"/>
                    <a:pt x="144656" y="133901"/>
                  </a:cubicBezTo>
                  <a:lnTo>
                    <a:pt x="142770" y="123457"/>
                  </a:lnTo>
                  <a:lnTo>
                    <a:pt x="150375" y="116356"/>
                  </a:lnTo>
                  <a:cubicBezTo>
                    <a:pt x="151202" y="115548"/>
                    <a:pt x="151216" y="114226"/>
                    <a:pt x="150405" y="113402"/>
                  </a:cubicBezTo>
                  <a:cubicBezTo>
                    <a:pt x="150396" y="113392"/>
                    <a:pt x="150385" y="113382"/>
                    <a:pt x="150375" y="113372"/>
                  </a:cubicBezTo>
                  <a:cubicBezTo>
                    <a:pt x="150042" y="113067"/>
                    <a:pt x="149625" y="112869"/>
                    <a:pt x="149178" y="112805"/>
                  </a:cubicBezTo>
                  <a:lnTo>
                    <a:pt x="138787" y="111313"/>
                  </a:lnTo>
                  <a:lnTo>
                    <a:pt x="134146" y="101914"/>
                  </a:lnTo>
                  <a:cubicBezTo>
                    <a:pt x="133649" y="100909"/>
                    <a:pt x="132428" y="100495"/>
                    <a:pt x="131420" y="100990"/>
                  </a:cubicBezTo>
                  <a:cubicBezTo>
                    <a:pt x="131017" y="101188"/>
                    <a:pt x="130691" y="101513"/>
                    <a:pt x="130493" y="101914"/>
                  </a:cubicBezTo>
                  <a:lnTo>
                    <a:pt x="125762" y="111343"/>
                  </a:lnTo>
                  <a:lnTo>
                    <a:pt x="115372" y="112835"/>
                  </a:lnTo>
                  <a:cubicBezTo>
                    <a:pt x="114278" y="113015"/>
                    <a:pt x="113539" y="114044"/>
                    <a:pt x="113720" y="115133"/>
                  </a:cubicBezTo>
                  <a:cubicBezTo>
                    <a:pt x="113721" y="115143"/>
                    <a:pt x="113723" y="115153"/>
                    <a:pt x="113725" y="115162"/>
                  </a:cubicBezTo>
                  <a:cubicBezTo>
                    <a:pt x="113794" y="115595"/>
                    <a:pt x="114004" y="115994"/>
                    <a:pt x="114324" y="116296"/>
                  </a:cubicBezTo>
                  <a:lnTo>
                    <a:pt x="121809" y="123487"/>
                  </a:lnTo>
                  <a:lnTo>
                    <a:pt x="120013" y="133930"/>
                  </a:lnTo>
                  <a:cubicBezTo>
                    <a:pt x="119812" y="135025"/>
                    <a:pt x="120533" y="136077"/>
                    <a:pt x="121630" y="136288"/>
                  </a:cubicBezTo>
                  <a:cubicBezTo>
                    <a:pt x="122099" y="136367"/>
                    <a:pt x="122582" y="136294"/>
                    <a:pt x="123007" y="136079"/>
                  </a:cubicBezTo>
                  <a:lnTo>
                    <a:pt x="132409" y="131275"/>
                  </a:lnTo>
                  <a:close/>
                  <a:moveTo>
                    <a:pt x="199931" y="112805"/>
                  </a:moveTo>
                  <a:lnTo>
                    <a:pt x="189541" y="111313"/>
                  </a:lnTo>
                  <a:lnTo>
                    <a:pt x="184900" y="101914"/>
                  </a:lnTo>
                  <a:cubicBezTo>
                    <a:pt x="184403" y="100909"/>
                    <a:pt x="183182" y="100495"/>
                    <a:pt x="182174" y="100990"/>
                  </a:cubicBezTo>
                  <a:cubicBezTo>
                    <a:pt x="181771" y="101188"/>
                    <a:pt x="181445" y="101513"/>
                    <a:pt x="181247" y="101914"/>
                  </a:cubicBezTo>
                  <a:lnTo>
                    <a:pt x="176665" y="111343"/>
                  </a:lnTo>
                  <a:lnTo>
                    <a:pt x="166275" y="112835"/>
                  </a:lnTo>
                  <a:cubicBezTo>
                    <a:pt x="165192" y="112969"/>
                    <a:pt x="164423" y="113953"/>
                    <a:pt x="164558" y="115032"/>
                  </a:cubicBezTo>
                  <a:cubicBezTo>
                    <a:pt x="164561" y="115056"/>
                    <a:pt x="164565" y="115079"/>
                    <a:pt x="164568" y="115102"/>
                  </a:cubicBezTo>
                  <a:cubicBezTo>
                    <a:pt x="164633" y="115548"/>
                    <a:pt x="164831" y="115964"/>
                    <a:pt x="165137" y="116296"/>
                  </a:cubicBezTo>
                  <a:lnTo>
                    <a:pt x="172503" y="123487"/>
                  </a:lnTo>
                  <a:lnTo>
                    <a:pt x="170677" y="133811"/>
                  </a:lnTo>
                  <a:cubicBezTo>
                    <a:pt x="170498" y="134934"/>
                    <a:pt x="171267" y="135989"/>
                    <a:pt x="172394" y="136167"/>
                  </a:cubicBezTo>
                  <a:cubicBezTo>
                    <a:pt x="172831" y="136235"/>
                    <a:pt x="173279" y="136163"/>
                    <a:pt x="173671" y="135959"/>
                  </a:cubicBezTo>
                  <a:lnTo>
                    <a:pt x="182983" y="131096"/>
                  </a:lnTo>
                  <a:lnTo>
                    <a:pt x="192176" y="136079"/>
                  </a:lnTo>
                  <a:cubicBezTo>
                    <a:pt x="193160" y="136611"/>
                    <a:pt x="194391" y="136251"/>
                    <a:pt x="194931" y="135273"/>
                  </a:cubicBezTo>
                  <a:cubicBezTo>
                    <a:pt x="195157" y="134864"/>
                    <a:pt x="195241" y="134392"/>
                    <a:pt x="195170" y="133930"/>
                  </a:cubicBezTo>
                  <a:lnTo>
                    <a:pt x="193464" y="123487"/>
                  </a:lnTo>
                  <a:lnTo>
                    <a:pt x="200979" y="116177"/>
                  </a:lnTo>
                  <a:cubicBezTo>
                    <a:pt x="201806" y="115369"/>
                    <a:pt x="201820" y="114047"/>
                    <a:pt x="201010" y="113223"/>
                  </a:cubicBezTo>
                  <a:cubicBezTo>
                    <a:pt x="201000" y="113213"/>
                    <a:pt x="200990" y="113203"/>
                    <a:pt x="200979" y="113193"/>
                  </a:cubicBezTo>
                  <a:cubicBezTo>
                    <a:pt x="200678" y="112945"/>
                    <a:pt x="200316" y="112781"/>
                    <a:pt x="199931" y="112715"/>
                  </a:cubicBezTo>
                  <a:close/>
                  <a:moveTo>
                    <a:pt x="123965" y="160307"/>
                  </a:moveTo>
                  <a:lnTo>
                    <a:pt x="113545" y="158816"/>
                  </a:lnTo>
                  <a:lnTo>
                    <a:pt x="108904" y="149416"/>
                  </a:lnTo>
                  <a:cubicBezTo>
                    <a:pt x="108407" y="148411"/>
                    <a:pt x="107186" y="147998"/>
                    <a:pt x="106177" y="148493"/>
                  </a:cubicBezTo>
                  <a:cubicBezTo>
                    <a:pt x="105775" y="148691"/>
                    <a:pt x="105449" y="149015"/>
                    <a:pt x="105251" y="149416"/>
                  </a:cubicBezTo>
                  <a:lnTo>
                    <a:pt x="100609" y="158816"/>
                  </a:lnTo>
                  <a:lnTo>
                    <a:pt x="90219" y="160307"/>
                  </a:lnTo>
                  <a:cubicBezTo>
                    <a:pt x="89136" y="160442"/>
                    <a:pt x="88367" y="161426"/>
                    <a:pt x="88502" y="162505"/>
                  </a:cubicBezTo>
                  <a:cubicBezTo>
                    <a:pt x="88505" y="162529"/>
                    <a:pt x="88509" y="162552"/>
                    <a:pt x="88512" y="162575"/>
                  </a:cubicBezTo>
                  <a:cubicBezTo>
                    <a:pt x="88577" y="163021"/>
                    <a:pt x="88775" y="163437"/>
                    <a:pt x="89081" y="163769"/>
                  </a:cubicBezTo>
                  <a:lnTo>
                    <a:pt x="96477" y="171228"/>
                  </a:lnTo>
                  <a:lnTo>
                    <a:pt x="94681" y="181552"/>
                  </a:lnTo>
                  <a:cubicBezTo>
                    <a:pt x="94502" y="182675"/>
                    <a:pt x="95271" y="183730"/>
                    <a:pt x="96398" y="183908"/>
                  </a:cubicBezTo>
                  <a:cubicBezTo>
                    <a:pt x="96835" y="183977"/>
                    <a:pt x="97283" y="183904"/>
                    <a:pt x="97675" y="183701"/>
                  </a:cubicBezTo>
                  <a:lnTo>
                    <a:pt x="107017" y="178837"/>
                  </a:lnTo>
                  <a:lnTo>
                    <a:pt x="116330" y="183701"/>
                  </a:lnTo>
                  <a:cubicBezTo>
                    <a:pt x="117314" y="184233"/>
                    <a:pt x="118545" y="183873"/>
                    <a:pt x="119084" y="182895"/>
                  </a:cubicBezTo>
                  <a:cubicBezTo>
                    <a:pt x="119311" y="182486"/>
                    <a:pt x="119395" y="182014"/>
                    <a:pt x="119324" y="181552"/>
                  </a:cubicBezTo>
                  <a:lnTo>
                    <a:pt x="117438" y="171228"/>
                  </a:lnTo>
                  <a:lnTo>
                    <a:pt x="124923" y="163918"/>
                  </a:lnTo>
                  <a:cubicBezTo>
                    <a:pt x="125840" y="163269"/>
                    <a:pt x="126056" y="162002"/>
                    <a:pt x="125405" y="161089"/>
                  </a:cubicBezTo>
                  <a:cubicBezTo>
                    <a:pt x="125367" y="161035"/>
                    <a:pt x="125326" y="160984"/>
                    <a:pt x="125283" y="160934"/>
                  </a:cubicBezTo>
                  <a:cubicBezTo>
                    <a:pt x="124940" y="160565"/>
                    <a:pt x="124469" y="160341"/>
                    <a:pt x="123965" y="160307"/>
                  </a:cubicBezTo>
                  <a:close/>
                  <a:moveTo>
                    <a:pt x="148459" y="183552"/>
                  </a:moveTo>
                  <a:lnTo>
                    <a:pt x="157771" y="178688"/>
                  </a:lnTo>
                  <a:lnTo>
                    <a:pt x="167084" y="183552"/>
                  </a:lnTo>
                  <a:cubicBezTo>
                    <a:pt x="168068" y="184084"/>
                    <a:pt x="169299" y="183724"/>
                    <a:pt x="169838" y="182746"/>
                  </a:cubicBezTo>
                  <a:cubicBezTo>
                    <a:pt x="170065" y="182337"/>
                    <a:pt x="170149" y="181865"/>
                    <a:pt x="170078" y="181403"/>
                  </a:cubicBezTo>
                  <a:lnTo>
                    <a:pt x="168341" y="171228"/>
                  </a:lnTo>
                  <a:lnTo>
                    <a:pt x="175857" y="163918"/>
                  </a:lnTo>
                  <a:cubicBezTo>
                    <a:pt x="176684" y="163111"/>
                    <a:pt x="176697" y="161788"/>
                    <a:pt x="175887" y="160964"/>
                  </a:cubicBezTo>
                  <a:cubicBezTo>
                    <a:pt x="175877" y="160954"/>
                    <a:pt x="175867" y="160944"/>
                    <a:pt x="175857" y="160934"/>
                  </a:cubicBezTo>
                  <a:cubicBezTo>
                    <a:pt x="175532" y="160635"/>
                    <a:pt x="175126" y="160437"/>
                    <a:pt x="174689" y="160367"/>
                  </a:cubicBezTo>
                  <a:lnTo>
                    <a:pt x="164299" y="158875"/>
                  </a:lnTo>
                  <a:lnTo>
                    <a:pt x="159658" y="149476"/>
                  </a:lnTo>
                  <a:cubicBezTo>
                    <a:pt x="159149" y="148467"/>
                    <a:pt x="157920" y="148055"/>
                    <a:pt x="156903" y="148551"/>
                  </a:cubicBezTo>
                  <a:cubicBezTo>
                    <a:pt x="156500" y="148740"/>
                    <a:pt x="156181" y="149069"/>
                    <a:pt x="156005" y="149476"/>
                  </a:cubicBezTo>
                  <a:lnTo>
                    <a:pt x="151214" y="158696"/>
                  </a:lnTo>
                  <a:lnTo>
                    <a:pt x="140823" y="160188"/>
                  </a:lnTo>
                  <a:cubicBezTo>
                    <a:pt x="139740" y="160323"/>
                    <a:pt x="138972" y="161306"/>
                    <a:pt x="139107" y="162386"/>
                  </a:cubicBezTo>
                  <a:cubicBezTo>
                    <a:pt x="139109" y="162409"/>
                    <a:pt x="139113" y="162433"/>
                    <a:pt x="139117" y="162456"/>
                  </a:cubicBezTo>
                  <a:cubicBezTo>
                    <a:pt x="139181" y="162902"/>
                    <a:pt x="139380" y="163318"/>
                    <a:pt x="139685" y="163649"/>
                  </a:cubicBezTo>
                  <a:lnTo>
                    <a:pt x="147351" y="171139"/>
                  </a:lnTo>
                  <a:lnTo>
                    <a:pt x="145554" y="181463"/>
                  </a:lnTo>
                  <a:cubicBezTo>
                    <a:pt x="145503" y="182578"/>
                    <a:pt x="146353" y="183531"/>
                    <a:pt x="147471" y="183611"/>
                  </a:cubicBezTo>
                  <a:cubicBezTo>
                    <a:pt x="147800" y="183668"/>
                    <a:pt x="148139" y="183648"/>
                    <a:pt x="148459" y="183552"/>
                  </a:cubicBezTo>
                  <a:close/>
                </a:path>
              </a:pathLst>
            </a:custGeom>
            <a:solidFill>
              <a:srgbClr val="62BB46"/>
            </a:solidFill>
            <a:ln w="2922" cap="flat">
              <a:noFill/>
              <a:prstDash val="solid"/>
              <a:miter/>
            </a:ln>
          </p:spPr>
          <p:txBody>
            <a:bodyPr rtlCol="0" anchor="ctr"/>
            <a:lstStyle/>
            <a:p>
              <a:endParaRPr lang="en-US" dirty="0">
                <a:latin typeface="Noto Sans" panose="020B0502040504020204" pitchFamily="34" charset="0"/>
              </a:endParaRPr>
            </a:p>
          </p:txBody>
        </p:sp>
        <p:sp>
          <p:nvSpPr>
            <p:cNvPr id="126" name="Oval 125">
              <a:extLst>
                <a:ext uri="{FF2B5EF4-FFF2-40B4-BE49-F238E27FC236}">
                  <a16:creationId xmlns:a16="http://schemas.microsoft.com/office/drawing/2014/main" id="{43C37537-B20E-4AF5-A196-4AC84FC74374}"/>
                </a:ext>
              </a:extLst>
            </p:cNvPr>
            <p:cNvSpPr/>
            <p:nvPr/>
          </p:nvSpPr>
          <p:spPr>
            <a:xfrm>
              <a:off x="6143625" y="3757613"/>
              <a:ext cx="400050" cy="357187"/>
            </a:xfrm>
            <a:prstGeom prst="ellipse">
              <a:avLst/>
            </a:prstGeom>
            <a:solidFill>
              <a:srgbClr val="E3E3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Noto Sans" panose="020B0502040504020204" pitchFamily="34" charset="0"/>
              </a:endParaRPr>
            </a:p>
          </p:txBody>
        </p:sp>
      </p:grpSp>
      <p:sp>
        <p:nvSpPr>
          <p:cNvPr id="127" name="Rectangle: Rounded Corners 61">
            <a:extLst>
              <a:ext uri="{FF2B5EF4-FFF2-40B4-BE49-F238E27FC236}">
                <a16:creationId xmlns:a16="http://schemas.microsoft.com/office/drawing/2014/main" id="{84F0794B-C221-4DD9-8427-63A6FDCB7664}"/>
              </a:ext>
            </a:extLst>
          </p:cNvPr>
          <p:cNvSpPr/>
          <p:nvPr/>
        </p:nvSpPr>
        <p:spPr>
          <a:xfrm>
            <a:off x="4007813" y="4168399"/>
            <a:ext cx="502792" cy="1737360"/>
          </a:xfrm>
          <a:prstGeom prst="roundRect">
            <a:avLst/>
          </a:prstGeom>
          <a:solidFill>
            <a:schemeClr val="tx2"/>
          </a:solidFill>
          <a:ln w="9525" cap="flat" cmpd="sng" algn="ctr">
            <a:noFill/>
            <a:prstDash val="solid"/>
          </a:ln>
          <a:effectLst/>
        </p:spPr>
        <p:txBody>
          <a:bodyPr vert="vert270" lIns="69088" rIns="69088" rtlCol="0" anchor="ctr" anchorCtr="0"/>
          <a:lstStyle/>
          <a:p>
            <a:pPr algn="ctr" defTabSz="921005">
              <a:defRPr/>
            </a:pPr>
            <a:r>
              <a:rPr lang="en-US" sz="1511" b="1" kern="0" dirty="0">
                <a:solidFill>
                  <a:srgbClr val="FFFFFE"/>
                </a:solidFill>
                <a:latin typeface="Noto Sans" panose="020B0502040504020204" pitchFamily="34" charset="0"/>
                <a:cs typeface="Noto Sans" panose="020B0502040504020204" pitchFamily="34" charset="0"/>
              </a:rPr>
              <a:t>ERP</a:t>
            </a:r>
          </a:p>
        </p:txBody>
      </p:sp>
      <p:grpSp>
        <p:nvGrpSpPr>
          <p:cNvPr id="5" name="Graphic 2">
            <a:extLst>
              <a:ext uri="{FF2B5EF4-FFF2-40B4-BE49-F238E27FC236}">
                <a16:creationId xmlns:a16="http://schemas.microsoft.com/office/drawing/2014/main" id="{F02F090A-8AC6-75F0-6CE3-03D234595B64}"/>
              </a:ext>
            </a:extLst>
          </p:cNvPr>
          <p:cNvGrpSpPr>
            <a:grpSpLocks noChangeAspect="1"/>
          </p:cNvGrpSpPr>
          <p:nvPr/>
        </p:nvGrpSpPr>
        <p:grpSpPr>
          <a:xfrm>
            <a:off x="8994638" y="3393615"/>
            <a:ext cx="659777" cy="640080"/>
            <a:chOff x="5670550" y="3016250"/>
            <a:chExt cx="850900" cy="825500"/>
          </a:xfrm>
          <a:solidFill>
            <a:srgbClr val="26BCD7"/>
          </a:solidFill>
        </p:grpSpPr>
        <p:sp>
          <p:nvSpPr>
            <p:cNvPr id="6" name="Freeform 757">
              <a:extLst>
                <a:ext uri="{FF2B5EF4-FFF2-40B4-BE49-F238E27FC236}">
                  <a16:creationId xmlns:a16="http://schemas.microsoft.com/office/drawing/2014/main" id="{BB45BA3A-2883-14E5-AF4F-50B64365B0AB}"/>
                </a:ext>
              </a:extLst>
            </p:cNvPr>
            <p:cNvSpPr/>
            <p:nvPr/>
          </p:nvSpPr>
          <p:spPr>
            <a:xfrm>
              <a:off x="5765647" y="3261749"/>
              <a:ext cx="85090" cy="94885"/>
            </a:xfrm>
            <a:custGeom>
              <a:avLst/>
              <a:gdLst>
                <a:gd name="connsiteX0" fmla="*/ 48043 w 85090"/>
                <a:gd name="connsiteY0" fmla="*/ 96562 h 94885"/>
                <a:gd name="connsiteX1" fmla="*/ 18 w 85090"/>
                <a:gd name="connsiteY1" fmla="*/ 49887 h 94885"/>
                <a:gd name="connsiteX2" fmla="*/ 15 w 85090"/>
                <a:gd name="connsiteY2" fmla="*/ 48645 h 94885"/>
                <a:gd name="connsiteX3" fmla="*/ 15 w 85090"/>
                <a:gd name="connsiteY3" fmla="*/ 48645 h 94885"/>
                <a:gd name="connsiteX4" fmla="*/ 46113 w 85090"/>
                <a:gd name="connsiteY4" fmla="*/ 53 h 94885"/>
                <a:gd name="connsiteX5" fmla="*/ 48799 w 85090"/>
                <a:gd name="connsiteY5" fmla="*/ 64 h 94885"/>
                <a:gd name="connsiteX6" fmla="*/ 85766 w 85090"/>
                <a:gd name="connsiteY6" fmla="*/ 14581 h 94885"/>
                <a:gd name="connsiteX7" fmla="*/ 72625 w 85090"/>
                <a:gd name="connsiteY7" fmla="*/ 29763 h 94885"/>
                <a:gd name="connsiteX8" fmla="*/ 48705 w 85090"/>
                <a:gd name="connsiteY8" fmla="*/ 19136 h 94885"/>
                <a:gd name="connsiteX9" fmla="*/ 21539 w 85090"/>
                <a:gd name="connsiteY9" fmla="*/ 47464 h 94885"/>
                <a:gd name="connsiteX10" fmla="*/ 21571 w 85090"/>
                <a:gd name="connsiteY10" fmla="*/ 48360 h 94885"/>
                <a:gd name="connsiteX11" fmla="*/ 21571 w 85090"/>
                <a:gd name="connsiteY11" fmla="*/ 48360 h 94885"/>
                <a:gd name="connsiteX12" fmla="*/ 48305 w 85090"/>
                <a:gd name="connsiteY12" fmla="*/ 77099 h 94885"/>
                <a:gd name="connsiteX13" fmla="*/ 48705 w 85090"/>
                <a:gd name="connsiteY13" fmla="*/ 77110 h 94885"/>
                <a:gd name="connsiteX14" fmla="*/ 73286 w 85090"/>
                <a:gd name="connsiteY14" fmla="*/ 66104 h 94885"/>
                <a:gd name="connsiteX15" fmla="*/ 86428 w 85090"/>
                <a:gd name="connsiteY15" fmla="*/ 79388 h 94885"/>
                <a:gd name="connsiteX16" fmla="*/ 48043 w 85090"/>
                <a:gd name="connsiteY16" fmla="*/ 96562 h 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090" h="94885">
                  <a:moveTo>
                    <a:pt x="48043" y="96562"/>
                  </a:moveTo>
                  <a:cubicBezTo>
                    <a:pt x="21939" y="96982"/>
                    <a:pt x="437" y="76085"/>
                    <a:pt x="18" y="49887"/>
                  </a:cubicBezTo>
                  <a:cubicBezTo>
                    <a:pt x="12" y="49473"/>
                    <a:pt x="10" y="49059"/>
                    <a:pt x="15" y="48645"/>
                  </a:cubicBezTo>
                  <a:lnTo>
                    <a:pt x="15" y="48645"/>
                  </a:lnTo>
                  <a:cubicBezTo>
                    <a:pt x="-626" y="22451"/>
                    <a:pt x="20013" y="696"/>
                    <a:pt x="46113" y="53"/>
                  </a:cubicBezTo>
                  <a:cubicBezTo>
                    <a:pt x="47009" y="31"/>
                    <a:pt x="47904" y="35"/>
                    <a:pt x="48799" y="64"/>
                  </a:cubicBezTo>
                  <a:cubicBezTo>
                    <a:pt x="62627" y="-648"/>
                    <a:pt x="76092" y="4640"/>
                    <a:pt x="85766" y="14581"/>
                  </a:cubicBezTo>
                  <a:lnTo>
                    <a:pt x="72625" y="29763"/>
                  </a:lnTo>
                  <a:cubicBezTo>
                    <a:pt x="66368" y="23181"/>
                    <a:pt x="57766" y="19360"/>
                    <a:pt x="48705" y="19136"/>
                  </a:cubicBezTo>
                  <a:cubicBezTo>
                    <a:pt x="33409" y="19430"/>
                    <a:pt x="21246" y="32113"/>
                    <a:pt x="21539" y="47464"/>
                  </a:cubicBezTo>
                  <a:cubicBezTo>
                    <a:pt x="21545" y="47763"/>
                    <a:pt x="21555" y="48062"/>
                    <a:pt x="21571" y="48360"/>
                  </a:cubicBezTo>
                  <a:lnTo>
                    <a:pt x="21571" y="48360"/>
                  </a:lnTo>
                  <a:cubicBezTo>
                    <a:pt x="21045" y="63705"/>
                    <a:pt x="33015" y="76572"/>
                    <a:pt x="48305" y="77099"/>
                  </a:cubicBezTo>
                  <a:cubicBezTo>
                    <a:pt x="48438" y="77104"/>
                    <a:pt x="48572" y="77108"/>
                    <a:pt x="48705" y="77110"/>
                  </a:cubicBezTo>
                  <a:cubicBezTo>
                    <a:pt x="58067" y="77032"/>
                    <a:pt x="66975" y="73044"/>
                    <a:pt x="73286" y="66104"/>
                  </a:cubicBezTo>
                  <a:lnTo>
                    <a:pt x="86428" y="79388"/>
                  </a:lnTo>
                  <a:cubicBezTo>
                    <a:pt x="76958" y="90748"/>
                    <a:pt x="62793" y="97086"/>
                    <a:pt x="48043" y="96562"/>
                  </a:cubicBezTo>
                  <a:close/>
                </a:path>
              </a:pathLst>
            </a:custGeom>
            <a:grpFill/>
            <a:ln w="9419" cap="flat">
              <a:noFill/>
              <a:prstDash val="solid"/>
              <a:miter/>
            </a:ln>
          </p:spPr>
          <p:txBody>
            <a:bodyPr rtlCol="0" anchor="ctr"/>
            <a:lstStyle/>
            <a:p>
              <a:endParaRPr lang="en-US" dirty="0"/>
            </a:p>
          </p:txBody>
        </p:sp>
        <p:sp>
          <p:nvSpPr>
            <p:cNvPr id="7" name="Freeform 758">
              <a:extLst>
                <a:ext uri="{FF2B5EF4-FFF2-40B4-BE49-F238E27FC236}">
                  <a16:creationId xmlns:a16="http://schemas.microsoft.com/office/drawing/2014/main" id="{267930FB-0352-2225-E7DA-B727E95C9C6C}"/>
                </a:ext>
              </a:extLst>
            </p:cNvPr>
            <p:cNvSpPr/>
            <p:nvPr/>
          </p:nvSpPr>
          <p:spPr>
            <a:xfrm>
              <a:off x="5674337" y="3686992"/>
              <a:ext cx="264724" cy="113862"/>
            </a:xfrm>
            <a:custGeom>
              <a:avLst/>
              <a:gdLst>
                <a:gd name="connsiteX0" fmla="*/ 273418 w 264724"/>
                <a:gd name="connsiteY0" fmla="*/ 34823 h 113862"/>
                <a:gd name="connsiteX1" fmla="*/ 232669 w 264724"/>
                <a:gd name="connsiteY1" fmla="*/ 4270 h 113862"/>
                <a:gd name="connsiteX2" fmla="*/ 196364 w 264724"/>
                <a:gd name="connsiteY2" fmla="*/ 0 h 113862"/>
                <a:gd name="connsiteX3" fmla="*/ 156561 w 264724"/>
                <a:gd name="connsiteY3" fmla="*/ 51333 h 113862"/>
                <a:gd name="connsiteX4" fmla="*/ 149848 w 264724"/>
                <a:gd name="connsiteY4" fmla="*/ 25619 h 113862"/>
                <a:gd name="connsiteX5" fmla="*/ 155993 w 264724"/>
                <a:gd name="connsiteY5" fmla="*/ 10627 h 113862"/>
                <a:gd name="connsiteX6" fmla="*/ 130750 w 264724"/>
                <a:gd name="connsiteY6" fmla="*/ 10627 h 113862"/>
                <a:gd name="connsiteX7" fmla="*/ 136706 w 264724"/>
                <a:gd name="connsiteY7" fmla="*/ 25524 h 113862"/>
                <a:gd name="connsiteX8" fmla="*/ 130183 w 264724"/>
                <a:gd name="connsiteY8" fmla="*/ 51333 h 113862"/>
                <a:gd name="connsiteX9" fmla="*/ 90379 w 264724"/>
                <a:gd name="connsiteY9" fmla="*/ 0 h 113862"/>
                <a:gd name="connsiteX10" fmla="*/ 53980 w 264724"/>
                <a:gd name="connsiteY10" fmla="*/ 4270 h 113862"/>
                <a:gd name="connsiteX11" fmla="*/ 1224 w 264724"/>
                <a:gd name="connsiteY11" fmla="*/ 63858 h 113862"/>
                <a:gd name="connsiteX12" fmla="*/ 3399 w 264724"/>
                <a:gd name="connsiteY12" fmla="*/ 86535 h 113862"/>
                <a:gd name="connsiteX13" fmla="*/ 143324 w 264724"/>
                <a:gd name="connsiteY13" fmla="*/ 119555 h 113862"/>
                <a:gd name="connsiteX14" fmla="*/ 245527 w 264724"/>
                <a:gd name="connsiteY14" fmla="*/ 108738 h 113862"/>
                <a:gd name="connsiteX15" fmla="*/ 246378 w 264724"/>
                <a:gd name="connsiteY15" fmla="*/ 88338 h 113862"/>
                <a:gd name="connsiteX16" fmla="*/ 273418 w 264724"/>
                <a:gd name="connsiteY16" fmla="*/ 3482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4724" h="113862">
                  <a:moveTo>
                    <a:pt x="273418" y="34823"/>
                  </a:moveTo>
                  <a:cubicBezTo>
                    <a:pt x="257345" y="7021"/>
                    <a:pt x="237774" y="5408"/>
                    <a:pt x="232669" y="4270"/>
                  </a:cubicBezTo>
                  <a:cubicBezTo>
                    <a:pt x="220000" y="1233"/>
                    <a:pt x="204306" y="2562"/>
                    <a:pt x="196364" y="0"/>
                  </a:cubicBezTo>
                  <a:cubicBezTo>
                    <a:pt x="195324" y="8065"/>
                    <a:pt x="171877" y="34728"/>
                    <a:pt x="156561" y="51333"/>
                  </a:cubicBezTo>
                  <a:lnTo>
                    <a:pt x="149848" y="25619"/>
                  </a:lnTo>
                  <a:cubicBezTo>
                    <a:pt x="154338" y="22022"/>
                    <a:pt x="156661" y="16354"/>
                    <a:pt x="155993" y="10627"/>
                  </a:cubicBezTo>
                  <a:lnTo>
                    <a:pt x="130750" y="10627"/>
                  </a:lnTo>
                  <a:cubicBezTo>
                    <a:pt x="130071" y="16288"/>
                    <a:pt x="132317" y="21904"/>
                    <a:pt x="136706" y="25524"/>
                  </a:cubicBezTo>
                  <a:lnTo>
                    <a:pt x="130183" y="51333"/>
                  </a:lnTo>
                  <a:cubicBezTo>
                    <a:pt x="114772" y="34633"/>
                    <a:pt x="91325" y="8065"/>
                    <a:pt x="90379" y="0"/>
                  </a:cubicBezTo>
                  <a:cubicBezTo>
                    <a:pt x="82154" y="2562"/>
                    <a:pt x="66743" y="1233"/>
                    <a:pt x="53980" y="4270"/>
                  </a:cubicBezTo>
                  <a:cubicBezTo>
                    <a:pt x="47551" y="5788"/>
                    <a:pt x="17486" y="7686"/>
                    <a:pt x="1224" y="63858"/>
                  </a:cubicBezTo>
                  <a:cubicBezTo>
                    <a:pt x="-972" y="71417"/>
                    <a:pt x="-193" y="79534"/>
                    <a:pt x="3399" y="86535"/>
                  </a:cubicBezTo>
                  <a:cubicBezTo>
                    <a:pt x="16729" y="111775"/>
                    <a:pt x="86692" y="119555"/>
                    <a:pt x="143324" y="119555"/>
                  </a:cubicBezTo>
                  <a:cubicBezTo>
                    <a:pt x="177707" y="120218"/>
                    <a:pt x="212038" y="116584"/>
                    <a:pt x="245527" y="108738"/>
                  </a:cubicBezTo>
                  <a:cubicBezTo>
                    <a:pt x="244203" y="101966"/>
                    <a:pt x="244495" y="94975"/>
                    <a:pt x="246378" y="88338"/>
                  </a:cubicBezTo>
                  <a:cubicBezTo>
                    <a:pt x="251256" y="68682"/>
                    <a:pt x="260500" y="50387"/>
                    <a:pt x="273418" y="34823"/>
                  </a:cubicBezTo>
                  <a:close/>
                </a:path>
              </a:pathLst>
            </a:custGeom>
            <a:grpFill/>
            <a:ln w="9419" cap="flat">
              <a:noFill/>
              <a:prstDash val="solid"/>
              <a:miter/>
            </a:ln>
          </p:spPr>
          <p:txBody>
            <a:bodyPr rtlCol="0" anchor="ctr"/>
            <a:lstStyle/>
            <a:p>
              <a:endParaRPr lang="en-US" dirty="0"/>
            </a:p>
          </p:txBody>
        </p:sp>
        <p:sp>
          <p:nvSpPr>
            <p:cNvPr id="8" name="Freeform 767">
              <a:extLst>
                <a:ext uri="{FF2B5EF4-FFF2-40B4-BE49-F238E27FC236}">
                  <a16:creationId xmlns:a16="http://schemas.microsoft.com/office/drawing/2014/main" id="{B2A7A5E7-AFEA-3B4E-B83F-197D56941E1E}"/>
                </a:ext>
              </a:extLst>
            </p:cNvPr>
            <p:cNvSpPr/>
            <p:nvPr/>
          </p:nvSpPr>
          <p:spPr>
            <a:xfrm>
              <a:off x="5738213" y="3503523"/>
              <a:ext cx="151271" cy="180282"/>
            </a:xfrm>
            <a:custGeom>
              <a:avLst/>
              <a:gdLst>
                <a:gd name="connsiteX0" fmla="*/ 151018 w 151271"/>
                <a:gd name="connsiteY0" fmla="*/ 79096 h 180281"/>
                <a:gd name="connsiteX1" fmla="*/ 151018 w 151271"/>
                <a:gd name="connsiteY1" fmla="*/ 70367 h 180281"/>
                <a:gd name="connsiteX2" fmla="*/ 86728 w 151271"/>
                <a:gd name="connsiteY2" fmla="*/ 247 h 180281"/>
                <a:gd name="connsiteX3" fmla="*/ 14874 w 151271"/>
                <a:gd name="connsiteY3" fmla="*/ 34310 h 180281"/>
                <a:gd name="connsiteX4" fmla="*/ 7972 w 151271"/>
                <a:gd name="connsiteY4" fmla="*/ 61922 h 180281"/>
                <a:gd name="connsiteX5" fmla="*/ 5892 w 151271"/>
                <a:gd name="connsiteY5" fmla="*/ 78717 h 180281"/>
                <a:gd name="connsiteX6" fmla="*/ 5892 w 151271"/>
                <a:gd name="connsiteY6" fmla="*/ 78717 h 180281"/>
                <a:gd name="connsiteX7" fmla="*/ 5892 w 151271"/>
                <a:gd name="connsiteY7" fmla="*/ 78717 h 180281"/>
                <a:gd name="connsiteX8" fmla="*/ 5892 w 151271"/>
                <a:gd name="connsiteY8" fmla="*/ 78717 h 180281"/>
                <a:gd name="connsiteX9" fmla="*/ 881 w 151271"/>
                <a:gd name="connsiteY9" fmla="*/ 102722 h 180281"/>
                <a:gd name="connsiteX10" fmla="*/ 12605 w 151271"/>
                <a:gd name="connsiteY10" fmla="*/ 123692 h 180281"/>
                <a:gd name="connsiteX11" fmla="*/ 39739 w 151271"/>
                <a:gd name="connsiteY11" fmla="*/ 167434 h 180281"/>
                <a:gd name="connsiteX12" fmla="*/ 61579 w 151271"/>
                <a:gd name="connsiteY12" fmla="*/ 182236 h 180281"/>
                <a:gd name="connsiteX13" fmla="*/ 78408 w 151271"/>
                <a:gd name="connsiteY13" fmla="*/ 185557 h 180281"/>
                <a:gd name="connsiteX14" fmla="*/ 95142 w 151271"/>
                <a:gd name="connsiteY14" fmla="*/ 182236 h 180281"/>
                <a:gd name="connsiteX15" fmla="*/ 117738 w 151271"/>
                <a:gd name="connsiteY15" fmla="*/ 166770 h 180281"/>
                <a:gd name="connsiteX16" fmla="*/ 144305 w 151271"/>
                <a:gd name="connsiteY16" fmla="*/ 123882 h 180281"/>
                <a:gd name="connsiteX17" fmla="*/ 155461 w 151271"/>
                <a:gd name="connsiteY17" fmla="*/ 103292 h 180281"/>
                <a:gd name="connsiteX18" fmla="*/ 151018 w 151271"/>
                <a:gd name="connsiteY18" fmla="*/ 79096 h 180281"/>
                <a:gd name="connsiteX19" fmla="*/ 143360 w 151271"/>
                <a:gd name="connsiteY19" fmla="*/ 104525 h 180281"/>
                <a:gd name="connsiteX20" fmla="*/ 137498 w 151271"/>
                <a:gd name="connsiteY20" fmla="*/ 117524 h 180281"/>
                <a:gd name="connsiteX21" fmla="*/ 135985 w 151271"/>
                <a:gd name="connsiteY21" fmla="*/ 118473 h 180281"/>
                <a:gd name="connsiteX22" fmla="*/ 134473 w 151271"/>
                <a:gd name="connsiteY22" fmla="*/ 118473 h 180281"/>
                <a:gd name="connsiteX23" fmla="*/ 133054 w 151271"/>
                <a:gd name="connsiteY23" fmla="*/ 117619 h 180281"/>
                <a:gd name="connsiteX24" fmla="*/ 104124 w 151271"/>
                <a:gd name="connsiteY24" fmla="*/ 161741 h 180281"/>
                <a:gd name="connsiteX25" fmla="*/ 98357 w 151271"/>
                <a:gd name="connsiteY25" fmla="*/ 165821 h 180281"/>
                <a:gd name="connsiteX26" fmla="*/ 92306 w 151271"/>
                <a:gd name="connsiteY26" fmla="*/ 168762 h 180281"/>
                <a:gd name="connsiteX27" fmla="*/ 91833 w 151271"/>
                <a:gd name="connsiteY27" fmla="*/ 168762 h 180281"/>
                <a:gd name="connsiteX28" fmla="*/ 87673 w 151271"/>
                <a:gd name="connsiteY28" fmla="*/ 169996 h 180281"/>
                <a:gd name="connsiteX29" fmla="*/ 85215 w 151271"/>
                <a:gd name="connsiteY29" fmla="*/ 170660 h 180281"/>
                <a:gd name="connsiteX30" fmla="*/ 82000 w 151271"/>
                <a:gd name="connsiteY30" fmla="*/ 170660 h 180281"/>
                <a:gd name="connsiteX31" fmla="*/ 78313 w 151271"/>
                <a:gd name="connsiteY31" fmla="*/ 170660 h 180281"/>
                <a:gd name="connsiteX32" fmla="*/ 53070 w 151271"/>
                <a:gd name="connsiteY32" fmla="*/ 161172 h 180281"/>
                <a:gd name="connsiteX33" fmla="*/ 23666 w 151271"/>
                <a:gd name="connsiteY33" fmla="*/ 116671 h 180281"/>
                <a:gd name="connsiteX34" fmla="*/ 23666 w 151271"/>
                <a:gd name="connsiteY34" fmla="*/ 116671 h 180281"/>
                <a:gd name="connsiteX35" fmla="*/ 22248 w 151271"/>
                <a:gd name="connsiteY35" fmla="*/ 117430 h 180281"/>
                <a:gd name="connsiteX36" fmla="*/ 22248 w 151271"/>
                <a:gd name="connsiteY36" fmla="*/ 117430 h 180281"/>
                <a:gd name="connsiteX37" fmla="*/ 18845 w 151271"/>
                <a:gd name="connsiteY37" fmla="*/ 116006 h 180281"/>
                <a:gd name="connsiteX38" fmla="*/ 13456 w 151271"/>
                <a:gd name="connsiteY38" fmla="*/ 103387 h 180281"/>
                <a:gd name="connsiteX39" fmla="*/ 13456 w 151271"/>
                <a:gd name="connsiteY39" fmla="*/ 102248 h 180281"/>
                <a:gd name="connsiteX40" fmla="*/ 14023 w 151271"/>
                <a:gd name="connsiteY40" fmla="*/ 90767 h 180281"/>
                <a:gd name="connsiteX41" fmla="*/ 15914 w 151271"/>
                <a:gd name="connsiteY41" fmla="*/ 87541 h 180281"/>
                <a:gd name="connsiteX42" fmla="*/ 17143 w 151271"/>
                <a:gd name="connsiteY42" fmla="*/ 87066 h 180281"/>
                <a:gd name="connsiteX43" fmla="*/ 19979 w 151271"/>
                <a:gd name="connsiteY43" fmla="*/ 88015 h 180281"/>
                <a:gd name="connsiteX44" fmla="*/ 19979 w 151271"/>
                <a:gd name="connsiteY44" fmla="*/ 88015 h 180281"/>
                <a:gd name="connsiteX45" fmla="*/ 19979 w 151271"/>
                <a:gd name="connsiteY45" fmla="*/ 88015 h 180281"/>
                <a:gd name="connsiteX46" fmla="*/ 42386 w 151271"/>
                <a:gd name="connsiteY46" fmla="*/ 59550 h 180281"/>
                <a:gd name="connsiteX47" fmla="*/ 42386 w 151271"/>
                <a:gd name="connsiteY47" fmla="*/ 59550 h 180281"/>
                <a:gd name="connsiteX48" fmla="*/ 46263 w 151271"/>
                <a:gd name="connsiteY48" fmla="*/ 59075 h 180281"/>
                <a:gd name="connsiteX49" fmla="*/ 51084 w 151271"/>
                <a:gd name="connsiteY49" fmla="*/ 59075 h 180281"/>
                <a:gd name="connsiteX50" fmla="*/ 95993 w 151271"/>
                <a:gd name="connsiteY50" fmla="*/ 60119 h 180281"/>
                <a:gd name="connsiteX51" fmla="*/ 102706 w 151271"/>
                <a:gd name="connsiteY51" fmla="*/ 60119 h 180281"/>
                <a:gd name="connsiteX52" fmla="*/ 123978 w 151271"/>
                <a:gd name="connsiteY52" fmla="*/ 68089 h 180281"/>
                <a:gd name="connsiteX53" fmla="*/ 123978 w 151271"/>
                <a:gd name="connsiteY53" fmla="*/ 68089 h 180281"/>
                <a:gd name="connsiteX54" fmla="*/ 121615 w 151271"/>
                <a:gd name="connsiteY54" fmla="*/ 60119 h 180281"/>
                <a:gd name="connsiteX55" fmla="*/ 124451 w 151271"/>
                <a:gd name="connsiteY55" fmla="*/ 61353 h 180281"/>
                <a:gd name="connsiteX56" fmla="*/ 136931 w 151271"/>
                <a:gd name="connsiteY56" fmla="*/ 87920 h 180281"/>
                <a:gd name="connsiteX57" fmla="*/ 136931 w 151271"/>
                <a:gd name="connsiteY57" fmla="*/ 87920 h 180281"/>
                <a:gd name="connsiteX58" fmla="*/ 138349 w 151271"/>
                <a:gd name="connsiteY58" fmla="*/ 87066 h 180281"/>
                <a:gd name="connsiteX59" fmla="*/ 139767 w 151271"/>
                <a:gd name="connsiteY59" fmla="*/ 87066 h 180281"/>
                <a:gd name="connsiteX60" fmla="*/ 140429 w 151271"/>
                <a:gd name="connsiteY60" fmla="*/ 87066 h 180281"/>
                <a:gd name="connsiteX61" fmla="*/ 143360 w 151271"/>
                <a:gd name="connsiteY61" fmla="*/ 104525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1271" h="180281">
                  <a:moveTo>
                    <a:pt x="151018" y="79096"/>
                  </a:moveTo>
                  <a:cubicBezTo>
                    <a:pt x="151018" y="76249"/>
                    <a:pt x="151018" y="73403"/>
                    <a:pt x="151018" y="70367"/>
                  </a:cubicBezTo>
                  <a:cubicBezTo>
                    <a:pt x="151018" y="27668"/>
                    <a:pt x="125964" y="2903"/>
                    <a:pt x="86728" y="247"/>
                  </a:cubicBezTo>
                  <a:cubicBezTo>
                    <a:pt x="52408" y="-2031"/>
                    <a:pt x="26597" y="11633"/>
                    <a:pt x="14874" y="34310"/>
                  </a:cubicBezTo>
                  <a:cubicBezTo>
                    <a:pt x="10812" y="42978"/>
                    <a:pt x="8468" y="52356"/>
                    <a:pt x="7972" y="61922"/>
                  </a:cubicBezTo>
                  <a:cubicBezTo>
                    <a:pt x="6607" y="67415"/>
                    <a:pt x="5908" y="73055"/>
                    <a:pt x="5892" y="78717"/>
                  </a:cubicBezTo>
                  <a:lnTo>
                    <a:pt x="5892" y="78717"/>
                  </a:lnTo>
                  <a:lnTo>
                    <a:pt x="5892" y="78717"/>
                  </a:lnTo>
                  <a:lnTo>
                    <a:pt x="5892" y="78717"/>
                  </a:lnTo>
                  <a:cubicBezTo>
                    <a:pt x="881" y="79570"/>
                    <a:pt x="-1388" y="90292"/>
                    <a:pt x="881" y="102722"/>
                  </a:cubicBezTo>
                  <a:cubicBezTo>
                    <a:pt x="3150" y="115152"/>
                    <a:pt x="7972" y="123028"/>
                    <a:pt x="12605" y="123692"/>
                  </a:cubicBezTo>
                  <a:cubicBezTo>
                    <a:pt x="18382" y="140075"/>
                    <a:pt x="27641" y="155000"/>
                    <a:pt x="39739" y="167434"/>
                  </a:cubicBezTo>
                  <a:cubicBezTo>
                    <a:pt x="45957" y="173788"/>
                    <a:pt x="53384" y="178821"/>
                    <a:pt x="61579" y="182236"/>
                  </a:cubicBezTo>
                  <a:cubicBezTo>
                    <a:pt x="66940" y="184364"/>
                    <a:pt x="72643" y="185489"/>
                    <a:pt x="78408" y="185557"/>
                  </a:cubicBezTo>
                  <a:cubicBezTo>
                    <a:pt x="84143" y="185499"/>
                    <a:pt x="89817" y="184373"/>
                    <a:pt x="95142" y="182236"/>
                  </a:cubicBezTo>
                  <a:cubicBezTo>
                    <a:pt x="103643" y="178675"/>
                    <a:pt x="111331" y="173413"/>
                    <a:pt x="117738" y="166770"/>
                  </a:cubicBezTo>
                  <a:cubicBezTo>
                    <a:pt x="129472" y="154486"/>
                    <a:pt x="138521" y="139878"/>
                    <a:pt x="144305" y="123882"/>
                  </a:cubicBezTo>
                  <a:cubicBezTo>
                    <a:pt x="148749" y="122553"/>
                    <a:pt x="153760" y="114393"/>
                    <a:pt x="155461" y="103292"/>
                  </a:cubicBezTo>
                  <a:cubicBezTo>
                    <a:pt x="157163" y="92190"/>
                    <a:pt x="155556" y="80804"/>
                    <a:pt x="151018" y="79096"/>
                  </a:cubicBezTo>
                  <a:close/>
                  <a:moveTo>
                    <a:pt x="143360" y="104525"/>
                  </a:moveTo>
                  <a:cubicBezTo>
                    <a:pt x="142800" y="109364"/>
                    <a:pt x="140751" y="113908"/>
                    <a:pt x="137498" y="117524"/>
                  </a:cubicBezTo>
                  <a:cubicBezTo>
                    <a:pt x="137063" y="117940"/>
                    <a:pt x="136548" y="118263"/>
                    <a:pt x="135985" y="118473"/>
                  </a:cubicBezTo>
                  <a:lnTo>
                    <a:pt x="134473" y="118473"/>
                  </a:lnTo>
                  <a:cubicBezTo>
                    <a:pt x="133919" y="118355"/>
                    <a:pt x="133420" y="118054"/>
                    <a:pt x="133054" y="117619"/>
                  </a:cubicBezTo>
                  <a:cubicBezTo>
                    <a:pt x="127824" y="134805"/>
                    <a:pt x="117782" y="150121"/>
                    <a:pt x="104124" y="161741"/>
                  </a:cubicBezTo>
                  <a:cubicBezTo>
                    <a:pt x="102286" y="163217"/>
                    <a:pt x="100360" y="164580"/>
                    <a:pt x="98357" y="165821"/>
                  </a:cubicBezTo>
                  <a:cubicBezTo>
                    <a:pt x="96407" y="166934"/>
                    <a:pt x="94385" y="167917"/>
                    <a:pt x="92306" y="168762"/>
                  </a:cubicBezTo>
                  <a:lnTo>
                    <a:pt x="91833" y="168762"/>
                  </a:lnTo>
                  <a:lnTo>
                    <a:pt x="87673" y="169996"/>
                  </a:lnTo>
                  <a:cubicBezTo>
                    <a:pt x="86866" y="170261"/>
                    <a:pt x="86046" y="170483"/>
                    <a:pt x="85215" y="170660"/>
                  </a:cubicBezTo>
                  <a:cubicBezTo>
                    <a:pt x="84175" y="170660"/>
                    <a:pt x="83040" y="170660"/>
                    <a:pt x="82000" y="170660"/>
                  </a:cubicBezTo>
                  <a:cubicBezTo>
                    <a:pt x="80960" y="170660"/>
                    <a:pt x="79542" y="170660"/>
                    <a:pt x="78313" y="170660"/>
                  </a:cubicBezTo>
                  <a:cubicBezTo>
                    <a:pt x="69078" y="170418"/>
                    <a:pt x="60191" y="167078"/>
                    <a:pt x="53070" y="161172"/>
                  </a:cubicBezTo>
                  <a:cubicBezTo>
                    <a:pt x="39169" y="149519"/>
                    <a:pt x="28952" y="134056"/>
                    <a:pt x="23666" y="116671"/>
                  </a:cubicBezTo>
                  <a:lnTo>
                    <a:pt x="23666" y="116671"/>
                  </a:lnTo>
                  <a:cubicBezTo>
                    <a:pt x="23322" y="117113"/>
                    <a:pt x="22807" y="117389"/>
                    <a:pt x="22248" y="117430"/>
                  </a:cubicBezTo>
                  <a:lnTo>
                    <a:pt x="22248" y="117430"/>
                  </a:lnTo>
                  <a:cubicBezTo>
                    <a:pt x="20945" y="117580"/>
                    <a:pt x="19656" y="117041"/>
                    <a:pt x="18845" y="116006"/>
                  </a:cubicBezTo>
                  <a:cubicBezTo>
                    <a:pt x="15921" y="112380"/>
                    <a:pt x="14056" y="108012"/>
                    <a:pt x="13456" y="103387"/>
                  </a:cubicBezTo>
                  <a:cubicBezTo>
                    <a:pt x="13456" y="103387"/>
                    <a:pt x="13456" y="102628"/>
                    <a:pt x="13456" y="102248"/>
                  </a:cubicBezTo>
                  <a:cubicBezTo>
                    <a:pt x="13456" y="98358"/>
                    <a:pt x="13456" y="94562"/>
                    <a:pt x="14023" y="90767"/>
                  </a:cubicBezTo>
                  <a:cubicBezTo>
                    <a:pt x="14371" y="89548"/>
                    <a:pt x="15022" y="88438"/>
                    <a:pt x="15914" y="87541"/>
                  </a:cubicBezTo>
                  <a:lnTo>
                    <a:pt x="17143" y="87066"/>
                  </a:lnTo>
                  <a:cubicBezTo>
                    <a:pt x="18181" y="86954"/>
                    <a:pt x="19216" y="87300"/>
                    <a:pt x="19979" y="88015"/>
                  </a:cubicBezTo>
                  <a:lnTo>
                    <a:pt x="19979" y="88015"/>
                  </a:lnTo>
                  <a:lnTo>
                    <a:pt x="19979" y="88015"/>
                  </a:lnTo>
                  <a:cubicBezTo>
                    <a:pt x="19979" y="85169"/>
                    <a:pt x="23572" y="63440"/>
                    <a:pt x="42386" y="59550"/>
                  </a:cubicBezTo>
                  <a:lnTo>
                    <a:pt x="42386" y="59550"/>
                  </a:lnTo>
                  <a:lnTo>
                    <a:pt x="46263" y="59075"/>
                  </a:lnTo>
                  <a:cubicBezTo>
                    <a:pt x="47869" y="58982"/>
                    <a:pt x="49478" y="58982"/>
                    <a:pt x="51084" y="59075"/>
                  </a:cubicBezTo>
                  <a:cubicBezTo>
                    <a:pt x="65586" y="64077"/>
                    <a:pt x="81276" y="64441"/>
                    <a:pt x="95993" y="60119"/>
                  </a:cubicBezTo>
                  <a:cubicBezTo>
                    <a:pt x="98357" y="60119"/>
                    <a:pt x="100626" y="60119"/>
                    <a:pt x="102706" y="60119"/>
                  </a:cubicBezTo>
                  <a:cubicBezTo>
                    <a:pt x="110295" y="61171"/>
                    <a:pt x="117559" y="63892"/>
                    <a:pt x="123978" y="68089"/>
                  </a:cubicBezTo>
                  <a:lnTo>
                    <a:pt x="123978" y="68089"/>
                  </a:lnTo>
                  <a:cubicBezTo>
                    <a:pt x="123978" y="65148"/>
                    <a:pt x="121520" y="62112"/>
                    <a:pt x="121615" y="60119"/>
                  </a:cubicBezTo>
                  <a:cubicBezTo>
                    <a:pt x="122599" y="60432"/>
                    <a:pt x="123550" y="60845"/>
                    <a:pt x="124451" y="61353"/>
                  </a:cubicBezTo>
                  <a:cubicBezTo>
                    <a:pt x="130708" y="69054"/>
                    <a:pt x="134992" y="78175"/>
                    <a:pt x="136931" y="87920"/>
                  </a:cubicBezTo>
                  <a:lnTo>
                    <a:pt x="136931" y="87920"/>
                  </a:lnTo>
                  <a:lnTo>
                    <a:pt x="138349" y="87066"/>
                  </a:lnTo>
                  <a:cubicBezTo>
                    <a:pt x="138817" y="86972"/>
                    <a:pt x="139299" y="86972"/>
                    <a:pt x="139767" y="87066"/>
                  </a:cubicBezTo>
                  <a:lnTo>
                    <a:pt x="140429" y="87066"/>
                  </a:lnTo>
                  <a:cubicBezTo>
                    <a:pt x="143549" y="89818"/>
                    <a:pt x="144778" y="96650"/>
                    <a:pt x="143360" y="104525"/>
                  </a:cubicBezTo>
                  <a:close/>
                </a:path>
              </a:pathLst>
            </a:custGeom>
            <a:grpFill/>
            <a:ln w="9419" cap="flat">
              <a:noFill/>
              <a:prstDash val="solid"/>
              <a:miter/>
            </a:ln>
          </p:spPr>
          <p:txBody>
            <a:bodyPr rtlCol="0" anchor="ctr"/>
            <a:lstStyle/>
            <a:p>
              <a:endParaRPr lang="en-US" dirty="0"/>
            </a:p>
          </p:txBody>
        </p:sp>
        <p:sp>
          <p:nvSpPr>
            <p:cNvPr id="9" name="Freeform 768">
              <a:extLst>
                <a:ext uri="{FF2B5EF4-FFF2-40B4-BE49-F238E27FC236}">
                  <a16:creationId xmlns:a16="http://schemas.microsoft.com/office/drawing/2014/main" id="{05E26F7E-1771-051D-5A17-729DFE6D430E}"/>
                </a:ext>
              </a:extLst>
            </p:cNvPr>
            <p:cNvSpPr/>
            <p:nvPr/>
          </p:nvSpPr>
          <p:spPr>
            <a:xfrm>
              <a:off x="6252849" y="3688226"/>
              <a:ext cx="264724" cy="113862"/>
            </a:xfrm>
            <a:custGeom>
              <a:avLst/>
              <a:gdLst>
                <a:gd name="connsiteX0" fmla="*/ 271153 w 264724"/>
                <a:gd name="connsiteY0" fmla="*/ 63193 h 113862"/>
                <a:gd name="connsiteX1" fmla="*/ 218965 w 264724"/>
                <a:gd name="connsiteY1" fmla="*/ 4270 h 113862"/>
                <a:gd name="connsiteX2" fmla="*/ 183038 w 264724"/>
                <a:gd name="connsiteY2" fmla="*/ 0 h 113862"/>
                <a:gd name="connsiteX3" fmla="*/ 130566 w 264724"/>
                <a:gd name="connsiteY3" fmla="*/ 21539 h 113862"/>
                <a:gd name="connsiteX4" fmla="*/ 78188 w 264724"/>
                <a:gd name="connsiteY4" fmla="*/ 0 h 113862"/>
                <a:gd name="connsiteX5" fmla="*/ 42167 w 264724"/>
                <a:gd name="connsiteY5" fmla="*/ 4270 h 113862"/>
                <a:gd name="connsiteX6" fmla="*/ 0 w 264724"/>
                <a:gd name="connsiteY6" fmla="*/ 37764 h 113862"/>
                <a:gd name="connsiteX7" fmla="*/ 23636 w 264724"/>
                <a:gd name="connsiteY7" fmla="*/ 87104 h 113862"/>
                <a:gd name="connsiteX8" fmla="*/ 24771 w 264724"/>
                <a:gd name="connsiteY8" fmla="*/ 106082 h 113862"/>
                <a:gd name="connsiteX9" fmla="*/ 130566 w 264724"/>
                <a:gd name="connsiteY9" fmla="*/ 118322 h 113862"/>
                <a:gd name="connsiteX10" fmla="*/ 268979 w 264724"/>
                <a:gd name="connsiteY10" fmla="*/ 85681 h 113862"/>
                <a:gd name="connsiteX11" fmla="*/ 271154 w 264724"/>
                <a:gd name="connsiteY11" fmla="*/ 6319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724" h="113862">
                  <a:moveTo>
                    <a:pt x="271153" y="63193"/>
                  </a:moveTo>
                  <a:cubicBezTo>
                    <a:pt x="255081" y="7686"/>
                    <a:pt x="225394" y="6262"/>
                    <a:pt x="218965" y="4270"/>
                  </a:cubicBezTo>
                  <a:cubicBezTo>
                    <a:pt x="206391" y="1328"/>
                    <a:pt x="191169" y="2562"/>
                    <a:pt x="183038" y="0"/>
                  </a:cubicBezTo>
                  <a:cubicBezTo>
                    <a:pt x="181620" y="11956"/>
                    <a:pt x="158646" y="21539"/>
                    <a:pt x="130566" y="21539"/>
                  </a:cubicBezTo>
                  <a:cubicBezTo>
                    <a:pt x="102486" y="21539"/>
                    <a:pt x="79606" y="12050"/>
                    <a:pt x="78188" y="0"/>
                  </a:cubicBezTo>
                  <a:cubicBezTo>
                    <a:pt x="70057" y="2562"/>
                    <a:pt x="54741" y="1328"/>
                    <a:pt x="42167" y="4270"/>
                  </a:cubicBezTo>
                  <a:cubicBezTo>
                    <a:pt x="36967" y="5503"/>
                    <a:pt x="16167" y="7021"/>
                    <a:pt x="0" y="37764"/>
                  </a:cubicBezTo>
                  <a:cubicBezTo>
                    <a:pt x="10974" y="52528"/>
                    <a:pt x="19000" y="69283"/>
                    <a:pt x="23636" y="87104"/>
                  </a:cubicBezTo>
                  <a:cubicBezTo>
                    <a:pt x="25352" y="93278"/>
                    <a:pt x="25738" y="99747"/>
                    <a:pt x="24771" y="106082"/>
                  </a:cubicBezTo>
                  <a:cubicBezTo>
                    <a:pt x="59316" y="114976"/>
                    <a:pt x="94910" y="119094"/>
                    <a:pt x="130566" y="118322"/>
                  </a:cubicBezTo>
                  <a:cubicBezTo>
                    <a:pt x="186536" y="118322"/>
                    <a:pt x="255837" y="110636"/>
                    <a:pt x="268979" y="85681"/>
                  </a:cubicBezTo>
                  <a:cubicBezTo>
                    <a:pt x="272578" y="78751"/>
                    <a:pt x="273358" y="70689"/>
                    <a:pt x="271154" y="63193"/>
                  </a:cubicBezTo>
                  <a:close/>
                </a:path>
              </a:pathLst>
            </a:custGeom>
            <a:grpFill/>
            <a:ln w="9419" cap="flat">
              <a:noFill/>
              <a:prstDash val="solid"/>
              <a:miter/>
            </a:ln>
          </p:spPr>
          <p:txBody>
            <a:bodyPr rtlCol="0" anchor="ctr"/>
            <a:lstStyle/>
            <a:p>
              <a:endParaRPr lang="en-US" dirty="0"/>
            </a:p>
          </p:txBody>
        </p:sp>
        <p:sp>
          <p:nvSpPr>
            <p:cNvPr id="10" name="Freeform 772">
              <a:extLst>
                <a:ext uri="{FF2B5EF4-FFF2-40B4-BE49-F238E27FC236}">
                  <a16:creationId xmlns:a16="http://schemas.microsoft.com/office/drawing/2014/main" id="{45506A8E-14AD-4165-B647-2F937CD3977D}"/>
                </a:ext>
              </a:extLst>
            </p:cNvPr>
            <p:cNvSpPr/>
            <p:nvPr/>
          </p:nvSpPr>
          <p:spPr>
            <a:xfrm>
              <a:off x="6304589" y="3503994"/>
              <a:ext cx="151271" cy="180282"/>
            </a:xfrm>
            <a:custGeom>
              <a:avLst/>
              <a:gdLst>
                <a:gd name="connsiteX0" fmla="*/ 149640 w 151271"/>
                <a:gd name="connsiteY0" fmla="*/ 81566 h 180281"/>
                <a:gd name="connsiteX1" fmla="*/ 149640 w 151271"/>
                <a:gd name="connsiteY1" fmla="*/ 72931 h 180281"/>
                <a:gd name="connsiteX2" fmla="*/ 86011 w 151271"/>
                <a:gd name="connsiteY2" fmla="*/ 250 h 180281"/>
                <a:gd name="connsiteX3" fmla="*/ 14914 w 151271"/>
                <a:gd name="connsiteY3" fmla="*/ 33934 h 180281"/>
                <a:gd name="connsiteX4" fmla="*/ 7917 w 151271"/>
                <a:gd name="connsiteY4" fmla="*/ 64582 h 180281"/>
                <a:gd name="connsiteX5" fmla="*/ 5837 w 151271"/>
                <a:gd name="connsiteY5" fmla="*/ 81186 h 180281"/>
                <a:gd name="connsiteX6" fmla="*/ 5837 w 151271"/>
                <a:gd name="connsiteY6" fmla="*/ 81186 h 180281"/>
                <a:gd name="connsiteX7" fmla="*/ 5837 w 151271"/>
                <a:gd name="connsiteY7" fmla="*/ 81186 h 180281"/>
                <a:gd name="connsiteX8" fmla="*/ 5837 w 151271"/>
                <a:gd name="connsiteY8" fmla="*/ 81186 h 180281"/>
                <a:gd name="connsiteX9" fmla="*/ 827 w 151271"/>
                <a:gd name="connsiteY9" fmla="*/ 104908 h 180281"/>
                <a:gd name="connsiteX10" fmla="*/ 12456 w 151271"/>
                <a:gd name="connsiteY10" fmla="*/ 125498 h 180281"/>
                <a:gd name="connsiteX11" fmla="*/ 39401 w 151271"/>
                <a:gd name="connsiteY11" fmla="*/ 168386 h 180281"/>
                <a:gd name="connsiteX12" fmla="*/ 60957 w 151271"/>
                <a:gd name="connsiteY12" fmla="*/ 182998 h 180281"/>
                <a:gd name="connsiteX13" fmla="*/ 94236 w 151271"/>
                <a:gd name="connsiteY13" fmla="*/ 182998 h 180281"/>
                <a:gd name="connsiteX14" fmla="*/ 116454 w 151271"/>
                <a:gd name="connsiteY14" fmla="*/ 167722 h 180281"/>
                <a:gd name="connsiteX15" fmla="*/ 142738 w 151271"/>
                <a:gd name="connsiteY15" fmla="*/ 125308 h 180281"/>
                <a:gd name="connsiteX16" fmla="*/ 153800 w 151271"/>
                <a:gd name="connsiteY16" fmla="*/ 104908 h 180281"/>
                <a:gd name="connsiteX17" fmla="*/ 149640 w 151271"/>
                <a:gd name="connsiteY17" fmla="*/ 81566 h 180281"/>
                <a:gd name="connsiteX18" fmla="*/ 142076 w 151271"/>
                <a:gd name="connsiteY18" fmla="*/ 106711 h 180281"/>
                <a:gd name="connsiteX19" fmla="*/ 136309 w 151271"/>
                <a:gd name="connsiteY19" fmla="*/ 119520 h 180281"/>
                <a:gd name="connsiteX20" fmla="*/ 134796 w 151271"/>
                <a:gd name="connsiteY20" fmla="*/ 120374 h 180281"/>
                <a:gd name="connsiteX21" fmla="*/ 133378 w 151271"/>
                <a:gd name="connsiteY21" fmla="*/ 120374 h 180281"/>
                <a:gd name="connsiteX22" fmla="*/ 131771 w 151271"/>
                <a:gd name="connsiteY22" fmla="*/ 119520 h 180281"/>
                <a:gd name="connsiteX23" fmla="*/ 130163 w 151271"/>
                <a:gd name="connsiteY23" fmla="*/ 123980 h 180281"/>
                <a:gd name="connsiteX24" fmla="*/ 107945 w 151271"/>
                <a:gd name="connsiteY24" fmla="*/ 158992 h 180281"/>
                <a:gd name="connsiteX25" fmla="*/ 103218 w 151271"/>
                <a:gd name="connsiteY25" fmla="*/ 163167 h 180281"/>
                <a:gd name="connsiteX26" fmla="*/ 52637 w 151271"/>
                <a:gd name="connsiteY26" fmla="*/ 163167 h 180281"/>
                <a:gd name="connsiteX27" fmla="*/ 23706 w 151271"/>
                <a:gd name="connsiteY27" fmla="*/ 119520 h 180281"/>
                <a:gd name="connsiteX28" fmla="*/ 23045 w 151271"/>
                <a:gd name="connsiteY28" fmla="*/ 119520 h 180281"/>
                <a:gd name="connsiteX29" fmla="*/ 22288 w 151271"/>
                <a:gd name="connsiteY29" fmla="*/ 119520 h 180281"/>
                <a:gd name="connsiteX30" fmla="*/ 22288 w 151271"/>
                <a:gd name="connsiteY30" fmla="*/ 119520 h 180281"/>
                <a:gd name="connsiteX31" fmla="*/ 18885 w 151271"/>
                <a:gd name="connsiteY31" fmla="*/ 118002 h 180281"/>
                <a:gd name="connsiteX32" fmla="*/ 13496 w 151271"/>
                <a:gd name="connsiteY32" fmla="*/ 105572 h 180281"/>
                <a:gd name="connsiteX33" fmla="*/ 13496 w 151271"/>
                <a:gd name="connsiteY33" fmla="*/ 104433 h 180281"/>
                <a:gd name="connsiteX34" fmla="*/ 13496 w 151271"/>
                <a:gd name="connsiteY34" fmla="*/ 93047 h 180281"/>
                <a:gd name="connsiteX35" fmla="*/ 15481 w 151271"/>
                <a:gd name="connsiteY35" fmla="*/ 89916 h 180281"/>
                <a:gd name="connsiteX36" fmla="*/ 16615 w 151271"/>
                <a:gd name="connsiteY36" fmla="*/ 89441 h 180281"/>
                <a:gd name="connsiteX37" fmla="*/ 19452 w 151271"/>
                <a:gd name="connsiteY37" fmla="*/ 90390 h 180281"/>
                <a:gd name="connsiteX38" fmla="*/ 19452 w 151271"/>
                <a:gd name="connsiteY38" fmla="*/ 90390 h 180281"/>
                <a:gd name="connsiteX39" fmla="*/ 19452 w 151271"/>
                <a:gd name="connsiteY39" fmla="*/ 88872 h 180281"/>
                <a:gd name="connsiteX40" fmla="*/ 29852 w 151271"/>
                <a:gd name="connsiteY40" fmla="*/ 68282 h 180281"/>
                <a:gd name="connsiteX41" fmla="*/ 50841 w 151271"/>
                <a:gd name="connsiteY41" fmla="*/ 62589 h 180281"/>
                <a:gd name="connsiteX42" fmla="*/ 95371 w 151271"/>
                <a:gd name="connsiteY42" fmla="*/ 63633 h 180281"/>
                <a:gd name="connsiteX43" fmla="*/ 101895 w 151271"/>
                <a:gd name="connsiteY43" fmla="*/ 63633 h 180281"/>
                <a:gd name="connsiteX44" fmla="*/ 122978 w 151271"/>
                <a:gd name="connsiteY44" fmla="*/ 71413 h 180281"/>
                <a:gd name="connsiteX45" fmla="*/ 120614 w 151271"/>
                <a:gd name="connsiteY45" fmla="*/ 63633 h 180281"/>
                <a:gd name="connsiteX46" fmla="*/ 120614 w 151271"/>
                <a:gd name="connsiteY46" fmla="*/ 63633 h 180281"/>
                <a:gd name="connsiteX47" fmla="*/ 123451 w 151271"/>
                <a:gd name="connsiteY47" fmla="*/ 64771 h 180281"/>
                <a:gd name="connsiteX48" fmla="*/ 135836 w 151271"/>
                <a:gd name="connsiteY48" fmla="*/ 91055 h 180281"/>
                <a:gd name="connsiteX49" fmla="*/ 135836 w 151271"/>
                <a:gd name="connsiteY49" fmla="*/ 91055 h 180281"/>
                <a:gd name="connsiteX50" fmla="*/ 135836 w 151271"/>
                <a:gd name="connsiteY50" fmla="*/ 91055 h 180281"/>
                <a:gd name="connsiteX51" fmla="*/ 137254 w 151271"/>
                <a:gd name="connsiteY51" fmla="*/ 90295 h 180281"/>
                <a:gd name="connsiteX52" fmla="*/ 138578 w 151271"/>
                <a:gd name="connsiteY52" fmla="*/ 90295 h 180281"/>
                <a:gd name="connsiteX53" fmla="*/ 139240 w 151271"/>
                <a:gd name="connsiteY53" fmla="*/ 90295 h 180281"/>
                <a:gd name="connsiteX54" fmla="*/ 142076 w 151271"/>
                <a:gd name="connsiteY54" fmla="*/ 106236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51271" h="180281">
                  <a:moveTo>
                    <a:pt x="149640" y="81566"/>
                  </a:moveTo>
                  <a:cubicBezTo>
                    <a:pt x="149640" y="78719"/>
                    <a:pt x="149640" y="75873"/>
                    <a:pt x="149640" y="72931"/>
                  </a:cubicBezTo>
                  <a:cubicBezTo>
                    <a:pt x="149640" y="30708"/>
                    <a:pt x="124869" y="2906"/>
                    <a:pt x="86011" y="250"/>
                  </a:cubicBezTo>
                  <a:cubicBezTo>
                    <a:pt x="52070" y="-2028"/>
                    <a:pt x="26543" y="11446"/>
                    <a:pt x="14914" y="33934"/>
                  </a:cubicBezTo>
                  <a:cubicBezTo>
                    <a:pt x="10870" y="43679"/>
                    <a:pt x="8505" y="54042"/>
                    <a:pt x="7917" y="64582"/>
                  </a:cubicBezTo>
                  <a:cubicBezTo>
                    <a:pt x="6551" y="70011"/>
                    <a:pt x="5853" y="75587"/>
                    <a:pt x="5837" y="81186"/>
                  </a:cubicBezTo>
                  <a:lnTo>
                    <a:pt x="5837" y="81186"/>
                  </a:lnTo>
                  <a:lnTo>
                    <a:pt x="5837" y="81186"/>
                  </a:lnTo>
                  <a:lnTo>
                    <a:pt x="5837" y="81186"/>
                  </a:lnTo>
                  <a:cubicBezTo>
                    <a:pt x="921" y="82040"/>
                    <a:pt x="-1348" y="92668"/>
                    <a:pt x="827" y="104908"/>
                  </a:cubicBezTo>
                  <a:cubicBezTo>
                    <a:pt x="3001" y="117148"/>
                    <a:pt x="7823" y="124834"/>
                    <a:pt x="12456" y="125498"/>
                  </a:cubicBezTo>
                  <a:cubicBezTo>
                    <a:pt x="18281" y="141561"/>
                    <a:pt x="27469" y="156186"/>
                    <a:pt x="39401" y="168386"/>
                  </a:cubicBezTo>
                  <a:cubicBezTo>
                    <a:pt x="45552" y="174640"/>
                    <a:pt x="52879" y="179606"/>
                    <a:pt x="60957" y="182998"/>
                  </a:cubicBezTo>
                  <a:cubicBezTo>
                    <a:pt x="71611" y="187426"/>
                    <a:pt x="83582" y="187426"/>
                    <a:pt x="94236" y="182998"/>
                  </a:cubicBezTo>
                  <a:cubicBezTo>
                    <a:pt x="102593" y="179462"/>
                    <a:pt x="110151" y="174266"/>
                    <a:pt x="116454" y="167722"/>
                  </a:cubicBezTo>
                  <a:cubicBezTo>
                    <a:pt x="128105" y="155607"/>
                    <a:pt x="137063" y="141152"/>
                    <a:pt x="142738" y="125308"/>
                  </a:cubicBezTo>
                  <a:cubicBezTo>
                    <a:pt x="147181" y="123980"/>
                    <a:pt x="152192" y="115820"/>
                    <a:pt x="153800" y="104908"/>
                  </a:cubicBezTo>
                  <a:cubicBezTo>
                    <a:pt x="155407" y="93996"/>
                    <a:pt x="154083" y="82800"/>
                    <a:pt x="149640" y="81566"/>
                  </a:cubicBezTo>
                  <a:close/>
                  <a:moveTo>
                    <a:pt x="142076" y="106711"/>
                  </a:moveTo>
                  <a:cubicBezTo>
                    <a:pt x="141505" y="111472"/>
                    <a:pt x="139492" y="115943"/>
                    <a:pt x="136309" y="119520"/>
                  </a:cubicBezTo>
                  <a:lnTo>
                    <a:pt x="134796" y="120374"/>
                  </a:lnTo>
                  <a:cubicBezTo>
                    <a:pt x="134334" y="120514"/>
                    <a:pt x="133840" y="120514"/>
                    <a:pt x="133378" y="120374"/>
                  </a:cubicBezTo>
                  <a:cubicBezTo>
                    <a:pt x="132773" y="120246"/>
                    <a:pt x="132216" y="119950"/>
                    <a:pt x="131771" y="119520"/>
                  </a:cubicBezTo>
                  <a:cubicBezTo>
                    <a:pt x="131298" y="121038"/>
                    <a:pt x="130731" y="122461"/>
                    <a:pt x="130163" y="123980"/>
                  </a:cubicBezTo>
                  <a:cubicBezTo>
                    <a:pt x="125395" y="137139"/>
                    <a:pt x="117811" y="149091"/>
                    <a:pt x="107945" y="158992"/>
                  </a:cubicBezTo>
                  <a:cubicBezTo>
                    <a:pt x="106433" y="160510"/>
                    <a:pt x="104825" y="161839"/>
                    <a:pt x="103218" y="163167"/>
                  </a:cubicBezTo>
                  <a:cubicBezTo>
                    <a:pt x="88838" y="176148"/>
                    <a:pt x="67017" y="176148"/>
                    <a:pt x="52637" y="163167"/>
                  </a:cubicBezTo>
                  <a:cubicBezTo>
                    <a:pt x="39030" y="151697"/>
                    <a:pt x="28989" y="136548"/>
                    <a:pt x="23706" y="119520"/>
                  </a:cubicBezTo>
                  <a:lnTo>
                    <a:pt x="23045" y="119520"/>
                  </a:lnTo>
                  <a:lnTo>
                    <a:pt x="22288" y="119520"/>
                  </a:lnTo>
                  <a:lnTo>
                    <a:pt x="22288" y="119520"/>
                  </a:lnTo>
                  <a:cubicBezTo>
                    <a:pt x="20973" y="119613"/>
                    <a:pt x="19698" y="119044"/>
                    <a:pt x="18885" y="118002"/>
                  </a:cubicBezTo>
                  <a:cubicBezTo>
                    <a:pt x="15922" y="114473"/>
                    <a:pt x="14049" y="110153"/>
                    <a:pt x="13496" y="105572"/>
                  </a:cubicBezTo>
                  <a:cubicBezTo>
                    <a:pt x="13496" y="105572"/>
                    <a:pt x="13496" y="104813"/>
                    <a:pt x="13496" y="104433"/>
                  </a:cubicBezTo>
                  <a:cubicBezTo>
                    <a:pt x="13496" y="100543"/>
                    <a:pt x="13496" y="96843"/>
                    <a:pt x="13496" y="93047"/>
                  </a:cubicBezTo>
                  <a:cubicBezTo>
                    <a:pt x="13810" y="91818"/>
                    <a:pt x="14505" y="90722"/>
                    <a:pt x="15481" y="89916"/>
                  </a:cubicBezTo>
                  <a:cubicBezTo>
                    <a:pt x="15821" y="89679"/>
                    <a:pt x="16208" y="89517"/>
                    <a:pt x="16615" y="89441"/>
                  </a:cubicBezTo>
                  <a:cubicBezTo>
                    <a:pt x="17655" y="89316"/>
                    <a:pt x="18695" y="89664"/>
                    <a:pt x="19452" y="90390"/>
                  </a:cubicBezTo>
                  <a:lnTo>
                    <a:pt x="19452" y="90390"/>
                  </a:lnTo>
                  <a:cubicBezTo>
                    <a:pt x="19422" y="89885"/>
                    <a:pt x="19422" y="89378"/>
                    <a:pt x="19452" y="88872"/>
                  </a:cubicBezTo>
                  <a:cubicBezTo>
                    <a:pt x="20667" y="81080"/>
                    <a:pt x="24308" y="73873"/>
                    <a:pt x="29852" y="68282"/>
                  </a:cubicBezTo>
                  <a:cubicBezTo>
                    <a:pt x="35640" y="63315"/>
                    <a:pt x="43347" y="61225"/>
                    <a:pt x="50841" y="62589"/>
                  </a:cubicBezTo>
                  <a:cubicBezTo>
                    <a:pt x="65221" y="67541"/>
                    <a:pt x="80776" y="67906"/>
                    <a:pt x="95371" y="63633"/>
                  </a:cubicBezTo>
                  <a:cubicBezTo>
                    <a:pt x="97640" y="63633"/>
                    <a:pt x="99815" y="63633"/>
                    <a:pt x="101895" y="63633"/>
                  </a:cubicBezTo>
                  <a:cubicBezTo>
                    <a:pt x="109412" y="64620"/>
                    <a:pt x="116614" y="67278"/>
                    <a:pt x="122978" y="71413"/>
                  </a:cubicBezTo>
                  <a:cubicBezTo>
                    <a:pt x="122978" y="68567"/>
                    <a:pt x="120520" y="65625"/>
                    <a:pt x="120614" y="63633"/>
                  </a:cubicBezTo>
                  <a:lnTo>
                    <a:pt x="120614" y="63633"/>
                  </a:lnTo>
                  <a:cubicBezTo>
                    <a:pt x="121596" y="63913"/>
                    <a:pt x="122547" y="64295"/>
                    <a:pt x="123451" y="64771"/>
                  </a:cubicBezTo>
                  <a:cubicBezTo>
                    <a:pt x="129642" y="72395"/>
                    <a:pt x="133893" y="81415"/>
                    <a:pt x="135836" y="91055"/>
                  </a:cubicBezTo>
                  <a:lnTo>
                    <a:pt x="135836" y="91055"/>
                  </a:lnTo>
                  <a:lnTo>
                    <a:pt x="135836" y="91055"/>
                  </a:lnTo>
                  <a:cubicBezTo>
                    <a:pt x="136267" y="90729"/>
                    <a:pt x="136745" y="90473"/>
                    <a:pt x="137254" y="90295"/>
                  </a:cubicBezTo>
                  <a:cubicBezTo>
                    <a:pt x="137684" y="90151"/>
                    <a:pt x="138148" y="90151"/>
                    <a:pt x="138578" y="90295"/>
                  </a:cubicBezTo>
                  <a:lnTo>
                    <a:pt x="139240" y="90295"/>
                  </a:lnTo>
                  <a:cubicBezTo>
                    <a:pt x="142265" y="91624"/>
                    <a:pt x="143494" y="98456"/>
                    <a:pt x="142076" y="106236"/>
                  </a:cubicBezTo>
                  <a:close/>
                </a:path>
              </a:pathLst>
            </a:custGeom>
            <a:grpFill/>
            <a:ln w="9419" cap="flat">
              <a:noFill/>
              <a:prstDash val="solid"/>
              <a:miter/>
            </a:ln>
          </p:spPr>
          <p:txBody>
            <a:bodyPr rtlCol="0" anchor="ctr"/>
            <a:lstStyle/>
            <a:p>
              <a:endParaRPr lang="en-US" dirty="0"/>
            </a:p>
          </p:txBody>
        </p:sp>
        <p:sp>
          <p:nvSpPr>
            <p:cNvPr id="11" name="Freeform 773">
              <a:extLst>
                <a:ext uri="{FF2B5EF4-FFF2-40B4-BE49-F238E27FC236}">
                  <a16:creationId xmlns:a16="http://schemas.microsoft.com/office/drawing/2014/main" id="{57C6CE76-69A9-2624-FC9B-ACC235230E73}"/>
                </a:ext>
              </a:extLst>
            </p:cNvPr>
            <p:cNvSpPr/>
            <p:nvPr/>
          </p:nvSpPr>
          <p:spPr>
            <a:xfrm>
              <a:off x="5927955" y="3468188"/>
              <a:ext cx="340360" cy="370052"/>
            </a:xfrm>
            <a:custGeom>
              <a:avLst/>
              <a:gdLst>
                <a:gd name="connsiteX0" fmla="*/ 341723 w 340360"/>
                <a:gd name="connsiteY0" fmla="*/ 309230 h 370051"/>
                <a:gd name="connsiteX1" fmla="*/ 321396 w 340360"/>
                <a:gd name="connsiteY1" fmla="*/ 265109 h 370051"/>
                <a:gd name="connsiteX2" fmla="*/ 278189 w 340360"/>
                <a:gd name="connsiteY2" fmla="*/ 237402 h 370051"/>
                <a:gd name="connsiteX3" fmla="*/ 275447 w 340360"/>
                <a:gd name="connsiteY3" fmla="*/ 236833 h 370051"/>
                <a:gd name="connsiteX4" fmla="*/ 267978 w 340360"/>
                <a:gd name="connsiteY4" fmla="*/ 123540 h 370051"/>
                <a:gd name="connsiteX5" fmla="*/ 267978 w 340360"/>
                <a:gd name="connsiteY5" fmla="*/ 111775 h 370051"/>
                <a:gd name="connsiteX6" fmla="*/ 267978 w 340360"/>
                <a:gd name="connsiteY6" fmla="*/ 108169 h 370051"/>
                <a:gd name="connsiteX7" fmla="*/ 267505 w 340360"/>
                <a:gd name="connsiteY7" fmla="*/ 100768 h 370051"/>
                <a:gd name="connsiteX8" fmla="*/ 267505 w 340360"/>
                <a:gd name="connsiteY8" fmla="*/ 96878 h 370051"/>
                <a:gd name="connsiteX9" fmla="*/ 266749 w 340360"/>
                <a:gd name="connsiteY9" fmla="*/ 90331 h 370051"/>
                <a:gd name="connsiteX10" fmla="*/ 266276 w 340360"/>
                <a:gd name="connsiteY10" fmla="*/ 86725 h 370051"/>
                <a:gd name="connsiteX11" fmla="*/ 265142 w 340360"/>
                <a:gd name="connsiteY11" fmla="*/ 80368 h 370051"/>
                <a:gd name="connsiteX12" fmla="*/ 264575 w 340360"/>
                <a:gd name="connsiteY12" fmla="*/ 77331 h 370051"/>
                <a:gd name="connsiteX13" fmla="*/ 262778 w 340360"/>
                <a:gd name="connsiteY13" fmla="*/ 69361 h 370051"/>
                <a:gd name="connsiteX14" fmla="*/ 262778 w 340360"/>
                <a:gd name="connsiteY14" fmla="*/ 68697 h 370051"/>
                <a:gd name="connsiteX15" fmla="*/ 260415 w 340360"/>
                <a:gd name="connsiteY15" fmla="*/ 60726 h 370051"/>
                <a:gd name="connsiteX16" fmla="*/ 259564 w 340360"/>
                <a:gd name="connsiteY16" fmla="*/ 58354 h 370051"/>
                <a:gd name="connsiteX17" fmla="*/ 257767 w 340360"/>
                <a:gd name="connsiteY17" fmla="*/ 53325 h 370051"/>
                <a:gd name="connsiteX18" fmla="*/ 256727 w 340360"/>
                <a:gd name="connsiteY18" fmla="*/ 50763 h 370051"/>
                <a:gd name="connsiteX19" fmla="*/ 254836 w 340360"/>
                <a:gd name="connsiteY19" fmla="*/ 46494 h 370051"/>
                <a:gd name="connsiteX20" fmla="*/ 253135 w 340360"/>
                <a:gd name="connsiteY20" fmla="*/ 44027 h 370051"/>
                <a:gd name="connsiteX21" fmla="*/ 251055 w 340360"/>
                <a:gd name="connsiteY21" fmla="*/ 40041 h 370051"/>
                <a:gd name="connsiteX22" fmla="*/ 249920 w 340360"/>
                <a:gd name="connsiteY22" fmla="*/ 37954 h 370051"/>
                <a:gd name="connsiteX23" fmla="*/ 247084 w 340360"/>
                <a:gd name="connsiteY23" fmla="*/ 33400 h 370051"/>
                <a:gd name="connsiteX24" fmla="*/ 246517 w 340360"/>
                <a:gd name="connsiteY24" fmla="*/ 32546 h 370051"/>
                <a:gd name="connsiteX25" fmla="*/ 242924 w 340360"/>
                <a:gd name="connsiteY25" fmla="*/ 27612 h 370051"/>
                <a:gd name="connsiteX26" fmla="*/ 241695 w 340360"/>
                <a:gd name="connsiteY26" fmla="*/ 26093 h 370051"/>
                <a:gd name="connsiteX27" fmla="*/ 239142 w 340360"/>
                <a:gd name="connsiteY27" fmla="*/ 23152 h 370051"/>
                <a:gd name="connsiteX28" fmla="*/ 237629 w 340360"/>
                <a:gd name="connsiteY28" fmla="*/ 21539 h 370051"/>
                <a:gd name="connsiteX29" fmla="*/ 235266 w 340360"/>
                <a:gd name="connsiteY29" fmla="*/ 19072 h 370051"/>
                <a:gd name="connsiteX30" fmla="*/ 233658 w 340360"/>
                <a:gd name="connsiteY30" fmla="*/ 17649 h 370051"/>
                <a:gd name="connsiteX31" fmla="*/ 231200 w 340360"/>
                <a:gd name="connsiteY31" fmla="*/ 15466 h 370051"/>
                <a:gd name="connsiteX32" fmla="*/ 229688 w 340360"/>
                <a:gd name="connsiteY32" fmla="*/ 14233 h 370051"/>
                <a:gd name="connsiteX33" fmla="*/ 226568 w 340360"/>
                <a:gd name="connsiteY33" fmla="*/ 11861 h 370051"/>
                <a:gd name="connsiteX34" fmla="*/ 225622 w 340360"/>
                <a:gd name="connsiteY34" fmla="*/ 11196 h 370051"/>
                <a:gd name="connsiteX35" fmla="*/ 221651 w 340360"/>
                <a:gd name="connsiteY35" fmla="*/ 8635 h 370051"/>
                <a:gd name="connsiteX36" fmla="*/ 220233 w 340360"/>
                <a:gd name="connsiteY36" fmla="*/ 7781 h 370051"/>
                <a:gd name="connsiteX37" fmla="*/ 217586 w 340360"/>
                <a:gd name="connsiteY37" fmla="*/ 6357 h 370051"/>
                <a:gd name="connsiteX38" fmla="*/ 215317 w 340360"/>
                <a:gd name="connsiteY38" fmla="*/ 5503 h 370051"/>
                <a:gd name="connsiteX39" fmla="*/ 212764 w 340360"/>
                <a:gd name="connsiteY39" fmla="*/ 4365 h 370051"/>
                <a:gd name="connsiteX40" fmla="*/ 211441 w 340360"/>
                <a:gd name="connsiteY40" fmla="*/ 3511 h 370051"/>
                <a:gd name="connsiteX41" fmla="*/ 208982 w 340360"/>
                <a:gd name="connsiteY41" fmla="*/ 2562 h 370051"/>
                <a:gd name="connsiteX42" fmla="*/ 207470 w 340360"/>
                <a:gd name="connsiteY42" fmla="*/ 1993 h 370051"/>
                <a:gd name="connsiteX43" fmla="*/ 204539 w 340360"/>
                <a:gd name="connsiteY43" fmla="*/ 1044 h 370051"/>
                <a:gd name="connsiteX44" fmla="*/ 203593 w 340360"/>
                <a:gd name="connsiteY44" fmla="*/ 1044 h 370051"/>
                <a:gd name="connsiteX45" fmla="*/ 199906 w 340360"/>
                <a:gd name="connsiteY45" fmla="*/ 0 h 370051"/>
                <a:gd name="connsiteX46" fmla="*/ 198677 w 340360"/>
                <a:gd name="connsiteY46" fmla="*/ 0 h 370051"/>
                <a:gd name="connsiteX47" fmla="*/ 196219 w 340360"/>
                <a:gd name="connsiteY47" fmla="*/ 0 h 370051"/>
                <a:gd name="connsiteX48" fmla="*/ 194895 w 340360"/>
                <a:gd name="connsiteY48" fmla="*/ 0 h 370051"/>
                <a:gd name="connsiteX49" fmla="*/ 192815 w 340360"/>
                <a:gd name="connsiteY49" fmla="*/ 0 h 370051"/>
                <a:gd name="connsiteX50" fmla="*/ 191492 w 340360"/>
                <a:gd name="connsiteY50" fmla="*/ 0 h 370051"/>
                <a:gd name="connsiteX51" fmla="*/ 189412 w 340360"/>
                <a:gd name="connsiteY51" fmla="*/ 0 h 370051"/>
                <a:gd name="connsiteX52" fmla="*/ 188277 w 340360"/>
                <a:gd name="connsiteY52" fmla="*/ 0 h 370051"/>
                <a:gd name="connsiteX53" fmla="*/ 186008 w 340360"/>
                <a:gd name="connsiteY53" fmla="*/ 0 h 370051"/>
                <a:gd name="connsiteX54" fmla="*/ 155187 w 340360"/>
                <a:gd name="connsiteY54" fmla="*/ 0 h 370051"/>
                <a:gd name="connsiteX55" fmla="*/ 152823 w 340360"/>
                <a:gd name="connsiteY55" fmla="*/ 0 h 370051"/>
                <a:gd name="connsiteX56" fmla="*/ 151878 w 340360"/>
                <a:gd name="connsiteY56" fmla="*/ 0 h 370051"/>
                <a:gd name="connsiteX57" fmla="*/ 149703 w 340360"/>
                <a:gd name="connsiteY57" fmla="*/ 0 h 370051"/>
                <a:gd name="connsiteX58" fmla="*/ 148474 w 340360"/>
                <a:gd name="connsiteY58" fmla="*/ 0 h 370051"/>
                <a:gd name="connsiteX59" fmla="*/ 146205 w 340360"/>
                <a:gd name="connsiteY59" fmla="*/ 0 h 370051"/>
                <a:gd name="connsiteX60" fmla="*/ 144976 w 340360"/>
                <a:gd name="connsiteY60" fmla="*/ 0 h 370051"/>
                <a:gd name="connsiteX61" fmla="*/ 142329 w 340360"/>
                <a:gd name="connsiteY61" fmla="*/ 569 h 370051"/>
                <a:gd name="connsiteX62" fmla="*/ 141289 w 340360"/>
                <a:gd name="connsiteY62" fmla="*/ 569 h 370051"/>
                <a:gd name="connsiteX63" fmla="*/ 137601 w 340360"/>
                <a:gd name="connsiteY63" fmla="*/ 1613 h 370051"/>
                <a:gd name="connsiteX64" fmla="*/ 136845 w 340360"/>
                <a:gd name="connsiteY64" fmla="*/ 1613 h 370051"/>
                <a:gd name="connsiteX65" fmla="*/ 133725 w 340360"/>
                <a:gd name="connsiteY65" fmla="*/ 2657 h 370051"/>
                <a:gd name="connsiteX66" fmla="*/ 132401 w 340360"/>
                <a:gd name="connsiteY66" fmla="*/ 3226 h 370051"/>
                <a:gd name="connsiteX67" fmla="*/ 129660 w 340360"/>
                <a:gd name="connsiteY67" fmla="*/ 4270 h 370051"/>
                <a:gd name="connsiteX68" fmla="*/ 128241 w 340360"/>
                <a:gd name="connsiteY68" fmla="*/ 4839 h 370051"/>
                <a:gd name="connsiteX69" fmla="*/ 125594 w 340360"/>
                <a:gd name="connsiteY69" fmla="*/ 6073 h 370051"/>
                <a:gd name="connsiteX70" fmla="*/ 124081 w 340360"/>
                <a:gd name="connsiteY70" fmla="*/ 6832 h 370051"/>
                <a:gd name="connsiteX71" fmla="*/ 121151 w 340360"/>
                <a:gd name="connsiteY71" fmla="*/ 8445 h 370051"/>
                <a:gd name="connsiteX72" fmla="*/ 120016 w 340360"/>
                <a:gd name="connsiteY72" fmla="*/ 9109 h 370051"/>
                <a:gd name="connsiteX73" fmla="*/ 115951 w 340360"/>
                <a:gd name="connsiteY73" fmla="*/ 11766 h 370051"/>
                <a:gd name="connsiteX74" fmla="*/ 115289 w 340360"/>
                <a:gd name="connsiteY74" fmla="*/ 11766 h 370051"/>
                <a:gd name="connsiteX75" fmla="*/ 111885 w 340360"/>
                <a:gd name="connsiteY75" fmla="*/ 14328 h 370051"/>
                <a:gd name="connsiteX76" fmla="*/ 110562 w 340360"/>
                <a:gd name="connsiteY76" fmla="*/ 15466 h 370051"/>
                <a:gd name="connsiteX77" fmla="*/ 107820 w 340360"/>
                <a:gd name="connsiteY77" fmla="*/ 17743 h 370051"/>
                <a:gd name="connsiteX78" fmla="*/ 106402 w 340360"/>
                <a:gd name="connsiteY78" fmla="*/ 19167 h 370051"/>
                <a:gd name="connsiteX79" fmla="*/ 103849 w 340360"/>
                <a:gd name="connsiteY79" fmla="*/ 21729 h 370051"/>
                <a:gd name="connsiteX80" fmla="*/ 102431 w 340360"/>
                <a:gd name="connsiteY80" fmla="*/ 23247 h 370051"/>
                <a:gd name="connsiteX81" fmla="*/ 99784 w 340360"/>
                <a:gd name="connsiteY81" fmla="*/ 26283 h 370051"/>
                <a:gd name="connsiteX82" fmla="*/ 98649 w 340360"/>
                <a:gd name="connsiteY82" fmla="*/ 27706 h 370051"/>
                <a:gd name="connsiteX83" fmla="*/ 95056 w 340360"/>
                <a:gd name="connsiteY83" fmla="*/ 32640 h 370051"/>
                <a:gd name="connsiteX84" fmla="*/ 95056 w 340360"/>
                <a:gd name="connsiteY84" fmla="*/ 33305 h 370051"/>
                <a:gd name="connsiteX85" fmla="*/ 92031 w 340360"/>
                <a:gd name="connsiteY85" fmla="*/ 38144 h 370051"/>
                <a:gd name="connsiteX86" fmla="*/ 90991 w 340360"/>
                <a:gd name="connsiteY86" fmla="*/ 40136 h 370051"/>
                <a:gd name="connsiteX87" fmla="*/ 88816 w 340360"/>
                <a:gd name="connsiteY87" fmla="*/ 44216 h 370051"/>
                <a:gd name="connsiteX88" fmla="*/ 87682 w 340360"/>
                <a:gd name="connsiteY88" fmla="*/ 46589 h 370051"/>
                <a:gd name="connsiteX89" fmla="*/ 85791 w 340360"/>
                <a:gd name="connsiteY89" fmla="*/ 50858 h 370051"/>
                <a:gd name="connsiteX90" fmla="*/ 84751 w 340360"/>
                <a:gd name="connsiteY90" fmla="*/ 53420 h 370051"/>
                <a:gd name="connsiteX91" fmla="*/ 82955 w 340360"/>
                <a:gd name="connsiteY91" fmla="*/ 58449 h 370051"/>
                <a:gd name="connsiteX92" fmla="*/ 82104 w 340360"/>
                <a:gd name="connsiteY92" fmla="*/ 60821 h 370051"/>
                <a:gd name="connsiteX93" fmla="*/ 79835 w 340360"/>
                <a:gd name="connsiteY93" fmla="*/ 68792 h 370051"/>
                <a:gd name="connsiteX94" fmla="*/ 79835 w 340360"/>
                <a:gd name="connsiteY94" fmla="*/ 69456 h 370051"/>
                <a:gd name="connsiteX95" fmla="*/ 78038 w 340360"/>
                <a:gd name="connsiteY95" fmla="*/ 77426 h 370051"/>
                <a:gd name="connsiteX96" fmla="*/ 77471 w 340360"/>
                <a:gd name="connsiteY96" fmla="*/ 80463 h 370051"/>
                <a:gd name="connsiteX97" fmla="*/ 76431 w 340360"/>
                <a:gd name="connsiteY97" fmla="*/ 86820 h 370051"/>
                <a:gd name="connsiteX98" fmla="*/ 75864 w 340360"/>
                <a:gd name="connsiteY98" fmla="*/ 90425 h 370051"/>
                <a:gd name="connsiteX99" fmla="*/ 75107 w 340360"/>
                <a:gd name="connsiteY99" fmla="*/ 96973 h 370051"/>
                <a:gd name="connsiteX100" fmla="*/ 75107 w 340360"/>
                <a:gd name="connsiteY100" fmla="*/ 100863 h 370051"/>
                <a:gd name="connsiteX101" fmla="*/ 75107 w 340360"/>
                <a:gd name="connsiteY101" fmla="*/ 108359 h 370051"/>
                <a:gd name="connsiteX102" fmla="*/ 75107 w 340360"/>
                <a:gd name="connsiteY102" fmla="*/ 111869 h 370051"/>
                <a:gd name="connsiteX103" fmla="*/ 75107 w 340360"/>
                <a:gd name="connsiteY103" fmla="*/ 123635 h 370051"/>
                <a:gd name="connsiteX104" fmla="*/ 67638 w 340360"/>
                <a:gd name="connsiteY104" fmla="*/ 236928 h 370051"/>
                <a:gd name="connsiteX105" fmla="*/ 64897 w 340360"/>
                <a:gd name="connsiteY105" fmla="*/ 237592 h 370051"/>
                <a:gd name="connsiteX106" fmla="*/ 25283 w 340360"/>
                <a:gd name="connsiteY106" fmla="*/ 260554 h 370051"/>
                <a:gd name="connsiteX107" fmla="*/ 1363 w 340360"/>
                <a:gd name="connsiteY107" fmla="*/ 309325 h 370051"/>
                <a:gd name="connsiteX108" fmla="*/ 512 w 340360"/>
                <a:gd name="connsiteY108" fmla="*/ 325645 h 370051"/>
                <a:gd name="connsiteX109" fmla="*/ 4010 w 340360"/>
                <a:gd name="connsiteY109" fmla="*/ 336652 h 370051"/>
                <a:gd name="connsiteX110" fmla="*/ 7792 w 340360"/>
                <a:gd name="connsiteY110" fmla="*/ 342061 h 370051"/>
                <a:gd name="connsiteX111" fmla="*/ 10250 w 340360"/>
                <a:gd name="connsiteY111" fmla="*/ 344433 h 370051"/>
                <a:gd name="connsiteX112" fmla="*/ 12992 w 340360"/>
                <a:gd name="connsiteY112" fmla="*/ 347090 h 370051"/>
                <a:gd name="connsiteX113" fmla="*/ 17719 w 340360"/>
                <a:gd name="connsiteY113" fmla="*/ 350221 h 370051"/>
                <a:gd name="connsiteX114" fmla="*/ 19610 w 340360"/>
                <a:gd name="connsiteY114" fmla="*/ 351549 h 370051"/>
                <a:gd name="connsiteX115" fmla="*/ 36250 w 340360"/>
                <a:gd name="connsiteY115" fmla="*/ 359235 h 370051"/>
                <a:gd name="connsiteX116" fmla="*/ 36250 w 340360"/>
                <a:gd name="connsiteY116" fmla="*/ 359235 h 370051"/>
                <a:gd name="connsiteX117" fmla="*/ 116234 w 340360"/>
                <a:gd name="connsiteY117" fmla="*/ 374132 h 370051"/>
                <a:gd name="connsiteX118" fmla="*/ 119449 w 340360"/>
                <a:gd name="connsiteY118" fmla="*/ 374132 h 370051"/>
                <a:gd name="connsiteX119" fmla="*/ 126729 w 340360"/>
                <a:gd name="connsiteY119" fmla="*/ 374132 h 370051"/>
                <a:gd name="connsiteX120" fmla="*/ 132780 w 340360"/>
                <a:gd name="connsiteY120" fmla="*/ 374606 h 370051"/>
                <a:gd name="connsiteX121" fmla="*/ 139681 w 340360"/>
                <a:gd name="connsiteY121" fmla="*/ 374606 h 370051"/>
                <a:gd name="connsiteX122" fmla="*/ 146110 w 340360"/>
                <a:gd name="connsiteY122" fmla="*/ 374606 h 370051"/>
                <a:gd name="connsiteX123" fmla="*/ 153390 w 340360"/>
                <a:gd name="connsiteY123" fmla="*/ 374606 h 370051"/>
                <a:gd name="connsiteX124" fmla="*/ 159347 w 340360"/>
                <a:gd name="connsiteY124" fmla="*/ 374606 h 370051"/>
                <a:gd name="connsiteX125" fmla="*/ 185346 w 340360"/>
                <a:gd name="connsiteY125" fmla="*/ 374606 h 370051"/>
                <a:gd name="connsiteX126" fmla="*/ 191208 w 340360"/>
                <a:gd name="connsiteY126" fmla="*/ 374606 h 370051"/>
                <a:gd name="connsiteX127" fmla="*/ 198488 w 340360"/>
                <a:gd name="connsiteY127" fmla="*/ 374606 h 370051"/>
                <a:gd name="connsiteX128" fmla="*/ 205106 w 340360"/>
                <a:gd name="connsiteY128" fmla="*/ 374606 h 370051"/>
                <a:gd name="connsiteX129" fmla="*/ 211819 w 340360"/>
                <a:gd name="connsiteY129" fmla="*/ 374606 h 370051"/>
                <a:gd name="connsiteX130" fmla="*/ 218153 w 340360"/>
                <a:gd name="connsiteY130" fmla="*/ 374132 h 370051"/>
                <a:gd name="connsiteX131" fmla="*/ 225149 w 340360"/>
                <a:gd name="connsiteY131" fmla="*/ 374132 h 370051"/>
                <a:gd name="connsiteX132" fmla="*/ 228553 w 340360"/>
                <a:gd name="connsiteY132" fmla="*/ 374132 h 370051"/>
                <a:gd name="connsiteX133" fmla="*/ 325177 w 340360"/>
                <a:gd name="connsiteY133" fmla="*/ 351549 h 370051"/>
                <a:gd name="connsiteX134" fmla="*/ 327068 w 340360"/>
                <a:gd name="connsiteY134" fmla="*/ 350221 h 370051"/>
                <a:gd name="connsiteX135" fmla="*/ 331796 w 340360"/>
                <a:gd name="connsiteY135" fmla="*/ 347090 h 370051"/>
                <a:gd name="connsiteX136" fmla="*/ 333781 w 340360"/>
                <a:gd name="connsiteY136" fmla="*/ 345192 h 370051"/>
                <a:gd name="connsiteX137" fmla="*/ 340777 w 340360"/>
                <a:gd name="connsiteY137" fmla="*/ 336652 h 370051"/>
                <a:gd name="connsiteX138" fmla="*/ 344559 w 340360"/>
                <a:gd name="connsiteY138" fmla="*/ 324127 h 370051"/>
                <a:gd name="connsiteX139" fmla="*/ 341723 w 340360"/>
                <a:gd name="connsiteY139" fmla="*/ 309230 h 370051"/>
                <a:gd name="connsiteX140" fmla="*/ 234226 w 340360"/>
                <a:gd name="connsiteY140" fmla="*/ 232279 h 370051"/>
                <a:gd name="connsiteX141" fmla="*/ 231011 w 340360"/>
                <a:gd name="connsiteY141" fmla="*/ 239585 h 370051"/>
                <a:gd name="connsiteX142" fmla="*/ 114790 w 340360"/>
                <a:gd name="connsiteY142" fmla="*/ 244492 h 370051"/>
                <a:gd name="connsiteX143" fmla="*/ 109900 w 340360"/>
                <a:gd name="connsiteY143" fmla="*/ 239585 h 370051"/>
                <a:gd name="connsiteX144" fmla="*/ 106685 w 340360"/>
                <a:gd name="connsiteY144" fmla="*/ 232279 h 370051"/>
                <a:gd name="connsiteX145" fmla="*/ 106685 w 340360"/>
                <a:gd name="connsiteY145" fmla="*/ 232279 h 370051"/>
                <a:gd name="connsiteX146" fmla="*/ 109333 w 340360"/>
                <a:gd name="connsiteY146" fmla="*/ 231140 h 370051"/>
                <a:gd name="connsiteX147" fmla="*/ 111034 w 340360"/>
                <a:gd name="connsiteY147" fmla="*/ 230381 h 370051"/>
                <a:gd name="connsiteX148" fmla="*/ 123987 w 340360"/>
                <a:gd name="connsiteY148" fmla="*/ 212258 h 370051"/>
                <a:gd name="connsiteX149" fmla="*/ 123987 w 340360"/>
                <a:gd name="connsiteY149" fmla="*/ 212258 h 370051"/>
                <a:gd name="connsiteX150" fmla="*/ 150743 w 340360"/>
                <a:gd name="connsiteY150" fmla="*/ 230666 h 370051"/>
                <a:gd name="connsiteX151" fmla="*/ 191208 w 340360"/>
                <a:gd name="connsiteY151" fmla="*/ 230666 h 370051"/>
                <a:gd name="connsiteX152" fmla="*/ 217775 w 340360"/>
                <a:gd name="connsiteY152" fmla="*/ 212258 h 370051"/>
                <a:gd name="connsiteX153" fmla="*/ 217775 w 340360"/>
                <a:gd name="connsiteY153" fmla="*/ 212258 h 370051"/>
                <a:gd name="connsiteX154" fmla="*/ 234226 w 340360"/>
                <a:gd name="connsiteY154" fmla="*/ 232089 h 370051"/>
                <a:gd name="connsiteX155" fmla="*/ 249069 w 340360"/>
                <a:gd name="connsiteY155" fmla="*/ 137394 h 370051"/>
                <a:gd name="connsiteX156" fmla="*/ 241978 w 340360"/>
                <a:gd name="connsiteY156" fmla="*/ 153144 h 370051"/>
                <a:gd name="connsiteX157" fmla="*/ 238386 w 340360"/>
                <a:gd name="connsiteY157" fmla="*/ 154473 h 370051"/>
                <a:gd name="connsiteX158" fmla="*/ 236589 w 340360"/>
                <a:gd name="connsiteY158" fmla="*/ 153524 h 370051"/>
                <a:gd name="connsiteX159" fmla="*/ 201513 w 340360"/>
                <a:gd name="connsiteY159" fmla="*/ 206944 h 370051"/>
                <a:gd name="connsiteX160" fmla="*/ 139965 w 340360"/>
                <a:gd name="connsiteY160" fmla="*/ 206944 h 370051"/>
                <a:gd name="connsiteX161" fmla="*/ 104983 w 340360"/>
                <a:gd name="connsiteY161" fmla="*/ 153714 h 370051"/>
                <a:gd name="connsiteX162" fmla="*/ 103187 w 340360"/>
                <a:gd name="connsiteY162" fmla="*/ 154663 h 370051"/>
                <a:gd name="connsiteX163" fmla="*/ 99027 w 340360"/>
                <a:gd name="connsiteY163" fmla="*/ 152860 h 370051"/>
                <a:gd name="connsiteX164" fmla="*/ 92409 w 340360"/>
                <a:gd name="connsiteY164" fmla="*/ 137204 h 370051"/>
                <a:gd name="connsiteX165" fmla="*/ 95245 w 340360"/>
                <a:gd name="connsiteY165" fmla="*/ 118227 h 370051"/>
                <a:gd name="connsiteX166" fmla="*/ 96569 w 340360"/>
                <a:gd name="connsiteY166" fmla="*/ 117657 h 370051"/>
                <a:gd name="connsiteX167" fmla="*/ 100067 w 340360"/>
                <a:gd name="connsiteY167" fmla="*/ 118796 h 370051"/>
                <a:gd name="connsiteX168" fmla="*/ 100067 w 340360"/>
                <a:gd name="connsiteY168" fmla="*/ 118796 h 370051"/>
                <a:gd name="connsiteX169" fmla="*/ 137885 w 340360"/>
                <a:gd name="connsiteY169" fmla="*/ 74580 h 370051"/>
                <a:gd name="connsiteX170" fmla="*/ 237062 w 340360"/>
                <a:gd name="connsiteY170" fmla="*/ 125438 h 370051"/>
                <a:gd name="connsiteX171" fmla="*/ 245098 w 340360"/>
                <a:gd name="connsiteY171" fmla="*/ 117657 h 370051"/>
                <a:gd name="connsiteX172" fmla="*/ 245949 w 340360"/>
                <a:gd name="connsiteY172" fmla="*/ 117657 h 370051"/>
                <a:gd name="connsiteX173" fmla="*/ 249258 w 340360"/>
                <a:gd name="connsiteY173" fmla="*/ 137204 h 37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340360" h="370051">
                  <a:moveTo>
                    <a:pt x="341723" y="309230"/>
                  </a:moveTo>
                  <a:cubicBezTo>
                    <a:pt x="337597" y="293434"/>
                    <a:pt x="330715" y="278496"/>
                    <a:pt x="321396" y="265109"/>
                  </a:cubicBezTo>
                  <a:cubicBezTo>
                    <a:pt x="311579" y="250123"/>
                    <a:pt x="295864" y="240045"/>
                    <a:pt x="278189" y="237402"/>
                  </a:cubicBezTo>
                  <a:lnTo>
                    <a:pt x="275447" y="236833"/>
                  </a:lnTo>
                  <a:cubicBezTo>
                    <a:pt x="251811" y="214915"/>
                    <a:pt x="267978" y="123540"/>
                    <a:pt x="267978" y="123540"/>
                  </a:cubicBezTo>
                  <a:cubicBezTo>
                    <a:pt x="267978" y="119460"/>
                    <a:pt x="267978" y="115570"/>
                    <a:pt x="267978" y="111775"/>
                  </a:cubicBezTo>
                  <a:cubicBezTo>
                    <a:pt x="267978" y="110541"/>
                    <a:pt x="267978" y="109402"/>
                    <a:pt x="267978" y="108169"/>
                  </a:cubicBezTo>
                  <a:cubicBezTo>
                    <a:pt x="267978" y="106935"/>
                    <a:pt x="267978" y="103140"/>
                    <a:pt x="267505" y="100768"/>
                  </a:cubicBezTo>
                  <a:cubicBezTo>
                    <a:pt x="267033" y="98396"/>
                    <a:pt x="267505" y="98111"/>
                    <a:pt x="267505" y="96878"/>
                  </a:cubicBezTo>
                  <a:cubicBezTo>
                    <a:pt x="267505" y="95644"/>
                    <a:pt x="267505" y="92418"/>
                    <a:pt x="266749" y="90331"/>
                  </a:cubicBezTo>
                  <a:cubicBezTo>
                    <a:pt x="265993" y="88243"/>
                    <a:pt x="266749" y="87864"/>
                    <a:pt x="266276" y="86725"/>
                  </a:cubicBezTo>
                  <a:cubicBezTo>
                    <a:pt x="265804" y="85586"/>
                    <a:pt x="265520" y="82360"/>
                    <a:pt x="265142" y="80368"/>
                  </a:cubicBezTo>
                  <a:cubicBezTo>
                    <a:pt x="265008" y="79346"/>
                    <a:pt x="264818" y="78332"/>
                    <a:pt x="264575" y="77331"/>
                  </a:cubicBezTo>
                  <a:cubicBezTo>
                    <a:pt x="264575" y="74580"/>
                    <a:pt x="263440" y="71923"/>
                    <a:pt x="262778" y="69361"/>
                  </a:cubicBezTo>
                  <a:cubicBezTo>
                    <a:pt x="262778" y="69361"/>
                    <a:pt x="262778" y="69361"/>
                    <a:pt x="262778" y="68697"/>
                  </a:cubicBezTo>
                  <a:cubicBezTo>
                    <a:pt x="262022" y="65945"/>
                    <a:pt x="261265" y="63288"/>
                    <a:pt x="260415" y="60726"/>
                  </a:cubicBezTo>
                  <a:lnTo>
                    <a:pt x="259564" y="58354"/>
                  </a:lnTo>
                  <a:cubicBezTo>
                    <a:pt x="258996" y="56646"/>
                    <a:pt x="258429" y="54938"/>
                    <a:pt x="257767" y="53325"/>
                  </a:cubicBezTo>
                  <a:cubicBezTo>
                    <a:pt x="257105" y="51712"/>
                    <a:pt x="257105" y="51617"/>
                    <a:pt x="256727" y="50763"/>
                  </a:cubicBezTo>
                  <a:cubicBezTo>
                    <a:pt x="256172" y="49308"/>
                    <a:pt x="255541" y="47883"/>
                    <a:pt x="254836" y="46494"/>
                  </a:cubicBezTo>
                  <a:lnTo>
                    <a:pt x="253135" y="44027"/>
                  </a:lnTo>
                  <a:lnTo>
                    <a:pt x="251055" y="40041"/>
                  </a:lnTo>
                  <a:lnTo>
                    <a:pt x="249920" y="37954"/>
                  </a:lnTo>
                  <a:lnTo>
                    <a:pt x="247084" y="33400"/>
                  </a:lnTo>
                  <a:lnTo>
                    <a:pt x="246517" y="32546"/>
                  </a:lnTo>
                  <a:cubicBezTo>
                    <a:pt x="245382" y="30838"/>
                    <a:pt x="244153" y="29130"/>
                    <a:pt x="242924" y="27612"/>
                  </a:cubicBezTo>
                  <a:cubicBezTo>
                    <a:pt x="241695" y="26093"/>
                    <a:pt x="242073" y="26663"/>
                    <a:pt x="241695" y="26093"/>
                  </a:cubicBezTo>
                  <a:lnTo>
                    <a:pt x="239142" y="23152"/>
                  </a:lnTo>
                  <a:lnTo>
                    <a:pt x="237629" y="21539"/>
                  </a:lnTo>
                  <a:lnTo>
                    <a:pt x="235266" y="19072"/>
                  </a:lnTo>
                  <a:lnTo>
                    <a:pt x="233658" y="17649"/>
                  </a:lnTo>
                  <a:lnTo>
                    <a:pt x="231200" y="15466"/>
                  </a:lnTo>
                  <a:lnTo>
                    <a:pt x="229688" y="14233"/>
                  </a:lnTo>
                  <a:lnTo>
                    <a:pt x="226568" y="11861"/>
                  </a:lnTo>
                  <a:lnTo>
                    <a:pt x="225622" y="11196"/>
                  </a:lnTo>
                  <a:cubicBezTo>
                    <a:pt x="224342" y="10276"/>
                    <a:pt x="223017" y="9421"/>
                    <a:pt x="221651" y="8635"/>
                  </a:cubicBezTo>
                  <a:lnTo>
                    <a:pt x="220233" y="7781"/>
                  </a:lnTo>
                  <a:lnTo>
                    <a:pt x="217586" y="6357"/>
                  </a:lnTo>
                  <a:lnTo>
                    <a:pt x="215317" y="5503"/>
                  </a:lnTo>
                  <a:lnTo>
                    <a:pt x="212764" y="4365"/>
                  </a:lnTo>
                  <a:lnTo>
                    <a:pt x="211441" y="3511"/>
                  </a:lnTo>
                  <a:lnTo>
                    <a:pt x="208982" y="2562"/>
                  </a:lnTo>
                  <a:lnTo>
                    <a:pt x="207470" y="1993"/>
                  </a:lnTo>
                  <a:lnTo>
                    <a:pt x="204539" y="1044"/>
                  </a:lnTo>
                  <a:lnTo>
                    <a:pt x="203593" y="1044"/>
                  </a:lnTo>
                  <a:lnTo>
                    <a:pt x="199906" y="0"/>
                  </a:lnTo>
                  <a:lnTo>
                    <a:pt x="198677" y="0"/>
                  </a:lnTo>
                  <a:lnTo>
                    <a:pt x="196219" y="0"/>
                  </a:lnTo>
                  <a:lnTo>
                    <a:pt x="194895" y="0"/>
                  </a:lnTo>
                  <a:lnTo>
                    <a:pt x="192815" y="0"/>
                  </a:lnTo>
                  <a:lnTo>
                    <a:pt x="191492" y="0"/>
                  </a:lnTo>
                  <a:lnTo>
                    <a:pt x="189412" y="0"/>
                  </a:lnTo>
                  <a:lnTo>
                    <a:pt x="188277" y="0"/>
                  </a:lnTo>
                  <a:lnTo>
                    <a:pt x="186008" y="0"/>
                  </a:lnTo>
                  <a:lnTo>
                    <a:pt x="155187" y="0"/>
                  </a:lnTo>
                  <a:lnTo>
                    <a:pt x="152823" y="0"/>
                  </a:lnTo>
                  <a:lnTo>
                    <a:pt x="151878" y="0"/>
                  </a:lnTo>
                  <a:lnTo>
                    <a:pt x="149703" y="0"/>
                  </a:lnTo>
                  <a:lnTo>
                    <a:pt x="148474" y="0"/>
                  </a:lnTo>
                  <a:lnTo>
                    <a:pt x="146205" y="0"/>
                  </a:lnTo>
                  <a:lnTo>
                    <a:pt x="144976" y="0"/>
                  </a:lnTo>
                  <a:lnTo>
                    <a:pt x="142329" y="569"/>
                  </a:lnTo>
                  <a:lnTo>
                    <a:pt x="141289" y="569"/>
                  </a:lnTo>
                  <a:lnTo>
                    <a:pt x="137601" y="1613"/>
                  </a:lnTo>
                  <a:lnTo>
                    <a:pt x="136845" y="1613"/>
                  </a:lnTo>
                  <a:lnTo>
                    <a:pt x="133725" y="2657"/>
                  </a:lnTo>
                  <a:lnTo>
                    <a:pt x="132401" y="3226"/>
                  </a:lnTo>
                  <a:lnTo>
                    <a:pt x="129660" y="4270"/>
                  </a:lnTo>
                  <a:lnTo>
                    <a:pt x="128241" y="4839"/>
                  </a:lnTo>
                  <a:lnTo>
                    <a:pt x="125594" y="6073"/>
                  </a:lnTo>
                  <a:lnTo>
                    <a:pt x="124081" y="6832"/>
                  </a:lnTo>
                  <a:lnTo>
                    <a:pt x="121151" y="8445"/>
                  </a:lnTo>
                  <a:lnTo>
                    <a:pt x="120016" y="9109"/>
                  </a:lnTo>
                  <a:lnTo>
                    <a:pt x="115951" y="11766"/>
                  </a:lnTo>
                  <a:lnTo>
                    <a:pt x="115289" y="11766"/>
                  </a:lnTo>
                  <a:cubicBezTo>
                    <a:pt x="114154" y="12620"/>
                    <a:pt x="113020" y="13379"/>
                    <a:pt x="111885" y="14328"/>
                  </a:cubicBezTo>
                  <a:lnTo>
                    <a:pt x="110562" y="15466"/>
                  </a:lnTo>
                  <a:lnTo>
                    <a:pt x="107820" y="17743"/>
                  </a:lnTo>
                  <a:lnTo>
                    <a:pt x="106402" y="19167"/>
                  </a:lnTo>
                  <a:lnTo>
                    <a:pt x="103849" y="21729"/>
                  </a:lnTo>
                  <a:lnTo>
                    <a:pt x="102431" y="23247"/>
                  </a:lnTo>
                  <a:lnTo>
                    <a:pt x="99784" y="26283"/>
                  </a:lnTo>
                  <a:lnTo>
                    <a:pt x="98649" y="27706"/>
                  </a:lnTo>
                  <a:lnTo>
                    <a:pt x="95056" y="32640"/>
                  </a:lnTo>
                  <a:lnTo>
                    <a:pt x="95056" y="33305"/>
                  </a:lnTo>
                  <a:cubicBezTo>
                    <a:pt x="94016" y="34823"/>
                    <a:pt x="93071" y="36436"/>
                    <a:pt x="92031" y="38144"/>
                  </a:cubicBezTo>
                  <a:lnTo>
                    <a:pt x="90991" y="40136"/>
                  </a:lnTo>
                  <a:lnTo>
                    <a:pt x="88816" y="44216"/>
                  </a:lnTo>
                  <a:lnTo>
                    <a:pt x="87682" y="46589"/>
                  </a:lnTo>
                  <a:lnTo>
                    <a:pt x="85791" y="50858"/>
                  </a:lnTo>
                  <a:lnTo>
                    <a:pt x="84751" y="53420"/>
                  </a:lnTo>
                  <a:cubicBezTo>
                    <a:pt x="84089" y="55033"/>
                    <a:pt x="83522" y="56741"/>
                    <a:pt x="82955" y="58449"/>
                  </a:cubicBezTo>
                  <a:lnTo>
                    <a:pt x="82104" y="60821"/>
                  </a:lnTo>
                  <a:cubicBezTo>
                    <a:pt x="81347" y="63383"/>
                    <a:pt x="80496" y="66040"/>
                    <a:pt x="79835" y="68792"/>
                  </a:cubicBezTo>
                  <a:cubicBezTo>
                    <a:pt x="79835" y="68792"/>
                    <a:pt x="79835" y="69266"/>
                    <a:pt x="79835" y="69456"/>
                  </a:cubicBezTo>
                  <a:cubicBezTo>
                    <a:pt x="79173" y="72018"/>
                    <a:pt x="78606" y="74675"/>
                    <a:pt x="78038" y="77426"/>
                  </a:cubicBezTo>
                  <a:lnTo>
                    <a:pt x="77471" y="80463"/>
                  </a:lnTo>
                  <a:cubicBezTo>
                    <a:pt x="77471" y="82550"/>
                    <a:pt x="76715" y="84637"/>
                    <a:pt x="76431" y="86820"/>
                  </a:cubicBezTo>
                  <a:lnTo>
                    <a:pt x="75864" y="90425"/>
                  </a:lnTo>
                  <a:cubicBezTo>
                    <a:pt x="75864" y="92608"/>
                    <a:pt x="75864" y="94790"/>
                    <a:pt x="75107" y="96973"/>
                  </a:cubicBezTo>
                  <a:cubicBezTo>
                    <a:pt x="74351" y="99155"/>
                    <a:pt x="75107" y="99534"/>
                    <a:pt x="75107" y="100863"/>
                  </a:cubicBezTo>
                  <a:cubicBezTo>
                    <a:pt x="75107" y="102191"/>
                    <a:pt x="75107" y="105797"/>
                    <a:pt x="75107" y="108359"/>
                  </a:cubicBezTo>
                  <a:cubicBezTo>
                    <a:pt x="75107" y="110921"/>
                    <a:pt x="75107" y="110731"/>
                    <a:pt x="75107" y="111869"/>
                  </a:cubicBezTo>
                  <a:cubicBezTo>
                    <a:pt x="75107" y="115665"/>
                    <a:pt x="75107" y="119555"/>
                    <a:pt x="75107" y="123635"/>
                  </a:cubicBezTo>
                  <a:cubicBezTo>
                    <a:pt x="75107" y="123635"/>
                    <a:pt x="91275" y="215104"/>
                    <a:pt x="67638" y="236928"/>
                  </a:cubicBezTo>
                  <a:lnTo>
                    <a:pt x="64897" y="237592"/>
                  </a:lnTo>
                  <a:cubicBezTo>
                    <a:pt x="49246" y="239863"/>
                    <a:pt x="35064" y="248084"/>
                    <a:pt x="25283" y="260554"/>
                  </a:cubicBezTo>
                  <a:cubicBezTo>
                    <a:pt x="14019" y="274967"/>
                    <a:pt x="5873" y="291577"/>
                    <a:pt x="1363" y="309325"/>
                  </a:cubicBezTo>
                  <a:cubicBezTo>
                    <a:pt x="-98" y="314639"/>
                    <a:pt x="-389" y="320208"/>
                    <a:pt x="512" y="325645"/>
                  </a:cubicBezTo>
                  <a:cubicBezTo>
                    <a:pt x="1043" y="329488"/>
                    <a:pt x="2226" y="333211"/>
                    <a:pt x="4010" y="336652"/>
                  </a:cubicBezTo>
                  <a:cubicBezTo>
                    <a:pt x="5031" y="338612"/>
                    <a:pt x="6302" y="340431"/>
                    <a:pt x="7792" y="342061"/>
                  </a:cubicBezTo>
                  <a:cubicBezTo>
                    <a:pt x="8564" y="342899"/>
                    <a:pt x="9385" y="343691"/>
                    <a:pt x="10250" y="344433"/>
                  </a:cubicBezTo>
                  <a:cubicBezTo>
                    <a:pt x="11117" y="345366"/>
                    <a:pt x="12032" y="346253"/>
                    <a:pt x="12992" y="347090"/>
                  </a:cubicBezTo>
                  <a:cubicBezTo>
                    <a:pt x="14410" y="348133"/>
                    <a:pt x="16112" y="349177"/>
                    <a:pt x="17719" y="350221"/>
                  </a:cubicBezTo>
                  <a:lnTo>
                    <a:pt x="19610" y="351549"/>
                  </a:lnTo>
                  <a:cubicBezTo>
                    <a:pt x="24913" y="354612"/>
                    <a:pt x="30482" y="357184"/>
                    <a:pt x="36250" y="359235"/>
                  </a:cubicBezTo>
                  <a:lnTo>
                    <a:pt x="36250" y="359235"/>
                  </a:lnTo>
                  <a:cubicBezTo>
                    <a:pt x="62185" y="367540"/>
                    <a:pt x="89057" y="372544"/>
                    <a:pt x="116234" y="374132"/>
                  </a:cubicBezTo>
                  <a:lnTo>
                    <a:pt x="119449" y="374132"/>
                  </a:lnTo>
                  <a:lnTo>
                    <a:pt x="126729" y="374132"/>
                  </a:lnTo>
                  <a:lnTo>
                    <a:pt x="132780" y="374606"/>
                  </a:lnTo>
                  <a:lnTo>
                    <a:pt x="139681" y="374606"/>
                  </a:lnTo>
                  <a:lnTo>
                    <a:pt x="146110" y="374606"/>
                  </a:lnTo>
                  <a:lnTo>
                    <a:pt x="153390" y="374606"/>
                  </a:lnTo>
                  <a:lnTo>
                    <a:pt x="159347" y="374606"/>
                  </a:lnTo>
                  <a:lnTo>
                    <a:pt x="185346" y="374606"/>
                  </a:lnTo>
                  <a:lnTo>
                    <a:pt x="191208" y="374606"/>
                  </a:lnTo>
                  <a:lnTo>
                    <a:pt x="198488" y="374606"/>
                  </a:lnTo>
                  <a:lnTo>
                    <a:pt x="205106" y="374606"/>
                  </a:lnTo>
                  <a:lnTo>
                    <a:pt x="211819" y="374606"/>
                  </a:lnTo>
                  <a:lnTo>
                    <a:pt x="218153" y="374132"/>
                  </a:lnTo>
                  <a:lnTo>
                    <a:pt x="225149" y="374132"/>
                  </a:lnTo>
                  <a:lnTo>
                    <a:pt x="228553" y="374132"/>
                  </a:lnTo>
                  <a:cubicBezTo>
                    <a:pt x="267222" y="371001"/>
                    <a:pt x="304189" y="364074"/>
                    <a:pt x="325177" y="351549"/>
                  </a:cubicBezTo>
                  <a:lnTo>
                    <a:pt x="327068" y="350221"/>
                  </a:lnTo>
                  <a:cubicBezTo>
                    <a:pt x="328770" y="349177"/>
                    <a:pt x="330377" y="348133"/>
                    <a:pt x="331796" y="347090"/>
                  </a:cubicBezTo>
                  <a:lnTo>
                    <a:pt x="333781" y="345192"/>
                  </a:lnTo>
                  <a:cubicBezTo>
                    <a:pt x="336584" y="342769"/>
                    <a:pt x="338951" y="339880"/>
                    <a:pt x="340777" y="336652"/>
                  </a:cubicBezTo>
                  <a:cubicBezTo>
                    <a:pt x="342828" y="332760"/>
                    <a:pt x="344112" y="328507"/>
                    <a:pt x="344559" y="324127"/>
                  </a:cubicBezTo>
                  <a:cubicBezTo>
                    <a:pt x="344643" y="319019"/>
                    <a:pt x="343678" y="313948"/>
                    <a:pt x="341723" y="309230"/>
                  </a:cubicBezTo>
                  <a:close/>
                  <a:moveTo>
                    <a:pt x="234226" y="232279"/>
                  </a:moveTo>
                  <a:cubicBezTo>
                    <a:pt x="233861" y="234969"/>
                    <a:pt x="232747" y="237502"/>
                    <a:pt x="231011" y="239585"/>
                  </a:cubicBezTo>
                  <a:cubicBezTo>
                    <a:pt x="200268" y="273149"/>
                    <a:pt x="148234" y="275346"/>
                    <a:pt x="114790" y="244492"/>
                  </a:cubicBezTo>
                  <a:cubicBezTo>
                    <a:pt x="113092" y="242926"/>
                    <a:pt x="111461" y="241289"/>
                    <a:pt x="109900" y="239585"/>
                  </a:cubicBezTo>
                  <a:cubicBezTo>
                    <a:pt x="108164" y="237502"/>
                    <a:pt x="107050" y="234969"/>
                    <a:pt x="106685" y="232279"/>
                  </a:cubicBezTo>
                  <a:lnTo>
                    <a:pt x="106685" y="232279"/>
                  </a:lnTo>
                  <a:cubicBezTo>
                    <a:pt x="106685" y="232279"/>
                    <a:pt x="108009" y="232279"/>
                    <a:pt x="109333" y="231140"/>
                  </a:cubicBezTo>
                  <a:lnTo>
                    <a:pt x="111034" y="230381"/>
                  </a:lnTo>
                  <a:cubicBezTo>
                    <a:pt x="118375" y="227228"/>
                    <a:pt x="123365" y="220247"/>
                    <a:pt x="123987" y="212258"/>
                  </a:cubicBezTo>
                  <a:lnTo>
                    <a:pt x="123987" y="212258"/>
                  </a:lnTo>
                  <a:cubicBezTo>
                    <a:pt x="131580" y="220139"/>
                    <a:pt x="140680" y="226400"/>
                    <a:pt x="150743" y="230666"/>
                  </a:cubicBezTo>
                  <a:cubicBezTo>
                    <a:pt x="163711" y="235981"/>
                    <a:pt x="178240" y="235981"/>
                    <a:pt x="191208" y="230666"/>
                  </a:cubicBezTo>
                  <a:cubicBezTo>
                    <a:pt x="201187" y="226349"/>
                    <a:pt x="210216" y="220093"/>
                    <a:pt x="217775" y="212258"/>
                  </a:cubicBezTo>
                  <a:lnTo>
                    <a:pt x="217775" y="212258"/>
                  </a:lnTo>
                  <a:cubicBezTo>
                    <a:pt x="218836" y="221565"/>
                    <a:pt x="225298" y="229354"/>
                    <a:pt x="234226" y="232089"/>
                  </a:cubicBezTo>
                  <a:close/>
                  <a:moveTo>
                    <a:pt x="249069" y="137394"/>
                  </a:moveTo>
                  <a:cubicBezTo>
                    <a:pt x="248440" y="143268"/>
                    <a:pt x="245955" y="148787"/>
                    <a:pt x="241978" y="153144"/>
                  </a:cubicBezTo>
                  <a:cubicBezTo>
                    <a:pt x="241050" y="154121"/>
                    <a:pt x="239724" y="154611"/>
                    <a:pt x="238386" y="154473"/>
                  </a:cubicBezTo>
                  <a:cubicBezTo>
                    <a:pt x="237725" y="154291"/>
                    <a:pt x="237113" y="153967"/>
                    <a:pt x="236589" y="153524"/>
                  </a:cubicBezTo>
                  <a:cubicBezTo>
                    <a:pt x="230298" y="174364"/>
                    <a:pt x="218113" y="192922"/>
                    <a:pt x="201513" y="206944"/>
                  </a:cubicBezTo>
                  <a:cubicBezTo>
                    <a:pt x="183930" y="222514"/>
                    <a:pt x="157548" y="222514"/>
                    <a:pt x="139965" y="206944"/>
                  </a:cubicBezTo>
                  <a:cubicBezTo>
                    <a:pt x="123447" y="192946"/>
                    <a:pt x="111301" y="174464"/>
                    <a:pt x="104983" y="153714"/>
                  </a:cubicBezTo>
                  <a:cubicBezTo>
                    <a:pt x="104460" y="154157"/>
                    <a:pt x="103847" y="154481"/>
                    <a:pt x="103187" y="154663"/>
                  </a:cubicBezTo>
                  <a:cubicBezTo>
                    <a:pt x="101601" y="154718"/>
                    <a:pt x="100075" y="154056"/>
                    <a:pt x="99027" y="152860"/>
                  </a:cubicBezTo>
                  <a:cubicBezTo>
                    <a:pt x="95411" y="148362"/>
                    <a:pt x="93119" y="142939"/>
                    <a:pt x="92409" y="137204"/>
                  </a:cubicBezTo>
                  <a:cubicBezTo>
                    <a:pt x="90369" y="130779"/>
                    <a:pt x="91417" y="123768"/>
                    <a:pt x="95245" y="118227"/>
                  </a:cubicBezTo>
                  <a:cubicBezTo>
                    <a:pt x="95640" y="117942"/>
                    <a:pt x="96092" y="117747"/>
                    <a:pt x="96569" y="117657"/>
                  </a:cubicBezTo>
                  <a:cubicBezTo>
                    <a:pt x="97844" y="117512"/>
                    <a:pt x="99120" y="117927"/>
                    <a:pt x="100067" y="118796"/>
                  </a:cubicBezTo>
                  <a:lnTo>
                    <a:pt x="100067" y="118796"/>
                  </a:lnTo>
                  <a:cubicBezTo>
                    <a:pt x="100067" y="114906"/>
                    <a:pt x="105551" y="71354"/>
                    <a:pt x="137885" y="74580"/>
                  </a:cubicBezTo>
                  <a:lnTo>
                    <a:pt x="237062" y="125438"/>
                  </a:lnTo>
                  <a:lnTo>
                    <a:pt x="245098" y="117657"/>
                  </a:lnTo>
                  <a:lnTo>
                    <a:pt x="245949" y="117657"/>
                  </a:lnTo>
                  <a:cubicBezTo>
                    <a:pt x="249447" y="119555"/>
                    <a:pt x="250960" y="127810"/>
                    <a:pt x="249258" y="137204"/>
                  </a:cubicBezTo>
                  <a:close/>
                </a:path>
              </a:pathLst>
            </a:custGeom>
            <a:grpFill/>
            <a:ln w="9419" cap="flat">
              <a:noFill/>
              <a:prstDash val="solid"/>
              <a:miter/>
            </a:ln>
          </p:spPr>
          <p:txBody>
            <a:bodyPr rtlCol="0" anchor="ctr"/>
            <a:lstStyle/>
            <a:p>
              <a:endParaRPr lang="en-US" dirty="0"/>
            </a:p>
          </p:txBody>
        </p:sp>
        <p:sp>
          <p:nvSpPr>
            <p:cNvPr id="12" name="Freeform 784">
              <a:extLst>
                <a:ext uri="{FF2B5EF4-FFF2-40B4-BE49-F238E27FC236}">
                  <a16:creationId xmlns:a16="http://schemas.microsoft.com/office/drawing/2014/main" id="{3A0E2A61-58F1-DDD8-9C88-DF3EA451082A}"/>
                </a:ext>
              </a:extLst>
            </p:cNvPr>
            <p:cNvSpPr/>
            <p:nvPr/>
          </p:nvSpPr>
          <p:spPr>
            <a:xfrm>
              <a:off x="5917216" y="3016250"/>
              <a:ext cx="359269" cy="360563"/>
            </a:xfrm>
            <a:custGeom>
              <a:avLst/>
              <a:gdLst>
                <a:gd name="connsiteX0" fmla="*/ 0 w 359268"/>
                <a:gd name="connsiteY0" fmla="*/ 163297 h 360563"/>
                <a:gd name="connsiteX1" fmla="*/ 1513 w 359268"/>
                <a:gd name="connsiteY1" fmla="*/ 212448 h 360563"/>
                <a:gd name="connsiteX2" fmla="*/ 47839 w 359268"/>
                <a:gd name="connsiteY2" fmla="*/ 221936 h 360563"/>
                <a:gd name="connsiteX3" fmla="*/ 63628 w 359268"/>
                <a:gd name="connsiteY3" fmla="*/ 256190 h 360563"/>
                <a:gd name="connsiteX4" fmla="*/ 39898 w 359268"/>
                <a:gd name="connsiteY4" fmla="*/ 297465 h 360563"/>
                <a:gd name="connsiteX5" fmla="*/ 75541 w 359268"/>
                <a:gd name="connsiteY5" fmla="*/ 331149 h 360563"/>
                <a:gd name="connsiteX6" fmla="*/ 115533 w 359268"/>
                <a:gd name="connsiteY6" fmla="*/ 304486 h 360563"/>
                <a:gd name="connsiteX7" fmla="*/ 150420 w 359268"/>
                <a:gd name="connsiteY7" fmla="*/ 317960 h 360563"/>
                <a:gd name="connsiteX8" fmla="*/ 162900 w 359268"/>
                <a:gd name="connsiteY8" fmla="*/ 364643 h 360563"/>
                <a:gd name="connsiteX9" fmla="*/ 211874 w 359268"/>
                <a:gd name="connsiteY9" fmla="*/ 363220 h 360563"/>
                <a:gd name="connsiteX10" fmla="*/ 221329 w 359268"/>
                <a:gd name="connsiteY10" fmla="*/ 315303 h 360563"/>
                <a:gd name="connsiteX11" fmla="*/ 254419 w 359268"/>
                <a:gd name="connsiteY11" fmla="*/ 300121 h 360563"/>
                <a:gd name="connsiteX12" fmla="*/ 296775 w 359268"/>
                <a:gd name="connsiteY12" fmla="*/ 324697 h 360563"/>
                <a:gd name="connsiteX13" fmla="*/ 330055 w 359268"/>
                <a:gd name="connsiteY13" fmla="*/ 288925 h 360563"/>
                <a:gd name="connsiteX14" fmla="*/ 302920 w 359268"/>
                <a:gd name="connsiteY14" fmla="*/ 247840 h 360563"/>
                <a:gd name="connsiteX15" fmla="*/ 315684 w 359268"/>
                <a:gd name="connsiteY15" fmla="*/ 214061 h 360563"/>
                <a:gd name="connsiteX16" fmla="*/ 362956 w 359268"/>
                <a:gd name="connsiteY16" fmla="*/ 201346 h 360563"/>
                <a:gd name="connsiteX17" fmla="*/ 361916 w 359268"/>
                <a:gd name="connsiteY17" fmla="*/ 151816 h 360563"/>
                <a:gd name="connsiteX18" fmla="*/ 313982 w 359268"/>
                <a:gd name="connsiteY18" fmla="*/ 142328 h 360563"/>
                <a:gd name="connsiteX19" fmla="*/ 299139 w 359268"/>
                <a:gd name="connsiteY19" fmla="*/ 109023 h 360563"/>
                <a:gd name="connsiteX20" fmla="*/ 323626 w 359268"/>
                <a:gd name="connsiteY20" fmla="*/ 66704 h 360563"/>
                <a:gd name="connsiteX21" fmla="*/ 287888 w 359268"/>
                <a:gd name="connsiteY21" fmla="*/ 33210 h 360563"/>
                <a:gd name="connsiteX22" fmla="*/ 247706 w 359268"/>
                <a:gd name="connsiteY22" fmla="*/ 59967 h 360563"/>
                <a:gd name="connsiteX23" fmla="*/ 213103 w 359268"/>
                <a:gd name="connsiteY23" fmla="*/ 46589 h 360563"/>
                <a:gd name="connsiteX24" fmla="*/ 200718 w 359268"/>
                <a:gd name="connsiteY24" fmla="*/ 0 h 360563"/>
                <a:gd name="connsiteX25" fmla="*/ 151744 w 359268"/>
                <a:gd name="connsiteY25" fmla="*/ 1518 h 360563"/>
                <a:gd name="connsiteX26" fmla="*/ 142289 w 359268"/>
                <a:gd name="connsiteY26" fmla="*/ 48296 h 360563"/>
                <a:gd name="connsiteX27" fmla="*/ 107592 w 359268"/>
                <a:gd name="connsiteY27" fmla="*/ 63763 h 360563"/>
                <a:gd name="connsiteX28" fmla="*/ 66654 w 359268"/>
                <a:gd name="connsiteY28" fmla="*/ 39947 h 360563"/>
                <a:gd name="connsiteX29" fmla="*/ 33091 w 359268"/>
                <a:gd name="connsiteY29" fmla="*/ 75908 h 360563"/>
                <a:gd name="connsiteX30" fmla="*/ 59090 w 359268"/>
                <a:gd name="connsiteY30" fmla="*/ 115285 h 360563"/>
                <a:gd name="connsiteX31" fmla="*/ 45476 w 359268"/>
                <a:gd name="connsiteY31" fmla="*/ 151247 h 360563"/>
                <a:gd name="connsiteX32" fmla="*/ 177271 w 359268"/>
                <a:gd name="connsiteY32" fmla="*/ 63478 h 360563"/>
                <a:gd name="connsiteX33" fmla="*/ 298935 w 359268"/>
                <a:gd name="connsiteY33" fmla="*/ 178482 h 360563"/>
                <a:gd name="connsiteX34" fmla="*/ 184344 w 359268"/>
                <a:gd name="connsiteY34" fmla="*/ 300585 h 360563"/>
                <a:gd name="connsiteX35" fmla="*/ 62683 w 359268"/>
                <a:gd name="connsiteY35" fmla="*/ 185690 h 360563"/>
                <a:gd name="connsiteX36" fmla="*/ 176973 w 359268"/>
                <a:gd name="connsiteY36" fmla="*/ 63487 h 360563"/>
                <a:gd name="connsiteX37" fmla="*/ 177271 w 359268"/>
                <a:gd name="connsiteY37" fmla="*/ 63478 h 36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59268" h="360563">
                  <a:moveTo>
                    <a:pt x="0" y="163297"/>
                  </a:moveTo>
                  <a:lnTo>
                    <a:pt x="1513" y="212448"/>
                  </a:lnTo>
                  <a:lnTo>
                    <a:pt x="47839" y="221936"/>
                  </a:lnTo>
                  <a:cubicBezTo>
                    <a:pt x="51487" y="234036"/>
                    <a:pt x="56801" y="245566"/>
                    <a:pt x="63628" y="256190"/>
                  </a:cubicBezTo>
                  <a:lnTo>
                    <a:pt x="39898" y="297465"/>
                  </a:lnTo>
                  <a:lnTo>
                    <a:pt x="75541" y="331149"/>
                  </a:lnTo>
                  <a:lnTo>
                    <a:pt x="115533" y="304486"/>
                  </a:lnTo>
                  <a:cubicBezTo>
                    <a:pt x="126485" y="310577"/>
                    <a:pt x="138226" y="315112"/>
                    <a:pt x="150420" y="317960"/>
                  </a:cubicBezTo>
                  <a:lnTo>
                    <a:pt x="162900" y="364643"/>
                  </a:lnTo>
                  <a:lnTo>
                    <a:pt x="211874" y="363220"/>
                  </a:lnTo>
                  <a:lnTo>
                    <a:pt x="221329" y="315303"/>
                  </a:lnTo>
                  <a:cubicBezTo>
                    <a:pt x="232987" y="311754"/>
                    <a:pt x="244117" y="306648"/>
                    <a:pt x="254419" y="300121"/>
                  </a:cubicBezTo>
                  <a:lnTo>
                    <a:pt x="296775" y="324697"/>
                  </a:lnTo>
                  <a:lnTo>
                    <a:pt x="330055" y="288925"/>
                  </a:lnTo>
                  <a:lnTo>
                    <a:pt x="302920" y="247840"/>
                  </a:lnTo>
                  <a:cubicBezTo>
                    <a:pt x="308632" y="237190"/>
                    <a:pt x="312923" y="225833"/>
                    <a:pt x="315684" y="214061"/>
                  </a:cubicBezTo>
                  <a:lnTo>
                    <a:pt x="362956" y="201346"/>
                  </a:lnTo>
                  <a:lnTo>
                    <a:pt x="361916" y="151816"/>
                  </a:lnTo>
                  <a:lnTo>
                    <a:pt x="313982" y="142328"/>
                  </a:lnTo>
                  <a:cubicBezTo>
                    <a:pt x="310538" y="130611"/>
                    <a:pt x="305546" y="119410"/>
                    <a:pt x="299139" y="109023"/>
                  </a:cubicBezTo>
                  <a:lnTo>
                    <a:pt x="323626" y="66704"/>
                  </a:lnTo>
                  <a:lnTo>
                    <a:pt x="287888" y="33210"/>
                  </a:lnTo>
                  <a:lnTo>
                    <a:pt x="247706" y="59967"/>
                  </a:lnTo>
                  <a:cubicBezTo>
                    <a:pt x="236842" y="53927"/>
                    <a:pt x="225197" y="49425"/>
                    <a:pt x="213103" y="46589"/>
                  </a:cubicBezTo>
                  <a:lnTo>
                    <a:pt x="200718" y="0"/>
                  </a:lnTo>
                  <a:lnTo>
                    <a:pt x="151744" y="1518"/>
                  </a:lnTo>
                  <a:lnTo>
                    <a:pt x="142289" y="48296"/>
                  </a:lnTo>
                  <a:cubicBezTo>
                    <a:pt x="130076" y="51843"/>
                    <a:pt x="118402" y="57046"/>
                    <a:pt x="107592" y="63763"/>
                  </a:cubicBezTo>
                  <a:lnTo>
                    <a:pt x="66654" y="39947"/>
                  </a:lnTo>
                  <a:lnTo>
                    <a:pt x="33091" y="75908"/>
                  </a:lnTo>
                  <a:lnTo>
                    <a:pt x="59090" y="115285"/>
                  </a:lnTo>
                  <a:cubicBezTo>
                    <a:pt x="52878" y="126565"/>
                    <a:pt x="48294" y="138673"/>
                    <a:pt x="45476" y="151247"/>
                  </a:cubicBezTo>
                  <a:close/>
                  <a:moveTo>
                    <a:pt x="177271" y="63478"/>
                  </a:moveTo>
                  <a:cubicBezTo>
                    <a:pt x="242511" y="61518"/>
                    <a:pt x="296982" y="113007"/>
                    <a:pt x="298935" y="178482"/>
                  </a:cubicBezTo>
                  <a:cubicBezTo>
                    <a:pt x="300888" y="243957"/>
                    <a:pt x="249584" y="298624"/>
                    <a:pt x="184344" y="300585"/>
                  </a:cubicBezTo>
                  <a:cubicBezTo>
                    <a:pt x="119146" y="302543"/>
                    <a:pt x="64695" y="251121"/>
                    <a:pt x="62683" y="185690"/>
                  </a:cubicBezTo>
                  <a:cubicBezTo>
                    <a:pt x="60619" y="120271"/>
                    <a:pt x="111788" y="65559"/>
                    <a:pt x="176973" y="63487"/>
                  </a:cubicBezTo>
                  <a:cubicBezTo>
                    <a:pt x="177072" y="63484"/>
                    <a:pt x="177171" y="63481"/>
                    <a:pt x="177271" y="63478"/>
                  </a:cubicBezTo>
                  <a:close/>
                </a:path>
              </a:pathLst>
            </a:custGeom>
            <a:grpFill/>
            <a:ln w="9419" cap="flat">
              <a:noFill/>
              <a:prstDash val="solid"/>
              <a:miter/>
            </a:ln>
          </p:spPr>
          <p:txBody>
            <a:bodyPr rtlCol="0" anchor="ctr"/>
            <a:lstStyle/>
            <a:p>
              <a:endParaRPr lang="en-US" dirty="0"/>
            </a:p>
          </p:txBody>
        </p:sp>
        <p:sp>
          <p:nvSpPr>
            <p:cNvPr id="13" name="Freeform 808">
              <a:extLst>
                <a:ext uri="{FF2B5EF4-FFF2-40B4-BE49-F238E27FC236}">
                  <a16:creationId xmlns:a16="http://schemas.microsoft.com/office/drawing/2014/main" id="{3A40C51D-1DA2-EF80-587C-117A9813AA47}"/>
                </a:ext>
              </a:extLst>
            </p:cNvPr>
            <p:cNvSpPr/>
            <p:nvPr/>
          </p:nvSpPr>
          <p:spPr>
            <a:xfrm>
              <a:off x="5670550" y="3167307"/>
              <a:ext cx="283633" cy="284655"/>
            </a:xfrm>
            <a:custGeom>
              <a:avLst/>
              <a:gdLst>
                <a:gd name="connsiteX0" fmla="*/ 0 w 283633"/>
                <a:gd name="connsiteY0" fmla="*/ 169465 h 284655"/>
                <a:gd name="connsiteX1" fmla="*/ 12291 w 283633"/>
                <a:gd name="connsiteY1" fmla="*/ 206375 h 284655"/>
                <a:gd name="connsiteX2" fmla="*/ 49447 w 283633"/>
                <a:gd name="connsiteY2" fmla="*/ 202959 h 284655"/>
                <a:gd name="connsiteX3" fmla="*/ 69301 w 283633"/>
                <a:gd name="connsiteY3" fmla="*/ 225637 h 284655"/>
                <a:gd name="connsiteX4" fmla="*/ 60603 w 283633"/>
                <a:gd name="connsiteY4" fmla="*/ 262262 h 284655"/>
                <a:gd name="connsiteX5" fmla="*/ 95301 w 283633"/>
                <a:gd name="connsiteY5" fmla="*/ 279721 h 284655"/>
                <a:gd name="connsiteX6" fmla="*/ 119599 w 283633"/>
                <a:gd name="connsiteY6" fmla="*/ 250402 h 284655"/>
                <a:gd name="connsiteX7" fmla="*/ 148908 w 283633"/>
                <a:gd name="connsiteY7" fmla="*/ 252394 h 284655"/>
                <a:gd name="connsiteX8" fmla="*/ 168951 w 283633"/>
                <a:gd name="connsiteY8" fmla="*/ 285414 h 284655"/>
                <a:gd name="connsiteX9" fmla="*/ 205634 w 283633"/>
                <a:gd name="connsiteY9" fmla="*/ 273079 h 284655"/>
                <a:gd name="connsiteX10" fmla="*/ 202136 w 283633"/>
                <a:gd name="connsiteY10" fmla="*/ 234556 h 284655"/>
                <a:gd name="connsiteX11" fmla="*/ 223787 w 283633"/>
                <a:gd name="connsiteY11" fmla="*/ 215579 h 284655"/>
                <a:gd name="connsiteX12" fmla="*/ 261604 w 283633"/>
                <a:gd name="connsiteY12" fmla="*/ 224498 h 284655"/>
                <a:gd name="connsiteX13" fmla="*/ 278906 w 283633"/>
                <a:gd name="connsiteY13" fmla="*/ 189675 h 284655"/>
                <a:gd name="connsiteX14" fmla="*/ 249030 w 283633"/>
                <a:gd name="connsiteY14" fmla="*/ 164815 h 284655"/>
                <a:gd name="connsiteX15" fmla="*/ 251016 w 283633"/>
                <a:gd name="connsiteY15" fmla="*/ 136350 h 284655"/>
                <a:gd name="connsiteX16" fmla="*/ 283633 w 283633"/>
                <a:gd name="connsiteY16" fmla="*/ 115380 h 284655"/>
                <a:gd name="connsiteX17" fmla="*/ 271343 w 283633"/>
                <a:gd name="connsiteY17" fmla="*/ 78470 h 284655"/>
                <a:gd name="connsiteX18" fmla="*/ 232863 w 283633"/>
                <a:gd name="connsiteY18" fmla="*/ 82076 h 284655"/>
                <a:gd name="connsiteX19" fmla="*/ 213954 w 283633"/>
                <a:gd name="connsiteY19" fmla="*/ 60252 h 284655"/>
                <a:gd name="connsiteX20" fmla="*/ 222936 w 283633"/>
                <a:gd name="connsiteY20" fmla="*/ 22298 h 284655"/>
                <a:gd name="connsiteX21" fmla="*/ 189089 w 283633"/>
                <a:gd name="connsiteY21" fmla="*/ 5219 h 284655"/>
                <a:gd name="connsiteX22" fmla="*/ 164696 w 283633"/>
                <a:gd name="connsiteY22" fmla="*/ 34633 h 284655"/>
                <a:gd name="connsiteX23" fmla="*/ 135388 w 283633"/>
                <a:gd name="connsiteY23" fmla="*/ 32451 h 284655"/>
                <a:gd name="connsiteX24" fmla="*/ 115533 w 283633"/>
                <a:gd name="connsiteY24" fmla="*/ 0 h 284655"/>
                <a:gd name="connsiteX25" fmla="*/ 78756 w 283633"/>
                <a:gd name="connsiteY25" fmla="*/ 12335 h 284655"/>
                <a:gd name="connsiteX26" fmla="*/ 82159 w 283633"/>
                <a:gd name="connsiteY26" fmla="*/ 50289 h 284655"/>
                <a:gd name="connsiteX27" fmla="*/ 59468 w 283633"/>
                <a:gd name="connsiteY27" fmla="*/ 69835 h 284655"/>
                <a:gd name="connsiteX28" fmla="*/ 23069 w 283633"/>
                <a:gd name="connsiteY28" fmla="*/ 61201 h 284655"/>
                <a:gd name="connsiteX29" fmla="*/ 5200 w 283633"/>
                <a:gd name="connsiteY29" fmla="*/ 95644 h 284655"/>
                <a:gd name="connsiteX30" fmla="*/ 33563 w 283633"/>
                <a:gd name="connsiteY30" fmla="*/ 119555 h 284655"/>
                <a:gd name="connsiteX31" fmla="*/ 31389 w 283633"/>
                <a:gd name="connsiteY31" fmla="*/ 149918 h 284655"/>
                <a:gd name="connsiteX32" fmla="*/ 112792 w 283633"/>
                <a:gd name="connsiteY32" fmla="*/ 56931 h 284655"/>
                <a:gd name="connsiteX33" fmla="*/ 226481 w 283633"/>
                <a:gd name="connsiteY33" fmla="*/ 113783 h 284655"/>
                <a:gd name="connsiteX34" fmla="*/ 169833 w 283633"/>
                <a:gd name="connsiteY34" fmla="*/ 227882 h 284655"/>
                <a:gd name="connsiteX35" fmla="*/ 56144 w 283633"/>
                <a:gd name="connsiteY35" fmla="*/ 171030 h 284655"/>
                <a:gd name="connsiteX36" fmla="*/ 56065 w 283633"/>
                <a:gd name="connsiteY36" fmla="*/ 170793 h 284655"/>
                <a:gd name="connsiteX37" fmla="*/ 112792 w 283633"/>
                <a:gd name="connsiteY37" fmla="*/ 56931 h 28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633" h="284655">
                  <a:moveTo>
                    <a:pt x="0" y="169465"/>
                  </a:moveTo>
                  <a:lnTo>
                    <a:pt x="12291" y="206375"/>
                  </a:lnTo>
                  <a:lnTo>
                    <a:pt x="49447" y="202959"/>
                  </a:lnTo>
                  <a:cubicBezTo>
                    <a:pt x="55008" y="211388"/>
                    <a:pt x="61687" y="219018"/>
                    <a:pt x="69301" y="225637"/>
                  </a:cubicBezTo>
                  <a:lnTo>
                    <a:pt x="60603" y="262262"/>
                  </a:lnTo>
                  <a:lnTo>
                    <a:pt x="95301" y="279721"/>
                  </a:lnTo>
                  <a:lnTo>
                    <a:pt x="119599" y="250402"/>
                  </a:lnTo>
                  <a:cubicBezTo>
                    <a:pt x="129233" y="252398"/>
                    <a:pt x="139093" y="253068"/>
                    <a:pt x="148908" y="252394"/>
                  </a:cubicBezTo>
                  <a:lnTo>
                    <a:pt x="168951" y="285414"/>
                  </a:lnTo>
                  <a:lnTo>
                    <a:pt x="205634" y="273079"/>
                  </a:lnTo>
                  <a:lnTo>
                    <a:pt x="202136" y="234556"/>
                  </a:lnTo>
                  <a:cubicBezTo>
                    <a:pt x="210134" y="229188"/>
                    <a:pt x="217410" y="222810"/>
                    <a:pt x="223787" y="215579"/>
                  </a:cubicBezTo>
                  <a:lnTo>
                    <a:pt x="261604" y="224498"/>
                  </a:lnTo>
                  <a:lnTo>
                    <a:pt x="278906" y="189675"/>
                  </a:lnTo>
                  <a:lnTo>
                    <a:pt x="249030" y="164815"/>
                  </a:lnTo>
                  <a:cubicBezTo>
                    <a:pt x="250922" y="155454"/>
                    <a:pt x="251589" y="145885"/>
                    <a:pt x="251016" y="136350"/>
                  </a:cubicBezTo>
                  <a:lnTo>
                    <a:pt x="283633" y="115380"/>
                  </a:lnTo>
                  <a:lnTo>
                    <a:pt x="271343" y="78470"/>
                  </a:lnTo>
                  <a:lnTo>
                    <a:pt x="232863" y="82076"/>
                  </a:lnTo>
                  <a:cubicBezTo>
                    <a:pt x="227519" y="74017"/>
                    <a:pt x="221164" y="66682"/>
                    <a:pt x="213954" y="60252"/>
                  </a:cubicBezTo>
                  <a:lnTo>
                    <a:pt x="222936" y="22298"/>
                  </a:lnTo>
                  <a:lnTo>
                    <a:pt x="189089" y="5219"/>
                  </a:lnTo>
                  <a:lnTo>
                    <a:pt x="164696" y="34633"/>
                  </a:lnTo>
                  <a:cubicBezTo>
                    <a:pt x="155064" y="32620"/>
                    <a:pt x="145210" y="31887"/>
                    <a:pt x="135388" y="32451"/>
                  </a:cubicBezTo>
                  <a:lnTo>
                    <a:pt x="115533" y="0"/>
                  </a:lnTo>
                  <a:lnTo>
                    <a:pt x="78756" y="12335"/>
                  </a:lnTo>
                  <a:lnTo>
                    <a:pt x="82159" y="50289"/>
                  </a:lnTo>
                  <a:cubicBezTo>
                    <a:pt x="73743" y="55735"/>
                    <a:pt x="66108" y="62312"/>
                    <a:pt x="59468" y="69835"/>
                  </a:cubicBezTo>
                  <a:lnTo>
                    <a:pt x="23069" y="61201"/>
                  </a:lnTo>
                  <a:lnTo>
                    <a:pt x="5200" y="95644"/>
                  </a:lnTo>
                  <a:lnTo>
                    <a:pt x="33563" y="119555"/>
                  </a:lnTo>
                  <a:cubicBezTo>
                    <a:pt x="31457" y="129529"/>
                    <a:pt x="30726" y="139745"/>
                    <a:pt x="31389" y="149918"/>
                  </a:cubicBezTo>
                  <a:close/>
                  <a:moveTo>
                    <a:pt x="112792" y="56931"/>
                  </a:moveTo>
                  <a:cubicBezTo>
                    <a:pt x="159829" y="41123"/>
                    <a:pt x="210729" y="66576"/>
                    <a:pt x="226481" y="113783"/>
                  </a:cubicBezTo>
                  <a:cubicBezTo>
                    <a:pt x="242232" y="160990"/>
                    <a:pt x="216870" y="212074"/>
                    <a:pt x="169833" y="227882"/>
                  </a:cubicBezTo>
                  <a:cubicBezTo>
                    <a:pt x="122796" y="243690"/>
                    <a:pt x="71895" y="218237"/>
                    <a:pt x="56144" y="171030"/>
                  </a:cubicBezTo>
                  <a:cubicBezTo>
                    <a:pt x="56117" y="170951"/>
                    <a:pt x="56091" y="170872"/>
                    <a:pt x="56065" y="170793"/>
                  </a:cubicBezTo>
                  <a:cubicBezTo>
                    <a:pt x="40530" y="123639"/>
                    <a:pt x="65883" y="72751"/>
                    <a:pt x="112792" y="56931"/>
                  </a:cubicBezTo>
                  <a:close/>
                </a:path>
              </a:pathLst>
            </a:custGeom>
            <a:grpFill/>
            <a:ln w="9419" cap="flat">
              <a:noFill/>
              <a:prstDash val="solid"/>
              <a:miter/>
            </a:ln>
          </p:spPr>
          <p:txBody>
            <a:bodyPr rtlCol="0" anchor="ctr"/>
            <a:lstStyle/>
            <a:p>
              <a:endParaRPr lang="en-US" dirty="0"/>
            </a:p>
          </p:txBody>
        </p:sp>
        <p:sp>
          <p:nvSpPr>
            <p:cNvPr id="14" name="Freeform 811">
              <a:extLst>
                <a:ext uri="{FF2B5EF4-FFF2-40B4-BE49-F238E27FC236}">
                  <a16:creationId xmlns:a16="http://schemas.microsoft.com/office/drawing/2014/main" id="{89049F0B-D046-1F03-57CA-43D4C189B5CE}"/>
                </a:ext>
              </a:extLst>
            </p:cNvPr>
            <p:cNvSpPr/>
            <p:nvPr/>
          </p:nvSpPr>
          <p:spPr>
            <a:xfrm>
              <a:off x="6241693" y="3169679"/>
              <a:ext cx="274179" cy="275167"/>
            </a:xfrm>
            <a:custGeom>
              <a:avLst/>
              <a:gdLst>
                <a:gd name="connsiteX0" fmla="*/ 0 w 274178"/>
                <a:gd name="connsiteY0" fmla="*/ 176486 h 275166"/>
                <a:gd name="connsiteX1" fmla="*/ 15033 w 274178"/>
                <a:gd name="connsiteY1" fmla="*/ 212448 h 275166"/>
                <a:gd name="connsiteX2" fmla="*/ 51999 w 274178"/>
                <a:gd name="connsiteY2" fmla="*/ 206565 h 275166"/>
                <a:gd name="connsiteX3" fmla="*/ 73272 w 274178"/>
                <a:gd name="connsiteY3" fmla="*/ 227914 h 275166"/>
                <a:gd name="connsiteX4" fmla="*/ 67032 w 274178"/>
                <a:gd name="connsiteY4" fmla="*/ 265014 h 275166"/>
                <a:gd name="connsiteX5" fmla="*/ 102770 w 274178"/>
                <a:gd name="connsiteY5" fmla="*/ 280101 h 275166"/>
                <a:gd name="connsiteX6" fmla="*/ 124988 w 274178"/>
                <a:gd name="connsiteY6" fmla="*/ 249263 h 275166"/>
                <a:gd name="connsiteX7" fmla="*/ 154486 w 274178"/>
                <a:gd name="connsiteY7" fmla="*/ 249263 h 275166"/>
                <a:gd name="connsiteX8" fmla="*/ 175758 w 274178"/>
                <a:gd name="connsiteY8" fmla="*/ 280480 h 275166"/>
                <a:gd name="connsiteX9" fmla="*/ 211685 w 274178"/>
                <a:gd name="connsiteY9" fmla="*/ 265678 h 275166"/>
                <a:gd name="connsiteX10" fmla="*/ 205540 w 274178"/>
                <a:gd name="connsiteY10" fmla="*/ 227724 h 275166"/>
                <a:gd name="connsiteX11" fmla="*/ 226245 w 274178"/>
                <a:gd name="connsiteY11" fmla="*/ 207134 h 275166"/>
                <a:gd name="connsiteX12" fmla="*/ 264063 w 274178"/>
                <a:gd name="connsiteY12" fmla="*/ 213586 h 275166"/>
                <a:gd name="connsiteX13" fmla="*/ 279757 w 274178"/>
                <a:gd name="connsiteY13" fmla="*/ 177720 h 275166"/>
                <a:gd name="connsiteX14" fmla="*/ 248368 w 274178"/>
                <a:gd name="connsiteY14" fmla="*/ 154852 h 275166"/>
                <a:gd name="connsiteX15" fmla="*/ 248368 w 274178"/>
                <a:gd name="connsiteY15" fmla="*/ 126387 h 275166"/>
                <a:gd name="connsiteX16" fmla="*/ 279757 w 274178"/>
                <a:gd name="connsiteY16" fmla="*/ 103709 h 275166"/>
                <a:gd name="connsiteX17" fmla="*/ 265103 w 274178"/>
                <a:gd name="connsiteY17" fmla="*/ 67653 h 275166"/>
                <a:gd name="connsiteX18" fmla="*/ 227285 w 274178"/>
                <a:gd name="connsiteY18" fmla="*/ 73821 h 275166"/>
                <a:gd name="connsiteX19" fmla="*/ 207147 w 274178"/>
                <a:gd name="connsiteY19" fmla="*/ 53325 h 275166"/>
                <a:gd name="connsiteX20" fmla="*/ 213576 w 274178"/>
                <a:gd name="connsiteY20" fmla="*/ 15371 h 275166"/>
                <a:gd name="connsiteX21" fmla="*/ 177838 w 274178"/>
                <a:gd name="connsiteY21" fmla="*/ 285 h 275166"/>
                <a:gd name="connsiteX22" fmla="*/ 154958 w 274178"/>
                <a:gd name="connsiteY22" fmla="*/ 31027 h 275166"/>
                <a:gd name="connsiteX23" fmla="*/ 125650 w 274178"/>
                <a:gd name="connsiteY23" fmla="*/ 31027 h 275166"/>
                <a:gd name="connsiteX24" fmla="*/ 103621 w 274178"/>
                <a:gd name="connsiteY24" fmla="*/ 0 h 275166"/>
                <a:gd name="connsiteX25" fmla="*/ 67788 w 274178"/>
                <a:gd name="connsiteY25" fmla="*/ 14707 h 275166"/>
                <a:gd name="connsiteX26" fmla="*/ 73650 w 274178"/>
                <a:gd name="connsiteY26" fmla="*/ 51997 h 275166"/>
                <a:gd name="connsiteX27" fmla="*/ 52283 w 274178"/>
                <a:gd name="connsiteY27" fmla="*/ 73061 h 275166"/>
                <a:gd name="connsiteX28" fmla="*/ 15033 w 274178"/>
                <a:gd name="connsiteY28" fmla="*/ 66514 h 275166"/>
                <a:gd name="connsiteX29" fmla="*/ 378 w 274178"/>
                <a:gd name="connsiteY29" fmla="*/ 102761 h 275166"/>
                <a:gd name="connsiteX30" fmla="*/ 30538 w 274178"/>
                <a:gd name="connsiteY30" fmla="*/ 124774 h 275166"/>
                <a:gd name="connsiteX31" fmla="*/ 30538 w 274178"/>
                <a:gd name="connsiteY31" fmla="*/ 155232 h 275166"/>
                <a:gd name="connsiteX32" fmla="*/ 105133 w 274178"/>
                <a:gd name="connsiteY32" fmla="*/ 56741 h 275166"/>
                <a:gd name="connsiteX33" fmla="*/ 222317 w 274178"/>
                <a:gd name="connsiteY33" fmla="*/ 105930 h 275166"/>
                <a:gd name="connsiteX34" fmla="*/ 173305 w 274178"/>
                <a:gd name="connsiteY34" fmla="*/ 223536 h 275166"/>
                <a:gd name="connsiteX35" fmla="*/ 56121 w 274178"/>
                <a:gd name="connsiteY35" fmla="*/ 174347 h 275166"/>
                <a:gd name="connsiteX36" fmla="*/ 56065 w 274178"/>
                <a:gd name="connsiteY36" fmla="*/ 174209 h 275166"/>
                <a:gd name="connsiteX37" fmla="*/ 105133 w 274178"/>
                <a:gd name="connsiteY37" fmla="*/ 56741 h 27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4178" h="275166">
                  <a:moveTo>
                    <a:pt x="0" y="176486"/>
                  </a:moveTo>
                  <a:lnTo>
                    <a:pt x="15033" y="212448"/>
                  </a:lnTo>
                  <a:lnTo>
                    <a:pt x="51999" y="206565"/>
                  </a:lnTo>
                  <a:cubicBezTo>
                    <a:pt x="58088" y="214620"/>
                    <a:pt x="65246" y="221803"/>
                    <a:pt x="73272" y="227914"/>
                  </a:cubicBezTo>
                  <a:lnTo>
                    <a:pt x="67032" y="265014"/>
                  </a:lnTo>
                  <a:lnTo>
                    <a:pt x="102770" y="280101"/>
                  </a:lnTo>
                  <a:lnTo>
                    <a:pt x="124988" y="249263"/>
                  </a:lnTo>
                  <a:cubicBezTo>
                    <a:pt x="134773" y="250639"/>
                    <a:pt x="144701" y="250639"/>
                    <a:pt x="154486" y="249263"/>
                  </a:cubicBezTo>
                  <a:lnTo>
                    <a:pt x="175758" y="280480"/>
                  </a:lnTo>
                  <a:lnTo>
                    <a:pt x="211685" y="265678"/>
                  </a:lnTo>
                  <a:lnTo>
                    <a:pt x="205540" y="227724"/>
                  </a:lnTo>
                  <a:cubicBezTo>
                    <a:pt x="213329" y="221823"/>
                    <a:pt x="220294" y="214897"/>
                    <a:pt x="226245" y="207134"/>
                  </a:cubicBezTo>
                  <a:lnTo>
                    <a:pt x="264063" y="213586"/>
                  </a:lnTo>
                  <a:lnTo>
                    <a:pt x="279757" y="177720"/>
                  </a:lnTo>
                  <a:lnTo>
                    <a:pt x="248368" y="154852"/>
                  </a:lnTo>
                  <a:cubicBezTo>
                    <a:pt x="249590" y="145404"/>
                    <a:pt x="249590" y="135836"/>
                    <a:pt x="248368" y="126387"/>
                  </a:cubicBezTo>
                  <a:lnTo>
                    <a:pt x="279757" y="103709"/>
                  </a:lnTo>
                  <a:lnTo>
                    <a:pt x="265103" y="67653"/>
                  </a:lnTo>
                  <a:lnTo>
                    <a:pt x="227285" y="73821"/>
                  </a:lnTo>
                  <a:cubicBezTo>
                    <a:pt x="221506" y="66124"/>
                    <a:pt x="214734" y="59232"/>
                    <a:pt x="207147" y="53325"/>
                  </a:cubicBezTo>
                  <a:lnTo>
                    <a:pt x="213576" y="15371"/>
                  </a:lnTo>
                  <a:lnTo>
                    <a:pt x="177838" y="285"/>
                  </a:lnTo>
                  <a:lnTo>
                    <a:pt x="154958" y="31027"/>
                  </a:lnTo>
                  <a:cubicBezTo>
                    <a:pt x="145234" y="29698"/>
                    <a:pt x="135374" y="29698"/>
                    <a:pt x="125650" y="31027"/>
                  </a:cubicBezTo>
                  <a:lnTo>
                    <a:pt x="103621" y="0"/>
                  </a:lnTo>
                  <a:lnTo>
                    <a:pt x="67788" y="14707"/>
                  </a:lnTo>
                  <a:lnTo>
                    <a:pt x="73650" y="51997"/>
                  </a:lnTo>
                  <a:cubicBezTo>
                    <a:pt x="65601" y="58005"/>
                    <a:pt x="58412" y="65092"/>
                    <a:pt x="52283" y="73061"/>
                  </a:cubicBezTo>
                  <a:lnTo>
                    <a:pt x="15033" y="66514"/>
                  </a:lnTo>
                  <a:lnTo>
                    <a:pt x="378" y="102761"/>
                  </a:lnTo>
                  <a:lnTo>
                    <a:pt x="30538" y="124774"/>
                  </a:lnTo>
                  <a:cubicBezTo>
                    <a:pt x="29119" y="134877"/>
                    <a:pt x="29119" y="145129"/>
                    <a:pt x="30538" y="155232"/>
                  </a:cubicBezTo>
                  <a:close/>
                  <a:moveTo>
                    <a:pt x="105133" y="56741"/>
                  </a:moveTo>
                  <a:cubicBezTo>
                    <a:pt x="151027" y="37848"/>
                    <a:pt x="203492" y="59871"/>
                    <a:pt x="222317" y="105930"/>
                  </a:cubicBezTo>
                  <a:cubicBezTo>
                    <a:pt x="241143" y="151989"/>
                    <a:pt x="219199" y="204643"/>
                    <a:pt x="173305" y="223536"/>
                  </a:cubicBezTo>
                  <a:cubicBezTo>
                    <a:pt x="127412" y="242429"/>
                    <a:pt x="74946" y="220406"/>
                    <a:pt x="56121" y="174347"/>
                  </a:cubicBezTo>
                  <a:cubicBezTo>
                    <a:pt x="56102" y="174301"/>
                    <a:pt x="56084" y="174255"/>
                    <a:pt x="56065" y="174209"/>
                  </a:cubicBezTo>
                  <a:cubicBezTo>
                    <a:pt x="37338" y="128173"/>
                    <a:pt x="59293" y="75612"/>
                    <a:pt x="105133" y="56741"/>
                  </a:cubicBezTo>
                  <a:close/>
                </a:path>
              </a:pathLst>
            </a:custGeom>
            <a:grpFill/>
            <a:ln w="9419" cap="flat">
              <a:noFill/>
              <a:prstDash val="solid"/>
              <a:miter/>
            </a:ln>
          </p:spPr>
          <p:txBody>
            <a:bodyPr rtlCol="0" anchor="ctr"/>
            <a:lstStyle/>
            <a:p>
              <a:endParaRPr lang="en-US" dirty="0"/>
            </a:p>
          </p:txBody>
        </p:sp>
        <p:sp>
          <p:nvSpPr>
            <p:cNvPr id="15" name="Freeform 812">
              <a:extLst>
                <a:ext uri="{FF2B5EF4-FFF2-40B4-BE49-F238E27FC236}">
                  <a16:creationId xmlns:a16="http://schemas.microsoft.com/office/drawing/2014/main" id="{E7D879F6-C01C-5009-BA69-33258BF9BFE6}"/>
                </a:ext>
              </a:extLst>
            </p:cNvPr>
            <p:cNvSpPr/>
            <p:nvPr/>
          </p:nvSpPr>
          <p:spPr>
            <a:xfrm>
              <a:off x="6347394" y="3262951"/>
              <a:ext cx="66181" cy="85397"/>
            </a:xfrm>
            <a:custGeom>
              <a:avLst/>
              <a:gdLst>
                <a:gd name="connsiteX0" fmla="*/ 0 w 66181"/>
                <a:gd name="connsiteY0" fmla="*/ 93746 h 85396"/>
                <a:gd name="connsiteX1" fmla="*/ 0 w 66181"/>
                <a:gd name="connsiteY1" fmla="*/ 0 h 85396"/>
                <a:gd name="connsiteX2" fmla="*/ 70530 w 66181"/>
                <a:gd name="connsiteY2" fmla="*/ 0 h 85396"/>
                <a:gd name="connsiteX3" fmla="*/ 70530 w 66181"/>
                <a:gd name="connsiteY3" fmla="*/ 18408 h 85396"/>
                <a:gd name="connsiteX4" fmla="*/ 20422 w 66181"/>
                <a:gd name="connsiteY4" fmla="*/ 18408 h 85396"/>
                <a:gd name="connsiteX5" fmla="*/ 20422 w 66181"/>
                <a:gd name="connsiteY5" fmla="*/ 37385 h 85396"/>
                <a:gd name="connsiteX6" fmla="*/ 64574 w 66181"/>
                <a:gd name="connsiteY6" fmla="*/ 37385 h 85396"/>
                <a:gd name="connsiteX7" fmla="*/ 64574 w 66181"/>
                <a:gd name="connsiteY7" fmla="*/ 55792 h 85396"/>
                <a:gd name="connsiteX8" fmla="*/ 20422 w 66181"/>
                <a:gd name="connsiteY8" fmla="*/ 55792 h 85396"/>
                <a:gd name="connsiteX9" fmla="*/ 20422 w 66181"/>
                <a:gd name="connsiteY9" fmla="*/ 75434 h 85396"/>
                <a:gd name="connsiteX10" fmla="*/ 71192 w 66181"/>
                <a:gd name="connsiteY10" fmla="*/ 75434 h 85396"/>
                <a:gd name="connsiteX11" fmla="*/ 71192 w 66181"/>
                <a:gd name="connsiteY11" fmla="*/ 93841 h 85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181" h="85396">
                  <a:moveTo>
                    <a:pt x="0" y="93746"/>
                  </a:moveTo>
                  <a:lnTo>
                    <a:pt x="0" y="0"/>
                  </a:lnTo>
                  <a:lnTo>
                    <a:pt x="70530" y="0"/>
                  </a:lnTo>
                  <a:lnTo>
                    <a:pt x="70530" y="18408"/>
                  </a:lnTo>
                  <a:lnTo>
                    <a:pt x="20422" y="18408"/>
                  </a:lnTo>
                  <a:lnTo>
                    <a:pt x="20422" y="37385"/>
                  </a:lnTo>
                  <a:lnTo>
                    <a:pt x="64574" y="37385"/>
                  </a:lnTo>
                  <a:lnTo>
                    <a:pt x="64574" y="55792"/>
                  </a:lnTo>
                  <a:lnTo>
                    <a:pt x="20422" y="55792"/>
                  </a:lnTo>
                  <a:lnTo>
                    <a:pt x="20422" y="75434"/>
                  </a:lnTo>
                  <a:lnTo>
                    <a:pt x="71192" y="75434"/>
                  </a:lnTo>
                  <a:lnTo>
                    <a:pt x="71192" y="93841"/>
                  </a:lnTo>
                  <a:close/>
                </a:path>
              </a:pathLst>
            </a:custGeom>
            <a:grpFill/>
            <a:ln w="9419" cap="flat">
              <a:noFill/>
              <a:prstDash val="solid"/>
              <a:miter/>
            </a:ln>
          </p:spPr>
          <p:txBody>
            <a:bodyPr rtlCol="0" anchor="ctr"/>
            <a:lstStyle/>
            <a:p>
              <a:endParaRPr lang="en-US" dirty="0"/>
            </a:p>
          </p:txBody>
        </p:sp>
        <p:sp>
          <p:nvSpPr>
            <p:cNvPr id="16" name="Freeform 813">
              <a:extLst>
                <a:ext uri="{FF2B5EF4-FFF2-40B4-BE49-F238E27FC236}">
                  <a16:creationId xmlns:a16="http://schemas.microsoft.com/office/drawing/2014/main" id="{F1C6CE71-B03D-DCDA-2000-A595D044B7E6}"/>
                </a:ext>
              </a:extLst>
            </p:cNvPr>
            <p:cNvSpPr/>
            <p:nvPr/>
          </p:nvSpPr>
          <p:spPr>
            <a:xfrm>
              <a:off x="6027927" y="3129501"/>
              <a:ext cx="141817" cy="132839"/>
            </a:xfrm>
            <a:custGeom>
              <a:avLst/>
              <a:gdLst>
                <a:gd name="connsiteX0" fmla="*/ 70815 w 141816"/>
                <a:gd name="connsiteY0" fmla="*/ 138479 h 132839"/>
                <a:gd name="connsiteX1" fmla="*/ 41 w 141816"/>
                <a:gd name="connsiteY1" fmla="*/ 72196 h 132839"/>
                <a:gd name="connsiteX2" fmla="*/ 1 w 141816"/>
                <a:gd name="connsiteY2" fmla="*/ 69498 h 132839"/>
                <a:gd name="connsiteX3" fmla="*/ 1 w 141816"/>
                <a:gd name="connsiteY3" fmla="*/ 69498 h 132839"/>
                <a:gd name="connsiteX4" fmla="*/ 69179 w 141816"/>
                <a:gd name="connsiteY4" fmla="*/ 13 h 132839"/>
                <a:gd name="connsiteX5" fmla="*/ 71193 w 141816"/>
                <a:gd name="connsiteY5" fmla="*/ 42 h 132839"/>
                <a:gd name="connsiteX6" fmla="*/ 142061 w 141816"/>
                <a:gd name="connsiteY6" fmla="*/ 66420 h 132839"/>
                <a:gd name="connsiteX7" fmla="*/ 142101 w 141816"/>
                <a:gd name="connsiteY7" fmla="*/ 69118 h 132839"/>
                <a:gd name="connsiteX8" fmla="*/ 142101 w 141816"/>
                <a:gd name="connsiteY8" fmla="*/ 69118 h 132839"/>
                <a:gd name="connsiteX9" fmla="*/ 73023 w 141816"/>
                <a:gd name="connsiteY9" fmla="*/ 138513 h 132839"/>
                <a:gd name="connsiteX10" fmla="*/ 70815 w 141816"/>
                <a:gd name="connsiteY10" fmla="*/ 138479 h 132839"/>
                <a:gd name="connsiteX11" fmla="*/ 111280 w 141816"/>
                <a:gd name="connsiteY11" fmla="*/ 69118 h 132839"/>
                <a:gd name="connsiteX12" fmla="*/ 72261 w 141816"/>
                <a:gd name="connsiteY12" fmla="*/ 26922 h 132839"/>
                <a:gd name="connsiteX13" fmla="*/ 70815 w 141816"/>
                <a:gd name="connsiteY13" fmla="*/ 26894 h 132839"/>
                <a:gd name="connsiteX14" fmla="*/ 30692 w 141816"/>
                <a:gd name="connsiteY14" fmla="*/ 66899 h 132839"/>
                <a:gd name="connsiteX15" fmla="*/ 30728 w 141816"/>
                <a:gd name="connsiteY15" fmla="*/ 68739 h 132839"/>
                <a:gd name="connsiteX16" fmla="*/ 30728 w 141816"/>
                <a:gd name="connsiteY16" fmla="*/ 68739 h 132839"/>
                <a:gd name="connsiteX17" fmla="*/ 70036 w 141816"/>
                <a:gd name="connsiteY17" fmla="*/ 110846 h 132839"/>
                <a:gd name="connsiteX18" fmla="*/ 71193 w 141816"/>
                <a:gd name="connsiteY18" fmla="*/ 110867 h 132839"/>
                <a:gd name="connsiteX19" fmla="*/ 111315 w 141816"/>
                <a:gd name="connsiteY19" fmla="*/ 71053 h 132839"/>
                <a:gd name="connsiteX20" fmla="*/ 111280 w 141816"/>
                <a:gd name="connsiteY20" fmla="*/ 69118 h 13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816" h="132839">
                  <a:moveTo>
                    <a:pt x="70815" y="138479"/>
                  </a:moveTo>
                  <a:cubicBezTo>
                    <a:pt x="33033" y="139790"/>
                    <a:pt x="1347" y="110114"/>
                    <a:pt x="41" y="72196"/>
                  </a:cubicBezTo>
                  <a:cubicBezTo>
                    <a:pt x="10" y="71297"/>
                    <a:pt x="-3" y="70397"/>
                    <a:pt x="1" y="69498"/>
                  </a:cubicBezTo>
                  <a:lnTo>
                    <a:pt x="1" y="69498"/>
                  </a:lnTo>
                  <a:cubicBezTo>
                    <a:pt x="-15" y="31138"/>
                    <a:pt x="30957" y="29"/>
                    <a:pt x="69179" y="13"/>
                  </a:cubicBezTo>
                  <a:cubicBezTo>
                    <a:pt x="69850" y="13"/>
                    <a:pt x="70522" y="22"/>
                    <a:pt x="71193" y="42"/>
                  </a:cubicBezTo>
                  <a:cubicBezTo>
                    <a:pt x="109026" y="-1269"/>
                    <a:pt x="140755" y="28450"/>
                    <a:pt x="142061" y="66420"/>
                  </a:cubicBezTo>
                  <a:cubicBezTo>
                    <a:pt x="142092" y="67319"/>
                    <a:pt x="142105" y="68218"/>
                    <a:pt x="142101" y="69118"/>
                  </a:cubicBezTo>
                  <a:lnTo>
                    <a:pt x="142101" y="69118"/>
                  </a:lnTo>
                  <a:cubicBezTo>
                    <a:pt x="142120" y="107425"/>
                    <a:pt x="111193" y="138494"/>
                    <a:pt x="73023" y="138513"/>
                  </a:cubicBezTo>
                  <a:cubicBezTo>
                    <a:pt x="72287" y="138514"/>
                    <a:pt x="71551" y="138502"/>
                    <a:pt x="70815" y="138479"/>
                  </a:cubicBezTo>
                  <a:close/>
                  <a:moveTo>
                    <a:pt x="111280" y="69118"/>
                  </a:moveTo>
                  <a:cubicBezTo>
                    <a:pt x="112115" y="46653"/>
                    <a:pt x="94646" y="27761"/>
                    <a:pt x="72261" y="26922"/>
                  </a:cubicBezTo>
                  <a:cubicBezTo>
                    <a:pt x="71779" y="26904"/>
                    <a:pt x="71297" y="26895"/>
                    <a:pt x="70815" y="26894"/>
                  </a:cubicBezTo>
                  <a:cubicBezTo>
                    <a:pt x="48727" y="26822"/>
                    <a:pt x="30764" y="44733"/>
                    <a:pt x="30692" y="66899"/>
                  </a:cubicBezTo>
                  <a:cubicBezTo>
                    <a:pt x="30690" y="67512"/>
                    <a:pt x="30702" y="68126"/>
                    <a:pt x="30728" y="68739"/>
                  </a:cubicBezTo>
                  <a:lnTo>
                    <a:pt x="30728" y="68739"/>
                  </a:lnTo>
                  <a:cubicBezTo>
                    <a:pt x="29996" y="91260"/>
                    <a:pt x="47596" y="110112"/>
                    <a:pt x="70036" y="110846"/>
                  </a:cubicBezTo>
                  <a:cubicBezTo>
                    <a:pt x="70422" y="110859"/>
                    <a:pt x="70807" y="110866"/>
                    <a:pt x="71193" y="110867"/>
                  </a:cubicBezTo>
                  <a:cubicBezTo>
                    <a:pt x="93227" y="110992"/>
                    <a:pt x="111191" y="93167"/>
                    <a:pt x="111315" y="71053"/>
                  </a:cubicBezTo>
                  <a:cubicBezTo>
                    <a:pt x="111319" y="70408"/>
                    <a:pt x="111307" y="69763"/>
                    <a:pt x="111280" y="69118"/>
                  </a:cubicBezTo>
                  <a:close/>
                </a:path>
              </a:pathLst>
            </a:custGeom>
            <a:grpFill/>
            <a:ln w="9419"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065766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2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2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2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9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3" grpId="0" animBg="1"/>
      <p:bldP spid="74" grpId="0" animBg="1"/>
      <p:bldP spid="76" grpId="0"/>
      <p:bldP spid="78" grpId="0" animBg="1"/>
      <p:bldP spid="80" grpId="0" animBg="1"/>
      <p:bldP spid="82" grpId="0"/>
      <p:bldP spid="84" grpId="0" animBg="1"/>
      <p:bldP spid="85" grpId="0" animBg="1"/>
      <p:bldP spid="87" grpId="0"/>
      <p:bldP spid="88" grpId="0"/>
      <p:bldP spid="89" grpId="0" animBg="1"/>
      <p:bldP spid="93" grpId="0"/>
      <p:bldP spid="94" grpId="0"/>
      <p:bldP spid="95" grpId="0" animBg="1"/>
      <p:bldP spid="98" grpId="0"/>
      <p:bldP spid="99" grpId="0"/>
      <p:bldP spid="100" grpId="0"/>
      <p:bldP spid="101" grpId="0"/>
      <p:bldP spid="102" grpId="0" animBg="1"/>
      <p:bldP spid="109" grpId="0" animBg="1"/>
      <p:bldP spid="110" grpId="0" animBg="1"/>
      <p:bldP spid="113" grpId="0"/>
      <p:bldP spid="114" grpId="0"/>
      <p:bldP spid="116" grpId="0" animBg="1"/>
      <p:bldP spid="123" grpId="0"/>
      <p:bldP spid="1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5CA7A1A-10AD-1DA7-61FF-EB086F39F2F0}"/>
              </a:ext>
            </a:extLst>
          </p:cNvPr>
          <p:cNvSpPr/>
          <p:nvPr/>
        </p:nvSpPr>
        <p:spPr>
          <a:xfrm>
            <a:off x="7033114" y="1940398"/>
            <a:ext cx="4754880" cy="3657600"/>
          </a:xfrm>
          <a:prstGeom prst="rect">
            <a:avLst/>
          </a:prstGeom>
          <a:solidFill>
            <a:schemeClr val="accent3">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9" name="Rectangle 28">
            <a:extLst>
              <a:ext uri="{FF2B5EF4-FFF2-40B4-BE49-F238E27FC236}">
                <a16:creationId xmlns:a16="http://schemas.microsoft.com/office/drawing/2014/main" id="{A1362ADB-7FE6-A2BD-075D-EC7DEA29E498}"/>
              </a:ext>
            </a:extLst>
          </p:cNvPr>
          <p:cNvSpPr/>
          <p:nvPr/>
        </p:nvSpPr>
        <p:spPr>
          <a:xfrm>
            <a:off x="438911" y="1940398"/>
            <a:ext cx="4754880" cy="3657600"/>
          </a:xfrm>
          <a:prstGeom prst="rect">
            <a:avLst/>
          </a:prstGeom>
          <a:solidFill>
            <a:schemeClr val="accent4">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 name="Slide Number Placeholder 1">
            <a:extLst>
              <a:ext uri="{FF2B5EF4-FFF2-40B4-BE49-F238E27FC236}">
                <a16:creationId xmlns:a16="http://schemas.microsoft.com/office/drawing/2014/main" id="{F1CBFB89-B475-4D3C-B4C6-7E55F1D0CD24}"/>
              </a:ext>
            </a:extLst>
          </p:cNvPr>
          <p:cNvSpPr>
            <a:spLocks noGrp="1"/>
          </p:cNvSpPr>
          <p:nvPr>
            <p:ph type="sldNum" sz="quarter" idx="4"/>
          </p:nvPr>
        </p:nvSpPr>
        <p:spPr>
          <a:xfrm>
            <a:off x="11316230" y="6478890"/>
            <a:ext cx="411480" cy="384048"/>
          </a:xfrm>
        </p:spPr>
        <p:txBody>
          <a:bodyPr/>
          <a:lstStyle/>
          <a:p>
            <a:fld id="{9AA6D16A-0A68-8445-85DB-A0BE8CCB51C7}" type="slidenum">
              <a:rPr lang="en-US" smtClean="0"/>
              <a:pPr/>
              <a:t>17</a:t>
            </a:fld>
            <a:endParaRPr lang="en-US" dirty="0"/>
          </a:p>
        </p:txBody>
      </p:sp>
      <p:sp>
        <p:nvSpPr>
          <p:cNvPr id="3" name="Title 2">
            <a:extLst>
              <a:ext uri="{FF2B5EF4-FFF2-40B4-BE49-F238E27FC236}">
                <a16:creationId xmlns:a16="http://schemas.microsoft.com/office/drawing/2014/main" id="{1846BD13-9BA0-4C30-8527-5465D9D40133}"/>
              </a:ext>
            </a:extLst>
          </p:cNvPr>
          <p:cNvSpPr>
            <a:spLocks noGrp="1"/>
          </p:cNvSpPr>
          <p:nvPr>
            <p:ph type="title"/>
          </p:nvPr>
        </p:nvSpPr>
        <p:spPr>
          <a:xfrm>
            <a:off x="438912" y="475488"/>
            <a:ext cx="11311128" cy="457200"/>
          </a:xfrm>
        </p:spPr>
        <p:txBody>
          <a:bodyPr>
            <a:normAutofit fontScale="90000"/>
          </a:bodyPr>
          <a:lstStyle/>
          <a:p>
            <a:r>
              <a:rPr lang="en-US" dirty="0"/>
              <a:t>Procurement Service Center (Tier 1 and Tier 2)</a:t>
            </a:r>
          </a:p>
        </p:txBody>
      </p:sp>
      <p:sp>
        <p:nvSpPr>
          <p:cNvPr id="4" name="Text Placeholder 3">
            <a:extLst>
              <a:ext uri="{FF2B5EF4-FFF2-40B4-BE49-F238E27FC236}">
                <a16:creationId xmlns:a16="http://schemas.microsoft.com/office/drawing/2014/main" id="{038B6320-0D7C-461B-A637-9F5AF3F36A43}"/>
              </a:ext>
            </a:extLst>
          </p:cNvPr>
          <p:cNvSpPr>
            <a:spLocks noGrp="1"/>
          </p:cNvSpPr>
          <p:nvPr>
            <p:ph type="body" sz="quarter" idx="10"/>
          </p:nvPr>
        </p:nvSpPr>
        <p:spPr>
          <a:xfrm>
            <a:off x="438912" y="155448"/>
            <a:ext cx="11311128" cy="338328"/>
          </a:xfrm>
        </p:spPr>
        <p:txBody>
          <a:bodyPr/>
          <a:lstStyle/>
          <a:p>
            <a:r>
              <a:rPr lang="en-US" dirty="0"/>
              <a:t>Leading Practice Procurement Service Delivery Model</a:t>
            </a:r>
          </a:p>
        </p:txBody>
      </p:sp>
      <p:sp>
        <p:nvSpPr>
          <p:cNvPr id="7" name="TextBox 36">
            <a:extLst>
              <a:ext uri="{FF2B5EF4-FFF2-40B4-BE49-F238E27FC236}">
                <a16:creationId xmlns:a16="http://schemas.microsoft.com/office/drawing/2014/main" id="{FC61CF0C-2442-C3EA-1AE9-7044519DDB20}"/>
              </a:ext>
            </a:extLst>
          </p:cNvPr>
          <p:cNvSpPr txBox="1">
            <a:spLocks noChangeArrowheads="1"/>
          </p:cNvSpPr>
          <p:nvPr/>
        </p:nvSpPr>
        <p:spPr bwMode="auto">
          <a:xfrm>
            <a:off x="604063" y="3197732"/>
            <a:ext cx="1944121"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itchFamily="34" charset="0"/>
                <a:ea typeface="ＭＳ Ｐゴシック" pitchFamily="34" charset="-128"/>
              </a:defRPr>
            </a:lvl1pPr>
            <a:lvl2pPr marL="742950" indent="-285750" eaLnBrk="0" hangingPunct="0">
              <a:defRPr sz="2000">
                <a:solidFill>
                  <a:schemeClr val="tx1"/>
                </a:solidFill>
                <a:latin typeface="Arial" pitchFamily="34" charset="0"/>
                <a:ea typeface="ＭＳ Ｐゴシック" pitchFamily="34" charset="-128"/>
              </a:defRPr>
            </a:lvl2pPr>
            <a:lvl3pPr marL="1143000" indent="-228600" eaLnBrk="0" hangingPunct="0">
              <a:defRPr sz="2000">
                <a:solidFill>
                  <a:schemeClr val="tx1"/>
                </a:solidFill>
                <a:latin typeface="Arial" pitchFamily="34" charset="0"/>
                <a:ea typeface="ＭＳ Ｐゴシック" pitchFamily="34" charset="-128"/>
              </a:defRPr>
            </a:lvl3pPr>
            <a:lvl4pPr marL="1600200" indent="-228600" eaLnBrk="0" hangingPunct="0">
              <a:defRPr sz="2000">
                <a:solidFill>
                  <a:schemeClr val="tx1"/>
                </a:solidFill>
                <a:latin typeface="Arial" pitchFamily="34" charset="0"/>
                <a:ea typeface="ＭＳ Ｐゴシック" pitchFamily="34" charset="-128"/>
              </a:defRPr>
            </a:lvl4pPr>
            <a:lvl5pPr marL="2057400" indent="-228600" eaLnBrk="0" hangingPunct="0">
              <a:defRPr sz="2000">
                <a:solidFill>
                  <a:schemeClr val="tx1"/>
                </a:solidFill>
                <a:latin typeface="Arial" pitchFamily="34" charset="0"/>
                <a:ea typeface="ＭＳ Ｐゴシック" pitchFamily="34" charset="-128"/>
              </a:defRPr>
            </a:lvl5pPr>
            <a:lvl6pPr marL="25146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6pPr>
            <a:lvl7pPr marL="29718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7pPr>
            <a:lvl8pPr marL="34290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8pPr>
            <a:lvl9pPr marL="38862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9pPr>
          </a:lstStyle>
          <a:p>
            <a:pPr algn="ctr" defTabSz="921005" eaLnBrk="1" hangingPunct="1"/>
            <a:r>
              <a:rPr lang="en-US" sz="1600" b="1" dirty="0">
                <a:solidFill>
                  <a:srgbClr val="373737"/>
                </a:solidFill>
                <a:latin typeface="Noto Sans" panose="020B0502040504020204" pitchFamily="34" charset="0"/>
                <a:cs typeface="Noto Sans" panose="020B0502040504020204" pitchFamily="34" charset="0"/>
              </a:rPr>
              <a:t>Issue</a:t>
            </a:r>
            <a:br>
              <a:rPr lang="en-US" sz="1600" b="1" dirty="0">
                <a:solidFill>
                  <a:srgbClr val="373737"/>
                </a:solidFill>
                <a:latin typeface="Noto Sans" panose="020B0502040504020204" pitchFamily="34" charset="0"/>
                <a:cs typeface="Noto Sans" panose="020B0502040504020204" pitchFamily="34" charset="0"/>
              </a:rPr>
            </a:br>
            <a:r>
              <a:rPr lang="en-US" sz="1600" b="1" dirty="0">
                <a:solidFill>
                  <a:srgbClr val="373737"/>
                </a:solidFill>
                <a:latin typeface="Noto Sans" panose="020B0502040504020204" pitchFamily="34" charset="0"/>
                <a:cs typeface="Noto Sans" panose="020B0502040504020204" pitchFamily="34" charset="0"/>
              </a:rPr>
              <a:t>Resolution</a:t>
            </a:r>
          </a:p>
        </p:txBody>
      </p:sp>
      <p:sp>
        <p:nvSpPr>
          <p:cNvPr id="8" name="TextBox 37">
            <a:extLst>
              <a:ext uri="{FF2B5EF4-FFF2-40B4-BE49-F238E27FC236}">
                <a16:creationId xmlns:a16="http://schemas.microsoft.com/office/drawing/2014/main" id="{A5C06CD0-4D2B-F001-E6AD-FE36F61D0505}"/>
              </a:ext>
            </a:extLst>
          </p:cNvPr>
          <p:cNvSpPr txBox="1">
            <a:spLocks noChangeArrowheads="1"/>
          </p:cNvSpPr>
          <p:nvPr/>
        </p:nvSpPr>
        <p:spPr bwMode="auto">
          <a:xfrm>
            <a:off x="810633" y="4922888"/>
            <a:ext cx="153098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itchFamily="34" charset="0"/>
                <a:ea typeface="ＭＳ Ｐゴシック" pitchFamily="34" charset="-128"/>
              </a:defRPr>
            </a:lvl1pPr>
            <a:lvl2pPr marL="742950" indent="-285750" eaLnBrk="0" hangingPunct="0">
              <a:defRPr sz="2000">
                <a:solidFill>
                  <a:schemeClr val="tx1"/>
                </a:solidFill>
                <a:latin typeface="Arial" pitchFamily="34" charset="0"/>
                <a:ea typeface="ＭＳ Ｐゴシック" pitchFamily="34" charset="-128"/>
              </a:defRPr>
            </a:lvl2pPr>
            <a:lvl3pPr marL="1143000" indent="-228600" eaLnBrk="0" hangingPunct="0">
              <a:defRPr sz="2000">
                <a:solidFill>
                  <a:schemeClr val="tx1"/>
                </a:solidFill>
                <a:latin typeface="Arial" pitchFamily="34" charset="0"/>
                <a:ea typeface="ＭＳ Ｐゴシック" pitchFamily="34" charset="-128"/>
              </a:defRPr>
            </a:lvl3pPr>
            <a:lvl4pPr marL="1600200" indent="-228600" eaLnBrk="0" hangingPunct="0">
              <a:defRPr sz="2000">
                <a:solidFill>
                  <a:schemeClr val="tx1"/>
                </a:solidFill>
                <a:latin typeface="Arial" pitchFamily="34" charset="0"/>
                <a:ea typeface="ＭＳ Ｐゴシック" pitchFamily="34" charset="-128"/>
              </a:defRPr>
            </a:lvl4pPr>
            <a:lvl5pPr marL="2057400" indent="-228600" eaLnBrk="0" hangingPunct="0">
              <a:defRPr sz="2000">
                <a:solidFill>
                  <a:schemeClr val="tx1"/>
                </a:solidFill>
                <a:latin typeface="Arial" pitchFamily="34" charset="0"/>
                <a:ea typeface="ＭＳ Ｐゴシック" pitchFamily="34" charset="-128"/>
              </a:defRPr>
            </a:lvl5pPr>
            <a:lvl6pPr marL="25146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6pPr>
            <a:lvl7pPr marL="29718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7pPr>
            <a:lvl8pPr marL="34290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8pPr>
            <a:lvl9pPr marL="38862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9pPr>
          </a:lstStyle>
          <a:p>
            <a:pPr algn="ctr" defTabSz="921005" eaLnBrk="1" hangingPunct="1"/>
            <a:r>
              <a:rPr lang="en-US" sz="1600" b="1" dirty="0">
                <a:solidFill>
                  <a:srgbClr val="373737"/>
                </a:solidFill>
                <a:latin typeface="Noto Sans" panose="020B0502040504020204" pitchFamily="34" charset="0"/>
                <a:cs typeface="Noto Sans" panose="020B0502040504020204" pitchFamily="34" charset="0"/>
              </a:rPr>
              <a:t>Transaction/</a:t>
            </a:r>
            <a:br>
              <a:rPr lang="en-US" sz="1600" b="1" dirty="0">
                <a:solidFill>
                  <a:srgbClr val="373737"/>
                </a:solidFill>
                <a:latin typeface="Noto Sans" panose="020B0502040504020204" pitchFamily="34" charset="0"/>
                <a:cs typeface="Noto Sans" panose="020B0502040504020204" pitchFamily="34" charset="0"/>
              </a:rPr>
            </a:br>
            <a:r>
              <a:rPr lang="en-US" sz="1600" b="1" dirty="0">
                <a:solidFill>
                  <a:srgbClr val="373737"/>
                </a:solidFill>
                <a:latin typeface="Noto Sans" panose="020B0502040504020204" pitchFamily="34" charset="0"/>
                <a:cs typeface="Noto Sans" panose="020B0502040504020204" pitchFamily="34" charset="0"/>
              </a:rPr>
              <a:t>Work Auth</a:t>
            </a:r>
          </a:p>
        </p:txBody>
      </p:sp>
      <p:pic>
        <p:nvPicPr>
          <p:cNvPr id="9" name="Graphic 8">
            <a:extLst>
              <a:ext uri="{FF2B5EF4-FFF2-40B4-BE49-F238E27FC236}">
                <a16:creationId xmlns:a16="http://schemas.microsoft.com/office/drawing/2014/main" id="{D731B25E-E76C-68D4-C516-ED2D3D3A5D9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405760" y="2416639"/>
            <a:ext cx="914325" cy="601200"/>
          </a:xfrm>
          <a:prstGeom prst="rect">
            <a:avLst/>
          </a:prstGeom>
        </p:spPr>
      </p:pic>
      <p:sp>
        <p:nvSpPr>
          <p:cNvPr id="10" name="TextBox 36">
            <a:extLst>
              <a:ext uri="{FF2B5EF4-FFF2-40B4-BE49-F238E27FC236}">
                <a16:creationId xmlns:a16="http://schemas.microsoft.com/office/drawing/2014/main" id="{EE9568D0-B012-E9D3-F3EA-3C165E1D6FB8}"/>
              </a:ext>
            </a:extLst>
          </p:cNvPr>
          <p:cNvSpPr txBox="1">
            <a:spLocks noChangeArrowheads="1"/>
          </p:cNvSpPr>
          <p:nvPr/>
        </p:nvSpPr>
        <p:spPr bwMode="auto">
          <a:xfrm>
            <a:off x="7035000" y="3191382"/>
            <a:ext cx="180420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itchFamily="34" charset="0"/>
                <a:ea typeface="ＭＳ Ｐゴシック" pitchFamily="34" charset="-128"/>
              </a:defRPr>
            </a:lvl1pPr>
            <a:lvl2pPr marL="742950" indent="-285750" eaLnBrk="0" hangingPunct="0">
              <a:defRPr sz="2000">
                <a:solidFill>
                  <a:schemeClr val="tx1"/>
                </a:solidFill>
                <a:latin typeface="Arial" pitchFamily="34" charset="0"/>
                <a:ea typeface="ＭＳ Ｐゴシック" pitchFamily="34" charset="-128"/>
              </a:defRPr>
            </a:lvl2pPr>
            <a:lvl3pPr marL="1143000" indent="-228600" eaLnBrk="0" hangingPunct="0">
              <a:defRPr sz="2000">
                <a:solidFill>
                  <a:schemeClr val="tx1"/>
                </a:solidFill>
                <a:latin typeface="Arial" pitchFamily="34" charset="0"/>
                <a:ea typeface="ＭＳ Ｐゴシック" pitchFamily="34" charset="-128"/>
              </a:defRPr>
            </a:lvl3pPr>
            <a:lvl4pPr marL="1600200" indent="-228600" eaLnBrk="0" hangingPunct="0">
              <a:defRPr sz="2000">
                <a:solidFill>
                  <a:schemeClr val="tx1"/>
                </a:solidFill>
                <a:latin typeface="Arial" pitchFamily="34" charset="0"/>
                <a:ea typeface="ＭＳ Ｐゴシック" pitchFamily="34" charset="-128"/>
              </a:defRPr>
            </a:lvl4pPr>
            <a:lvl5pPr marL="2057400" indent="-228600" eaLnBrk="0" hangingPunct="0">
              <a:defRPr sz="2000">
                <a:solidFill>
                  <a:schemeClr val="tx1"/>
                </a:solidFill>
                <a:latin typeface="Arial" pitchFamily="34" charset="0"/>
                <a:ea typeface="ＭＳ Ｐゴシック" pitchFamily="34" charset="-128"/>
              </a:defRPr>
            </a:lvl5pPr>
            <a:lvl6pPr marL="25146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6pPr>
            <a:lvl7pPr marL="29718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7pPr>
            <a:lvl8pPr marL="34290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8pPr>
            <a:lvl9pPr marL="38862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9pPr>
          </a:lstStyle>
          <a:p>
            <a:pPr algn="ctr" defTabSz="921005" eaLnBrk="1" hangingPunct="1"/>
            <a:r>
              <a:rPr lang="en-US" sz="1600" b="1" dirty="0">
                <a:solidFill>
                  <a:srgbClr val="373737"/>
                </a:solidFill>
                <a:latin typeface="Noto Sans" panose="020B0502040504020204" pitchFamily="34" charset="0"/>
                <a:cs typeface="Noto Sans" panose="020B0502040504020204" pitchFamily="34" charset="0"/>
              </a:rPr>
              <a:t>Complex Issue</a:t>
            </a:r>
            <a:br>
              <a:rPr lang="en-US" sz="1600" b="1" dirty="0">
                <a:solidFill>
                  <a:srgbClr val="373737"/>
                </a:solidFill>
                <a:latin typeface="Noto Sans" panose="020B0502040504020204" pitchFamily="34" charset="0"/>
                <a:cs typeface="Noto Sans" panose="020B0502040504020204" pitchFamily="34" charset="0"/>
              </a:rPr>
            </a:br>
            <a:r>
              <a:rPr lang="en-US" sz="1600" b="1" dirty="0">
                <a:solidFill>
                  <a:srgbClr val="373737"/>
                </a:solidFill>
                <a:latin typeface="Noto Sans" panose="020B0502040504020204" pitchFamily="34" charset="0"/>
                <a:cs typeface="Noto Sans" panose="020B0502040504020204" pitchFamily="34" charset="0"/>
              </a:rPr>
              <a:t>Resolution</a:t>
            </a:r>
          </a:p>
        </p:txBody>
      </p:sp>
      <p:sp>
        <p:nvSpPr>
          <p:cNvPr id="11" name="Arrow: Right 10">
            <a:extLst>
              <a:ext uri="{FF2B5EF4-FFF2-40B4-BE49-F238E27FC236}">
                <a16:creationId xmlns:a16="http://schemas.microsoft.com/office/drawing/2014/main" id="{1BC9F4CA-C76D-A602-3C86-BB1C0FF3879F}"/>
              </a:ext>
            </a:extLst>
          </p:cNvPr>
          <p:cNvSpPr/>
          <p:nvPr/>
        </p:nvSpPr>
        <p:spPr>
          <a:xfrm>
            <a:off x="5632216" y="2727719"/>
            <a:ext cx="1005848" cy="355542"/>
          </a:xfrm>
          <a:prstGeom prst="rightArrow">
            <a:avLst/>
          </a:prstGeom>
          <a:solidFill>
            <a:srgbClr val="727273">
              <a:lumMod val="60000"/>
              <a:lumOff val="40000"/>
            </a:srgbClr>
          </a:solidFill>
          <a:ln w="9525" cap="flat" cmpd="sng" algn="ctr">
            <a:noFill/>
            <a:prstDash val="solid"/>
          </a:ln>
          <a:effectLst/>
        </p:spPr>
        <p:txBody>
          <a:bodyPr rtlCol="0" anchor="ctr"/>
          <a:lstStyle/>
          <a:p>
            <a:pPr algn="ctr" defTabSz="921005">
              <a:defRPr/>
            </a:pPr>
            <a:endParaRPr lang="en-US" sz="3627" kern="0" dirty="0">
              <a:solidFill>
                <a:srgbClr val="FFFFFE"/>
              </a:solidFill>
              <a:latin typeface="Noto Sans" panose="020B0502040504020204" pitchFamily="34" charset="0"/>
              <a:cs typeface="Noto Sans" panose="020B0502040504020204" pitchFamily="34" charset="0"/>
            </a:endParaRPr>
          </a:p>
        </p:txBody>
      </p:sp>
      <p:sp>
        <p:nvSpPr>
          <p:cNvPr id="12" name="Shape 2683">
            <a:extLst>
              <a:ext uri="{FF2B5EF4-FFF2-40B4-BE49-F238E27FC236}">
                <a16:creationId xmlns:a16="http://schemas.microsoft.com/office/drawing/2014/main" id="{FA7BBBE4-22FB-B9A6-56EA-526022E2CCA3}"/>
              </a:ext>
            </a:extLst>
          </p:cNvPr>
          <p:cNvSpPr>
            <a:spLocks noChangeAspect="1"/>
          </p:cNvSpPr>
          <p:nvPr/>
        </p:nvSpPr>
        <p:spPr>
          <a:xfrm>
            <a:off x="1324865" y="4182373"/>
            <a:ext cx="502517" cy="690880"/>
          </a:xfrm>
          <a:custGeom>
            <a:avLst/>
            <a:gdLst/>
            <a:ahLst/>
            <a:cxnLst>
              <a:cxn ang="0">
                <a:pos x="wd2" y="hd2"/>
              </a:cxn>
              <a:cxn ang="5400000">
                <a:pos x="wd2" y="hd2"/>
              </a:cxn>
              <a:cxn ang="10800000">
                <a:pos x="wd2" y="hd2"/>
              </a:cxn>
              <a:cxn ang="16200000">
                <a:pos x="wd2" y="hd2"/>
              </a:cxn>
            </a:cxnLst>
            <a:rect l="0" t="0" r="r" b="b"/>
            <a:pathLst>
              <a:path w="21505" h="21528" extrusionOk="0">
                <a:moveTo>
                  <a:pt x="13441" y="9294"/>
                </a:moveTo>
                <a:lnTo>
                  <a:pt x="13441" y="9784"/>
                </a:lnTo>
                <a:lnTo>
                  <a:pt x="1344" y="9784"/>
                </a:lnTo>
                <a:lnTo>
                  <a:pt x="1344" y="9294"/>
                </a:lnTo>
                <a:cubicBezTo>
                  <a:pt x="1344" y="7028"/>
                  <a:pt x="3696" y="5163"/>
                  <a:pt x="6720" y="4919"/>
                </a:cubicBezTo>
                <a:lnTo>
                  <a:pt x="6720" y="9784"/>
                </a:lnTo>
                <a:lnTo>
                  <a:pt x="8065" y="9784"/>
                </a:lnTo>
                <a:lnTo>
                  <a:pt x="8065" y="4919"/>
                </a:lnTo>
                <a:cubicBezTo>
                  <a:pt x="11089" y="5163"/>
                  <a:pt x="13441" y="7028"/>
                  <a:pt x="13441" y="9294"/>
                </a:cubicBezTo>
                <a:moveTo>
                  <a:pt x="13441" y="16145"/>
                </a:moveTo>
                <a:cubicBezTo>
                  <a:pt x="13441" y="18578"/>
                  <a:pt x="10733" y="20549"/>
                  <a:pt x="7393" y="20549"/>
                </a:cubicBezTo>
                <a:cubicBezTo>
                  <a:pt x="4052" y="20549"/>
                  <a:pt x="1344" y="18578"/>
                  <a:pt x="1344" y="16145"/>
                </a:cubicBezTo>
                <a:lnTo>
                  <a:pt x="1344" y="10762"/>
                </a:lnTo>
                <a:lnTo>
                  <a:pt x="13441" y="10762"/>
                </a:lnTo>
                <a:cubicBezTo>
                  <a:pt x="13441" y="10762"/>
                  <a:pt x="13441" y="16145"/>
                  <a:pt x="13441" y="16145"/>
                </a:cubicBezTo>
                <a:close/>
                <a:moveTo>
                  <a:pt x="21134" y="48"/>
                </a:moveTo>
                <a:cubicBezTo>
                  <a:pt x="20801" y="-72"/>
                  <a:pt x="20436" y="41"/>
                  <a:pt x="20232" y="268"/>
                </a:cubicBezTo>
                <a:cubicBezTo>
                  <a:pt x="18723" y="1944"/>
                  <a:pt x="16716" y="3504"/>
                  <a:pt x="13069" y="2006"/>
                </a:cubicBezTo>
                <a:cubicBezTo>
                  <a:pt x="10993" y="1153"/>
                  <a:pt x="9603" y="1431"/>
                  <a:pt x="8642" y="1862"/>
                </a:cubicBezTo>
                <a:cubicBezTo>
                  <a:pt x="7655" y="2307"/>
                  <a:pt x="6969" y="3089"/>
                  <a:pt x="6778" y="3935"/>
                </a:cubicBezTo>
                <a:cubicBezTo>
                  <a:pt x="2984" y="4162"/>
                  <a:pt x="0" y="6473"/>
                  <a:pt x="0" y="9294"/>
                </a:cubicBezTo>
                <a:lnTo>
                  <a:pt x="0" y="16145"/>
                </a:lnTo>
                <a:cubicBezTo>
                  <a:pt x="0" y="19118"/>
                  <a:pt x="3310" y="21528"/>
                  <a:pt x="7393" y="21528"/>
                </a:cubicBezTo>
                <a:cubicBezTo>
                  <a:pt x="11475" y="21528"/>
                  <a:pt x="14785" y="19118"/>
                  <a:pt x="14785" y="16145"/>
                </a:cubicBezTo>
                <a:lnTo>
                  <a:pt x="14785" y="9294"/>
                </a:lnTo>
                <a:cubicBezTo>
                  <a:pt x="14785" y="6507"/>
                  <a:pt x="11875" y="4215"/>
                  <a:pt x="8146" y="3940"/>
                </a:cubicBezTo>
                <a:cubicBezTo>
                  <a:pt x="8301" y="3479"/>
                  <a:pt x="8690" y="2991"/>
                  <a:pt x="9348" y="2695"/>
                </a:cubicBezTo>
                <a:cubicBezTo>
                  <a:pt x="10308" y="2263"/>
                  <a:pt x="10946" y="2328"/>
                  <a:pt x="12468" y="2882"/>
                </a:cubicBezTo>
                <a:cubicBezTo>
                  <a:pt x="15022" y="3811"/>
                  <a:pt x="16657" y="3572"/>
                  <a:pt x="17947" y="3206"/>
                </a:cubicBezTo>
                <a:cubicBezTo>
                  <a:pt x="19526" y="2759"/>
                  <a:pt x="20650" y="1847"/>
                  <a:pt x="21434" y="705"/>
                </a:cubicBezTo>
                <a:cubicBezTo>
                  <a:pt x="21600" y="463"/>
                  <a:pt x="21466" y="170"/>
                  <a:pt x="21134" y="48"/>
                </a:cubicBezTo>
                <a:moveTo>
                  <a:pt x="7393" y="18592"/>
                </a:moveTo>
                <a:cubicBezTo>
                  <a:pt x="8134" y="18592"/>
                  <a:pt x="8737" y="18153"/>
                  <a:pt x="8737" y="17613"/>
                </a:cubicBezTo>
                <a:cubicBezTo>
                  <a:pt x="8737" y="17073"/>
                  <a:pt x="8134" y="16635"/>
                  <a:pt x="7393" y="16635"/>
                </a:cubicBezTo>
                <a:cubicBezTo>
                  <a:pt x="6650" y="16635"/>
                  <a:pt x="6048" y="17073"/>
                  <a:pt x="6048" y="17613"/>
                </a:cubicBezTo>
                <a:cubicBezTo>
                  <a:pt x="6048" y="18153"/>
                  <a:pt x="6650" y="18592"/>
                  <a:pt x="7393" y="18592"/>
                </a:cubicBezTo>
              </a:path>
            </a:pathLst>
          </a:custGeom>
          <a:solidFill>
            <a:srgbClr val="62BB46"/>
          </a:solidFill>
          <a:ln w="12700">
            <a:noFill/>
            <a:miter lim="400000"/>
          </a:ln>
        </p:spPr>
        <p:txBody>
          <a:bodyPr lIns="28779" tIns="28779" rIns="28779" bIns="28779" anchor="ctr"/>
          <a:lstStyle/>
          <a:p>
            <a:pPr defTabSz="34533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67" dirty="0">
              <a:solidFill>
                <a:srgbClr val="FFFFFF"/>
              </a:solidFill>
              <a:effectLst>
                <a:outerShdw blurRad="38100" dist="12700" dir="5400000" rotWithShape="0">
                  <a:srgbClr val="000000">
                    <a:alpha val="50000"/>
                  </a:srgbClr>
                </a:outerShdw>
              </a:effectLst>
              <a:latin typeface="Noto Sans" panose="020B0502040504020204" pitchFamily="34" charset="0"/>
              <a:ea typeface="Gill Sans"/>
              <a:cs typeface="Noto Sans" panose="020B0502040504020204" pitchFamily="34" charset="0"/>
              <a:sym typeface="Gill Sans"/>
            </a:endParaRPr>
          </a:p>
        </p:txBody>
      </p:sp>
      <p:grpSp>
        <p:nvGrpSpPr>
          <p:cNvPr id="14" name="Graphic 314">
            <a:extLst>
              <a:ext uri="{FF2B5EF4-FFF2-40B4-BE49-F238E27FC236}">
                <a16:creationId xmlns:a16="http://schemas.microsoft.com/office/drawing/2014/main" id="{3A3F7295-60A2-CF61-3FB7-9D2551F23AE0}"/>
              </a:ext>
            </a:extLst>
          </p:cNvPr>
          <p:cNvGrpSpPr>
            <a:grpSpLocks noChangeAspect="1"/>
          </p:cNvGrpSpPr>
          <p:nvPr/>
        </p:nvGrpSpPr>
        <p:grpSpPr>
          <a:xfrm>
            <a:off x="7524218" y="4301183"/>
            <a:ext cx="677409" cy="605563"/>
            <a:chOff x="3918313" y="1614736"/>
            <a:chExt cx="317095" cy="283464"/>
          </a:xfrm>
          <a:solidFill>
            <a:srgbClr val="5F6062"/>
          </a:solidFill>
        </p:grpSpPr>
        <p:sp>
          <p:nvSpPr>
            <p:cNvPr id="15" name="Freeform 97">
              <a:extLst>
                <a:ext uri="{FF2B5EF4-FFF2-40B4-BE49-F238E27FC236}">
                  <a16:creationId xmlns:a16="http://schemas.microsoft.com/office/drawing/2014/main" id="{80FFD859-17BC-7919-F781-B4939F3F4153}"/>
                </a:ext>
              </a:extLst>
            </p:cNvPr>
            <p:cNvSpPr/>
            <p:nvPr/>
          </p:nvSpPr>
          <p:spPr>
            <a:xfrm>
              <a:off x="3918176" y="1728698"/>
              <a:ext cx="114012" cy="168643"/>
            </a:xfrm>
            <a:custGeom>
              <a:avLst/>
              <a:gdLst>
                <a:gd name="connsiteX0" fmla="*/ 110585 w 114011"/>
                <a:gd name="connsiteY0" fmla="*/ 103121 h 168643"/>
                <a:gd name="connsiteX1" fmla="*/ 31027 w 114011"/>
                <a:gd name="connsiteY1" fmla="*/ 98851 h 168643"/>
                <a:gd name="connsiteX2" fmla="*/ 14602 w 114011"/>
                <a:gd name="connsiteY2" fmla="*/ 6097 h 168643"/>
                <a:gd name="connsiteX3" fmla="*/ 6485 w 114011"/>
                <a:gd name="connsiteY3" fmla="*/ 83 h 168643"/>
                <a:gd name="connsiteX4" fmla="*/ 6158 w 114011"/>
                <a:gd name="connsiteY4" fmla="*/ 141 h 168643"/>
                <a:gd name="connsiteX5" fmla="*/ 67 w 114011"/>
                <a:gd name="connsiteY5" fmla="*/ 8226 h 168643"/>
                <a:gd name="connsiteX6" fmla="*/ 137 w 114011"/>
                <a:gd name="connsiteY6" fmla="*/ 8645 h 168643"/>
                <a:gd name="connsiteX7" fmla="*/ 17666 w 114011"/>
                <a:gd name="connsiteY7" fmla="*/ 107175 h 168643"/>
                <a:gd name="connsiteX8" fmla="*/ 24471 w 114011"/>
                <a:gd name="connsiteY8" fmla="*/ 113203 h 168643"/>
                <a:gd name="connsiteX9" fmla="*/ 29922 w 114011"/>
                <a:gd name="connsiteY9" fmla="*/ 113526 h 168643"/>
                <a:gd name="connsiteX10" fmla="*/ 29922 w 114011"/>
                <a:gd name="connsiteY10" fmla="*/ 161392 h 168643"/>
                <a:gd name="connsiteX11" fmla="*/ 37208 w 114011"/>
                <a:gd name="connsiteY11" fmla="*/ 168730 h 168643"/>
                <a:gd name="connsiteX12" fmla="*/ 44494 w 114011"/>
                <a:gd name="connsiteY12" fmla="*/ 161392 h 168643"/>
                <a:gd name="connsiteX13" fmla="*/ 44494 w 114011"/>
                <a:gd name="connsiteY13" fmla="*/ 114280 h 168643"/>
                <a:gd name="connsiteX14" fmla="*/ 87712 w 114011"/>
                <a:gd name="connsiteY14" fmla="*/ 116612 h 168643"/>
                <a:gd name="connsiteX15" fmla="*/ 87712 w 114011"/>
                <a:gd name="connsiteY15" fmla="*/ 162325 h 168643"/>
                <a:gd name="connsiteX16" fmla="*/ 94998 w 114011"/>
                <a:gd name="connsiteY16" fmla="*/ 169663 h 168643"/>
                <a:gd name="connsiteX17" fmla="*/ 102284 w 114011"/>
                <a:gd name="connsiteY17" fmla="*/ 162325 h 168643"/>
                <a:gd name="connsiteX18" fmla="*/ 102284 w 114011"/>
                <a:gd name="connsiteY18" fmla="*/ 117402 h 168643"/>
                <a:gd name="connsiteX19" fmla="*/ 109766 w 114011"/>
                <a:gd name="connsiteY19" fmla="*/ 117796 h 168643"/>
                <a:gd name="connsiteX20" fmla="*/ 110158 w 114011"/>
                <a:gd name="connsiteY20" fmla="*/ 117796 h 168643"/>
                <a:gd name="connsiteX21" fmla="*/ 117209 w 114011"/>
                <a:gd name="connsiteY21" fmla="*/ 110194 h 168643"/>
                <a:gd name="connsiteX22" fmla="*/ 110585 w 114011"/>
                <a:gd name="connsiteY22" fmla="*/ 103121 h 16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11" h="168643">
                  <a:moveTo>
                    <a:pt x="110585" y="103121"/>
                  </a:moveTo>
                  <a:lnTo>
                    <a:pt x="31027" y="98851"/>
                  </a:lnTo>
                  <a:lnTo>
                    <a:pt x="14602" y="6097"/>
                  </a:lnTo>
                  <a:cubicBezTo>
                    <a:pt x="14009" y="2179"/>
                    <a:pt x="10375" y="-514"/>
                    <a:pt x="6485" y="83"/>
                  </a:cubicBezTo>
                  <a:cubicBezTo>
                    <a:pt x="6375" y="100"/>
                    <a:pt x="6266" y="119"/>
                    <a:pt x="6158" y="141"/>
                  </a:cubicBezTo>
                  <a:cubicBezTo>
                    <a:pt x="2259" y="680"/>
                    <a:pt x="-468" y="4299"/>
                    <a:pt x="67" y="8226"/>
                  </a:cubicBezTo>
                  <a:cubicBezTo>
                    <a:pt x="86" y="8366"/>
                    <a:pt x="109" y="8506"/>
                    <a:pt x="137" y="8645"/>
                  </a:cubicBezTo>
                  <a:lnTo>
                    <a:pt x="17666" y="107175"/>
                  </a:lnTo>
                  <a:cubicBezTo>
                    <a:pt x="18273" y="110530"/>
                    <a:pt x="21089" y="113026"/>
                    <a:pt x="24471" y="113203"/>
                  </a:cubicBezTo>
                  <a:lnTo>
                    <a:pt x="29922" y="113526"/>
                  </a:lnTo>
                  <a:lnTo>
                    <a:pt x="29922" y="161392"/>
                  </a:lnTo>
                  <a:cubicBezTo>
                    <a:pt x="29922" y="165445"/>
                    <a:pt x="33184" y="168730"/>
                    <a:pt x="37208" y="168730"/>
                  </a:cubicBezTo>
                  <a:cubicBezTo>
                    <a:pt x="41232" y="168730"/>
                    <a:pt x="44494" y="165445"/>
                    <a:pt x="44494" y="161392"/>
                  </a:cubicBezTo>
                  <a:lnTo>
                    <a:pt x="44494" y="114280"/>
                  </a:lnTo>
                  <a:lnTo>
                    <a:pt x="87712" y="116612"/>
                  </a:lnTo>
                  <a:lnTo>
                    <a:pt x="87712" y="162325"/>
                  </a:lnTo>
                  <a:cubicBezTo>
                    <a:pt x="87712" y="166378"/>
                    <a:pt x="90974" y="169663"/>
                    <a:pt x="94998" y="169663"/>
                  </a:cubicBezTo>
                  <a:cubicBezTo>
                    <a:pt x="99022" y="169663"/>
                    <a:pt x="102284" y="166378"/>
                    <a:pt x="102284" y="162325"/>
                  </a:cubicBezTo>
                  <a:lnTo>
                    <a:pt x="102284" y="117402"/>
                  </a:lnTo>
                  <a:lnTo>
                    <a:pt x="109766" y="117796"/>
                  </a:lnTo>
                  <a:lnTo>
                    <a:pt x="110158" y="117796"/>
                  </a:lnTo>
                  <a:cubicBezTo>
                    <a:pt x="114189" y="117658"/>
                    <a:pt x="117346" y="114254"/>
                    <a:pt x="117209" y="110194"/>
                  </a:cubicBezTo>
                  <a:cubicBezTo>
                    <a:pt x="117083" y="106494"/>
                    <a:pt x="114246" y="103464"/>
                    <a:pt x="110585" y="103121"/>
                  </a:cubicBezTo>
                  <a:close/>
                </a:path>
              </a:pathLst>
            </a:custGeom>
            <a:grpFill/>
            <a:ln w="3532" cap="flat">
              <a:noFill/>
              <a:prstDash val="solid"/>
              <a:miter/>
            </a:ln>
          </p:spPr>
          <p:txBody>
            <a:bodyPr rtlCol="0" anchor="ctr"/>
            <a:lstStyle/>
            <a:p>
              <a:endParaRPr lang="en-US" dirty="0">
                <a:latin typeface="Noto Sans" panose="020B0502040504020204" pitchFamily="34" charset="0"/>
              </a:endParaRPr>
            </a:p>
          </p:txBody>
        </p:sp>
        <p:sp>
          <p:nvSpPr>
            <p:cNvPr id="16" name="Freeform 98">
              <a:extLst>
                <a:ext uri="{FF2B5EF4-FFF2-40B4-BE49-F238E27FC236}">
                  <a16:creationId xmlns:a16="http://schemas.microsoft.com/office/drawing/2014/main" id="{FE9D7886-8FCA-D91D-1E0E-0FF6AE5862FA}"/>
                </a:ext>
              </a:extLst>
            </p:cNvPr>
            <p:cNvSpPr/>
            <p:nvPr/>
          </p:nvSpPr>
          <p:spPr>
            <a:xfrm>
              <a:off x="4054361" y="1625095"/>
              <a:ext cx="181706" cy="269111"/>
            </a:xfrm>
            <a:custGeom>
              <a:avLst/>
              <a:gdLst>
                <a:gd name="connsiteX0" fmla="*/ 174669 w 181706"/>
                <a:gd name="connsiteY0" fmla="*/ 130691 h 269111"/>
                <a:gd name="connsiteX1" fmla="*/ 136012 w 181706"/>
                <a:gd name="connsiteY1" fmla="*/ 130691 h 269111"/>
                <a:gd name="connsiteX2" fmla="*/ 115847 w 181706"/>
                <a:gd name="connsiteY2" fmla="*/ 108050 h 269111"/>
                <a:gd name="connsiteX3" fmla="*/ 115847 w 181706"/>
                <a:gd name="connsiteY3" fmla="*/ 78555 h 269111"/>
                <a:gd name="connsiteX4" fmla="*/ 112782 w 181706"/>
                <a:gd name="connsiteY4" fmla="*/ 72563 h 269111"/>
                <a:gd name="connsiteX5" fmla="*/ 97640 w 181706"/>
                <a:gd name="connsiteY5" fmla="*/ 61799 h 269111"/>
                <a:gd name="connsiteX6" fmla="*/ 112818 w 181706"/>
                <a:gd name="connsiteY6" fmla="*/ 9411 h 269111"/>
                <a:gd name="connsiteX7" fmla="*/ 107866 w 181706"/>
                <a:gd name="connsiteY7" fmla="*/ 298 h 269111"/>
                <a:gd name="connsiteX8" fmla="*/ 98816 w 181706"/>
                <a:gd name="connsiteY8" fmla="*/ 5285 h 269111"/>
                <a:gd name="connsiteX9" fmla="*/ 68674 w 181706"/>
                <a:gd name="connsiteY9" fmla="*/ 108911 h 269111"/>
                <a:gd name="connsiteX10" fmla="*/ 73657 w 181706"/>
                <a:gd name="connsiteY10" fmla="*/ 118023 h 269111"/>
                <a:gd name="connsiteX11" fmla="*/ 73662 w 181706"/>
                <a:gd name="connsiteY11" fmla="*/ 118025 h 269111"/>
                <a:gd name="connsiteX12" fmla="*/ 75693 w 181706"/>
                <a:gd name="connsiteY12" fmla="*/ 118312 h 269111"/>
                <a:gd name="connsiteX13" fmla="*/ 82819 w 181706"/>
                <a:gd name="connsiteY13" fmla="*/ 113037 h 269111"/>
                <a:gd name="connsiteX14" fmla="*/ 93507 w 181706"/>
                <a:gd name="connsiteY14" fmla="*/ 76582 h 269111"/>
                <a:gd name="connsiteX15" fmla="*/ 101453 w 181706"/>
                <a:gd name="connsiteY15" fmla="*/ 82323 h 269111"/>
                <a:gd name="connsiteX16" fmla="*/ 101453 w 181706"/>
                <a:gd name="connsiteY16" fmla="*/ 106363 h 269111"/>
                <a:gd name="connsiteX17" fmla="*/ 74909 w 181706"/>
                <a:gd name="connsiteY17" fmla="*/ 130691 h 269111"/>
                <a:gd name="connsiteX18" fmla="*/ 7286 w 181706"/>
                <a:gd name="connsiteY18" fmla="*/ 130691 h 269111"/>
                <a:gd name="connsiteX19" fmla="*/ 0 w 181706"/>
                <a:gd name="connsiteY19" fmla="*/ 138029 h 269111"/>
                <a:gd name="connsiteX20" fmla="*/ 7286 w 181706"/>
                <a:gd name="connsiteY20" fmla="*/ 145367 h 269111"/>
                <a:gd name="connsiteX21" fmla="*/ 37285 w 181706"/>
                <a:gd name="connsiteY21" fmla="*/ 145367 h 269111"/>
                <a:gd name="connsiteX22" fmla="*/ 37285 w 181706"/>
                <a:gd name="connsiteY22" fmla="*/ 264996 h 269111"/>
                <a:gd name="connsiteX23" fmla="*/ 44589 w 181706"/>
                <a:gd name="connsiteY23" fmla="*/ 272351 h 269111"/>
                <a:gd name="connsiteX24" fmla="*/ 51893 w 181706"/>
                <a:gd name="connsiteY24" fmla="*/ 264996 h 269111"/>
                <a:gd name="connsiteX25" fmla="*/ 51893 w 181706"/>
                <a:gd name="connsiteY25" fmla="*/ 145367 h 269111"/>
                <a:gd name="connsiteX26" fmla="*/ 119017 w 181706"/>
                <a:gd name="connsiteY26" fmla="*/ 145367 h 269111"/>
                <a:gd name="connsiteX27" fmla="*/ 119017 w 181706"/>
                <a:gd name="connsiteY27" fmla="*/ 264996 h 269111"/>
                <a:gd name="connsiteX28" fmla="*/ 126321 w 181706"/>
                <a:gd name="connsiteY28" fmla="*/ 272351 h 269111"/>
                <a:gd name="connsiteX29" fmla="*/ 133625 w 181706"/>
                <a:gd name="connsiteY29" fmla="*/ 264996 h 269111"/>
                <a:gd name="connsiteX30" fmla="*/ 133625 w 181706"/>
                <a:gd name="connsiteY30" fmla="*/ 145367 h 269111"/>
                <a:gd name="connsiteX31" fmla="*/ 174669 w 181706"/>
                <a:gd name="connsiteY31" fmla="*/ 145367 h 269111"/>
                <a:gd name="connsiteX32" fmla="*/ 181956 w 181706"/>
                <a:gd name="connsiteY32" fmla="*/ 138029 h 269111"/>
                <a:gd name="connsiteX33" fmla="*/ 174669 w 181706"/>
                <a:gd name="connsiteY33" fmla="*/ 130691 h 26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1706" h="269111">
                  <a:moveTo>
                    <a:pt x="174669" y="130691"/>
                  </a:moveTo>
                  <a:lnTo>
                    <a:pt x="136012" y="130691"/>
                  </a:lnTo>
                  <a:cubicBezTo>
                    <a:pt x="133544" y="120185"/>
                    <a:pt x="125950" y="111659"/>
                    <a:pt x="115847" y="108050"/>
                  </a:cubicBezTo>
                  <a:lnTo>
                    <a:pt x="115847" y="78555"/>
                  </a:lnTo>
                  <a:cubicBezTo>
                    <a:pt x="115842" y="76178"/>
                    <a:pt x="114701" y="73948"/>
                    <a:pt x="112782" y="72563"/>
                  </a:cubicBezTo>
                  <a:lnTo>
                    <a:pt x="97640" y="61799"/>
                  </a:lnTo>
                  <a:lnTo>
                    <a:pt x="112818" y="9411"/>
                  </a:lnTo>
                  <a:cubicBezTo>
                    <a:pt x="113950" y="5517"/>
                    <a:pt x="111732" y="1437"/>
                    <a:pt x="107866" y="298"/>
                  </a:cubicBezTo>
                  <a:cubicBezTo>
                    <a:pt x="103999" y="-842"/>
                    <a:pt x="99948" y="1391"/>
                    <a:pt x="98816" y="5285"/>
                  </a:cubicBezTo>
                  <a:lnTo>
                    <a:pt x="68674" y="108911"/>
                  </a:lnTo>
                  <a:cubicBezTo>
                    <a:pt x="67552" y="112813"/>
                    <a:pt x="69782" y="116893"/>
                    <a:pt x="73657" y="118023"/>
                  </a:cubicBezTo>
                  <a:cubicBezTo>
                    <a:pt x="73659" y="118024"/>
                    <a:pt x="73660" y="118024"/>
                    <a:pt x="73662" y="118025"/>
                  </a:cubicBezTo>
                  <a:cubicBezTo>
                    <a:pt x="74320" y="118226"/>
                    <a:pt x="75005" y="118322"/>
                    <a:pt x="75693" y="118312"/>
                  </a:cubicBezTo>
                  <a:cubicBezTo>
                    <a:pt x="78972" y="118354"/>
                    <a:pt x="81880" y="116201"/>
                    <a:pt x="82819" y="113037"/>
                  </a:cubicBezTo>
                  <a:lnTo>
                    <a:pt x="93507" y="76582"/>
                  </a:lnTo>
                  <a:lnTo>
                    <a:pt x="101453" y="82323"/>
                  </a:lnTo>
                  <a:lnTo>
                    <a:pt x="101453" y="106363"/>
                  </a:lnTo>
                  <a:cubicBezTo>
                    <a:pt x="88434" y="108106"/>
                    <a:pt x="77855" y="117802"/>
                    <a:pt x="74909" y="130691"/>
                  </a:cubicBezTo>
                  <a:lnTo>
                    <a:pt x="7286" y="130691"/>
                  </a:lnTo>
                  <a:cubicBezTo>
                    <a:pt x="3262" y="130691"/>
                    <a:pt x="0" y="133976"/>
                    <a:pt x="0" y="138029"/>
                  </a:cubicBezTo>
                  <a:cubicBezTo>
                    <a:pt x="0" y="142081"/>
                    <a:pt x="3262" y="145367"/>
                    <a:pt x="7286" y="145367"/>
                  </a:cubicBezTo>
                  <a:lnTo>
                    <a:pt x="37285" y="145367"/>
                  </a:lnTo>
                  <a:lnTo>
                    <a:pt x="37285" y="264996"/>
                  </a:lnTo>
                  <a:cubicBezTo>
                    <a:pt x="37285" y="269058"/>
                    <a:pt x="40555" y="272351"/>
                    <a:pt x="44589" y="272351"/>
                  </a:cubicBezTo>
                  <a:cubicBezTo>
                    <a:pt x="48623" y="272351"/>
                    <a:pt x="51893" y="269058"/>
                    <a:pt x="51893" y="264996"/>
                  </a:cubicBezTo>
                  <a:lnTo>
                    <a:pt x="51893" y="145367"/>
                  </a:lnTo>
                  <a:lnTo>
                    <a:pt x="119017" y="145367"/>
                  </a:lnTo>
                  <a:lnTo>
                    <a:pt x="119017" y="264996"/>
                  </a:lnTo>
                  <a:cubicBezTo>
                    <a:pt x="119017" y="269058"/>
                    <a:pt x="122288" y="272351"/>
                    <a:pt x="126321" y="272351"/>
                  </a:cubicBezTo>
                  <a:cubicBezTo>
                    <a:pt x="130355" y="272351"/>
                    <a:pt x="133625" y="269058"/>
                    <a:pt x="133625" y="264996"/>
                  </a:cubicBezTo>
                  <a:lnTo>
                    <a:pt x="133625" y="145367"/>
                  </a:lnTo>
                  <a:lnTo>
                    <a:pt x="174669" y="145367"/>
                  </a:lnTo>
                  <a:cubicBezTo>
                    <a:pt x="178693" y="145367"/>
                    <a:pt x="181956" y="142081"/>
                    <a:pt x="181956" y="138029"/>
                  </a:cubicBezTo>
                  <a:cubicBezTo>
                    <a:pt x="181956" y="133976"/>
                    <a:pt x="178693" y="130691"/>
                    <a:pt x="174669" y="130691"/>
                  </a:cubicBezTo>
                  <a:close/>
                </a:path>
              </a:pathLst>
            </a:custGeom>
            <a:grpFill/>
            <a:ln w="3532" cap="flat">
              <a:noFill/>
              <a:prstDash val="solid"/>
              <a:miter/>
            </a:ln>
          </p:spPr>
          <p:txBody>
            <a:bodyPr rtlCol="0" anchor="ctr"/>
            <a:lstStyle/>
            <a:p>
              <a:endParaRPr lang="en-US" dirty="0">
                <a:latin typeface="Noto Sans" panose="020B0502040504020204" pitchFamily="34" charset="0"/>
              </a:endParaRPr>
            </a:p>
          </p:txBody>
        </p:sp>
        <p:sp>
          <p:nvSpPr>
            <p:cNvPr id="17" name="Freeform 99">
              <a:extLst>
                <a:ext uri="{FF2B5EF4-FFF2-40B4-BE49-F238E27FC236}">
                  <a16:creationId xmlns:a16="http://schemas.microsoft.com/office/drawing/2014/main" id="{9A165F4A-D1D8-8BD2-63B7-E11C0B8FB2B9}"/>
                </a:ext>
              </a:extLst>
            </p:cNvPr>
            <p:cNvSpPr/>
            <p:nvPr/>
          </p:nvSpPr>
          <p:spPr>
            <a:xfrm>
              <a:off x="3939868" y="1614736"/>
              <a:ext cx="53443" cy="53822"/>
            </a:xfrm>
            <a:custGeom>
              <a:avLst/>
              <a:gdLst>
                <a:gd name="connsiteX0" fmla="*/ 56863 w 53442"/>
                <a:gd name="connsiteY0" fmla="*/ 28633 h 53822"/>
                <a:gd name="connsiteX1" fmla="*/ 28432 w 53442"/>
                <a:gd name="connsiteY1" fmla="*/ 57267 h 53822"/>
                <a:gd name="connsiteX2" fmla="*/ 0 w 53442"/>
                <a:gd name="connsiteY2" fmla="*/ 28633 h 53822"/>
                <a:gd name="connsiteX3" fmla="*/ 28432 w 53442"/>
                <a:gd name="connsiteY3" fmla="*/ 0 h 53822"/>
                <a:gd name="connsiteX4" fmla="*/ 56863 w 53442"/>
                <a:gd name="connsiteY4" fmla="*/ 28633 h 53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 h="53822">
                  <a:moveTo>
                    <a:pt x="56863" y="28633"/>
                  </a:moveTo>
                  <a:cubicBezTo>
                    <a:pt x="56863" y="44447"/>
                    <a:pt x="44134" y="57267"/>
                    <a:pt x="28432" y="57267"/>
                  </a:cubicBezTo>
                  <a:cubicBezTo>
                    <a:pt x="12729" y="57267"/>
                    <a:pt x="0" y="44447"/>
                    <a:pt x="0" y="28633"/>
                  </a:cubicBezTo>
                  <a:cubicBezTo>
                    <a:pt x="0" y="12820"/>
                    <a:pt x="12729" y="0"/>
                    <a:pt x="28432" y="0"/>
                  </a:cubicBezTo>
                  <a:cubicBezTo>
                    <a:pt x="44134" y="0"/>
                    <a:pt x="56863" y="12820"/>
                    <a:pt x="56863" y="28633"/>
                  </a:cubicBezTo>
                  <a:close/>
                </a:path>
              </a:pathLst>
            </a:custGeom>
            <a:grpFill/>
            <a:ln w="3532" cap="flat">
              <a:noFill/>
              <a:prstDash val="solid"/>
              <a:miter/>
            </a:ln>
          </p:spPr>
          <p:txBody>
            <a:bodyPr rtlCol="0" anchor="ctr"/>
            <a:lstStyle/>
            <a:p>
              <a:endParaRPr lang="en-US" dirty="0">
                <a:latin typeface="Noto Sans" panose="020B0502040504020204" pitchFamily="34" charset="0"/>
              </a:endParaRPr>
            </a:p>
          </p:txBody>
        </p:sp>
        <p:sp>
          <p:nvSpPr>
            <p:cNvPr id="18" name="Freeform 100">
              <a:extLst>
                <a:ext uri="{FF2B5EF4-FFF2-40B4-BE49-F238E27FC236}">
                  <a16:creationId xmlns:a16="http://schemas.microsoft.com/office/drawing/2014/main" id="{E4E09E76-6506-E5B9-CF44-1853B489DB70}"/>
                </a:ext>
              </a:extLst>
            </p:cNvPr>
            <p:cNvSpPr/>
            <p:nvPr/>
          </p:nvSpPr>
          <p:spPr>
            <a:xfrm>
              <a:off x="3937121" y="1684156"/>
              <a:ext cx="142515" cy="204525"/>
            </a:xfrm>
            <a:custGeom>
              <a:avLst/>
              <a:gdLst>
                <a:gd name="connsiteX0" fmla="*/ 140772 w 142514"/>
                <a:gd name="connsiteY0" fmla="*/ 188640 h 204524"/>
                <a:gd name="connsiteX1" fmla="*/ 132008 w 142514"/>
                <a:gd name="connsiteY1" fmla="*/ 119281 h 204524"/>
                <a:gd name="connsiteX2" fmla="*/ 131687 w 142514"/>
                <a:gd name="connsiteY2" fmla="*/ 118958 h 204524"/>
                <a:gd name="connsiteX3" fmla="*/ 121960 w 142514"/>
                <a:gd name="connsiteY3" fmla="*/ 109127 h 204524"/>
                <a:gd name="connsiteX4" fmla="*/ 121960 w 142514"/>
                <a:gd name="connsiteY4" fmla="*/ 109127 h 204524"/>
                <a:gd name="connsiteX5" fmla="*/ 121568 w 142514"/>
                <a:gd name="connsiteY5" fmla="*/ 109127 h 204524"/>
                <a:gd name="connsiteX6" fmla="*/ 63137 w 142514"/>
                <a:gd name="connsiteY6" fmla="*/ 98614 h 204524"/>
                <a:gd name="connsiteX7" fmla="*/ 53589 w 142514"/>
                <a:gd name="connsiteY7" fmla="*/ 47339 h 204524"/>
                <a:gd name="connsiteX8" fmla="*/ 129300 w 142514"/>
                <a:gd name="connsiteY8" fmla="*/ 66930 h 204524"/>
                <a:gd name="connsiteX9" fmla="*/ 130440 w 142514"/>
                <a:gd name="connsiteY9" fmla="*/ 67253 h 204524"/>
                <a:gd name="connsiteX10" fmla="*/ 130440 w 142514"/>
                <a:gd name="connsiteY10" fmla="*/ 67253 h 204524"/>
                <a:gd name="connsiteX11" fmla="*/ 132649 w 142514"/>
                <a:gd name="connsiteY11" fmla="*/ 67504 h 204524"/>
                <a:gd name="connsiteX12" fmla="*/ 146055 w 142514"/>
                <a:gd name="connsiteY12" fmla="*/ 54167 h 204524"/>
                <a:gd name="connsiteX13" fmla="*/ 136212 w 142514"/>
                <a:gd name="connsiteY13" fmla="*/ 41131 h 204524"/>
                <a:gd name="connsiteX14" fmla="*/ 136212 w 142514"/>
                <a:gd name="connsiteY14" fmla="*/ 41131 h 204524"/>
                <a:gd name="connsiteX15" fmla="*/ 26440 w 142514"/>
                <a:gd name="connsiteY15" fmla="*/ 1662 h 204524"/>
                <a:gd name="connsiteX16" fmla="*/ 25941 w 142514"/>
                <a:gd name="connsiteY16" fmla="*/ 1482 h 204524"/>
                <a:gd name="connsiteX17" fmla="*/ 24160 w 142514"/>
                <a:gd name="connsiteY17" fmla="*/ 836 h 204524"/>
                <a:gd name="connsiteX18" fmla="*/ 24160 w 142514"/>
                <a:gd name="connsiteY18" fmla="*/ 836 h 204524"/>
                <a:gd name="connsiteX19" fmla="*/ 826 w 142514"/>
                <a:gd name="connsiteY19" fmla="*/ 13278 h 204524"/>
                <a:gd name="connsiteX20" fmla="*/ 4 w 142514"/>
                <a:gd name="connsiteY20" fmla="*/ 19172 h 204524"/>
                <a:gd name="connsiteX21" fmla="*/ 4 w 142514"/>
                <a:gd name="connsiteY21" fmla="*/ 19961 h 204524"/>
                <a:gd name="connsiteX22" fmla="*/ 4 w 142514"/>
                <a:gd name="connsiteY22" fmla="*/ 19961 h 204524"/>
                <a:gd name="connsiteX23" fmla="*/ 217 w 142514"/>
                <a:gd name="connsiteY23" fmla="*/ 21289 h 204524"/>
                <a:gd name="connsiteX24" fmla="*/ 609 w 142514"/>
                <a:gd name="connsiteY24" fmla="*/ 23729 h 204524"/>
                <a:gd name="connsiteX25" fmla="*/ 16072 w 142514"/>
                <a:gd name="connsiteY25" fmla="*/ 117164 h 204524"/>
                <a:gd name="connsiteX26" fmla="*/ 34884 w 142514"/>
                <a:gd name="connsiteY26" fmla="*/ 134387 h 204524"/>
                <a:gd name="connsiteX27" fmla="*/ 35169 w 142514"/>
                <a:gd name="connsiteY27" fmla="*/ 134639 h 204524"/>
                <a:gd name="connsiteX28" fmla="*/ 104110 w 142514"/>
                <a:gd name="connsiteY28" fmla="*/ 140308 h 204524"/>
                <a:gd name="connsiteX29" fmla="*/ 108742 w 142514"/>
                <a:gd name="connsiteY29" fmla="*/ 191260 h 204524"/>
                <a:gd name="connsiteX30" fmla="*/ 108742 w 142514"/>
                <a:gd name="connsiteY30" fmla="*/ 191260 h 204524"/>
                <a:gd name="connsiteX31" fmla="*/ 125523 w 142514"/>
                <a:gd name="connsiteY31" fmla="*/ 206653 h 204524"/>
                <a:gd name="connsiteX32" fmla="*/ 140808 w 142514"/>
                <a:gd name="connsiteY32" fmla="*/ 189753 h 204524"/>
                <a:gd name="connsiteX33" fmla="*/ 140808 w 142514"/>
                <a:gd name="connsiteY33" fmla="*/ 188640 h 204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2514" h="204524">
                  <a:moveTo>
                    <a:pt x="140772" y="188640"/>
                  </a:moveTo>
                  <a:lnTo>
                    <a:pt x="132008" y="119281"/>
                  </a:lnTo>
                  <a:lnTo>
                    <a:pt x="131687" y="118958"/>
                  </a:lnTo>
                  <a:cubicBezTo>
                    <a:pt x="130609" y="114061"/>
                    <a:pt x="126819" y="110231"/>
                    <a:pt x="121960" y="109127"/>
                  </a:cubicBezTo>
                  <a:lnTo>
                    <a:pt x="121960" y="109127"/>
                  </a:lnTo>
                  <a:lnTo>
                    <a:pt x="121568" y="109127"/>
                  </a:lnTo>
                  <a:lnTo>
                    <a:pt x="63137" y="98614"/>
                  </a:lnTo>
                  <a:lnTo>
                    <a:pt x="53589" y="47339"/>
                  </a:lnTo>
                  <a:lnTo>
                    <a:pt x="129300" y="66930"/>
                  </a:lnTo>
                  <a:cubicBezTo>
                    <a:pt x="129674" y="67059"/>
                    <a:pt x="130054" y="67167"/>
                    <a:pt x="130440" y="67253"/>
                  </a:cubicBezTo>
                  <a:lnTo>
                    <a:pt x="130440" y="67253"/>
                  </a:lnTo>
                  <a:cubicBezTo>
                    <a:pt x="131166" y="67410"/>
                    <a:pt x="131906" y="67494"/>
                    <a:pt x="132649" y="67504"/>
                  </a:cubicBezTo>
                  <a:cubicBezTo>
                    <a:pt x="140008" y="67549"/>
                    <a:pt x="146010" y="61578"/>
                    <a:pt x="146055" y="54167"/>
                  </a:cubicBezTo>
                  <a:cubicBezTo>
                    <a:pt x="146092" y="48075"/>
                    <a:pt x="142050" y="42723"/>
                    <a:pt x="136212" y="41131"/>
                  </a:cubicBezTo>
                  <a:lnTo>
                    <a:pt x="136212" y="41131"/>
                  </a:lnTo>
                  <a:lnTo>
                    <a:pt x="26440" y="1662"/>
                  </a:lnTo>
                  <a:lnTo>
                    <a:pt x="25941" y="1482"/>
                  </a:lnTo>
                  <a:lnTo>
                    <a:pt x="24160" y="836"/>
                  </a:lnTo>
                  <a:lnTo>
                    <a:pt x="24160" y="836"/>
                  </a:lnTo>
                  <a:cubicBezTo>
                    <a:pt x="14305" y="-2217"/>
                    <a:pt x="3858" y="3353"/>
                    <a:pt x="826" y="13278"/>
                  </a:cubicBezTo>
                  <a:cubicBezTo>
                    <a:pt x="243" y="15186"/>
                    <a:pt x="-35" y="17176"/>
                    <a:pt x="4" y="19172"/>
                  </a:cubicBezTo>
                  <a:cubicBezTo>
                    <a:pt x="4" y="19459"/>
                    <a:pt x="4" y="19710"/>
                    <a:pt x="4" y="19961"/>
                  </a:cubicBezTo>
                  <a:lnTo>
                    <a:pt x="4" y="19961"/>
                  </a:lnTo>
                  <a:lnTo>
                    <a:pt x="217" y="21289"/>
                  </a:lnTo>
                  <a:cubicBezTo>
                    <a:pt x="217" y="22114"/>
                    <a:pt x="431" y="22939"/>
                    <a:pt x="609" y="23729"/>
                  </a:cubicBezTo>
                  <a:lnTo>
                    <a:pt x="16072" y="117164"/>
                  </a:lnTo>
                  <a:cubicBezTo>
                    <a:pt x="17903" y="126445"/>
                    <a:pt x="25537" y="133433"/>
                    <a:pt x="34884" y="134387"/>
                  </a:cubicBezTo>
                  <a:lnTo>
                    <a:pt x="35169" y="134639"/>
                  </a:lnTo>
                  <a:lnTo>
                    <a:pt x="104110" y="140308"/>
                  </a:lnTo>
                  <a:lnTo>
                    <a:pt x="108742" y="191260"/>
                  </a:lnTo>
                  <a:lnTo>
                    <a:pt x="108742" y="191260"/>
                  </a:lnTo>
                  <a:cubicBezTo>
                    <a:pt x="109155" y="200177"/>
                    <a:pt x="116669" y="207069"/>
                    <a:pt x="125523" y="206653"/>
                  </a:cubicBezTo>
                  <a:cubicBezTo>
                    <a:pt x="134378" y="206237"/>
                    <a:pt x="141221" y="198670"/>
                    <a:pt x="140808" y="189753"/>
                  </a:cubicBezTo>
                  <a:cubicBezTo>
                    <a:pt x="140808" y="189394"/>
                    <a:pt x="140808" y="188999"/>
                    <a:pt x="140808" y="188640"/>
                  </a:cubicBezTo>
                  <a:close/>
                </a:path>
              </a:pathLst>
            </a:custGeom>
            <a:grpFill/>
            <a:ln w="3532" cap="flat">
              <a:noFill/>
              <a:prstDash val="solid"/>
              <a:miter/>
            </a:ln>
          </p:spPr>
          <p:txBody>
            <a:bodyPr rtlCol="0" anchor="ctr"/>
            <a:lstStyle/>
            <a:p>
              <a:endParaRPr lang="en-US" dirty="0">
                <a:latin typeface="Noto Sans" panose="020B0502040504020204" pitchFamily="34" charset="0"/>
              </a:endParaRPr>
            </a:p>
          </p:txBody>
        </p:sp>
      </p:grpSp>
      <p:sp>
        <p:nvSpPr>
          <p:cNvPr id="24" name="TextBox 36">
            <a:extLst>
              <a:ext uri="{FF2B5EF4-FFF2-40B4-BE49-F238E27FC236}">
                <a16:creationId xmlns:a16="http://schemas.microsoft.com/office/drawing/2014/main" id="{7AA0177B-4AE0-EC37-EC85-2105BE097035}"/>
              </a:ext>
            </a:extLst>
          </p:cNvPr>
          <p:cNvSpPr txBox="1">
            <a:spLocks noChangeArrowheads="1"/>
          </p:cNvSpPr>
          <p:nvPr/>
        </p:nvSpPr>
        <p:spPr bwMode="auto">
          <a:xfrm>
            <a:off x="7137255" y="5049888"/>
            <a:ext cx="145133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itchFamily="34" charset="0"/>
                <a:ea typeface="ＭＳ Ｐゴシック" pitchFamily="34" charset="-128"/>
              </a:defRPr>
            </a:lvl1pPr>
            <a:lvl2pPr marL="742950" indent="-285750" eaLnBrk="0" hangingPunct="0">
              <a:defRPr sz="2000">
                <a:solidFill>
                  <a:schemeClr val="tx1"/>
                </a:solidFill>
                <a:latin typeface="Arial" pitchFamily="34" charset="0"/>
                <a:ea typeface="ＭＳ Ｐゴシック" pitchFamily="34" charset="-128"/>
              </a:defRPr>
            </a:lvl2pPr>
            <a:lvl3pPr marL="1143000" indent="-228600" eaLnBrk="0" hangingPunct="0">
              <a:defRPr sz="2000">
                <a:solidFill>
                  <a:schemeClr val="tx1"/>
                </a:solidFill>
                <a:latin typeface="Arial" pitchFamily="34" charset="0"/>
                <a:ea typeface="ＭＳ Ｐゴシック" pitchFamily="34" charset="-128"/>
              </a:defRPr>
            </a:lvl3pPr>
            <a:lvl4pPr marL="1600200" indent="-228600" eaLnBrk="0" hangingPunct="0">
              <a:defRPr sz="2000">
                <a:solidFill>
                  <a:schemeClr val="tx1"/>
                </a:solidFill>
                <a:latin typeface="Arial" pitchFamily="34" charset="0"/>
                <a:ea typeface="ＭＳ Ｐゴシック" pitchFamily="34" charset="-128"/>
              </a:defRPr>
            </a:lvl4pPr>
            <a:lvl5pPr marL="2057400" indent="-228600" eaLnBrk="0" hangingPunct="0">
              <a:defRPr sz="2000">
                <a:solidFill>
                  <a:schemeClr val="tx1"/>
                </a:solidFill>
                <a:latin typeface="Arial" pitchFamily="34" charset="0"/>
                <a:ea typeface="ＭＳ Ｐゴシック" pitchFamily="34" charset="-128"/>
              </a:defRPr>
            </a:lvl5pPr>
            <a:lvl6pPr marL="25146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6pPr>
            <a:lvl7pPr marL="29718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7pPr>
            <a:lvl8pPr marL="34290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8pPr>
            <a:lvl9pPr marL="3886200" indent="-228600" defTabSz="1017588" eaLnBrk="0" fontAlgn="base" hangingPunct="0">
              <a:spcBef>
                <a:spcPct val="0"/>
              </a:spcBef>
              <a:spcAft>
                <a:spcPct val="0"/>
              </a:spcAft>
              <a:defRPr sz="2000">
                <a:solidFill>
                  <a:schemeClr val="tx1"/>
                </a:solidFill>
                <a:latin typeface="Arial" pitchFamily="34" charset="0"/>
                <a:ea typeface="ＭＳ Ｐゴシック" pitchFamily="34" charset="-128"/>
              </a:defRPr>
            </a:lvl9pPr>
          </a:lstStyle>
          <a:p>
            <a:pPr algn="ctr" defTabSz="921005" eaLnBrk="1" hangingPunct="1"/>
            <a:r>
              <a:rPr lang="en-US" sz="1600" b="1" dirty="0">
                <a:solidFill>
                  <a:srgbClr val="373737"/>
                </a:solidFill>
                <a:latin typeface="Noto Sans" panose="020B0502040504020204" pitchFamily="34" charset="0"/>
                <a:cs typeface="Noto Sans" panose="020B0502040504020204" pitchFamily="34" charset="0"/>
              </a:rPr>
              <a:t>Transaction</a:t>
            </a:r>
            <a:br>
              <a:rPr lang="en-US" sz="1600" b="1" dirty="0">
                <a:solidFill>
                  <a:srgbClr val="373737"/>
                </a:solidFill>
                <a:latin typeface="Noto Sans" panose="020B0502040504020204" pitchFamily="34" charset="0"/>
                <a:cs typeface="Noto Sans" panose="020B0502040504020204" pitchFamily="34" charset="0"/>
              </a:rPr>
            </a:br>
            <a:r>
              <a:rPr lang="en-US" sz="1600" b="1" dirty="0">
                <a:solidFill>
                  <a:srgbClr val="373737"/>
                </a:solidFill>
                <a:latin typeface="Noto Sans" panose="020B0502040504020204" pitchFamily="34" charset="0"/>
                <a:cs typeface="Noto Sans" panose="020B0502040504020204" pitchFamily="34" charset="0"/>
              </a:rPr>
              <a:t>Processing</a:t>
            </a:r>
          </a:p>
        </p:txBody>
      </p:sp>
      <p:grpSp>
        <p:nvGrpSpPr>
          <p:cNvPr id="26" name="Group 25">
            <a:extLst>
              <a:ext uri="{FF2B5EF4-FFF2-40B4-BE49-F238E27FC236}">
                <a16:creationId xmlns:a16="http://schemas.microsoft.com/office/drawing/2014/main" id="{E64E7547-B2B4-8BD7-2BC3-A6C37C8D11AC}"/>
              </a:ext>
            </a:extLst>
          </p:cNvPr>
          <p:cNvGrpSpPr/>
          <p:nvPr/>
        </p:nvGrpSpPr>
        <p:grpSpPr>
          <a:xfrm>
            <a:off x="1261799" y="2435944"/>
            <a:ext cx="628648" cy="605836"/>
            <a:chOff x="5972177" y="3566114"/>
            <a:chExt cx="714373" cy="760404"/>
          </a:xfrm>
        </p:grpSpPr>
        <p:sp>
          <p:nvSpPr>
            <p:cNvPr id="27" name="Graphic 29">
              <a:extLst>
                <a:ext uri="{FF2B5EF4-FFF2-40B4-BE49-F238E27FC236}">
                  <a16:creationId xmlns:a16="http://schemas.microsoft.com/office/drawing/2014/main" id="{13FF09CB-F269-7E45-79A5-6AD4B0D07879}"/>
                </a:ext>
              </a:extLst>
            </p:cNvPr>
            <p:cNvSpPr>
              <a:spLocks noChangeAspect="1"/>
            </p:cNvSpPr>
            <p:nvPr/>
          </p:nvSpPr>
          <p:spPr>
            <a:xfrm>
              <a:off x="5972177" y="3566114"/>
              <a:ext cx="714373" cy="760404"/>
            </a:xfrm>
            <a:custGeom>
              <a:avLst/>
              <a:gdLst>
                <a:gd name="connsiteX0" fmla="*/ 0 w 263501"/>
                <a:gd name="connsiteY0" fmla="*/ 177823 h 280480"/>
                <a:gd name="connsiteX1" fmla="*/ 0 w 263501"/>
                <a:gd name="connsiteY1" fmla="*/ 143837 h 280480"/>
                <a:gd name="connsiteX2" fmla="*/ 8324 w 263501"/>
                <a:gd name="connsiteY2" fmla="*/ 127455 h 280480"/>
                <a:gd name="connsiteX3" fmla="*/ 40783 w 263501"/>
                <a:gd name="connsiteY3" fmla="*/ 40268 h 280480"/>
                <a:gd name="connsiteX4" fmla="*/ 106658 w 263501"/>
                <a:gd name="connsiteY4" fmla="*/ 2731 h 280480"/>
                <a:gd name="connsiteX5" fmla="*/ 227060 w 263501"/>
                <a:gd name="connsiteY5" fmla="*/ 43729 h 280480"/>
                <a:gd name="connsiteX6" fmla="*/ 256524 w 263501"/>
                <a:gd name="connsiteY6" fmla="*/ 127634 h 280480"/>
                <a:gd name="connsiteX7" fmla="*/ 264908 w 263501"/>
                <a:gd name="connsiteY7" fmla="*/ 145060 h 280480"/>
                <a:gd name="connsiteX8" fmla="*/ 264908 w 263501"/>
                <a:gd name="connsiteY8" fmla="*/ 176629 h 280480"/>
                <a:gd name="connsiteX9" fmla="*/ 253919 w 263501"/>
                <a:gd name="connsiteY9" fmla="*/ 195606 h 280480"/>
                <a:gd name="connsiteX10" fmla="*/ 235564 w 263501"/>
                <a:gd name="connsiteY10" fmla="*/ 201305 h 280480"/>
                <a:gd name="connsiteX11" fmla="*/ 233977 w 263501"/>
                <a:gd name="connsiteY11" fmla="*/ 201305 h 280480"/>
                <a:gd name="connsiteX12" fmla="*/ 216250 w 263501"/>
                <a:gd name="connsiteY12" fmla="*/ 189609 h 280480"/>
                <a:gd name="connsiteX13" fmla="*/ 213256 w 263501"/>
                <a:gd name="connsiteY13" fmla="*/ 177673 h 280480"/>
                <a:gd name="connsiteX14" fmla="*/ 213256 w 263501"/>
                <a:gd name="connsiteY14" fmla="*/ 177494 h 280480"/>
                <a:gd name="connsiteX15" fmla="*/ 213885 w 263501"/>
                <a:gd name="connsiteY15" fmla="*/ 138705 h 280480"/>
                <a:gd name="connsiteX16" fmla="*/ 228078 w 263501"/>
                <a:gd name="connsiteY16" fmla="*/ 121160 h 280480"/>
                <a:gd name="connsiteX17" fmla="*/ 218586 w 263501"/>
                <a:gd name="connsiteY17" fmla="*/ 81713 h 280480"/>
                <a:gd name="connsiteX18" fmla="*/ 145794 w 263501"/>
                <a:gd name="connsiteY18" fmla="*/ 29049 h 280480"/>
                <a:gd name="connsiteX19" fmla="*/ 37998 w 263501"/>
                <a:gd name="connsiteY19" fmla="*/ 107136 h 280480"/>
                <a:gd name="connsiteX20" fmla="*/ 36800 w 263501"/>
                <a:gd name="connsiteY20" fmla="*/ 119339 h 280480"/>
                <a:gd name="connsiteX21" fmla="*/ 36800 w 263501"/>
                <a:gd name="connsiteY21" fmla="*/ 121100 h 280480"/>
                <a:gd name="connsiteX22" fmla="*/ 50095 w 263501"/>
                <a:gd name="connsiteY22" fmla="*/ 134826 h 280480"/>
                <a:gd name="connsiteX23" fmla="*/ 51562 w 263501"/>
                <a:gd name="connsiteY23" fmla="*/ 144433 h 280480"/>
                <a:gd name="connsiteX24" fmla="*/ 51562 w 263501"/>
                <a:gd name="connsiteY24" fmla="*/ 176689 h 280480"/>
                <a:gd name="connsiteX25" fmla="*/ 49826 w 263501"/>
                <a:gd name="connsiteY25" fmla="*/ 186804 h 280480"/>
                <a:gd name="connsiteX26" fmla="*/ 42579 w 263501"/>
                <a:gd name="connsiteY26" fmla="*/ 197217 h 280480"/>
                <a:gd name="connsiteX27" fmla="*/ 96747 w 263501"/>
                <a:gd name="connsiteY27" fmla="*/ 246958 h 280480"/>
                <a:gd name="connsiteX28" fmla="*/ 103843 w 263501"/>
                <a:gd name="connsiteY28" fmla="*/ 246958 h 280480"/>
                <a:gd name="connsiteX29" fmla="*/ 116120 w 263501"/>
                <a:gd name="connsiteY29" fmla="*/ 239856 h 280480"/>
                <a:gd name="connsiteX30" fmla="*/ 143069 w 263501"/>
                <a:gd name="connsiteY30" fmla="*/ 239856 h 280480"/>
                <a:gd name="connsiteX31" fmla="*/ 157232 w 263501"/>
                <a:gd name="connsiteY31" fmla="*/ 253910 h 280480"/>
                <a:gd name="connsiteX32" fmla="*/ 157232 w 263501"/>
                <a:gd name="connsiteY32" fmla="*/ 253940 h 280480"/>
                <a:gd name="connsiteX33" fmla="*/ 157232 w 263501"/>
                <a:gd name="connsiteY33" fmla="*/ 253940 h 280480"/>
                <a:gd name="connsiteX34" fmla="*/ 157232 w 263501"/>
                <a:gd name="connsiteY34" fmla="*/ 268859 h 280480"/>
                <a:gd name="connsiteX35" fmla="*/ 143099 w 263501"/>
                <a:gd name="connsiteY35" fmla="*/ 282943 h 280480"/>
                <a:gd name="connsiteX36" fmla="*/ 116120 w 263501"/>
                <a:gd name="connsiteY36" fmla="*/ 282943 h 280480"/>
                <a:gd name="connsiteX37" fmla="*/ 103873 w 263501"/>
                <a:gd name="connsiteY37" fmla="*/ 275662 h 280480"/>
                <a:gd name="connsiteX38" fmla="*/ 96807 w 263501"/>
                <a:gd name="connsiteY38" fmla="*/ 275662 h 280480"/>
                <a:gd name="connsiteX39" fmla="*/ 13894 w 263501"/>
                <a:gd name="connsiteY39" fmla="*/ 197456 h 280480"/>
                <a:gd name="connsiteX40" fmla="*/ 9642 w 263501"/>
                <a:gd name="connsiteY40" fmla="*/ 194860 h 280480"/>
                <a:gd name="connsiteX41" fmla="*/ 0 w 263501"/>
                <a:gd name="connsiteY41" fmla="*/ 177823 h 280480"/>
                <a:gd name="connsiteX42" fmla="*/ 72403 w 263501"/>
                <a:gd name="connsiteY42" fmla="*/ 136049 h 280480"/>
                <a:gd name="connsiteX43" fmla="*/ 81835 w 263501"/>
                <a:gd name="connsiteY43" fmla="*/ 131275 h 280480"/>
                <a:gd name="connsiteX44" fmla="*/ 91147 w 263501"/>
                <a:gd name="connsiteY44" fmla="*/ 136138 h 280480"/>
                <a:gd name="connsiteX45" fmla="*/ 93902 w 263501"/>
                <a:gd name="connsiteY45" fmla="*/ 135333 h 280480"/>
                <a:gd name="connsiteX46" fmla="*/ 94142 w 263501"/>
                <a:gd name="connsiteY46" fmla="*/ 133990 h 280480"/>
                <a:gd name="connsiteX47" fmla="*/ 92225 w 263501"/>
                <a:gd name="connsiteY47" fmla="*/ 123547 h 280480"/>
                <a:gd name="connsiteX48" fmla="*/ 99741 w 263501"/>
                <a:gd name="connsiteY48" fmla="*/ 116236 h 280480"/>
                <a:gd name="connsiteX49" fmla="*/ 99771 w 263501"/>
                <a:gd name="connsiteY49" fmla="*/ 113283 h 280480"/>
                <a:gd name="connsiteX50" fmla="*/ 99741 w 263501"/>
                <a:gd name="connsiteY50" fmla="*/ 113252 h 280480"/>
                <a:gd name="connsiteX51" fmla="*/ 98543 w 263501"/>
                <a:gd name="connsiteY51" fmla="*/ 112685 h 280480"/>
                <a:gd name="connsiteX52" fmla="*/ 88153 w 263501"/>
                <a:gd name="connsiteY52" fmla="*/ 111194 h 280480"/>
                <a:gd name="connsiteX53" fmla="*/ 83542 w 263501"/>
                <a:gd name="connsiteY53" fmla="*/ 101824 h 280480"/>
                <a:gd name="connsiteX54" fmla="*/ 80815 w 263501"/>
                <a:gd name="connsiteY54" fmla="*/ 100901 h 280480"/>
                <a:gd name="connsiteX55" fmla="*/ 79889 w 263501"/>
                <a:gd name="connsiteY55" fmla="*/ 101824 h 280480"/>
                <a:gd name="connsiteX56" fmla="*/ 75248 w 263501"/>
                <a:gd name="connsiteY56" fmla="*/ 111223 h 280480"/>
                <a:gd name="connsiteX57" fmla="*/ 64857 w 263501"/>
                <a:gd name="connsiteY57" fmla="*/ 112715 h 280480"/>
                <a:gd name="connsiteX58" fmla="*/ 63140 w 263501"/>
                <a:gd name="connsiteY58" fmla="*/ 114913 h 280480"/>
                <a:gd name="connsiteX59" fmla="*/ 63150 w 263501"/>
                <a:gd name="connsiteY59" fmla="*/ 114983 h 280480"/>
                <a:gd name="connsiteX60" fmla="*/ 63719 w 263501"/>
                <a:gd name="connsiteY60" fmla="*/ 116177 h 280480"/>
                <a:gd name="connsiteX61" fmla="*/ 71205 w 263501"/>
                <a:gd name="connsiteY61" fmla="*/ 123487 h 280480"/>
                <a:gd name="connsiteX62" fmla="*/ 69528 w 263501"/>
                <a:gd name="connsiteY62" fmla="*/ 133930 h 280480"/>
                <a:gd name="connsiteX63" fmla="*/ 71145 w 263501"/>
                <a:gd name="connsiteY63" fmla="*/ 136288 h 280480"/>
                <a:gd name="connsiteX64" fmla="*/ 72523 w 263501"/>
                <a:gd name="connsiteY64" fmla="*/ 136079 h 280480"/>
                <a:gd name="connsiteX65" fmla="*/ 141662 w 263501"/>
                <a:gd name="connsiteY65" fmla="*/ 136049 h 280480"/>
                <a:gd name="connsiteX66" fmla="*/ 144446 w 263501"/>
                <a:gd name="connsiteY66" fmla="*/ 135243 h 280480"/>
                <a:gd name="connsiteX67" fmla="*/ 144656 w 263501"/>
                <a:gd name="connsiteY67" fmla="*/ 133901 h 280480"/>
                <a:gd name="connsiteX68" fmla="*/ 142770 w 263501"/>
                <a:gd name="connsiteY68" fmla="*/ 123457 h 280480"/>
                <a:gd name="connsiteX69" fmla="*/ 150375 w 263501"/>
                <a:gd name="connsiteY69" fmla="*/ 116356 h 280480"/>
                <a:gd name="connsiteX70" fmla="*/ 150405 w 263501"/>
                <a:gd name="connsiteY70" fmla="*/ 113402 h 280480"/>
                <a:gd name="connsiteX71" fmla="*/ 150375 w 263501"/>
                <a:gd name="connsiteY71" fmla="*/ 113372 h 280480"/>
                <a:gd name="connsiteX72" fmla="*/ 149178 w 263501"/>
                <a:gd name="connsiteY72" fmla="*/ 112805 h 280480"/>
                <a:gd name="connsiteX73" fmla="*/ 138787 w 263501"/>
                <a:gd name="connsiteY73" fmla="*/ 111313 h 280480"/>
                <a:gd name="connsiteX74" fmla="*/ 134146 w 263501"/>
                <a:gd name="connsiteY74" fmla="*/ 101914 h 280480"/>
                <a:gd name="connsiteX75" fmla="*/ 131420 w 263501"/>
                <a:gd name="connsiteY75" fmla="*/ 100990 h 280480"/>
                <a:gd name="connsiteX76" fmla="*/ 130493 w 263501"/>
                <a:gd name="connsiteY76" fmla="*/ 101914 h 280480"/>
                <a:gd name="connsiteX77" fmla="*/ 125762 w 263501"/>
                <a:gd name="connsiteY77" fmla="*/ 111343 h 280480"/>
                <a:gd name="connsiteX78" fmla="*/ 115372 w 263501"/>
                <a:gd name="connsiteY78" fmla="*/ 112835 h 280480"/>
                <a:gd name="connsiteX79" fmla="*/ 113720 w 263501"/>
                <a:gd name="connsiteY79" fmla="*/ 115133 h 280480"/>
                <a:gd name="connsiteX80" fmla="*/ 113725 w 263501"/>
                <a:gd name="connsiteY80" fmla="*/ 115162 h 280480"/>
                <a:gd name="connsiteX81" fmla="*/ 114324 w 263501"/>
                <a:gd name="connsiteY81" fmla="*/ 116296 h 280480"/>
                <a:gd name="connsiteX82" fmla="*/ 121809 w 263501"/>
                <a:gd name="connsiteY82" fmla="*/ 123487 h 280480"/>
                <a:gd name="connsiteX83" fmla="*/ 120013 w 263501"/>
                <a:gd name="connsiteY83" fmla="*/ 133930 h 280480"/>
                <a:gd name="connsiteX84" fmla="*/ 121630 w 263501"/>
                <a:gd name="connsiteY84" fmla="*/ 136288 h 280480"/>
                <a:gd name="connsiteX85" fmla="*/ 123007 w 263501"/>
                <a:gd name="connsiteY85" fmla="*/ 136079 h 280480"/>
                <a:gd name="connsiteX86" fmla="*/ 132409 w 263501"/>
                <a:gd name="connsiteY86" fmla="*/ 131275 h 280480"/>
                <a:gd name="connsiteX87" fmla="*/ 199931 w 263501"/>
                <a:gd name="connsiteY87" fmla="*/ 112805 h 280480"/>
                <a:gd name="connsiteX88" fmla="*/ 189541 w 263501"/>
                <a:gd name="connsiteY88" fmla="*/ 111313 h 280480"/>
                <a:gd name="connsiteX89" fmla="*/ 184900 w 263501"/>
                <a:gd name="connsiteY89" fmla="*/ 101914 h 280480"/>
                <a:gd name="connsiteX90" fmla="*/ 182174 w 263501"/>
                <a:gd name="connsiteY90" fmla="*/ 100990 h 280480"/>
                <a:gd name="connsiteX91" fmla="*/ 181247 w 263501"/>
                <a:gd name="connsiteY91" fmla="*/ 101914 h 280480"/>
                <a:gd name="connsiteX92" fmla="*/ 176665 w 263501"/>
                <a:gd name="connsiteY92" fmla="*/ 111343 h 280480"/>
                <a:gd name="connsiteX93" fmla="*/ 166275 w 263501"/>
                <a:gd name="connsiteY93" fmla="*/ 112835 h 280480"/>
                <a:gd name="connsiteX94" fmla="*/ 164558 w 263501"/>
                <a:gd name="connsiteY94" fmla="*/ 115032 h 280480"/>
                <a:gd name="connsiteX95" fmla="*/ 164568 w 263501"/>
                <a:gd name="connsiteY95" fmla="*/ 115102 h 280480"/>
                <a:gd name="connsiteX96" fmla="*/ 165137 w 263501"/>
                <a:gd name="connsiteY96" fmla="*/ 116296 h 280480"/>
                <a:gd name="connsiteX97" fmla="*/ 172503 w 263501"/>
                <a:gd name="connsiteY97" fmla="*/ 123487 h 280480"/>
                <a:gd name="connsiteX98" fmla="*/ 170677 w 263501"/>
                <a:gd name="connsiteY98" fmla="*/ 133811 h 280480"/>
                <a:gd name="connsiteX99" fmla="*/ 172394 w 263501"/>
                <a:gd name="connsiteY99" fmla="*/ 136167 h 280480"/>
                <a:gd name="connsiteX100" fmla="*/ 173671 w 263501"/>
                <a:gd name="connsiteY100" fmla="*/ 135959 h 280480"/>
                <a:gd name="connsiteX101" fmla="*/ 182983 w 263501"/>
                <a:gd name="connsiteY101" fmla="*/ 131096 h 280480"/>
                <a:gd name="connsiteX102" fmla="*/ 192176 w 263501"/>
                <a:gd name="connsiteY102" fmla="*/ 136079 h 280480"/>
                <a:gd name="connsiteX103" fmla="*/ 194931 w 263501"/>
                <a:gd name="connsiteY103" fmla="*/ 135273 h 280480"/>
                <a:gd name="connsiteX104" fmla="*/ 195170 w 263501"/>
                <a:gd name="connsiteY104" fmla="*/ 133930 h 280480"/>
                <a:gd name="connsiteX105" fmla="*/ 193464 w 263501"/>
                <a:gd name="connsiteY105" fmla="*/ 123487 h 280480"/>
                <a:gd name="connsiteX106" fmla="*/ 200979 w 263501"/>
                <a:gd name="connsiteY106" fmla="*/ 116177 h 280480"/>
                <a:gd name="connsiteX107" fmla="*/ 201010 w 263501"/>
                <a:gd name="connsiteY107" fmla="*/ 113223 h 280480"/>
                <a:gd name="connsiteX108" fmla="*/ 200979 w 263501"/>
                <a:gd name="connsiteY108" fmla="*/ 113193 h 280480"/>
                <a:gd name="connsiteX109" fmla="*/ 199931 w 263501"/>
                <a:gd name="connsiteY109" fmla="*/ 112715 h 280480"/>
                <a:gd name="connsiteX110" fmla="*/ 123965 w 263501"/>
                <a:gd name="connsiteY110" fmla="*/ 160307 h 280480"/>
                <a:gd name="connsiteX111" fmla="*/ 113545 w 263501"/>
                <a:gd name="connsiteY111" fmla="*/ 158816 h 280480"/>
                <a:gd name="connsiteX112" fmla="*/ 108904 w 263501"/>
                <a:gd name="connsiteY112" fmla="*/ 149416 h 280480"/>
                <a:gd name="connsiteX113" fmla="*/ 106177 w 263501"/>
                <a:gd name="connsiteY113" fmla="*/ 148493 h 280480"/>
                <a:gd name="connsiteX114" fmla="*/ 105251 w 263501"/>
                <a:gd name="connsiteY114" fmla="*/ 149416 h 280480"/>
                <a:gd name="connsiteX115" fmla="*/ 100609 w 263501"/>
                <a:gd name="connsiteY115" fmla="*/ 158816 h 280480"/>
                <a:gd name="connsiteX116" fmla="*/ 90219 w 263501"/>
                <a:gd name="connsiteY116" fmla="*/ 160307 h 280480"/>
                <a:gd name="connsiteX117" fmla="*/ 88502 w 263501"/>
                <a:gd name="connsiteY117" fmla="*/ 162505 h 280480"/>
                <a:gd name="connsiteX118" fmla="*/ 88512 w 263501"/>
                <a:gd name="connsiteY118" fmla="*/ 162575 h 280480"/>
                <a:gd name="connsiteX119" fmla="*/ 89081 w 263501"/>
                <a:gd name="connsiteY119" fmla="*/ 163769 h 280480"/>
                <a:gd name="connsiteX120" fmla="*/ 96477 w 263501"/>
                <a:gd name="connsiteY120" fmla="*/ 171228 h 280480"/>
                <a:gd name="connsiteX121" fmla="*/ 94681 w 263501"/>
                <a:gd name="connsiteY121" fmla="*/ 181552 h 280480"/>
                <a:gd name="connsiteX122" fmla="*/ 96398 w 263501"/>
                <a:gd name="connsiteY122" fmla="*/ 183908 h 280480"/>
                <a:gd name="connsiteX123" fmla="*/ 97675 w 263501"/>
                <a:gd name="connsiteY123" fmla="*/ 183701 h 280480"/>
                <a:gd name="connsiteX124" fmla="*/ 107017 w 263501"/>
                <a:gd name="connsiteY124" fmla="*/ 178837 h 280480"/>
                <a:gd name="connsiteX125" fmla="*/ 116330 w 263501"/>
                <a:gd name="connsiteY125" fmla="*/ 183701 h 280480"/>
                <a:gd name="connsiteX126" fmla="*/ 119084 w 263501"/>
                <a:gd name="connsiteY126" fmla="*/ 182895 h 280480"/>
                <a:gd name="connsiteX127" fmla="*/ 119324 w 263501"/>
                <a:gd name="connsiteY127" fmla="*/ 181552 h 280480"/>
                <a:gd name="connsiteX128" fmla="*/ 117438 w 263501"/>
                <a:gd name="connsiteY128" fmla="*/ 171228 h 280480"/>
                <a:gd name="connsiteX129" fmla="*/ 124923 w 263501"/>
                <a:gd name="connsiteY129" fmla="*/ 163918 h 280480"/>
                <a:gd name="connsiteX130" fmla="*/ 125405 w 263501"/>
                <a:gd name="connsiteY130" fmla="*/ 161089 h 280480"/>
                <a:gd name="connsiteX131" fmla="*/ 125283 w 263501"/>
                <a:gd name="connsiteY131" fmla="*/ 160934 h 280480"/>
                <a:gd name="connsiteX132" fmla="*/ 123965 w 263501"/>
                <a:gd name="connsiteY132" fmla="*/ 160307 h 280480"/>
                <a:gd name="connsiteX133" fmla="*/ 148459 w 263501"/>
                <a:gd name="connsiteY133" fmla="*/ 183552 h 280480"/>
                <a:gd name="connsiteX134" fmla="*/ 157771 w 263501"/>
                <a:gd name="connsiteY134" fmla="*/ 178688 h 280480"/>
                <a:gd name="connsiteX135" fmla="*/ 167084 w 263501"/>
                <a:gd name="connsiteY135" fmla="*/ 183552 h 280480"/>
                <a:gd name="connsiteX136" fmla="*/ 169838 w 263501"/>
                <a:gd name="connsiteY136" fmla="*/ 182746 h 280480"/>
                <a:gd name="connsiteX137" fmla="*/ 170078 w 263501"/>
                <a:gd name="connsiteY137" fmla="*/ 181403 h 280480"/>
                <a:gd name="connsiteX138" fmla="*/ 168341 w 263501"/>
                <a:gd name="connsiteY138" fmla="*/ 171228 h 280480"/>
                <a:gd name="connsiteX139" fmla="*/ 175857 w 263501"/>
                <a:gd name="connsiteY139" fmla="*/ 163918 h 280480"/>
                <a:gd name="connsiteX140" fmla="*/ 175887 w 263501"/>
                <a:gd name="connsiteY140" fmla="*/ 160964 h 280480"/>
                <a:gd name="connsiteX141" fmla="*/ 175857 w 263501"/>
                <a:gd name="connsiteY141" fmla="*/ 160934 h 280480"/>
                <a:gd name="connsiteX142" fmla="*/ 174689 w 263501"/>
                <a:gd name="connsiteY142" fmla="*/ 160367 h 280480"/>
                <a:gd name="connsiteX143" fmla="*/ 164299 w 263501"/>
                <a:gd name="connsiteY143" fmla="*/ 158875 h 280480"/>
                <a:gd name="connsiteX144" fmla="*/ 159658 w 263501"/>
                <a:gd name="connsiteY144" fmla="*/ 149476 h 280480"/>
                <a:gd name="connsiteX145" fmla="*/ 156903 w 263501"/>
                <a:gd name="connsiteY145" fmla="*/ 148551 h 280480"/>
                <a:gd name="connsiteX146" fmla="*/ 156005 w 263501"/>
                <a:gd name="connsiteY146" fmla="*/ 149476 h 280480"/>
                <a:gd name="connsiteX147" fmla="*/ 151214 w 263501"/>
                <a:gd name="connsiteY147" fmla="*/ 158696 h 280480"/>
                <a:gd name="connsiteX148" fmla="*/ 140823 w 263501"/>
                <a:gd name="connsiteY148" fmla="*/ 160188 h 280480"/>
                <a:gd name="connsiteX149" fmla="*/ 139107 w 263501"/>
                <a:gd name="connsiteY149" fmla="*/ 162386 h 280480"/>
                <a:gd name="connsiteX150" fmla="*/ 139117 w 263501"/>
                <a:gd name="connsiteY150" fmla="*/ 162456 h 280480"/>
                <a:gd name="connsiteX151" fmla="*/ 139685 w 263501"/>
                <a:gd name="connsiteY151" fmla="*/ 163649 h 280480"/>
                <a:gd name="connsiteX152" fmla="*/ 147351 w 263501"/>
                <a:gd name="connsiteY152" fmla="*/ 171139 h 280480"/>
                <a:gd name="connsiteX153" fmla="*/ 145554 w 263501"/>
                <a:gd name="connsiteY153" fmla="*/ 181463 h 280480"/>
                <a:gd name="connsiteX154" fmla="*/ 147471 w 263501"/>
                <a:gd name="connsiteY154" fmla="*/ 183611 h 280480"/>
                <a:gd name="connsiteX155" fmla="*/ 148459 w 263501"/>
                <a:gd name="connsiteY155" fmla="*/ 183552 h 28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263501" h="280480">
                  <a:moveTo>
                    <a:pt x="0" y="177823"/>
                  </a:moveTo>
                  <a:cubicBezTo>
                    <a:pt x="0" y="167081"/>
                    <a:pt x="0" y="155563"/>
                    <a:pt x="0" y="143837"/>
                  </a:cubicBezTo>
                  <a:cubicBezTo>
                    <a:pt x="88" y="137389"/>
                    <a:pt x="3161" y="131343"/>
                    <a:pt x="8324" y="127455"/>
                  </a:cubicBezTo>
                  <a:cubicBezTo>
                    <a:pt x="7186" y="95265"/>
                    <a:pt x="18851" y="63930"/>
                    <a:pt x="40783" y="40268"/>
                  </a:cubicBezTo>
                  <a:cubicBezTo>
                    <a:pt x="57896" y="20748"/>
                    <a:pt x="81097" y="7528"/>
                    <a:pt x="106658" y="2731"/>
                  </a:cubicBezTo>
                  <a:cubicBezTo>
                    <a:pt x="154567" y="-6399"/>
                    <a:pt x="195111" y="7386"/>
                    <a:pt x="227060" y="43729"/>
                  </a:cubicBezTo>
                  <a:cubicBezTo>
                    <a:pt x="247511" y="66973"/>
                    <a:pt x="257512" y="95200"/>
                    <a:pt x="256524" y="127634"/>
                  </a:cubicBezTo>
                  <a:cubicBezTo>
                    <a:pt x="261923" y="131798"/>
                    <a:pt x="265031" y="138258"/>
                    <a:pt x="264908" y="145060"/>
                  </a:cubicBezTo>
                  <a:lnTo>
                    <a:pt x="264908" y="176629"/>
                  </a:lnTo>
                  <a:cubicBezTo>
                    <a:pt x="264937" y="184464"/>
                    <a:pt x="260741" y="191710"/>
                    <a:pt x="253919" y="195606"/>
                  </a:cubicBezTo>
                  <a:cubicBezTo>
                    <a:pt x="248378" y="199012"/>
                    <a:pt x="242066" y="200972"/>
                    <a:pt x="235564" y="201305"/>
                  </a:cubicBezTo>
                  <a:lnTo>
                    <a:pt x="233977" y="201305"/>
                  </a:lnTo>
                  <a:cubicBezTo>
                    <a:pt x="226204" y="201454"/>
                    <a:pt x="219147" y="196798"/>
                    <a:pt x="216250" y="189609"/>
                  </a:cubicBezTo>
                  <a:cubicBezTo>
                    <a:pt x="214558" y="185836"/>
                    <a:pt x="213545" y="181796"/>
                    <a:pt x="213256" y="177673"/>
                  </a:cubicBezTo>
                  <a:lnTo>
                    <a:pt x="213256" y="177494"/>
                  </a:lnTo>
                  <a:lnTo>
                    <a:pt x="213885" y="138705"/>
                  </a:lnTo>
                  <a:cubicBezTo>
                    <a:pt x="214699" y="130566"/>
                    <a:pt x="220270" y="123680"/>
                    <a:pt x="228078" y="121160"/>
                  </a:cubicBezTo>
                  <a:cubicBezTo>
                    <a:pt x="227977" y="107461"/>
                    <a:pt x="224730" y="93968"/>
                    <a:pt x="218586" y="81713"/>
                  </a:cubicBezTo>
                  <a:cubicBezTo>
                    <a:pt x="203195" y="51606"/>
                    <a:pt x="178702" y="33972"/>
                    <a:pt x="145794" y="29049"/>
                  </a:cubicBezTo>
                  <a:cubicBezTo>
                    <a:pt x="94508" y="21442"/>
                    <a:pt x="46559" y="56175"/>
                    <a:pt x="37998" y="107136"/>
                  </a:cubicBezTo>
                  <a:cubicBezTo>
                    <a:pt x="37347" y="111175"/>
                    <a:pt x="36947" y="115251"/>
                    <a:pt x="36800" y="119339"/>
                  </a:cubicBezTo>
                  <a:lnTo>
                    <a:pt x="36800" y="121100"/>
                  </a:lnTo>
                  <a:cubicBezTo>
                    <a:pt x="43296" y="123108"/>
                    <a:pt x="48311" y="128286"/>
                    <a:pt x="50095" y="134826"/>
                  </a:cubicBezTo>
                  <a:cubicBezTo>
                    <a:pt x="51048" y="137940"/>
                    <a:pt x="51543" y="141177"/>
                    <a:pt x="51562" y="144433"/>
                  </a:cubicBezTo>
                  <a:lnTo>
                    <a:pt x="51562" y="176689"/>
                  </a:lnTo>
                  <a:cubicBezTo>
                    <a:pt x="51479" y="180127"/>
                    <a:pt x="50894" y="183534"/>
                    <a:pt x="49826" y="186804"/>
                  </a:cubicBezTo>
                  <a:cubicBezTo>
                    <a:pt x="48528" y="190928"/>
                    <a:pt x="46000" y="194560"/>
                    <a:pt x="42579" y="197217"/>
                  </a:cubicBezTo>
                  <a:cubicBezTo>
                    <a:pt x="44942" y="225295"/>
                    <a:pt x="68472" y="246902"/>
                    <a:pt x="96747" y="246958"/>
                  </a:cubicBezTo>
                  <a:lnTo>
                    <a:pt x="103843" y="246958"/>
                  </a:lnTo>
                  <a:cubicBezTo>
                    <a:pt x="106345" y="242552"/>
                    <a:pt x="111040" y="239837"/>
                    <a:pt x="116120" y="239856"/>
                  </a:cubicBezTo>
                  <a:lnTo>
                    <a:pt x="143069" y="239856"/>
                  </a:lnTo>
                  <a:cubicBezTo>
                    <a:pt x="150875" y="239840"/>
                    <a:pt x="157216" y="246132"/>
                    <a:pt x="157232" y="253910"/>
                  </a:cubicBezTo>
                  <a:cubicBezTo>
                    <a:pt x="157232" y="253920"/>
                    <a:pt x="157232" y="253930"/>
                    <a:pt x="157232" y="253940"/>
                  </a:cubicBezTo>
                  <a:lnTo>
                    <a:pt x="157232" y="253940"/>
                  </a:lnTo>
                  <a:lnTo>
                    <a:pt x="157232" y="268859"/>
                  </a:lnTo>
                  <a:cubicBezTo>
                    <a:pt x="157216" y="276631"/>
                    <a:pt x="150898" y="282927"/>
                    <a:pt x="143099" y="282943"/>
                  </a:cubicBezTo>
                  <a:lnTo>
                    <a:pt x="116120" y="282943"/>
                  </a:lnTo>
                  <a:cubicBezTo>
                    <a:pt x="111020" y="282890"/>
                    <a:pt x="106342" y="280110"/>
                    <a:pt x="103873" y="275662"/>
                  </a:cubicBezTo>
                  <a:lnTo>
                    <a:pt x="96807" y="275662"/>
                  </a:lnTo>
                  <a:cubicBezTo>
                    <a:pt x="52745" y="275590"/>
                    <a:pt x="16384" y="241293"/>
                    <a:pt x="13894" y="197456"/>
                  </a:cubicBezTo>
                  <a:cubicBezTo>
                    <a:pt x="12414" y="196697"/>
                    <a:pt x="10993" y="195829"/>
                    <a:pt x="9642" y="194860"/>
                  </a:cubicBezTo>
                  <a:cubicBezTo>
                    <a:pt x="3836" y="191084"/>
                    <a:pt x="238" y="184727"/>
                    <a:pt x="0" y="177823"/>
                  </a:cubicBezTo>
                  <a:close/>
                  <a:moveTo>
                    <a:pt x="72403" y="136049"/>
                  </a:moveTo>
                  <a:lnTo>
                    <a:pt x="81835" y="131275"/>
                  </a:lnTo>
                  <a:lnTo>
                    <a:pt x="91147" y="136138"/>
                  </a:lnTo>
                  <a:cubicBezTo>
                    <a:pt x="92132" y="136670"/>
                    <a:pt x="93362" y="136311"/>
                    <a:pt x="93902" y="135333"/>
                  </a:cubicBezTo>
                  <a:cubicBezTo>
                    <a:pt x="94128" y="134924"/>
                    <a:pt x="94213" y="134452"/>
                    <a:pt x="94142" y="133990"/>
                  </a:cubicBezTo>
                  <a:lnTo>
                    <a:pt x="92225" y="123547"/>
                  </a:lnTo>
                  <a:lnTo>
                    <a:pt x="99741" y="116236"/>
                  </a:lnTo>
                  <a:cubicBezTo>
                    <a:pt x="100568" y="115429"/>
                    <a:pt x="100582" y="114107"/>
                    <a:pt x="99771" y="113283"/>
                  </a:cubicBezTo>
                  <a:cubicBezTo>
                    <a:pt x="99761" y="113272"/>
                    <a:pt x="99751" y="113262"/>
                    <a:pt x="99741" y="113252"/>
                  </a:cubicBezTo>
                  <a:cubicBezTo>
                    <a:pt x="99408" y="112948"/>
                    <a:pt x="98991" y="112750"/>
                    <a:pt x="98543" y="112685"/>
                  </a:cubicBezTo>
                  <a:lnTo>
                    <a:pt x="88153" y="111194"/>
                  </a:lnTo>
                  <a:lnTo>
                    <a:pt x="83542" y="101824"/>
                  </a:lnTo>
                  <a:cubicBezTo>
                    <a:pt x="83045" y="100819"/>
                    <a:pt x="81824" y="100406"/>
                    <a:pt x="80815" y="100901"/>
                  </a:cubicBezTo>
                  <a:cubicBezTo>
                    <a:pt x="80413" y="101098"/>
                    <a:pt x="80087" y="101423"/>
                    <a:pt x="79889" y="101824"/>
                  </a:cubicBezTo>
                  <a:lnTo>
                    <a:pt x="75248" y="111223"/>
                  </a:lnTo>
                  <a:lnTo>
                    <a:pt x="64857" y="112715"/>
                  </a:lnTo>
                  <a:cubicBezTo>
                    <a:pt x="63774" y="112850"/>
                    <a:pt x="63005" y="113834"/>
                    <a:pt x="63140" y="114913"/>
                  </a:cubicBezTo>
                  <a:cubicBezTo>
                    <a:pt x="63143" y="114936"/>
                    <a:pt x="63147" y="114960"/>
                    <a:pt x="63150" y="114983"/>
                  </a:cubicBezTo>
                  <a:cubicBezTo>
                    <a:pt x="63215" y="115429"/>
                    <a:pt x="63413" y="115845"/>
                    <a:pt x="63719" y="116177"/>
                  </a:cubicBezTo>
                  <a:lnTo>
                    <a:pt x="71205" y="123487"/>
                  </a:lnTo>
                  <a:lnTo>
                    <a:pt x="69528" y="133930"/>
                  </a:lnTo>
                  <a:cubicBezTo>
                    <a:pt x="69327" y="135025"/>
                    <a:pt x="70049" y="136077"/>
                    <a:pt x="71145" y="136288"/>
                  </a:cubicBezTo>
                  <a:cubicBezTo>
                    <a:pt x="71615" y="136367"/>
                    <a:pt x="72098" y="136294"/>
                    <a:pt x="72523" y="136079"/>
                  </a:cubicBezTo>
                  <a:close/>
                  <a:moveTo>
                    <a:pt x="141662" y="136049"/>
                  </a:moveTo>
                  <a:cubicBezTo>
                    <a:pt x="142655" y="136584"/>
                    <a:pt x="143895" y="136225"/>
                    <a:pt x="144446" y="135243"/>
                  </a:cubicBezTo>
                  <a:cubicBezTo>
                    <a:pt x="144677" y="134836"/>
                    <a:pt x="144751" y="134359"/>
                    <a:pt x="144656" y="133901"/>
                  </a:cubicBezTo>
                  <a:lnTo>
                    <a:pt x="142770" y="123457"/>
                  </a:lnTo>
                  <a:lnTo>
                    <a:pt x="150375" y="116356"/>
                  </a:lnTo>
                  <a:cubicBezTo>
                    <a:pt x="151202" y="115548"/>
                    <a:pt x="151216" y="114226"/>
                    <a:pt x="150405" y="113402"/>
                  </a:cubicBezTo>
                  <a:cubicBezTo>
                    <a:pt x="150396" y="113392"/>
                    <a:pt x="150385" y="113382"/>
                    <a:pt x="150375" y="113372"/>
                  </a:cubicBezTo>
                  <a:cubicBezTo>
                    <a:pt x="150042" y="113067"/>
                    <a:pt x="149625" y="112869"/>
                    <a:pt x="149178" y="112805"/>
                  </a:cubicBezTo>
                  <a:lnTo>
                    <a:pt x="138787" y="111313"/>
                  </a:lnTo>
                  <a:lnTo>
                    <a:pt x="134146" y="101914"/>
                  </a:lnTo>
                  <a:cubicBezTo>
                    <a:pt x="133649" y="100909"/>
                    <a:pt x="132428" y="100495"/>
                    <a:pt x="131420" y="100990"/>
                  </a:cubicBezTo>
                  <a:cubicBezTo>
                    <a:pt x="131017" y="101188"/>
                    <a:pt x="130691" y="101513"/>
                    <a:pt x="130493" y="101914"/>
                  </a:cubicBezTo>
                  <a:lnTo>
                    <a:pt x="125762" y="111343"/>
                  </a:lnTo>
                  <a:lnTo>
                    <a:pt x="115372" y="112835"/>
                  </a:lnTo>
                  <a:cubicBezTo>
                    <a:pt x="114278" y="113015"/>
                    <a:pt x="113539" y="114044"/>
                    <a:pt x="113720" y="115133"/>
                  </a:cubicBezTo>
                  <a:cubicBezTo>
                    <a:pt x="113721" y="115143"/>
                    <a:pt x="113723" y="115153"/>
                    <a:pt x="113725" y="115162"/>
                  </a:cubicBezTo>
                  <a:cubicBezTo>
                    <a:pt x="113794" y="115595"/>
                    <a:pt x="114004" y="115994"/>
                    <a:pt x="114324" y="116296"/>
                  </a:cubicBezTo>
                  <a:lnTo>
                    <a:pt x="121809" y="123487"/>
                  </a:lnTo>
                  <a:lnTo>
                    <a:pt x="120013" y="133930"/>
                  </a:lnTo>
                  <a:cubicBezTo>
                    <a:pt x="119812" y="135025"/>
                    <a:pt x="120533" y="136077"/>
                    <a:pt x="121630" y="136288"/>
                  </a:cubicBezTo>
                  <a:cubicBezTo>
                    <a:pt x="122099" y="136367"/>
                    <a:pt x="122582" y="136294"/>
                    <a:pt x="123007" y="136079"/>
                  </a:cubicBezTo>
                  <a:lnTo>
                    <a:pt x="132409" y="131275"/>
                  </a:lnTo>
                  <a:close/>
                  <a:moveTo>
                    <a:pt x="199931" y="112805"/>
                  </a:moveTo>
                  <a:lnTo>
                    <a:pt x="189541" y="111313"/>
                  </a:lnTo>
                  <a:lnTo>
                    <a:pt x="184900" y="101914"/>
                  </a:lnTo>
                  <a:cubicBezTo>
                    <a:pt x="184403" y="100909"/>
                    <a:pt x="183182" y="100495"/>
                    <a:pt x="182174" y="100990"/>
                  </a:cubicBezTo>
                  <a:cubicBezTo>
                    <a:pt x="181771" y="101188"/>
                    <a:pt x="181445" y="101513"/>
                    <a:pt x="181247" y="101914"/>
                  </a:cubicBezTo>
                  <a:lnTo>
                    <a:pt x="176665" y="111343"/>
                  </a:lnTo>
                  <a:lnTo>
                    <a:pt x="166275" y="112835"/>
                  </a:lnTo>
                  <a:cubicBezTo>
                    <a:pt x="165192" y="112969"/>
                    <a:pt x="164423" y="113953"/>
                    <a:pt x="164558" y="115032"/>
                  </a:cubicBezTo>
                  <a:cubicBezTo>
                    <a:pt x="164561" y="115056"/>
                    <a:pt x="164565" y="115079"/>
                    <a:pt x="164568" y="115102"/>
                  </a:cubicBezTo>
                  <a:cubicBezTo>
                    <a:pt x="164633" y="115548"/>
                    <a:pt x="164831" y="115964"/>
                    <a:pt x="165137" y="116296"/>
                  </a:cubicBezTo>
                  <a:lnTo>
                    <a:pt x="172503" y="123487"/>
                  </a:lnTo>
                  <a:lnTo>
                    <a:pt x="170677" y="133811"/>
                  </a:lnTo>
                  <a:cubicBezTo>
                    <a:pt x="170498" y="134934"/>
                    <a:pt x="171267" y="135989"/>
                    <a:pt x="172394" y="136167"/>
                  </a:cubicBezTo>
                  <a:cubicBezTo>
                    <a:pt x="172831" y="136235"/>
                    <a:pt x="173279" y="136163"/>
                    <a:pt x="173671" y="135959"/>
                  </a:cubicBezTo>
                  <a:lnTo>
                    <a:pt x="182983" y="131096"/>
                  </a:lnTo>
                  <a:lnTo>
                    <a:pt x="192176" y="136079"/>
                  </a:lnTo>
                  <a:cubicBezTo>
                    <a:pt x="193160" y="136611"/>
                    <a:pt x="194391" y="136251"/>
                    <a:pt x="194931" y="135273"/>
                  </a:cubicBezTo>
                  <a:cubicBezTo>
                    <a:pt x="195157" y="134864"/>
                    <a:pt x="195241" y="134392"/>
                    <a:pt x="195170" y="133930"/>
                  </a:cubicBezTo>
                  <a:lnTo>
                    <a:pt x="193464" y="123487"/>
                  </a:lnTo>
                  <a:lnTo>
                    <a:pt x="200979" y="116177"/>
                  </a:lnTo>
                  <a:cubicBezTo>
                    <a:pt x="201806" y="115369"/>
                    <a:pt x="201820" y="114047"/>
                    <a:pt x="201010" y="113223"/>
                  </a:cubicBezTo>
                  <a:cubicBezTo>
                    <a:pt x="201000" y="113213"/>
                    <a:pt x="200990" y="113203"/>
                    <a:pt x="200979" y="113193"/>
                  </a:cubicBezTo>
                  <a:cubicBezTo>
                    <a:pt x="200678" y="112945"/>
                    <a:pt x="200316" y="112781"/>
                    <a:pt x="199931" y="112715"/>
                  </a:cubicBezTo>
                  <a:close/>
                  <a:moveTo>
                    <a:pt x="123965" y="160307"/>
                  </a:moveTo>
                  <a:lnTo>
                    <a:pt x="113545" y="158816"/>
                  </a:lnTo>
                  <a:lnTo>
                    <a:pt x="108904" y="149416"/>
                  </a:lnTo>
                  <a:cubicBezTo>
                    <a:pt x="108407" y="148411"/>
                    <a:pt x="107186" y="147998"/>
                    <a:pt x="106177" y="148493"/>
                  </a:cubicBezTo>
                  <a:cubicBezTo>
                    <a:pt x="105775" y="148691"/>
                    <a:pt x="105449" y="149015"/>
                    <a:pt x="105251" y="149416"/>
                  </a:cubicBezTo>
                  <a:lnTo>
                    <a:pt x="100609" y="158816"/>
                  </a:lnTo>
                  <a:lnTo>
                    <a:pt x="90219" y="160307"/>
                  </a:lnTo>
                  <a:cubicBezTo>
                    <a:pt x="89136" y="160442"/>
                    <a:pt x="88367" y="161426"/>
                    <a:pt x="88502" y="162505"/>
                  </a:cubicBezTo>
                  <a:cubicBezTo>
                    <a:pt x="88505" y="162529"/>
                    <a:pt x="88509" y="162552"/>
                    <a:pt x="88512" y="162575"/>
                  </a:cubicBezTo>
                  <a:cubicBezTo>
                    <a:pt x="88577" y="163021"/>
                    <a:pt x="88775" y="163437"/>
                    <a:pt x="89081" y="163769"/>
                  </a:cubicBezTo>
                  <a:lnTo>
                    <a:pt x="96477" y="171228"/>
                  </a:lnTo>
                  <a:lnTo>
                    <a:pt x="94681" y="181552"/>
                  </a:lnTo>
                  <a:cubicBezTo>
                    <a:pt x="94502" y="182675"/>
                    <a:pt x="95271" y="183730"/>
                    <a:pt x="96398" y="183908"/>
                  </a:cubicBezTo>
                  <a:cubicBezTo>
                    <a:pt x="96835" y="183977"/>
                    <a:pt x="97283" y="183904"/>
                    <a:pt x="97675" y="183701"/>
                  </a:cubicBezTo>
                  <a:lnTo>
                    <a:pt x="107017" y="178837"/>
                  </a:lnTo>
                  <a:lnTo>
                    <a:pt x="116330" y="183701"/>
                  </a:lnTo>
                  <a:cubicBezTo>
                    <a:pt x="117314" y="184233"/>
                    <a:pt x="118545" y="183873"/>
                    <a:pt x="119084" y="182895"/>
                  </a:cubicBezTo>
                  <a:cubicBezTo>
                    <a:pt x="119311" y="182486"/>
                    <a:pt x="119395" y="182014"/>
                    <a:pt x="119324" y="181552"/>
                  </a:cubicBezTo>
                  <a:lnTo>
                    <a:pt x="117438" y="171228"/>
                  </a:lnTo>
                  <a:lnTo>
                    <a:pt x="124923" y="163918"/>
                  </a:lnTo>
                  <a:cubicBezTo>
                    <a:pt x="125840" y="163269"/>
                    <a:pt x="126056" y="162002"/>
                    <a:pt x="125405" y="161089"/>
                  </a:cubicBezTo>
                  <a:cubicBezTo>
                    <a:pt x="125367" y="161035"/>
                    <a:pt x="125326" y="160984"/>
                    <a:pt x="125283" y="160934"/>
                  </a:cubicBezTo>
                  <a:cubicBezTo>
                    <a:pt x="124940" y="160565"/>
                    <a:pt x="124469" y="160341"/>
                    <a:pt x="123965" y="160307"/>
                  </a:cubicBezTo>
                  <a:close/>
                  <a:moveTo>
                    <a:pt x="148459" y="183552"/>
                  </a:moveTo>
                  <a:lnTo>
                    <a:pt x="157771" y="178688"/>
                  </a:lnTo>
                  <a:lnTo>
                    <a:pt x="167084" y="183552"/>
                  </a:lnTo>
                  <a:cubicBezTo>
                    <a:pt x="168068" y="184084"/>
                    <a:pt x="169299" y="183724"/>
                    <a:pt x="169838" y="182746"/>
                  </a:cubicBezTo>
                  <a:cubicBezTo>
                    <a:pt x="170065" y="182337"/>
                    <a:pt x="170149" y="181865"/>
                    <a:pt x="170078" y="181403"/>
                  </a:cubicBezTo>
                  <a:lnTo>
                    <a:pt x="168341" y="171228"/>
                  </a:lnTo>
                  <a:lnTo>
                    <a:pt x="175857" y="163918"/>
                  </a:lnTo>
                  <a:cubicBezTo>
                    <a:pt x="176684" y="163111"/>
                    <a:pt x="176697" y="161788"/>
                    <a:pt x="175887" y="160964"/>
                  </a:cubicBezTo>
                  <a:cubicBezTo>
                    <a:pt x="175877" y="160954"/>
                    <a:pt x="175867" y="160944"/>
                    <a:pt x="175857" y="160934"/>
                  </a:cubicBezTo>
                  <a:cubicBezTo>
                    <a:pt x="175532" y="160635"/>
                    <a:pt x="175126" y="160437"/>
                    <a:pt x="174689" y="160367"/>
                  </a:cubicBezTo>
                  <a:lnTo>
                    <a:pt x="164299" y="158875"/>
                  </a:lnTo>
                  <a:lnTo>
                    <a:pt x="159658" y="149476"/>
                  </a:lnTo>
                  <a:cubicBezTo>
                    <a:pt x="159149" y="148467"/>
                    <a:pt x="157920" y="148055"/>
                    <a:pt x="156903" y="148551"/>
                  </a:cubicBezTo>
                  <a:cubicBezTo>
                    <a:pt x="156500" y="148740"/>
                    <a:pt x="156181" y="149069"/>
                    <a:pt x="156005" y="149476"/>
                  </a:cubicBezTo>
                  <a:lnTo>
                    <a:pt x="151214" y="158696"/>
                  </a:lnTo>
                  <a:lnTo>
                    <a:pt x="140823" y="160188"/>
                  </a:lnTo>
                  <a:cubicBezTo>
                    <a:pt x="139740" y="160323"/>
                    <a:pt x="138972" y="161306"/>
                    <a:pt x="139107" y="162386"/>
                  </a:cubicBezTo>
                  <a:cubicBezTo>
                    <a:pt x="139109" y="162409"/>
                    <a:pt x="139113" y="162433"/>
                    <a:pt x="139117" y="162456"/>
                  </a:cubicBezTo>
                  <a:cubicBezTo>
                    <a:pt x="139181" y="162902"/>
                    <a:pt x="139380" y="163318"/>
                    <a:pt x="139685" y="163649"/>
                  </a:cubicBezTo>
                  <a:lnTo>
                    <a:pt x="147351" y="171139"/>
                  </a:lnTo>
                  <a:lnTo>
                    <a:pt x="145554" y="181463"/>
                  </a:lnTo>
                  <a:cubicBezTo>
                    <a:pt x="145503" y="182578"/>
                    <a:pt x="146353" y="183531"/>
                    <a:pt x="147471" y="183611"/>
                  </a:cubicBezTo>
                  <a:cubicBezTo>
                    <a:pt x="147800" y="183668"/>
                    <a:pt x="148139" y="183648"/>
                    <a:pt x="148459" y="183552"/>
                  </a:cubicBezTo>
                  <a:close/>
                </a:path>
              </a:pathLst>
            </a:custGeom>
            <a:solidFill>
              <a:srgbClr val="62BB46"/>
            </a:solidFill>
            <a:ln w="2922" cap="flat">
              <a:noFill/>
              <a:prstDash val="solid"/>
              <a:miter/>
            </a:ln>
          </p:spPr>
          <p:txBody>
            <a:bodyPr rtlCol="0" anchor="ctr"/>
            <a:lstStyle/>
            <a:p>
              <a:endParaRPr lang="en-US" dirty="0">
                <a:latin typeface="Noto Sans" panose="020B0502040504020204" pitchFamily="34" charset="0"/>
              </a:endParaRPr>
            </a:p>
          </p:txBody>
        </p:sp>
        <p:sp>
          <p:nvSpPr>
            <p:cNvPr id="28" name="Oval 27">
              <a:extLst>
                <a:ext uri="{FF2B5EF4-FFF2-40B4-BE49-F238E27FC236}">
                  <a16:creationId xmlns:a16="http://schemas.microsoft.com/office/drawing/2014/main" id="{655C764D-5FF3-9F29-8FE8-98A61E340A2F}"/>
                </a:ext>
              </a:extLst>
            </p:cNvPr>
            <p:cNvSpPr/>
            <p:nvPr/>
          </p:nvSpPr>
          <p:spPr>
            <a:xfrm>
              <a:off x="6143625" y="3757613"/>
              <a:ext cx="400050" cy="357187"/>
            </a:xfrm>
            <a:prstGeom prst="ellipse">
              <a:avLst/>
            </a:prstGeom>
            <a:solidFill>
              <a:srgbClr val="E3E3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Noto Sans" panose="020B0502040504020204" pitchFamily="34" charset="0"/>
              </a:endParaRPr>
            </a:p>
          </p:txBody>
        </p:sp>
      </p:grpSp>
      <p:sp>
        <p:nvSpPr>
          <p:cNvPr id="31" name="Arrow: Right 30">
            <a:extLst>
              <a:ext uri="{FF2B5EF4-FFF2-40B4-BE49-F238E27FC236}">
                <a16:creationId xmlns:a16="http://schemas.microsoft.com/office/drawing/2014/main" id="{38F0965A-7DD0-E5F6-5B0B-7C76131B0C94}"/>
              </a:ext>
            </a:extLst>
          </p:cNvPr>
          <p:cNvSpPr/>
          <p:nvPr/>
        </p:nvSpPr>
        <p:spPr>
          <a:xfrm>
            <a:off x="5632216" y="4840372"/>
            <a:ext cx="1005848" cy="355542"/>
          </a:xfrm>
          <a:prstGeom prst="rightArrow">
            <a:avLst/>
          </a:prstGeom>
          <a:solidFill>
            <a:srgbClr val="727273">
              <a:lumMod val="60000"/>
              <a:lumOff val="40000"/>
            </a:srgbClr>
          </a:solidFill>
          <a:ln w="9525" cap="flat" cmpd="sng" algn="ctr">
            <a:noFill/>
            <a:prstDash val="solid"/>
          </a:ln>
          <a:effectLst/>
        </p:spPr>
        <p:txBody>
          <a:bodyPr rtlCol="0" anchor="ctr"/>
          <a:lstStyle/>
          <a:p>
            <a:pPr algn="ctr" defTabSz="921005">
              <a:defRPr/>
            </a:pPr>
            <a:endParaRPr lang="en-US" sz="3627" kern="0" dirty="0">
              <a:solidFill>
                <a:srgbClr val="FFFFFE"/>
              </a:solidFill>
              <a:latin typeface="Noto Sans" panose="020B0502040504020204" pitchFamily="34" charset="0"/>
              <a:cs typeface="Noto Sans" panose="020B0502040504020204" pitchFamily="34" charset="0"/>
            </a:endParaRPr>
          </a:p>
        </p:txBody>
      </p:sp>
      <p:cxnSp>
        <p:nvCxnSpPr>
          <p:cNvPr id="33" name="Straight Connector 32">
            <a:extLst>
              <a:ext uri="{FF2B5EF4-FFF2-40B4-BE49-F238E27FC236}">
                <a16:creationId xmlns:a16="http://schemas.microsoft.com/office/drawing/2014/main" id="{D7DA3CDA-7437-16C7-7E9D-EE16F8F178B8}"/>
              </a:ext>
            </a:extLst>
          </p:cNvPr>
          <p:cNvCxnSpPr>
            <a:cxnSpLocks/>
            <a:stCxn id="29" idx="1"/>
            <a:endCxn id="30" idx="3"/>
          </p:cNvCxnSpPr>
          <p:nvPr/>
        </p:nvCxnSpPr>
        <p:spPr>
          <a:xfrm>
            <a:off x="438911" y="3769198"/>
            <a:ext cx="11349083" cy="0"/>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CED75F1-4040-4F05-079A-D7ECBAC1D9C3}"/>
              </a:ext>
            </a:extLst>
          </p:cNvPr>
          <p:cNvSpPr txBox="1"/>
          <p:nvPr/>
        </p:nvSpPr>
        <p:spPr>
          <a:xfrm>
            <a:off x="2431924" y="2003899"/>
            <a:ext cx="1361872" cy="369332"/>
          </a:xfrm>
          <a:prstGeom prst="rect">
            <a:avLst/>
          </a:prstGeom>
          <a:noFill/>
          <a:ln>
            <a:noFill/>
          </a:ln>
        </p:spPr>
        <p:txBody>
          <a:bodyPr wrap="square" rtlCol="0">
            <a:spAutoFit/>
          </a:bodyPr>
          <a:lstStyle/>
          <a:p>
            <a:pPr algn="ctr"/>
            <a:r>
              <a:rPr lang="en-US" b="1" dirty="0">
                <a:solidFill>
                  <a:schemeClr val="accent4"/>
                </a:solidFill>
                <a:latin typeface="Noto Sans" panose="020B0502040504020204" pitchFamily="34" charset="0"/>
              </a:rPr>
              <a:t>Tier 1</a:t>
            </a:r>
          </a:p>
        </p:txBody>
      </p:sp>
      <p:sp>
        <p:nvSpPr>
          <p:cNvPr id="35" name="TextBox 34">
            <a:extLst>
              <a:ext uri="{FF2B5EF4-FFF2-40B4-BE49-F238E27FC236}">
                <a16:creationId xmlns:a16="http://schemas.microsoft.com/office/drawing/2014/main" id="{D63AA225-FE70-BB69-EE67-0A5254813A75}"/>
              </a:ext>
            </a:extLst>
          </p:cNvPr>
          <p:cNvSpPr txBox="1"/>
          <p:nvPr/>
        </p:nvSpPr>
        <p:spPr>
          <a:xfrm>
            <a:off x="8422846" y="2001595"/>
            <a:ext cx="1361872" cy="369332"/>
          </a:xfrm>
          <a:prstGeom prst="rect">
            <a:avLst/>
          </a:prstGeom>
          <a:noFill/>
          <a:ln>
            <a:noFill/>
          </a:ln>
        </p:spPr>
        <p:txBody>
          <a:bodyPr wrap="square" rtlCol="0">
            <a:spAutoFit/>
          </a:bodyPr>
          <a:lstStyle/>
          <a:p>
            <a:pPr algn="ctr"/>
            <a:r>
              <a:rPr lang="en-US" b="1" dirty="0">
                <a:latin typeface="Noto Sans" panose="020B0502040504020204" pitchFamily="34" charset="0"/>
              </a:rPr>
              <a:t>Tier 2</a:t>
            </a:r>
          </a:p>
        </p:txBody>
      </p:sp>
      <p:sp>
        <p:nvSpPr>
          <p:cNvPr id="37" name="TextBox 36">
            <a:extLst>
              <a:ext uri="{FF2B5EF4-FFF2-40B4-BE49-F238E27FC236}">
                <a16:creationId xmlns:a16="http://schemas.microsoft.com/office/drawing/2014/main" id="{F32516DA-0F89-3BF9-8D39-C13CF06B446F}"/>
              </a:ext>
            </a:extLst>
          </p:cNvPr>
          <p:cNvSpPr txBox="1"/>
          <p:nvPr/>
        </p:nvSpPr>
        <p:spPr>
          <a:xfrm>
            <a:off x="2329848" y="2645678"/>
            <a:ext cx="2834640" cy="978729"/>
          </a:xfrm>
          <a:prstGeom prst="rect">
            <a:avLst/>
          </a:prstGeom>
          <a:noFill/>
          <a:ln>
            <a:noFill/>
          </a:ln>
        </p:spPr>
        <p:txBody>
          <a:bodyPr wrap="square">
            <a:spAutoFit/>
          </a:bodyPr>
          <a:lstStyle/>
          <a:p>
            <a:pPr marL="174625" indent="-174625" defTabSz="921005" eaLnBrk="1" hangingPunct="1">
              <a:lnSpc>
                <a:spcPct val="90000"/>
              </a:lnSpc>
              <a:buClr>
                <a:schemeClr val="tx1"/>
              </a:buClr>
              <a:buFont typeface="Wingdings" panose="05000000000000000000" pitchFamily="2" charset="2"/>
              <a:buChar char="§"/>
            </a:pPr>
            <a:r>
              <a:rPr lang="en-US" sz="1600" dirty="0">
                <a:solidFill>
                  <a:srgbClr val="373737"/>
                </a:solidFill>
                <a:latin typeface="Noto Sans" panose="020B0502040504020204" pitchFamily="34" charset="0"/>
                <a:cs typeface="Noto Sans" panose="020B0502040504020204" pitchFamily="34" charset="0"/>
              </a:rPr>
              <a:t>Answer routine questions (payment inquires, PO inquires, etc.)</a:t>
            </a:r>
          </a:p>
        </p:txBody>
      </p:sp>
      <p:sp>
        <p:nvSpPr>
          <p:cNvPr id="39" name="TextBox 38">
            <a:extLst>
              <a:ext uri="{FF2B5EF4-FFF2-40B4-BE49-F238E27FC236}">
                <a16:creationId xmlns:a16="http://schemas.microsoft.com/office/drawing/2014/main" id="{FE2B1226-9313-4B72-1A60-37F5133EC5E7}"/>
              </a:ext>
            </a:extLst>
          </p:cNvPr>
          <p:cNvSpPr txBox="1"/>
          <p:nvPr/>
        </p:nvSpPr>
        <p:spPr>
          <a:xfrm>
            <a:off x="2333782" y="4243034"/>
            <a:ext cx="2834640" cy="1200329"/>
          </a:xfrm>
          <a:prstGeom prst="rect">
            <a:avLst/>
          </a:prstGeom>
          <a:noFill/>
          <a:ln>
            <a:noFill/>
          </a:ln>
        </p:spPr>
        <p:txBody>
          <a:bodyPr wrap="square">
            <a:spAutoFit/>
          </a:bodyPr>
          <a:lstStyle/>
          <a:p>
            <a:pPr marL="174625" indent="-174625" defTabSz="921005" eaLnBrk="1" hangingPunct="1">
              <a:lnSpc>
                <a:spcPct val="90000"/>
              </a:lnSpc>
              <a:buClr>
                <a:schemeClr val="tx1"/>
              </a:buClr>
              <a:buFont typeface="Wingdings" panose="05000000000000000000" pitchFamily="2" charset="2"/>
              <a:buChar char="§"/>
              <a:defRPr/>
            </a:pPr>
            <a:r>
              <a:rPr lang="en-US" sz="1600" dirty="0">
                <a:solidFill>
                  <a:srgbClr val="373737"/>
                </a:solidFill>
                <a:latin typeface="Noto Sans" panose="020B0502040504020204" pitchFamily="34" charset="0"/>
                <a:cs typeface="Noto Sans" panose="020B0502040504020204" pitchFamily="34" charset="0"/>
              </a:rPr>
              <a:t>Purchase requisition review, sourcing activities for materials under $100K and service releases </a:t>
            </a:r>
          </a:p>
        </p:txBody>
      </p:sp>
      <p:sp>
        <p:nvSpPr>
          <p:cNvPr id="42" name="Rectangle 41">
            <a:extLst>
              <a:ext uri="{FF2B5EF4-FFF2-40B4-BE49-F238E27FC236}">
                <a16:creationId xmlns:a16="http://schemas.microsoft.com/office/drawing/2014/main" id="{6229A2EA-C97F-6F56-EE14-A33C17515D54}"/>
              </a:ext>
            </a:extLst>
          </p:cNvPr>
          <p:cNvSpPr/>
          <p:nvPr/>
        </p:nvSpPr>
        <p:spPr>
          <a:xfrm>
            <a:off x="8933271" y="2475393"/>
            <a:ext cx="2834640" cy="1421928"/>
          </a:xfrm>
          <a:prstGeom prst="rect">
            <a:avLst/>
          </a:prstGeom>
        </p:spPr>
        <p:txBody>
          <a:bodyPr wrap="square">
            <a:spAutoFit/>
          </a:bodyPr>
          <a:lstStyle/>
          <a:p>
            <a:pPr marL="174625" indent="-174625" defTabSz="921005">
              <a:lnSpc>
                <a:spcPct val="90000"/>
              </a:lnSpc>
              <a:buClr>
                <a:schemeClr val="tx1"/>
              </a:buClr>
              <a:buFont typeface="Wingdings" panose="05000000000000000000" pitchFamily="2" charset="2"/>
              <a:buChar char="§"/>
              <a:defRPr/>
            </a:pPr>
            <a:r>
              <a:rPr lang="en-US" sz="1600" dirty="0">
                <a:solidFill>
                  <a:srgbClr val="373737"/>
                </a:solidFill>
                <a:latin typeface="Noto Sans" panose="020B0502040504020204" pitchFamily="34" charset="0"/>
                <a:ea typeface="ＭＳ Ｐゴシック" pitchFamily="34" charset="-128"/>
                <a:cs typeface="Noto Sans" panose="020B0502040504020204" pitchFamily="34" charset="0"/>
              </a:rPr>
              <a:t>Complex issue resolution</a:t>
            </a:r>
          </a:p>
          <a:p>
            <a:pPr marL="174625" indent="-174625" defTabSz="921005">
              <a:lnSpc>
                <a:spcPct val="90000"/>
              </a:lnSpc>
              <a:buClr>
                <a:schemeClr val="tx1"/>
              </a:buClr>
              <a:buFont typeface="Wingdings" panose="05000000000000000000" pitchFamily="2" charset="2"/>
              <a:buChar char="§"/>
              <a:defRPr/>
            </a:pPr>
            <a:r>
              <a:rPr lang="en-US" sz="1600" dirty="0">
                <a:solidFill>
                  <a:srgbClr val="373737"/>
                </a:solidFill>
                <a:latin typeface="Noto Sans" panose="020B0502040504020204" pitchFamily="34" charset="0"/>
                <a:ea typeface="ＭＳ Ｐゴシック" pitchFamily="34" charset="-128"/>
                <a:cs typeface="Noto Sans" panose="020B0502040504020204" pitchFamily="34" charset="0"/>
              </a:rPr>
              <a:t>Invoice issue resolution</a:t>
            </a:r>
          </a:p>
          <a:p>
            <a:pPr marL="174625" indent="-174625" defTabSz="921005">
              <a:lnSpc>
                <a:spcPct val="90000"/>
              </a:lnSpc>
              <a:buClr>
                <a:schemeClr val="tx1"/>
              </a:buClr>
              <a:buFont typeface="Wingdings" panose="05000000000000000000" pitchFamily="2" charset="2"/>
              <a:buChar char="§"/>
              <a:defRPr/>
            </a:pPr>
            <a:r>
              <a:rPr lang="en-US" sz="1600" dirty="0">
                <a:solidFill>
                  <a:srgbClr val="373737"/>
                </a:solidFill>
                <a:latin typeface="Noto Sans" panose="020B0502040504020204" pitchFamily="34" charset="0"/>
                <a:ea typeface="ＭＳ Ｐゴシック" pitchFamily="34" charset="-128"/>
                <a:cs typeface="Noto Sans" panose="020B0502040504020204" pitchFamily="34" charset="0"/>
              </a:rPr>
              <a:t>Materials management</a:t>
            </a:r>
          </a:p>
        </p:txBody>
      </p:sp>
      <p:sp>
        <p:nvSpPr>
          <p:cNvPr id="43" name="Rectangle 42">
            <a:extLst>
              <a:ext uri="{FF2B5EF4-FFF2-40B4-BE49-F238E27FC236}">
                <a16:creationId xmlns:a16="http://schemas.microsoft.com/office/drawing/2014/main" id="{0F79F9D4-8514-491A-269B-9C56B9027D59}"/>
              </a:ext>
            </a:extLst>
          </p:cNvPr>
          <p:cNvSpPr/>
          <p:nvPr/>
        </p:nvSpPr>
        <p:spPr>
          <a:xfrm>
            <a:off x="8945970" y="3886415"/>
            <a:ext cx="2834640" cy="1643527"/>
          </a:xfrm>
          <a:prstGeom prst="rect">
            <a:avLst/>
          </a:prstGeom>
        </p:spPr>
        <p:txBody>
          <a:bodyPr wrap="square">
            <a:spAutoFit/>
          </a:bodyPr>
          <a:lstStyle/>
          <a:p>
            <a:pPr marL="174625" indent="-174625" defTabSz="921005">
              <a:lnSpc>
                <a:spcPct val="90000"/>
              </a:lnSpc>
              <a:buClr>
                <a:schemeClr val="tx1"/>
              </a:buClr>
              <a:buFont typeface="Wingdings" panose="05000000000000000000" pitchFamily="2" charset="2"/>
              <a:buChar char="§"/>
              <a:defRPr/>
            </a:pPr>
            <a:r>
              <a:rPr lang="en-US" sz="1600" dirty="0">
                <a:solidFill>
                  <a:srgbClr val="373737"/>
                </a:solidFill>
                <a:latin typeface="Noto Sans" panose="020B0502040504020204" pitchFamily="34" charset="0"/>
                <a:ea typeface="ＭＳ Ｐゴシック" pitchFamily="34" charset="-128"/>
                <a:cs typeface="Noto Sans" panose="020B0502040504020204" pitchFamily="34" charset="0"/>
              </a:rPr>
              <a:t>Purchase requisition review</a:t>
            </a:r>
          </a:p>
          <a:p>
            <a:pPr marL="174625" indent="-174625" defTabSz="921005">
              <a:lnSpc>
                <a:spcPct val="90000"/>
              </a:lnSpc>
              <a:buClr>
                <a:schemeClr val="tx1"/>
              </a:buClr>
              <a:buFont typeface="Wingdings" panose="05000000000000000000" pitchFamily="2" charset="2"/>
              <a:buChar char="§"/>
              <a:defRPr/>
            </a:pPr>
            <a:r>
              <a:rPr lang="en-US" sz="1600" dirty="0">
                <a:solidFill>
                  <a:srgbClr val="373737"/>
                </a:solidFill>
                <a:latin typeface="Noto Sans" panose="020B0502040504020204" pitchFamily="34" charset="0"/>
                <a:ea typeface="ＭＳ Ｐゴシック" pitchFamily="34" charset="-128"/>
                <a:cs typeface="Noto Sans" panose="020B0502040504020204" pitchFamily="34" charset="0"/>
              </a:rPr>
              <a:t>Sourcing activities for materials between $100 –500K</a:t>
            </a:r>
          </a:p>
          <a:p>
            <a:pPr marL="174625" indent="-174625" defTabSz="921005">
              <a:lnSpc>
                <a:spcPct val="90000"/>
              </a:lnSpc>
              <a:buClr>
                <a:schemeClr val="tx1"/>
              </a:buClr>
              <a:buFont typeface="Wingdings" panose="05000000000000000000" pitchFamily="2" charset="2"/>
              <a:buChar char="§"/>
              <a:defRPr/>
            </a:pPr>
            <a:r>
              <a:rPr lang="en-US" sz="1600" dirty="0">
                <a:solidFill>
                  <a:srgbClr val="373737"/>
                </a:solidFill>
                <a:latin typeface="Noto Sans" panose="020B0502040504020204" pitchFamily="34" charset="0"/>
                <a:ea typeface="ＭＳ Ｐゴシック" pitchFamily="34" charset="-128"/>
                <a:cs typeface="Noto Sans" panose="020B0502040504020204" pitchFamily="34" charset="0"/>
              </a:rPr>
              <a:t>Stand-alone services under $500K</a:t>
            </a:r>
          </a:p>
        </p:txBody>
      </p:sp>
      <p:sp>
        <p:nvSpPr>
          <p:cNvPr id="5" name="Content Placeholder 16">
            <a:extLst>
              <a:ext uri="{FF2B5EF4-FFF2-40B4-BE49-F238E27FC236}">
                <a16:creationId xmlns:a16="http://schemas.microsoft.com/office/drawing/2014/main" id="{EA972D2D-019F-8B83-7B4B-86039A1A1EED}"/>
              </a:ext>
            </a:extLst>
          </p:cNvPr>
          <p:cNvSpPr txBox="1">
            <a:spLocks/>
          </p:cNvSpPr>
          <p:nvPr/>
        </p:nvSpPr>
        <p:spPr>
          <a:xfrm>
            <a:off x="461554" y="1152236"/>
            <a:ext cx="11295788" cy="720437"/>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a:buNone/>
            </a:pPr>
            <a:r>
              <a:rPr lang="en-US" sz="1800" b="1" dirty="0">
                <a:solidFill>
                  <a:srgbClr val="5F6062"/>
                </a:solidFill>
                <a:latin typeface="Noto Sans" panose="020B0502040504020204" pitchFamily="34" charset="0"/>
                <a:cs typeface="Times New Roman" panose="02020603050405020304" pitchFamily="18" charset="0"/>
              </a:rPr>
              <a:t>The procurement service center handles a wide range of activities, such as general supplier and employee inquiries and transactional services.</a:t>
            </a:r>
          </a:p>
        </p:txBody>
      </p:sp>
    </p:spTree>
    <p:extLst>
      <p:ext uri="{BB962C8B-B14F-4D97-AF65-F5344CB8AC3E}">
        <p14:creationId xmlns:p14="http://schemas.microsoft.com/office/powerpoint/2010/main" val="161403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animBg="1"/>
      <p:bldP spid="12" grpId="0" animBg="1"/>
      <p:bldP spid="24" grpId="0"/>
      <p:bldP spid="31" grpId="0" animBg="1"/>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C370FF-41B2-4605-87EE-B518DE806B74}"/>
              </a:ext>
            </a:extLst>
          </p:cNvPr>
          <p:cNvSpPr>
            <a:spLocks noGrp="1"/>
          </p:cNvSpPr>
          <p:nvPr>
            <p:ph type="sldNum" sz="quarter" idx="4"/>
          </p:nvPr>
        </p:nvSpPr>
        <p:spPr/>
        <p:txBody>
          <a:bodyPr/>
          <a:lstStyle/>
          <a:p>
            <a:fld id="{9AA6D16A-0A68-8445-85DB-A0BE8CCB51C7}" type="slidenum">
              <a:rPr lang="en-US" smtClean="0"/>
              <a:pPr/>
              <a:t>18</a:t>
            </a:fld>
            <a:endParaRPr lang="en-US"/>
          </a:p>
        </p:txBody>
      </p:sp>
      <p:sp>
        <p:nvSpPr>
          <p:cNvPr id="3" name="Title 2">
            <a:extLst>
              <a:ext uri="{FF2B5EF4-FFF2-40B4-BE49-F238E27FC236}">
                <a16:creationId xmlns:a16="http://schemas.microsoft.com/office/drawing/2014/main" id="{801A39B3-FBE9-4F26-AE3C-4A0F7A785F3C}"/>
              </a:ext>
            </a:extLst>
          </p:cNvPr>
          <p:cNvSpPr>
            <a:spLocks noGrp="1"/>
          </p:cNvSpPr>
          <p:nvPr>
            <p:ph type="title"/>
          </p:nvPr>
        </p:nvSpPr>
        <p:spPr/>
        <p:txBody>
          <a:bodyPr>
            <a:normAutofit fontScale="90000"/>
          </a:bodyPr>
          <a:lstStyle/>
          <a:p>
            <a:r>
              <a:rPr lang="en-US" dirty="0"/>
              <a:t>Centers Of Expertise (Tier 3)</a:t>
            </a:r>
          </a:p>
        </p:txBody>
      </p:sp>
      <p:sp>
        <p:nvSpPr>
          <p:cNvPr id="4" name="Text Placeholder 3">
            <a:extLst>
              <a:ext uri="{FF2B5EF4-FFF2-40B4-BE49-F238E27FC236}">
                <a16:creationId xmlns:a16="http://schemas.microsoft.com/office/drawing/2014/main" id="{04457DA1-6400-420A-ACF4-CCAF0E0B1A6B}"/>
              </a:ext>
            </a:extLst>
          </p:cNvPr>
          <p:cNvSpPr>
            <a:spLocks noGrp="1"/>
          </p:cNvSpPr>
          <p:nvPr>
            <p:ph type="body" sz="quarter" idx="10"/>
          </p:nvPr>
        </p:nvSpPr>
        <p:spPr/>
        <p:txBody>
          <a:bodyPr/>
          <a:lstStyle/>
          <a:p>
            <a:r>
              <a:rPr lang="en-US" dirty="0"/>
              <a:t>Leading Practice Procurement Service Delivery Model</a:t>
            </a:r>
          </a:p>
        </p:txBody>
      </p:sp>
      <p:sp>
        <p:nvSpPr>
          <p:cNvPr id="16" name="Content Placeholder 6">
            <a:extLst>
              <a:ext uri="{FF2B5EF4-FFF2-40B4-BE49-F238E27FC236}">
                <a16:creationId xmlns:a16="http://schemas.microsoft.com/office/drawing/2014/main" id="{25ECA099-FBCA-42A3-8A7D-C07C32576067}"/>
              </a:ext>
            </a:extLst>
          </p:cNvPr>
          <p:cNvSpPr txBox="1">
            <a:spLocks/>
          </p:cNvSpPr>
          <p:nvPr/>
        </p:nvSpPr>
        <p:spPr>
          <a:xfrm>
            <a:off x="438911" y="1064260"/>
            <a:ext cx="6022850" cy="488128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latin typeface="Noto Sans" panose="020B0502040504020204" pitchFamily="34" charset="0"/>
                <a:cs typeface="Noto Sans" panose="020B0502040504020204" pitchFamily="34" charset="0"/>
              </a:rPr>
              <a:t>Activities in Procurement Delivery Model are structured to avoid co-mingling of transactional and strategic work. Leading practice models align activities  by the type of work:</a:t>
            </a:r>
          </a:p>
          <a:p>
            <a:endParaRPr lang="en-US" sz="1600" dirty="0">
              <a:latin typeface="Noto Sans" panose="020B0502040504020204" pitchFamily="34" charset="0"/>
              <a:cs typeface="Noto Sans" panose="020B0502040504020204" pitchFamily="34" charset="0"/>
            </a:endParaRPr>
          </a:p>
          <a:p>
            <a:pPr marL="228600" indent="-228600">
              <a:buClr>
                <a:srgbClr val="26BCD7"/>
              </a:buClr>
              <a:buSzPct val="100000"/>
              <a:buFont typeface="Wingdings" panose="05000000000000000000" pitchFamily="2" charset="2"/>
              <a:buChar char="n"/>
            </a:pPr>
            <a:r>
              <a:rPr lang="en-US" sz="1600" b="0" dirty="0">
                <a:latin typeface="Noto Sans" panose="020B0502040504020204" pitchFamily="34" charset="0"/>
                <a:cs typeface="Noto Sans" panose="020B0502040504020204" pitchFamily="34" charset="0"/>
              </a:rPr>
              <a:t>Transactional</a:t>
            </a:r>
          </a:p>
          <a:p>
            <a:pPr marL="228600" indent="-228600">
              <a:buClr>
                <a:srgbClr val="26BCD7"/>
              </a:buClr>
              <a:buSzPct val="100000"/>
              <a:buFont typeface="Wingdings" panose="05000000000000000000" pitchFamily="2" charset="2"/>
              <a:buChar char="n"/>
            </a:pPr>
            <a:r>
              <a:rPr lang="en-US" sz="1600" b="0" dirty="0">
                <a:latin typeface="Noto Sans" panose="020B0502040504020204" pitchFamily="34" charset="0"/>
                <a:cs typeface="Noto Sans" panose="020B0502040504020204" pitchFamily="34" charset="0"/>
              </a:rPr>
              <a:t>Functional</a:t>
            </a:r>
          </a:p>
          <a:p>
            <a:pPr marL="228600" indent="-228600">
              <a:buClr>
                <a:srgbClr val="26BCD7"/>
              </a:buClr>
              <a:buSzPct val="100000"/>
              <a:buFont typeface="Wingdings" panose="05000000000000000000" pitchFamily="2" charset="2"/>
              <a:buChar char="n"/>
            </a:pPr>
            <a:r>
              <a:rPr lang="en-US" sz="1600" b="0" dirty="0">
                <a:latin typeface="Noto Sans" panose="020B0502040504020204" pitchFamily="34" charset="0"/>
                <a:cs typeface="Noto Sans" panose="020B0502040504020204" pitchFamily="34" charset="0"/>
              </a:rPr>
              <a:t>Advisory</a:t>
            </a:r>
          </a:p>
          <a:p>
            <a:endParaRPr lang="en-US" sz="1600" dirty="0">
              <a:latin typeface="Noto Sans" panose="020B0502040504020204" pitchFamily="34" charset="0"/>
              <a:cs typeface="Noto Sans" panose="020B0502040504020204" pitchFamily="34" charset="0"/>
            </a:endParaRPr>
          </a:p>
          <a:p>
            <a:r>
              <a:rPr lang="en-US" sz="1600" dirty="0">
                <a:latin typeface="Noto Sans" panose="020B0502040504020204" pitchFamily="34" charset="0"/>
                <a:cs typeface="Noto Sans" panose="020B0502040504020204" pitchFamily="34" charset="0"/>
              </a:rPr>
              <a:t>Each activity is optimally placed within the delivery channel that is best, such as the service center or a COE. </a:t>
            </a:r>
          </a:p>
          <a:p>
            <a:r>
              <a:rPr lang="en-US" sz="1600" dirty="0">
                <a:latin typeface="Noto Sans" panose="020B0502040504020204" pitchFamily="34" charset="0"/>
                <a:cs typeface="Noto Sans" panose="020B0502040504020204" pitchFamily="34" charset="0"/>
              </a:rPr>
              <a:t>An emphasis is placed on splitting transaction processing from problem resolution to ensure the model works effectively. </a:t>
            </a:r>
          </a:p>
          <a:p>
            <a:r>
              <a:rPr lang="en-US" sz="1600" dirty="0">
                <a:latin typeface="Noto Sans" panose="020B0502040504020204" pitchFamily="34" charset="0"/>
                <a:cs typeface="Noto Sans" panose="020B0502040504020204" pitchFamily="34" charset="0"/>
              </a:rPr>
              <a:t>Activities within COEs are primarily advisory since they require specialized skills and expertise.</a:t>
            </a:r>
          </a:p>
          <a:p>
            <a:endParaRPr lang="en-US" sz="1600" dirty="0">
              <a:latin typeface="Noto Sans" panose="020B0502040504020204" pitchFamily="34" charset="0"/>
              <a:cs typeface="Noto Sans" panose="020B0502040504020204" pitchFamily="34" charset="0"/>
            </a:endParaRPr>
          </a:p>
          <a:p>
            <a:endParaRPr lang="en-US" sz="1600" dirty="0">
              <a:latin typeface="Noto Sans" panose="020B0502040504020204" pitchFamily="34" charset="0"/>
              <a:cs typeface="Noto Sans" panose="020B0502040504020204" pitchFamily="34" charset="0"/>
            </a:endParaRPr>
          </a:p>
          <a:p>
            <a:endParaRPr lang="en-US" sz="1600" dirty="0">
              <a:latin typeface="Noto Sans" panose="020B0502040504020204" pitchFamily="34" charset="0"/>
              <a:cs typeface="Noto Sans" panose="020B0502040504020204" pitchFamily="34" charset="0"/>
            </a:endParaRPr>
          </a:p>
        </p:txBody>
      </p:sp>
      <p:sp>
        <p:nvSpPr>
          <p:cNvPr id="7" name="Rectangle 6">
            <a:extLst>
              <a:ext uri="{FF2B5EF4-FFF2-40B4-BE49-F238E27FC236}">
                <a16:creationId xmlns:a16="http://schemas.microsoft.com/office/drawing/2014/main" id="{01B18D29-96D9-819F-3FBA-411A43D3B646}"/>
              </a:ext>
            </a:extLst>
          </p:cNvPr>
          <p:cNvSpPr/>
          <p:nvPr/>
        </p:nvSpPr>
        <p:spPr>
          <a:xfrm>
            <a:off x="6700010" y="956147"/>
            <a:ext cx="5027699" cy="5151225"/>
          </a:xfrm>
          <a:prstGeom prst="rect">
            <a:avLst/>
          </a:prstGeom>
          <a:solidFill>
            <a:schemeClr val="accent4">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9" name="TextBox 8">
            <a:extLst>
              <a:ext uri="{FF2B5EF4-FFF2-40B4-BE49-F238E27FC236}">
                <a16:creationId xmlns:a16="http://schemas.microsoft.com/office/drawing/2014/main" id="{9EC497A0-A356-50C1-0C86-156203B58A64}"/>
              </a:ext>
            </a:extLst>
          </p:cNvPr>
          <p:cNvSpPr txBox="1"/>
          <p:nvPr/>
        </p:nvSpPr>
        <p:spPr>
          <a:xfrm>
            <a:off x="6723720" y="979487"/>
            <a:ext cx="5003989" cy="1477328"/>
          </a:xfrm>
          <a:prstGeom prst="rect">
            <a:avLst/>
          </a:prstGeom>
          <a:noFill/>
          <a:ln>
            <a:noFill/>
          </a:ln>
        </p:spPr>
        <p:txBody>
          <a:bodyPr wrap="square" rtlCol="0">
            <a:spAutoFit/>
          </a:bodyPr>
          <a:lstStyle/>
          <a:p>
            <a:pPr algn="ctr"/>
            <a:r>
              <a:rPr lang="en-US" b="1" dirty="0">
                <a:solidFill>
                  <a:srgbClr val="5F6062"/>
                </a:solidFill>
                <a:latin typeface="Noto Sans" panose="020B0502040504020204" pitchFamily="34" charset="0"/>
                <a:cs typeface="Noto Sans" panose="020B0502040504020204" pitchFamily="34" charset="0"/>
              </a:rPr>
              <a:t>COEs own and direct two primary specialized activities:</a:t>
            </a:r>
          </a:p>
          <a:p>
            <a:pPr algn="ctr"/>
            <a:endParaRPr lang="en-US" b="1" dirty="0">
              <a:solidFill>
                <a:srgbClr val="5F6062"/>
              </a:solidFill>
              <a:latin typeface="Noto Sans" panose="020B0502040504020204" pitchFamily="34" charset="0"/>
              <a:cs typeface="Noto Sans" panose="020B0502040504020204" pitchFamily="34" charset="0"/>
            </a:endParaRPr>
          </a:p>
          <a:p>
            <a:pPr marL="285750" indent="-285750" algn="ctr">
              <a:buFont typeface="Wingdings" panose="05000000000000000000" pitchFamily="2" charset="2"/>
              <a:buChar char="ü"/>
            </a:pPr>
            <a:r>
              <a:rPr lang="en-US" b="1" dirty="0">
                <a:solidFill>
                  <a:schemeClr val="accent2"/>
                </a:solidFill>
                <a:latin typeface="Noto Sans" panose="020B0502040504020204" pitchFamily="34" charset="0"/>
                <a:cs typeface="Noto Sans" panose="020B0502040504020204" pitchFamily="34" charset="0"/>
              </a:rPr>
              <a:t>Programs</a:t>
            </a:r>
          </a:p>
          <a:p>
            <a:pPr marL="285750" indent="-285750" algn="ctr">
              <a:buFont typeface="Wingdings" panose="05000000000000000000" pitchFamily="2" charset="2"/>
              <a:buChar char="ü"/>
            </a:pPr>
            <a:r>
              <a:rPr lang="en-US" b="1" dirty="0">
                <a:solidFill>
                  <a:srgbClr val="00B050"/>
                </a:solidFill>
                <a:latin typeface="Noto Sans" panose="020B0502040504020204" pitchFamily="34" charset="0"/>
                <a:cs typeface="Noto Sans" panose="020B0502040504020204" pitchFamily="34" charset="0"/>
              </a:rPr>
              <a:t>Planning and Analysis</a:t>
            </a:r>
            <a:endParaRPr lang="en-US" b="1" dirty="0">
              <a:solidFill>
                <a:srgbClr val="5F6062"/>
              </a:solidFill>
              <a:latin typeface="Noto Sans" panose="020B0502040504020204" pitchFamily="34" charset="0"/>
              <a:cs typeface="Noto Sans" panose="020B0502040504020204" pitchFamily="34" charset="0"/>
            </a:endParaRPr>
          </a:p>
        </p:txBody>
      </p:sp>
      <p:sp>
        <p:nvSpPr>
          <p:cNvPr id="10" name="TextBox 9">
            <a:extLst>
              <a:ext uri="{FF2B5EF4-FFF2-40B4-BE49-F238E27FC236}">
                <a16:creationId xmlns:a16="http://schemas.microsoft.com/office/drawing/2014/main" id="{10603DE8-35D2-F46B-E0C1-7E9F427D58A3}"/>
              </a:ext>
            </a:extLst>
          </p:cNvPr>
          <p:cNvSpPr txBox="1"/>
          <p:nvPr/>
        </p:nvSpPr>
        <p:spPr>
          <a:xfrm>
            <a:off x="6679270" y="3196521"/>
            <a:ext cx="5138080" cy="2899255"/>
          </a:xfrm>
          <a:prstGeom prst="rect">
            <a:avLst/>
          </a:prstGeom>
          <a:noFill/>
        </p:spPr>
        <p:txBody>
          <a:bodyPr wrap="square" rtlCol="0">
            <a:spAutoFit/>
          </a:bodyPr>
          <a:lstStyle/>
          <a:p>
            <a:pPr marL="285750" indent="-285750" fontAlgn="base">
              <a:lnSpc>
                <a:spcPct val="90000"/>
              </a:lnSpc>
              <a:spcBef>
                <a:spcPct val="0"/>
              </a:spcBef>
              <a:spcAft>
                <a:spcPct val="0"/>
              </a:spcAft>
              <a:buClr>
                <a:srgbClr val="26BCD7"/>
              </a:buClr>
              <a:buSzPct val="100000"/>
              <a:buFont typeface="Wingdings" panose="05000000000000000000" pitchFamily="2" charset="2"/>
              <a:buChar char="ü"/>
              <a:defRPr/>
            </a:pPr>
            <a:r>
              <a:rPr lang="en-US" sz="1600" b="1" dirty="0">
                <a:solidFill>
                  <a:schemeClr val="accent2"/>
                </a:solidFill>
                <a:latin typeface="Noto Sans" panose="020B0502040504020204" pitchFamily="34" charset="0"/>
                <a:cs typeface="Noto Sans" panose="020B0502040504020204" pitchFamily="34" charset="0"/>
              </a:rPr>
              <a:t>Examples of Programs: </a:t>
            </a:r>
          </a:p>
          <a:p>
            <a:pPr marL="685800" lvl="1" indent="-228600" fontAlgn="base">
              <a:lnSpc>
                <a:spcPct val="90000"/>
              </a:lnSpc>
              <a:spcBef>
                <a:spcPct val="0"/>
              </a:spcBef>
              <a:spcAft>
                <a:spcPct val="0"/>
              </a:spcAft>
              <a:buClr>
                <a:srgbClr val="26BCD7"/>
              </a:buClr>
              <a:buSzPct val="100000"/>
              <a:buFont typeface="Wingdings" panose="05000000000000000000" pitchFamily="2" charset="2"/>
              <a:buChar char="n"/>
              <a:defRPr/>
            </a:pPr>
            <a:r>
              <a:rPr lang="en-US" sz="1600" b="1" dirty="0">
                <a:solidFill>
                  <a:schemeClr val="accent2"/>
                </a:solidFill>
                <a:latin typeface="Noto Sans" panose="020B0502040504020204" pitchFamily="34" charset="0"/>
                <a:cs typeface="Noto Sans" panose="020B0502040504020204" pitchFamily="34" charset="0"/>
              </a:rPr>
              <a:t>Strategic Procurement</a:t>
            </a:r>
          </a:p>
          <a:p>
            <a:pPr marL="685800" lvl="1" indent="-228600" fontAlgn="base">
              <a:lnSpc>
                <a:spcPct val="90000"/>
              </a:lnSpc>
              <a:spcBef>
                <a:spcPct val="0"/>
              </a:spcBef>
              <a:spcAft>
                <a:spcPct val="0"/>
              </a:spcAft>
              <a:buClr>
                <a:srgbClr val="26BCD7"/>
              </a:buClr>
              <a:buSzPct val="100000"/>
              <a:buFont typeface="Wingdings" panose="05000000000000000000" pitchFamily="2" charset="2"/>
              <a:buChar char="n"/>
              <a:defRPr/>
            </a:pPr>
            <a:r>
              <a:rPr lang="en-US" sz="1600" b="1" dirty="0">
                <a:solidFill>
                  <a:schemeClr val="accent2"/>
                </a:solidFill>
                <a:latin typeface="Noto Sans" panose="020B0502040504020204" pitchFamily="34" charset="0"/>
                <a:cs typeface="Noto Sans" panose="020B0502040504020204" pitchFamily="34" charset="0"/>
              </a:rPr>
              <a:t>Contract Management</a:t>
            </a:r>
          </a:p>
          <a:p>
            <a:pPr marL="685800" lvl="1" indent="-228600" fontAlgn="base">
              <a:lnSpc>
                <a:spcPct val="90000"/>
              </a:lnSpc>
              <a:spcBef>
                <a:spcPct val="0"/>
              </a:spcBef>
              <a:spcAft>
                <a:spcPct val="0"/>
              </a:spcAft>
              <a:buClr>
                <a:srgbClr val="26BCD7"/>
              </a:buClr>
              <a:buSzPct val="100000"/>
              <a:buFont typeface="Wingdings" panose="05000000000000000000" pitchFamily="2" charset="2"/>
              <a:buChar char="n"/>
              <a:defRPr/>
            </a:pPr>
            <a:r>
              <a:rPr lang="en-US" sz="1600" b="1" dirty="0">
                <a:solidFill>
                  <a:schemeClr val="accent2"/>
                </a:solidFill>
                <a:latin typeface="Noto Sans" panose="020B0502040504020204" pitchFamily="34" charset="0"/>
                <a:cs typeface="Noto Sans" panose="020B0502040504020204" pitchFamily="34" charset="0"/>
              </a:rPr>
              <a:t>Supplier Relationship Management (SRM)</a:t>
            </a:r>
          </a:p>
          <a:p>
            <a:pPr marL="685800" lvl="1" indent="-228600" fontAlgn="base">
              <a:lnSpc>
                <a:spcPct val="90000"/>
              </a:lnSpc>
              <a:spcBef>
                <a:spcPct val="0"/>
              </a:spcBef>
              <a:spcAft>
                <a:spcPct val="0"/>
              </a:spcAft>
              <a:buClr>
                <a:srgbClr val="26BCD7"/>
              </a:buClr>
              <a:buSzPct val="100000"/>
              <a:buFont typeface="Wingdings" panose="05000000000000000000" pitchFamily="2" charset="2"/>
              <a:buChar char="n"/>
              <a:defRPr/>
            </a:pPr>
            <a:r>
              <a:rPr lang="en-US" sz="1600" b="1" dirty="0">
                <a:solidFill>
                  <a:schemeClr val="accent2"/>
                </a:solidFill>
                <a:latin typeface="Noto Sans" panose="020B0502040504020204" pitchFamily="34" charset="0"/>
                <a:cs typeface="Noto Sans" panose="020B0502040504020204" pitchFamily="34" charset="0"/>
              </a:rPr>
              <a:t>Risk Management</a:t>
            </a:r>
          </a:p>
          <a:p>
            <a:pPr marL="685800" lvl="1" indent="-228600" fontAlgn="base">
              <a:lnSpc>
                <a:spcPct val="90000"/>
              </a:lnSpc>
              <a:spcBef>
                <a:spcPct val="0"/>
              </a:spcBef>
              <a:spcAft>
                <a:spcPct val="0"/>
              </a:spcAft>
              <a:buClr>
                <a:srgbClr val="26BCD7"/>
              </a:buClr>
              <a:buSzPct val="100000"/>
              <a:buFont typeface="Wingdings" panose="05000000000000000000" pitchFamily="2" charset="2"/>
              <a:buChar char="n"/>
              <a:defRPr/>
            </a:pPr>
            <a:r>
              <a:rPr lang="en-US" sz="1600" b="1" dirty="0">
                <a:solidFill>
                  <a:schemeClr val="accent2"/>
                </a:solidFill>
                <a:latin typeface="Noto Sans" panose="020B0502040504020204" pitchFamily="34" charset="0"/>
                <a:cs typeface="Noto Sans" panose="020B0502040504020204" pitchFamily="34" charset="0"/>
              </a:rPr>
              <a:t>Supplier Diversity</a:t>
            </a:r>
          </a:p>
          <a:p>
            <a:pPr marL="285750" indent="-285750">
              <a:buClr>
                <a:srgbClr val="00B050"/>
              </a:buClr>
              <a:buSzPct val="100000"/>
              <a:buFont typeface="Wingdings" panose="05000000000000000000" pitchFamily="2" charset="2"/>
              <a:buChar char="ü"/>
            </a:pPr>
            <a:endParaRPr lang="en-US" sz="1600" b="1" dirty="0">
              <a:solidFill>
                <a:srgbClr val="00B050"/>
              </a:solidFill>
              <a:latin typeface="Noto Sans" panose="020B0502040504020204" pitchFamily="34" charset="0"/>
              <a:cs typeface="Noto Sans" panose="020B0502040504020204" pitchFamily="34" charset="0"/>
            </a:endParaRPr>
          </a:p>
          <a:p>
            <a:pPr marL="285750" indent="-285750">
              <a:buClr>
                <a:srgbClr val="00B050"/>
              </a:buClr>
              <a:buSzPct val="100000"/>
              <a:buFont typeface="Wingdings" panose="05000000000000000000" pitchFamily="2" charset="2"/>
              <a:buChar char="ü"/>
            </a:pPr>
            <a:r>
              <a:rPr lang="en-US" sz="1600" b="1" dirty="0">
                <a:solidFill>
                  <a:srgbClr val="00B050"/>
                </a:solidFill>
                <a:latin typeface="Noto Sans" panose="020B0502040504020204" pitchFamily="34" charset="0"/>
                <a:cs typeface="Noto Sans" panose="020B0502040504020204" pitchFamily="34" charset="0"/>
              </a:rPr>
              <a:t>Examples of Planning and Analysis: </a:t>
            </a:r>
          </a:p>
          <a:p>
            <a:pPr marL="685800" lvl="1" indent="-228600">
              <a:buClr>
                <a:srgbClr val="00B050"/>
              </a:buClr>
              <a:buSzPct val="100000"/>
              <a:buFont typeface="Wingdings" panose="05000000000000000000" pitchFamily="2" charset="2"/>
              <a:buChar char="n"/>
            </a:pPr>
            <a:r>
              <a:rPr lang="en-US" sz="1600" b="1" dirty="0">
                <a:solidFill>
                  <a:srgbClr val="00B050"/>
                </a:solidFill>
                <a:latin typeface="Noto Sans" panose="020B0502040504020204" pitchFamily="34" charset="0"/>
                <a:cs typeface="Noto Sans" panose="020B0502040504020204" pitchFamily="34" charset="0"/>
              </a:rPr>
              <a:t>Demand Management</a:t>
            </a:r>
          </a:p>
          <a:p>
            <a:pPr marL="685800" lvl="1" indent="-228600">
              <a:buClr>
                <a:srgbClr val="00B050"/>
              </a:buClr>
              <a:buSzPct val="100000"/>
              <a:buFont typeface="Wingdings" panose="05000000000000000000" pitchFamily="2" charset="2"/>
              <a:buChar char="n"/>
            </a:pPr>
            <a:r>
              <a:rPr lang="en-US" sz="1600" b="1" dirty="0">
                <a:solidFill>
                  <a:srgbClr val="00B050"/>
                </a:solidFill>
                <a:latin typeface="Noto Sans" panose="020B0502040504020204" pitchFamily="34" charset="0"/>
                <a:cs typeface="Noto Sans" panose="020B0502040504020204" pitchFamily="34" charset="0"/>
              </a:rPr>
              <a:t>Reporting &amp; Analytics</a:t>
            </a:r>
          </a:p>
          <a:p>
            <a:pPr marL="685800" lvl="1" indent="-228600">
              <a:buClr>
                <a:srgbClr val="00B050"/>
              </a:buClr>
              <a:buSzPct val="100000"/>
              <a:buFont typeface="Wingdings" panose="05000000000000000000" pitchFamily="2" charset="2"/>
              <a:buChar char="n"/>
            </a:pPr>
            <a:r>
              <a:rPr lang="en-US" sz="1600" b="1" dirty="0">
                <a:solidFill>
                  <a:srgbClr val="00B050"/>
                </a:solidFill>
                <a:latin typeface="Noto Sans" panose="020B0502040504020204" pitchFamily="34" charset="0"/>
                <a:cs typeface="Noto Sans" panose="020B0502040504020204" pitchFamily="34" charset="0"/>
              </a:rPr>
              <a:t>Spend Analysis</a:t>
            </a:r>
          </a:p>
          <a:p>
            <a:pPr marL="685800" lvl="1" indent="-228600">
              <a:buClr>
                <a:srgbClr val="00B050"/>
              </a:buClr>
              <a:buSzPct val="100000"/>
              <a:buFont typeface="Wingdings" panose="05000000000000000000" pitchFamily="2" charset="2"/>
              <a:buChar char="n"/>
            </a:pPr>
            <a:r>
              <a:rPr lang="en-US" sz="1600" b="1" dirty="0">
                <a:solidFill>
                  <a:srgbClr val="00B050"/>
                </a:solidFill>
                <a:latin typeface="Noto Sans" panose="020B0502040504020204" pitchFamily="34" charset="0"/>
                <a:cs typeface="Noto Sans" panose="020B0502040504020204" pitchFamily="34" charset="0"/>
              </a:rPr>
              <a:t>Market Analysis</a:t>
            </a:r>
          </a:p>
        </p:txBody>
      </p:sp>
      <p:grpSp>
        <p:nvGrpSpPr>
          <p:cNvPr id="5" name="Graphic 2">
            <a:extLst>
              <a:ext uri="{FF2B5EF4-FFF2-40B4-BE49-F238E27FC236}">
                <a16:creationId xmlns:a16="http://schemas.microsoft.com/office/drawing/2014/main" id="{B29C6EB6-20D7-44C9-A38B-8BF61933C7AB}"/>
              </a:ext>
            </a:extLst>
          </p:cNvPr>
          <p:cNvGrpSpPr>
            <a:grpSpLocks noChangeAspect="1"/>
          </p:cNvGrpSpPr>
          <p:nvPr/>
        </p:nvGrpSpPr>
        <p:grpSpPr>
          <a:xfrm>
            <a:off x="6740751" y="1031803"/>
            <a:ext cx="471269" cy="457200"/>
            <a:chOff x="5670550" y="3016250"/>
            <a:chExt cx="850900" cy="825500"/>
          </a:xfrm>
          <a:solidFill>
            <a:srgbClr val="26BCD7"/>
          </a:solidFill>
        </p:grpSpPr>
        <p:sp>
          <p:nvSpPr>
            <p:cNvPr id="6" name="Freeform 757">
              <a:extLst>
                <a:ext uri="{FF2B5EF4-FFF2-40B4-BE49-F238E27FC236}">
                  <a16:creationId xmlns:a16="http://schemas.microsoft.com/office/drawing/2014/main" id="{D47564EB-B121-AFC8-3149-0A134DFED66C}"/>
                </a:ext>
              </a:extLst>
            </p:cNvPr>
            <p:cNvSpPr/>
            <p:nvPr/>
          </p:nvSpPr>
          <p:spPr>
            <a:xfrm>
              <a:off x="5765647" y="3261749"/>
              <a:ext cx="85090" cy="94885"/>
            </a:xfrm>
            <a:custGeom>
              <a:avLst/>
              <a:gdLst>
                <a:gd name="connsiteX0" fmla="*/ 48043 w 85090"/>
                <a:gd name="connsiteY0" fmla="*/ 96562 h 94885"/>
                <a:gd name="connsiteX1" fmla="*/ 18 w 85090"/>
                <a:gd name="connsiteY1" fmla="*/ 49887 h 94885"/>
                <a:gd name="connsiteX2" fmla="*/ 15 w 85090"/>
                <a:gd name="connsiteY2" fmla="*/ 48645 h 94885"/>
                <a:gd name="connsiteX3" fmla="*/ 15 w 85090"/>
                <a:gd name="connsiteY3" fmla="*/ 48645 h 94885"/>
                <a:gd name="connsiteX4" fmla="*/ 46113 w 85090"/>
                <a:gd name="connsiteY4" fmla="*/ 53 h 94885"/>
                <a:gd name="connsiteX5" fmla="*/ 48799 w 85090"/>
                <a:gd name="connsiteY5" fmla="*/ 64 h 94885"/>
                <a:gd name="connsiteX6" fmla="*/ 85766 w 85090"/>
                <a:gd name="connsiteY6" fmla="*/ 14581 h 94885"/>
                <a:gd name="connsiteX7" fmla="*/ 72625 w 85090"/>
                <a:gd name="connsiteY7" fmla="*/ 29763 h 94885"/>
                <a:gd name="connsiteX8" fmla="*/ 48705 w 85090"/>
                <a:gd name="connsiteY8" fmla="*/ 19136 h 94885"/>
                <a:gd name="connsiteX9" fmla="*/ 21539 w 85090"/>
                <a:gd name="connsiteY9" fmla="*/ 47464 h 94885"/>
                <a:gd name="connsiteX10" fmla="*/ 21571 w 85090"/>
                <a:gd name="connsiteY10" fmla="*/ 48360 h 94885"/>
                <a:gd name="connsiteX11" fmla="*/ 21571 w 85090"/>
                <a:gd name="connsiteY11" fmla="*/ 48360 h 94885"/>
                <a:gd name="connsiteX12" fmla="*/ 48305 w 85090"/>
                <a:gd name="connsiteY12" fmla="*/ 77099 h 94885"/>
                <a:gd name="connsiteX13" fmla="*/ 48705 w 85090"/>
                <a:gd name="connsiteY13" fmla="*/ 77110 h 94885"/>
                <a:gd name="connsiteX14" fmla="*/ 73286 w 85090"/>
                <a:gd name="connsiteY14" fmla="*/ 66104 h 94885"/>
                <a:gd name="connsiteX15" fmla="*/ 86428 w 85090"/>
                <a:gd name="connsiteY15" fmla="*/ 79388 h 94885"/>
                <a:gd name="connsiteX16" fmla="*/ 48043 w 85090"/>
                <a:gd name="connsiteY16" fmla="*/ 96562 h 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090" h="94885">
                  <a:moveTo>
                    <a:pt x="48043" y="96562"/>
                  </a:moveTo>
                  <a:cubicBezTo>
                    <a:pt x="21939" y="96982"/>
                    <a:pt x="437" y="76085"/>
                    <a:pt x="18" y="49887"/>
                  </a:cubicBezTo>
                  <a:cubicBezTo>
                    <a:pt x="12" y="49473"/>
                    <a:pt x="10" y="49059"/>
                    <a:pt x="15" y="48645"/>
                  </a:cubicBezTo>
                  <a:lnTo>
                    <a:pt x="15" y="48645"/>
                  </a:lnTo>
                  <a:cubicBezTo>
                    <a:pt x="-626" y="22451"/>
                    <a:pt x="20013" y="696"/>
                    <a:pt x="46113" y="53"/>
                  </a:cubicBezTo>
                  <a:cubicBezTo>
                    <a:pt x="47009" y="31"/>
                    <a:pt x="47904" y="35"/>
                    <a:pt x="48799" y="64"/>
                  </a:cubicBezTo>
                  <a:cubicBezTo>
                    <a:pt x="62627" y="-648"/>
                    <a:pt x="76092" y="4640"/>
                    <a:pt x="85766" y="14581"/>
                  </a:cubicBezTo>
                  <a:lnTo>
                    <a:pt x="72625" y="29763"/>
                  </a:lnTo>
                  <a:cubicBezTo>
                    <a:pt x="66368" y="23181"/>
                    <a:pt x="57766" y="19360"/>
                    <a:pt x="48705" y="19136"/>
                  </a:cubicBezTo>
                  <a:cubicBezTo>
                    <a:pt x="33409" y="19430"/>
                    <a:pt x="21246" y="32113"/>
                    <a:pt x="21539" y="47464"/>
                  </a:cubicBezTo>
                  <a:cubicBezTo>
                    <a:pt x="21545" y="47763"/>
                    <a:pt x="21555" y="48062"/>
                    <a:pt x="21571" y="48360"/>
                  </a:cubicBezTo>
                  <a:lnTo>
                    <a:pt x="21571" y="48360"/>
                  </a:lnTo>
                  <a:cubicBezTo>
                    <a:pt x="21045" y="63705"/>
                    <a:pt x="33015" y="76572"/>
                    <a:pt x="48305" y="77099"/>
                  </a:cubicBezTo>
                  <a:cubicBezTo>
                    <a:pt x="48438" y="77104"/>
                    <a:pt x="48572" y="77108"/>
                    <a:pt x="48705" y="77110"/>
                  </a:cubicBezTo>
                  <a:cubicBezTo>
                    <a:pt x="58067" y="77032"/>
                    <a:pt x="66975" y="73044"/>
                    <a:pt x="73286" y="66104"/>
                  </a:cubicBezTo>
                  <a:lnTo>
                    <a:pt x="86428" y="79388"/>
                  </a:lnTo>
                  <a:cubicBezTo>
                    <a:pt x="76958" y="90748"/>
                    <a:pt x="62793" y="97086"/>
                    <a:pt x="48043" y="96562"/>
                  </a:cubicBezTo>
                  <a:close/>
                </a:path>
              </a:pathLst>
            </a:custGeom>
            <a:grpFill/>
            <a:ln w="9419" cap="flat">
              <a:noFill/>
              <a:prstDash val="solid"/>
              <a:miter/>
            </a:ln>
          </p:spPr>
          <p:txBody>
            <a:bodyPr rtlCol="0" anchor="ctr"/>
            <a:lstStyle/>
            <a:p>
              <a:endParaRPr lang="en-US" dirty="0"/>
            </a:p>
          </p:txBody>
        </p:sp>
        <p:sp>
          <p:nvSpPr>
            <p:cNvPr id="8" name="Freeform 758">
              <a:extLst>
                <a:ext uri="{FF2B5EF4-FFF2-40B4-BE49-F238E27FC236}">
                  <a16:creationId xmlns:a16="http://schemas.microsoft.com/office/drawing/2014/main" id="{58300D13-F0A6-D321-F7E6-AAED7E9E7F01}"/>
                </a:ext>
              </a:extLst>
            </p:cNvPr>
            <p:cNvSpPr/>
            <p:nvPr/>
          </p:nvSpPr>
          <p:spPr>
            <a:xfrm>
              <a:off x="5674337" y="3686992"/>
              <a:ext cx="264724" cy="113862"/>
            </a:xfrm>
            <a:custGeom>
              <a:avLst/>
              <a:gdLst>
                <a:gd name="connsiteX0" fmla="*/ 273418 w 264724"/>
                <a:gd name="connsiteY0" fmla="*/ 34823 h 113862"/>
                <a:gd name="connsiteX1" fmla="*/ 232669 w 264724"/>
                <a:gd name="connsiteY1" fmla="*/ 4270 h 113862"/>
                <a:gd name="connsiteX2" fmla="*/ 196364 w 264724"/>
                <a:gd name="connsiteY2" fmla="*/ 0 h 113862"/>
                <a:gd name="connsiteX3" fmla="*/ 156561 w 264724"/>
                <a:gd name="connsiteY3" fmla="*/ 51333 h 113862"/>
                <a:gd name="connsiteX4" fmla="*/ 149848 w 264724"/>
                <a:gd name="connsiteY4" fmla="*/ 25619 h 113862"/>
                <a:gd name="connsiteX5" fmla="*/ 155993 w 264724"/>
                <a:gd name="connsiteY5" fmla="*/ 10627 h 113862"/>
                <a:gd name="connsiteX6" fmla="*/ 130750 w 264724"/>
                <a:gd name="connsiteY6" fmla="*/ 10627 h 113862"/>
                <a:gd name="connsiteX7" fmla="*/ 136706 w 264724"/>
                <a:gd name="connsiteY7" fmla="*/ 25524 h 113862"/>
                <a:gd name="connsiteX8" fmla="*/ 130183 w 264724"/>
                <a:gd name="connsiteY8" fmla="*/ 51333 h 113862"/>
                <a:gd name="connsiteX9" fmla="*/ 90379 w 264724"/>
                <a:gd name="connsiteY9" fmla="*/ 0 h 113862"/>
                <a:gd name="connsiteX10" fmla="*/ 53980 w 264724"/>
                <a:gd name="connsiteY10" fmla="*/ 4270 h 113862"/>
                <a:gd name="connsiteX11" fmla="*/ 1224 w 264724"/>
                <a:gd name="connsiteY11" fmla="*/ 63858 h 113862"/>
                <a:gd name="connsiteX12" fmla="*/ 3399 w 264724"/>
                <a:gd name="connsiteY12" fmla="*/ 86535 h 113862"/>
                <a:gd name="connsiteX13" fmla="*/ 143324 w 264724"/>
                <a:gd name="connsiteY13" fmla="*/ 119555 h 113862"/>
                <a:gd name="connsiteX14" fmla="*/ 245527 w 264724"/>
                <a:gd name="connsiteY14" fmla="*/ 108738 h 113862"/>
                <a:gd name="connsiteX15" fmla="*/ 246378 w 264724"/>
                <a:gd name="connsiteY15" fmla="*/ 88338 h 113862"/>
                <a:gd name="connsiteX16" fmla="*/ 273418 w 264724"/>
                <a:gd name="connsiteY16" fmla="*/ 3482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4724" h="113862">
                  <a:moveTo>
                    <a:pt x="273418" y="34823"/>
                  </a:moveTo>
                  <a:cubicBezTo>
                    <a:pt x="257345" y="7021"/>
                    <a:pt x="237774" y="5408"/>
                    <a:pt x="232669" y="4270"/>
                  </a:cubicBezTo>
                  <a:cubicBezTo>
                    <a:pt x="220000" y="1233"/>
                    <a:pt x="204306" y="2562"/>
                    <a:pt x="196364" y="0"/>
                  </a:cubicBezTo>
                  <a:cubicBezTo>
                    <a:pt x="195324" y="8065"/>
                    <a:pt x="171877" y="34728"/>
                    <a:pt x="156561" y="51333"/>
                  </a:cubicBezTo>
                  <a:lnTo>
                    <a:pt x="149848" y="25619"/>
                  </a:lnTo>
                  <a:cubicBezTo>
                    <a:pt x="154338" y="22022"/>
                    <a:pt x="156661" y="16354"/>
                    <a:pt x="155993" y="10627"/>
                  </a:cubicBezTo>
                  <a:lnTo>
                    <a:pt x="130750" y="10627"/>
                  </a:lnTo>
                  <a:cubicBezTo>
                    <a:pt x="130071" y="16288"/>
                    <a:pt x="132317" y="21904"/>
                    <a:pt x="136706" y="25524"/>
                  </a:cubicBezTo>
                  <a:lnTo>
                    <a:pt x="130183" y="51333"/>
                  </a:lnTo>
                  <a:cubicBezTo>
                    <a:pt x="114772" y="34633"/>
                    <a:pt x="91325" y="8065"/>
                    <a:pt x="90379" y="0"/>
                  </a:cubicBezTo>
                  <a:cubicBezTo>
                    <a:pt x="82154" y="2562"/>
                    <a:pt x="66743" y="1233"/>
                    <a:pt x="53980" y="4270"/>
                  </a:cubicBezTo>
                  <a:cubicBezTo>
                    <a:pt x="47551" y="5788"/>
                    <a:pt x="17486" y="7686"/>
                    <a:pt x="1224" y="63858"/>
                  </a:cubicBezTo>
                  <a:cubicBezTo>
                    <a:pt x="-972" y="71417"/>
                    <a:pt x="-193" y="79534"/>
                    <a:pt x="3399" y="86535"/>
                  </a:cubicBezTo>
                  <a:cubicBezTo>
                    <a:pt x="16729" y="111775"/>
                    <a:pt x="86692" y="119555"/>
                    <a:pt x="143324" y="119555"/>
                  </a:cubicBezTo>
                  <a:cubicBezTo>
                    <a:pt x="177707" y="120218"/>
                    <a:pt x="212038" y="116584"/>
                    <a:pt x="245527" y="108738"/>
                  </a:cubicBezTo>
                  <a:cubicBezTo>
                    <a:pt x="244203" y="101966"/>
                    <a:pt x="244495" y="94975"/>
                    <a:pt x="246378" y="88338"/>
                  </a:cubicBezTo>
                  <a:cubicBezTo>
                    <a:pt x="251256" y="68682"/>
                    <a:pt x="260500" y="50387"/>
                    <a:pt x="273418" y="34823"/>
                  </a:cubicBezTo>
                  <a:close/>
                </a:path>
              </a:pathLst>
            </a:custGeom>
            <a:grpFill/>
            <a:ln w="9419" cap="flat">
              <a:noFill/>
              <a:prstDash val="solid"/>
              <a:miter/>
            </a:ln>
          </p:spPr>
          <p:txBody>
            <a:bodyPr rtlCol="0" anchor="ctr"/>
            <a:lstStyle/>
            <a:p>
              <a:endParaRPr lang="en-US" dirty="0"/>
            </a:p>
          </p:txBody>
        </p:sp>
        <p:sp>
          <p:nvSpPr>
            <p:cNvPr id="11" name="Freeform 767">
              <a:extLst>
                <a:ext uri="{FF2B5EF4-FFF2-40B4-BE49-F238E27FC236}">
                  <a16:creationId xmlns:a16="http://schemas.microsoft.com/office/drawing/2014/main" id="{51EFC2F7-DB3A-1155-5961-B532757C07BC}"/>
                </a:ext>
              </a:extLst>
            </p:cNvPr>
            <p:cNvSpPr/>
            <p:nvPr/>
          </p:nvSpPr>
          <p:spPr>
            <a:xfrm>
              <a:off x="5738213" y="3503523"/>
              <a:ext cx="151271" cy="180282"/>
            </a:xfrm>
            <a:custGeom>
              <a:avLst/>
              <a:gdLst>
                <a:gd name="connsiteX0" fmla="*/ 151018 w 151271"/>
                <a:gd name="connsiteY0" fmla="*/ 79096 h 180281"/>
                <a:gd name="connsiteX1" fmla="*/ 151018 w 151271"/>
                <a:gd name="connsiteY1" fmla="*/ 70367 h 180281"/>
                <a:gd name="connsiteX2" fmla="*/ 86728 w 151271"/>
                <a:gd name="connsiteY2" fmla="*/ 247 h 180281"/>
                <a:gd name="connsiteX3" fmla="*/ 14874 w 151271"/>
                <a:gd name="connsiteY3" fmla="*/ 34310 h 180281"/>
                <a:gd name="connsiteX4" fmla="*/ 7972 w 151271"/>
                <a:gd name="connsiteY4" fmla="*/ 61922 h 180281"/>
                <a:gd name="connsiteX5" fmla="*/ 5892 w 151271"/>
                <a:gd name="connsiteY5" fmla="*/ 78717 h 180281"/>
                <a:gd name="connsiteX6" fmla="*/ 5892 w 151271"/>
                <a:gd name="connsiteY6" fmla="*/ 78717 h 180281"/>
                <a:gd name="connsiteX7" fmla="*/ 5892 w 151271"/>
                <a:gd name="connsiteY7" fmla="*/ 78717 h 180281"/>
                <a:gd name="connsiteX8" fmla="*/ 5892 w 151271"/>
                <a:gd name="connsiteY8" fmla="*/ 78717 h 180281"/>
                <a:gd name="connsiteX9" fmla="*/ 881 w 151271"/>
                <a:gd name="connsiteY9" fmla="*/ 102722 h 180281"/>
                <a:gd name="connsiteX10" fmla="*/ 12605 w 151271"/>
                <a:gd name="connsiteY10" fmla="*/ 123692 h 180281"/>
                <a:gd name="connsiteX11" fmla="*/ 39739 w 151271"/>
                <a:gd name="connsiteY11" fmla="*/ 167434 h 180281"/>
                <a:gd name="connsiteX12" fmla="*/ 61579 w 151271"/>
                <a:gd name="connsiteY12" fmla="*/ 182236 h 180281"/>
                <a:gd name="connsiteX13" fmla="*/ 78408 w 151271"/>
                <a:gd name="connsiteY13" fmla="*/ 185557 h 180281"/>
                <a:gd name="connsiteX14" fmla="*/ 95142 w 151271"/>
                <a:gd name="connsiteY14" fmla="*/ 182236 h 180281"/>
                <a:gd name="connsiteX15" fmla="*/ 117738 w 151271"/>
                <a:gd name="connsiteY15" fmla="*/ 166770 h 180281"/>
                <a:gd name="connsiteX16" fmla="*/ 144305 w 151271"/>
                <a:gd name="connsiteY16" fmla="*/ 123882 h 180281"/>
                <a:gd name="connsiteX17" fmla="*/ 155461 w 151271"/>
                <a:gd name="connsiteY17" fmla="*/ 103292 h 180281"/>
                <a:gd name="connsiteX18" fmla="*/ 151018 w 151271"/>
                <a:gd name="connsiteY18" fmla="*/ 79096 h 180281"/>
                <a:gd name="connsiteX19" fmla="*/ 143360 w 151271"/>
                <a:gd name="connsiteY19" fmla="*/ 104525 h 180281"/>
                <a:gd name="connsiteX20" fmla="*/ 137498 w 151271"/>
                <a:gd name="connsiteY20" fmla="*/ 117524 h 180281"/>
                <a:gd name="connsiteX21" fmla="*/ 135985 w 151271"/>
                <a:gd name="connsiteY21" fmla="*/ 118473 h 180281"/>
                <a:gd name="connsiteX22" fmla="*/ 134473 w 151271"/>
                <a:gd name="connsiteY22" fmla="*/ 118473 h 180281"/>
                <a:gd name="connsiteX23" fmla="*/ 133054 w 151271"/>
                <a:gd name="connsiteY23" fmla="*/ 117619 h 180281"/>
                <a:gd name="connsiteX24" fmla="*/ 104124 w 151271"/>
                <a:gd name="connsiteY24" fmla="*/ 161741 h 180281"/>
                <a:gd name="connsiteX25" fmla="*/ 98357 w 151271"/>
                <a:gd name="connsiteY25" fmla="*/ 165821 h 180281"/>
                <a:gd name="connsiteX26" fmla="*/ 92306 w 151271"/>
                <a:gd name="connsiteY26" fmla="*/ 168762 h 180281"/>
                <a:gd name="connsiteX27" fmla="*/ 91833 w 151271"/>
                <a:gd name="connsiteY27" fmla="*/ 168762 h 180281"/>
                <a:gd name="connsiteX28" fmla="*/ 87673 w 151271"/>
                <a:gd name="connsiteY28" fmla="*/ 169996 h 180281"/>
                <a:gd name="connsiteX29" fmla="*/ 85215 w 151271"/>
                <a:gd name="connsiteY29" fmla="*/ 170660 h 180281"/>
                <a:gd name="connsiteX30" fmla="*/ 82000 w 151271"/>
                <a:gd name="connsiteY30" fmla="*/ 170660 h 180281"/>
                <a:gd name="connsiteX31" fmla="*/ 78313 w 151271"/>
                <a:gd name="connsiteY31" fmla="*/ 170660 h 180281"/>
                <a:gd name="connsiteX32" fmla="*/ 53070 w 151271"/>
                <a:gd name="connsiteY32" fmla="*/ 161172 h 180281"/>
                <a:gd name="connsiteX33" fmla="*/ 23666 w 151271"/>
                <a:gd name="connsiteY33" fmla="*/ 116671 h 180281"/>
                <a:gd name="connsiteX34" fmla="*/ 23666 w 151271"/>
                <a:gd name="connsiteY34" fmla="*/ 116671 h 180281"/>
                <a:gd name="connsiteX35" fmla="*/ 22248 w 151271"/>
                <a:gd name="connsiteY35" fmla="*/ 117430 h 180281"/>
                <a:gd name="connsiteX36" fmla="*/ 22248 w 151271"/>
                <a:gd name="connsiteY36" fmla="*/ 117430 h 180281"/>
                <a:gd name="connsiteX37" fmla="*/ 18845 w 151271"/>
                <a:gd name="connsiteY37" fmla="*/ 116006 h 180281"/>
                <a:gd name="connsiteX38" fmla="*/ 13456 w 151271"/>
                <a:gd name="connsiteY38" fmla="*/ 103387 h 180281"/>
                <a:gd name="connsiteX39" fmla="*/ 13456 w 151271"/>
                <a:gd name="connsiteY39" fmla="*/ 102248 h 180281"/>
                <a:gd name="connsiteX40" fmla="*/ 14023 w 151271"/>
                <a:gd name="connsiteY40" fmla="*/ 90767 h 180281"/>
                <a:gd name="connsiteX41" fmla="*/ 15914 w 151271"/>
                <a:gd name="connsiteY41" fmla="*/ 87541 h 180281"/>
                <a:gd name="connsiteX42" fmla="*/ 17143 w 151271"/>
                <a:gd name="connsiteY42" fmla="*/ 87066 h 180281"/>
                <a:gd name="connsiteX43" fmla="*/ 19979 w 151271"/>
                <a:gd name="connsiteY43" fmla="*/ 88015 h 180281"/>
                <a:gd name="connsiteX44" fmla="*/ 19979 w 151271"/>
                <a:gd name="connsiteY44" fmla="*/ 88015 h 180281"/>
                <a:gd name="connsiteX45" fmla="*/ 19979 w 151271"/>
                <a:gd name="connsiteY45" fmla="*/ 88015 h 180281"/>
                <a:gd name="connsiteX46" fmla="*/ 42386 w 151271"/>
                <a:gd name="connsiteY46" fmla="*/ 59550 h 180281"/>
                <a:gd name="connsiteX47" fmla="*/ 42386 w 151271"/>
                <a:gd name="connsiteY47" fmla="*/ 59550 h 180281"/>
                <a:gd name="connsiteX48" fmla="*/ 46263 w 151271"/>
                <a:gd name="connsiteY48" fmla="*/ 59075 h 180281"/>
                <a:gd name="connsiteX49" fmla="*/ 51084 w 151271"/>
                <a:gd name="connsiteY49" fmla="*/ 59075 h 180281"/>
                <a:gd name="connsiteX50" fmla="*/ 95993 w 151271"/>
                <a:gd name="connsiteY50" fmla="*/ 60119 h 180281"/>
                <a:gd name="connsiteX51" fmla="*/ 102706 w 151271"/>
                <a:gd name="connsiteY51" fmla="*/ 60119 h 180281"/>
                <a:gd name="connsiteX52" fmla="*/ 123978 w 151271"/>
                <a:gd name="connsiteY52" fmla="*/ 68089 h 180281"/>
                <a:gd name="connsiteX53" fmla="*/ 123978 w 151271"/>
                <a:gd name="connsiteY53" fmla="*/ 68089 h 180281"/>
                <a:gd name="connsiteX54" fmla="*/ 121615 w 151271"/>
                <a:gd name="connsiteY54" fmla="*/ 60119 h 180281"/>
                <a:gd name="connsiteX55" fmla="*/ 124451 w 151271"/>
                <a:gd name="connsiteY55" fmla="*/ 61353 h 180281"/>
                <a:gd name="connsiteX56" fmla="*/ 136931 w 151271"/>
                <a:gd name="connsiteY56" fmla="*/ 87920 h 180281"/>
                <a:gd name="connsiteX57" fmla="*/ 136931 w 151271"/>
                <a:gd name="connsiteY57" fmla="*/ 87920 h 180281"/>
                <a:gd name="connsiteX58" fmla="*/ 138349 w 151271"/>
                <a:gd name="connsiteY58" fmla="*/ 87066 h 180281"/>
                <a:gd name="connsiteX59" fmla="*/ 139767 w 151271"/>
                <a:gd name="connsiteY59" fmla="*/ 87066 h 180281"/>
                <a:gd name="connsiteX60" fmla="*/ 140429 w 151271"/>
                <a:gd name="connsiteY60" fmla="*/ 87066 h 180281"/>
                <a:gd name="connsiteX61" fmla="*/ 143360 w 151271"/>
                <a:gd name="connsiteY61" fmla="*/ 104525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1271" h="180281">
                  <a:moveTo>
                    <a:pt x="151018" y="79096"/>
                  </a:moveTo>
                  <a:cubicBezTo>
                    <a:pt x="151018" y="76249"/>
                    <a:pt x="151018" y="73403"/>
                    <a:pt x="151018" y="70367"/>
                  </a:cubicBezTo>
                  <a:cubicBezTo>
                    <a:pt x="151018" y="27668"/>
                    <a:pt x="125964" y="2903"/>
                    <a:pt x="86728" y="247"/>
                  </a:cubicBezTo>
                  <a:cubicBezTo>
                    <a:pt x="52408" y="-2031"/>
                    <a:pt x="26597" y="11633"/>
                    <a:pt x="14874" y="34310"/>
                  </a:cubicBezTo>
                  <a:cubicBezTo>
                    <a:pt x="10812" y="42978"/>
                    <a:pt x="8468" y="52356"/>
                    <a:pt x="7972" y="61922"/>
                  </a:cubicBezTo>
                  <a:cubicBezTo>
                    <a:pt x="6607" y="67415"/>
                    <a:pt x="5908" y="73055"/>
                    <a:pt x="5892" y="78717"/>
                  </a:cubicBezTo>
                  <a:lnTo>
                    <a:pt x="5892" y="78717"/>
                  </a:lnTo>
                  <a:lnTo>
                    <a:pt x="5892" y="78717"/>
                  </a:lnTo>
                  <a:lnTo>
                    <a:pt x="5892" y="78717"/>
                  </a:lnTo>
                  <a:cubicBezTo>
                    <a:pt x="881" y="79570"/>
                    <a:pt x="-1388" y="90292"/>
                    <a:pt x="881" y="102722"/>
                  </a:cubicBezTo>
                  <a:cubicBezTo>
                    <a:pt x="3150" y="115152"/>
                    <a:pt x="7972" y="123028"/>
                    <a:pt x="12605" y="123692"/>
                  </a:cubicBezTo>
                  <a:cubicBezTo>
                    <a:pt x="18382" y="140075"/>
                    <a:pt x="27641" y="155000"/>
                    <a:pt x="39739" y="167434"/>
                  </a:cubicBezTo>
                  <a:cubicBezTo>
                    <a:pt x="45957" y="173788"/>
                    <a:pt x="53384" y="178821"/>
                    <a:pt x="61579" y="182236"/>
                  </a:cubicBezTo>
                  <a:cubicBezTo>
                    <a:pt x="66940" y="184364"/>
                    <a:pt x="72643" y="185489"/>
                    <a:pt x="78408" y="185557"/>
                  </a:cubicBezTo>
                  <a:cubicBezTo>
                    <a:pt x="84143" y="185499"/>
                    <a:pt x="89817" y="184373"/>
                    <a:pt x="95142" y="182236"/>
                  </a:cubicBezTo>
                  <a:cubicBezTo>
                    <a:pt x="103643" y="178675"/>
                    <a:pt x="111331" y="173413"/>
                    <a:pt x="117738" y="166770"/>
                  </a:cubicBezTo>
                  <a:cubicBezTo>
                    <a:pt x="129472" y="154486"/>
                    <a:pt x="138521" y="139878"/>
                    <a:pt x="144305" y="123882"/>
                  </a:cubicBezTo>
                  <a:cubicBezTo>
                    <a:pt x="148749" y="122553"/>
                    <a:pt x="153760" y="114393"/>
                    <a:pt x="155461" y="103292"/>
                  </a:cubicBezTo>
                  <a:cubicBezTo>
                    <a:pt x="157163" y="92190"/>
                    <a:pt x="155556" y="80804"/>
                    <a:pt x="151018" y="79096"/>
                  </a:cubicBezTo>
                  <a:close/>
                  <a:moveTo>
                    <a:pt x="143360" y="104525"/>
                  </a:moveTo>
                  <a:cubicBezTo>
                    <a:pt x="142800" y="109364"/>
                    <a:pt x="140751" y="113908"/>
                    <a:pt x="137498" y="117524"/>
                  </a:cubicBezTo>
                  <a:cubicBezTo>
                    <a:pt x="137063" y="117940"/>
                    <a:pt x="136548" y="118263"/>
                    <a:pt x="135985" y="118473"/>
                  </a:cubicBezTo>
                  <a:lnTo>
                    <a:pt x="134473" y="118473"/>
                  </a:lnTo>
                  <a:cubicBezTo>
                    <a:pt x="133919" y="118355"/>
                    <a:pt x="133420" y="118054"/>
                    <a:pt x="133054" y="117619"/>
                  </a:cubicBezTo>
                  <a:cubicBezTo>
                    <a:pt x="127824" y="134805"/>
                    <a:pt x="117782" y="150121"/>
                    <a:pt x="104124" y="161741"/>
                  </a:cubicBezTo>
                  <a:cubicBezTo>
                    <a:pt x="102286" y="163217"/>
                    <a:pt x="100360" y="164580"/>
                    <a:pt x="98357" y="165821"/>
                  </a:cubicBezTo>
                  <a:cubicBezTo>
                    <a:pt x="96407" y="166934"/>
                    <a:pt x="94385" y="167917"/>
                    <a:pt x="92306" y="168762"/>
                  </a:cubicBezTo>
                  <a:lnTo>
                    <a:pt x="91833" y="168762"/>
                  </a:lnTo>
                  <a:lnTo>
                    <a:pt x="87673" y="169996"/>
                  </a:lnTo>
                  <a:cubicBezTo>
                    <a:pt x="86866" y="170261"/>
                    <a:pt x="86046" y="170483"/>
                    <a:pt x="85215" y="170660"/>
                  </a:cubicBezTo>
                  <a:cubicBezTo>
                    <a:pt x="84175" y="170660"/>
                    <a:pt x="83040" y="170660"/>
                    <a:pt x="82000" y="170660"/>
                  </a:cubicBezTo>
                  <a:cubicBezTo>
                    <a:pt x="80960" y="170660"/>
                    <a:pt x="79542" y="170660"/>
                    <a:pt x="78313" y="170660"/>
                  </a:cubicBezTo>
                  <a:cubicBezTo>
                    <a:pt x="69078" y="170418"/>
                    <a:pt x="60191" y="167078"/>
                    <a:pt x="53070" y="161172"/>
                  </a:cubicBezTo>
                  <a:cubicBezTo>
                    <a:pt x="39169" y="149519"/>
                    <a:pt x="28952" y="134056"/>
                    <a:pt x="23666" y="116671"/>
                  </a:cubicBezTo>
                  <a:lnTo>
                    <a:pt x="23666" y="116671"/>
                  </a:lnTo>
                  <a:cubicBezTo>
                    <a:pt x="23322" y="117113"/>
                    <a:pt x="22807" y="117389"/>
                    <a:pt x="22248" y="117430"/>
                  </a:cubicBezTo>
                  <a:lnTo>
                    <a:pt x="22248" y="117430"/>
                  </a:lnTo>
                  <a:cubicBezTo>
                    <a:pt x="20945" y="117580"/>
                    <a:pt x="19656" y="117041"/>
                    <a:pt x="18845" y="116006"/>
                  </a:cubicBezTo>
                  <a:cubicBezTo>
                    <a:pt x="15921" y="112380"/>
                    <a:pt x="14056" y="108012"/>
                    <a:pt x="13456" y="103387"/>
                  </a:cubicBezTo>
                  <a:cubicBezTo>
                    <a:pt x="13456" y="103387"/>
                    <a:pt x="13456" y="102628"/>
                    <a:pt x="13456" y="102248"/>
                  </a:cubicBezTo>
                  <a:cubicBezTo>
                    <a:pt x="13456" y="98358"/>
                    <a:pt x="13456" y="94562"/>
                    <a:pt x="14023" y="90767"/>
                  </a:cubicBezTo>
                  <a:cubicBezTo>
                    <a:pt x="14371" y="89548"/>
                    <a:pt x="15022" y="88438"/>
                    <a:pt x="15914" y="87541"/>
                  </a:cubicBezTo>
                  <a:lnTo>
                    <a:pt x="17143" y="87066"/>
                  </a:lnTo>
                  <a:cubicBezTo>
                    <a:pt x="18181" y="86954"/>
                    <a:pt x="19216" y="87300"/>
                    <a:pt x="19979" y="88015"/>
                  </a:cubicBezTo>
                  <a:lnTo>
                    <a:pt x="19979" y="88015"/>
                  </a:lnTo>
                  <a:lnTo>
                    <a:pt x="19979" y="88015"/>
                  </a:lnTo>
                  <a:cubicBezTo>
                    <a:pt x="19979" y="85169"/>
                    <a:pt x="23572" y="63440"/>
                    <a:pt x="42386" y="59550"/>
                  </a:cubicBezTo>
                  <a:lnTo>
                    <a:pt x="42386" y="59550"/>
                  </a:lnTo>
                  <a:lnTo>
                    <a:pt x="46263" y="59075"/>
                  </a:lnTo>
                  <a:cubicBezTo>
                    <a:pt x="47869" y="58982"/>
                    <a:pt x="49478" y="58982"/>
                    <a:pt x="51084" y="59075"/>
                  </a:cubicBezTo>
                  <a:cubicBezTo>
                    <a:pt x="65586" y="64077"/>
                    <a:pt x="81276" y="64441"/>
                    <a:pt x="95993" y="60119"/>
                  </a:cubicBezTo>
                  <a:cubicBezTo>
                    <a:pt x="98357" y="60119"/>
                    <a:pt x="100626" y="60119"/>
                    <a:pt x="102706" y="60119"/>
                  </a:cubicBezTo>
                  <a:cubicBezTo>
                    <a:pt x="110295" y="61171"/>
                    <a:pt x="117559" y="63892"/>
                    <a:pt x="123978" y="68089"/>
                  </a:cubicBezTo>
                  <a:lnTo>
                    <a:pt x="123978" y="68089"/>
                  </a:lnTo>
                  <a:cubicBezTo>
                    <a:pt x="123978" y="65148"/>
                    <a:pt x="121520" y="62112"/>
                    <a:pt x="121615" y="60119"/>
                  </a:cubicBezTo>
                  <a:cubicBezTo>
                    <a:pt x="122599" y="60432"/>
                    <a:pt x="123550" y="60845"/>
                    <a:pt x="124451" y="61353"/>
                  </a:cubicBezTo>
                  <a:cubicBezTo>
                    <a:pt x="130708" y="69054"/>
                    <a:pt x="134992" y="78175"/>
                    <a:pt x="136931" y="87920"/>
                  </a:cubicBezTo>
                  <a:lnTo>
                    <a:pt x="136931" y="87920"/>
                  </a:lnTo>
                  <a:lnTo>
                    <a:pt x="138349" y="87066"/>
                  </a:lnTo>
                  <a:cubicBezTo>
                    <a:pt x="138817" y="86972"/>
                    <a:pt x="139299" y="86972"/>
                    <a:pt x="139767" y="87066"/>
                  </a:cubicBezTo>
                  <a:lnTo>
                    <a:pt x="140429" y="87066"/>
                  </a:lnTo>
                  <a:cubicBezTo>
                    <a:pt x="143549" y="89818"/>
                    <a:pt x="144778" y="96650"/>
                    <a:pt x="143360" y="104525"/>
                  </a:cubicBezTo>
                  <a:close/>
                </a:path>
              </a:pathLst>
            </a:custGeom>
            <a:grpFill/>
            <a:ln w="9419" cap="flat">
              <a:noFill/>
              <a:prstDash val="solid"/>
              <a:miter/>
            </a:ln>
          </p:spPr>
          <p:txBody>
            <a:bodyPr rtlCol="0" anchor="ctr"/>
            <a:lstStyle/>
            <a:p>
              <a:endParaRPr lang="en-US" dirty="0"/>
            </a:p>
          </p:txBody>
        </p:sp>
        <p:sp>
          <p:nvSpPr>
            <p:cNvPr id="12" name="Freeform 768">
              <a:extLst>
                <a:ext uri="{FF2B5EF4-FFF2-40B4-BE49-F238E27FC236}">
                  <a16:creationId xmlns:a16="http://schemas.microsoft.com/office/drawing/2014/main" id="{24E70A69-7975-2437-92B3-C7E0A27AE578}"/>
                </a:ext>
              </a:extLst>
            </p:cNvPr>
            <p:cNvSpPr/>
            <p:nvPr/>
          </p:nvSpPr>
          <p:spPr>
            <a:xfrm>
              <a:off x="6252849" y="3688226"/>
              <a:ext cx="264724" cy="113862"/>
            </a:xfrm>
            <a:custGeom>
              <a:avLst/>
              <a:gdLst>
                <a:gd name="connsiteX0" fmla="*/ 271153 w 264724"/>
                <a:gd name="connsiteY0" fmla="*/ 63193 h 113862"/>
                <a:gd name="connsiteX1" fmla="*/ 218965 w 264724"/>
                <a:gd name="connsiteY1" fmla="*/ 4270 h 113862"/>
                <a:gd name="connsiteX2" fmla="*/ 183038 w 264724"/>
                <a:gd name="connsiteY2" fmla="*/ 0 h 113862"/>
                <a:gd name="connsiteX3" fmla="*/ 130566 w 264724"/>
                <a:gd name="connsiteY3" fmla="*/ 21539 h 113862"/>
                <a:gd name="connsiteX4" fmla="*/ 78188 w 264724"/>
                <a:gd name="connsiteY4" fmla="*/ 0 h 113862"/>
                <a:gd name="connsiteX5" fmla="*/ 42167 w 264724"/>
                <a:gd name="connsiteY5" fmla="*/ 4270 h 113862"/>
                <a:gd name="connsiteX6" fmla="*/ 0 w 264724"/>
                <a:gd name="connsiteY6" fmla="*/ 37764 h 113862"/>
                <a:gd name="connsiteX7" fmla="*/ 23636 w 264724"/>
                <a:gd name="connsiteY7" fmla="*/ 87104 h 113862"/>
                <a:gd name="connsiteX8" fmla="*/ 24771 w 264724"/>
                <a:gd name="connsiteY8" fmla="*/ 106082 h 113862"/>
                <a:gd name="connsiteX9" fmla="*/ 130566 w 264724"/>
                <a:gd name="connsiteY9" fmla="*/ 118322 h 113862"/>
                <a:gd name="connsiteX10" fmla="*/ 268979 w 264724"/>
                <a:gd name="connsiteY10" fmla="*/ 85681 h 113862"/>
                <a:gd name="connsiteX11" fmla="*/ 271154 w 264724"/>
                <a:gd name="connsiteY11" fmla="*/ 6319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724" h="113862">
                  <a:moveTo>
                    <a:pt x="271153" y="63193"/>
                  </a:moveTo>
                  <a:cubicBezTo>
                    <a:pt x="255081" y="7686"/>
                    <a:pt x="225394" y="6262"/>
                    <a:pt x="218965" y="4270"/>
                  </a:cubicBezTo>
                  <a:cubicBezTo>
                    <a:pt x="206391" y="1328"/>
                    <a:pt x="191169" y="2562"/>
                    <a:pt x="183038" y="0"/>
                  </a:cubicBezTo>
                  <a:cubicBezTo>
                    <a:pt x="181620" y="11956"/>
                    <a:pt x="158646" y="21539"/>
                    <a:pt x="130566" y="21539"/>
                  </a:cubicBezTo>
                  <a:cubicBezTo>
                    <a:pt x="102486" y="21539"/>
                    <a:pt x="79606" y="12050"/>
                    <a:pt x="78188" y="0"/>
                  </a:cubicBezTo>
                  <a:cubicBezTo>
                    <a:pt x="70057" y="2562"/>
                    <a:pt x="54741" y="1328"/>
                    <a:pt x="42167" y="4270"/>
                  </a:cubicBezTo>
                  <a:cubicBezTo>
                    <a:pt x="36967" y="5503"/>
                    <a:pt x="16167" y="7021"/>
                    <a:pt x="0" y="37764"/>
                  </a:cubicBezTo>
                  <a:cubicBezTo>
                    <a:pt x="10974" y="52528"/>
                    <a:pt x="19000" y="69283"/>
                    <a:pt x="23636" y="87104"/>
                  </a:cubicBezTo>
                  <a:cubicBezTo>
                    <a:pt x="25352" y="93278"/>
                    <a:pt x="25738" y="99747"/>
                    <a:pt x="24771" y="106082"/>
                  </a:cubicBezTo>
                  <a:cubicBezTo>
                    <a:pt x="59316" y="114976"/>
                    <a:pt x="94910" y="119094"/>
                    <a:pt x="130566" y="118322"/>
                  </a:cubicBezTo>
                  <a:cubicBezTo>
                    <a:pt x="186536" y="118322"/>
                    <a:pt x="255837" y="110636"/>
                    <a:pt x="268979" y="85681"/>
                  </a:cubicBezTo>
                  <a:cubicBezTo>
                    <a:pt x="272578" y="78751"/>
                    <a:pt x="273358" y="70689"/>
                    <a:pt x="271154" y="63193"/>
                  </a:cubicBezTo>
                  <a:close/>
                </a:path>
              </a:pathLst>
            </a:custGeom>
            <a:grpFill/>
            <a:ln w="9419" cap="flat">
              <a:noFill/>
              <a:prstDash val="solid"/>
              <a:miter/>
            </a:ln>
          </p:spPr>
          <p:txBody>
            <a:bodyPr rtlCol="0" anchor="ctr"/>
            <a:lstStyle/>
            <a:p>
              <a:endParaRPr lang="en-US" dirty="0"/>
            </a:p>
          </p:txBody>
        </p:sp>
        <p:sp>
          <p:nvSpPr>
            <p:cNvPr id="13" name="Freeform 772">
              <a:extLst>
                <a:ext uri="{FF2B5EF4-FFF2-40B4-BE49-F238E27FC236}">
                  <a16:creationId xmlns:a16="http://schemas.microsoft.com/office/drawing/2014/main" id="{3A166FB7-62EB-02B7-A058-3A00C6B7F782}"/>
                </a:ext>
              </a:extLst>
            </p:cNvPr>
            <p:cNvSpPr/>
            <p:nvPr/>
          </p:nvSpPr>
          <p:spPr>
            <a:xfrm>
              <a:off x="6304589" y="3503994"/>
              <a:ext cx="151271" cy="180282"/>
            </a:xfrm>
            <a:custGeom>
              <a:avLst/>
              <a:gdLst>
                <a:gd name="connsiteX0" fmla="*/ 149640 w 151271"/>
                <a:gd name="connsiteY0" fmla="*/ 81566 h 180281"/>
                <a:gd name="connsiteX1" fmla="*/ 149640 w 151271"/>
                <a:gd name="connsiteY1" fmla="*/ 72931 h 180281"/>
                <a:gd name="connsiteX2" fmla="*/ 86011 w 151271"/>
                <a:gd name="connsiteY2" fmla="*/ 250 h 180281"/>
                <a:gd name="connsiteX3" fmla="*/ 14914 w 151271"/>
                <a:gd name="connsiteY3" fmla="*/ 33934 h 180281"/>
                <a:gd name="connsiteX4" fmla="*/ 7917 w 151271"/>
                <a:gd name="connsiteY4" fmla="*/ 64582 h 180281"/>
                <a:gd name="connsiteX5" fmla="*/ 5837 w 151271"/>
                <a:gd name="connsiteY5" fmla="*/ 81186 h 180281"/>
                <a:gd name="connsiteX6" fmla="*/ 5837 w 151271"/>
                <a:gd name="connsiteY6" fmla="*/ 81186 h 180281"/>
                <a:gd name="connsiteX7" fmla="*/ 5837 w 151271"/>
                <a:gd name="connsiteY7" fmla="*/ 81186 h 180281"/>
                <a:gd name="connsiteX8" fmla="*/ 5837 w 151271"/>
                <a:gd name="connsiteY8" fmla="*/ 81186 h 180281"/>
                <a:gd name="connsiteX9" fmla="*/ 827 w 151271"/>
                <a:gd name="connsiteY9" fmla="*/ 104908 h 180281"/>
                <a:gd name="connsiteX10" fmla="*/ 12456 w 151271"/>
                <a:gd name="connsiteY10" fmla="*/ 125498 h 180281"/>
                <a:gd name="connsiteX11" fmla="*/ 39401 w 151271"/>
                <a:gd name="connsiteY11" fmla="*/ 168386 h 180281"/>
                <a:gd name="connsiteX12" fmla="*/ 60957 w 151271"/>
                <a:gd name="connsiteY12" fmla="*/ 182998 h 180281"/>
                <a:gd name="connsiteX13" fmla="*/ 94236 w 151271"/>
                <a:gd name="connsiteY13" fmla="*/ 182998 h 180281"/>
                <a:gd name="connsiteX14" fmla="*/ 116454 w 151271"/>
                <a:gd name="connsiteY14" fmla="*/ 167722 h 180281"/>
                <a:gd name="connsiteX15" fmla="*/ 142738 w 151271"/>
                <a:gd name="connsiteY15" fmla="*/ 125308 h 180281"/>
                <a:gd name="connsiteX16" fmla="*/ 153800 w 151271"/>
                <a:gd name="connsiteY16" fmla="*/ 104908 h 180281"/>
                <a:gd name="connsiteX17" fmla="*/ 149640 w 151271"/>
                <a:gd name="connsiteY17" fmla="*/ 81566 h 180281"/>
                <a:gd name="connsiteX18" fmla="*/ 142076 w 151271"/>
                <a:gd name="connsiteY18" fmla="*/ 106711 h 180281"/>
                <a:gd name="connsiteX19" fmla="*/ 136309 w 151271"/>
                <a:gd name="connsiteY19" fmla="*/ 119520 h 180281"/>
                <a:gd name="connsiteX20" fmla="*/ 134796 w 151271"/>
                <a:gd name="connsiteY20" fmla="*/ 120374 h 180281"/>
                <a:gd name="connsiteX21" fmla="*/ 133378 w 151271"/>
                <a:gd name="connsiteY21" fmla="*/ 120374 h 180281"/>
                <a:gd name="connsiteX22" fmla="*/ 131771 w 151271"/>
                <a:gd name="connsiteY22" fmla="*/ 119520 h 180281"/>
                <a:gd name="connsiteX23" fmla="*/ 130163 w 151271"/>
                <a:gd name="connsiteY23" fmla="*/ 123980 h 180281"/>
                <a:gd name="connsiteX24" fmla="*/ 107945 w 151271"/>
                <a:gd name="connsiteY24" fmla="*/ 158992 h 180281"/>
                <a:gd name="connsiteX25" fmla="*/ 103218 w 151271"/>
                <a:gd name="connsiteY25" fmla="*/ 163167 h 180281"/>
                <a:gd name="connsiteX26" fmla="*/ 52637 w 151271"/>
                <a:gd name="connsiteY26" fmla="*/ 163167 h 180281"/>
                <a:gd name="connsiteX27" fmla="*/ 23706 w 151271"/>
                <a:gd name="connsiteY27" fmla="*/ 119520 h 180281"/>
                <a:gd name="connsiteX28" fmla="*/ 23045 w 151271"/>
                <a:gd name="connsiteY28" fmla="*/ 119520 h 180281"/>
                <a:gd name="connsiteX29" fmla="*/ 22288 w 151271"/>
                <a:gd name="connsiteY29" fmla="*/ 119520 h 180281"/>
                <a:gd name="connsiteX30" fmla="*/ 22288 w 151271"/>
                <a:gd name="connsiteY30" fmla="*/ 119520 h 180281"/>
                <a:gd name="connsiteX31" fmla="*/ 18885 w 151271"/>
                <a:gd name="connsiteY31" fmla="*/ 118002 h 180281"/>
                <a:gd name="connsiteX32" fmla="*/ 13496 w 151271"/>
                <a:gd name="connsiteY32" fmla="*/ 105572 h 180281"/>
                <a:gd name="connsiteX33" fmla="*/ 13496 w 151271"/>
                <a:gd name="connsiteY33" fmla="*/ 104433 h 180281"/>
                <a:gd name="connsiteX34" fmla="*/ 13496 w 151271"/>
                <a:gd name="connsiteY34" fmla="*/ 93047 h 180281"/>
                <a:gd name="connsiteX35" fmla="*/ 15481 w 151271"/>
                <a:gd name="connsiteY35" fmla="*/ 89916 h 180281"/>
                <a:gd name="connsiteX36" fmla="*/ 16615 w 151271"/>
                <a:gd name="connsiteY36" fmla="*/ 89441 h 180281"/>
                <a:gd name="connsiteX37" fmla="*/ 19452 w 151271"/>
                <a:gd name="connsiteY37" fmla="*/ 90390 h 180281"/>
                <a:gd name="connsiteX38" fmla="*/ 19452 w 151271"/>
                <a:gd name="connsiteY38" fmla="*/ 90390 h 180281"/>
                <a:gd name="connsiteX39" fmla="*/ 19452 w 151271"/>
                <a:gd name="connsiteY39" fmla="*/ 88872 h 180281"/>
                <a:gd name="connsiteX40" fmla="*/ 29852 w 151271"/>
                <a:gd name="connsiteY40" fmla="*/ 68282 h 180281"/>
                <a:gd name="connsiteX41" fmla="*/ 50841 w 151271"/>
                <a:gd name="connsiteY41" fmla="*/ 62589 h 180281"/>
                <a:gd name="connsiteX42" fmla="*/ 95371 w 151271"/>
                <a:gd name="connsiteY42" fmla="*/ 63633 h 180281"/>
                <a:gd name="connsiteX43" fmla="*/ 101895 w 151271"/>
                <a:gd name="connsiteY43" fmla="*/ 63633 h 180281"/>
                <a:gd name="connsiteX44" fmla="*/ 122978 w 151271"/>
                <a:gd name="connsiteY44" fmla="*/ 71413 h 180281"/>
                <a:gd name="connsiteX45" fmla="*/ 120614 w 151271"/>
                <a:gd name="connsiteY45" fmla="*/ 63633 h 180281"/>
                <a:gd name="connsiteX46" fmla="*/ 120614 w 151271"/>
                <a:gd name="connsiteY46" fmla="*/ 63633 h 180281"/>
                <a:gd name="connsiteX47" fmla="*/ 123451 w 151271"/>
                <a:gd name="connsiteY47" fmla="*/ 64771 h 180281"/>
                <a:gd name="connsiteX48" fmla="*/ 135836 w 151271"/>
                <a:gd name="connsiteY48" fmla="*/ 91055 h 180281"/>
                <a:gd name="connsiteX49" fmla="*/ 135836 w 151271"/>
                <a:gd name="connsiteY49" fmla="*/ 91055 h 180281"/>
                <a:gd name="connsiteX50" fmla="*/ 135836 w 151271"/>
                <a:gd name="connsiteY50" fmla="*/ 91055 h 180281"/>
                <a:gd name="connsiteX51" fmla="*/ 137254 w 151271"/>
                <a:gd name="connsiteY51" fmla="*/ 90295 h 180281"/>
                <a:gd name="connsiteX52" fmla="*/ 138578 w 151271"/>
                <a:gd name="connsiteY52" fmla="*/ 90295 h 180281"/>
                <a:gd name="connsiteX53" fmla="*/ 139240 w 151271"/>
                <a:gd name="connsiteY53" fmla="*/ 90295 h 180281"/>
                <a:gd name="connsiteX54" fmla="*/ 142076 w 151271"/>
                <a:gd name="connsiteY54" fmla="*/ 106236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51271" h="180281">
                  <a:moveTo>
                    <a:pt x="149640" y="81566"/>
                  </a:moveTo>
                  <a:cubicBezTo>
                    <a:pt x="149640" y="78719"/>
                    <a:pt x="149640" y="75873"/>
                    <a:pt x="149640" y="72931"/>
                  </a:cubicBezTo>
                  <a:cubicBezTo>
                    <a:pt x="149640" y="30708"/>
                    <a:pt x="124869" y="2906"/>
                    <a:pt x="86011" y="250"/>
                  </a:cubicBezTo>
                  <a:cubicBezTo>
                    <a:pt x="52070" y="-2028"/>
                    <a:pt x="26543" y="11446"/>
                    <a:pt x="14914" y="33934"/>
                  </a:cubicBezTo>
                  <a:cubicBezTo>
                    <a:pt x="10870" y="43679"/>
                    <a:pt x="8505" y="54042"/>
                    <a:pt x="7917" y="64582"/>
                  </a:cubicBezTo>
                  <a:cubicBezTo>
                    <a:pt x="6551" y="70011"/>
                    <a:pt x="5853" y="75587"/>
                    <a:pt x="5837" y="81186"/>
                  </a:cubicBezTo>
                  <a:lnTo>
                    <a:pt x="5837" y="81186"/>
                  </a:lnTo>
                  <a:lnTo>
                    <a:pt x="5837" y="81186"/>
                  </a:lnTo>
                  <a:lnTo>
                    <a:pt x="5837" y="81186"/>
                  </a:lnTo>
                  <a:cubicBezTo>
                    <a:pt x="921" y="82040"/>
                    <a:pt x="-1348" y="92668"/>
                    <a:pt x="827" y="104908"/>
                  </a:cubicBezTo>
                  <a:cubicBezTo>
                    <a:pt x="3001" y="117148"/>
                    <a:pt x="7823" y="124834"/>
                    <a:pt x="12456" y="125498"/>
                  </a:cubicBezTo>
                  <a:cubicBezTo>
                    <a:pt x="18281" y="141561"/>
                    <a:pt x="27469" y="156186"/>
                    <a:pt x="39401" y="168386"/>
                  </a:cubicBezTo>
                  <a:cubicBezTo>
                    <a:pt x="45552" y="174640"/>
                    <a:pt x="52879" y="179606"/>
                    <a:pt x="60957" y="182998"/>
                  </a:cubicBezTo>
                  <a:cubicBezTo>
                    <a:pt x="71611" y="187426"/>
                    <a:pt x="83582" y="187426"/>
                    <a:pt x="94236" y="182998"/>
                  </a:cubicBezTo>
                  <a:cubicBezTo>
                    <a:pt x="102593" y="179462"/>
                    <a:pt x="110151" y="174266"/>
                    <a:pt x="116454" y="167722"/>
                  </a:cubicBezTo>
                  <a:cubicBezTo>
                    <a:pt x="128105" y="155607"/>
                    <a:pt x="137063" y="141152"/>
                    <a:pt x="142738" y="125308"/>
                  </a:cubicBezTo>
                  <a:cubicBezTo>
                    <a:pt x="147181" y="123980"/>
                    <a:pt x="152192" y="115820"/>
                    <a:pt x="153800" y="104908"/>
                  </a:cubicBezTo>
                  <a:cubicBezTo>
                    <a:pt x="155407" y="93996"/>
                    <a:pt x="154083" y="82800"/>
                    <a:pt x="149640" y="81566"/>
                  </a:cubicBezTo>
                  <a:close/>
                  <a:moveTo>
                    <a:pt x="142076" y="106711"/>
                  </a:moveTo>
                  <a:cubicBezTo>
                    <a:pt x="141505" y="111472"/>
                    <a:pt x="139492" y="115943"/>
                    <a:pt x="136309" y="119520"/>
                  </a:cubicBezTo>
                  <a:lnTo>
                    <a:pt x="134796" y="120374"/>
                  </a:lnTo>
                  <a:cubicBezTo>
                    <a:pt x="134334" y="120514"/>
                    <a:pt x="133840" y="120514"/>
                    <a:pt x="133378" y="120374"/>
                  </a:cubicBezTo>
                  <a:cubicBezTo>
                    <a:pt x="132773" y="120246"/>
                    <a:pt x="132216" y="119950"/>
                    <a:pt x="131771" y="119520"/>
                  </a:cubicBezTo>
                  <a:cubicBezTo>
                    <a:pt x="131298" y="121038"/>
                    <a:pt x="130731" y="122461"/>
                    <a:pt x="130163" y="123980"/>
                  </a:cubicBezTo>
                  <a:cubicBezTo>
                    <a:pt x="125395" y="137139"/>
                    <a:pt x="117811" y="149091"/>
                    <a:pt x="107945" y="158992"/>
                  </a:cubicBezTo>
                  <a:cubicBezTo>
                    <a:pt x="106433" y="160510"/>
                    <a:pt x="104825" y="161839"/>
                    <a:pt x="103218" y="163167"/>
                  </a:cubicBezTo>
                  <a:cubicBezTo>
                    <a:pt x="88838" y="176148"/>
                    <a:pt x="67017" y="176148"/>
                    <a:pt x="52637" y="163167"/>
                  </a:cubicBezTo>
                  <a:cubicBezTo>
                    <a:pt x="39030" y="151697"/>
                    <a:pt x="28989" y="136548"/>
                    <a:pt x="23706" y="119520"/>
                  </a:cubicBezTo>
                  <a:lnTo>
                    <a:pt x="23045" y="119520"/>
                  </a:lnTo>
                  <a:lnTo>
                    <a:pt x="22288" y="119520"/>
                  </a:lnTo>
                  <a:lnTo>
                    <a:pt x="22288" y="119520"/>
                  </a:lnTo>
                  <a:cubicBezTo>
                    <a:pt x="20973" y="119613"/>
                    <a:pt x="19698" y="119044"/>
                    <a:pt x="18885" y="118002"/>
                  </a:cubicBezTo>
                  <a:cubicBezTo>
                    <a:pt x="15922" y="114473"/>
                    <a:pt x="14049" y="110153"/>
                    <a:pt x="13496" y="105572"/>
                  </a:cubicBezTo>
                  <a:cubicBezTo>
                    <a:pt x="13496" y="105572"/>
                    <a:pt x="13496" y="104813"/>
                    <a:pt x="13496" y="104433"/>
                  </a:cubicBezTo>
                  <a:cubicBezTo>
                    <a:pt x="13496" y="100543"/>
                    <a:pt x="13496" y="96843"/>
                    <a:pt x="13496" y="93047"/>
                  </a:cubicBezTo>
                  <a:cubicBezTo>
                    <a:pt x="13810" y="91818"/>
                    <a:pt x="14505" y="90722"/>
                    <a:pt x="15481" y="89916"/>
                  </a:cubicBezTo>
                  <a:cubicBezTo>
                    <a:pt x="15821" y="89679"/>
                    <a:pt x="16208" y="89517"/>
                    <a:pt x="16615" y="89441"/>
                  </a:cubicBezTo>
                  <a:cubicBezTo>
                    <a:pt x="17655" y="89316"/>
                    <a:pt x="18695" y="89664"/>
                    <a:pt x="19452" y="90390"/>
                  </a:cubicBezTo>
                  <a:lnTo>
                    <a:pt x="19452" y="90390"/>
                  </a:lnTo>
                  <a:cubicBezTo>
                    <a:pt x="19422" y="89885"/>
                    <a:pt x="19422" y="89378"/>
                    <a:pt x="19452" y="88872"/>
                  </a:cubicBezTo>
                  <a:cubicBezTo>
                    <a:pt x="20667" y="81080"/>
                    <a:pt x="24308" y="73873"/>
                    <a:pt x="29852" y="68282"/>
                  </a:cubicBezTo>
                  <a:cubicBezTo>
                    <a:pt x="35640" y="63315"/>
                    <a:pt x="43347" y="61225"/>
                    <a:pt x="50841" y="62589"/>
                  </a:cubicBezTo>
                  <a:cubicBezTo>
                    <a:pt x="65221" y="67541"/>
                    <a:pt x="80776" y="67906"/>
                    <a:pt x="95371" y="63633"/>
                  </a:cubicBezTo>
                  <a:cubicBezTo>
                    <a:pt x="97640" y="63633"/>
                    <a:pt x="99815" y="63633"/>
                    <a:pt x="101895" y="63633"/>
                  </a:cubicBezTo>
                  <a:cubicBezTo>
                    <a:pt x="109412" y="64620"/>
                    <a:pt x="116614" y="67278"/>
                    <a:pt x="122978" y="71413"/>
                  </a:cubicBezTo>
                  <a:cubicBezTo>
                    <a:pt x="122978" y="68567"/>
                    <a:pt x="120520" y="65625"/>
                    <a:pt x="120614" y="63633"/>
                  </a:cubicBezTo>
                  <a:lnTo>
                    <a:pt x="120614" y="63633"/>
                  </a:lnTo>
                  <a:cubicBezTo>
                    <a:pt x="121596" y="63913"/>
                    <a:pt x="122547" y="64295"/>
                    <a:pt x="123451" y="64771"/>
                  </a:cubicBezTo>
                  <a:cubicBezTo>
                    <a:pt x="129642" y="72395"/>
                    <a:pt x="133893" y="81415"/>
                    <a:pt x="135836" y="91055"/>
                  </a:cubicBezTo>
                  <a:lnTo>
                    <a:pt x="135836" y="91055"/>
                  </a:lnTo>
                  <a:lnTo>
                    <a:pt x="135836" y="91055"/>
                  </a:lnTo>
                  <a:cubicBezTo>
                    <a:pt x="136267" y="90729"/>
                    <a:pt x="136745" y="90473"/>
                    <a:pt x="137254" y="90295"/>
                  </a:cubicBezTo>
                  <a:cubicBezTo>
                    <a:pt x="137684" y="90151"/>
                    <a:pt x="138148" y="90151"/>
                    <a:pt x="138578" y="90295"/>
                  </a:cubicBezTo>
                  <a:lnTo>
                    <a:pt x="139240" y="90295"/>
                  </a:lnTo>
                  <a:cubicBezTo>
                    <a:pt x="142265" y="91624"/>
                    <a:pt x="143494" y="98456"/>
                    <a:pt x="142076" y="106236"/>
                  </a:cubicBezTo>
                  <a:close/>
                </a:path>
              </a:pathLst>
            </a:custGeom>
            <a:grpFill/>
            <a:ln w="9419" cap="flat">
              <a:noFill/>
              <a:prstDash val="solid"/>
              <a:miter/>
            </a:ln>
          </p:spPr>
          <p:txBody>
            <a:bodyPr rtlCol="0" anchor="ctr"/>
            <a:lstStyle/>
            <a:p>
              <a:endParaRPr lang="en-US" dirty="0"/>
            </a:p>
          </p:txBody>
        </p:sp>
        <p:sp>
          <p:nvSpPr>
            <p:cNvPr id="14" name="Freeform 773">
              <a:extLst>
                <a:ext uri="{FF2B5EF4-FFF2-40B4-BE49-F238E27FC236}">
                  <a16:creationId xmlns:a16="http://schemas.microsoft.com/office/drawing/2014/main" id="{35E1EFA9-81C1-8265-98FE-2464138A9188}"/>
                </a:ext>
              </a:extLst>
            </p:cNvPr>
            <p:cNvSpPr/>
            <p:nvPr/>
          </p:nvSpPr>
          <p:spPr>
            <a:xfrm>
              <a:off x="5927955" y="3468188"/>
              <a:ext cx="340360" cy="370052"/>
            </a:xfrm>
            <a:custGeom>
              <a:avLst/>
              <a:gdLst>
                <a:gd name="connsiteX0" fmla="*/ 341723 w 340360"/>
                <a:gd name="connsiteY0" fmla="*/ 309230 h 370051"/>
                <a:gd name="connsiteX1" fmla="*/ 321396 w 340360"/>
                <a:gd name="connsiteY1" fmla="*/ 265109 h 370051"/>
                <a:gd name="connsiteX2" fmla="*/ 278189 w 340360"/>
                <a:gd name="connsiteY2" fmla="*/ 237402 h 370051"/>
                <a:gd name="connsiteX3" fmla="*/ 275447 w 340360"/>
                <a:gd name="connsiteY3" fmla="*/ 236833 h 370051"/>
                <a:gd name="connsiteX4" fmla="*/ 267978 w 340360"/>
                <a:gd name="connsiteY4" fmla="*/ 123540 h 370051"/>
                <a:gd name="connsiteX5" fmla="*/ 267978 w 340360"/>
                <a:gd name="connsiteY5" fmla="*/ 111775 h 370051"/>
                <a:gd name="connsiteX6" fmla="*/ 267978 w 340360"/>
                <a:gd name="connsiteY6" fmla="*/ 108169 h 370051"/>
                <a:gd name="connsiteX7" fmla="*/ 267505 w 340360"/>
                <a:gd name="connsiteY7" fmla="*/ 100768 h 370051"/>
                <a:gd name="connsiteX8" fmla="*/ 267505 w 340360"/>
                <a:gd name="connsiteY8" fmla="*/ 96878 h 370051"/>
                <a:gd name="connsiteX9" fmla="*/ 266749 w 340360"/>
                <a:gd name="connsiteY9" fmla="*/ 90331 h 370051"/>
                <a:gd name="connsiteX10" fmla="*/ 266276 w 340360"/>
                <a:gd name="connsiteY10" fmla="*/ 86725 h 370051"/>
                <a:gd name="connsiteX11" fmla="*/ 265142 w 340360"/>
                <a:gd name="connsiteY11" fmla="*/ 80368 h 370051"/>
                <a:gd name="connsiteX12" fmla="*/ 264575 w 340360"/>
                <a:gd name="connsiteY12" fmla="*/ 77331 h 370051"/>
                <a:gd name="connsiteX13" fmla="*/ 262778 w 340360"/>
                <a:gd name="connsiteY13" fmla="*/ 69361 h 370051"/>
                <a:gd name="connsiteX14" fmla="*/ 262778 w 340360"/>
                <a:gd name="connsiteY14" fmla="*/ 68697 h 370051"/>
                <a:gd name="connsiteX15" fmla="*/ 260415 w 340360"/>
                <a:gd name="connsiteY15" fmla="*/ 60726 h 370051"/>
                <a:gd name="connsiteX16" fmla="*/ 259564 w 340360"/>
                <a:gd name="connsiteY16" fmla="*/ 58354 h 370051"/>
                <a:gd name="connsiteX17" fmla="*/ 257767 w 340360"/>
                <a:gd name="connsiteY17" fmla="*/ 53325 h 370051"/>
                <a:gd name="connsiteX18" fmla="*/ 256727 w 340360"/>
                <a:gd name="connsiteY18" fmla="*/ 50763 h 370051"/>
                <a:gd name="connsiteX19" fmla="*/ 254836 w 340360"/>
                <a:gd name="connsiteY19" fmla="*/ 46494 h 370051"/>
                <a:gd name="connsiteX20" fmla="*/ 253135 w 340360"/>
                <a:gd name="connsiteY20" fmla="*/ 44027 h 370051"/>
                <a:gd name="connsiteX21" fmla="*/ 251055 w 340360"/>
                <a:gd name="connsiteY21" fmla="*/ 40041 h 370051"/>
                <a:gd name="connsiteX22" fmla="*/ 249920 w 340360"/>
                <a:gd name="connsiteY22" fmla="*/ 37954 h 370051"/>
                <a:gd name="connsiteX23" fmla="*/ 247084 w 340360"/>
                <a:gd name="connsiteY23" fmla="*/ 33400 h 370051"/>
                <a:gd name="connsiteX24" fmla="*/ 246517 w 340360"/>
                <a:gd name="connsiteY24" fmla="*/ 32546 h 370051"/>
                <a:gd name="connsiteX25" fmla="*/ 242924 w 340360"/>
                <a:gd name="connsiteY25" fmla="*/ 27612 h 370051"/>
                <a:gd name="connsiteX26" fmla="*/ 241695 w 340360"/>
                <a:gd name="connsiteY26" fmla="*/ 26093 h 370051"/>
                <a:gd name="connsiteX27" fmla="*/ 239142 w 340360"/>
                <a:gd name="connsiteY27" fmla="*/ 23152 h 370051"/>
                <a:gd name="connsiteX28" fmla="*/ 237629 w 340360"/>
                <a:gd name="connsiteY28" fmla="*/ 21539 h 370051"/>
                <a:gd name="connsiteX29" fmla="*/ 235266 w 340360"/>
                <a:gd name="connsiteY29" fmla="*/ 19072 h 370051"/>
                <a:gd name="connsiteX30" fmla="*/ 233658 w 340360"/>
                <a:gd name="connsiteY30" fmla="*/ 17649 h 370051"/>
                <a:gd name="connsiteX31" fmla="*/ 231200 w 340360"/>
                <a:gd name="connsiteY31" fmla="*/ 15466 h 370051"/>
                <a:gd name="connsiteX32" fmla="*/ 229688 w 340360"/>
                <a:gd name="connsiteY32" fmla="*/ 14233 h 370051"/>
                <a:gd name="connsiteX33" fmla="*/ 226568 w 340360"/>
                <a:gd name="connsiteY33" fmla="*/ 11861 h 370051"/>
                <a:gd name="connsiteX34" fmla="*/ 225622 w 340360"/>
                <a:gd name="connsiteY34" fmla="*/ 11196 h 370051"/>
                <a:gd name="connsiteX35" fmla="*/ 221651 w 340360"/>
                <a:gd name="connsiteY35" fmla="*/ 8635 h 370051"/>
                <a:gd name="connsiteX36" fmla="*/ 220233 w 340360"/>
                <a:gd name="connsiteY36" fmla="*/ 7781 h 370051"/>
                <a:gd name="connsiteX37" fmla="*/ 217586 w 340360"/>
                <a:gd name="connsiteY37" fmla="*/ 6357 h 370051"/>
                <a:gd name="connsiteX38" fmla="*/ 215317 w 340360"/>
                <a:gd name="connsiteY38" fmla="*/ 5503 h 370051"/>
                <a:gd name="connsiteX39" fmla="*/ 212764 w 340360"/>
                <a:gd name="connsiteY39" fmla="*/ 4365 h 370051"/>
                <a:gd name="connsiteX40" fmla="*/ 211441 w 340360"/>
                <a:gd name="connsiteY40" fmla="*/ 3511 h 370051"/>
                <a:gd name="connsiteX41" fmla="*/ 208982 w 340360"/>
                <a:gd name="connsiteY41" fmla="*/ 2562 h 370051"/>
                <a:gd name="connsiteX42" fmla="*/ 207470 w 340360"/>
                <a:gd name="connsiteY42" fmla="*/ 1993 h 370051"/>
                <a:gd name="connsiteX43" fmla="*/ 204539 w 340360"/>
                <a:gd name="connsiteY43" fmla="*/ 1044 h 370051"/>
                <a:gd name="connsiteX44" fmla="*/ 203593 w 340360"/>
                <a:gd name="connsiteY44" fmla="*/ 1044 h 370051"/>
                <a:gd name="connsiteX45" fmla="*/ 199906 w 340360"/>
                <a:gd name="connsiteY45" fmla="*/ 0 h 370051"/>
                <a:gd name="connsiteX46" fmla="*/ 198677 w 340360"/>
                <a:gd name="connsiteY46" fmla="*/ 0 h 370051"/>
                <a:gd name="connsiteX47" fmla="*/ 196219 w 340360"/>
                <a:gd name="connsiteY47" fmla="*/ 0 h 370051"/>
                <a:gd name="connsiteX48" fmla="*/ 194895 w 340360"/>
                <a:gd name="connsiteY48" fmla="*/ 0 h 370051"/>
                <a:gd name="connsiteX49" fmla="*/ 192815 w 340360"/>
                <a:gd name="connsiteY49" fmla="*/ 0 h 370051"/>
                <a:gd name="connsiteX50" fmla="*/ 191492 w 340360"/>
                <a:gd name="connsiteY50" fmla="*/ 0 h 370051"/>
                <a:gd name="connsiteX51" fmla="*/ 189412 w 340360"/>
                <a:gd name="connsiteY51" fmla="*/ 0 h 370051"/>
                <a:gd name="connsiteX52" fmla="*/ 188277 w 340360"/>
                <a:gd name="connsiteY52" fmla="*/ 0 h 370051"/>
                <a:gd name="connsiteX53" fmla="*/ 186008 w 340360"/>
                <a:gd name="connsiteY53" fmla="*/ 0 h 370051"/>
                <a:gd name="connsiteX54" fmla="*/ 155187 w 340360"/>
                <a:gd name="connsiteY54" fmla="*/ 0 h 370051"/>
                <a:gd name="connsiteX55" fmla="*/ 152823 w 340360"/>
                <a:gd name="connsiteY55" fmla="*/ 0 h 370051"/>
                <a:gd name="connsiteX56" fmla="*/ 151878 w 340360"/>
                <a:gd name="connsiteY56" fmla="*/ 0 h 370051"/>
                <a:gd name="connsiteX57" fmla="*/ 149703 w 340360"/>
                <a:gd name="connsiteY57" fmla="*/ 0 h 370051"/>
                <a:gd name="connsiteX58" fmla="*/ 148474 w 340360"/>
                <a:gd name="connsiteY58" fmla="*/ 0 h 370051"/>
                <a:gd name="connsiteX59" fmla="*/ 146205 w 340360"/>
                <a:gd name="connsiteY59" fmla="*/ 0 h 370051"/>
                <a:gd name="connsiteX60" fmla="*/ 144976 w 340360"/>
                <a:gd name="connsiteY60" fmla="*/ 0 h 370051"/>
                <a:gd name="connsiteX61" fmla="*/ 142329 w 340360"/>
                <a:gd name="connsiteY61" fmla="*/ 569 h 370051"/>
                <a:gd name="connsiteX62" fmla="*/ 141289 w 340360"/>
                <a:gd name="connsiteY62" fmla="*/ 569 h 370051"/>
                <a:gd name="connsiteX63" fmla="*/ 137601 w 340360"/>
                <a:gd name="connsiteY63" fmla="*/ 1613 h 370051"/>
                <a:gd name="connsiteX64" fmla="*/ 136845 w 340360"/>
                <a:gd name="connsiteY64" fmla="*/ 1613 h 370051"/>
                <a:gd name="connsiteX65" fmla="*/ 133725 w 340360"/>
                <a:gd name="connsiteY65" fmla="*/ 2657 h 370051"/>
                <a:gd name="connsiteX66" fmla="*/ 132401 w 340360"/>
                <a:gd name="connsiteY66" fmla="*/ 3226 h 370051"/>
                <a:gd name="connsiteX67" fmla="*/ 129660 w 340360"/>
                <a:gd name="connsiteY67" fmla="*/ 4270 h 370051"/>
                <a:gd name="connsiteX68" fmla="*/ 128241 w 340360"/>
                <a:gd name="connsiteY68" fmla="*/ 4839 h 370051"/>
                <a:gd name="connsiteX69" fmla="*/ 125594 w 340360"/>
                <a:gd name="connsiteY69" fmla="*/ 6073 h 370051"/>
                <a:gd name="connsiteX70" fmla="*/ 124081 w 340360"/>
                <a:gd name="connsiteY70" fmla="*/ 6832 h 370051"/>
                <a:gd name="connsiteX71" fmla="*/ 121151 w 340360"/>
                <a:gd name="connsiteY71" fmla="*/ 8445 h 370051"/>
                <a:gd name="connsiteX72" fmla="*/ 120016 w 340360"/>
                <a:gd name="connsiteY72" fmla="*/ 9109 h 370051"/>
                <a:gd name="connsiteX73" fmla="*/ 115951 w 340360"/>
                <a:gd name="connsiteY73" fmla="*/ 11766 h 370051"/>
                <a:gd name="connsiteX74" fmla="*/ 115289 w 340360"/>
                <a:gd name="connsiteY74" fmla="*/ 11766 h 370051"/>
                <a:gd name="connsiteX75" fmla="*/ 111885 w 340360"/>
                <a:gd name="connsiteY75" fmla="*/ 14328 h 370051"/>
                <a:gd name="connsiteX76" fmla="*/ 110562 w 340360"/>
                <a:gd name="connsiteY76" fmla="*/ 15466 h 370051"/>
                <a:gd name="connsiteX77" fmla="*/ 107820 w 340360"/>
                <a:gd name="connsiteY77" fmla="*/ 17743 h 370051"/>
                <a:gd name="connsiteX78" fmla="*/ 106402 w 340360"/>
                <a:gd name="connsiteY78" fmla="*/ 19167 h 370051"/>
                <a:gd name="connsiteX79" fmla="*/ 103849 w 340360"/>
                <a:gd name="connsiteY79" fmla="*/ 21729 h 370051"/>
                <a:gd name="connsiteX80" fmla="*/ 102431 w 340360"/>
                <a:gd name="connsiteY80" fmla="*/ 23247 h 370051"/>
                <a:gd name="connsiteX81" fmla="*/ 99784 w 340360"/>
                <a:gd name="connsiteY81" fmla="*/ 26283 h 370051"/>
                <a:gd name="connsiteX82" fmla="*/ 98649 w 340360"/>
                <a:gd name="connsiteY82" fmla="*/ 27706 h 370051"/>
                <a:gd name="connsiteX83" fmla="*/ 95056 w 340360"/>
                <a:gd name="connsiteY83" fmla="*/ 32640 h 370051"/>
                <a:gd name="connsiteX84" fmla="*/ 95056 w 340360"/>
                <a:gd name="connsiteY84" fmla="*/ 33305 h 370051"/>
                <a:gd name="connsiteX85" fmla="*/ 92031 w 340360"/>
                <a:gd name="connsiteY85" fmla="*/ 38144 h 370051"/>
                <a:gd name="connsiteX86" fmla="*/ 90991 w 340360"/>
                <a:gd name="connsiteY86" fmla="*/ 40136 h 370051"/>
                <a:gd name="connsiteX87" fmla="*/ 88816 w 340360"/>
                <a:gd name="connsiteY87" fmla="*/ 44216 h 370051"/>
                <a:gd name="connsiteX88" fmla="*/ 87682 w 340360"/>
                <a:gd name="connsiteY88" fmla="*/ 46589 h 370051"/>
                <a:gd name="connsiteX89" fmla="*/ 85791 w 340360"/>
                <a:gd name="connsiteY89" fmla="*/ 50858 h 370051"/>
                <a:gd name="connsiteX90" fmla="*/ 84751 w 340360"/>
                <a:gd name="connsiteY90" fmla="*/ 53420 h 370051"/>
                <a:gd name="connsiteX91" fmla="*/ 82955 w 340360"/>
                <a:gd name="connsiteY91" fmla="*/ 58449 h 370051"/>
                <a:gd name="connsiteX92" fmla="*/ 82104 w 340360"/>
                <a:gd name="connsiteY92" fmla="*/ 60821 h 370051"/>
                <a:gd name="connsiteX93" fmla="*/ 79835 w 340360"/>
                <a:gd name="connsiteY93" fmla="*/ 68792 h 370051"/>
                <a:gd name="connsiteX94" fmla="*/ 79835 w 340360"/>
                <a:gd name="connsiteY94" fmla="*/ 69456 h 370051"/>
                <a:gd name="connsiteX95" fmla="*/ 78038 w 340360"/>
                <a:gd name="connsiteY95" fmla="*/ 77426 h 370051"/>
                <a:gd name="connsiteX96" fmla="*/ 77471 w 340360"/>
                <a:gd name="connsiteY96" fmla="*/ 80463 h 370051"/>
                <a:gd name="connsiteX97" fmla="*/ 76431 w 340360"/>
                <a:gd name="connsiteY97" fmla="*/ 86820 h 370051"/>
                <a:gd name="connsiteX98" fmla="*/ 75864 w 340360"/>
                <a:gd name="connsiteY98" fmla="*/ 90425 h 370051"/>
                <a:gd name="connsiteX99" fmla="*/ 75107 w 340360"/>
                <a:gd name="connsiteY99" fmla="*/ 96973 h 370051"/>
                <a:gd name="connsiteX100" fmla="*/ 75107 w 340360"/>
                <a:gd name="connsiteY100" fmla="*/ 100863 h 370051"/>
                <a:gd name="connsiteX101" fmla="*/ 75107 w 340360"/>
                <a:gd name="connsiteY101" fmla="*/ 108359 h 370051"/>
                <a:gd name="connsiteX102" fmla="*/ 75107 w 340360"/>
                <a:gd name="connsiteY102" fmla="*/ 111869 h 370051"/>
                <a:gd name="connsiteX103" fmla="*/ 75107 w 340360"/>
                <a:gd name="connsiteY103" fmla="*/ 123635 h 370051"/>
                <a:gd name="connsiteX104" fmla="*/ 67638 w 340360"/>
                <a:gd name="connsiteY104" fmla="*/ 236928 h 370051"/>
                <a:gd name="connsiteX105" fmla="*/ 64897 w 340360"/>
                <a:gd name="connsiteY105" fmla="*/ 237592 h 370051"/>
                <a:gd name="connsiteX106" fmla="*/ 25283 w 340360"/>
                <a:gd name="connsiteY106" fmla="*/ 260554 h 370051"/>
                <a:gd name="connsiteX107" fmla="*/ 1363 w 340360"/>
                <a:gd name="connsiteY107" fmla="*/ 309325 h 370051"/>
                <a:gd name="connsiteX108" fmla="*/ 512 w 340360"/>
                <a:gd name="connsiteY108" fmla="*/ 325645 h 370051"/>
                <a:gd name="connsiteX109" fmla="*/ 4010 w 340360"/>
                <a:gd name="connsiteY109" fmla="*/ 336652 h 370051"/>
                <a:gd name="connsiteX110" fmla="*/ 7792 w 340360"/>
                <a:gd name="connsiteY110" fmla="*/ 342061 h 370051"/>
                <a:gd name="connsiteX111" fmla="*/ 10250 w 340360"/>
                <a:gd name="connsiteY111" fmla="*/ 344433 h 370051"/>
                <a:gd name="connsiteX112" fmla="*/ 12992 w 340360"/>
                <a:gd name="connsiteY112" fmla="*/ 347090 h 370051"/>
                <a:gd name="connsiteX113" fmla="*/ 17719 w 340360"/>
                <a:gd name="connsiteY113" fmla="*/ 350221 h 370051"/>
                <a:gd name="connsiteX114" fmla="*/ 19610 w 340360"/>
                <a:gd name="connsiteY114" fmla="*/ 351549 h 370051"/>
                <a:gd name="connsiteX115" fmla="*/ 36250 w 340360"/>
                <a:gd name="connsiteY115" fmla="*/ 359235 h 370051"/>
                <a:gd name="connsiteX116" fmla="*/ 36250 w 340360"/>
                <a:gd name="connsiteY116" fmla="*/ 359235 h 370051"/>
                <a:gd name="connsiteX117" fmla="*/ 116234 w 340360"/>
                <a:gd name="connsiteY117" fmla="*/ 374132 h 370051"/>
                <a:gd name="connsiteX118" fmla="*/ 119449 w 340360"/>
                <a:gd name="connsiteY118" fmla="*/ 374132 h 370051"/>
                <a:gd name="connsiteX119" fmla="*/ 126729 w 340360"/>
                <a:gd name="connsiteY119" fmla="*/ 374132 h 370051"/>
                <a:gd name="connsiteX120" fmla="*/ 132780 w 340360"/>
                <a:gd name="connsiteY120" fmla="*/ 374606 h 370051"/>
                <a:gd name="connsiteX121" fmla="*/ 139681 w 340360"/>
                <a:gd name="connsiteY121" fmla="*/ 374606 h 370051"/>
                <a:gd name="connsiteX122" fmla="*/ 146110 w 340360"/>
                <a:gd name="connsiteY122" fmla="*/ 374606 h 370051"/>
                <a:gd name="connsiteX123" fmla="*/ 153390 w 340360"/>
                <a:gd name="connsiteY123" fmla="*/ 374606 h 370051"/>
                <a:gd name="connsiteX124" fmla="*/ 159347 w 340360"/>
                <a:gd name="connsiteY124" fmla="*/ 374606 h 370051"/>
                <a:gd name="connsiteX125" fmla="*/ 185346 w 340360"/>
                <a:gd name="connsiteY125" fmla="*/ 374606 h 370051"/>
                <a:gd name="connsiteX126" fmla="*/ 191208 w 340360"/>
                <a:gd name="connsiteY126" fmla="*/ 374606 h 370051"/>
                <a:gd name="connsiteX127" fmla="*/ 198488 w 340360"/>
                <a:gd name="connsiteY127" fmla="*/ 374606 h 370051"/>
                <a:gd name="connsiteX128" fmla="*/ 205106 w 340360"/>
                <a:gd name="connsiteY128" fmla="*/ 374606 h 370051"/>
                <a:gd name="connsiteX129" fmla="*/ 211819 w 340360"/>
                <a:gd name="connsiteY129" fmla="*/ 374606 h 370051"/>
                <a:gd name="connsiteX130" fmla="*/ 218153 w 340360"/>
                <a:gd name="connsiteY130" fmla="*/ 374132 h 370051"/>
                <a:gd name="connsiteX131" fmla="*/ 225149 w 340360"/>
                <a:gd name="connsiteY131" fmla="*/ 374132 h 370051"/>
                <a:gd name="connsiteX132" fmla="*/ 228553 w 340360"/>
                <a:gd name="connsiteY132" fmla="*/ 374132 h 370051"/>
                <a:gd name="connsiteX133" fmla="*/ 325177 w 340360"/>
                <a:gd name="connsiteY133" fmla="*/ 351549 h 370051"/>
                <a:gd name="connsiteX134" fmla="*/ 327068 w 340360"/>
                <a:gd name="connsiteY134" fmla="*/ 350221 h 370051"/>
                <a:gd name="connsiteX135" fmla="*/ 331796 w 340360"/>
                <a:gd name="connsiteY135" fmla="*/ 347090 h 370051"/>
                <a:gd name="connsiteX136" fmla="*/ 333781 w 340360"/>
                <a:gd name="connsiteY136" fmla="*/ 345192 h 370051"/>
                <a:gd name="connsiteX137" fmla="*/ 340777 w 340360"/>
                <a:gd name="connsiteY137" fmla="*/ 336652 h 370051"/>
                <a:gd name="connsiteX138" fmla="*/ 344559 w 340360"/>
                <a:gd name="connsiteY138" fmla="*/ 324127 h 370051"/>
                <a:gd name="connsiteX139" fmla="*/ 341723 w 340360"/>
                <a:gd name="connsiteY139" fmla="*/ 309230 h 370051"/>
                <a:gd name="connsiteX140" fmla="*/ 234226 w 340360"/>
                <a:gd name="connsiteY140" fmla="*/ 232279 h 370051"/>
                <a:gd name="connsiteX141" fmla="*/ 231011 w 340360"/>
                <a:gd name="connsiteY141" fmla="*/ 239585 h 370051"/>
                <a:gd name="connsiteX142" fmla="*/ 114790 w 340360"/>
                <a:gd name="connsiteY142" fmla="*/ 244492 h 370051"/>
                <a:gd name="connsiteX143" fmla="*/ 109900 w 340360"/>
                <a:gd name="connsiteY143" fmla="*/ 239585 h 370051"/>
                <a:gd name="connsiteX144" fmla="*/ 106685 w 340360"/>
                <a:gd name="connsiteY144" fmla="*/ 232279 h 370051"/>
                <a:gd name="connsiteX145" fmla="*/ 106685 w 340360"/>
                <a:gd name="connsiteY145" fmla="*/ 232279 h 370051"/>
                <a:gd name="connsiteX146" fmla="*/ 109333 w 340360"/>
                <a:gd name="connsiteY146" fmla="*/ 231140 h 370051"/>
                <a:gd name="connsiteX147" fmla="*/ 111034 w 340360"/>
                <a:gd name="connsiteY147" fmla="*/ 230381 h 370051"/>
                <a:gd name="connsiteX148" fmla="*/ 123987 w 340360"/>
                <a:gd name="connsiteY148" fmla="*/ 212258 h 370051"/>
                <a:gd name="connsiteX149" fmla="*/ 123987 w 340360"/>
                <a:gd name="connsiteY149" fmla="*/ 212258 h 370051"/>
                <a:gd name="connsiteX150" fmla="*/ 150743 w 340360"/>
                <a:gd name="connsiteY150" fmla="*/ 230666 h 370051"/>
                <a:gd name="connsiteX151" fmla="*/ 191208 w 340360"/>
                <a:gd name="connsiteY151" fmla="*/ 230666 h 370051"/>
                <a:gd name="connsiteX152" fmla="*/ 217775 w 340360"/>
                <a:gd name="connsiteY152" fmla="*/ 212258 h 370051"/>
                <a:gd name="connsiteX153" fmla="*/ 217775 w 340360"/>
                <a:gd name="connsiteY153" fmla="*/ 212258 h 370051"/>
                <a:gd name="connsiteX154" fmla="*/ 234226 w 340360"/>
                <a:gd name="connsiteY154" fmla="*/ 232089 h 370051"/>
                <a:gd name="connsiteX155" fmla="*/ 249069 w 340360"/>
                <a:gd name="connsiteY155" fmla="*/ 137394 h 370051"/>
                <a:gd name="connsiteX156" fmla="*/ 241978 w 340360"/>
                <a:gd name="connsiteY156" fmla="*/ 153144 h 370051"/>
                <a:gd name="connsiteX157" fmla="*/ 238386 w 340360"/>
                <a:gd name="connsiteY157" fmla="*/ 154473 h 370051"/>
                <a:gd name="connsiteX158" fmla="*/ 236589 w 340360"/>
                <a:gd name="connsiteY158" fmla="*/ 153524 h 370051"/>
                <a:gd name="connsiteX159" fmla="*/ 201513 w 340360"/>
                <a:gd name="connsiteY159" fmla="*/ 206944 h 370051"/>
                <a:gd name="connsiteX160" fmla="*/ 139965 w 340360"/>
                <a:gd name="connsiteY160" fmla="*/ 206944 h 370051"/>
                <a:gd name="connsiteX161" fmla="*/ 104983 w 340360"/>
                <a:gd name="connsiteY161" fmla="*/ 153714 h 370051"/>
                <a:gd name="connsiteX162" fmla="*/ 103187 w 340360"/>
                <a:gd name="connsiteY162" fmla="*/ 154663 h 370051"/>
                <a:gd name="connsiteX163" fmla="*/ 99027 w 340360"/>
                <a:gd name="connsiteY163" fmla="*/ 152860 h 370051"/>
                <a:gd name="connsiteX164" fmla="*/ 92409 w 340360"/>
                <a:gd name="connsiteY164" fmla="*/ 137204 h 370051"/>
                <a:gd name="connsiteX165" fmla="*/ 95245 w 340360"/>
                <a:gd name="connsiteY165" fmla="*/ 118227 h 370051"/>
                <a:gd name="connsiteX166" fmla="*/ 96569 w 340360"/>
                <a:gd name="connsiteY166" fmla="*/ 117657 h 370051"/>
                <a:gd name="connsiteX167" fmla="*/ 100067 w 340360"/>
                <a:gd name="connsiteY167" fmla="*/ 118796 h 370051"/>
                <a:gd name="connsiteX168" fmla="*/ 100067 w 340360"/>
                <a:gd name="connsiteY168" fmla="*/ 118796 h 370051"/>
                <a:gd name="connsiteX169" fmla="*/ 137885 w 340360"/>
                <a:gd name="connsiteY169" fmla="*/ 74580 h 370051"/>
                <a:gd name="connsiteX170" fmla="*/ 237062 w 340360"/>
                <a:gd name="connsiteY170" fmla="*/ 125438 h 370051"/>
                <a:gd name="connsiteX171" fmla="*/ 245098 w 340360"/>
                <a:gd name="connsiteY171" fmla="*/ 117657 h 370051"/>
                <a:gd name="connsiteX172" fmla="*/ 245949 w 340360"/>
                <a:gd name="connsiteY172" fmla="*/ 117657 h 370051"/>
                <a:gd name="connsiteX173" fmla="*/ 249258 w 340360"/>
                <a:gd name="connsiteY173" fmla="*/ 137204 h 37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340360" h="370051">
                  <a:moveTo>
                    <a:pt x="341723" y="309230"/>
                  </a:moveTo>
                  <a:cubicBezTo>
                    <a:pt x="337597" y="293434"/>
                    <a:pt x="330715" y="278496"/>
                    <a:pt x="321396" y="265109"/>
                  </a:cubicBezTo>
                  <a:cubicBezTo>
                    <a:pt x="311579" y="250123"/>
                    <a:pt x="295864" y="240045"/>
                    <a:pt x="278189" y="237402"/>
                  </a:cubicBezTo>
                  <a:lnTo>
                    <a:pt x="275447" y="236833"/>
                  </a:lnTo>
                  <a:cubicBezTo>
                    <a:pt x="251811" y="214915"/>
                    <a:pt x="267978" y="123540"/>
                    <a:pt x="267978" y="123540"/>
                  </a:cubicBezTo>
                  <a:cubicBezTo>
                    <a:pt x="267978" y="119460"/>
                    <a:pt x="267978" y="115570"/>
                    <a:pt x="267978" y="111775"/>
                  </a:cubicBezTo>
                  <a:cubicBezTo>
                    <a:pt x="267978" y="110541"/>
                    <a:pt x="267978" y="109402"/>
                    <a:pt x="267978" y="108169"/>
                  </a:cubicBezTo>
                  <a:cubicBezTo>
                    <a:pt x="267978" y="106935"/>
                    <a:pt x="267978" y="103140"/>
                    <a:pt x="267505" y="100768"/>
                  </a:cubicBezTo>
                  <a:cubicBezTo>
                    <a:pt x="267033" y="98396"/>
                    <a:pt x="267505" y="98111"/>
                    <a:pt x="267505" y="96878"/>
                  </a:cubicBezTo>
                  <a:cubicBezTo>
                    <a:pt x="267505" y="95644"/>
                    <a:pt x="267505" y="92418"/>
                    <a:pt x="266749" y="90331"/>
                  </a:cubicBezTo>
                  <a:cubicBezTo>
                    <a:pt x="265993" y="88243"/>
                    <a:pt x="266749" y="87864"/>
                    <a:pt x="266276" y="86725"/>
                  </a:cubicBezTo>
                  <a:cubicBezTo>
                    <a:pt x="265804" y="85586"/>
                    <a:pt x="265520" y="82360"/>
                    <a:pt x="265142" y="80368"/>
                  </a:cubicBezTo>
                  <a:cubicBezTo>
                    <a:pt x="265008" y="79346"/>
                    <a:pt x="264818" y="78332"/>
                    <a:pt x="264575" y="77331"/>
                  </a:cubicBezTo>
                  <a:cubicBezTo>
                    <a:pt x="264575" y="74580"/>
                    <a:pt x="263440" y="71923"/>
                    <a:pt x="262778" y="69361"/>
                  </a:cubicBezTo>
                  <a:cubicBezTo>
                    <a:pt x="262778" y="69361"/>
                    <a:pt x="262778" y="69361"/>
                    <a:pt x="262778" y="68697"/>
                  </a:cubicBezTo>
                  <a:cubicBezTo>
                    <a:pt x="262022" y="65945"/>
                    <a:pt x="261265" y="63288"/>
                    <a:pt x="260415" y="60726"/>
                  </a:cubicBezTo>
                  <a:lnTo>
                    <a:pt x="259564" y="58354"/>
                  </a:lnTo>
                  <a:cubicBezTo>
                    <a:pt x="258996" y="56646"/>
                    <a:pt x="258429" y="54938"/>
                    <a:pt x="257767" y="53325"/>
                  </a:cubicBezTo>
                  <a:cubicBezTo>
                    <a:pt x="257105" y="51712"/>
                    <a:pt x="257105" y="51617"/>
                    <a:pt x="256727" y="50763"/>
                  </a:cubicBezTo>
                  <a:cubicBezTo>
                    <a:pt x="256172" y="49308"/>
                    <a:pt x="255541" y="47883"/>
                    <a:pt x="254836" y="46494"/>
                  </a:cubicBezTo>
                  <a:lnTo>
                    <a:pt x="253135" y="44027"/>
                  </a:lnTo>
                  <a:lnTo>
                    <a:pt x="251055" y="40041"/>
                  </a:lnTo>
                  <a:lnTo>
                    <a:pt x="249920" y="37954"/>
                  </a:lnTo>
                  <a:lnTo>
                    <a:pt x="247084" y="33400"/>
                  </a:lnTo>
                  <a:lnTo>
                    <a:pt x="246517" y="32546"/>
                  </a:lnTo>
                  <a:cubicBezTo>
                    <a:pt x="245382" y="30838"/>
                    <a:pt x="244153" y="29130"/>
                    <a:pt x="242924" y="27612"/>
                  </a:cubicBezTo>
                  <a:cubicBezTo>
                    <a:pt x="241695" y="26093"/>
                    <a:pt x="242073" y="26663"/>
                    <a:pt x="241695" y="26093"/>
                  </a:cubicBezTo>
                  <a:lnTo>
                    <a:pt x="239142" y="23152"/>
                  </a:lnTo>
                  <a:lnTo>
                    <a:pt x="237629" y="21539"/>
                  </a:lnTo>
                  <a:lnTo>
                    <a:pt x="235266" y="19072"/>
                  </a:lnTo>
                  <a:lnTo>
                    <a:pt x="233658" y="17649"/>
                  </a:lnTo>
                  <a:lnTo>
                    <a:pt x="231200" y="15466"/>
                  </a:lnTo>
                  <a:lnTo>
                    <a:pt x="229688" y="14233"/>
                  </a:lnTo>
                  <a:lnTo>
                    <a:pt x="226568" y="11861"/>
                  </a:lnTo>
                  <a:lnTo>
                    <a:pt x="225622" y="11196"/>
                  </a:lnTo>
                  <a:cubicBezTo>
                    <a:pt x="224342" y="10276"/>
                    <a:pt x="223017" y="9421"/>
                    <a:pt x="221651" y="8635"/>
                  </a:cubicBezTo>
                  <a:lnTo>
                    <a:pt x="220233" y="7781"/>
                  </a:lnTo>
                  <a:lnTo>
                    <a:pt x="217586" y="6357"/>
                  </a:lnTo>
                  <a:lnTo>
                    <a:pt x="215317" y="5503"/>
                  </a:lnTo>
                  <a:lnTo>
                    <a:pt x="212764" y="4365"/>
                  </a:lnTo>
                  <a:lnTo>
                    <a:pt x="211441" y="3511"/>
                  </a:lnTo>
                  <a:lnTo>
                    <a:pt x="208982" y="2562"/>
                  </a:lnTo>
                  <a:lnTo>
                    <a:pt x="207470" y="1993"/>
                  </a:lnTo>
                  <a:lnTo>
                    <a:pt x="204539" y="1044"/>
                  </a:lnTo>
                  <a:lnTo>
                    <a:pt x="203593" y="1044"/>
                  </a:lnTo>
                  <a:lnTo>
                    <a:pt x="199906" y="0"/>
                  </a:lnTo>
                  <a:lnTo>
                    <a:pt x="198677" y="0"/>
                  </a:lnTo>
                  <a:lnTo>
                    <a:pt x="196219" y="0"/>
                  </a:lnTo>
                  <a:lnTo>
                    <a:pt x="194895" y="0"/>
                  </a:lnTo>
                  <a:lnTo>
                    <a:pt x="192815" y="0"/>
                  </a:lnTo>
                  <a:lnTo>
                    <a:pt x="191492" y="0"/>
                  </a:lnTo>
                  <a:lnTo>
                    <a:pt x="189412" y="0"/>
                  </a:lnTo>
                  <a:lnTo>
                    <a:pt x="188277" y="0"/>
                  </a:lnTo>
                  <a:lnTo>
                    <a:pt x="186008" y="0"/>
                  </a:lnTo>
                  <a:lnTo>
                    <a:pt x="155187" y="0"/>
                  </a:lnTo>
                  <a:lnTo>
                    <a:pt x="152823" y="0"/>
                  </a:lnTo>
                  <a:lnTo>
                    <a:pt x="151878" y="0"/>
                  </a:lnTo>
                  <a:lnTo>
                    <a:pt x="149703" y="0"/>
                  </a:lnTo>
                  <a:lnTo>
                    <a:pt x="148474" y="0"/>
                  </a:lnTo>
                  <a:lnTo>
                    <a:pt x="146205" y="0"/>
                  </a:lnTo>
                  <a:lnTo>
                    <a:pt x="144976" y="0"/>
                  </a:lnTo>
                  <a:lnTo>
                    <a:pt x="142329" y="569"/>
                  </a:lnTo>
                  <a:lnTo>
                    <a:pt x="141289" y="569"/>
                  </a:lnTo>
                  <a:lnTo>
                    <a:pt x="137601" y="1613"/>
                  </a:lnTo>
                  <a:lnTo>
                    <a:pt x="136845" y="1613"/>
                  </a:lnTo>
                  <a:lnTo>
                    <a:pt x="133725" y="2657"/>
                  </a:lnTo>
                  <a:lnTo>
                    <a:pt x="132401" y="3226"/>
                  </a:lnTo>
                  <a:lnTo>
                    <a:pt x="129660" y="4270"/>
                  </a:lnTo>
                  <a:lnTo>
                    <a:pt x="128241" y="4839"/>
                  </a:lnTo>
                  <a:lnTo>
                    <a:pt x="125594" y="6073"/>
                  </a:lnTo>
                  <a:lnTo>
                    <a:pt x="124081" y="6832"/>
                  </a:lnTo>
                  <a:lnTo>
                    <a:pt x="121151" y="8445"/>
                  </a:lnTo>
                  <a:lnTo>
                    <a:pt x="120016" y="9109"/>
                  </a:lnTo>
                  <a:lnTo>
                    <a:pt x="115951" y="11766"/>
                  </a:lnTo>
                  <a:lnTo>
                    <a:pt x="115289" y="11766"/>
                  </a:lnTo>
                  <a:cubicBezTo>
                    <a:pt x="114154" y="12620"/>
                    <a:pt x="113020" y="13379"/>
                    <a:pt x="111885" y="14328"/>
                  </a:cubicBezTo>
                  <a:lnTo>
                    <a:pt x="110562" y="15466"/>
                  </a:lnTo>
                  <a:lnTo>
                    <a:pt x="107820" y="17743"/>
                  </a:lnTo>
                  <a:lnTo>
                    <a:pt x="106402" y="19167"/>
                  </a:lnTo>
                  <a:lnTo>
                    <a:pt x="103849" y="21729"/>
                  </a:lnTo>
                  <a:lnTo>
                    <a:pt x="102431" y="23247"/>
                  </a:lnTo>
                  <a:lnTo>
                    <a:pt x="99784" y="26283"/>
                  </a:lnTo>
                  <a:lnTo>
                    <a:pt x="98649" y="27706"/>
                  </a:lnTo>
                  <a:lnTo>
                    <a:pt x="95056" y="32640"/>
                  </a:lnTo>
                  <a:lnTo>
                    <a:pt x="95056" y="33305"/>
                  </a:lnTo>
                  <a:cubicBezTo>
                    <a:pt x="94016" y="34823"/>
                    <a:pt x="93071" y="36436"/>
                    <a:pt x="92031" y="38144"/>
                  </a:cubicBezTo>
                  <a:lnTo>
                    <a:pt x="90991" y="40136"/>
                  </a:lnTo>
                  <a:lnTo>
                    <a:pt x="88816" y="44216"/>
                  </a:lnTo>
                  <a:lnTo>
                    <a:pt x="87682" y="46589"/>
                  </a:lnTo>
                  <a:lnTo>
                    <a:pt x="85791" y="50858"/>
                  </a:lnTo>
                  <a:lnTo>
                    <a:pt x="84751" y="53420"/>
                  </a:lnTo>
                  <a:cubicBezTo>
                    <a:pt x="84089" y="55033"/>
                    <a:pt x="83522" y="56741"/>
                    <a:pt x="82955" y="58449"/>
                  </a:cubicBezTo>
                  <a:lnTo>
                    <a:pt x="82104" y="60821"/>
                  </a:lnTo>
                  <a:cubicBezTo>
                    <a:pt x="81347" y="63383"/>
                    <a:pt x="80496" y="66040"/>
                    <a:pt x="79835" y="68792"/>
                  </a:cubicBezTo>
                  <a:cubicBezTo>
                    <a:pt x="79835" y="68792"/>
                    <a:pt x="79835" y="69266"/>
                    <a:pt x="79835" y="69456"/>
                  </a:cubicBezTo>
                  <a:cubicBezTo>
                    <a:pt x="79173" y="72018"/>
                    <a:pt x="78606" y="74675"/>
                    <a:pt x="78038" y="77426"/>
                  </a:cubicBezTo>
                  <a:lnTo>
                    <a:pt x="77471" y="80463"/>
                  </a:lnTo>
                  <a:cubicBezTo>
                    <a:pt x="77471" y="82550"/>
                    <a:pt x="76715" y="84637"/>
                    <a:pt x="76431" y="86820"/>
                  </a:cubicBezTo>
                  <a:lnTo>
                    <a:pt x="75864" y="90425"/>
                  </a:lnTo>
                  <a:cubicBezTo>
                    <a:pt x="75864" y="92608"/>
                    <a:pt x="75864" y="94790"/>
                    <a:pt x="75107" y="96973"/>
                  </a:cubicBezTo>
                  <a:cubicBezTo>
                    <a:pt x="74351" y="99155"/>
                    <a:pt x="75107" y="99534"/>
                    <a:pt x="75107" y="100863"/>
                  </a:cubicBezTo>
                  <a:cubicBezTo>
                    <a:pt x="75107" y="102191"/>
                    <a:pt x="75107" y="105797"/>
                    <a:pt x="75107" y="108359"/>
                  </a:cubicBezTo>
                  <a:cubicBezTo>
                    <a:pt x="75107" y="110921"/>
                    <a:pt x="75107" y="110731"/>
                    <a:pt x="75107" y="111869"/>
                  </a:cubicBezTo>
                  <a:cubicBezTo>
                    <a:pt x="75107" y="115665"/>
                    <a:pt x="75107" y="119555"/>
                    <a:pt x="75107" y="123635"/>
                  </a:cubicBezTo>
                  <a:cubicBezTo>
                    <a:pt x="75107" y="123635"/>
                    <a:pt x="91275" y="215104"/>
                    <a:pt x="67638" y="236928"/>
                  </a:cubicBezTo>
                  <a:lnTo>
                    <a:pt x="64897" y="237592"/>
                  </a:lnTo>
                  <a:cubicBezTo>
                    <a:pt x="49246" y="239863"/>
                    <a:pt x="35064" y="248084"/>
                    <a:pt x="25283" y="260554"/>
                  </a:cubicBezTo>
                  <a:cubicBezTo>
                    <a:pt x="14019" y="274967"/>
                    <a:pt x="5873" y="291577"/>
                    <a:pt x="1363" y="309325"/>
                  </a:cubicBezTo>
                  <a:cubicBezTo>
                    <a:pt x="-98" y="314639"/>
                    <a:pt x="-389" y="320208"/>
                    <a:pt x="512" y="325645"/>
                  </a:cubicBezTo>
                  <a:cubicBezTo>
                    <a:pt x="1043" y="329488"/>
                    <a:pt x="2226" y="333211"/>
                    <a:pt x="4010" y="336652"/>
                  </a:cubicBezTo>
                  <a:cubicBezTo>
                    <a:pt x="5031" y="338612"/>
                    <a:pt x="6302" y="340431"/>
                    <a:pt x="7792" y="342061"/>
                  </a:cubicBezTo>
                  <a:cubicBezTo>
                    <a:pt x="8564" y="342899"/>
                    <a:pt x="9385" y="343691"/>
                    <a:pt x="10250" y="344433"/>
                  </a:cubicBezTo>
                  <a:cubicBezTo>
                    <a:pt x="11117" y="345366"/>
                    <a:pt x="12032" y="346253"/>
                    <a:pt x="12992" y="347090"/>
                  </a:cubicBezTo>
                  <a:cubicBezTo>
                    <a:pt x="14410" y="348133"/>
                    <a:pt x="16112" y="349177"/>
                    <a:pt x="17719" y="350221"/>
                  </a:cubicBezTo>
                  <a:lnTo>
                    <a:pt x="19610" y="351549"/>
                  </a:lnTo>
                  <a:cubicBezTo>
                    <a:pt x="24913" y="354612"/>
                    <a:pt x="30482" y="357184"/>
                    <a:pt x="36250" y="359235"/>
                  </a:cubicBezTo>
                  <a:lnTo>
                    <a:pt x="36250" y="359235"/>
                  </a:lnTo>
                  <a:cubicBezTo>
                    <a:pt x="62185" y="367540"/>
                    <a:pt x="89057" y="372544"/>
                    <a:pt x="116234" y="374132"/>
                  </a:cubicBezTo>
                  <a:lnTo>
                    <a:pt x="119449" y="374132"/>
                  </a:lnTo>
                  <a:lnTo>
                    <a:pt x="126729" y="374132"/>
                  </a:lnTo>
                  <a:lnTo>
                    <a:pt x="132780" y="374606"/>
                  </a:lnTo>
                  <a:lnTo>
                    <a:pt x="139681" y="374606"/>
                  </a:lnTo>
                  <a:lnTo>
                    <a:pt x="146110" y="374606"/>
                  </a:lnTo>
                  <a:lnTo>
                    <a:pt x="153390" y="374606"/>
                  </a:lnTo>
                  <a:lnTo>
                    <a:pt x="159347" y="374606"/>
                  </a:lnTo>
                  <a:lnTo>
                    <a:pt x="185346" y="374606"/>
                  </a:lnTo>
                  <a:lnTo>
                    <a:pt x="191208" y="374606"/>
                  </a:lnTo>
                  <a:lnTo>
                    <a:pt x="198488" y="374606"/>
                  </a:lnTo>
                  <a:lnTo>
                    <a:pt x="205106" y="374606"/>
                  </a:lnTo>
                  <a:lnTo>
                    <a:pt x="211819" y="374606"/>
                  </a:lnTo>
                  <a:lnTo>
                    <a:pt x="218153" y="374132"/>
                  </a:lnTo>
                  <a:lnTo>
                    <a:pt x="225149" y="374132"/>
                  </a:lnTo>
                  <a:lnTo>
                    <a:pt x="228553" y="374132"/>
                  </a:lnTo>
                  <a:cubicBezTo>
                    <a:pt x="267222" y="371001"/>
                    <a:pt x="304189" y="364074"/>
                    <a:pt x="325177" y="351549"/>
                  </a:cubicBezTo>
                  <a:lnTo>
                    <a:pt x="327068" y="350221"/>
                  </a:lnTo>
                  <a:cubicBezTo>
                    <a:pt x="328770" y="349177"/>
                    <a:pt x="330377" y="348133"/>
                    <a:pt x="331796" y="347090"/>
                  </a:cubicBezTo>
                  <a:lnTo>
                    <a:pt x="333781" y="345192"/>
                  </a:lnTo>
                  <a:cubicBezTo>
                    <a:pt x="336584" y="342769"/>
                    <a:pt x="338951" y="339880"/>
                    <a:pt x="340777" y="336652"/>
                  </a:cubicBezTo>
                  <a:cubicBezTo>
                    <a:pt x="342828" y="332760"/>
                    <a:pt x="344112" y="328507"/>
                    <a:pt x="344559" y="324127"/>
                  </a:cubicBezTo>
                  <a:cubicBezTo>
                    <a:pt x="344643" y="319019"/>
                    <a:pt x="343678" y="313948"/>
                    <a:pt x="341723" y="309230"/>
                  </a:cubicBezTo>
                  <a:close/>
                  <a:moveTo>
                    <a:pt x="234226" y="232279"/>
                  </a:moveTo>
                  <a:cubicBezTo>
                    <a:pt x="233861" y="234969"/>
                    <a:pt x="232747" y="237502"/>
                    <a:pt x="231011" y="239585"/>
                  </a:cubicBezTo>
                  <a:cubicBezTo>
                    <a:pt x="200268" y="273149"/>
                    <a:pt x="148234" y="275346"/>
                    <a:pt x="114790" y="244492"/>
                  </a:cubicBezTo>
                  <a:cubicBezTo>
                    <a:pt x="113092" y="242926"/>
                    <a:pt x="111461" y="241289"/>
                    <a:pt x="109900" y="239585"/>
                  </a:cubicBezTo>
                  <a:cubicBezTo>
                    <a:pt x="108164" y="237502"/>
                    <a:pt x="107050" y="234969"/>
                    <a:pt x="106685" y="232279"/>
                  </a:cubicBezTo>
                  <a:lnTo>
                    <a:pt x="106685" y="232279"/>
                  </a:lnTo>
                  <a:cubicBezTo>
                    <a:pt x="106685" y="232279"/>
                    <a:pt x="108009" y="232279"/>
                    <a:pt x="109333" y="231140"/>
                  </a:cubicBezTo>
                  <a:lnTo>
                    <a:pt x="111034" y="230381"/>
                  </a:lnTo>
                  <a:cubicBezTo>
                    <a:pt x="118375" y="227228"/>
                    <a:pt x="123365" y="220247"/>
                    <a:pt x="123987" y="212258"/>
                  </a:cubicBezTo>
                  <a:lnTo>
                    <a:pt x="123987" y="212258"/>
                  </a:lnTo>
                  <a:cubicBezTo>
                    <a:pt x="131580" y="220139"/>
                    <a:pt x="140680" y="226400"/>
                    <a:pt x="150743" y="230666"/>
                  </a:cubicBezTo>
                  <a:cubicBezTo>
                    <a:pt x="163711" y="235981"/>
                    <a:pt x="178240" y="235981"/>
                    <a:pt x="191208" y="230666"/>
                  </a:cubicBezTo>
                  <a:cubicBezTo>
                    <a:pt x="201187" y="226349"/>
                    <a:pt x="210216" y="220093"/>
                    <a:pt x="217775" y="212258"/>
                  </a:cubicBezTo>
                  <a:lnTo>
                    <a:pt x="217775" y="212258"/>
                  </a:lnTo>
                  <a:cubicBezTo>
                    <a:pt x="218836" y="221565"/>
                    <a:pt x="225298" y="229354"/>
                    <a:pt x="234226" y="232089"/>
                  </a:cubicBezTo>
                  <a:close/>
                  <a:moveTo>
                    <a:pt x="249069" y="137394"/>
                  </a:moveTo>
                  <a:cubicBezTo>
                    <a:pt x="248440" y="143268"/>
                    <a:pt x="245955" y="148787"/>
                    <a:pt x="241978" y="153144"/>
                  </a:cubicBezTo>
                  <a:cubicBezTo>
                    <a:pt x="241050" y="154121"/>
                    <a:pt x="239724" y="154611"/>
                    <a:pt x="238386" y="154473"/>
                  </a:cubicBezTo>
                  <a:cubicBezTo>
                    <a:pt x="237725" y="154291"/>
                    <a:pt x="237113" y="153967"/>
                    <a:pt x="236589" y="153524"/>
                  </a:cubicBezTo>
                  <a:cubicBezTo>
                    <a:pt x="230298" y="174364"/>
                    <a:pt x="218113" y="192922"/>
                    <a:pt x="201513" y="206944"/>
                  </a:cubicBezTo>
                  <a:cubicBezTo>
                    <a:pt x="183930" y="222514"/>
                    <a:pt x="157548" y="222514"/>
                    <a:pt x="139965" y="206944"/>
                  </a:cubicBezTo>
                  <a:cubicBezTo>
                    <a:pt x="123447" y="192946"/>
                    <a:pt x="111301" y="174464"/>
                    <a:pt x="104983" y="153714"/>
                  </a:cubicBezTo>
                  <a:cubicBezTo>
                    <a:pt x="104460" y="154157"/>
                    <a:pt x="103847" y="154481"/>
                    <a:pt x="103187" y="154663"/>
                  </a:cubicBezTo>
                  <a:cubicBezTo>
                    <a:pt x="101601" y="154718"/>
                    <a:pt x="100075" y="154056"/>
                    <a:pt x="99027" y="152860"/>
                  </a:cubicBezTo>
                  <a:cubicBezTo>
                    <a:pt x="95411" y="148362"/>
                    <a:pt x="93119" y="142939"/>
                    <a:pt x="92409" y="137204"/>
                  </a:cubicBezTo>
                  <a:cubicBezTo>
                    <a:pt x="90369" y="130779"/>
                    <a:pt x="91417" y="123768"/>
                    <a:pt x="95245" y="118227"/>
                  </a:cubicBezTo>
                  <a:cubicBezTo>
                    <a:pt x="95640" y="117942"/>
                    <a:pt x="96092" y="117747"/>
                    <a:pt x="96569" y="117657"/>
                  </a:cubicBezTo>
                  <a:cubicBezTo>
                    <a:pt x="97844" y="117512"/>
                    <a:pt x="99120" y="117927"/>
                    <a:pt x="100067" y="118796"/>
                  </a:cubicBezTo>
                  <a:lnTo>
                    <a:pt x="100067" y="118796"/>
                  </a:lnTo>
                  <a:cubicBezTo>
                    <a:pt x="100067" y="114906"/>
                    <a:pt x="105551" y="71354"/>
                    <a:pt x="137885" y="74580"/>
                  </a:cubicBezTo>
                  <a:lnTo>
                    <a:pt x="237062" y="125438"/>
                  </a:lnTo>
                  <a:lnTo>
                    <a:pt x="245098" y="117657"/>
                  </a:lnTo>
                  <a:lnTo>
                    <a:pt x="245949" y="117657"/>
                  </a:lnTo>
                  <a:cubicBezTo>
                    <a:pt x="249447" y="119555"/>
                    <a:pt x="250960" y="127810"/>
                    <a:pt x="249258" y="137204"/>
                  </a:cubicBezTo>
                  <a:close/>
                </a:path>
              </a:pathLst>
            </a:custGeom>
            <a:grpFill/>
            <a:ln w="9419" cap="flat">
              <a:noFill/>
              <a:prstDash val="solid"/>
              <a:miter/>
            </a:ln>
          </p:spPr>
          <p:txBody>
            <a:bodyPr rtlCol="0" anchor="ctr"/>
            <a:lstStyle/>
            <a:p>
              <a:endParaRPr lang="en-US" dirty="0"/>
            </a:p>
          </p:txBody>
        </p:sp>
        <p:sp>
          <p:nvSpPr>
            <p:cNvPr id="15" name="Freeform 784">
              <a:extLst>
                <a:ext uri="{FF2B5EF4-FFF2-40B4-BE49-F238E27FC236}">
                  <a16:creationId xmlns:a16="http://schemas.microsoft.com/office/drawing/2014/main" id="{29822C92-E9E7-69BC-06D6-71C631574E76}"/>
                </a:ext>
              </a:extLst>
            </p:cNvPr>
            <p:cNvSpPr/>
            <p:nvPr/>
          </p:nvSpPr>
          <p:spPr>
            <a:xfrm>
              <a:off x="5917216" y="3016250"/>
              <a:ext cx="359269" cy="360563"/>
            </a:xfrm>
            <a:custGeom>
              <a:avLst/>
              <a:gdLst>
                <a:gd name="connsiteX0" fmla="*/ 0 w 359268"/>
                <a:gd name="connsiteY0" fmla="*/ 163297 h 360563"/>
                <a:gd name="connsiteX1" fmla="*/ 1513 w 359268"/>
                <a:gd name="connsiteY1" fmla="*/ 212448 h 360563"/>
                <a:gd name="connsiteX2" fmla="*/ 47839 w 359268"/>
                <a:gd name="connsiteY2" fmla="*/ 221936 h 360563"/>
                <a:gd name="connsiteX3" fmla="*/ 63628 w 359268"/>
                <a:gd name="connsiteY3" fmla="*/ 256190 h 360563"/>
                <a:gd name="connsiteX4" fmla="*/ 39898 w 359268"/>
                <a:gd name="connsiteY4" fmla="*/ 297465 h 360563"/>
                <a:gd name="connsiteX5" fmla="*/ 75541 w 359268"/>
                <a:gd name="connsiteY5" fmla="*/ 331149 h 360563"/>
                <a:gd name="connsiteX6" fmla="*/ 115533 w 359268"/>
                <a:gd name="connsiteY6" fmla="*/ 304486 h 360563"/>
                <a:gd name="connsiteX7" fmla="*/ 150420 w 359268"/>
                <a:gd name="connsiteY7" fmla="*/ 317960 h 360563"/>
                <a:gd name="connsiteX8" fmla="*/ 162900 w 359268"/>
                <a:gd name="connsiteY8" fmla="*/ 364643 h 360563"/>
                <a:gd name="connsiteX9" fmla="*/ 211874 w 359268"/>
                <a:gd name="connsiteY9" fmla="*/ 363220 h 360563"/>
                <a:gd name="connsiteX10" fmla="*/ 221329 w 359268"/>
                <a:gd name="connsiteY10" fmla="*/ 315303 h 360563"/>
                <a:gd name="connsiteX11" fmla="*/ 254419 w 359268"/>
                <a:gd name="connsiteY11" fmla="*/ 300121 h 360563"/>
                <a:gd name="connsiteX12" fmla="*/ 296775 w 359268"/>
                <a:gd name="connsiteY12" fmla="*/ 324697 h 360563"/>
                <a:gd name="connsiteX13" fmla="*/ 330055 w 359268"/>
                <a:gd name="connsiteY13" fmla="*/ 288925 h 360563"/>
                <a:gd name="connsiteX14" fmla="*/ 302920 w 359268"/>
                <a:gd name="connsiteY14" fmla="*/ 247840 h 360563"/>
                <a:gd name="connsiteX15" fmla="*/ 315684 w 359268"/>
                <a:gd name="connsiteY15" fmla="*/ 214061 h 360563"/>
                <a:gd name="connsiteX16" fmla="*/ 362956 w 359268"/>
                <a:gd name="connsiteY16" fmla="*/ 201346 h 360563"/>
                <a:gd name="connsiteX17" fmla="*/ 361916 w 359268"/>
                <a:gd name="connsiteY17" fmla="*/ 151816 h 360563"/>
                <a:gd name="connsiteX18" fmla="*/ 313982 w 359268"/>
                <a:gd name="connsiteY18" fmla="*/ 142328 h 360563"/>
                <a:gd name="connsiteX19" fmla="*/ 299139 w 359268"/>
                <a:gd name="connsiteY19" fmla="*/ 109023 h 360563"/>
                <a:gd name="connsiteX20" fmla="*/ 323626 w 359268"/>
                <a:gd name="connsiteY20" fmla="*/ 66704 h 360563"/>
                <a:gd name="connsiteX21" fmla="*/ 287888 w 359268"/>
                <a:gd name="connsiteY21" fmla="*/ 33210 h 360563"/>
                <a:gd name="connsiteX22" fmla="*/ 247706 w 359268"/>
                <a:gd name="connsiteY22" fmla="*/ 59967 h 360563"/>
                <a:gd name="connsiteX23" fmla="*/ 213103 w 359268"/>
                <a:gd name="connsiteY23" fmla="*/ 46589 h 360563"/>
                <a:gd name="connsiteX24" fmla="*/ 200718 w 359268"/>
                <a:gd name="connsiteY24" fmla="*/ 0 h 360563"/>
                <a:gd name="connsiteX25" fmla="*/ 151744 w 359268"/>
                <a:gd name="connsiteY25" fmla="*/ 1518 h 360563"/>
                <a:gd name="connsiteX26" fmla="*/ 142289 w 359268"/>
                <a:gd name="connsiteY26" fmla="*/ 48296 h 360563"/>
                <a:gd name="connsiteX27" fmla="*/ 107592 w 359268"/>
                <a:gd name="connsiteY27" fmla="*/ 63763 h 360563"/>
                <a:gd name="connsiteX28" fmla="*/ 66654 w 359268"/>
                <a:gd name="connsiteY28" fmla="*/ 39947 h 360563"/>
                <a:gd name="connsiteX29" fmla="*/ 33091 w 359268"/>
                <a:gd name="connsiteY29" fmla="*/ 75908 h 360563"/>
                <a:gd name="connsiteX30" fmla="*/ 59090 w 359268"/>
                <a:gd name="connsiteY30" fmla="*/ 115285 h 360563"/>
                <a:gd name="connsiteX31" fmla="*/ 45476 w 359268"/>
                <a:gd name="connsiteY31" fmla="*/ 151247 h 360563"/>
                <a:gd name="connsiteX32" fmla="*/ 177271 w 359268"/>
                <a:gd name="connsiteY32" fmla="*/ 63478 h 360563"/>
                <a:gd name="connsiteX33" fmla="*/ 298935 w 359268"/>
                <a:gd name="connsiteY33" fmla="*/ 178482 h 360563"/>
                <a:gd name="connsiteX34" fmla="*/ 184344 w 359268"/>
                <a:gd name="connsiteY34" fmla="*/ 300585 h 360563"/>
                <a:gd name="connsiteX35" fmla="*/ 62683 w 359268"/>
                <a:gd name="connsiteY35" fmla="*/ 185690 h 360563"/>
                <a:gd name="connsiteX36" fmla="*/ 176973 w 359268"/>
                <a:gd name="connsiteY36" fmla="*/ 63487 h 360563"/>
                <a:gd name="connsiteX37" fmla="*/ 177271 w 359268"/>
                <a:gd name="connsiteY37" fmla="*/ 63478 h 36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59268" h="360563">
                  <a:moveTo>
                    <a:pt x="0" y="163297"/>
                  </a:moveTo>
                  <a:lnTo>
                    <a:pt x="1513" y="212448"/>
                  </a:lnTo>
                  <a:lnTo>
                    <a:pt x="47839" y="221936"/>
                  </a:lnTo>
                  <a:cubicBezTo>
                    <a:pt x="51487" y="234036"/>
                    <a:pt x="56801" y="245566"/>
                    <a:pt x="63628" y="256190"/>
                  </a:cubicBezTo>
                  <a:lnTo>
                    <a:pt x="39898" y="297465"/>
                  </a:lnTo>
                  <a:lnTo>
                    <a:pt x="75541" y="331149"/>
                  </a:lnTo>
                  <a:lnTo>
                    <a:pt x="115533" y="304486"/>
                  </a:lnTo>
                  <a:cubicBezTo>
                    <a:pt x="126485" y="310577"/>
                    <a:pt x="138226" y="315112"/>
                    <a:pt x="150420" y="317960"/>
                  </a:cubicBezTo>
                  <a:lnTo>
                    <a:pt x="162900" y="364643"/>
                  </a:lnTo>
                  <a:lnTo>
                    <a:pt x="211874" y="363220"/>
                  </a:lnTo>
                  <a:lnTo>
                    <a:pt x="221329" y="315303"/>
                  </a:lnTo>
                  <a:cubicBezTo>
                    <a:pt x="232987" y="311754"/>
                    <a:pt x="244117" y="306648"/>
                    <a:pt x="254419" y="300121"/>
                  </a:cubicBezTo>
                  <a:lnTo>
                    <a:pt x="296775" y="324697"/>
                  </a:lnTo>
                  <a:lnTo>
                    <a:pt x="330055" y="288925"/>
                  </a:lnTo>
                  <a:lnTo>
                    <a:pt x="302920" y="247840"/>
                  </a:lnTo>
                  <a:cubicBezTo>
                    <a:pt x="308632" y="237190"/>
                    <a:pt x="312923" y="225833"/>
                    <a:pt x="315684" y="214061"/>
                  </a:cubicBezTo>
                  <a:lnTo>
                    <a:pt x="362956" y="201346"/>
                  </a:lnTo>
                  <a:lnTo>
                    <a:pt x="361916" y="151816"/>
                  </a:lnTo>
                  <a:lnTo>
                    <a:pt x="313982" y="142328"/>
                  </a:lnTo>
                  <a:cubicBezTo>
                    <a:pt x="310538" y="130611"/>
                    <a:pt x="305546" y="119410"/>
                    <a:pt x="299139" y="109023"/>
                  </a:cubicBezTo>
                  <a:lnTo>
                    <a:pt x="323626" y="66704"/>
                  </a:lnTo>
                  <a:lnTo>
                    <a:pt x="287888" y="33210"/>
                  </a:lnTo>
                  <a:lnTo>
                    <a:pt x="247706" y="59967"/>
                  </a:lnTo>
                  <a:cubicBezTo>
                    <a:pt x="236842" y="53927"/>
                    <a:pt x="225197" y="49425"/>
                    <a:pt x="213103" y="46589"/>
                  </a:cubicBezTo>
                  <a:lnTo>
                    <a:pt x="200718" y="0"/>
                  </a:lnTo>
                  <a:lnTo>
                    <a:pt x="151744" y="1518"/>
                  </a:lnTo>
                  <a:lnTo>
                    <a:pt x="142289" y="48296"/>
                  </a:lnTo>
                  <a:cubicBezTo>
                    <a:pt x="130076" y="51843"/>
                    <a:pt x="118402" y="57046"/>
                    <a:pt x="107592" y="63763"/>
                  </a:cubicBezTo>
                  <a:lnTo>
                    <a:pt x="66654" y="39947"/>
                  </a:lnTo>
                  <a:lnTo>
                    <a:pt x="33091" y="75908"/>
                  </a:lnTo>
                  <a:lnTo>
                    <a:pt x="59090" y="115285"/>
                  </a:lnTo>
                  <a:cubicBezTo>
                    <a:pt x="52878" y="126565"/>
                    <a:pt x="48294" y="138673"/>
                    <a:pt x="45476" y="151247"/>
                  </a:cubicBezTo>
                  <a:close/>
                  <a:moveTo>
                    <a:pt x="177271" y="63478"/>
                  </a:moveTo>
                  <a:cubicBezTo>
                    <a:pt x="242511" y="61518"/>
                    <a:pt x="296982" y="113007"/>
                    <a:pt x="298935" y="178482"/>
                  </a:cubicBezTo>
                  <a:cubicBezTo>
                    <a:pt x="300888" y="243957"/>
                    <a:pt x="249584" y="298624"/>
                    <a:pt x="184344" y="300585"/>
                  </a:cubicBezTo>
                  <a:cubicBezTo>
                    <a:pt x="119146" y="302543"/>
                    <a:pt x="64695" y="251121"/>
                    <a:pt x="62683" y="185690"/>
                  </a:cubicBezTo>
                  <a:cubicBezTo>
                    <a:pt x="60619" y="120271"/>
                    <a:pt x="111788" y="65559"/>
                    <a:pt x="176973" y="63487"/>
                  </a:cubicBezTo>
                  <a:cubicBezTo>
                    <a:pt x="177072" y="63484"/>
                    <a:pt x="177171" y="63481"/>
                    <a:pt x="177271" y="63478"/>
                  </a:cubicBezTo>
                  <a:close/>
                </a:path>
              </a:pathLst>
            </a:custGeom>
            <a:grpFill/>
            <a:ln w="9419" cap="flat">
              <a:noFill/>
              <a:prstDash val="solid"/>
              <a:miter/>
            </a:ln>
          </p:spPr>
          <p:txBody>
            <a:bodyPr rtlCol="0" anchor="ctr"/>
            <a:lstStyle/>
            <a:p>
              <a:endParaRPr lang="en-US" dirty="0"/>
            </a:p>
          </p:txBody>
        </p:sp>
        <p:sp>
          <p:nvSpPr>
            <p:cNvPr id="17" name="Freeform 808">
              <a:extLst>
                <a:ext uri="{FF2B5EF4-FFF2-40B4-BE49-F238E27FC236}">
                  <a16:creationId xmlns:a16="http://schemas.microsoft.com/office/drawing/2014/main" id="{01000631-E258-7F84-7686-B4D6D4221828}"/>
                </a:ext>
              </a:extLst>
            </p:cNvPr>
            <p:cNvSpPr/>
            <p:nvPr/>
          </p:nvSpPr>
          <p:spPr>
            <a:xfrm>
              <a:off x="5670550" y="3167307"/>
              <a:ext cx="283633" cy="284655"/>
            </a:xfrm>
            <a:custGeom>
              <a:avLst/>
              <a:gdLst>
                <a:gd name="connsiteX0" fmla="*/ 0 w 283633"/>
                <a:gd name="connsiteY0" fmla="*/ 169465 h 284655"/>
                <a:gd name="connsiteX1" fmla="*/ 12291 w 283633"/>
                <a:gd name="connsiteY1" fmla="*/ 206375 h 284655"/>
                <a:gd name="connsiteX2" fmla="*/ 49447 w 283633"/>
                <a:gd name="connsiteY2" fmla="*/ 202959 h 284655"/>
                <a:gd name="connsiteX3" fmla="*/ 69301 w 283633"/>
                <a:gd name="connsiteY3" fmla="*/ 225637 h 284655"/>
                <a:gd name="connsiteX4" fmla="*/ 60603 w 283633"/>
                <a:gd name="connsiteY4" fmla="*/ 262262 h 284655"/>
                <a:gd name="connsiteX5" fmla="*/ 95301 w 283633"/>
                <a:gd name="connsiteY5" fmla="*/ 279721 h 284655"/>
                <a:gd name="connsiteX6" fmla="*/ 119599 w 283633"/>
                <a:gd name="connsiteY6" fmla="*/ 250402 h 284655"/>
                <a:gd name="connsiteX7" fmla="*/ 148908 w 283633"/>
                <a:gd name="connsiteY7" fmla="*/ 252394 h 284655"/>
                <a:gd name="connsiteX8" fmla="*/ 168951 w 283633"/>
                <a:gd name="connsiteY8" fmla="*/ 285414 h 284655"/>
                <a:gd name="connsiteX9" fmla="*/ 205634 w 283633"/>
                <a:gd name="connsiteY9" fmla="*/ 273079 h 284655"/>
                <a:gd name="connsiteX10" fmla="*/ 202136 w 283633"/>
                <a:gd name="connsiteY10" fmla="*/ 234556 h 284655"/>
                <a:gd name="connsiteX11" fmla="*/ 223787 w 283633"/>
                <a:gd name="connsiteY11" fmla="*/ 215579 h 284655"/>
                <a:gd name="connsiteX12" fmla="*/ 261604 w 283633"/>
                <a:gd name="connsiteY12" fmla="*/ 224498 h 284655"/>
                <a:gd name="connsiteX13" fmla="*/ 278906 w 283633"/>
                <a:gd name="connsiteY13" fmla="*/ 189675 h 284655"/>
                <a:gd name="connsiteX14" fmla="*/ 249030 w 283633"/>
                <a:gd name="connsiteY14" fmla="*/ 164815 h 284655"/>
                <a:gd name="connsiteX15" fmla="*/ 251016 w 283633"/>
                <a:gd name="connsiteY15" fmla="*/ 136350 h 284655"/>
                <a:gd name="connsiteX16" fmla="*/ 283633 w 283633"/>
                <a:gd name="connsiteY16" fmla="*/ 115380 h 284655"/>
                <a:gd name="connsiteX17" fmla="*/ 271343 w 283633"/>
                <a:gd name="connsiteY17" fmla="*/ 78470 h 284655"/>
                <a:gd name="connsiteX18" fmla="*/ 232863 w 283633"/>
                <a:gd name="connsiteY18" fmla="*/ 82076 h 284655"/>
                <a:gd name="connsiteX19" fmla="*/ 213954 w 283633"/>
                <a:gd name="connsiteY19" fmla="*/ 60252 h 284655"/>
                <a:gd name="connsiteX20" fmla="*/ 222936 w 283633"/>
                <a:gd name="connsiteY20" fmla="*/ 22298 h 284655"/>
                <a:gd name="connsiteX21" fmla="*/ 189089 w 283633"/>
                <a:gd name="connsiteY21" fmla="*/ 5219 h 284655"/>
                <a:gd name="connsiteX22" fmla="*/ 164696 w 283633"/>
                <a:gd name="connsiteY22" fmla="*/ 34633 h 284655"/>
                <a:gd name="connsiteX23" fmla="*/ 135388 w 283633"/>
                <a:gd name="connsiteY23" fmla="*/ 32451 h 284655"/>
                <a:gd name="connsiteX24" fmla="*/ 115533 w 283633"/>
                <a:gd name="connsiteY24" fmla="*/ 0 h 284655"/>
                <a:gd name="connsiteX25" fmla="*/ 78756 w 283633"/>
                <a:gd name="connsiteY25" fmla="*/ 12335 h 284655"/>
                <a:gd name="connsiteX26" fmla="*/ 82159 w 283633"/>
                <a:gd name="connsiteY26" fmla="*/ 50289 h 284655"/>
                <a:gd name="connsiteX27" fmla="*/ 59468 w 283633"/>
                <a:gd name="connsiteY27" fmla="*/ 69835 h 284655"/>
                <a:gd name="connsiteX28" fmla="*/ 23069 w 283633"/>
                <a:gd name="connsiteY28" fmla="*/ 61201 h 284655"/>
                <a:gd name="connsiteX29" fmla="*/ 5200 w 283633"/>
                <a:gd name="connsiteY29" fmla="*/ 95644 h 284655"/>
                <a:gd name="connsiteX30" fmla="*/ 33563 w 283633"/>
                <a:gd name="connsiteY30" fmla="*/ 119555 h 284655"/>
                <a:gd name="connsiteX31" fmla="*/ 31389 w 283633"/>
                <a:gd name="connsiteY31" fmla="*/ 149918 h 284655"/>
                <a:gd name="connsiteX32" fmla="*/ 112792 w 283633"/>
                <a:gd name="connsiteY32" fmla="*/ 56931 h 284655"/>
                <a:gd name="connsiteX33" fmla="*/ 226481 w 283633"/>
                <a:gd name="connsiteY33" fmla="*/ 113783 h 284655"/>
                <a:gd name="connsiteX34" fmla="*/ 169833 w 283633"/>
                <a:gd name="connsiteY34" fmla="*/ 227882 h 284655"/>
                <a:gd name="connsiteX35" fmla="*/ 56144 w 283633"/>
                <a:gd name="connsiteY35" fmla="*/ 171030 h 284655"/>
                <a:gd name="connsiteX36" fmla="*/ 56065 w 283633"/>
                <a:gd name="connsiteY36" fmla="*/ 170793 h 284655"/>
                <a:gd name="connsiteX37" fmla="*/ 112792 w 283633"/>
                <a:gd name="connsiteY37" fmla="*/ 56931 h 28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633" h="284655">
                  <a:moveTo>
                    <a:pt x="0" y="169465"/>
                  </a:moveTo>
                  <a:lnTo>
                    <a:pt x="12291" y="206375"/>
                  </a:lnTo>
                  <a:lnTo>
                    <a:pt x="49447" y="202959"/>
                  </a:lnTo>
                  <a:cubicBezTo>
                    <a:pt x="55008" y="211388"/>
                    <a:pt x="61687" y="219018"/>
                    <a:pt x="69301" y="225637"/>
                  </a:cubicBezTo>
                  <a:lnTo>
                    <a:pt x="60603" y="262262"/>
                  </a:lnTo>
                  <a:lnTo>
                    <a:pt x="95301" y="279721"/>
                  </a:lnTo>
                  <a:lnTo>
                    <a:pt x="119599" y="250402"/>
                  </a:lnTo>
                  <a:cubicBezTo>
                    <a:pt x="129233" y="252398"/>
                    <a:pt x="139093" y="253068"/>
                    <a:pt x="148908" y="252394"/>
                  </a:cubicBezTo>
                  <a:lnTo>
                    <a:pt x="168951" y="285414"/>
                  </a:lnTo>
                  <a:lnTo>
                    <a:pt x="205634" y="273079"/>
                  </a:lnTo>
                  <a:lnTo>
                    <a:pt x="202136" y="234556"/>
                  </a:lnTo>
                  <a:cubicBezTo>
                    <a:pt x="210134" y="229188"/>
                    <a:pt x="217410" y="222810"/>
                    <a:pt x="223787" y="215579"/>
                  </a:cubicBezTo>
                  <a:lnTo>
                    <a:pt x="261604" y="224498"/>
                  </a:lnTo>
                  <a:lnTo>
                    <a:pt x="278906" y="189675"/>
                  </a:lnTo>
                  <a:lnTo>
                    <a:pt x="249030" y="164815"/>
                  </a:lnTo>
                  <a:cubicBezTo>
                    <a:pt x="250922" y="155454"/>
                    <a:pt x="251589" y="145885"/>
                    <a:pt x="251016" y="136350"/>
                  </a:cubicBezTo>
                  <a:lnTo>
                    <a:pt x="283633" y="115380"/>
                  </a:lnTo>
                  <a:lnTo>
                    <a:pt x="271343" y="78470"/>
                  </a:lnTo>
                  <a:lnTo>
                    <a:pt x="232863" y="82076"/>
                  </a:lnTo>
                  <a:cubicBezTo>
                    <a:pt x="227519" y="74017"/>
                    <a:pt x="221164" y="66682"/>
                    <a:pt x="213954" y="60252"/>
                  </a:cubicBezTo>
                  <a:lnTo>
                    <a:pt x="222936" y="22298"/>
                  </a:lnTo>
                  <a:lnTo>
                    <a:pt x="189089" y="5219"/>
                  </a:lnTo>
                  <a:lnTo>
                    <a:pt x="164696" y="34633"/>
                  </a:lnTo>
                  <a:cubicBezTo>
                    <a:pt x="155064" y="32620"/>
                    <a:pt x="145210" y="31887"/>
                    <a:pt x="135388" y="32451"/>
                  </a:cubicBezTo>
                  <a:lnTo>
                    <a:pt x="115533" y="0"/>
                  </a:lnTo>
                  <a:lnTo>
                    <a:pt x="78756" y="12335"/>
                  </a:lnTo>
                  <a:lnTo>
                    <a:pt x="82159" y="50289"/>
                  </a:lnTo>
                  <a:cubicBezTo>
                    <a:pt x="73743" y="55735"/>
                    <a:pt x="66108" y="62312"/>
                    <a:pt x="59468" y="69835"/>
                  </a:cubicBezTo>
                  <a:lnTo>
                    <a:pt x="23069" y="61201"/>
                  </a:lnTo>
                  <a:lnTo>
                    <a:pt x="5200" y="95644"/>
                  </a:lnTo>
                  <a:lnTo>
                    <a:pt x="33563" y="119555"/>
                  </a:lnTo>
                  <a:cubicBezTo>
                    <a:pt x="31457" y="129529"/>
                    <a:pt x="30726" y="139745"/>
                    <a:pt x="31389" y="149918"/>
                  </a:cubicBezTo>
                  <a:close/>
                  <a:moveTo>
                    <a:pt x="112792" y="56931"/>
                  </a:moveTo>
                  <a:cubicBezTo>
                    <a:pt x="159829" y="41123"/>
                    <a:pt x="210729" y="66576"/>
                    <a:pt x="226481" y="113783"/>
                  </a:cubicBezTo>
                  <a:cubicBezTo>
                    <a:pt x="242232" y="160990"/>
                    <a:pt x="216870" y="212074"/>
                    <a:pt x="169833" y="227882"/>
                  </a:cubicBezTo>
                  <a:cubicBezTo>
                    <a:pt x="122796" y="243690"/>
                    <a:pt x="71895" y="218237"/>
                    <a:pt x="56144" y="171030"/>
                  </a:cubicBezTo>
                  <a:cubicBezTo>
                    <a:pt x="56117" y="170951"/>
                    <a:pt x="56091" y="170872"/>
                    <a:pt x="56065" y="170793"/>
                  </a:cubicBezTo>
                  <a:cubicBezTo>
                    <a:pt x="40530" y="123639"/>
                    <a:pt x="65883" y="72751"/>
                    <a:pt x="112792" y="56931"/>
                  </a:cubicBezTo>
                  <a:close/>
                </a:path>
              </a:pathLst>
            </a:custGeom>
            <a:grpFill/>
            <a:ln w="9419" cap="flat">
              <a:noFill/>
              <a:prstDash val="solid"/>
              <a:miter/>
            </a:ln>
          </p:spPr>
          <p:txBody>
            <a:bodyPr rtlCol="0" anchor="ctr"/>
            <a:lstStyle/>
            <a:p>
              <a:endParaRPr lang="en-US" dirty="0"/>
            </a:p>
          </p:txBody>
        </p:sp>
        <p:sp>
          <p:nvSpPr>
            <p:cNvPr id="18" name="Freeform 811">
              <a:extLst>
                <a:ext uri="{FF2B5EF4-FFF2-40B4-BE49-F238E27FC236}">
                  <a16:creationId xmlns:a16="http://schemas.microsoft.com/office/drawing/2014/main" id="{2ED5861F-F5DA-2390-A1E9-D303D2A1A80C}"/>
                </a:ext>
              </a:extLst>
            </p:cNvPr>
            <p:cNvSpPr/>
            <p:nvPr/>
          </p:nvSpPr>
          <p:spPr>
            <a:xfrm>
              <a:off x="6241693" y="3169679"/>
              <a:ext cx="274179" cy="275167"/>
            </a:xfrm>
            <a:custGeom>
              <a:avLst/>
              <a:gdLst>
                <a:gd name="connsiteX0" fmla="*/ 0 w 274178"/>
                <a:gd name="connsiteY0" fmla="*/ 176486 h 275166"/>
                <a:gd name="connsiteX1" fmla="*/ 15033 w 274178"/>
                <a:gd name="connsiteY1" fmla="*/ 212448 h 275166"/>
                <a:gd name="connsiteX2" fmla="*/ 51999 w 274178"/>
                <a:gd name="connsiteY2" fmla="*/ 206565 h 275166"/>
                <a:gd name="connsiteX3" fmla="*/ 73272 w 274178"/>
                <a:gd name="connsiteY3" fmla="*/ 227914 h 275166"/>
                <a:gd name="connsiteX4" fmla="*/ 67032 w 274178"/>
                <a:gd name="connsiteY4" fmla="*/ 265014 h 275166"/>
                <a:gd name="connsiteX5" fmla="*/ 102770 w 274178"/>
                <a:gd name="connsiteY5" fmla="*/ 280101 h 275166"/>
                <a:gd name="connsiteX6" fmla="*/ 124988 w 274178"/>
                <a:gd name="connsiteY6" fmla="*/ 249263 h 275166"/>
                <a:gd name="connsiteX7" fmla="*/ 154486 w 274178"/>
                <a:gd name="connsiteY7" fmla="*/ 249263 h 275166"/>
                <a:gd name="connsiteX8" fmla="*/ 175758 w 274178"/>
                <a:gd name="connsiteY8" fmla="*/ 280480 h 275166"/>
                <a:gd name="connsiteX9" fmla="*/ 211685 w 274178"/>
                <a:gd name="connsiteY9" fmla="*/ 265678 h 275166"/>
                <a:gd name="connsiteX10" fmla="*/ 205540 w 274178"/>
                <a:gd name="connsiteY10" fmla="*/ 227724 h 275166"/>
                <a:gd name="connsiteX11" fmla="*/ 226245 w 274178"/>
                <a:gd name="connsiteY11" fmla="*/ 207134 h 275166"/>
                <a:gd name="connsiteX12" fmla="*/ 264063 w 274178"/>
                <a:gd name="connsiteY12" fmla="*/ 213586 h 275166"/>
                <a:gd name="connsiteX13" fmla="*/ 279757 w 274178"/>
                <a:gd name="connsiteY13" fmla="*/ 177720 h 275166"/>
                <a:gd name="connsiteX14" fmla="*/ 248368 w 274178"/>
                <a:gd name="connsiteY14" fmla="*/ 154852 h 275166"/>
                <a:gd name="connsiteX15" fmla="*/ 248368 w 274178"/>
                <a:gd name="connsiteY15" fmla="*/ 126387 h 275166"/>
                <a:gd name="connsiteX16" fmla="*/ 279757 w 274178"/>
                <a:gd name="connsiteY16" fmla="*/ 103709 h 275166"/>
                <a:gd name="connsiteX17" fmla="*/ 265103 w 274178"/>
                <a:gd name="connsiteY17" fmla="*/ 67653 h 275166"/>
                <a:gd name="connsiteX18" fmla="*/ 227285 w 274178"/>
                <a:gd name="connsiteY18" fmla="*/ 73821 h 275166"/>
                <a:gd name="connsiteX19" fmla="*/ 207147 w 274178"/>
                <a:gd name="connsiteY19" fmla="*/ 53325 h 275166"/>
                <a:gd name="connsiteX20" fmla="*/ 213576 w 274178"/>
                <a:gd name="connsiteY20" fmla="*/ 15371 h 275166"/>
                <a:gd name="connsiteX21" fmla="*/ 177838 w 274178"/>
                <a:gd name="connsiteY21" fmla="*/ 285 h 275166"/>
                <a:gd name="connsiteX22" fmla="*/ 154958 w 274178"/>
                <a:gd name="connsiteY22" fmla="*/ 31027 h 275166"/>
                <a:gd name="connsiteX23" fmla="*/ 125650 w 274178"/>
                <a:gd name="connsiteY23" fmla="*/ 31027 h 275166"/>
                <a:gd name="connsiteX24" fmla="*/ 103621 w 274178"/>
                <a:gd name="connsiteY24" fmla="*/ 0 h 275166"/>
                <a:gd name="connsiteX25" fmla="*/ 67788 w 274178"/>
                <a:gd name="connsiteY25" fmla="*/ 14707 h 275166"/>
                <a:gd name="connsiteX26" fmla="*/ 73650 w 274178"/>
                <a:gd name="connsiteY26" fmla="*/ 51997 h 275166"/>
                <a:gd name="connsiteX27" fmla="*/ 52283 w 274178"/>
                <a:gd name="connsiteY27" fmla="*/ 73061 h 275166"/>
                <a:gd name="connsiteX28" fmla="*/ 15033 w 274178"/>
                <a:gd name="connsiteY28" fmla="*/ 66514 h 275166"/>
                <a:gd name="connsiteX29" fmla="*/ 378 w 274178"/>
                <a:gd name="connsiteY29" fmla="*/ 102761 h 275166"/>
                <a:gd name="connsiteX30" fmla="*/ 30538 w 274178"/>
                <a:gd name="connsiteY30" fmla="*/ 124774 h 275166"/>
                <a:gd name="connsiteX31" fmla="*/ 30538 w 274178"/>
                <a:gd name="connsiteY31" fmla="*/ 155232 h 275166"/>
                <a:gd name="connsiteX32" fmla="*/ 105133 w 274178"/>
                <a:gd name="connsiteY32" fmla="*/ 56741 h 275166"/>
                <a:gd name="connsiteX33" fmla="*/ 222317 w 274178"/>
                <a:gd name="connsiteY33" fmla="*/ 105930 h 275166"/>
                <a:gd name="connsiteX34" fmla="*/ 173305 w 274178"/>
                <a:gd name="connsiteY34" fmla="*/ 223536 h 275166"/>
                <a:gd name="connsiteX35" fmla="*/ 56121 w 274178"/>
                <a:gd name="connsiteY35" fmla="*/ 174347 h 275166"/>
                <a:gd name="connsiteX36" fmla="*/ 56065 w 274178"/>
                <a:gd name="connsiteY36" fmla="*/ 174209 h 275166"/>
                <a:gd name="connsiteX37" fmla="*/ 105133 w 274178"/>
                <a:gd name="connsiteY37" fmla="*/ 56741 h 27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4178" h="275166">
                  <a:moveTo>
                    <a:pt x="0" y="176486"/>
                  </a:moveTo>
                  <a:lnTo>
                    <a:pt x="15033" y="212448"/>
                  </a:lnTo>
                  <a:lnTo>
                    <a:pt x="51999" y="206565"/>
                  </a:lnTo>
                  <a:cubicBezTo>
                    <a:pt x="58088" y="214620"/>
                    <a:pt x="65246" y="221803"/>
                    <a:pt x="73272" y="227914"/>
                  </a:cubicBezTo>
                  <a:lnTo>
                    <a:pt x="67032" y="265014"/>
                  </a:lnTo>
                  <a:lnTo>
                    <a:pt x="102770" y="280101"/>
                  </a:lnTo>
                  <a:lnTo>
                    <a:pt x="124988" y="249263"/>
                  </a:lnTo>
                  <a:cubicBezTo>
                    <a:pt x="134773" y="250639"/>
                    <a:pt x="144701" y="250639"/>
                    <a:pt x="154486" y="249263"/>
                  </a:cubicBezTo>
                  <a:lnTo>
                    <a:pt x="175758" y="280480"/>
                  </a:lnTo>
                  <a:lnTo>
                    <a:pt x="211685" y="265678"/>
                  </a:lnTo>
                  <a:lnTo>
                    <a:pt x="205540" y="227724"/>
                  </a:lnTo>
                  <a:cubicBezTo>
                    <a:pt x="213329" y="221823"/>
                    <a:pt x="220294" y="214897"/>
                    <a:pt x="226245" y="207134"/>
                  </a:cubicBezTo>
                  <a:lnTo>
                    <a:pt x="264063" y="213586"/>
                  </a:lnTo>
                  <a:lnTo>
                    <a:pt x="279757" y="177720"/>
                  </a:lnTo>
                  <a:lnTo>
                    <a:pt x="248368" y="154852"/>
                  </a:lnTo>
                  <a:cubicBezTo>
                    <a:pt x="249590" y="145404"/>
                    <a:pt x="249590" y="135836"/>
                    <a:pt x="248368" y="126387"/>
                  </a:cubicBezTo>
                  <a:lnTo>
                    <a:pt x="279757" y="103709"/>
                  </a:lnTo>
                  <a:lnTo>
                    <a:pt x="265103" y="67653"/>
                  </a:lnTo>
                  <a:lnTo>
                    <a:pt x="227285" y="73821"/>
                  </a:lnTo>
                  <a:cubicBezTo>
                    <a:pt x="221506" y="66124"/>
                    <a:pt x="214734" y="59232"/>
                    <a:pt x="207147" y="53325"/>
                  </a:cubicBezTo>
                  <a:lnTo>
                    <a:pt x="213576" y="15371"/>
                  </a:lnTo>
                  <a:lnTo>
                    <a:pt x="177838" y="285"/>
                  </a:lnTo>
                  <a:lnTo>
                    <a:pt x="154958" y="31027"/>
                  </a:lnTo>
                  <a:cubicBezTo>
                    <a:pt x="145234" y="29698"/>
                    <a:pt x="135374" y="29698"/>
                    <a:pt x="125650" y="31027"/>
                  </a:cubicBezTo>
                  <a:lnTo>
                    <a:pt x="103621" y="0"/>
                  </a:lnTo>
                  <a:lnTo>
                    <a:pt x="67788" y="14707"/>
                  </a:lnTo>
                  <a:lnTo>
                    <a:pt x="73650" y="51997"/>
                  </a:lnTo>
                  <a:cubicBezTo>
                    <a:pt x="65601" y="58005"/>
                    <a:pt x="58412" y="65092"/>
                    <a:pt x="52283" y="73061"/>
                  </a:cubicBezTo>
                  <a:lnTo>
                    <a:pt x="15033" y="66514"/>
                  </a:lnTo>
                  <a:lnTo>
                    <a:pt x="378" y="102761"/>
                  </a:lnTo>
                  <a:lnTo>
                    <a:pt x="30538" y="124774"/>
                  </a:lnTo>
                  <a:cubicBezTo>
                    <a:pt x="29119" y="134877"/>
                    <a:pt x="29119" y="145129"/>
                    <a:pt x="30538" y="155232"/>
                  </a:cubicBezTo>
                  <a:close/>
                  <a:moveTo>
                    <a:pt x="105133" y="56741"/>
                  </a:moveTo>
                  <a:cubicBezTo>
                    <a:pt x="151027" y="37848"/>
                    <a:pt x="203492" y="59871"/>
                    <a:pt x="222317" y="105930"/>
                  </a:cubicBezTo>
                  <a:cubicBezTo>
                    <a:pt x="241143" y="151989"/>
                    <a:pt x="219199" y="204643"/>
                    <a:pt x="173305" y="223536"/>
                  </a:cubicBezTo>
                  <a:cubicBezTo>
                    <a:pt x="127412" y="242429"/>
                    <a:pt x="74946" y="220406"/>
                    <a:pt x="56121" y="174347"/>
                  </a:cubicBezTo>
                  <a:cubicBezTo>
                    <a:pt x="56102" y="174301"/>
                    <a:pt x="56084" y="174255"/>
                    <a:pt x="56065" y="174209"/>
                  </a:cubicBezTo>
                  <a:cubicBezTo>
                    <a:pt x="37338" y="128173"/>
                    <a:pt x="59293" y="75612"/>
                    <a:pt x="105133" y="56741"/>
                  </a:cubicBezTo>
                  <a:close/>
                </a:path>
              </a:pathLst>
            </a:custGeom>
            <a:grpFill/>
            <a:ln w="9419" cap="flat">
              <a:noFill/>
              <a:prstDash val="solid"/>
              <a:miter/>
            </a:ln>
          </p:spPr>
          <p:txBody>
            <a:bodyPr rtlCol="0" anchor="ctr"/>
            <a:lstStyle/>
            <a:p>
              <a:endParaRPr lang="en-US" dirty="0"/>
            </a:p>
          </p:txBody>
        </p:sp>
        <p:sp>
          <p:nvSpPr>
            <p:cNvPr id="19" name="Freeform 812">
              <a:extLst>
                <a:ext uri="{FF2B5EF4-FFF2-40B4-BE49-F238E27FC236}">
                  <a16:creationId xmlns:a16="http://schemas.microsoft.com/office/drawing/2014/main" id="{D55D3CFB-EA28-5E11-0B2D-F97F303F5CD2}"/>
                </a:ext>
              </a:extLst>
            </p:cNvPr>
            <p:cNvSpPr/>
            <p:nvPr/>
          </p:nvSpPr>
          <p:spPr>
            <a:xfrm>
              <a:off x="6347394" y="3262951"/>
              <a:ext cx="66181" cy="85397"/>
            </a:xfrm>
            <a:custGeom>
              <a:avLst/>
              <a:gdLst>
                <a:gd name="connsiteX0" fmla="*/ 0 w 66181"/>
                <a:gd name="connsiteY0" fmla="*/ 93746 h 85396"/>
                <a:gd name="connsiteX1" fmla="*/ 0 w 66181"/>
                <a:gd name="connsiteY1" fmla="*/ 0 h 85396"/>
                <a:gd name="connsiteX2" fmla="*/ 70530 w 66181"/>
                <a:gd name="connsiteY2" fmla="*/ 0 h 85396"/>
                <a:gd name="connsiteX3" fmla="*/ 70530 w 66181"/>
                <a:gd name="connsiteY3" fmla="*/ 18408 h 85396"/>
                <a:gd name="connsiteX4" fmla="*/ 20422 w 66181"/>
                <a:gd name="connsiteY4" fmla="*/ 18408 h 85396"/>
                <a:gd name="connsiteX5" fmla="*/ 20422 w 66181"/>
                <a:gd name="connsiteY5" fmla="*/ 37385 h 85396"/>
                <a:gd name="connsiteX6" fmla="*/ 64574 w 66181"/>
                <a:gd name="connsiteY6" fmla="*/ 37385 h 85396"/>
                <a:gd name="connsiteX7" fmla="*/ 64574 w 66181"/>
                <a:gd name="connsiteY7" fmla="*/ 55792 h 85396"/>
                <a:gd name="connsiteX8" fmla="*/ 20422 w 66181"/>
                <a:gd name="connsiteY8" fmla="*/ 55792 h 85396"/>
                <a:gd name="connsiteX9" fmla="*/ 20422 w 66181"/>
                <a:gd name="connsiteY9" fmla="*/ 75434 h 85396"/>
                <a:gd name="connsiteX10" fmla="*/ 71192 w 66181"/>
                <a:gd name="connsiteY10" fmla="*/ 75434 h 85396"/>
                <a:gd name="connsiteX11" fmla="*/ 71192 w 66181"/>
                <a:gd name="connsiteY11" fmla="*/ 93841 h 85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181" h="85396">
                  <a:moveTo>
                    <a:pt x="0" y="93746"/>
                  </a:moveTo>
                  <a:lnTo>
                    <a:pt x="0" y="0"/>
                  </a:lnTo>
                  <a:lnTo>
                    <a:pt x="70530" y="0"/>
                  </a:lnTo>
                  <a:lnTo>
                    <a:pt x="70530" y="18408"/>
                  </a:lnTo>
                  <a:lnTo>
                    <a:pt x="20422" y="18408"/>
                  </a:lnTo>
                  <a:lnTo>
                    <a:pt x="20422" y="37385"/>
                  </a:lnTo>
                  <a:lnTo>
                    <a:pt x="64574" y="37385"/>
                  </a:lnTo>
                  <a:lnTo>
                    <a:pt x="64574" y="55792"/>
                  </a:lnTo>
                  <a:lnTo>
                    <a:pt x="20422" y="55792"/>
                  </a:lnTo>
                  <a:lnTo>
                    <a:pt x="20422" y="75434"/>
                  </a:lnTo>
                  <a:lnTo>
                    <a:pt x="71192" y="75434"/>
                  </a:lnTo>
                  <a:lnTo>
                    <a:pt x="71192" y="93841"/>
                  </a:lnTo>
                  <a:close/>
                </a:path>
              </a:pathLst>
            </a:custGeom>
            <a:grpFill/>
            <a:ln w="9419" cap="flat">
              <a:noFill/>
              <a:prstDash val="solid"/>
              <a:miter/>
            </a:ln>
          </p:spPr>
          <p:txBody>
            <a:bodyPr rtlCol="0" anchor="ctr"/>
            <a:lstStyle/>
            <a:p>
              <a:endParaRPr lang="en-US" dirty="0"/>
            </a:p>
          </p:txBody>
        </p:sp>
        <p:sp>
          <p:nvSpPr>
            <p:cNvPr id="20" name="Freeform 813">
              <a:extLst>
                <a:ext uri="{FF2B5EF4-FFF2-40B4-BE49-F238E27FC236}">
                  <a16:creationId xmlns:a16="http://schemas.microsoft.com/office/drawing/2014/main" id="{0EAEEDCA-9A92-D393-AB15-E39FDDF2FB6F}"/>
                </a:ext>
              </a:extLst>
            </p:cNvPr>
            <p:cNvSpPr/>
            <p:nvPr/>
          </p:nvSpPr>
          <p:spPr>
            <a:xfrm>
              <a:off x="6027927" y="3129501"/>
              <a:ext cx="141817" cy="132839"/>
            </a:xfrm>
            <a:custGeom>
              <a:avLst/>
              <a:gdLst>
                <a:gd name="connsiteX0" fmla="*/ 70815 w 141816"/>
                <a:gd name="connsiteY0" fmla="*/ 138479 h 132839"/>
                <a:gd name="connsiteX1" fmla="*/ 41 w 141816"/>
                <a:gd name="connsiteY1" fmla="*/ 72196 h 132839"/>
                <a:gd name="connsiteX2" fmla="*/ 1 w 141816"/>
                <a:gd name="connsiteY2" fmla="*/ 69498 h 132839"/>
                <a:gd name="connsiteX3" fmla="*/ 1 w 141816"/>
                <a:gd name="connsiteY3" fmla="*/ 69498 h 132839"/>
                <a:gd name="connsiteX4" fmla="*/ 69179 w 141816"/>
                <a:gd name="connsiteY4" fmla="*/ 13 h 132839"/>
                <a:gd name="connsiteX5" fmla="*/ 71193 w 141816"/>
                <a:gd name="connsiteY5" fmla="*/ 42 h 132839"/>
                <a:gd name="connsiteX6" fmla="*/ 142061 w 141816"/>
                <a:gd name="connsiteY6" fmla="*/ 66420 h 132839"/>
                <a:gd name="connsiteX7" fmla="*/ 142101 w 141816"/>
                <a:gd name="connsiteY7" fmla="*/ 69118 h 132839"/>
                <a:gd name="connsiteX8" fmla="*/ 142101 w 141816"/>
                <a:gd name="connsiteY8" fmla="*/ 69118 h 132839"/>
                <a:gd name="connsiteX9" fmla="*/ 73023 w 141816"/>
                <a:gd name="connsiteY9" fmla="*/ 138513 h 132839"/>
                <a:gd name="connsiteX10" fmla="*/ 70815 w 141816"/>
                <a:gd name="connsiteY10" fmla="*/ 138479 h 132839"/>
                <a:gd name="connsiteX11" fmla="*/ 111280 w 141816"/>
                <a:gd name="connsiteY11" fmla="*/ 69118 h 132839"/>
                <a:gd name="connsiteX12" fmla="*/ 72261 w 141816"/>
                <a:gd name="connsiteY12" fmla="*/ 26922 h 132839"/>
                <a:gd name="connsiteX13" fmla="*/ 70815 w 141816"/>
                <a:gd name="connsiteY13" fmla="*/ 26894 h 132839"/>
                <a:gd name="connsiteX14" fmla="*/ 30692 w 141816"/>
                <a:gd name="connsiteY14" fmla="*/ 66899 h 132839"/>
                <a:gd name="connsiteX15" fmla="*/ 30728 w 141816"/>
                <a:gd name="connsiteY15" fmla="*/ 68739 h 132839"/>
                <a:gd name="connsiteX16" fmla="*/ 30728 w 141816"/>
                <a:gd name="connsiteY16" fmla="*/ 68739 h 132839"/>
                <a:gd name="connsiteX17" fmla="*/ 70036 w 141816"/>
                <a:gd name="connsiteY17" fmla="*/ 110846 h 132839"/>
                <a:gd name="connsiteX18" fmla="*/ 71193 w 141816"/>
                <a:gd name="connsiteY18" fmla="*/ 110867 h 132839"/>
                <a:gd name="connsiteX19" fmla="*/ 111315 w 141816"/>
                <a:gd name="connsiteY19" fmla="*/ 71053 h 132839"/>
                <a:gd name="connsiteX20" fmla="*/ 111280 w 141816"/>
                <a:gd name="connsiteY20" fmla="*/ 69118 h 13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816" h="132839">
                  <a:moveTo>
                    <a:pt x="70815" y="138479"/>
                  </a:moveTo>
                  <a:cubicBezTo>
                    <a:pt x="33033" y="139790"/>
                    <a:pt x="1347" y="110114"/>
                    <a:pt x="41" y="72196"/>
                  </a:cubicBezTo>
                  <a:cubicBezTo>
                    <a:pt x="10" y="71297"/>
                    <a:pt x="-3" y="70397"/>
                    <a:pt x="1" y="69498"/>
                  </a:cubicBezTo>
                  <a:lnTo>
                    <a:pt x="1" y="69498"/>
                  </a:lnTo>
                  <a:cubicBezTo>
                    <a:pt x="-15" y="31138"/>
                    <a:pt x="30957" y="29"/>
                    <a:pt x="69179" y="13"/>
                  </a:cubicBezTo>
                  <a:cubicBezTo>
                    <a:pt x="69850" y="13"/>
                    <a:pt x="70522" y="22"/>
                    <a:pt x="71193" y="42"/>
                  </a:cubicBezTo>
                  <a:cubicBezTo>
                    <a:pt x="109026" y="-1269"/>
                    <a:pt x="140755" y="28450"/>
                    <a:pt x="142061" y="66420"/>
                  </a:cubicBezTo>
                  <a:cubicBezTo>
                    <a:pt x="142092" y="67319"/>
                    <a:pt x="142105" y="68218"/>
                    <a:pt x="142101" y="69118"/>
                  </a:cubicBezTo>
                  <a:lnTo>
                    <a:pt x="142101" y="69118"/>
                  </a:lnTo>
                  <a:cubicBezTo>
                    <a:pt x="142120" y="107425"/>
                    <a:pt x="111193" y="138494"/>
                    <a:pt x="73023" y="138513"/>
                  </a:cubicBezTo>
                  <a:cubicBezTo>
                    <a:pt x="72287" y="138514"/>
                    <a:pt x="71551" y="138502"/>
                    <a:pt x="70815" y="138479"/>
                  </a:cubicBezTo>
                  <a:close/>
                  <a:moveTo>
                    <a:pt x="111280" y="69118"/>
                  </a:moveTo>
                  <a:cubicBezTo>
                    <a:pt x="112115" y="46653"/>
                    <a:pt x="94646" y="27761"/>
                    <a:pt x="72261" y="26922"/>
                  </a:cubicBezTo>
                  <a:cubicBezTo>
                    <a:pt x="71779" y="26904"/>
                    <a:pt x="71297" y="26895"/>
                    <a:pt x="70815" y="26894"/>
                  </a:cubicBezTo>
                  <a:cubicBezTo>
                    <a:pt x="48727" y="26822"/>
                    <a:pt x="30764" y="44733"/>
                    <a:pt x="30692" y="66899"/>
                  </a:cubicBezTo>
                  <a:cubicBezTo>
                    <a:pt x="30690" y="67512"/>
                    <a:pt x="30702" y="68126"/>
                    <a:pt x="30728" y="68739"/>
                  </a:cubicBezTo>
                  <a:lnTo>
                    <a:pt x="30728" y="68739"/>
                  </a:lnTo>
                  <a:cubicBezTo>
                    <a:pt x="29996" y="91260"/>
                    <a:pt x="47596" y="110112"/>
                    <a:pt x="70036" y="110846"/>
                  </a:cubicBezTo>
                  <a:cubicBezTo>
                    <a:pt x="70422" y="110859"/>
                    <a:pt x="70807" y="110866"/>
                    <a:pt x="71193" y="110867"/>
                  </a:cubicBezTo>
                  <a:cubicBezTo>
                    <a:pt x="93227" y="110992"/>
                    <a:pt x="111191" y="93167"/>
                    <a:pt x="111315" y="71053"/>
                  </a:cubicBezTo>
                  <a:cubicBezTo>
                    <a:pt x="111319" y="70408"/>
                    <a:pt x="111307" y="69763"/>
                    <a:pt x="111280" y="69118"/>
                  </a:cubicBezTo>
                  <a:close/>
                </a:path>
              </a:pathLst>
            </a:custGeom>
            <a:grpFill/>
            <a:ln w="9419"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399014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37B8C73-FBD6-9E38-77BF-49215A451952}"/>
              </a:ext>
            </a:extLst>
          </p:cNvPr>
          <p:cNvSpPr>
            <a:spLocks noGrp="1"/>
          </p:cNvSpPr>
          <p:nvPr>
            <p:ph sz="quarter" idx="11"/>
          </p:nvPr>
        </p:nvSpPr>
        <p:spPr>
          <a:xfrm>
            <a:off x="438151" y="1115568"/>
            <a:ext cx="11096510" cy="1061342"/>
          </a:xfrm>
        </p:spPr>
        <p:txBody>
          <a:bodyPr/>
          <a:lstStyle/>
          <a:p>
            <a:pPr marL="0" indent="0">
              <a:buNone/>
            </a:pPr>
            <a:r>
              <a:rPr lang="en-US" sz="1800" b="1" dirty="0">
                <a:solidFill>
                  <a:srgbClr val="5F6062"/>
                </a:solidFill>
                <a:latin typeface="Noto Sans" panose="020B0502040504020204" pitchFamily="34" charset="0"/>
                <a:ea typeface="+mn-ea"/>
                <a:cs typeface="Times New Roman" panose="02020603050405020304" pitchFamily="18" charset="0"/>
              </a:rPr>
              <a:t>A procurement delivery model cannot be successful without some critical components existing within a governance framework:</a:t>
            </a:r>
          </a:p>
        </p:txBody>
      </p:sp>
      <p:sp>
        <p:nvSpPr>
          <p:cNvPr id="2" name="Slide Number Placeholder 1">
            <a:extLst>
              <a:ext uri="{FF2B5EF4-FFF2-40B4-BE49-F238E27FC236}">
                <a16:creationId xmlns:a16="http://schemas.microsoft.com/office/drawing/2014/main" id="{36AD8AD5-300C-DD4E-5822-86EEC70F9CB0}"/>
              </a:ext>
            </a:extLst>
          </p:cNvPr>
          <p:cNvSpPr>
            <a:spLocks noGrp="1"/>
          </p:cNvSpPr>
          <p:nvPr>
            <p:ph type="sldNum" sz="quarter" idx="4"/>
          </p:nvPr>
        </p:nvSpPr>
        <p:spPr/>
        <p:txBody>
          <a:bodyPr/>
          <a:lstStyle/>
          <a:p>
            <a:fld id="{9AA6D16A-0A68-8445-85DB-A0BE8CCB51C7}" type="slidenum">
              <a:rPr lang="en-US" smtClean="0"/>
              <a:pPr/>
              <a:t>19</a:t>
            </a:fld>
            <a:endParaRPr lang="en-US"/>
          </a:p>
        </p:txBody>
      </p:sp>
      <p:sp>
        <p:nvSpPr>
          <p:cNvPr id="3" name="Title 2">
            <a:extLst>
              <a:ext uri="{FF2B5EF4-FFF2-40B4-BE49-F238E27FC236}">
                <a16:creationId xmlns:a16="http://schemas.microsoft.com/office/drawing/2014/main" id="{11C00A0F-504E-1D7D-9894-5155D317FBD5}"/>
              </a:ext>
            </a:extLst>
          </p:cNvPr>
          <p:cNvSpPr>
            <a:spLocks noGrp="1"/>
          </p:cNvSpPr>
          <p:nvPr>
            <p:ph type="title"/>
          </p:nvPr>
        </p:nvSpPr>
        <p:spPr/>
        <p:txBody>
          <a:bodyPr>
            <a:noAutofit/>
          </a:bodyPr>
          <a:lstStyle/>
          <a:p>
            <a:r>
              <a:rPr lang="en-US" sz="4000" dirty="0"/>
              <a:t>Successful Procurement Service Delivery Model Traits</a:t>
            </a:r>
          </a:p>
        </p:txBody>
      </p:sp>
      <p:sp>
        <p:nvSpPr>
          <p:cNvPr id="4" name="Text Placeholder 3">
            <a:extLst>
              <a:ext uri="{FF2B5EF4-FFF2-40B4-BE49-F238E27FC236}">
                <a16:creationId xmlns:a16="http://schemas.microsoft.com/office/drawing/2014/main" id="{AC4624B6-A087-29C2-FBD4-65B11EA4F8CB}"/>
              </a:ext>
            </a:extLst>
          </p:cNvPr>
          <p:cNvSpPr>
            <a:spLocks noGrp="1"/>
          </p:cNvSpPr>
          <p:nvPr>
            <p:ph type="body" sz="quarter" idx="10"/>
          </p:nvPr>
        </p:nvSpPr>
        <p:spPr/>
        <p:txBody>
          <a:bodyPr/>
          <a:lstStyle/>
          <a:p>
            <a:r>
              <a:rPr lang="en-US" dirty="0"/>
              <a:t>Leading Practice Procurement Service Delivery Model</a:t>
            </a:r>
          </a:p>
        </p:txBody>
      </p:sp>
      <p:sp>
        <p:nvSpPr>
          <p:cNvPr id="17" name="Freeform 80">
            <a:extLst>
              <a:ext uri="{FF2B5EF4-FFF2-40B4-BE49-F238E27FC236}">
                <a16:creationId xmlns:a16="http://schemas.microsoft.com/office/drawing/2014/main" id="{0AD241E2-D58A-43DE-C872-FFEE15717AFB}"/>
              </a:ext>
            </a:extLst>
          </p:cNvPr>
          <p:cNvSpPr/>
          <p:nvPr/>
        </p:nvSpPr>
        <p:spPr>
          <a:xfrm>
            <a:off x="650937" y="2389153"/>
            <a:ext cx="4989629" cy="1490219"/>
          </a:xfrm>
          <a:custGeom>
            <a:avLst/>
            <a:gdLst>
              <a:gd name="connsiteX0" fmla="*/ 0 w 1999880"/>
              <a:gd name="connsiteY0" fmla="*/ 0 h 576159"/>
              <a:gd name="connsiteX1" fmla="*/ 1999881 w 1999880"/>
              <a:gd name="connsiteY1" fmla="*/ 0 h 576159"/>
              <a:gd name="connsiteX2" fmla="*/ 1999881 w 1999880"/>
              <a:gd name="connsiteY2" fmla="*/ 576160 h 576159"/>
              <a:gd name="connsiteX3" fmla="*/ 0 w 1999880"/>
              <a:gd name="connsiteY3" fmla="*/ 576160 h 576159"/>
            </a:gdLst>
            <a:ahLst/>
            <a:cxnLst>
              <a:cxn ang="0">
                <a:pos x="connsiteX0" y="connsiteY0"/>
              </a:cxn>
              <a:cxn ang="0">
                <a:pos x="connsiteX1" y="connsiteY1"/>
              </a:cxn>
              <a:cxn ang="0">
                <a:pos x="connsiteX2" y="connsiteY2"/>
              </a:cxn>
              <a:cxn ang="0">
                <a:pos x="connsiteX3" y="connsiteY3"/>
              </a:cxn>
            </a:cxnLst>
            <a:rect l="l" t="t" r="r" b="b"/>
            <a:pathLst>
              <a:path w="1999880" h="576159">
                <a:moveTo>
                  <a:pt x="0" y="0"/>
                </a:moveTo>
                <a:lnTo>
                  <a:pt x="1999881" y="0"/>
                </a:lnTo>
                <a:lnTo>
                  <a:pt x="1999881" y="576160"/>
                </a:lnTo>
                <a:lnTo>
                  <a:pt x="0" y="576160"/>
                </a:lnTo>
                <a:close/>
              </a:path>
            </a:pathLst>
          </a:custGeom>
          <a:noFill/>
          <a:ln w="9504" cap="flat">
            <a:noFill/>
            <a:prstDash val="solid"/>
            <a:miter/>
          </a:ln>
        </p:spPr>
        <p:txBody>
          <a:bodyPr rtlCol="0" anchor="ctr"/>
          <a:lstStyle/>
          <a:p>
            <a:endParaRPr lang="en-US">
              <a:latin typeface="Roboto" panose="02000000000000000000" pitchFamily="2" charset="0"/>
              <a:ea typeface="Roboto" panose="02000000000000000000" pitchFamily="2" charset="0"/>
            </a:endParaRPr>
          </a:p>
        </p:txBody>
      </p:sp>
      <p:sp>
        <p:nvSpPr>
          <p:cNvPr id="30" name="TextBox 29">
            <a:extLst>
              <a:ext uri="{FF2B5EF4-FFF2-40B4-BE49-F238E27FC236}">
                <a16:creationId xmlns:a16="http://schemas.microsoft.com/office/drawing/2014/main" id="{E6E0A456-412B-7A07-1A80-4D69C771C020}"/>
              </a:ext>
            </a:extLst>
          </p:cNvPr>
          <p:cNvSpPr txBox="1"/>
          <p:nvPr/>
        </p:nvSpPr>
        <p:spPr>
          <a:xfrm>
            <a:off x="9659701" y="3727869"/>
            <a:ext cx="2532299" cy="369332"/>
          </a:xfrm>
          <a:prstGeom prst="rect">
            <a:avLst/>
          </a:prstGeom>
          <a:noFill/>
          <a:ln>
            <a:noFill/>
          </a:ln>
        </p:spPr>
        <p:txBody>
          <a:bodyPr wrap="square" rtlCol="0">
            <a:spAutoFit/>
          </a:bodyPr>
          <a:lstStyle/>
          <a:p>
            <a:r>
              <a:rPr lang="en-US" b="1">
                <a:solidFill>
                  <a:schemeClr val="bg1"/>
                </a:solidFill>
                <a:latin typeface="Roboto" panose="02000000000000000000" pitchFamily="2" charset="0"/>
                <a:ea typeface="Roboto" panose="02000000000000000000" pitchFamily="2" charset="0"/>
              </a:rPr>
              <a:t>TEXT HERE</a:t>
            </a:r>
          </a:p>
        </p:txBody>
      </p:sp>
      <p:sp>
        <p:nvSpPr>
          <p:cNvPr id="34" name="Freeform 82">
            <a:extLst>
              <a:ext uri="{FF2B5EF4-FFF2-40B4-BE49-F238E27FC236}">
                <a16:creationId xmlns:a16="http://schemas.microsoft.com/office/drawing/2014/main" id="{62024C21-CA03-F620-A201-E402E9E3B6D0}"/>
              </a:ext>
            </a:extLst>
          </p:cNvPr>
          <p:cNvSpPr/>
          <p:nvPr/>
        </p:nvSpPr>
        <p:spPr>
          <a:xfrm>
            <a:off x="6430526" y="2389153"/>
            <a:ext cx="4989629" cy="1490219"/>
          </a:xfrm>
          <a:custGeom>
            <a:avLst/>
            <a:gdLst>
              <a:gd name="connsiteX0" fmla="*/ 0 w 1999880"/>
              <a:gd name="connsiteY0" fmla="*/ 0 h 576159"/>
              <a:gd name="connsiteX1" fmla="*/ 1999881 w 1999880"/>
              <a:gd name="connsiteY1" fmla="*/ 0 h 576159"/>
              <a:gd name="connsiteX2" fmla="*/ 1999881 w 1999880"/>
              <a:gd name="connsiteY2" fmla="*/ 576160 h 576159"/>
              <a:gd name="connsiteX3" fmla="*/ 0 w 1999880"/>
              <a:gd name="connsiteY3" fmla="*/ 576160 h 576159"/>
            </a:gdLst>
            <a:ahLst/>
            <a:cxnLst>
              <a:cxn ang="0">
                <a:pos x="connsiteX0" y="connsiteY0"/>
              </a:cxn>
              <a:cxn ang="0">
                <a:pos x="connsiteX1" y="connsiteY1"/>
              </a:cxn>
              <a:cxn ang="0">
                <a:pos x="connsiteX2" y="connsiteY2"/>
              </a:cxn>
              <a:cxn ang="0">
                <a:pos x="connsiteX3" y="connsiteY3"/>
              </a:cxn>
            </a:cxnLst>
            <a:rect l="l" t="t" r="r" b="b"/>
            <a:pathLst>
              <a:path w="1999880" h="576159">
                <a:moveTo>
                  <a:pt x="0" y="0"/>
                </a:moveTo>
                <a:lnTo>
                  <a:pt x="1999881" y="0"/>
                </a:lnTo>
                <a:lnTo>
                  <a:pt x="1999881" y="576160"/>
                </a:lnTo>
                <a:lnTo>
                  <a:pt x="0" y="576160"/>
                </a:lnTo>
                <a:close/>
              </a:path>
            </a:pathLst>
          </a:custGeom>
          <a:noFill/>
          <a:ln w="9504" cap="flat">
            <a:noFill/>
            <a:prstDash val="solid"/>
            <a:miter/>
          </a:ln>
        </p:spPr>
        <p:txBody>
          <a:bodyPr rtlCol="0" anchor="ctr"/>
          <a:lstStyle/>
          <a:p>
            <a:endParaRPr lang="en-US">
              <a:latin typeface="Roboto" panose="02000000000000000000" pitchFamily="2" charset="0"/>
              <a:ea typeface="Roboto" panose="02000000000000000000" pitchFamily="2" charset="0"/>
            </a:endParaRPr>
          </a:p>
        </p:txBody>
      </p:sp>
      <p:sp>
        <p:nvSpPr>
          <p:cNvPr id="35" name="Freeform 83">
            <a:extLst>
              <a:ext uri="{FF2B5EF4-FFF2-40B4-BE49-F238E27FC236}">
                <a16:creationId xmlns:a16="http://schemas.microsoft.com/office/drawing/2014/main" id="{1798C8AE-35A5-C08E-567E-83A3A3CE72E6}"/>
              </a:ext>
            </a:extLst>
          </p:cNvPr>
          <p:cNvSpPr/>
          <p:nvPr/>
        </p:nvSpPr>
        <p:spPr>
          <a:xfrm>
            <a:off x="676802" y="4450284"/>
            <a:ext cx="4989629" cy="1582699"/>
          </a:xfrm>
          <a:custGeom>
            <a:avLst/>
            <a:gdLst>
              <a:gd name="connsiteX0" fmla="*/ 0 w 1999880"/>
              <a:gd name="connsiteY0" fmla="*/ 0 h 576159"/>
              <a:gd name="connsiteX1" fmla="*/ 1999881 w 1999880"/>
              <a:gd name="connsiteY1" fmla="*/ 0 h 576159"/>
              <a:gd name="connsiteX2" fmla="*/ 1999881 w 1999880"/>
              <a:gd name="connsiteY2" fmla="*/ 576160 h 576159"/>
              <a:gd name="connsiteX3" fmla="*/ 0 w 1999880"/>
              <a:gd name="connsiteY3" fmla="*/ 576160 h 576159"/>
            </a:gdLst>
            <a:ahLst/>
            <a:cxnLst>
              <a:cxn ang="0">
                <a:pos x="connsiteX0" y="connsiteY0"/>
              </a:cxn>
              <a:cxn ang="0">
                <a:pos x="connsiteX1" y="connsiteY1"/>
              </a:cxn>
              <a:cxn ang="0">
                <a:pos x="connsiteX2" y="connsiteY2"/>
              </a:cxn>
              <a:cxn ang="0">
                <a:pos x="connsiteX3" y="connsiteY3"/>
              </a:cxn>
            </a:cxnLst>
            <a:rect l="l" t="t" r="r" b="b"/>
            <a:pathLst>
              <a:path w="1999880" h="576159">
                <a:moveTo>
                  <a:pt x="0" y="0"/>
                </a:moveTo>
                <a:lnTo>
                  <a:pt x="1999881" y="0"/>
                </a:lnTo>
                <a:lnTo>
                  <a:pt x="1999881" y="576160"/>
                </a:lnTo>
                <a:lnTo>
                  <a:pt x="0" y="576160"/>
                </a:lnTo>
                <a:close/>
              </a:path>
            </a:pathLst>
          </a:custGeom>
          <a:noFill/>
          <a:ln w="9504" cap="flat">
            <a:noFill/>
            <a:prstDash val="solid"/>
            <a:miter/>
          </a:ln>
        </p:spPr>
        <p:txBody>
          <a:bodyPr rtlCol="0" anchor="ctr"/>
          <a:lstStyle/>
          <a:p>
            <a:endParaRPr lang="en-US">
              <a:latin typeface="Roboto" panose="02000000000000000000" pitchFamily="2" charset="0"/>
              <a:ea typeface="Roboto" panose="02000000000000000000" pitchFamily="2" charset="0"/>
            </a:endParaRPr>
          </a:p>
        </p:txBody>
      </p:sp>
      <p:sp>
        <p:nvSpPr>
          <p:cNvPr id="37" name="Freeform 84">
            <a:extLst>
              <a:ext uri="{FF2B5EF4-FFF2-40B4-BE49-F238E27FC236}">
                <a16:creationId xmlns:a16="http://schemas.microsoft.com/office/drawing/2014/main" id="{8E2945D7-5293-670B-CE29-13C41EB5CAA9}"/>
              </a:ext>
            </a:extLst>
          </p:cNvPr>
          <p:cNvSpPr/>
          <p:nvPr/>
        </p:nvSpPr>
        <p:spPr>
          <a:xfrm>
            <a:off x="6416288" y="4450284"/>
            <a:ext cx="4989629" cy="1582699"/>
          </a:xfrm>
          <a:custGeom>
            <a:avLst/>
            <a:gdLst>
              <a:gd name="connsiteX0" fmla="*/ 0 w 1999880"/>
              <a:gd name="connsiteY0" fmla="*/ 0 h 576159"/>
              <a:gd name="connsiteX1" fmla="*/ 1999881 w 1999880"/>
              <a:gd name="connsiteY1" fmla="*/ 0 h 576159"/>
              <a:gd name="connsiteX2" fmla="*/ 1999881 w 1999880"/>
              <a:gd name="connsiteY2" fmla="*/ 576160 h 576159"/>
              <a:gd name="connsiteX3" fmla="*/ 0 w 1999880"/>
              <a:gd name="connsiteY3" fmla="*/ 576160 h 576159"/>
            </a:gdLst>
            <a:ahLst/>
            <a:cxnLst>
              <a:cxn ang="0">
                <a:pos x="connsiteX0" y="connsiteY0"/>
              </a:cxn>
              <a:cxn ang="0">
                <a:pos x="connsiteX1" y="connsiteY1"/>
              </a:cxn>
              <a:cxn ang="0">
                <a:pos x="connsiteX2" y="connsiteY2"/>
              </a:cxn>
              <a:cxn ang="0">
                <a:pos x="connsiteX3" y="connsiteY3"/>
              </a:cxn>
            </a:cxnLst>
            <a:rect l="l" t="t" r="r" b="b"/>
            <a:pathLst>
              <a:path w="1999880" h="576159">
                <a:moveTo>
                  <a:pt x="0" y="0"/>
                </a:moveTo>
                <a:lnTo>
                  <a:pt x="1999881" y="0"/>
                </a:lnTo>
                <a:lnTo>
                  <a:pt x="1999881" y="576160"/>
                </a:lnTo>
                <a:lnTo>
                  <a:pt x="0" y="576160"/>
                </a:lnTo>
                <a:close/>
              </a:path>
            </a:pathLst>
          </a:custGeom>
          <a:noFill/>
          <a:ln w="9504" cap="flat">
            <a:noFill/>
            <a:prstDash val="solid"/>
            <a:miter/>
          </a:ln>
        </p:spPr>
        <p:txBody>
          <a:bodyPr rtlCol="0" anchor="ctr"/>
          <a:lstStyle/>
          <a:p>
            <a:endParaRPr lang="en-US">
              <a:latin typeface="Roboto" panose="02000000000000000000" pitchFamily="2" charset="0"/>
              <a:ea typeface="Roboto" panose="02000000000000000000" pitchFamily="2" charset="0"/>
            </a:endParaRPr>
          </a:p>
        </p:txBody>
      </p:sp>
      <p:sp>
        <p:nvSpPr>
          <p:cNvPr id="38" name="TextBox 37">
            <a:extLst>
              <a:ext uri="{FF2B5EF4-FFF2-40B4-BE49-F238E27FC236}">
                <a16:creationId xmlns:a16="http://schemas.microsoft.com/office/drawing/2014/main" id="{716A6260-D760-5255-26A7-72BC0AC89821}"/>
              </a:ext>
            </a:extLst>
          </p:cNvPr>
          <p:cNvSpPr txBox="1"/>
          <p:nvPr/>
        </p:nvSpPr>
        <p:spPr>
          <a:xfrm>
            <a:off x="632560" y="1972999"/>
            <a:ext cx="5040660" cy="338554"/>
          </a:xfrm>
          <a:prstGeom prst="rect">
            <a:avLst/>
          </a:prstGeom>
          <a:noFill/>
          <a:ln>
            <a:noFill/>
          </a:ln>
        </p:spPr>
        <p:txBody>
          <a:bodyPr wrap="square" rtlCol="0">
            <a:spAutoFit/>
          </a:bodyPr>
          <a:lstStyle/>
          <a:p>
            <a:r>
              <a:rPr lang="en-US" sz="1600" b="1">
                <a:solidFill>
                  <a:schemeClr val="tx1">
                    <a:lumMod val="75000"/>
                  </a:schemeClr>
                </a:solidFill>
                <a:latin typeface="Roboto" panose="02000000000000000000" pitchFamily="2" charset="0"/>
                <a:ea typeface="Roboto" panose="02000000000000000000" pitchFamily="2" charset="0"/>
              </a:rPr>
              <a:t>Embed a service-oriented mindset</a:t>
            </a:r>
          </a:p>
        </p:txBody>
      </p:sp>
      <p:sp>
        <p:nvSpPr>
          <p:cNvPr id="39" name="TextBox 38">
            <a:extLst>
              <a:ext uri="{FF2B5EF4-FFF2-40B4-BE49-F238E27FC236}">
                <a16:creationId xmlns:a16="http://schemas.microsoft.com/office/drawing/2014/main" id="{088EB4BD-4CEE-6C05-885F-4AC558C6957C}"/>
              </a:ext>
            </a:extLst>
          </p:cNvPr>
          <p:cNvSpPr txBox="1"/>
          <p:nvPr/>
        </p:nvSpPr>
        <p:spPr>
          <a:xfrm>
            <a:off x="6416288" y="1986425"/>
            <a:ext cx="5040660" cy="338554"/>
          </a:xfrm>
          <a:prstGeom prst="rect">
            <a:avLst/>
          </a:prstGeom>
          <a:noFill/>
          <a:ln>
            <a:noFill/>
          </a:ln>
        </p:spPr>
        <p:txBody>
          <a:bodyPr wrap="square" rtlCol="0">
            <a:spAutoFit/>
          </a:bodyPr>
          <a:lstStyle/>
          <a:p>
            <a:r>
              <a:rPr lang="en-US" sz="1600" b="1">
                <a:solidFill>
                  <a:schemeClr val="tx1">
                    <a:lumMod val="75000"/>
                  </a:schemeClr>
                </a:solidFill>
                <a:latin typeface="Roboto" panose="02000000000000000000" pitchFamily="2" charset="0"/>
                <a:ea typeface="Roboto" panose="02000000000000000000" pitchFamily="2" charset="0"/>
              </a:rPr>
              <a:t>Revamp traditional models and services provided</a:t>
            </a:r>
          </a:p>
        </p:txBody>
      </p:sp>
      <p:sp>
        <p:nvSpPr>
          <p:cNvPr id="40" name="TextBox 39">
            <a:extLst>
              <a:ext uri="{FF2B5EF4-FFF2-40B4-BE49-F238E27FC236}">
                <a16:creationId xmlns:a16="http://schemas.microsoft.com/office/drawing/2014/main" id="{7C3B1BDD-A188-5146-396E-CD51B7848BAD}"/>
              </a:ext>
            </a:extLst>
          </p:cNvPr>
          <p:cNvSpPr txBox="1"/>
          <p:nvPr/>
        </p:nvSpPr>
        <p:spPr>
          <a:xfrm>
            <a:off x="6416288" y="3951282"/>
            <a:ext cx="5040660" cy="338554"/>
          </a:xfrm>
          <a:prstGeom prst="rect">
            <a:avLst/>
          </a:prstGeom>
          <a:noFill/>
          <a:ln>
            <a:noFill/>
          </a:ln>
        </p:spPr>
        <p:txBody>
          <a:bodyPr wrap="square" rtlCol="0">
            <a:spAutoFit/>
          </a:bodyPr>
          <a:lstStyle/>
          <a:p>
            <a:r>
              <a:rPr lang="en-US" sz="1600" b="1">
                <a:solidFill>
                  <a:schemeClr val="tx1">
                    <a:lumMod val="75000"/>
                  </a:schemeClr>
                </a:solidFill>
                <a:latin typeface="Roboto" panose="02000000000000000000" pitchFamily="2" charset="0"/>
                <a:ea typeface="Roboto" panose="02000000000000000000" pitchFamily="2" charset="0"/>
              </a:rPr>
              <a:t>Enable local resources to better support their units</a:t>
            </a:r>
          </a:p>
        </p:txBody>
      </p:sp>
      <p:sp>
        <p:nvSpPr>
          <p:cNvPr id="41" name="TextBox 40">
            <a:extLst>
              <a:ext uri="{FF2B5EF4-FFF2-40B4-BE49-F238E27FC236}">
                <a16:creationId xmlns:a16="http://schemas.microsoft.com/office/drawing/2014/main" id="{1F2CF97C-95A4-633F-EDA6-796CD682E653}"/>
              </a:ext>
            </a:extLst>
          </p:cNvPr>
          <p:cNvSpPr txBox="1"/>
          <p:nvPr/>
        </p:nvSpPr>
        <p:spPr>
          <a:xfrm>
            <a:off x="599907" y="3828172"/>
            <a:ext cx="5040660" cy="584775"/>
          </a:xfrm>
          <a:prstGeom prst="rect">
            <a:avLst/>
          </a:prstGeom>
          <a:noFill/>
          <a:ln>
            <a:noFill/>
          </a:ln>
        </p:spPr>
        <p:txBody>
          <a:bodyPr wrap="square" rtlCol="0">
            <a:spAutoFit/>
          </a:bodyPr>
          <a:lstStyle/>
          <a:p>
            <a:r>
              <a:rPr lang="en-US" sz="1600" b="1">
                <a:solidFill>
                  <a:schemeClr val="tx1">
                    <a:lumMod val="75000"/>
                  </a:schemeClr>
                </a:solidFill>
                <a:latin typeface="Roboto" panose="02000000000000000000" pitchFamily="2" charset="0"/>
                <a:ea typeface="Roboto" panose="02000000000000000000" pitchFamily="2" charset="0"/>
              </a:rPr>
              <a:t>Employ mechanisms for continuous improvement and a ”culture of accountability”</a:t>
            </a:r>
          </a:p>
        </p:txBody>
      </p:sp>
      <p:sp>
        <p:nvSpPr>
          <p:cNvPr id="42" name="TextBox 41">
            <a:extLst>
              <a:ext uri="{FF2B5EF4-FFF2-40B4-BE49-F238E27FC236}">
                <a16:creationId xmlns:a16="http://schemas.microsoft.com/office/drawing/2014/main" id="{7C36DE2D-281C-67F4-3CEC-08D6365583DF}"/>
              </a:ext>
            </a:extLst>
          </p:cNvPr>
          <p:cNvSpPr txBox="1"/>
          <p:nvPr/>
        </p:nvSpPr>
        <p:spPr>
          <a:xfrm>
            <a:off x="1894133" y="2393701"/>
            <a:ext cx="4382215" cy="1092607"/>
          </a:xfrm>
          <a:prstGeom prst="rect">
            <a:avLst/>
          </a:prstGeom>
          <a:noFill/>
          <a:ln>
            <a:noFill/>
          </a:ln>
        </p:spPr>
        <p:txBody>
          <a:bodyPr wrap="square" rtlCol="0">
            <a:spAutoFit/>
          </a:bodyPr>
          <a:lstStyle/>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cs typeface="Noto Sans" panose="020B0502040504020204" pitchFamily="34" charset="0"/>
              </a:rPr>
              <a:t>Use data to ensure employees’ and vendors’ needs are met</a:t>
            </a:r>
          </a:p>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cs typeface="Noto Sans" panose="020B0502040504020204" pitchFamily="34" charset="0"/>
              </a:rPr>
              <a:t>Ensure feedback loops are in place with local resources as they are closest to customers</a:t>
            </a:r>
          </a:p>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cs typeface="Noto Sans" panose="020B0502040504020204" pitchFamily="34" charset="0"/>
              </a:rPr>
              <a:t>Allow business unit flexibility where it makes sense</a:t>
            </a:r>
          </a:p>
        </p:txBody>
      </p:sp>
      <p:sp>
        <p:nvSpPr>
          <p:cNvPr id="43" name="TextBox 42">
            <a:extLst>
              <a:ext uri="{FF2B5EF4-FFF2-40B4-BE49-F238E27FC236}">
                <a16:creationId xmlns:a16="http://schemas.microsoft.com/office/drawing/2014/main" id="{77DC845D-86B0-935E-7543-4499D6ADF65D}"/>
              </a:ext>
            </a:extLst>
          </p:cNvPr>
          <p:cNvSpPr txBox="1"/>
          <p:nvPr/>
        </p:nvSpPr>
        <p:spPr>
          <a:xfrm>
            <a:off x="7712382" y="2392940"/>
            <a:ext cx="4187517" cy="1292662"/>
          </a:xfrm>
          <a:prstGeom prst="rect">
            <a:avLst/>
          </a:prstGeom>
          <a:noFill/>
          <a:ln>
            <a:noFill/>
          </a:ln>
        </p:spPr>
        <p:txBody>
          <a:bodyPr wrap="square" rtlCol="0">
            <a:spAutoFit/>
          </a:bodyPr>
          <a:lstStyle/>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cs typeface="Noto Sans" panose="020B0502040504020204" pitchFamily="34" charset="0"/>
              </a:rPr>
              <a:t>Avoid duplication</a:t>
            </a:r>
          </a:p>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cs typeface="Noto Sans" panose="020B0502040504020204" pitchFamily="34" charset="0"/>
              </a:rPr>
              <a:t>Use the scope of services as a “blueprint” for who does what work</a:t>
            </a:r>
          </a:p>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cs typeface="Noto Sans" panose="020B0502040504020204" pitchFamily="34" charset="0"/>
              </a:rPr>
              <a:t>Create clear governance to support the model</a:t>
            </a:r>
          </a:p>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rPr>
              <a:t>Define roles and responsibilities for each delivery channel</a:t>
            </a:r>
          </a:p>
        </p:txBody>
      </p:sp>
      <p:sp>
        <p:nvSpPr>
          <p:cNvPr id="44" name="TextBox 43">
            <a:extLst>
              <a:ext uri="{FF2B5EF4-FFF2-40B4-BE49-F238E27FC236}">
                <a16:creationId xmlns:a16="http://schemas.microsoft.com/office/drawing/2014/main" id="{CFA90552-BEF0-2050-AE2C-E2A57729E50E}"/>
              </a:ext>
            </a:extLst>
          </p:cNvPr>
          <p:cNvSpPr txBox="1"/>
          <p:nvPr/>
        </p:nvSpPr>
        <p:spPr>
          <a:xfrm>
            <a:off x="1894132" y="4441462"/>
            <a:ext cx="4368469" cy="1092607"/>
          </a:xfrm>
          <a:prstGeom prst="rect">
            <a:avLst/>
          </a:prstGeom>
          <a:noFill/>
          <a:ln>
            <a:noFill/>
          </a:ln>
        </p:spPr>
        <p:txBody>
          <a:bodyPr wrap="square" rtlCol="0">
            <a:spAutoFit/>
          </a:bodyPr>
          <a:lstStyle/>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cs typeface="Noto Sans" panose="020B0502040504020204" pitchFamily="34" charset="0"/>
              </a:rPr>
              <a:t>Use data to ensure handoffs between delivery channels are occurring as expected for all processes</a:t>
            </a:r>
          </a:p>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cs typeface="Noto Sans" panose="020B0502040504020204" pitchFamily="34" charset="0"/>
              </a:rPr>
              <a:t>Define operational measures and service level agreements</a:t>
            </a:r>
          </a:p>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cs typeface="Noto Sans" panose="020B0502040504020204" pitchFamily="34" charset="0"/>
              </a:rPr>
              <a:t>Ensure customer engagement structures are in place</a:t>
            </a:r>
          </a:p>
        </p:txBody>
      </p:sp>
      <p:sp>
        <p:nvSpPr>
          <p:cNvPr id="45" name="TextBox 44">
            <a:extLst>
              <a:ext uri="{FF2B5EF4-FFF2-40B4-BE49-F238E27FC236}">
                <a16:creationId xmlns:a16="http://schemas.microsoft.com/office/drawing/2014/main" id="{80D5682F-C15D-2B5A-7A0E-5231BC045CC2}"/>
              </a:ext>
            </a:extLst>
          </p:cNvPr>
          <p:cNvSpPr txBox="1"/>
          <p:nvPr/>
        </p:nvSpPr>
        <p:spPr>
          <a:xfrm>
            <a:off x="7692086" y="4441462"/>
            <a:ext cx="4207813" cy="1092607"/>
          </a:xfrm>
          <a:prstGeom prst="rect">
            <a:avLst/>
          </a:prstGeom>
          <a:noFill/>
          <a:ln>
            <a:noFill/>
          </a:ln>
        </p:spPr>
        <p:txBody>
          <a:bodyPr wrap="square" rtlCol="0">
            <a:spAutoFit/>
          </a:bodyPr>
          <a:lstStyle/>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cs typeface="Noto Sans" panose="020B0502040504020204" pitchFamily="34" charset="0"/>
              </a:rPr>
              <a:t>Empower local resources to serve as the “voice of the business leaders” that they support</a:t>
            </a:r>
          </a:p>
          <a:p>
            <a:pPr marL="285750" indent="-285750">
              <a:buFont typeface="Wingdings" panose="05000000000000000000" pitchFamily="2" charset="2"/>
              <a:buChar char="§"/>
            </a:pPr>
            <a:r>
              <a:rPr lang="en-US" sz="1300" dirty="0">
                <a:solidFill>
                  <a:schemeClr val="accent1"/>
                </a:solidFill>
                <a:latin typeface="Roboto" panose="02000000000000000000" pitchFamily="2" charset="0"/>
                <a:ea typeface="Roboto" panose="02000000000000000000" pitchFamily="2" charset="0"/>
                <a:cs typeface="Noto Sans" panose="020B0502040504020204" pitchFamily="34" charset="0"/>
              </a:rPr>
              <a:t>Give local resources the ability to influence and provide input to Centers of Expertise (COEs) and service center operations</a:t>
            </a:r>
          </a:p>
        </p:txBody>
      </p:sp>
      <p:sp>
        <p:nvSpPr>
          <p:cNvPr id="50" name="Rounded Rectangle 174">
            <a:extLst>
              <a:ext uri="{FF2B5EF4-FFF2-40B4-BE49-F238E27FC236}">
                <a16:creationId xmlns:a16="http://schemas.microsoft.com/office/drawing/2014/main" id="{97949DD5-61E0-A7E0-3BD0-AFF31CCA4ABE}"/>
              </a:ext>
            </a:extLst>
          </p:cNvPr>
          <p:cNvSpPr/>
          <p:nvPr/>
        </p:nvSpPr>
        <p:spPr>
          <a:xfrm>
            <a:off x="676802" y="2444501"/>
            <a:ext cx="1095104" cy="839972"/>
          </a:xfrm>
          <a:prstGeom prst="roundRect">
            <a:avLst/>
          </a:prstGeom>
          <a:solidFill>
            <a:srgbClr val="A1D68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ndParaRPr>
          </a:p>
        </p:txBody>
      </p:sp>
      <p:grpSp>
        <p:nvGrpSpPr>
          <p:cNvPr id="51" name="Graphic 399">
            <a:extLst>
              <a:ext uri="{FF2B5EF4-FFF2-40B4-BE49-F238E27FC236}">
                <a16:creationId xmlns:a16="http://schemas.microsoft.com/office/drawing/2014/main" id="{84F37570-C494-704B-8697-D0A8A008A632}"/>
              </a:ext>
            </a:extLst>
          </p:cNvPr>
          <p:cNvGrpSpPr>
            <a:grpSpLocks noChangeAspect="1"/>
          </p:cNvGrpSpPr>
          <p:nvPr/>
        </p:nvGrpSpPr>
        <p:grpSpPr>
          <a:xfrm>
            <a:off x="903860" y="2580542"/>
            <a:ext cx="695058" cy="582112"/>
            <a:chOff x="2874797" y="363702"/>
            <a:chExt cx="6442519" cy="6130652"/>
          </a:xfrm>
          <a:solidFill>
            <a:schemeClr val="bg1"/>
          </a:solidFill>
        </p:grpSpPr>
        <p:sp>
          <p:nvSpPr>
            <p:cNvPr id="98" name="Freeform 176">
              <a:extLst>
                <a:ext uri="{FF2B5EF4-FFF2-40B4-BE49-F238E27FC236}">
                  <a16:creationId xmlns:a16="http://schemas.microsoft.com/office/drawing/2014/main" id="{A111A1E7-7E44-CE4B-034E-846FC51C0E1D}"/>
                </a:ext>
              </a:extLst>
            </p:cNvPr>
            <p:cNvSpPr/>
            <p:nvPr/>
          </p:nvSpPr>
          <p:spPr>
            <a:xfrm>
              <a:off x="4710872" y="2815911"/>
              <a:ext cx="2406483" cy="3629579"/>
            </a:xfrm>
            <a:custGeom>
              <a:avLst/>
              <a:gdLst>
                <a:gd name="connsiteX0" fmla="*/ 2117676 w 2406483"/>
                <a:gd name="connsiteY0" fmla="*/ 1895305 h 3629579"/>
                <a:gd name="connsiteX1" fmla="*/ 2022081 w 2406483"/>
                <a:gd name="connsiteY1" fmla="*/ 1895305 h 3629579"/>
                <a:gd name="connsiteX2" fmla="*/ 2226770 w 2406483"/>
                <a:gd name="connsiteY2" fmla="*/ 1811141 h 3629579"/>
                <a:gd name="connsiteX3" fmla="*/ 2310935 w 2406483"/>
                <a:gd name="connsiteY3" fmla="*/ 1606452 h 3629579"/>
                <a:gd name="connsiteX4" fmla="*/ 2022058 w 2406483"/>
                <a:gd name="connsiteY4" fmla="*/ 1317576 h 3629579"/>
                <a:gd name="connsiteX5" fmla="*/ 1219901 w 2406483"/>
                <a:gd name="connsiteY5" fmla="*/ 1317576 h 3629579"/>
                <a:gd name="connsiteX6" fmla="*/ 1326926 w 2406483"/>
                <a:gd name="connsiteY6" fmla="*/ 180805 h 3629579"/>
                <a:gd name="connsiteX7" fmla="*/ 1113911 w 2406483"/>
                <a:gd name="connsiteY7" fmla="*/ 0 h 3629579"/>
                <a:gd name="connsiteX8" fmla="*/ 962194 w 2406483"/>
                <a:gd name="connsiteY8" fmla="*/ 62351 h 3629579"/>
                <a:gd name="connsiteX9" fmla="*/ 898815 w 2406483"/>
                <a:gd name="connsiteY9" fmla="*/ 214067 h 3629579"/>
                <a:gd name="connsiteX10" fmla="*/ 898815 w 2406483"/>
                <a:gd name="connsiteY10" fmla="*/ 220296 h 3629579"/>
                <a:gd name="connsiteX11" fmla="*/ 550715 w 2406483"/>
                <a:gd name="connsiteY11" fmla="*/ 981934 h 3629579"/>
                <a:gd name="connsiteX12" fmla="*/ 0 w 2406483"/>
                <a:gd name="connsiteY12" fmla="*/ 1569036 h 3629579"/>
                <a:gd name="connsiteX13" fmla="*/ 0 w 2406483"/>
                <a:gd name="connsiteY13" fmla="*/ 3283536 h 3629579"/>
                <a:gd name="connsiteX14" fmla="*/ 346026 w 2406483"/>
                <a:gd name="connsiteY14" fmla="*/ 3629579 h 3629579"/>
                <a:gd name="connsiteX15" fmla="*/ 1922337 w 2406483"/>
                <a:gd name="connsiteY15" fmla="*/ 3629579 h 3629579"/>
                <a:gd name="connsiteX16" fmla="*/ 2127026 w 2406483"/>
                <a:gd name="connsiteY16" fmla="*/ 3545397 h 3629579"/>
                <a:gd name="connsiteX17" fmla="*/ 2211191 w 2406483"/>
                <a:gd name="connsiteY17" fmla="*/ 3340686 h 3629579"/>
                <a:gd name="connsiteX18" fmla="*/ 1922314 w 2406483"/>
                <a:gd name="connsiteY18" fmla="*/ 3051850 h 3629579"/>
                <a:gd name="connsiteX19" fmla="*/ 2022058 w 2406483"/>
                <a:gd name="connsiteY19" fmla="*/ 3051850 h 3629579"/>
                <a:gd name="connsiteX20" fmla="*/ 2226747 w 2406483"/>
                <a:gd name="connsiteY20" fmla="*/ 2967668 h 3629579"/>
                <a:gd name="connsiteX21" fmla="*/ 2310912 w 2406483"/>
                <a:gd name="connsiteY21" fmla="*/ 2762980 h 3629579"/>
                <a:gd name="connsiteX22" fmla="*/ 2022036 w 2406483"/>
                <a:gd name="connsiteY22" fmla="*/ 2474104 h 3629579"/>
                <a:gd name="connsiteX23" fmla="*/ 2117631 w 2406483"/>
                <a:gd name="connsiteY23" fmla="*/ 2474104 h 3629579"/>
                <a:gd name="connsiteX24" fmla="*/ 2322319 w 2406483"/>
                <a:gd name="connsiteY24" fmla="*/ 2389939 h 3629579"/>
                <a:gd name="connsiteX25" fmla="*/ 2406484 w 2406483"/>
                <a:gd name="connsiteY25" fmla="*/ 2185250 h 3629579"/>
                <a:gd name="connsiteX26" fmla="*/ 2117722 w 2406483"/>
                <a:gd name="connsiteY26" fmla="*/ 1895305 h 362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06483" h="3629579">
                  <a:moveTo>
                    <a:pt x="2117676" y="1895305"/>
                  </a:moveTo>
                  <a:lnTo>
                    <a:pt x="2022081" y="1895305"/>
                  </a:lnTo>
                  <a:cubicBezTo>
                    <a:pt x="2102091" y="1895305"/>
                    <a:pt x="2173798" y="1863090"/>
                    <a:pt x="2226770" y="1811141"/>
                  </a:cubicBezTo>
                  <a:cubicBezTo>
                    <a:pt x="2278719" y="1759192"/>
                    <a:pt x="2310935" y="1686462"/>
                    <a:pt x="2310935" y="1606452"/>
                  </a:cubicBezTo>
                  <a:cubicBezTo>
                    <a:pt x="2310935" y="1446432"/>
                    <a:pt x="2181050" y="1317576"/>
                    <a:pt x="2022058" y="1317576"/>
                  </a:cubicBezTo>
                  <a:lnTo>
                    <a:pt x="1219901" y="1317576"/>
                  </a:lnTo>
                  <a:cubicBezTo>
                    <a:pt x="1401730" y="881162"/>
                    <a:pt x="1367440" y="425008"/>
                    <a:pt x="1326926" y="180805"/>
                  </a:cubicBezTo>
                  <a:cubicBezTo>
                    <a:pt x="1310295" y="75861"/>
                    <a:pt x="1219901" y="0"/>
                    <a:pt x="1113911" y="0"/>
                  </a:cubicBezTo>
                  <a:cubicBezTo>
                    <a:pt x="1054686" y="0"/>
                    <a:pt x="1000662" y="23912"/>
                    <a:pt x="962194" y="62351"/>
                  </a:cubicBezTo>
                  <a:cubicBezTo>
                    <a:pt x="923750" y="101841"/>
                    <a:pt x="898815" y="154842"/>
                    <a:pt x="898815" y="214067"/>
                  </a:cubicBezTo>
                  <a:lnTo>
                    <a:pt x="898815" y="220296"/>
                  </a:lnTo>
                  <a:cubicBezTo>
                    <a:pt x="815679" y="708660"/>
                    <a:pt x="550715" y="981934"/>
                    <a:pt x="550715" y="981934"/>
                  </a:cubicBezTo>
                  <a:lnTo>
                    <a:pt x="0" y="1569036"/>
                  </a:lnTo>
                  <a:lnTo>
                    <a:pt x="0" y="3283536"/>
                  </a:lnTo>
                  <a:cubicBezTo>
                    <a:pt x="0" y="3473675"/>
                    <a:pt x="154819" y="3629579"/>
                    <a:pt x="346026" y="3629579"/>
                  </a:cubicBezTo>
                  <a:lnTo>
                    <a:pt x="1922337" y="3629579"/>
                  </a:lnTo>
                  <a:cubicBezTo>
                    <a:pt x="2002347" y="3629579"/>
                    <a:pt x="2074054" y="3597347"/>
                    <a:pt x="2127026" y="3545397"/>
                  </a:cubicBezTo>
                  <a:cubicBezTo>
                    <a:pt x="2178975" y="3493448"/>
                    <a:pt x="2211191" y="3420696"/>
                    <a:pt x="2211191" y="3340686"/>
                  </a:cubicBezTo>
                  <a:cubicBezTo>
                    <a:pt x="2211191" y="3180666"/>
                    <a:pt x="2081306" y="3051850"/>
                    <a:pt x="1922314" y="3051850"/>
                  </a:cubicBezTo>
                  <a:lnTo>
                    <a:pt x="2022058" y="3051850"/>
                  </a:lnTo>
                  <a:cubicBezTo>
                    <a:pt x="2102068" y="3051850"/>
                    <a:pt x="2173775" y="3019618"/>
                    <a:pt x="2226747" y="2967668"/>
                  </a:cubicBezTo>
                  <a:cubicBezTo>
                    <a:pt x="2278696" y="2915719"/>
                    <a:pt x="2310912" y="2842990"/>
                    <a:pt x="2310912" y="2762980"/>
                  </a:cubicBezTo>
                  <a:cubicBezTo>
                    <a:pt x="2310912" y="2602960"/>
                    <a:pt x="2181027" y="2474104"/>
                    <a:pt x="2022036" y="2474104"/>
                  </a:cubicBezTo>
                  <a:lnTo>
                    <a:pt x="2117631" y="2474104"/>
                  </a:lnTo>
                  <a:cubicBezTo>
                    <a:pt x="2197641" y="2474104"/>
                    <a:pt x="2269347" y="2441888"/>
                    <a:pt x="2322319" y="2389939"/>
                  </a:cubicBezTo>
                  <a:cubicBezTo>
                    <a:pt x="2374268" y="2337990"/>
                    <a:pt x="2406484" y="2265260"/>
                    <a:pt x="2406484" y="2185250"/>
                  </a:cubicBezTo>
                  <a:cubicBezTo>
                    <a:pt x="2406575" y="2025185"/>
                    <a:pt x="2277742" y="1895305"/>
                    <a:pt x="2117722" y="1895305"/>
                  </a:cubicBezTo>
                  <a:close/>
                </a:path>
              </a:pathLst>
            </a:custGeom>
            <a:grpFill/>
            <a:ln w="5715" cap="flat">
              <a:noFill/>
              <a:prstDash val="solid"/>
              <a:miter/>
            </a:ln>
          </p:spPr>
          <p:txBody>
            <a:bodyPr rtlCol="0" anchor="ctr"/>
            <a:lstStyle/>
            <a:p>
              <a:endParaRPr lang="en-US">
                <a:latin typeface="Roboto" panose="02000000000000000000" pitchFamily="2" charset="0"/>
              </a:endParaRPr>
            </a:p>
          </p:txBody>
        </p:sp>
        <p:sp>
          <p:nvSpPr>
            <p:cNvPr id="99" name="Freeform 177">
              <a:extLst>
                <a:ext uri="{FF2B5EF4-FFF2-40B4-BE49-F238E27FC236}">
                  <a16:creationId xmlns:a16="http://schemas.microsoft.com/office/drawing/2014/main" id="{B18CFF55-B614-77DA-CBF5-1E4A5E33B8CF}"/>
                </a:ext>
              </a:extLst>
            </p:cNvPr>
            <p:cNvSpPr/>
            <p:nvPr/>
          </p:nvSpPr>
          <p:spPr>
            <a:xfrm>
              <a:off x="3581382" y="4232243"/>
              <a:ext cx="923772" cy="2262111"/>
            </a:xfrm>
            <a:custGeom>
              <a:avLst/>
              <a:gdLst>
                <a:gd name="connsiteX0" fmla="*/ 801146 w 923772"/>
                <a:gd name="connsiteY0" fmla="*/ 0 h 2262111"/>
                <a:gd name="connsiteX1" fmla="*/ 122604 w 923772"/>
                <a:gd name="connsiteY1" fmla="*/ 0 h 2262111"/>
                <a:gd name="connsiteX2" fmla="*/ 0 w 923772"/>
                <a:gd name="connsiteY2" fmla="*/ 122604 h 2262111"/>
                <a:gd name="connsiteX3" fmla="*/ 0 w 923772"/>
                <a:gd name="connsiteY3" fmla="*/ 2139468 h 2262111"/>
                <a:gd name="connsiteX4" fmla="*/ 122604 w 923772"/>
                <a:gd name="connsiteY4" fmla="*/ 2262111 h 2262111"/>
                <a:gd name="connsiteX5" fmla="*/ 801146 w 923772"/>
                <a:gd name="connsiteY5" fmla="*/ 2262111 h 2262111"/>
                <a:gd name="connsiteX6" fmla="*/ 923750 w 923772"/>
                <a:gd name="connsiteY6" fmla="*/ 2139468 h 2262111"/>
                <a:gd name="connsiteX7" fmla="*/ 923773 w 923772"/>
                <a:gd name="connsiteY7" fmla="*/ 122604 h 2262111"/>
                <a:gd name="connsiteX8" fmla="*/ 801169 w 923772"/>
                <a:gd name="connsiteY8" fmla="*/ 0 h 2262111"/>
                <a:gd name="connsiteX9" fmla="*/ 461349 w 923772"/>
                <a:gd name="connsiteY9" fmla="*/ 1966989 h 2262111"/>
                <a:gd name="connsiteX10" fmla="*/ 296129 w 923772"/>
                <a:gd name="connsiteY10" fmla="*/ 1801768 h 2262111"/>
                <a:gd name="connsiteX11" fmla="*/ 461349 w 923772"/>
                <a:gd name="connsiteY11" fmla="*/ 1636548 h 2262111"/>
                <a:gd name="connsiteX12" fmla="*/ 626570 w 923772"/>
                <a:gd name="connsiteY12" fmla="*/ 1801768 h 2262111"/>
                <a:gd name="connsiteX13" fmla="*/ 461349 w 923772"/>
                <a:gd name="connsiteY13" fmla="*/ 1966989 h 2262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772" h="2262111">
                  <a:moveTo>
                    <a:pt x="801146" y="0"/>
                  </a:moveTo>
                  <a:lnTo>
                    <a:pt x="122604" y="0"/>
                  </a:lnTo>
                  <a:cubicBezTo>
                    <a:pt x="55076" y="0"/>
                    <a:pt x="0" y="55076"/>
                    <a:pt x="0" y="122604"/>
                  </a:cubicBezTo>
                  <a:lnTo>
                    <a:pt x="0" y="2139468"/>
                  </a:lnTo>
                  <a:cubicBezTo>
                    <a:pt x="0" y="2207019"/>
                    <a:pt x="55076" y="2262111"/>
                    <a:pt x="122604" y="2262111"/>
                  </a:cubicBezTo>
                  <a:lnTo>
                    <a:pt x="801146" y="2262111"/>
                  </a:lnTo>
                  <a:cubicBezTo>
                    <a:pt x="868674" y="2262111"/>
                    <a:pt x="923750" y="2207019"/>
                    <a:pt x="923750" y="2139468"/>
                  </a:cubicBezTo>
                  <a:lnTo>
                    <a:pt x="923773" y="122604"/>
                  </a:lnTo>
                  <a:cubicBezTo>
                    <a:pt x="923773" y="55076"/>
                    <a:pt x="868697" y="0"/>
                    <a:pt x="801169" y="0"/>
                  </a:cubicBezTo>
                  <a:close/>
                  <a:moveTo>
                    <a:pt x="461349" y="1966989"/>
                  </a:moveTo>
                  <a:cubicBezTo>
                    <a:pt x="369909" y="1966989"/>
                    <a:pt x="296129" y="1893208"/>
                    <a:pt x="296129" y="1801768"/>
                  </a:cubicBezTo>
                  <a:cubicBezTo>
                    <a:pt x="296129" y="1710328"/>
                    <a:pt x="369909" y="1636548"/>
                    <a:pt x="461349" y="1636548"/>
                  </a:cubicBezTo>
                  <a:cubicBezTo>
                    <a:pt x="552789" y="1636548"/>
                    <a:pt x="626570" y="1710328"/>
                    <a:pt x="626570" y="1801768"/>
                  </a:cubicBezTo>
                  <a:cubicBezTo>
                    <a:pt x="627598" y="1893208"/>
                    <a:pt x="552789" y="1966989"/>
                    <a:pt x="461349" y="1966989"/>
                  </a:cubicBezTo>
                  <a:close/>
                </a:path>
              </a:pathLst>
            </a:custGeom>
            <a:grpFill/>
            <a:ln w="5715" cap="flat">
              <a:noFill/>
              <a:prstDash val="solid"/>
              <a:miter/>
            </a:ln>
          </p:spPr>
          <p:txBody>
            <a:bodyPr rtlCol="0" anchor="ctr"/>
            <a:lstStyle/>
            <a:p>
              <a:endParaRPr lang="en-US">
                <a:latin typeface="Roboto" panose="02000000000000000000" pitchFamily="2" charset="0"/>
              </a:endParaRPr>
            </a:p>
          </p:txBody>
        </p:sp>
        <p:sp>
          <p:nvSpPr>
            <p:cNvPr id="100" name="Freeform 178">
              <a:extLst>
                <a:ext uri="{FF2B5EF4-FFF2-40B4-BE49-F238E27FC236}">
                  <a16:creationId xmlns:a16="http://schemas.microsoft.com/office/drawing/2014/main" id="{D1E79E3B-E4C8-5E58-E3F6-A9B4CD74114E}"/>
                </a:ext>
              </a:extLst>
            </p:cNvPr>
            <p:cNvSpPr/>
            <p:nvPr/>
          </p:nvSpPr>
          <p:spPr>
            <a:xfrm>
              <a:off x="6440082" y="1519161"/>
              <a:ext cx="2877234" cy="2326536"/>
            </a:xfrm>
            <a:custGeom>
              <a:avLst/>
              <a:gdLst>
                <a:gd name="connsiteX0" fmla="*/ 2669437 w 2877234"/>
                <a:gd name="connsiteY0" fmla="*/ 0 h 2326536"/>
                <a:gd name="connsiteX1" fmla="*/ 207815 w 2877234"/>
                <a:gd name="connsiteY1" fmla="*/ 0 h 2326536"/>
                <a:gd name="connsiteX2" fmla="*/ 0 w 2877234"/>
                <a:gd name="connsiteY2" fmla="*/ 207815 h 2326536"/>
                <a:gd name="connsiteX3" fmla="*/ 0 w 2877234"/>
                <a:gd name="connsiteY3" fmla="*/ 1606447 h 2326536"/>
                <a:gd name="connsiteX4" fmla="*/ 207815 w 2877234"/>
                <a:gd name="connsiteY4" fmla="*/ 1814261 h 2326536"/>
                <a:gd name="connsiteX5" fmla="*/ 573575 w 2877234"/>
                <a:gd name="connsiteY5" fmla="*/ 1814261 h 2326536"/>
                <a:gd name="connsiteX6" fmla="*/ 573575 w 2877234"/>
                <a:gd name="connsiteY6" fmla="*/ 2326537 h 2326536"/>
                <a:gd name="connsiteX7" fmla="*/ 1102481 w 2877234"/>
                <a:gd name="connsiteY7" fmla="*/ 1814261 h 2326536"/>
                <a:gd name="connsiteX8" fmla="*/ 2669437 w 2877234"/>
                <a:gd name="connsiteY8" fmla="*/ 1814284 h 2326536"/>
                <a:gd name="connsiteX9" fmla="*/ 2877234 w 2877234"/>
                <a:gd name="connsiteY9" fmla="*/ 1606469 h 2326536"/>
                <a:gd name="connsiteX10" fmla="*/ 2877234 w 2877234"/>
                <a:gd name="connsiteY10" fmla="*/ 207837 h 2326536"/>
                <a:gd name="connsiteX11" fmla="*/ 2669437 w 2877234"/>
                <a:gd name="connsiteY11" fmla="*/ 0 h 2326536"/>
                <a:gd name="connsiteX12" fmla="*/ 590205 w 2877234"/>
                <a:gd name="connsiteY12" fmla="*/ 1138828 h 2326536"/>
                <a:gd name="connsiteX13" fmla="*/ 358479 w 2877234"/>
                <a:gd name="connsiteY13" fmla="*/ 907102 h 2326536"/>
                <a:gd name="connsiteX14" fmla="*/ 590205 w 2877234"/>
                <a:gd name="connsiteY14" fmla="*/ 675376 h 2326536"/>
                <a:gd name="connsiteX15" fmla="*/ 821931 w 2877234"/>
                <a:gd name="connsiteY15" fmla="*/ 907102 h 2326536"/>
                <a:gd name="connsiteX16" fmla="*/ 590205 w 2877234"/>
                <a:gd name="connsiteY16" fmla="*/ 1138828 h 2326536"/>
                <a:gd name="connsiteX17" fmla="*/ 1439169 w 2877234"/>
                <a:gd name="connsiteY17" fmla="*/ 1138828 h 2326536"/>
                <a:gd name="connsiteX18" fmla="*/ 1207442 w 2877234"/>
                <a:gd name="connsiteY18" fmla="*/ 907102 h 2326536"/>
                <a:gd name="connsiteX19" fmla="*/ 1439169 w 2877234"/>
                <a:gd name="connsiteY19" fmla="*/ 675376 h 2326536"/>
                <a:gd name="connsiteX20" fmla="*/ 1670895 w 2877234"/>
                <a:gd name="connsiteY20" fmla="*/ 907102 h 2326536"/>
                <a:gd name="connsiteX21" fmla="*/ 1439169 w 2877234"/>
                <a:gd name="connsiteY21" fmla="*/ 1138828 h 2326536"/>
                <a:gd name="connsiteX22" fmla="*/ 2287046 w 2877234"/>
                <a:gd name="connsiteY22" fmla="*/ 1138828 h 2326536"/>
                <a:gd name="connsiteX23" fmla="*/ 2055303 w 2877234"/>
                <a:gd name="connsiteY23" fmla="*/ 907102 h 2326536"/>
                <a:gd name="connsiteX24" fmla="*/ 2287046 w 2877234"/>
                <a:gd name="connsiteY24" fmla="*/ 675376 h 2326536"/>
                <a:gd name="connsiteX25" fmla="*/ 2518789 w 2877234"/>
                <a:gd name="connsiteY25" fmla="*/ 907102 h 2326536"/>
                <a:gd name="connsiteX26" fmla="*/ 2287046 w 2877234"/>
                <a:gd name="connsiteY26" fmla="*/ 1138828 h 232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77234" h="2326536">
                  <a:moveTo>
                    <a:pt x="2669437" y="0"/>
                  </a:moveTo>
                  <a:lnTo>
                    <a:pt x="207815" y="0"/>
                  </a:lnTo>
                  <a:cubicBezTo>
                    <a:pt x="93515" y="0"/>
                    <a:pt x="0" y="93515"/>
                    <a:pt x="0" y="207815"/>
                  </a:cubicBezTo>
                  <a:lnTo>
                    <a:pt x="0" y="1606447"/>
                  </a:lnTo>
                  <a:cubicBezTo>
                    <a:pt x="0" y="1720747"/>
                    <a:pt x="93515" y="1814261"/>
                    <a:pt x="207815" y="1814261"/>
                  </a:cubicBezTo>
                  <a:lnTo>
                    <a:pt x="573575" y="1814261"/>
                  </a:lnTo>
                  <a:lnTo>
                    <a:pt x="573575" y="2326537"/>
                  </a:lnTo>
                  <a:lnTo>
                    <a:pt x="1102481" y="1814261"/>
                  </a:lnTo>
                  <a:lnTo>
                    <a:pt x="2669437" y="1814284"/>
                  </a:lnTo>
                  <a:cubicBezTo>
                    <a:pt x="2783737" y="1814284"/>
                    <a:pt x="2877234" y="1720769"/>
                    <a:pt x="2877234" y="1606469"/>
                  </a:cubicBezTo>
                  <a:lnTo>
                    <a:pt x="2877234" y="207837"/>
                  </a:lnTo>
                  <a:cubicBezTo>
                    <a:pt x="2877234" y="92486"/>
                    <a:pt x="2783737" y="0"/>
                    <a:pt x="2669437" y="0"/>
                  </a:cubicBezTo>
                  <a:close/>
                  <a:moveTo>
                    <a:pt x="590205" y="1138828"/>
                  </a:moveTo>
                  <a:cubicBezTo>
                    <a:pt x="462401" y="1138828"/>
                    <a:pt x="358479" y="1034907"/>
                    <a:pt x="358479" y="907102"/>
                  </a:cubicBezTo>
                  <a:cubicBezTo>
                    <a:pt x="358479" y="779297"/>
                    <a:pt x="462401" y="675376"/>
                    <a:pt x="590205" y="675376"/>
                  </a:cubicBezTo>
                  <a:cubicBezTo>
                    <a:pt x="718010" y="675376"/>
                    <a:pt x="821931" y="779297"/>
                    <a:pt x="821931" y="907102"/>
                  </a:cubicBezTo>
                  <a:cubicBezTo>
                    <a:pt x="821931" y="1035958"/>
                    <a:pt x="718010" y="1138828"/>
                    <a:pt x="590205" y="1138828"/>
                  </a:cubicBezTo>
                  <a:close/>
                  <a:moveTo>
                    <a:pt x="1439169" y="1138828"/>
                  </a:moveTo>
                  <a:cubicBezTo>
                    <a:pt x="1311364" y="1138828"/>
                    <a:pt x="1207442" y="1034907"/>
                    <a:pt x="1207442" y="907102"/>
                  </a:cubicBezTo>
                  <a:cubicBezTo>
                    <a:pt x="1207442" y="779297"/>
                    <a:pt x="1311364" y="675376"/>
                    <a:pt x="1439169" y="675376"/>
                  </a:cubicBezTo>
                  <a:cubicBezTo>
                    <a:pt x="1566973" y="675376"/>
                    <a:pt x="1670895" y="779297"/>
                    <a:pt x="1670895" y="907102"/>
                  </a:cubicBezTo>
                  <a:cubicBezTo>
                    <a:pt x="1669843" y="1035958"/>
                    <a:pt x="1566973" y="1138828"/>
                    <a:pt x="1439169" y="1138828"/>
                  </a:cubicBezTo>
                  <a:close/>
                  <a:moveTo>
                    <a:pt x="2287046" y="1138828"/>
                  </a:moveTo>
                  <a:cubicBezTo>
                    <a:pt x="2159259" y="1138828"/>
                    <a:pt x="2055303" y="1034907"/>
                    <a:pt x="2055303" y="907102"/>
                  </a:cubicBezTo>
                  <a:cubicBezTo>
                    <a:pt x="2055303" y="779297"/>
                    <a:pt x="2159259" y="675376"/>
                    <a:pt x="2287046" y="675376"/>
                  </a:cubicBezTo>
                  <a:cubicBezTo>
                    <a:pt x="2414834" y="675376"/>
                    <a:pt x="2518789" y="779297"/>
                    <a:pt x="2518789" y="907102"/>
                  </a:cubicBezTo>
                  <a:cubicBezTo>
                    <a:pt x="2518789" y="1035958"/>
                    <a:pt x="2414834" y="1138828"/>
                    <a:pt x="2287046" y="1138828"/>
                  </a:cubicBezTo>
                  <a:close/>
                </a:path>
              </a:pathLst>
            </a:custGeom>
            <a:grpFill/>
            <a:ln w="5715" cap="flat">
              <a:noFill/>
              <a:prstDash val="solid"/>
              <a:miter/>
            </a:ln>
          </p:spPr>
          <p:txBody>
            <a:bodyPr rtlCol="0" anchor="ctr"/>
            <a:lstStyle/>
            <a:p>
              <a:endParaRPr lang="en-US">
                <a:latin typeface="Roboto" panose="02000000000000000000" pitchFamily="2" charset="0"/>
              </a:endParaRPr>
            </a:p>
          </p:txBody>
        </p:sp>
        <p:sp>
          <p:nvSpPr>
            <p:cNvPr id="101" name="Freeform 179">
              <a:extLst>
                <a:ext uri="{FF2B5EF4-FFF2-40B4-BE49-F238E27FC236}">
                  <a16:creationId xmlns:a16="http://schemas.microsoft.com/office/drawing/2014/main" id="{8AF5CE0E-5AAA-CF7F-3DA9-32ABB40D35F9}"/>
                </a:ext>
              </a:extLst>
            </p:cNvPr>
            <p:cNvSpPr/>
            <p:nvPr/>
          </p:nvSpPr>
          <p:spPr>
            <a:xfrm>
              <a:off x="2874814" y="4540853"/>
              <a:ext cx="498765" cy="1645920"/>
            </a:xfrm>
            <a:custGeom>
              <a:avLst/>
              <a:gdLst>
                <a:gd name="connsiteX0" fmla="*/ 0 w 498765"/>
                <a:gd name="connsiteY0" fmla="*/ 0 h 1645920"/>
                <a:gd name="connsiteX1" fmla="*/ 498765 w 498765"/>
                <a:gd name="connsiteY1" fmla="*/ 0 h 1645920"/>
                <a:gd name="connsiteX2" fmla="*/ 498765 w 498765"/>
                <a:gd name="connsiteY2" fmla="*/ 1645920 h 1645920"/>
                <a:gd name="connsiteX3" fmla="*/ 0 w 498765"/>
                <a:gd name="connsiteY3" fmla="*/ 1645920 h 1645920"/>
              </a:gdLst>
              <a:ahLst/>
              <a:cxnLst>
                <a:cxn ang="0">
                  <a:pos x="connsiteX0" y="connsiteY0"/>
                </a:cxn>
                <a:cxn ang="0">
                  <a:pos x="connsiteX1" y="connsiteY1"/>
                </a:cxn>
                <a:cxn ang="0">
                  <a:pos x="connsiteX2" y="connsiteY2"/>
                </a:cxn>
                <a:cxn ang="0">
                  <a:pos x="connsiteX3" y="connsiteY3"/>
                </a:cxn>
              </a:cxnLst>
              <a:rect l="l" t="t" r="r" b="b"/>
              <a:pathLst>
                <a:path w="498765" h="1645920">
                  <a:moveTo>
                    <a:pt x="0" y="0"/>
                  </a:moveTo>
                  <a:lnTo>
                    <a:pt x="498765" y="0"/>
                  </a:lnTo>
                  <a:lnTo>
                    <a:pt x="498765" y="1645920"/>
                  </a:lnTo>
                  <a:lnTo>
                    <a:pt x="0" y="1645920"/>
                  </a:lnTo>
                  <a:close/>
                </a:path>
              </a:pathLst>
            </a:custGeom>
            <a:grpFill/>
            <a:ln w="5715" cap="flat">
              <a:noFill/>
              <a:prstDash val="solid"/>
              <a:miter/>
            </a:ln>
          </p:spPr>
          <p:txBody>
            <a:bodyPr rtlCol="0" anchor="ctr"/>
            <a:lstStyle/>
            <a:p>
              <a:endParaRPr lang="en-US">
                <a:latin typeface="Roboto" panose="02000000000000000000" pitchFamily="2" charset="0"/>
              </a:endParaRPr>
            </a:p>
          </p:txBody>
        </p:sp>
        <p:sp>
          <p:nvSpPr>
            <p:cNvPr id="102" name="Freeform 180">
              <a:extLst>
                <a:ext uri="{FF2B5EF4-FFF2-40B4-BE49-F238E27FC236}">
                  <a16:creationId xmlns:a16="http://schemas.microsoft.com/office/drawing/2014/main" id="{1C20CFF4-E2A7-1079-A781-53E96D22D91C}"/>
                </a:ext>
              </a:extLst>
            </p:cNvPr>
            <p:cNvSpPr/>
            <p:nvPr/>
          </p:nvSpPr>
          <p:spPr>
            <a:xfrm>
              <a:off x="2874797" y="363702"/>
              <a:ext cx="2709938" cy="2709938"/>
            </a:xfrm>
            <a:custGeom>
              <a:avLst/>
              <a:gdLst>
                <a:gd name="connsiteX0" fmla="*/ 1354969 w 2709938"/>
                <a:gd name="connsiteY0" fmla="*/ 2709939 h 2709938"/>
                <a:gd name="connsiteX1" fmla="*/ 2709939 w 2709938"/>
                <a:gd name="connsiteY1" fmla="*/ 1354969 h 2709938"/>
                <a:gd name="connsiteX2" fmla="*/ 1354969 w 2709938"/>
                <a:gd name="connsiteY2" fmla="*/ 0 h 2709938"/>
                <a:gd name="connsiteX3" fmla="*/ 0 w 2709938"/>
                <a:gd name="connsiteY3" fmla="*/ 1354969 h 2709938"/>
                <a:gd name="connsiteX4" fmla="*/ 1354969 w 2709938"/>
                <a:gd name="connsiteY4" fmla="*/ 2709939 h 2709938"/>
                <a:gd name="connsiteX5" fmla="*/ 1762295 w 2709938"/>
                <a:gd name="connsiteY5" fmla="*/ 742950 h 2709938"/>
                <a:gd name="connsiteX6" fmla="*/ 1939974 w 2709938"/>
                <a:gd name="connsiteY6" fmla="*/ 1002714 h 2709938"/>
                <a:gd name="connsiteX7" fmla="*/ 1762295 w 2709938"/>
                <a:gd name="connsiteY7" fmla="*/ 1262478 h 2709938"/>
                <a:gd name="connsiteX8" fmla="*/ 1584615 w 2709938"/>
                <a:gd name="connsiteY8" fmla="*/ 1002714 h 2709938"/>
                <a:gd name="connsiteX9" fmla="*/ 1762295 w 2709938"/>
                <a:gd name="connsiteY9" fmla="*/ 742950 h 2709938"/>
                <a:gd name="connsiteX10" fmla="*/ 1712420 w 2709938"/>
                <a:gd name="connsiteY10" fmla="*/ 1697869 h 2709938"/>
                <a:gd name="connsiteX11" fmla="*/ 1866210 w 2709938"/>
                <a:gd name="connsiteY11" fmla="*/ 1697869 h 2709938"/>
                <a:gd name="connsiteX12" fmla="*/ 1866210 w 2709938"/>
                <a:gd name="connsiteY12" fmla="*/ 1851660 h 2709938"/>
                <a:gd name="connsiteX13" fmla="*/ 1356015 w 2709938"/>
                <a:gd name="connsiteY13" fmla="*/ 2062601 h 2709938"/>
                <a:gd name="connsiteX14" fmla="*/ 845820 w 2709938"/>
                <a:gd name="connsiteY14" fmla="*/ 1851660 h 2709938"/>
                <a:gd name="connsiteX15" fmla="*/ 845820 w 2709938"/>
                <a:gd name="connsiteY15" fmla="*/ 1697869 h 2709938"/>
                <a:gd name="connsiteX16" fmla="*/ 999611 w 2709938"/>
                <a:gd name="connsiteY16" fmla="*/ 1697869 h 2709938"/>
                <a:gd name="connsiteX17" fmla="*/ 1712443 w 2709938"/>
                <a:gd name="connsiteY17" fmla="*/ 1697869 h 2709938"/>
                <a:gd name="connsiteX18" fmla="*/ 947638 w 2709938"/>
                <a:gd name="connsiteY18" fmla="*/ 742950 h 2709938"/>
                <a:gd name="connsiteX19" fmla="*/ 1125318 w 2709938"/>
                <a:gd name="connsiteY19" fmla="*/ 1002714 h 2709938"/>
                <a:gd name="connsiteX20" fmla="*/ 947638 w 2709938"/>
                <a:gd name="connsiteY20" fmla="*/ 1262478 h 2709938"/>
                <a:gd name="connsiteX21" fmla="*/ 769959 w 2709938"/>
                <a:gd name="connsiteY21" fmla="*/ 1002714 h 2709938"/>
                <a:gd name="connsiteX22" fmla="*/ 947638 w 2709938"/>
                <a:gd name="connsiteY22" fmla="*/ 742950 h 270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09938" h="2709938">
                  <a:moveTo>
                    <a:pt x="1354969" y="2709939"/>
                  </a:moveTo>
                  <a:cubicBezTo>
                    <a:pt x="2103120" y="2709939"/>
                    <a:pt x="2709939" y="2103120"/>
                    <a:pt x="2709939" y="1354969"/>
                  </a:cubicBezTo>
                  <a:cubicBezTo>
                    <a:pt x="2709939" y="606819"/>
                    <a:pt x="2103120" y="0"/>
                    <a:pt x="1354969" y="0"/>
                  </a:cubicBezTo>
                  <a:cubicBezTo>
                    <a:pt x="606819" y="0"/>
                    <a:pt x="0" y="606819"/>
                    <a:pt x="0" y="1354969"/>
                  </a:cubicBezTo>
                  <a:cubicBezTo>
                    <a:pt x="0" y="2103120"/>
                    <a:pt x="606819" y="2709939"/>
                    <a:pt x="1354969" y="2709939"/>
                  </a:cubicBezTo>
                  <a:close/>
                  <a:moveTo>
                    <a:pt x="1762295" y="742950"/>
                  </a:moveTo>
                  <a:cubicBezTo>
                    <a:pt x="1859964" y="742950"/>
                    <a:pt x="1939974" y="859325"/>
                    <a:pt x="1939974" y="1002714"/>
                  </a:cubicBezTo>
                  <a:cubicBezTo>
                    <a:pt x="1939974" y="1146103"/>
                    <a:pt x="1861016" y="1262478"/>
                    <a:pt x="1762295" y="1262478"/>
                  </a:cubicBezTo>
                  <a:cubicBezTo>
                    <a:pt x="1663579" y="1262478"/>
                    <a:pt x="1584615" y="1146103"/>
                    <a:pt x="1584615" y="1002714"/>
                  </a:cubicBezTo>
                  <a:cubicBezTo>
                    <a:pt x="1585644" y="859325"/>
                    <a:pt x="1664625" y="742950"/>
                    <a:pt x="1762295" y="742950"/>
                  </a:cubicBezTo>
                  <a:close/>
                  <a:moveTo>
                    <a:pt x="1712420" y="1697869"/>
                  </a:moveTo>
                  <a:cubicBezTo>
                    <a:pt x="1755014" y="1655276"/>
                    <a:pt x="1823594" y="1655276"/>
                    <a:pt x="1866210" y="1697869"/>
                  </a:cubicBezTo>
                  <a:cubicBezTo>
                    <a:pt x="1908804" y="1740463"/>
                    <a:pt x="1908804" y="1809043"/>
                    <a:pt x="1866210" y="1851660"/>
                  </a:cubicBezTo>
                  <a:cubicBezTo>
                    <a:pt x="1730102" y="1987768"/>
                    <a:pt x="1549297" y="2062601"/>
                    <a:pt x="1356015" y="2062601"/>
                  </a:cubicBezTo>
                  <a:cubicBezTo>
                    <a:pt x="1162757" y="2062601"/>
                    <a:pt x="981951" y="1987791"/>
                    <a:pt x="845820" y="1851660"/>
                  </a:cubicBezTo>
                  <a:cubicBezTo>
                    <a:pt x="803226" y="1809066"/>
                    <a:pt x="803226" y="1740486"/>
                    <a:pt x="845820" y="1697869"/>
                  </a:cubicBezTo>
                  <a:cubicBezTo>
                    <a:pt x="888420" y="1655276"/>
                    <a:pt x="956994" y="1655276"/>
                    <a:pt x="999611" y="1697869"/>
                  </a:cubicBezTo>
                  <a:cubicBezTo>
                    <a:pt x="1188720" y="1889076"/>
                    <a:pt x="1521236" y="1889076"/>
                    <a:pt x="1712443" y="1697869"/>
                  </a:cubicBezTo>
                  <a:close/>
                  <a:moveTo>
                    <a:pt x="947638" y="742950"/>
                  </a:moveTo>
                  <a:cubicBezTo>
                    <a:pt x="1045308" y="742950"/>
                    <a:pt x="1125318" y="859325"/>
                    <a:pt x="1125318" y="1002714"/>
                  </a:cubicBezTo>
                  <a:cubicBezTo>
                    <a:pt x="1125318" y="1146103"/>
                    <a:pt x="1046359" y="1262478"/>
                    <a:pt x="947638" y="1262478"/>
                  </a:cubicBezTo>
                  <a:cubicBezTo>
                    <a:pt x="849969" y="1262478"/>
                    <a:pt x="769959" y="1146103"/>
                    <a:pt x="769959" y="1002714"/>
                  </a:cubicBezTo>
                  <a:cubicBezTo>
                    <a:pt x="769936" y="859325"/>
                    <a:pt x="849946" y="742950"/>
                    <a:pt x="947638" y="742950"/>
                  </a:cubicBezTo>
                  <a:close/>
                </a:path>
              </a:pathLst>
            </a:custGeom>
            <a:grpFill/>
            <a:ln w="5715" cap="flat">
              <a:noFill/>
              <a:prstDash val="solid"/>
              <a:miter/>
            </a:ln>
          </p:spPr>
          <p:txBody>
            <a:bodyPr rtlCol="0" anchor="ctr"/>
            <a:lstStyle/>
            <a:p>
              <a:endParaRPr lang="en-US">
                <a:latin typeface="Roboto" panose="02000000000000000000" pitchFamily="2" charset="0"/>
              </a:endParaRPr>
            </a:p>
          </p:txBody>
        </p:sp>
      </p:grpSp>
      <p:sp>
        <p:nvSpPr>
          <p:cNvPr id="52" name="Rounded Rectangle 181">
            <a:extLst>
              <a:ext uri="{FF2B5EF4-FFF2-40B4-BE49-F238E27FC236}">
                <a16:creationId xmlns:a16="http://schemas.microsoft.com/office/drawing/2014/main" id="{910D2CA5-FCEA-C568-8B6B-7378D1E12F44}"/>
              </a:ext>
            </a:extLst>
          </p:cNvPr>
          <p:cNvSpPr/>
          <p:nvPr/>
        </p:nvSpPr>
        <p:spPr>
          <a:xfrm>
            <a:off x="6443296" y="2444501"/>
            <a:ext cx="1095104" cy="839972"/>
          </a:xfrm>
          <a:prstGeom prst="roundRect">
            <a:avLst/>
          </a:prstGeom>
          <a:solidFill>
            <a:srgbClr val="9D5FA7"/>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ndParaRPr>
          </a:p>
        </p:txBody>
      </p:sp>
      <p:sp>
        <p:nvSpPr>
          <p:cNvPr id="53" name="Rounded Rectangle 182">
            <a:extLst>
              <a:ext uri="{FF2B5EF4-FFF2-40B4-BE49-F238E27FC236}">
                <a16:creationId xmlns:a16="http://schemas.microsoft.com/office/drawing/2014/main" id="{4950F4A4-F2F2-53A7-5FD9-3730BDACB589}"/>
              </a:ext>
            </a:extLst>
          </p:cNvPr>
          <p:cNvSpPr/>
          <p:nvPr/>
        </p:nvSpPr>
        <p:spPr>
          <a:xfrm>
            <a:off x="676802" y="4504666"/>
            <a:ext cx="1095104" cy="839972"/>
          </a:xfrm>
          <a:prstGeom prst="roundRect">
            <a:avLst/>
          </a:prstGeom>
          <a:solidFill>
            <a:srgbClr val="F19D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ndParaRPr>
          </a:p>
        </p:txBody>
      </p:sp>
      <p:sp>
        <p:nvSpPr>
          <p:cNvPr id="54" name="Rounded Rectangle 183">
            <a:extLst>
              <a:ext uri="{FF2B5EF4-FFF2-40B4-BE49-F238E27FC236}">
                <a16:creationId xmlns:a16="http://schemas.microsoft.com/office/drawing/2014/main" id="{CEB1A823-F2A3-FC23-9B55-0E73E2A40240}"/>
              </a:ext>
            </a:extLst>
          </p:cNvPr>
          <p:cNvSpPr/>
          <p:nvPr/>
        </p:nvSpPr>
        <p:spPr>
          <a:xfrm>
            <a:off x="6443296" y="4504666"/>
            <a:ext cx="1095104" cy="839972"/>
          </a:xfrm>
          <a:prstGeom prst="roundRect">
            <a:avLst/>
          </a:prstGeom>
          <a:solidFill>
            <a:srgbClr val="25BCD7"/>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ndParaRPr>
          </a:p>
        </p:txBody>
      </p:sp>
      <p:grpSp>
        <p:nvGrpSpPr>
          <p:cNvPr id="55" name="Graphic 4">
            <a:extLst>
              <a:ext uri="{FF2B5EF4-FFF2-40B4-BE49-F238E27FC236}">
                <a16:creationId xmlns:a16="http://schemas.microsoft.com/office/drawing/2014/main" id="{849E019C-40D3-94F5-51B8-1DC66798FC2B}"/>
              </a:ext>
            </a:extLst>
          </p:cNvPr>
          <p:cNvGrpSpPr>
            <a:grpSpLocks noChangeAspect="1"/>
          </p:cNvGrpSpPr>
          <p:nvPr/>
        </p:nvGrpSpPr>
        <p:grpSpPr>
          <a:xfrm>
            <a:off x="6658891" y="2568623"/>
            <a:ext cx="655087" cy="570359"/>
            <a:chOff x="519225" y="1612970"/>
            <a:chExt cx="269290" cy="266401"/>
          </a:xfrm>
          <a:solidFill>
            <a:schemeClr val="bg1"/>
          </a:solidFill>
        </p:grpSpPr>
        <p:sp>
          <p:nvSpPr>
            <p:cNvPr id="81" name="Freeform 185">
              <a:extLst>
                <a:ext uri="{FF2B5EF4-FFF2-40B4-BE49-F238E27FC236}">
                  <a16:creationId xmlns:a16="http://schemas.microsoft.com/office/drawing/2014/main" id="{9B411CAB-1698-1F82-D0A7-9FD4CE360C55}"/>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82" name="Freeform 186">
              <a:extLst>
                <a:ext uri="{FF2B5EF4-FFF2-40B4-BE49-F238E27FC236}">
                  <a16:creationId xmlns:a16="http://schemas.microsoft.com/office/drawing/2014/main" id="{4381496D-D730-75BE-0ACC-D8D757BB9FA8}"/>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83" name="Freeform 187">
              <a:extLst>
                <a:ext uri="{FF2B5EF4-FFF2-40B4-BE49-F238E27FC236}">
                  <a16:creationId xmlns:a16="http://schemas.microsoft.com/office/drawing/2014/main" id="{528B59C8-3A57-A5D5-0696-11B8CC6A28BE}"/>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84" name="Freeform 188">
              <a:extLst>
                <a:ext uri="{FF2B5EF4-FFF2-40B4-BE49-F238E27FC236}">
                  <a16:creationId xmlns:a16="http://schemas.microsoft.com/office/drawing/2014/main" id="{EB546502-AFF8-ED7A-692D-632701E1C70E}"/>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85" name="Freeform 189">
              <a:extLst>
                <a:ext uri="{FF2B5EF4-FFF2-40B4-BE49-F238E27FC236}">
                  <a16:creationId xmlns:a16="http://schemas.microsoft.com/office/drawing/2014/main" id="{A397C550-6C68-81F4-E0FD-6D3C78A04B2E}"/>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86" name="Freeform 190">
              <a:extLst>
                <a:ext uri="{FF2B5EF4-FFF2-40B4-BE49-F238E27FC236}">
                  <a16:creationId xmlns:a16="http://schemas.microsoft.com/office/drawing/2014/main" id="{8DEC70DC-E4E7-B371-8DB9-1AD3ADD159A8}"/>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87" name="Freeform 191">
              <a:extLst>
                <a:ext uri="{FF2B5EF4-FFF2-40B4-BE49-F238E27FC236}">
                  <a16:creationId xmlns:a16="http://schemas.microsoft.com/office/drawing/2014/main" id="{ED9CA582-2CA0-DD60-7C2E-E2F6D54562A0}"/>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88" name="Freeform 192">
              <a:extLst>
                <a:ext uri="{FF2B5EF4-FFF2-40B4-BE49-F238E27FC236}">
                  <a16:creationId xmlns:a16="http://schemas.microsoft.com/office/drawing/2014/main" id="{78E428FC-098B-739A-74D2-5BC426B4255E}"/>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89" name="Freeform 193">
              <a:extLst>
                <a:ext uri="{FF2B5EF4-FFF2-40B4-BE49-F238E27FC236}">
                  <a16:creationId xmlns:a16="http://schemas.microsoft.com/office/drawing/2014/main" id="{6B9E91B8-D22A-588F-D679-8171FD37A135}"/>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90" name="Freeform 194">
              <a:extLst>
                <a:ext uri="{FF2B5EF4-FFF2-40B4-BE49-F238E27FC236}">
                  <a16:creationId xmlns:a16="http://schemas.microsoft.com/office/drawing/2014/main" id="{97A2DF60-27D7-FD6D-D626-DF4B2CEDC6F1}"/>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91" name="Freeform 195">
              <a:extLst>
                <a:ext uri="{FF2B5EF4-FFF2-40B4-BE49-F238E27FC236}">
                  <a16:creationId xmlns:a16="http://schemas.microsoft.com/office/drawing/2014/main" id="{034B164B-F5B5-B356-C112-51C283F66D06}"/>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92" name="Freeform 196">
              <a:extLst>
                <a:ext uri="{FF2B5EF4-FFF2-40B4-BE49-F238E27FC236}">
                  <a16:creationId xmlns:a16="http://schemas.microsoft.com/office/drawing/2014/main" id="{D6F2C876-89B3-8952-E336-34307221D359}"/>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93" name="Freeform 197">
              <a:extLst>
                <a:ext uri="{FF2B5EF4-FFF2-40B4-BE49-F238E27FC236}">
                  <a16:creationId xmlns:a16="http://schemas.microsoft.com/office/drawing/2014/main" id="{EC58B3F0-45C6-4B45-F1CC-D82F8E9426AF}"/>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94" name="Freeform 198">
              <a:extLst>
                <a:ext uri="{FF2B5EF4-FFF2-40B4-BE49-F238E27FC236}">
                  <a16:creationId xmlns:a16="http://schemas.microsoft.com/office/drawing/2014/main" id="{137B5578-B13D-FCE7-F54B-D6AEF6A58B41}"/>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95" name="Freeform 199">
              <a:extLst>
                <a:ext uri="{FF2B5EF4-FFF2-40B4-BE49-F238E27FC236}">
                  <a16:creationId xmlns:a16="http://schemas.microsoft.com/office/drawing/2014/main" id="{1506862A-D947-5225-6D21-6358A0A64B84}"/>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96" name="Freeform 200">
              <a:extLst>
                <a:ext uri="{FF2B5EF4-FFF2-40B4-BE49-F238E27FC236}">
                  <a16:creationId xmlns:a16="http://schemas.microsoft.com/office/drawing/2014/main" id="{FF74A64C-5878-2878-0CA2-F9B65EDEE646}"/>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a:latin typeface="Roboto" panose="02000000000000000000" pitchFamily="2" charset="0"/>
              </a:endParaRPr>
            </a:p>
          </p:txBody>
        </p:sp>
        <p:sp>
          <p:nvSpPr>
            <p:cNvPr id="97" name="Freeform 201">
              <a:extLst>
                <a:ext uri="{FF2B5EF4-FFF2-40B4-BE49-F238E27FC236}">
                  <a16:creationId xmlns:a16="http://schemas.microsoft.com/office/drawing/2014/main" id="{3B07AAA4-6F9F-CB20-687C-0A32377FB9A3}"/>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endParaRPr lang="en-US">
                <a:latin typeface="Roboto" panose="02000000000000000000" pitchFamily="2" charset="0"/>
              </a:endParaRPr>
            </a:p>
          </p:txBody>
        </p:sp>
      </p:grpSp>
      <p:grpSp>
        <p:nvGrpSpPr>
          <p:cNvPr id="56" name="Group 55">
            <a:extLst>
              <a:ext uri="{FF2B5EF4-FFF2-40B4-BE49-F238E27FC236}">
                <a16:creationId xmlns:a16="http://schemas.microsoft.com/office/drawing/2014/main" id="{6E255D81-8BC3-14FB-D130-C88DA388E275}"/>
              </a:ext>
            </a:extLst>
          </p:cNvPr>
          <p:cNvGrpSpPr>
            <a:grpSpLocks noChangeAspect="1"/>
          </p:cNvGrpSpPr>
          <p:nvPr/>
        </p:nvGrpSpPr>
        <p:grpSpPr>
          <a:xfrm>
            <a:off x="893667" y="4629578"/>
            <a:ext cx="661423" cy="585218"/>
            <a:chOff x="5803851" y="3133725"/>
            <a:chExt cx="587424" cy="590550"/>
          </a:xfrm>
          <a:solidFill>
            <a:schemeClr val="bg1"/>
          </a:solidFill>
        </p:grpSpPr>
        <p:sp>
          <p:nvSpPr>
            <p:cNvPr id="63" name="Freeform 203">
              <a:extLst>
                <a:ext uri="{FF2B5EF4-FFF2-40B4-BE49-F238E27FC236}">
                  <a16:creationId xmlns:a16="http://schemas.microsoft.com/office/drawing/2014/main" id="{B6536ABA-E72C-509C-9371-FCE5FDD508D5}"/>
                </a:ext>
              </a:extLst>
            </p:cNvPr>
            <p:cNvSpPr/>
            <p:nvPr/>
          </p:nvSpPr>
          <p:spPr>
            <a:xfrm>
              <a:off x="5957887" y="3248025"/>
              <a:ext cx="66675" cy="66675"/>
            </a:xfrm>
            <a:custGeom>
              <a:avLst/>
              <a:gdLst>
                <a:gd name="connsiteX0" fmla="*/ 66675 w 66675"/>
                <a:gd name="connsiteY0" fmla="*/ 33338 h 66675"/>
                <a:gd name="connsiteX1" fmla="*/ 33338 w 66675"/>
                <a:gd name="connsiteY1" fmla="*/ 66675 h 66675"/>
                <a:gd name="connsiteX2" fmla="*/ 0 w 66675"/>
                <a:gd name="connsiteY2" fmla="*/ 33338 h 66675"/>
                <a:gd name="connsiteX3" fmla="*/ 33338 w 66675"/>
                <a:gd name="connsiteY3" fmla="*/ 0 h 66675"/>
                <a:gd name="connsiteX4" fmla="*/ 66675 w 66675"/>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66675" y="33338"/>
                  </a:moveTo>
                  <a:cubicBezTo>
                    <a:pt x="66675" y="51749"/>
                    <a:pt x="51749" y="66675"/>
                    <a:pt x="33338" y="66675"/>
                  </a:cubicBezTo>
                  <a:cubicBezTo>
                    <a:pt x="14926" y="66675"/>
                    <a:pt x="0" y="51749"/>
                    <a:pt x="0" y="33338"/>
                  </a:cubicBezTo>
                  <a:cubicBezTo>
                    <a:pt x="0" y="14926"/>
                    <a:pt x="14926" y="0"/>
                    <a:pt x="33338" y="0"/>
                  </a:cubicBezTo>
                  <a:cubicBezTo>
                    <a:pt x="51749" y="0"/>
                    <a:pt x="66675" y="14926"/>
                    <a:pt x="66675" y="33338"/>
                  </a:cubicBez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64" name="Freeform 204">
              <a:extLst>
                <a:ext uri="{FF2B5EF4-FFF2-40B4-BE49-F238E27FC236}">
                  <a16:creationId xmlns:a16="http://schemas.microsoft.com/office/drawing/2014/main" id="{25E6BAD2-8F54-E009-CE78-C6878B48A172}"/>
                </a:ext>
              </a:extLst>
            </p:cNvPr>
            <p:cNvSpPr/>
            <p:nvPr/>
          </p:nvSpPr>
          <p:spPr>
            <a:xfrm>
              <a:off x="6067425" y="3648075"/>
              <a:ext cx="66675" cy="76200"/>
            </a:xfrm>
            <a:custGeom>
              <a:avLst/>
              <a:gdLst>
                <a:gd name="connsiteX0" fmla="*/ 0 w 66675"/>
                <a:gd name="connsiteY0" fmla="*/ 0 h 76200"/>
                <a:gd name="connsiteX1" fmla="*/ 66675 w 66675"/>
                <a:gd name="connsiteY1" fmla="*/ 0 h 76200"/>
                <a:gd name="connsiteX2" fmla="*/ 66675 w 66675"/>
                <a:gd name="connsiteY2" fmla="*/ 76200 h 76200"/>
                <a:gd name="connsiteX3" fmla="*/ 0 w 66675"/>
                <a:gd name="connsiteY3" fmla="*/ 76200 h 76200"/>
              </a:gdLst>
              <a:ahLst/>
              <a:cxnLst>
                <a:cxn ang="0">
                  <a:pos x="connsiteX0" y="connsiteY0"/>
                </a:cxn>
                <a:cxn ang="0">
                  <a:pos x="connsiteX1" y="connsiteY1"/>
                </a:cxn>
                <a:cxn ang="0">
                  <a:pos x="connsiteX2" y="connsiteY2"/>
                </a:cxn>
                <a:cxn ang="0">
                  <a:pos x="connsiteX3" y="connsiteY3"/>
                </a:cxn>
              </a:cxnLst>
              <a:rect l="l" t="t" r="r" b="b"/>
              <a:pathLst>
                <a:path w="66675" h="76200">
                  <a:moveTo>
                    <a:pt x="0" y="0"/>
                  </a:moveTo>
                  <a:lnTo>
                    <a:pt x="66675" y="0"/>
                  </a:lnTo>
                  <a:lnTo>
                    <a:pt x="66675" y="76200"/>
                  </a:lnTo>
                  <a:lnTo>
                    <a:pt x="0" y="7620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65" name="Freeform 205">
              <a:extLst>
                <a:ext uri="{FF2B5EF4-FFF2-40B4-BE49-F238E27FC236}">
                  <a16:creationId xmlns:a16="http://schemas.microsoft.com/office/drawing/2014/main" id="{F5F235AC-7D71-69ED-FE8A-ACB565C0306C}"/>
                </a:ext>
              </a:extLst>
            </p:cNvPr>
            <p:cNvSpPr/>
            <p:nvPr/>
          </p:nvSpPr>
          <p:spPr>
            <a:xfrm>
              <a:off x="6181725" y="3562350"/>
              <a:ext cx="66675" cy="161925"/>
            </a:xfrm>
            <a:custGeom>
              <a:avLst/>
              <a:gdLst>
                <a:gd name="connsiteX0" fmla="*/ 0 w 66675"/>
                <a:gd name="connsiteY0" fmla="*/ 0 h 161925"/>
                <a:gd name="connsiteX1" fmla="*/ 66675 w 66675"/>
                <a:gd name="connsiteY1" fmla="*/ 0 h 161925"/>
                <a:gd name="connsiteX2" fmla="*/ 66675 w 66675"/>
                <a:gd name="connsiteY2" fmla="*/ 161925 h 161925"/>
                <a:gd name="connsiteX3" fmla="*/ 0 w 66675"/>
                <a:gd name="connsiteY3" fmla="*/ 161925 h 161925"/>
              </a:gdLst>
              <a:ahLst/>
              <a:cxnLst>
                <a:cxn ang="0">
                  <a:pos x="connsiteX0" y="connsiteY0"/>
                </a:cxn>
                <a:cxn ang="0">
                  <a:pos x="connsiteX1" y="connsiteY1"/>
                </a:cxn>
                <a:cxn ang="0">
                  <a:pos x="connsiteX2" y="connsiteY2"/>
                </a:cxn>
                <a:cxn ang="0">
                  <a:pos x="connsiteX3" y="connsiteY3"/>
                </a:cxn>
              </a:cxnLst>
              <a:rect l="l" t="t" r="r" b="b"/>
              <a:pathLst>
                <a:path w="66675" h="161925">
                  <a:moveTo>
                    <a:pt x="0" y="0"/>
                  </a:moveTo>
                  <a:lnTo>
                    <a:pt x="66675" y="0"/>
                  </a:lnTo>
                  <a:lnTo>
                    <a:pt x="66675" y="161925"/>
                  </a:lnTo>
                  <a:lnTo>
                    <a:pt x="0" y="161925"/>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66" name="Freeform 206">
              <a:extLst>
                <a:ext uri="{FF2B5EF4-FFF2-40B4-BE49-F238E27FC236}">
                  <a16:creationId xmlns:a16="http://schemas.microsoft.com/office/drawing/2014/main" id="{CF230459-2FE4-0DED-9F12-5B93B2CCC892}"/>
                </a:ext>
              </a:extLst>
            </p:cNvPr>
            <p:cNvSpPr/>
            <p:nvPr/>
          </p:nvSpPr>
          <p:spPr>
            <a:xfrm>
              <a:off x="6267450" y="3409950"/>
              <a:ext cx="123825" cy="314325"/>
            </a:xfrm>
            <a:custGeom>
              <a:avLst/>
              <a:gdLst>
                <a:gd name="connsiteX0" fmla="*/ 0 w 123825"/>
                <a:gd name="connsiteY0" fmla="*/ 76200 h 314325"/>
                <a:gd name="connsiteX1" fmla="*/ 28575 w 123825"/>
                <a:gd name="connsiteY1" fmla="*/ 76200 h 314325"/>
                <a:gd name="connsiteX2" fmla="*/ 28575 w 123825"/>
                <a:gd name="connsiteY2" fmla="*/ 314325 h 314325"/>
                <a:gd name="connsiteX3" fmla="*/ 95250 w 123825"/>
                <a:gd name="connsiteY3" fmla="*/ 314325 h 314325"/>
                <a:gd name="connsiteX4" fmla="*/ 95250 w 123825"/>
                <a:gd name="connsiteY4" fmla="*/ 76200 h 314325"/>
                <a:gd name="connsiteX5" fmla="*/ 123825 w 123825"/>
                <a:gd name="connsiteY5" fmla="*/ 76200 h 314325"/>
                <a:gd name="connsiteX6" fmla="*/ 61913 w 123825"/>
                <a:gd name="connsiteY6" fmla="*/ 0 h 314325"/>
                <a:gd name="connsiteX7" fmla="*/ 0 w 123825"/>
                <a:gd name="connsiteY7" fmla="*/ 7620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825" h="314325">
                  <a:moveTo>
                    <a:pt x="0" y="76200"/>
                  </a:moveTo>
                  <a:lnTo>
                    <a:pt x="28575" y="76200"/>
                  </a:lnTo>
                  <a:lnTo>
                    <a:pt x="28575" y="314325"/>
                  </a:lnTo>
                  <a:lnTo>
                    <a:pt x="95250" y="314325"/>
                  </a:lnTo>
                  <a:lnTo>
                    <a:pt x="95250" y="76200"/>
                  </a:lnTo>
                  <a:lnTo>
                    <a:pt x="123825" y="76200"/>
                  </a:lnTo>
                  <a:lnTo>
                    <a:pt x="61913" y="0"/>
                  </a:lnTo>
                  <a:lnTo>
                    <a:pt x="0" y="7620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67" name="Freeform 207">
              <a:extLst>
                <a:ext uri="{FF2B5EF4-FFF2-40B4-BE49-F238E27FC236}">
                  <a16:creationId xmlns:a16="http://schemas.microsoft.com/office/drawing/2014/main" id="{5043B812-BDE6-480D-D13D-B60BA671924C}"/>
                </a:ext>
              </a:extLst>
            </p:cNvPr>
            <p:cNvSpPr/>
            <p:nvPr/>
          </p:nvSpPr>
          <p:spPr>
            <a:xfrm>
              <a:off x="6219825" y="3219450"/>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68" name="Freeform 208">
              <a:extLst>
                <a:ext uri="{FF2B5EF4-FFF2-40B4-BE49-F238E27FC236}">
                  <a16:creationId xmlns:a16="http://schemas.microsoft.com/office/drawing/2014/main" id="{C42B8531-5F73-94A8-2DA0-AA2E54E67942}"/>
                </a:ext>
              </a:extLst>
            </p:cNvPr>
            <p:cNvSpPr/>
            <p:nvPr/>
          </p:nvSpPr>
          <p:spPr>
            <a:xfrm>
              <a:off x="6257925" y="3219450"/>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69" name="Freeform 209">
              <a:extLst>
                <a:ext uri="{FF2B5EF4-FFF2-40B4-BE49-F238E27FC236}">
                  <a16:creationId xmlns:a16="http://schemas.microsoft.com/office/drawing/2014/main" id="{29AB5B1A-7809-6893-DCEA-53649165724D}"/>
                </a:ext>
              </a:extLst>
            </p:cNvPr>
            <p:cNvSpPr/>
            <p:nvPr/>
          </p:nvSpPr>
          <p:spPr>
            <a:xfrm>
              <a:off x="6296025" y="3219450"/>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70" name="Freeform 210">
              <a:extLst>
                <a:ext uri="{FF2B5EF4-FFF2-40B4-BE49-F238E27FC236}">
                  <a16:creationId xmlns:a16="http://schemas.microsoft.com/office/drawing/2014/main" id="{0724D6F5-1E19-EF50-BF4C-32B336087A86}"/>
                </a:ext>
              </a:extLst>
            </p:cNvPr>
            <p:cNvSpPr/>
            <p:nvPr/>
          </p:nvSpPr>
          <p:spPr>
            <a:xfrm>
              <a:off x="6296025" y="3257550"/>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71" name="Freeform 211">
              <a:extLst>
                <a:ext uri="{FF2B5EF4-FFF2-40B4-BE49-F238E27FC236}">
                  <a16:creationId xmlns:a16="http://schemas.microsoft.com/office/drawing/2014/main" id="{0061F0A0-1AA8-4A92-7770-C5DD51780510}"/>
                </a:ext>
              </a:extLst>
            </p:cNvPr>
            <p:cNvSpPr/>
            <p:nvPr/>
          </p:nvSpPr>
          <p:spPr>
            <a:xfrm>
              <a:off x="6296025" y="3295650"/>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72" name="Freeform 212">
              <a:extLst>
                <a:ext uri="{FF2B5EF4-FFF2-40B4-BE49-F238E27FC236}">
                  <a16:creationId xmlns:a16="http://schemas.microsoft.com/office/drawing/2014/main" id="{96851205-D42A-F51F-BCE5-13C0057ABD88}"/>
                </a:ext>
              </a:extLst>
            </p:cNvPr>
            <p:cNvSpPr/>
            <p:nvPr/>
          </p:nvSpPr>
          <p:spPr>
            <a:xfrm>
              <a:off x="6296025" y="3333750"/>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73" name="Freeform 213">
              <a:extLst>
                <a:ext uri="{FF2B5EF4-FFF2-40B4-BE49-F238E27FC236}">
                  <a16:creationId xmlns:a16="http://schemas.microsoft.com/office/drawing/2014/main" id="{4D3232D8-42E8-79A7-0A6D-DB2CF7BC5C4C}"/>
                </a:ext>
              </a:extLst>
            </p:cNvPr>
            <p:cNvSpPr/>
            <p:nvPr/>
          </p:nvSpPr>
          <p:spPr>
            <a:xfrm>
              <a:off x="5991225" y="3629025"/>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74" name="Freeform 214">
              <a:extLst>
                <a:ext uri="{FF2B5EF4-FFF2-40B4-BE49-F238E27FC236}">
                  <a16:creationId xmlns:a16="http://schemas.microsoft.com/office/drawing/2014/main" id="{9869F490-9C90-BB61-6B3D-655AD13B9800}"/>
                </a:ext>
              </a:extLst>
            </p:cNvPr>
            <p:cNvSpPr/>
            <p:nvPr/>
          </p:nvSpPr>
          <p:spPr>
            <a:xfrm>
              <a:off x="5953125" y="3629025"/>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75" name="Freeform 215">
              <a:extLst>
                <a:ext uri="{FF2B5EF4-FFF2-40B4-BE49-F238E27FC236}">
                  <a16:creationId xmlns:a16="http://schemas.microsoft.com/office/drawing/2014/main" id="{E942AED2-53B0-57D3-EB31-FC0F88C9523C}"/>
                </a:ext>
              </a:extLst>
            </p:cNvPr>
            <p:cNvSpPr/>
            <p:nvPr/>
          </p:nvSpPr>
          <p:spPr>
            <a:xfrm>
              <a:off x="5915025" y="3629025"/>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76" name="Freeform 216">
              <a:extLst>
                <a:ext uri="{FF2B5EF4-FFF2-40B4-BE49-F238E27FC236}">
                  <a16:creationId xmlns:a16="http://schemas.microsoft.com/office/drawing/2014/main" id="{4DF1A043-B13D-B972-8085-F6B908F3C6AF}"/>
                </a:ext>
              </a:extLst>
            </p:cNvPr>
            <p:cNvSpPr/>
            <p:nvPr/>
          </p:nvSpPr>
          <p:spPr>
            <a:xfrm>
              <a:off x="5876925" y="3629025"/>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77" name="Freeform 217">
              <a:extLst>
                <a:ext uri="{FF2B5EF4-FFF2-40B4-BE49-F238E27FC236}">
                  <a16:creationId xmlns:a16="http://schemas.microsoft.com/office/drawing/2014/main" id="{00A1BDDF-EB1B-9AC4-0B61-4469D1BA63C9}"/>
                </a:ext>
              </a:extLst>
            </p:cNvPr>
            <p:cNvSpPr/>
            <p:nvPr/>
          </p:nvSpPr>
          <p:spPr>
            <a:xfrm>
              <a:off x="5876925" y="3590925"/>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78" name="Freeform 218">
              <a:extLst>
                <a:ext uri="{FF2B5EF4-FFF2-40B4-BE49-F238E27FC236}">
                  <a16:creationId xmlns:a16="http://schemas.microsoft.com/office/drawing/2014/main" id="{077E3680-CE8C-8B3B-5388-A05C52FC2E21}"/>
                </a:ext>
              </a:extLst>
            </p:cNvPr>
            <p:cNvSpPr/>
            <p:nvPr/>
          </p:nvSpPr>
          <p:spPr>
            <a:xfrm>
              <a:off x="5876925" y="3552825"/>
              <a:ext cx="19050" cy="19050"/>
            </a:xfrm>
            <a:custGeom>
              <a:avLst/>
              <a:gdLst>
                <a:gd name="connsiteX0" fmla="*/ 0 w 19050"/>
                <a:gd name="connsiteY0" fmla="*/ 0 h 19050"/>
                <a:gd name="connsiteX1" fmla="*/ 19050 w 19050"/>
                <a:gd name="connsiteY1" fmla="*/ 0 h 19050"/>
                <a:gd name="connsiteX2" fmla="*/ 19050 w 19050"/>
                <a:gd name="connsiteY2" fmla="*/ 19050 h 19050"/>
                <a:gd name="connsiteX3" fmla="*/ 0 w 190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19050" y="0"/>
                  </a:lnTo>
                  <a:lnTo>
                    <a:pt x="19050" y="19050"/>
                  </a:lnTo>
                  <a:lnTo>
                    <a:pt x="0" y="19050"/>
                  </a:ln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79" name="Freeform 219">
              <a:extLst>
                <a:ext uri="{FF2B5EF4-FFF2-40B4-BE49-F238E27FC236}">
                  <a16:creationId xmlns:a16="http://schemas.microsoft.com/office/drawing/2014/main" id="{0C27AFFC-14A9-72B1-1010-BA9E27F40D08}"/>
                </a:ext>
              </a:extLst>
            </p:cNvPr>
            <p:cNvSpPr/>
            <p:nvPr/>
          </p:nvSpPr>
          <p:spPr>
            <a:xfrm>
              <a:off x="5803851" y="3133725"/>
              <a:ext cx="374745" cy="381000"/>
            </a:xfrm>
            <a:custGeom>
              <a:avLst/>
              <a:gdLst>
                <a:gd name="connsiteX0" fmla="*/ 161970 w 374745"/>
                <a:gd name="connsiteY0" fmla="*/ 358969 h 381000"/>
                <a:gd name="connsiteX1" fmla="*/ 161970 w 374745"/>
                <a:gd name="connsiteY1" fmla="*/ 374647 h 381000"/>
                <a:gd name="connsiteX2" fmla="*/ 168323 w 374745"/>
                <a:gd name="connsiteY2" fmla="*/ 381000 h 381000"/>
                <a:gd name="connsiteX3" fmla="*/ 206423 w 374745"/>
                <a:gd name="connsiteY3" fmla="*/ 381000 h 381000"/>
                <a:gd name="connsiteX4" fmla="*/ 212776 w 374745"/>
                <a:gd name="connsiteY4" fmla="*/ 374647 h 381000"/>
                <a:gd name="connsiteX5" fmla="*/ 212776 w 374745"/>
                <a:gd name="connsiteY5" fmla="*/ 358969 h 381000"/>
                <a:gd name="connsiteX6" fmla="*/ 218015 w 374745"/>
                <a:gd name="connsiteY6" fmla="*/ 352749 h 381000"/>
                <a:gd name="connsiteX7" fmla="*/ 257934 w 374745"/>
                <a:gd name="connsiteY7" fmla="*/ 339747 h 381000"/>
                <a:gd name="connsiteX8" fmla="*/ 265830 w 374745"/>
                <a:gd name="connsiteY8" fmla="*/ 341700 h 381000"/>
                <a:gd name="connsiteX9" fmla="*/ 275060 w 374745"/>
                <a:gd name="connsiteY9" fmla="*/ 354406 h 381000"/>
                <a:gd name="connsiteX10" fmla="*/ 283938 w 374745"/>
                <a:gd name="connsiteY10" fmla="*/ 355816 h 381000"/>
                <a:gd name="connsiteX11" fmla="*/ 314760 w 374745"/>
                <a:gd name="connsiteY11" fmla="*/ 333423 h 381000"/>
                <a:gd name="connsiteX12" fmla="*/ 316166 w 374745"/>
                <a:gd name="connsiteY12" fmla="*/ 324562 h 381000"/>
                <a:gd name="connsiteX13" fmla="*/ 316161 w 374745"/>
                <a:gd name="connsiteY13" fmla="*/ 324555 h 381000"/>
                <a:gd name="connsiteX14" fmla="*/ 306931 w 374745"/>
                <a:gd name="connsiteY14" fmla="*/ 311839 h 381000"/>
                <a:gd name="connsiteX15" fmla="*/ 307512 w 374745"/>
                <a:gd name="connsiteY15" fmla="*/ 303733 h 381000"/>
                <a:gd name="connsiteX16" fmla="*/ 332182 w 374745"/>
                <a:gd name="connsiteY16" fmla="*/ 269767 h 381000"/>
                <a:gd name="connsiteX17" fmla="*/ 339716 w 374745"/>
                <a:gd name="connsiteY17" fmla="*/ 266700 h 381000"/>
                <a:gd name="connsiteX18" fmla="*/ 354661 w 374745"/>
                <a:gd name="connsiteY18" fmla="*/ 271548 h 381000"/>
                <a:gd name="connsiteX19" fmla="*/ 362658 w 374745"/>
                <a:gd name="connsiteY19" fmla="*/ 267483 h 381000"/>
                <a:gd name="connsiteX20" fmla="*/ 362662 w 374745"/>
                <a:gd name="connsiteY20" fmla="*/ 267472 h 381000"/>
                <a:gd name="connsiteX21" fmla="*/ 374435 w 374745"/>
                <a:gd name="connsiteY21" fmla="*/ 231277 h 381000"/>
                <a:gd name="connsiteX22" fmla="*/ 370358 w 374745"/>
                <a:gd name="connsiteY22" fmla="*/ 223276 h 381000"/>
                <a:gd name="connsiteX23" fmla="*/ 355442 w 374745"/>
                <a:gd name="connsiteY23" fmla="*/ 218427 h 381000"/>
                <a:gd name="connsiteX24" fmla="*/ 351127 w 374745"/>
                <a:gd name="connsiteY24" fmla="*/ 211512 h 381000"/>
                <a:gd name="connsiteX25" fmla="*/ 351127 w 374745"/>
                <a:gd name="connsiteY25" fmla="*/ 169545 h 381000"/>
                <a:gd name="connsiteX26" fmla="*/ 355442 w 374745"/>
                <a:gd name="connsiteY26" fmla="*/ 162630 h 381000"/>
                <a:gd name="connsiteX27" fmla="*/ 370358 w 374745"/>
                <a:gd name="connsiteY27" fmla="*/ 157782 h 381000"/>
                <a:gd name="connsiteX28" fmla="*/ 374435 w 374745"/>
                <a:gd name="connsiteY28" fmla="*/ 149781 h 381000"/>
                <a:gd name="connsiteX29" fmla="*/ 362662 w 374745"/>
                <a:gd name="connsiteY29" fmla="*/ 113586 h 381000"/>
                <a:gd name="connsiteX30" fmla="*/ 354672 w 374745"/>
                <a:gd name="connsiteY30" fmla="*/ 109505 h 381000"/>
                <a:gd name="connsiteX31" fmla="*/ 354661 w 374745"/>
                <a:gd name="connsiteY31" fmla="*/ 109509 h 381000"/>
                <a:gd name="connsiteX32" fmla="*/ 339716 w 374745"/>
                <a:gd name="connsiteY32" fmla="*/ 114300 h 381000"/>
                <a:gd name="connsiteX33" fmla="*/ 332182 w 374745"/>
                <a:gd name="connsiteY33" fmla="*/ 111242 h 381000"/>
                <a:gd name="connsiteX34" fmla="*/ 307512 w 374745"/>
                <a:gd name="connsiteY34" fmla="*/ 77276 h 381000"/>
                <a:gd name="connsiteX35" fmla="*/ 306931 w 374745"/>
                <a:gd name="connsiteY35" fmla="*/ 69171 h 381000"/>
                <a:gd name="connsiteX36" fmla="*/ 316161 w 374745"/>
                <a:gd name="connsiteY36" fmla="*/ 56455 h 381000"/>
                <a:gd name="connsiteX37" fmla="*/ 314760 w 374745"/>
                <a:gd name="connsiteY37" fmla="*/ 47625 h 381000"/>
                <a:gd name="connsiteX38" fmla="*/ 283938 w 374745"/>
                <a:gd name="connsiteY38" fmla="*/ 25184 h 381000"/>
                <a:gd name="connsiteX39" fmla="*/ 275060 w 374745"/>
                <a:gd name="connsiteY39" fmla="*/ 26594 h 381000"/>
                <a:gd name="connsiteX40" fmla="*/ 265830 w 374745"/>
                <a:gd name="connsiteY40" fmla="*/ 39300 h 381000"/>
                <a:gd name="connsiteX41" fmla="*/ 257934 w 374745"/>
                <a:gd name="connsiteY41" fmla="*/ 41205 h 381000"/>
                <a:gd name="connsiteX42" fmla="*/ 218015 w 374745"/>
                <a:gd name="connsiteY42" fmla="*/ 28204 h 381000"/>
                <a:gd name="connsiteX43" fmla="*/ 212776 w 374745"/>
                <a:gd name="connsiteY43" fmla="*/ 21993 h 381000"/>
                <a:gd name="connsiteX44" fmla="*/ 212776 w 374745"/>
                <a:gd name="connsiteY44" fmla="*/ 6353 h 381000"/>
                <a:gd name="connsiteX45" fmla="*/ 206423 w 374745"/>
                <a:gd name="connsiteY45" fmla="*/ 0 h 381000"/>
                <a:gd name="connsiteX46" fmla="*/ 168323 w 374745"/>
                <a:gd name="connsiteY46" fmla="*/ 0 h 381000"/>
                <a:gd name="connsiteX47" fmla="*/ 161970 w 374745"/>
                <a:gd name="connsiteY47" fmla="*/ 6353 h 381000"/>
                <a:gd name="connsiteX48" fmla="*/ 161970 w 374745"/>
                <a:gd name="connsiteY48" fmla="*/ 22031 h 381000"/>
                <a:gd name="connsiteX49" fmla="*/ 156731 w 374745"/>
                <a:gd name="connsiteY49" fmla="*/ 28242 h 381000"/>
                <a:gd name="connsiteX50" fmla="*/ 116812 w 374745"/>
                <a:gd name="connsiteY50" fmla="*/ 41243 h 381000"/>
                <a:gd name="connsiteX51" fmla="*/ 108916 w 374745"/>
                <a:gd name="connsiteY51" fmla="*/ 39338 h 381000"/>
                <a:gd name="connsiteX52" fmla="*/ 99686 w 374745"/>
                <a:gd name="connsiteY52" fmla="*/ 26632 h 381000"/>
                <a:gd name="connsiteX53" fmla="*/ 90809 w 374745"/>
                <a:gd name="connsiteY53" fmla="*/ 25222 h 381000"/>
                <a:gd name="connsiteX54" fmla="*/ 59986 w 374745"/>
                <a:gd name="connsiteY54" fmla="*/ 47625 h 381000"/>
                <a:gd name="connsiteX55" fmla="*/ 58580 w 374745"/>
                <a:gd name="connsiteY55" fmla="*/ 56486 h 381000"/>
                <a:gd name="connsiteX56" fmla="*/ 58586 w 374745"/>
                <a:gd name="connsiteY56" fmla="*/ 56493 h 381000"/>
                <a:gd name="connsiteX57" fmla="*/ 67815 w 374745"/>
                <a:gd name="connsiteY57" fmla="*/ 69209 h 381000"/>
                <a:gd name="connsiteX58" fmla="*/ 67234 w 374745"/>
                <a:gd name="connsiteY58" fmla="*/ 77314 h 381000"/>
                <a:gd name="connsiteX59" fmla="*/ 42593 w 374745"/>
                <a:gd name="connsiteY59" fmla="*/ 111233 h 381000"/>
                <a:gd name="connsiteX60" fmla="*/ 35030 w 374745"/>
                <a:gd name="connsiteY60" fmla="*/ 114300 h 381000"/>
                <a:gd name="connsiteX61" fmla="*/ 20085 w 374745"/>
                <a:gd name="connsiteY61" fmla="*/ 109442 h 381000"/>
                <a:gd name="connsiteX62" fmla="*/ 12088 w 374745"/>
                <a:gd name="connsiteY62" fmla="*/ 113508 h 381000"/>
                <a:gd name="connsiteX63" fmla="*/ 12084 w 374745"/>
                <a:gd name="connsiteY63" fmla="*/ 113519 h 381000"/>
                <a:gd name="connsiteX64" fmla="*/ 312 w 374745"/>
                <a:gd name="connsiteY64" fmla="*/ 149714 h 381000"/>
                <a:gd name="connsiteX65" fmla="*/ 4388 w 374745"/>
                <a:gd name="connsiteY65" fmla="*/ 157715 h 381000"/>
                <a:gd name="connsiteX66" fmla="*/ 19304 w 374745"/>
                <a:gd name="connsiteY66" fmla="*/ 162563 h 381000"/>
                <a:gd name="connsiteX67" fmla="*/ 23619 w 374745"/>
                <a:gd name="connsiteY67" fmla="*/ 169478 h 381000"/>
                <a:gd name="connsiteX68" fmla="*/ 23619 w 374745"/>
                <a:gd name="connsiteY68" fmla="*/ 211445 h 381000"/>
                <a:gd name="connsiteX69" fmla="*/ 19304 w 374745"/>
                <a:gd name="connsiteY69" fmla="*/ 218361 h 381000"/>
                <a:gd name="connsiteX70" fmla="*/ 4388 w 374745"/>
                <a:gd name="connsiteY70" fmla="*/ 223209 h 381000"/>
                <a:gd name="connsiteX71" fmla="*/ 312 w 374745"/>
                <a:gd name="connsiteY71" fmla="*/ 231210 h 381000"/>
                <a:gd name="connsiteX72" fmla="*/ 12084 w 374745"/>
                <a:gd name="connsiteY72" fmla="*/ 267405 h 381000"/>
                <a:gd name="connsiteX73" fmla="*/ 20074 w 374745"/>
                <a:gd name="connsiteY73" fmla="*/ 271485 h 381000"/>
                <a:gd name="connsiteX74" fmla="*/ 20085 w 374745"/>
                <a:gd name="connsiteY74" fmla="*/ 271482 h 381000"/>
                <a:gd name="connsiteX75" fmla="*/ 35030 w 374745"/>
                <a:gd name="connsiteY75" fmla="*/ 266700 h 381000"/>
                <a:gd name="connsiteX76" fmla="*/ 42564 w 374745"/>
                <a:gd name="connsiteY76" fmla="*/ 269758 h 381000"/>
                <a:gd name="connsiteX77" fmla="*/ 67234 w 374745"/>
                <a:gd name="connsiteY77" fmla="*/ 303724 h 381000"/>
                <a:gd name="connsiteX78" fmla="*/ 67815 w 374745"/>
                <a:gd name="connsiteY78" fmla="*/ 311829 h 381000"/>
                <a:gd name="connsiteX79" fmla="*/ 58586 w 374745"/>
                <a:gd name="connsiteY79" fmla="*/ 324545 h 381000"/>
                <a:gd name="connsiteX80" fmla="*/ 59978 w 374745"/>
                <a:gd name="connsiteY80" fmla="*/ 333407 h 381000"/>
                <a:gd name="connsiteX81" fmla="*/ 59986 w 374745"/>
                <a:gd name="connsiteY81" fmla="*/ 333413 h 381000"/>
                <a:gd name="connsiteX82" fmla="*/ 90809 w 374745"/>
                <a:gd name="connsiteY82" fmla="*/ 355806 h 381000"/>
                <a:gd name="connsiteX83" fmla="*/ 99686 w 374745"/>
                <a:gd name="connsiteY83" fmla="*/ 354397 h 381000"/>
                <a:gd name="connsiteX84" fmla="*/ 108916 w 374745"/>
                <a:gd name="connsiteY84" fmla="*/ 341690 h 381000"/>
                <a:gd name="connsiteX85" fmla="*/ 116812 w 374745"/>
                <a:gd name="connsiteY85" fmla="*/ 339738 h 381000"/>
                <a:gd name="connsiteX86" fmla="*/ 156731 w 374745"/>
                <a:gd name="connsiteY86" fmla="*/ 352739 h 381000"/>
                <a:gd name="connsiteX87" fmla="*/ 161970 w 374745"/>
                <a:gd name="connsiteY87" fmla="*/ 358969 h 381000"/>
                <a:gd name="connsiteX88" fmla="*/ 68311 w 374745"/>
                <a:gd name="connsiteY88" fmla="*/ 190500 h 381000"/>
                <a:gd name="connsiteX89" fmla="*/ 187373 w 374745"/>
                <a:gd name="connsiteY89" fmla="*/ 71438 h 381000"/>
                <a:gd name="connsiteX90" fmla="*/ 306436 w 374745"/>
                <a:gd name="connsiteY90" fmla="*/ 190500 h 381000"/>
                <a:gd name="connsiteX91" fmla="*/ 187373 w 374745"/>
                <a:gd name="connsiteY91" fmla="*/ 309563 h 381000"/>
                <a:gd name="connsiteX92" fmla="*/ 68311 w 374745"/>
                <a:gd name="connsiteY92" fmla="*/ 1905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74745" h="381000">
                  <a:moveTo>
                    <a:pt x="161970" y="358969"/>
                  </a:moveTo>
                  <a:lnTo>
                    <a:pt x="161970" y="374647"/>
                  </a:lnTo>
                  <a:cubicBezTo>
                    <a:pt x="161970" y="378156"/>
                    <a:pt x="164814" y="381000"/>
                    <a:pt x="168323" y="381000"/>
                  </a:cubicBezTo>
                  <a:lnTo>
                    <a:pt x="206423" y="381000"/>
                  </a:lnTo>
                  <a:cubicBezTo>
                    <a:pt x="209932" y="381000"/>
                    <a:pt x="212776" y="378156"/>
                    <a:pt x="212776" y="374647"/>
                  </a:cubicBezTo>
                  <a:lnTo>
                    <a:pt x="212776" y="358969"/>
                  </a:lnTo>
                  <a:cubicBezTo>
                    <a:pt x="212793" y="355903"/>
                    <a:pt x="214997" y="353287"/>
                    <a:pt x="218015" y="352749"/>
                  </a:cubicBezTo>
                  <a:cubicBezTo>
                    <a:pt x="231825" y="350151"/>
                    <a:pt x="245243" y="345781"/>
                    <a:pt x="257934" y="339747"/>
                  </a:cubicBezTo>
                  <a:cubicBezTo>
                    <a:pt x="260693" y="338407"/>
                    <a:pt x="264015" y="339228"/>
                    <a:pt x="265830" y="341700"/>
                  </a:cubicBezTo>
                  <a:lnTo>
                    <a:pt x="275060" y="354406"/>
                  </a:lnTo>
                  <a:cubicBezTo>
                    <a:pt x="277124" y="357244"/>
                    <a:pt x="281096" y="357874"/>
                    <a:pt x="283938" y="355816"/>
                  </a:cubicBezTo>
                  <a:lnTo>
                    <a:pt x="314760" y="333423"/>
                  </a:lnTo>
                  <a:cubicBezTo>
                    <a:pt x="317595" y="331364"/>
                    <a:pt x="318225" y="327397"/>
                    <a:pt x="316166" y="324562"/>
                  </a:cubicBezTo>
                  <a:cubicBezTo>
                    <a:pt x="316164" y="324560"/>
                    <a:pt x="316162" y="324558"/>
                    <a:pt x="316161" y="324555"/>
                  </a:cubicBezTo>
                  <a:lnTo>
                    <a:pt x="306931" y="311839"/>
                  </a:lnTo>
                  <a:cubicBezTo>
                    <a:pt x="305137" y="309353"/>
                    <a:pt x="305382" y="305938"/>
                    <a:pt x="307512" y="303733"/>
                  </a:cubicBezTo>
                  <a:cubicBezTo>
                    <a:pt x="317144" y="293504"/>
                    <a:pt x="325433" y="282091"/>
                    <a:pt x="332182" y="269767"/>
                  </a:cubicBezTo>
                  <a:cubicBezTo>
                    <a:pt x="333624" y="267060"/>
                    <a:pt x="336794" y="265769"/>
                    <a:pt x="339716" y="266700"/>
                  </a:cubicBezTo>
                  <a:lnTo>
                    <a:pt x="354661" y="271548"/>
                  </a:lnTo>
                  <a:cubicBezTo>
                    <a:pt x="357992" y="272634"/>
                    <a:pt x="361572" y="270814"/>
                    <a:pt x="362658" y="267483"/>
                  </a:cubicBezTo>
                  <a:cubicBezTo>
                    <a:pt x="362659" y="267479"/>
                    <a:pt x="362661" y="267475"/>
                    <a:pt x="362662" y="267472"/>
                  </a:cubicBezTo>
                  <a:lnTo>
                    <a:pt x="374435" y="231277"/>
                  </a:lnTo>
                  <a:cubicBezTo>
                    <a:pt x="375516" y="227942"/>
                    <a:pt x="373692" y="224360"/>
                    <a:pt x="370358" y="223276"/>
                  </a:cubicBezTo>
                  <a:lnTo>
                    <a:pt x="355442" y="218427"/>
                  </a:lnTo>
                  <a:cubicBezTo>
                    <a:pt x="352522" y="217467"/>
                    <a:pt x="350706" y="214556"/>
                    <a:pt x="351127" y="211512"/>
                  </a:cubicBezTo>
                  <a:cubicBezTo>
                    <a:pt x="352918" y="197580"/>
                    <a:pt x="352918" y="183476"/>
                    <a:pt x="351127" y="169545"/>
                  </a:cubicBezTo>
                  <a:cubicBezTo>
                    <a:pt x="350706" y="166501"/>
                    <a:pt x="352522" y="163590"/>
                    <a:pt x="355442" y="162630"/>
                  </a:cubicBezTo>
                  <a:lnTo>
                    <a:pt x="370358" y="157782"/>
                  </a:lnTo>
                  <a:cubicBezTo>
                    <a:pt x="373692" y="156697"/>
                    <a:pt x="375516" y="153115"/>
                    <a:pt x="374435" y="149781"/>
                  </a:cubicBezTo>
                  <a:lnTo>
                    <a:pt x="362662" y="113586"/>
                  </a:lnTo>
                  <a:cubicBezTo>
                    <a:pt x="361582" y="110253"/>
                    <a:pt x="358005" y="108426"/>
                    <a:pt x="354672" y="109505"/>
                  </a:cubicBezTo>
                  <a:cubicBezTo>
                    <a:pt x="354668" y="109506"/>
                    <a:pt x="354664" y="109508"/>
                    <a:pt x="354661" y="109509"/>
                  </a:cubicBezTo>
                  <a:lnTo>
                    <a:pt x="339716" y="114300"/>
                  </a:lnTo>
                  <a:cubicBezTo>
                    <a:pt x="336796" y="115232"/>
                    <a:pt x="333627" y="113946"/>
                    <a:pt x="332182" y="111242"/>
                  </a:cubicBezTo>
                  <a:cubicBezTo>
                    <a:pt x="325433" y="98919"/>
                    <a:pt x="317144" y="87505"/>
                    <a:pt x="307512" y="77276"/>
                  </a:cubicBezTo>
                  <a:cubicBezTo>
                    <a:pt x="305382" y="75071"/>
                    <a:pt x="305137" y="71657"/>
                    <a:pt x="306931" y="69171"/>
                  </a:cubicBezTo>
                  <a:lnTo>
                    <a:pt x="316161" y="56455"/>
                  </a:lnTo>
                  <a:cubicBezTo>
                    <a:pt x="318200" y="53627"/>
                    <a:pt x="317574" y="49683"/>
                    <a:pt x="314760" y="47625"/>
                  </a:cubicBezTo>
                  <a:lnTo>
                    <a:pt x="283938" y="25184"/>
                  </a:lnTo>
                  <a:cubicBezTo>
                    <a:pt x="281096" y="23126"/>
                    <a:pt x="277124" y="23757"/>
                    <a:pt x="275060" y="26594"/>
                  </a:cubicBezTo>
                  <a:lnTo>
                    <a:pt x="265830" y="39300"/>
                  </a:lnTo>
                  <a:cubicBezTo>
                    <a:pt x="264004" y="41758"/>
                    <a:pt x="260681" y="42559"/>
                    <a:pt x="257934" y="41205"/>
                  </a:cubicBezTo>
                  <a:cubicBezTo>
                    <a:pt x="245239" y="35179"/>
                    <a:pt x="231823" y="30809"/>
                    <a:pt x="218015" y="28204"/>
                  </a:cubicBezTo>
                  <a:cubicBezTo>
                    <a:pt x="214997" y="27674"/>
                    <a:pt x="212790" y="25058"/>
                    <a:pt x="212776" y="21993"/>
                  </a:cubicBezTo>
                  <a:lnTo>
                    <a:pt x="212776" y="6353"/>
                  </a:lnTo>
                  <a:cubicBezTo>
                    <a:pt x="212776" y="2844"/>
                    <a:pt x="209932" y="0"/>
                    <a:pt x="206423" y="0"/>
                  </a:cubicBezTo>
                  <a:lnTo>
                    <a:pt x="168323" y="0"/>
                  </a:lnTo>
                  <a:cubicBezTo>
                    <a:pt x="164814" y="0"/>
                    <a:pt x="161970" y="2844"/>
                    <a:pt x="161970" y="6353"/>
                  </a:cubicBezTo>
                  <a:lnTo>
                    <a:pt x="161970" y="22031"/>
                  </a:lnTo>
                  <a:cubicBezTo>
                    <a:pt x="161957" y="25096"/>
                    <a:pt x="159750" y="27712"/>
                    <a:pt x="156731" y="28242"/>
                  </a:cubicBezTo>
                  <a:cubicBezTo>
                    <a:pt x="142923" y="30848"/>
                    <a:pt x="129507" y="35217"/>
                    <a:pt x="116812" y="41243"/>
                  </a:cubicBezTo>
                  <a:cubicBezTo>
                    <a:pt x="114065" y="42598"/>
                    <a:pt x="110743" y="41796"/>
                    <a:pt x="108916" y="39338"/>
                  </a:cubicBezTo>
                  <a:lnTo>
                    <a:pt x="99686" y="26632"/>
                  </a:lnTo>
                  <a:cubicBezTo>
                    <a:pt x="97622" y="23795"/>
                    <a:pt x="93650" y="23164"/>
                    <a:pt x="90809" y="25222"/>
                  </a:cubicBezTo>
                  <a:lnTo>
                    <a:pt x="59986" y="47625"/>
                  </a:lnTo>
                  <a:cubicBezTo>
                    <a:pt x="57151" y="49684"/>
                    <a:pt x="56522" y="53651"/>
                    <a:pt x="58580" y="56486"/>
                  </a:cubicBezTo>
                  <a:cubicBezTo>
                    <a:pt x="58582" y="56488"/>
                    <a:pt x="58584" y="56490"/>
                    <a:pt x="58586" y="56493"/>
                  </a:cubicBezTo>
                  <a:lnTo>
                    <a:pt x="67815" y="69209"/>
                  </a:lnTo>
                  <a:cubicBezTo>
                    <a:pt x="69609" y="71695"/>
                    <a:pt x="69364" y="75109"/>
                    <a:pt x="67234" y="77314"/>
                  </a:cubicBezTo>
                  <a:cubicBezTo>
                    <a:pt x="57616" y="87531"/>
                    <a:pt x="49336" y="98929"/>
                    <a:pt x="42593" y="111233"/>
                  </a:cubicBezTo>
                  <a:cubicBezTo>
                    <a:pt x="41149" y="113953"/>
                    <a:pt x="37961" y="115246"/>
                    <a:pt x="35030" y="114300"/>
                  </a:cubicBezTo>
                  <a:lnTo>
                    <a:pt x="20085" y="109442"/>
                  </a:lnTo>
                  <a:cubicBezTo>
                    <a:pt x="16754" y="108356"/>
                    <a:pt x="13174" y="110177"/>
                    <a:pt x="12088" y="113508"/>
                  </a:cubicBezTo>
                  <a:cubicBezTo>
                    <a:pt x="12087" y="113511"/>
                    <a:pt x="12086" y="113515"/>
                    <a:pt x="12084" y="113519"/>
                  </a:cubicBezTo>
                  <a:lnTo>
                    <a:pt x="312" y="149714"/>
                  </a:lnTo>
                  <a:cubicBezTo>
                    <a:pt x="-770" y="153049"/>
                    <a:pt x="1055" y="156630"/>
                    <a:pt x="4388" y="157715"/>
                  </a:cubicBezTo>
                  <a:lnTo>
                    <a:pt x="19304" y="162563"/>
                  </a:lnTo>
                  <a:cubicBezTo>
                    <a:pt x="22224" y="163523"/>
                    <a:pt x="24040" y="166434"/>
                    <a:pt x="23619" y="169478"/>
                  </a:cubicBezTo>
                  <a:cubicBezTo>
                    <a:pt x="21829" y="183410"/>
                    <a:pt x="21829" y="197513"/>
                    <a:pt x="23619" y="211445"/>
                  </a:cubicBezTo>
                  <a:cubicBezTo>
                    <a:pt x="24040" y="214490"/>
                    <a:pt x="22224" y="217401"/>
                    <a:pt x="19304" y="218361"/>
                  </a:cubicBezTo>
                  <a:lnTo>
                    <a:pt x="4388" y="223209"/>
                  </a:lnTo>
                  <a:cubicBezTo>
                    <a:pt x="1055" y="224294"/>
                    <a:pt x="-770" y="227875"/>
                    <a:pt x="312" y="231210"/>
                  </a:cubicBezTo>
                  <a:lnTo>
                    <a:pt x="12084" y="267405"/>
                  </a:lnTo>
                  <a:cubicBezTo>
                    <a:pt x="13164" y="270738"/>
                    <a:pt x="16741" y="272565"/>
                    <a:pt x="20074" y="271485"/>
                  </a:cubicBezTo>
                  <a:cubicBezTo>
                    <a:pt x="20078" y="271484"/>
                    <a:pt x="20082" y="271483"/>
                    <a:pt x="20085" y="271482"/>
                  </a:cubicBezTo>
                  <a:lnTo>
                    <a:pt x="35030" y="266700"/>
                  </a:lnTo>
                  <a:cubicBezTo>
                    <a:pt x="37950" y="265768"/>
                    <a:pt x="41119" y="267054"/>
                    <a:pt x="42564" y="269758"/>
                  </a:cubicBezTo>
                  <a:cubicBezTo>
                    <a:pt x="49313" y="282081"/>
                    <a:pt x="57603" y="293495"/>
                    <a:pt x="67234" y="303724"/>
                  </a:cubicBezTo>
                  <a:cubicBezTo>
                    <a:pt x="69364" y="305929"/>
                    <a:pt x="69609" y="309343"/>
                    <a:pt x="67815" y="311829"/>
                  </a:cubicBezTo>
                  <a:lnTo>
                    <a:pt x="58586" y="324545"/>
                  </a:lnTo>
                  <a:cubicBezTo>
                    <a:pt x="56523" y="327377"/>
                    <a:pt x="57146" y="331345"/>
                    <a:pt x="59978" y="333407"/>
                  </a:cubicBezTo>
                  <a:cubicBezTo>
                    <a:pt x="59981" y="333409"/>
                    <a:pt x="59983" y="333411"/>
                    <a:pt x="59986" y="333413"/>
                  </a:cubicBezTo>
                  <a:lnTo>
                    <a:pt x="90809" y="355806"/>
                  </a:lnTo>
                  <a:cubicBezTo>
                    <a:pt x="93650" y="357865"/>
                    <a:pt x="97622" y="357234"/>
                    <a:pt x="99686" y="354397"/>
                  </a:cubicBezTo>
                  <a:lnTo>
                    <a:pt x="108916" y="341690"/>
                  </a:lnTo>
                  <a:cubicBezTo>
                    <a:pt x="110731" y="339219"/>
                    <a:pt x="114053" y="338398"/>
                    <a:pt x="116812" y="339738"/>
                  </a:cubicBezTo>
                  <a:cubicBezTo>
                    <a:pt x="129503" y="345772"/>
                    <a:pt x="142921" y="350142"/>
                    <a:pt x="156731" y="352739"/>
                  </a:cubicBezTo>
                  <a:cubicBezTo>
                    <a:pt x="159752" y="353278"/>
                    <a:pt x="161957" y="355900"/>
                    <a:pt x="161970" y="358969"/>
                  </a:cubicBezTo>
                  <a:close/>
                  <a:moveTo>
                    <a:pt x="68311" y="190500"/>
                  </a:moveTo>
                  <a:cubicBezTo>
                    <a:pt x="68311" y="124743"/>
                    <a:pt x="121616" y="71438"/>
                    <a:pt x="187373" y="71438"/>
                  </a:cubicBezTo>
                  <a:cubicBezTo>
                    <a:pt x="253130" y="71438"/>
                    <a:pt x="306436" y="124743"/>
                    <a:pt x="306436" y="190500"/>
                  </a:cubicBezTo>
                  <a:cubicBezTo>
                    <a:pt x="306436" y="256257"/>
                    <a:pt x="253130" y="309563"/>
                    <a:pt x="187373" y="309563"/>
                  </a:cubicBezTo>
                  <a:cubicBezTo>
                    <a:pt x="121616" y="309563"/>
                    <a:pt x="68311" y="256257"/>
                    <a:pt x="68311" y="190500"/>
                  </a:cubicBezTo>
                  <a:close/>
                </a:path>
              </a:pathLst>
            </a:custGeom>
            <a:grpFill/>
            <a:ln w="9525" cap="flat">
              <a:noFill/>
              <a:prstDash val="solid"/>
              <a:miter/>
            </a:ln>
          </p:spPr>
          <p:txBody>
            <a:bodyPr rtlCol="0" anchor="ctr"/>
            <a:lstStyle/>
            <a:p>
              <a:endParaRPr lang="en-US">
                <a:latin typeface="Roboto" panose="02000000000000000000" pitchFamily="2" charset="0"/>
              </a:endParaRPr>
            </a:p>
          </p:txBody>
        </p:sp>
        <p:sp>
          <p:nvSpPr>
            <p:cNvPr id="80" name="Freeform 220">
              <a:extLst>
                <a:ext uri="{FF2B5EF4-FFF2-40B4-BE49-F238E27FC236}">
                  <a16:creationId xmlns:a16="http://schemas.microsoft.com/office/drawing/2014/main" id="{3B34DA69-2504-5E77-5207-C03B4142B3FF}"/>
                </a:ext>
              </a:extLst>
            </p:cNvPr>
            <p:cNvSpPr/>
            <p:nvPr/>
          </p:nvSpPr>
          <p:spPr>
            <a:xfrm>
              <a:off x="5934075" y="3314700"/>
              <a:ext cx="114300" cy="109498"/>
            </a:xfrm>
            <a:custGeom>
              <a:avLst/>
              <a:gdLst>
                <a:gd name="connsiteX0" fmla="*/ 114300 w 114300"/>
                <a:gd name="connsiteY0" fmla="*/ 91440 h 109498"/>
                <a:gd name="connsiteX1" fmla="*/ 114300 w 114300"/>
                <a:gd name="connsiteY1" fmla="*/ 38100 h 109498"/>
                <a:gd name="connsiteX2" fmla="*/ 76200 w 114300"/>
                <a:gd name="connsiteY2" fmla="*/ 0 h 109498"/>
                <a:gd name="connsiteX3" fmla="*/ 38100 w 114300"/>
                <a:gd name="connsiteY3" fmla="*/ 0 h 109498"/>
                <a:gd name="connsiteX4" fmla="*/ 0 w 114300"/>
                <a:gd name="connsiteY4" fmla="*/ 38100 h 109498"/>
                <a:gd name="connsiteX5" fmla="*/ 0 w 114300"/>
                <a:gd name="connsiteY5" fmla="*/ 91440 h 109498"/>
                <a:gd name="connsiteX6" fmla="*/ 114300 w 114300"/>
                <a:gd name="connsiteY6" fmla="*/ 91440 h 109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 h="109498">
                  <a:moveTo>
                    <a:pt x="114300" y="91440"/>
                  </a:moveTo>
                  <a:lnTo>
                    <a:pt x="114300" y="38100"/>
                  </a:lnTo>
                  <a:cubicBezTo>
                    <a:pt x="114300" y="17058"/>
                    <a:pt x="97242" y="0"/>
                    <a:pt x="76200" y="0"/>
                  </a:cubicBezTo>
                  <a:lnTo>
                    <a:pt x="38100" y="0"/>
                  </a:lnTo>
                  <a:cubicBezTo>
                    <a:pt x="17058" y="0"/>
                    <a:pt x="0" y="17058"/>
                    <a:pt x="0" y="38100"/>
                  </a:cubicBezTo>
                  <a:lnTo>
                    <a:pt x="0" y="91440"/>
                  </a:lnTo>
                  <a:cubicBezTo>
                    <a:pt x="34296" y="115518"/>
                    <a:pt x="80004" y="115518"/>
                    <a:pt x="114300" y="91440"/>
                  </a:cubicBezTo>
                  <a:close/>
                </a:path>
              </a:pathLst>
            </a:custGeom>
            <a:grpFill/>
            <a:ln w="9525" cap="flat">
              <a:noFill/>
              <a:prstDash val="solid"/>
              <a:miter/>
            </a:ln>
          </p:spPr>
          <p:txBody>
            <a:bodyPr rtlCol="0" anchor="ctr"/>
            <a:lstStyle/>
            <a:p>
              <a:endParaRPr lang="en-US">
                <a:latin typeface="Roboto" panose="02000000000000000000" pitchFamily="2" charset="0"/>
              </a:endParaRPr>
            </a:p>
          </p:txBody>
        </p:sp>
      </p:grpSp>
      <p:grpSp>
        <p:nvGrpSpPr>
          <p:cNvPr id="57" name="Graphic 116">
            <a:extLst>
              <a:ext uri="{FF2B5EF4-FFF2-40B4-BE49-F238E27FC236}">
                <a16:creationId xmlns:a16="http://schemas.microsoft.com/office/drawing/2014/main" id="{A9F46600-EA00-CC0C-52D0-B0671C084EA4}"/>
              </a:ext>
            </a:extLst>
          </p:cNvPr>
          <p:cNvGrpSpPr>
            <a:grpSpLocks noChangeAspect="1"/>
          </p:cNvGrpSpPr>
          <p:nvPr/>
        </p:nvGrpSpPr>
        <p:grpSpPr>
          <a:xfrm>
            <a:off x="6701901" y="4632578"/>
            <a:ext cx="582272" cy="572816"/>
            <a:chOff x="5924550" y="3238497"/>
            <a:chExt cx="333632" cy="372927"/>
          </a:xfrm>
          <a:solidFill>
            <a:schemeClr val="bg1"/>
          </a:solidFill>
        </p:grpSpPr>
        <p:sp>
          <p:nvSpPr>
            <p:cNvPr id="58" name="Freeform 222">
              <a:extLst>
                <a:ext uri="{FF2B5EF4-FFF2-40B4-BE49-F238E27FC236}">
                  <a16:creationId xmlns:a16="http://schemas.microsoft.com/office/drawing/2014/main" id="{677FE121-AFCB-1FC8-22DF-A690AF572EEC}"/>
                </a:ext>
              </a:extLst>
            </p:cNvPr>
            <p:cNvSpPr/>
            <p:nvPr/>
          </p:nvSpPr>
          <p:spPr>
            <a:xfrm>
              <a:off x="5924550" y="3238497"/>
              <a:ext cx="333632" cy="228600"/>
            </a:xfrm>
            <a:custGeom>
              <a:avLst/>
              <a:gdLst>
                <a:gd name="connsiteX0" fmla="*/ 274505 w 333632"/>
                <a:gd name="connsiteY0" fmla="*/ 201361 h 228600"/>
                <a:gd name="connsiteX1" fmla="*/ 274505 w 333632"/>
                <a:gd name="connsiteY1" fmla="*/ 207362 h 228600"/>
                <a:gd name="connsiteX2" fmla="*/ 171728 w 333632"/>
                <a:gd name="connsiteY2" fmla="*/ 230413 h 228600"/>
                <a:gd name="connsiteX3" fmla="*/ 69136 w 333632"/>
                <a:gd name="connsiteY3" fmla="*/ 207457 h 228600"/>
                <a:gd name="connsiteX4" fmla="*/ 69136 w 333632"/>
                <a:gd name="connsiteY4" fmla="*/ 200028 h 228600"/>
                <a:gd name="connsiteX5" fmla="*/ 69136 w 333632"/>
                <a:gd name="connsiteY5" fmla="*/ 200028 h 228600"/>
                <a:gd name="connsiteX6" fmla="*/ 69136 w 333632"/>
                <a:gd name="connsiteY6" fmla="*/ 195742 h 228600"/>
                <a:gd name="connsiteX7" fmla="*/ 88691 w 333632"/>
                <a:gd name="connsiteY7" fmla="*/ 162118 h 228600"/>
                <a:gd name="connsiteX8" fmla="*/ 136604 w 333632"/>
                <a:gd name="connsiteY8" fmla="*/ 144497 h 228600"/>
                <a:gd name="connsiteX9" fmla="*/ 140404 w 333632"/>
                <a:gd name="connsiteY9" fmla="*/ 132115 h 228600"/>
                <a:gd name="connsiteX10" fmla="*/ 129005 w 333632"/>
                <a:gd name="connsiteY10" fmla="*/ 103540 h 228600"/>
                <a:gd name="connsiteX11" fmla="*/ 119737 w 333632"/>
                <a:gd name="connsiteY11" fmla="*/ 87157 h 228600"/>
                <a:gd name="connsiteX12" fmla="*/ 123444 w 333632"/>
                <a:gd name="connsiteY12" fmla="*/ 68107 h 228600"/>
                <a:gd name="connsiteX13" fmla="*/ 124278 w 333632"/>
                <a:gd name="connsiteY13" fmla="*/ 68107 h 228600"/>
                <a:gd name="connsiteX14" fmla="*/ 123166 w 333632"/>
                <a:gd name="connsiteY14" fmla="*/ 41913 h 228600"/>
                <a:gd name="connsiteX15" fmla="*/ 136326 w 333632"/>
                <a:gd name="connsiteY15" fmla="*/ 19053 h 228600"/>
                <a:gd name="connsiteX16" fmla="*/ 148281 w 333632"/>
                <a:gd name="connsiteY16" fmla="*/ 8480 h 228600"/>
                <a:gd name="connsiteX17" fmla="*/ 159958 w 333632"/>
                <a:gd name="connsiteY17" fmla="*/ 2289 h 228600"/>
                <a:gd name="connsiteX18" fmla="*/ 159958 w 333632"/>
                <a:gd name="connsiteY18" fmla="*/ 2289 h 228600"/>
                <a:gd name="connsiteX19" fmla="*/ 170431 w 333632"/>
                <a:gd name="connsiteY19" fmla="*/ 3 h 228600"/>
                <a:gd name="connsiteX20" fmla="*/ 174972 w 333632"/>
                <a:gd name="connsiteY20" fmla="*/ 3 h 228600"/>
                <a:gd name="connsiteX21" fmla="*/ 196843 w 333632"/>
                <a:gd name="connsiteY21" fmla="*/ 6004 h 228600"/>
                <a:gd name="connsiteX22" fmla="*/ 209725 w 333632"/>
                <a:gd name="connsiteY22" fmla="*/ 18481 h 228600"/>
                <a:gd name="connsiteX23" fmla="*/ 222885 w 333632"/>
                <a:gd name="connsiteY23" fmla="*/ 71250 h 228600"/>
                <a:gd name="connsiteX24" fmla="*/ 222885 w 333632"/>
                <a:gd name="connsiteY24" fmla="*/ 71250 h 228600"/>
                <a:gd name="connsiteX25" fmla="*/ 224646 w 333632"/>
                <a:gd name="connsiteY25" fmla="*/ 90300 h 228600"/>
                <a:gd name="connsiteX26" fmla="*/ 215378 w 333632"/>
                <a:gd name="connsiteY26" fmla="*/ 106683 h 228600"/>
                <a:gd name="connsiteX27" fmla="*/ 213617 w 333632"/>
                <a:gd name="connsiteY27" fmla="*/ 106016 h 228600"/>
                <a:gd name="connsiteX28" fmla="*/ 203330 w 333632"/>
                <a:gd name="connsiteY28" fmla="*/ 132115 h 228600"/>
                <a:gd name="connsiteX29" fmla="*/ 207964 w 333632"/>
                <a:gd name="connsiteY29" fmla="*/ 146021 h 228600"/>
                <a:gd name="connsiteX30" fmla="*/ 255136 w 333632"/>
                <a:gd name="connsiteY30" fmla="*/ 162499 h 228600"/>
                <a:gd name="connsiteX31" fmla="*/ 274691 w 333632"/>
                <a:gd name="connsiteY31" fmla="*/ 196027 h 228600"/>
                <a:gd name="connsiteX32" fmla="*/ 274505 w 333632"/>
                <a:gd name="connsiteY32" fmla="*/ 201361 h 228600"/>
                <a:gd name="connsiteX33" fmla="*/ 332613 w 333632"/>
                <a:gd name="connsiteY33" fmla="*/ 140592 h 228600"/>
                <a:gd name="connsiteX34" fmla="*/ 318156 w 333632"/>
                <a:gd name="connsiteY34" fmla="*/ 134972 h 228600"/>
                <a:gd name="connsiteX35" fmla="*/ 294987 w 333632"/>
                <a:gd name="connsiteY35" fmla="*/ 126590 h 228600"/>
                <a:gd name="connsiteX36" fmla="*/ 292206 w 333632"/>
                <a:gd name="connsiteY36" fmla="*/ 124685 h 228600"/>
                <a:gd name="connsiteX37" fmla="*/ 292206 w 333632"/>
                <a:gd name="connsiteY37" fmla="*/ 123828 h 228600"/>
                <a:gd name="connsiteX38" fmla="*/ 292206 w 333632"/>
                <a:gd name="connsiteY38" fmla="*/ 123828 h 228600"/>
                <a:gd name="connsiteX39" fmla="*/ 292206 w 333632"/>
                <a:gd name="connsiteY39" fmla="*/ 117065 h 228600"/>
                <a:gd name="connsiteX40" fmla="*/ 323345 w 333632"/>
                <a:gd name="connsiteY40" fmla="*/ 107540 h 228600"/>
                <a:gd name="connsiteX41" fmla="*/ 311390 w 333632"/>
                <a:gd name="connsiteY41" fmla="*/ 76012 h 228600"/>
                <a:gd name="connsiteX42" fmla="*/ 287295 w 333632"/>
                <a:gd name="connsiteY42" fmla="*/ 26006 h 228600"/>
                <a:gd name="connsiteX43" fmla="*/ 259492 w 333632"/>
                <a:gd name="connsiteY43" fmla="*/ 21815 h 228600"/>
                <a:gd name="connsiteX44" fmla="*/ 237064 w 333632"/>
                <a:gd name="connsiteY44" fmla="*/ 68488 h 228600"/>
                <a:gd name="connsiteX45" fmla="*/ 233079 w 333632"/>
                <a:gd name="connsiteY45" fmla="*/ 97729 h 228600"/>
                <a:gd name="connsiteX46" fmla="*/ 228075 w 333632"/>
                <a:gd name="connsiteY46" fmla="*/ 108969 h 228600"/>
                <a:gd name="connsiteX47" fmla="*/ 227519 w 333632"/>
                <a:gd name="connsiteY47" fmla="*/ 109826 h 228600"/>
                <a:gd name="connsiteX48" fmla="*/ 255321 w 333632"/>
                <a:gd name="connsiteY48" fmla="*/ 117065 h 228600"/>
                <a:gd name="connsiteX49" fmla="*/ 255321 w 333632"/>
                <a:gd name="connsiteY49" fmla="*/ 124495 h 228600"/>
                <a:gd name="connsiteX50" fmla="*/ 252634 w 333632"/>
                <a:gd name="connsiteY50" fmla="*/ 126495 h 228600"/>
                <a:gd name="connsiteX51" fmla="*/ 229465 w 333632"/>
                <a:gd name="connsiteY51" fmla="*/ 134877 h 228600"/>
                <a:gd name="connsiteX52" fmla="*/ 217602 w 333632"/>
                <a:gd name="connsiteY52" fmla="*/ 139354 h 228600"/>
                <a:gd name="connsiteX53" fmla="*/ 257546 w 333632"/>
                <a:gd name="connsiteY53" fmla="*/ 152403 h 228600"/>
                <a:gd name="connsiteX54" fmla="*/ 284329 w 333632"/>
                <a:gd name="connsiteY54" fmla="*/ 190503 h 228600"/>
                <a:gd name="connsiteX55" fmla="*/ 342529 w 333632"/>
                <a:gd name="connsiteY55" fmla="*/ 170881 h 228600"/>
                <a:gd name="connsiteX56" fmla="*/ 342529 w 333632"/>
                <a:gd name="connsiteY56" fmla="*/ 154975 h 228600"/>
                <a:gd name="connsiteX57" fmla="*/ 332613 w 333632"/>
                <a:gd name="connsiteY57" fmla="*/ 140592 h 228600"/>
                <a:gd name="connsiteX58" fmla="*/ 86188 w 333632"/>
                <a:gd name="connsiteY58" fmla="*/ 152403 h 228600"/>
                <a:gd name="connsiteX59" fmla="*/ 124741 w 333632"/>
                <a:gd name="connsiteY59" fmla="*/ 138973 h 228600"/>
                <a:gd name="connsiteX60" fmla="*/ 113064 w 333632"/>
                <a:gd name="connsiteY60" fmla="*/ 134591 h 228600"/>
                <a:gd name="connsiteX61" fmla="*/ 89803 w 333632"/>
                <a:gd name="connsiteY61" fmla="*/ 126209 h 228600"/>
                <a:gd name="connsiteX62" fmla="*/ 87115 w 333632"/>
                <a:gd name="connsiteY62" fmla="*/ 124209 h 228600"/>
                <a:gd name="connsiteX63" fmla="*/ 87115 w 333632"/>
                <a:gd name="connsiteY63" fmla="*/ 123828 h 228600"/>
                <a:gd name="connsiteX64" fmla="*/ 87115 w 333632"/>
                <a:gd name="connsiteY64" fmla="*/ 123828 h 228600"/>
                <a:gd name="connsiteX65" fmla="*/ 87115 w 333632"/>
                <a:gd name="connsiteY65" fmla="*/ 117065 h 228600"/>
                <a:gd name="connsiteX66" fmla="*/ 117791 w 333632"/>
                <a:gd name="connsiteY66" fmla="*/ 107540 h 228600"/>
                <a:gd name="connsiteX67" fmla="*/ 117142 w 333632"/>
                <a:gd name="connsiteY67" fmla="*/ 106588 h 228600"/>
                <a:gd name="connsiteX68" fmla="*/ 106299 w 333632"/>
                <a:gd name="connsiteY68" fmla="*/ 75536 h 228600"/>
                <a:gd name="connsiteX69" fmla="*/ 81833 w 333632"/>
                <a:gd name="connsiteY69" fmla="*/ 26292 h 228600"/>
                <a:gd name="connsiteX70" fmla="*/ 54030 w 333632"/>
                <a:gd name="connsiteY70" fmla="*/ 22006 h 228600"/>
                <a:gd name="connsiteX71" fmla="*/ 31602 w 333632"/>
                <a:gd name="connsiteY71" fmla="*/ 68678 h 228600"/>
                <a:gd name="connsiteX72" fmla="*/ 18535 w 333632"/>
                <a:gd name="connsiteY72" fmla="*/ 106778 h 228600"/>
                <a:gd name="connsiteX73" fmla="*/ 50138 w 333632"/>
                <a:gd name="connsiteY73" fmla="*/ 117256 h 228600"/>
                <a:gd name="connsiteX74" fmla="*/ 50138 w 333632"/>
                <a:gd name="connsiteY74" fmla="*/ 124780 h 228600"/>
                <a:gd name="connsiteX75" fmla="*/ 47357 w 333632"/>
                <a:gd name="connsiteY75" fmla="*/ 126781 h 228600"/>
                <a:gd name="connsiteX76" fmla="*/ 24096 w 333632"/>
                <a:gd name="connsiteY76" fmla="*/ 135163 h 228600"/>
                <a:gd name="connsiteX77" fmla="*/ 9638 w 333632"/>
                <a:gd name="connsiteY77" fmla="*/ 140782 h 228600"/>
                <a:gd name="connsiteX78" fmla="*/ 0 w 333632"/>
                <a:gd name="connsiteY78" fmla="*/ 154879 h 228600"/>
                <a:gd name="connsiteX79" fmla="*/ 0 w 333632"/>
                <a:gd name="connsiteY79" fmla="*/ 170786 h 228600"/>
                <a:gd name="connsiteX80" fmla="*/ 59498 w 333632"/>
                <a:gd name="connsiteY80" fmla="*/ 190503 h 228600"/>
                <a:gd name="connsiteX81" fmla="*/ 86188 w 333632"/>
                <a:gd name="connsiteY81" fmla="*/ 152403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33632" h="228600">
                  <a:moveTo>
                    <a:pt x="274505" y="201361"/>
                  </a:moveTo>
                  <a:lnTo>
                    <a:pt x="274505" y="207362"/>
                  </a:lnTo>
                  <a:cubicBezTo>
                    <a:pt x="242277" y="222611"/>
                    <a:pt x="207208" y="230476"/>
                    <a:pt x="171728" y="230413"/>
                  </a:cubicBezTo>
                  <a:cubicBezTo>
                    <a:pt x="136314" y="230518"/>
                    <a:pt x="101303" y="222684"/>
                    <a:pt x="69136" y="207457"/>
                  </a:cubicBezTo>
                  <a:lnTo>
                    <a:pt x="69136" y="200028"/>
                  </a:lnTo>
                  <a:lnTo>
                    <a:pt x="69136" y="200028"/>
                  </a:lnTo>
                  <a:lnTo>
                    <a:pt x="69136" y="195742"/>
                  </a:lnTo>
                  <a:cubicBezTo>
                    <a:pt x="69136" y="184121"/>
                    <a:pt x="71731" y="166405"/>
                    <a:pt x="88691" y="162118"/>
                  </a:cubicBezTo>
                  <a:cubicBezTo>
                    <a:pt x="105173" y="157833"/>
                    <a:pt x="121218" y="151932"/>
                    <a:pt x="136604" y="144497"/>
                  </a:cubicBezTo>
                  <a:cubicBezTo>
                    <a:pt x="138573" y="140633"/>
                    <a:pt x="139860" y="136441"/>
                    <a:pt x="140404" y="132115"/>
                  </a:cubicBezTo>
                  <a:cubicBezTo>
                    <a:pt x="134351" y="123712"/>
                    <a:pt x="130433" y="113891"/>
                    <a:pt x="129005" y="103540"/>
                  </a:cubicBezTo>
                  <a:cubicBezTo>
                    <a:pt x="126688" y="103540"/>
                    <a:pt x="123444" y="99920"/>
                    <a:pt x="119737" y="87157"/>
                  </a:cubicBezTo>
                  <a:cubicBezTo>
                    <a:pt x="115289" y="71059"/>
                    <a:pt x="119737" y="68107"/>
                    <a:pt x="123444" y="68107"/>
                  </a:cubicBezTo>
                  <a:lnTo>
                    <a:pt x="124278" y="68107"/>
                  </a:lnTo>
                  <a:cubicBezTo>
                    <a:pt x="121321" y="59696"/>
                    <a:pt x="120933" y="50557"/>
                    <a:pt x="123166" y="41913"/>
                  </a:cubicBezTo>
                  <a:cubicBezTo>
                    <a:pt x="125476" y="33217"/>
                    <a:pt x="130022" y="25320"/>
                    <a:pt x="136326" y="19053"/>
                  </a:cubicBezTo>
                  <a:cubicBezTo>
                    <a:pt x="139851" y="15014"/>
                    <a:pt x="143869" y="11460"/>
                    <a:pt x="148281" y="8480"/>
                  </a:cubicBezTo>
                  <a:cubicBezTo>
                    <a:pt x="151894" y="5902"/>
                    <a:pt x="155820" y="3820"/>
                    <a:pt x="159958" y="2289"/>
                  </a:cubicBezTo>
                  <a:lnTo>
                    <a:pt x="159958" y="2289"/>
                  </a:lnTo>
                  <a:cubicBezTo>
                    <a:pt x="163320" y="998"/>
                    <a:pt x="166849" y="228"/>
                    <a:pt x="170431" y="3"/>
                  </a:cubicBezTo>
                  <a:lnTo>
                    <a:pt x="174972" y="3"/>
                  </a:lnTo>
                  <a:cubicBezTo>
                    <a:pt x="182659" y="-88"/>
                    <a:pt x="190223" y="1987"/>
                    <a:pt x="196843" y="6004"/>
                  </a:cubicBezTo>
                  <a:cubicBezTo>
                    <a:pt x="202180" y="8855"/>
                    <a:pt x="206640" y="13175"/>
                    <a:pt x="209725" y="18481"/>
                  </a:cubicBezTo>
                  <a:cubicBezTo>
                    <a:pt x="209725" y="18481"/>
                    <a:pt x="233172" y="20101"/>
                    <a:pt x="222885" y="71250"/>
                  </a:cubicBezTo>
                  <a:lnTo>
                    <a:pt x="222885" y="71250"/>
                  </a:lnTo>
                  <a:cubicBezTo>
                    <a:pt x="226129" y="72393"/>
                    <a:pt x="228353" y="76870"/>
                    <a:pt x="224646" y="90300"/>
                  </a:cubicBezTo>
                  <a:cubicBezTo>
                    <a:pt x="220939" y="103730"/>
                    <a:pt x="217881" y="106683"/>
                    <a:pt x="215378" y="106683"/>
                  </a:cubicBezTo>
                  <a:cubicBezTo>
                    <a:pt x="214745" y="106620"/>
                    <a:pt x="214139" y="106390"/>
                    <a:pt x="213617" y="106016"/>
                  </a:cubicBezTo>
                  <a:cubicBezTo>
                    <a:pt x="212181" y="115411"/>
                    <a:pt x="208661" y="124341"/>
                    <a:pt x="203330" y="132115"/>
                  </a:cubicBezTo>
                  <a:cubicBezTo>
                    <a:pt x="203901" y="137035"/>
                    <a:pt x="205481" y="141774"/>
                    <a:pt x="207964" y="146021"/>
                  </a:cubicBezTo>
                  <a:cubicBezTo>
                    <a:pt x="223228" y="152817"/>
                    <a:pt x="239004" y="158328"/>
                    <a:pt x="255136" y="162499"/>
                  </a:cubicBezTo>
                  <a:cubicBezTo>
                    <a:pt x="272003" y="166786"/>
                    <a:pt x="274783" y="184407"/>
                    <a:pt x="274691" y="196027"/>
                  </a:cubicBezTo>
                  <a:cubicBezTo>
                    <a:pt x="274691" y="198028"/>
                    <a:pt x="274598" y="200028"/>
                    <a:pt x="274505" y="201361"/>
                  </a:cubicBezTo>
                  <a:close/>
                  <a:moveTo>
                    <a:pt x="332613" y="140592"/>
                  </a:moveTo>
                  <a:cubicBezTo>
                    <a:pt x="327958" y="138300"/>
                    <a:pt x="323121" y="136420"/>
                    <a:pt x="318156" y="134972"/>
                  </a:cubicBezTo>
                  <a:cubicBezTo>
                    <a:pt x="310230" y="132808"/>
                    <a:pt x="302483" y="130005"/>
                    <a:pt x="294987" y="126590"/>
                  </a:cubicBezTo>
                  <a:lnTo>
                    <a:pt x="292206" y="124685"/>
                  </a:lnTo>
                  <a:lnTo>
                    <a:pt x="292206" y="123828"/>
                  </a:lnTo>
                  <a:lnTo>
                    <a:pt x="292206" y="123828"/>
                  </a:lnTo>
                  <a:lnTo>
                    <a:pt x="292206" y="117065"/>
                  </a:lnTo>
                  <a:cubicBezTo>
                    <a:pt x="292206" y="117065"/>
                    <a:pt x="313151" y="117637"/>
                    <a:pt x="323345" y="107540"/>
                  </a:cubicBezTo>
                  <a:cubicBezTo>
                    <a:pt x="323345" y="107540"/>
                    <a:pt x="308795" y="103254"/>
                    <a:pt x="311390" y="76012"/>
                  </a:cubicBezTo>
                  <a:cubicBezTo>
                    <a:pt x="313985" y="48771"/>
                    <a:pt x="308147" y="24006"/>
                    <a:pt x="287295" y="26006"/>
                  </a:cubicBezTo>
                  <a:cubicBezTo>
                    <a:pt x="279888" y="18569"/>
                    <a:pt x="268665" y="16877"/>
                    <a:pt x="259492" y="21815"/>
                  </a:cubicBezTo>
                  <a:cubicBezTo>
                    <a:pt x="253190" y="24196"/>
                    <a:pt x="236230" y="30483"/>
                    <a:pt x="237064" y="68488"/>
                  </a:cubicBezTo>
                  <a:cubicBezTo>
                    <a:pt x="237827" y="78417"/>
                    <a:pt x="236466" y="88397"/>
                    <a:pt x="233079" y="97729"/>
                  </a:cubicBezTo>
                  <a:cubicBezTo>
                    <a:pt x="231871" y="101675"/>
                    <a:pt x="230190" y="105450"/>
                    <a:pt x="228075" y="108969"/>
                  </a:cubicBezTo>
                  <a:lnTo>
                    <a:pt x="227519" y="109826"/>
                  </a:lnTo>
                  <a:cubicBezTo>
                    <a:pt x="235828" y="115152"/>
                    <a:pt x="245547" y="117683"/>
                    <a:pt x="255321" y="117065"/>
                  </a:cubicBezTo>
                  <a:lnTo>
                    <a:pt x="255321" y="124495"/>
                  </a:lnTo>
                  <a:cubicBezTo>
                    <a:pt x="255321" y="124495"/>
                    <a:pt x="254302" y="125352"/>
                    <a:pt x="252634" y="126495"/>
                  </a:cubicBezTo>
                  <a:cubicBezTo>
                    <a:pt x="245132" y="129895"/>
                    <a:pt x="237386" y="132698"/>
                    <a:pt x="229465" y="134877"/>
                  </a:cubicBezTo>
                  <a:cubicBezTo>
                    <a:pt x="225396" y="136026"/>
                    <a:pt x="221428" y="137524"/>
                    <a:pt x="217602" y="139354"/>
                  </a:cubicBezTo>
                  <a:cubicBezTo>
                    <a:pt x="230606" y="144650"/>
                    <a:pt x="243953" y="149011"/>
                    <a:pt x="257546" y="152403"/>
                  </a:cubicBezTo>
                  <a:cubicBezTo>
                    <a:pt x="273393" y="156403"/>
                    <a:pt x="283032" y="170119"/>
                    <a:pt x="284329" y="190503"/>
                  </a:cubicBezTo>
                  <a:cubicBezTo>
                    <a:pt x="300177" y="189169"/>
                    <a:pt x="330667" y="184597"/>
                    <a:pt x="342529" y="170881"/>
                  </a:cubicBezTo>
                  <a:lnTo>
                    <a:pt x="342529" y="154975"/>
                  </a:lnTo>
                  <a:cubicBezTo>
                    <a:pt x="341890" y="148731"/>
                    <a:pt x="338132" y="143281"/>
                    <a:pt x="332613" y="140592"/>
                  </a:cubicBezTo>
                  <a:close/>
                  <a:moveTo>
                    <a:pt x="86188" y="152403"/>
                  </a:moveTo>
                  <a:cubicBezTo>
                    <a:pt x="99350" y="148931"/>
                    <a:pt x="112238" y="144441"/>
                    <a:pt x="124741" y="138973"/>
                  </a:cubicBezTo>
                  <a:cubicBezTo>
                    <a:pt x="120971" y="137190"/>
                    <a:pt x="117066" y="135724"/>
                    <a:pt x="113064" y="134591"/>
                  </a:cubicBezTo>
                  <a:cubicBezTo>
                    <a:pt x="105096" y="132470"/>
                    <a:pt x="97315" y="129666"/>
                    <a:pt x="89803" y="126209"/>
                  </a:cubicBezTo>
                  <a:cubicBezTo>
                    <a:pt x="88135" y="125066"/>
                    <a:pt x="87115" y="124209"/>
                    <a:pt x="87115" y="124209"/>
                  </a:cubicBezTo>
                  <a:lnTo>
                    <a:pt x="87115" y="123828"/>
                  </a:lnTo>
                  <a:lnTo>
                    <a:pt x="87115" y="123828"/>
                  </a:lnTo>
                  <a:lnTo>
                    <a:pt x="87115" y="117065"/>
                  </a:lnTo>
                  <a:cubicBezTo>
                    <a:pt x="98078" y="117417"/>
                    <a:pt x="108852" y="114072"/>
                    <a:pt x="117791" y="107540"/>
                  </a:cubicBezTo>
                  <a:lnTo>
                    <a:pt x="117142" y="106588"/>
                  </a:lnTo>
                  <a:cubicBezTo>
                    <a:pt x="113620" y="104968"/>
                    <a:pt x="104075" y="98206"/>
                    <a:pt x="106299" y="75536"/>
                  </a:cubicBezTo>
                  <a:cubicBezTo>
                    <a:pt x="108894" y="48199"/>
                    <a:pt x="102963" y="24292"/>
                    <a:pt x="81833" y="26292"/>
                  </a:cubicBezTo>
                  <a:cubicBezTo>
                    <a:pt x="74434" y="18851"/>
                    <a:pt x="63227" y="17123"/>
                    <a:pt x="54030" y="22006"/>
                  </a:cubicBezTo>
                  <a:cubicBezTo>
                    <a:pt x="47728" y="24482"/>
                    <a:pt x="30676" y="30769"/>
                    <a:pt x="31602" y="68678"/>
                  </a:cubicBezTo>
                  <a:cubicBezTo>
                    <a:pt x="32529" y="106588"/>
                    <a:pt x="18535" y="106778"/>
                    <a:pt x="18535" y="106778"/>
                  </a:cubicBezTo>
                  <a:cubicBezTo>
                    <a:pt x="18535" y="106778"/>
                    <a:pt x="25671" y="117541"/>
                    <a:pt x="50138" y="117256"/>
                  </a:cubicBezTo>
                  <a:lnTo>
                    <a:pt x="50138" y="124780"/>
                  </a:lnTo>
                  <a:lnTo>
                    <a:pt x="47357" y="126781"/>
                  </a:lnTo>
                  <a:cubicBezTo>
                    <a:pt x="39828" y="130195"/>
                    <a:pt x="32051" y="132997"/>
                    <a:pt x="24096" y="135163"/>
                  </a:cubicBezTo>
                  <a:cubicBezTo>
                    <a:pt x="19111" y="136552"/>
                    <a:pt x="14270" y="138434"/>
                    <a:pt x="9638" y="140782"/>
                  </a:cubicBezTo>
                  <a:cubicBezTo>
                    <a:pt x="4293" y="143480"/>
                    <a:pt x="658" y="148796"/>
                    <a:pt x="0" y="154879"/>
                  </a:cubicBezTo>
                  <a:lnTo>
                    <a:pt x="0" y="170786"/>
                  </a:lnTo>
                  <a:cubicBezTo>
                    <a:pt x="11677" y="184502"/>
                    <a:pt x="43280" y="189074"/>
                    <a:pt x="59498" y="190503"/>
                  </a:cubicBezTo>
                  <a:cubicBezTo>
                    <a:pt x="60703" y="170405"/>
                    <a:pt x="70248" y="156784"/>
                    <a:pt x="86188" y="152403"/>
                  </a:cubicBezTo>
                  <a:close/>
                </a:path>
              </a:pathLst>
            </a:custGeom>
            <a:grpFill/>
            <a:ln w="9268" cap="flat">
              <a:noFill/>
              <a:prstDash val="solid"/>
              <a:miter/>
            </a:ln>
          </p:spPr>
          <p:txBody>
            <a:bodyPr rtlCol="0" anchor="ctr"/>
            <a:lstStyle/>
            <a:p>
              <a:endParaRPr lang="en-US">
                <a:latin typeface="Roboto" panose="02000000000000000000" pitchFamily="2" charset="0"/>
              </a:endParaRPr>
            </a:p>
          </p:txBody>
        </p:sp>
        <p:sp>
          <p:nvSpPr>
            <p:cNvPr id="59" name="Freeform 223">
              <a:extLst>
                <a:ext uri="{FF2B5EF4-FFF2-40B4-BE49-F238E27FC236}">
                  <a16:creationId xmlns:a16="http://schemas.microsoft.com/office/drawing/2014/main" id="{7DCC1690-B39B-D63C-6D9A-B138325157B2}"/>
                </a:ext>
              </a:extLst>
            </p:cNvPr>
            <p:cNvSpPr/>
            <p:nvPr/>
          </p:nvSpPr>
          <p:spPr>
            <a:xfrm>
              <a:off x="6167082" y="3533299"/>
              <a:ext cx="74141" cy="38100"/>
            </a:xfrm>
            <a:custGeom>
              <a:avLst/>
              <a:gdLst>
                <a:gd name="connsiteX0" fmla="*/ 7692 w 74140"/>
                <a:gd name="connsiteY0" fmla="*/ 21145 h 38100"/>
                <a:gd name="connsiteX1" fmla="*/ 556 w 74140"/>
                <a:gd name="connsiteY1" fmla="*/ 4858 h 38100"/>
                <a:gd name="connsiteX2" fmla="*/ 556 w 74140"/>
                <a:gd name="connsiteY2" fmla="*/ 4381 h 38100"/>
                <a:gd name="connsiteX3" fmla="*/ 556 w 74140"/>
                <a:gd name="connsiteY3" fmla="*/ 4381 h 38100"/>
                <a:gd name="connsiteX4" fmla="*/ 1761 w 74140"/>
                <a:gd name="connsiteY4" fmla="*/ 0 h 38100"/>
                <a:gd name="connsiteX5" fmla="*/ 77755 w 74140"/>
                <a:gd name="connsiteY5" fmla="*/ 0 h 38100"/>
                <a:gd name="connsiteX6" fmla="*/ 79863 w 74140"/>
                <a:gd name="connsiteY6" fmla="*/ 2214 h 38100"/>
                <a:gd name="connsiteX7" fmla="*/ 79423 w 74140"/>
                <a:gd name="connsiteY7" fmla="*/ 3524 h 38100"/>
                <a:gd name="connsiteX8" fmla="*/ 65522 w 74140"/>
                <a:gd name="connsiteY8" fmla="*/ 19526 h 38100"/>
                <a:gd name="connsiteX9" fmla="*/ 65522 w 74140"/>
                <a:gd name="connsiteY9" fmla="*/ 21241 h 38100"/>
                <a:gd name="connsiteX10" fmla="*/ 78496 w 74140"/>
                <a:gd name="connsiteY10" fmla="*/ 37624 h 38100"/>
                <a:gd name="connsiteX11" fmla="*/ 76828 w 74140"/>
                <a:gd name="connsiteY11" fmla="*/ 41053 h 38100"/>
                <a:gd name="connsiteX12" fmla="*/ 1205 w 74140"/>
                <a:gd name="connsiteY12" fmla="*/ 41053 h 38100"/>
                <a:gd name="connsiteX13" fmla="*/ 0 w 74140"/>
                <a:gd name="connsiteY13" fmla="*/ 37147 h 38100"/>
                <a:gd name="connsiteX14" fmla="*/ 0 w 74140"/>
                <a:gd name="connsiteY14" fmla="*/ 37147 h 38100"/>
                <a:gd name="connsiteX15" fmla="*/ 0 w 74140"/>
                <a:gd name="connsiteY15" fmla="*/ 36671 h 38100"/>
                <a:gd name="connsiteX16" fmla="*/ 7692 w 74140"/>
                <a:gd name="connsiteY16" fmla="*/ 2114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140" h="38100">
                  <a:moveTo>
                    <a:pt x="7692" y="21145"/>
                  </a:moveTo>
                  <a:cubicBezTo>
                    <a:pt x="7850" y="14883"/>
                    <a:pt x="5223" y="8887"/>
                    <a:pt x="556" y="4858"/>
                  </a:cubicBezTo>
                  <a:lnTo>
                    <a:pt x="556" y="4381"/>
                  </a:lnTo>
                  <a:lnTo>
                    <a:pt x="556" y="4381"/>
                  </a:lnTo>
                  <a:lnTo>
                    <a:pt x="1761" y="0"/>
                  </a:lnTo>
                  <a:lnTo>
                    <a:pt x="77755" y="0"/>
                  </a:lnTo>
                  <a:cubicBezTo>
                    <a:pt x="78932" y="13"/>
                    <a:pt x="79876" y="1004"/>
                    <a:pt x="79863" y="2214"/>
                  </a:cubicBezTo>
                  <a:cubicBezTo>
                    <a:pt x="79858" y="2688"/>
                    <a:pt x="79704" y="3148"/>
                    <a:pt x="79423" y="3524"/>
                  </a:cubicBezTo>
                  <a:lnTo>
                    <a:pt x="65522" y="19526"/>
                  </a:lnTo>
                  <a:cubicBezTo>
                    <a:pt x="65151" y="20034"/>
                    <a:pt x="65151" y="20733"/>
                    <a:pt x="65522" y="21241"/>
                  </a:cubicBezTo>
                  <a:lnTo>
                    <a:pt x="78496" y="37624"/>
                  </a:lnTo>
                  <a:cubicBezTo>
                    <a:pt x="79701" y="38862"/>
                    <a:pt x="78496" y="41053"/>
                    <a:pt x="76828" y="41053"/>
                  </a:cubicBezTo>
                  <a:lnTo>
                    <a:pt x="1205" y="41053"/>
                  </a:lnTo>
                  <a:lnTo>
                    <a:pt x="0" y="37147"/>
                  </a:lnTo>
                  <a:lnTo>
                    <a:pt x="0" y="37147"/>
                  </a:lnTo>
                  <a:lnTo>
                    <a:pt x="0" y="36671"/>
                  </a:lnTo>
                  <a:cubicBezTo>
                    <a:pt x="4685" y="32931"/>
                    <a:pt x="7505" y="27240"/>
                    <a:pt x="7692" y="21145"/>
                  </a:cubicBezTo>
                  <a:close/>
                </a:path>
              </a:pathLst>
            </a:custGeom>
            <a:grpFill/>
            <a:ln w="9268" cap="flat">
              <a:noFill/>
              <a:prstDash val="solid"/>
              <a:miter/>
            </a:ln>
          </p:spPr>
          <p:txBody>
            <a:bodyPr rtlCol="0" anchor="ctr"/>
            <a:lstStyle/>
            <a:p>
              <a:endParaRPr lang="en-US">
                <a:latin typeface="Roboto" panose="02000000000000000000" pitchFamily="2" charset="0"/>
              </a:endParaRPr>
            </a:p>
          </p:txBody>
        </p:sp>
        <p:sp>
          <p:nvSpPr>
            <p:cNvPr id="60" name="Freeform 224">
              <a:extLst>
                <a:ext uri="{FF2B5EF4-FFF2-40B4-BE49-F238E27FC236}">
                  <a16:creationId xmlns:a16="http://schemas.microsoft.com/office/drawing/2014/main" id="{02CF8D56-1528-2A1F-97DC-AB009780FDC3}"/>
                </a:ext>
              </a:extLst>
            </p:cNvPr>
            <p:cNvSpPr/>
            <p:nvPr/>
          </p:nvSpPr>
          <p:spPr>
            <a:xfrm>
              <a:off x="5945152" y="3532915"/>
              <a:ext cx="74141" cy="38100"/>
            </a:xfrm>
            <a:custGeom>
              <a:avLst/>
              <a:gdLst>
                <a:gd name="connsiteX0" fmla="*/ 528 w 74140"/>
                <a:gd name="connsiteY0" fmla="*/ 38960 h 38100"/>
                <a:gd name="connsiteX1" fmla="*/ 2197 w 74140"/>
                <a:gd name="connsiteY1" fmla="*/ 42389 h 38100"/>
                <a:gd name="connsiteX2" fmla="*/ 78191 w 74140"/>
                <a:gd name="connsiteY2" fmla="*/ 42389 h 38100"/>
                <a:gd name="connsiteX3" fmla="*/ 79396 w 74140"/>
                <a:gd name="connsiteY3" fmla="*/ 38102 h 38100"/>
                <a:gd name="connsiteX4" fmla="*/ 79396 w 74140"/>
                <a:gd name="connsiteY4" fmla="*/ 38102 h 38100"/>
                <a:gd name="connsiteX5" fmla="*/ 79396 w 74140"/>
                <a:gd name="connsiteY5" fmla="*/ 37626 h 38100"/>
                <a:gd name="connsiteX6" fmla="*/ 72074 w 74140"/>
                <a:gd name="connsiteY6" fmla="*/ 20672 h 38100"/>
                <a:gd name="connsiteX7" fmla="*/ 79210 w 74140"/>
                <a:gd name="connsiteY7" fmla="*/ 4384 h 38100"/>
                <a:gd name="connsiteX8" fmla="*/ 79210 w 74140"/>
                <a:gd name="connsiteY8" fmla="*/ 3908 h 38100"/>
                <a:gd name="connsiteX9" fmla="*/ 79210 w 74140"/>
                <a:gd name="connsiteY9" fmla="*/ 3908 h 38100"/>
                <a:gd name="connsiteX10" fmla="*/ 78005 w 74140"/>
                <a:gd name="connsiteY10" fmla="*/ 2 h 38100"/>
                <a:gd name="connsiteX11" fmla="*/ 2567 w 74140"/>
                <a:gd name="connsiteY11" fmla="*/ 2 h 38100"/>
                <a:gd name="connsiteX12" fmla="*/ 433 w 74140"/>
                <a:gd name="connsiteY12" fmla="*/ 1996 h 38100"/>
                <a:gd name="connsiteX13" fmla="*/ 899 w 74140"/>
                <a:gd name="connsiteY13" fmla="*/ 3431 h 38100"/>
                <a:gd name="connsiteX14" fmla="*/ 13874 w 74140"/>
                <a:gd name="connsiteY14" fmla="*/ 19719 h 38100"/>
                <a:gd name="connsiteX15" fmla="*/ 13874 w 74140"/>
                <a:gd name="connsiteY15" fmla="*/ 2143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140" h="38100">
                  <a:moveTo>
                    <a:pt x="528" y="38960"/>
                  </a:moveTo>
                  <a:cubicBezTo>
                    <a:pt x="-769" y="40293"/>
                    <a:pt x="528" y="42389"/>
                    <a:pt x="2197" y="42389"/>
                  </a:cubicBezTo>
                  <a:lnTo>
                    <a:pt x="78191" y="42389"/>
                  </a:lnTo>
                  <a:lnTo>
                    <a:pt x="79396" y="38102"/>
                  </a:lnTo>
                  <a:lnTo>
                    <a:pt x="79396" y="38102"/>
                  </a:lnTo>
                  <a:lnTo>
                    <a:pt x="79396" y="37626"/>
                  </a:lnTo>
                  <a:cubicBezTo>
                    <a:pt x="74643" y="33360"/>
                    <a:pt x="71964" y="27156"/>
                    <a:pt x="72074" y="20672"/>
                  </a:cubicBezTo>
                  <a:cubicBezTo>
                    <a:pt x="72008" y="14428"/>
                    <a:pt x="74618" y="8471"/>
                    <a:pt x="79210" y="4384"/>
                  </a:cubicBezTo>
                  <a:lnTo>
                    <a:pt x="79210" y="3908"/>
                  </a:lnTo>
                  <a:lnTo>
                    <a:pt x="79210" y="3908"/>
                  </a:lnTo>
                  <a:lnTo>
                    <a:pt x="78005" y="2"/>
                  </a:lnTo>
                  <a:lnTo>
                    <a:pt x="2567" y="2"/>
                  </a:lnTo>
                  <a:cubicBezTo>
                    <a:pt x="1443" y="-53"/>
                    <a:pt x="487" y="840"/>
                    <a:pt x="433" y="1996"/>
                  </a:cubicBezTo>
                  <a:cubicBezTo>
                    <a:pt x="409" y="2517"/>
                    <a:pt x="575" y="3029"/>
                    <a:pt x="899" y="3431"/>
                  </a:cubicBezTo>
                  <a:lnTo>
                    <a:pt x="13874" y="19719"/>
                  </a:lnTo>
                  <a:cubicBezTo>
                    <a:pt x="14245" y="20227"/>
                    <a:pt x="14245" y="20926"/>
                    <a:pt x="13874" y="21434"/>
                  </a:cubicBezTo>
                  <a:close/>
                </a:path>
              </a:pathLst>
            </a:custGeom>
            <a:grpFill/>
            <a:ln w="9268" cap="flat">
              <a:noFill/>
              <a:prstDash val="solid"/>
              <a:miter/>
            </a:ln>
          </p:spPr>
          <p:txBody>
            <a:bodyPr rtlCol="0" anchor="ctr"/>
            <a:lstStyle/>
            <a:p>
              <a:endParaRPr lang="en-US">
                <a:latin typeface="Roboto" panose="02000000000000000000" pitchFamily="2" charset="0"/>
              </a:endParaRPr>
            </a:p>
          </p:txBody>
        </p:sp>
        <p:sp>
          <p:nvSpPr>
            <p:cNvPr id="61" name="Freeform 225">
              <a:extLst>
                <a:ext uri="{FF2B5EF4-FFF2-40B4-BE49-F238E27FC236}">
                  <a16:creationId xmlns:a16="http://schemas.microsoft.com/office/drawing/2014/main" id="{D210EFB1-09CA-E365-3710-D8CA8F2B6C76}"/>
                </a:ext>
              </a:extLst>
            </p:cNvPr>
            <p:cNvSpPr/>
            <p:nvPr/>
          </p:nvSpPr>
          <p:spPr>
            <a:xfrm>
              <a:off x="6029949" y="3487599"/>
              <a:ext cx="129746" cy="123825"/>
            </a:xfrm>
            <a:custGeom>
              <a:avLst/>
              <a:gdLst>
                <a:gd name="connsiteX0" fmla="*/ 129163 w 129745"/>
                <a:gd name="connsiteY0" fmla="*/ 59511 h 123825"/>
                <a:gd name="connsiteX1" fmla="*/ 126290 w 129745"/>
                <a:gd name="connsiteY1" fmla="*/ 57415 h 123825"/>
                <a:gd name="connsiteX2" fmla="*/ 124159 w 129745"/>
                <a:gd name="connsiteY2" fmla="*/ 47890 h 123825"/>
                <a:gd name="connsiteX3" fmla="*/ 125456 w 129745"/>
                <a:gd name="connsiteY3" fmla="*/ 44842 h 123825"/>
                <a:gd name="connsiteX4" fmla="*/ 121331 w 129745"/>
                <a:gd name="connsiteY4" fmla="*/ 33341 h 123825"/>
                <a:gd name="connsiteX5" fmla="*/ 119988 w 129745"/>
                <a:gd name="connsiteY5" fmla="*/ 32841 h 123825"/>
                <a:gd name="connsiteX6" fmla="*/ 117022 w 129745"/>
                <a:gd name="connsiteY6" fmla="*/ 31602 h 123825"/>
                <a:gd name="connsiteX7" fmla="*/ 110813 w 129745"/>
                <a:gd name="connsiteY7" fmla="*/ 23506 h 123825"/>
                <a:gd name="connsiteX8" fmla="*/ 110813 w 129745"/>
                <a:gd name="connsiteY8" fmla="*/ 20077 h 123825"/>
                <a:gd name="connsiteX9" fmla="*/ 100712 w 129745"/>
                <a:gd name="connsiteY9" fmla="*/ 11886 h 123825"/>
                <a:gd name="connsiteX10" fmla="*/ 97375 w 129745"/>
                <a:gd name="connsiteY10" fmla="*/ 11886 h 123825"/>
                <a:gd name="connsiteX11" fmla="*/ 88108 w 129745"/>
                <a:gd name="connsiteY11" fmla="*/ 7599 h 123825"/>
                <a:gd name="connsiteX12" fmla="*/ 86440 w 129745"/>
                <a:gd name="connsiteY12" fmla="*/ 4647 h 123825"/>
                <a:gd name="connsiteX13" fmla="*/ 74757 w 129745"/>
                <a:gd name="connsiteY13" fmla="*/ 1073 h 123825"/>
                <a:gd name="connsiteX14" fmla="*/ 73928 w 129745"/>
                <a:gd name="connsiteY14" fmla="*/ 1599 h 123825"/>
                <a:gd name="connsiteX15" fmla="*/ 70963 w 129745"/>
                <a:gd name="connsiteY15" fmla="*/ 3789 h 123825"/>
                <a:gd name="connsiteX16" fmla="*/ 60954 w 129745"/>
                <a:gd name="connsiteY16" fmla="*/ 3789 h 123825"/>
                <a:gd name="connsiteX17" fmla="*/ 58081 w 129745"/>
                <a:gd name="connsiteY17" fmla="*/ 1599 h 123825"/>
                <a:gd name="connsiteX18" fmla="*/ 45957 w 129745"/>
                <a:gd name="connsiteY18" fmla="*/ 3849 h 123825"/>
                <a:gd name="connsiteX19" fmla="*/ 45477 w 129745"/>
                <a:gd name="connsiteY19" fmla="*/ 4647 h 123825"/>
                <a:gd name="connsiteX20" fmla="*/ 43809 w 129745"/>
                <a:gd name="connsiteY20" fmla="*/ 7599 h 123825"/>
                <a:gd name="connsiteX21" fmla="*/ 34541 w 129745"/>
                <a:gd name="connsiteY21" fmla="*/ 11886 h 123825"/>
                <a:gd name="connsiteX22" fmla="*/ 31205 w 129745"/>
                <a:gd name="connsiteY22" fmla="*/ 11886 h 123825"/>
                <a:gd name="connsiteX23" fmla="*/ 21295 w 129745"/>
                <a:gd name="connsiteY23" fmla="*/ 19179 h 123825"/>
                <a:gd name="connsiteX24" fmla="*/ 21196 w 129745"/>
                <a:gd name="connsiteY24" fmla="*/ 20077 h 123825"/>
                <a:gd name="connsiteX25" fmla="*/ 21196 w 129745"/>
                <a:gd name="connsiteY25" fmla="*/ 23506 h 123825"/>
                <a:gd name="connsiteX26" fmla="*/ 14894 w 129745"/>
                <a:gd name="connsiteY26" fmla="*/ 31602 h 123825"/>
                <a:gd name="connsiteX27" fmla="*/ 11558 w 129745"/>
                <a:gd name="connsiteY27" fmla="*/ 32460 h 123825"/>
                <a:gd name="connsiteX28" fmla="*/ 6182 w 129745"/>
                <a:gd name="connsiteY28" fmla="*/ 44461 h 123825"/>
                <a:gd name="connsiteX29" fmla="*/ 7387 w 129745"/>
                <a:gd name="connsiteY29" fmla="*/ 47509 h 123825"/>
                <a:gd name="connsiteX30" fmla="*/ 5348 w 129745"/>
                <a:gd name="connsiteY30" fmla="*/ 57034 h 123825"/>
                <a:gd name="connsiteX31" fmla="*/ 2846 w 129745"/>
                <a:gd name="connsiteY31" fmla="*/ 59606 h 123825"/>
                <a:gd name="connsiteX32" fmla="*/ 2271 w 129745"/>
                <a:gd name="connsiteY32" fmla="*/ 72254 h 123825"/>
                <a:gd name="connsiteX33" fmla="*/ 2846 w 129745"/>
                <a:gd name="connsiteY33" fmla="*/ 72846 h 123825"/>
                <a:gd name="connsiteX34" fmla="*/ 5348 w 129745"/>
                <a:gd name="connsiteY34" fmla="*/ 75036 h 123825"/>
                <a:gd name="connsiteX35" fmla="*/ 7387 w 129745"/>
                <a:gd name="connsiteY35" fmla="*/ 84561 h 123825"/>
                <a:gd name="connsiteX36" fmla="*/ 6182 w 129745"/>
                <a:gd name="connsiteY36" fmla="*/ 87514 h 123825"/>
                <a:gd name="connsiteX37" fmla="*/ 10083 w 129745"/>
                <a:gd name="connsiteY37" fmla="*/ 98956 h 123825"/>
                <a:gd name="connsiteX38" fmla="*/ 11558 w 129745"/>
                <a:gd name="connsiteY38" fmla="*/ 99516 h 123825"/>
                <a:gd name="connsiteX39" fmla="*/ 14894 w 129745"/>
                <a:gd name="connsiteY39" fmla="*/ 100849 h 123825"/>
                <a:gd name="connsiteX40" fmla="*/ 21196 w 129745"/>
                <a:gd name="connsiteY40" fmla="*/ 109041 h 123825"/>
                <a:gd name="connsiteX41" fmla="*/ 21196 w 129745"/>
                <a:gd name="connsiteY41" fmla="*/ 112851 h 123825"/>
                <a:gd name="connsiteX42" fmla="*/ 30417 w 129745"/>
                <a:gd name="connsiteY42" fmla="*/ 121043 h 123825"/>
                <a:gd name="connsiteX43" fmla="*/ 31205 w 129745"/>
                <a:gd name="connsiteY43" fmla="*/ 120947 h 123825"/>
                <a:gd name="connsiteX44" fmla="*/ 34541 w 129745"/>
                <a:gd name="connsiteY44" fmla="*/ 120947 h 123825"/>
                <a:gd name="connsiteX45" fmla="*/ 43809 w 129745"/>
                <a:gd name="connsiteY45" fmla="*/ 125233 h 123825"/>
                <a:gd name="connsiteX46" fmla="*/ 45106 w 129745"/>
                <a:gd name="connsiteY46" fmla="*/ 128186 h 123825"/>
                <a:gd name="connsiteX47" fmla="*/ 56620 w 129745"/>
                <a:gd name="connsiteY47" fmla="*/ 131866 h 123825"/>
                <a:gd name="connsiteX48" fmla="*/ 57617 w 129745"/>
                <a:gd name="connsiteY48" fmla="*/ 131234 h 123825"/>
                <a:gd name="connsiteX49" fmla="*/ 60583 w 129745"/>
                <a:gd name="connsiteY49" fmla="*/ 129043 h 123825"/>
                <a:gd name="connsiteX50" fmla="*/ 70592 w 129745"/>
                <a:gd name="connsiteY50" fmla="*/ 129043 h 123825"/>
                <a:gd name="connsiteX51" fmla="*/ 73465 w 129745"/>
                <a:gd name="connsiteY51" fmla="*/ 131234 h 123825"/>
                <a:gd name="connsiteX52" fmla="*/ 85485 w 129745"/>
                <a:gd name="connsiteY52" fmla="*/ 129155 h 123825"/>
                <a:gd name="connsiteX53" fmla="*/ 86069 w 129745"/>
                <a:gd name="connsiteY53" fmla="*/ 128186 h 123825"/>
                <a:gd name="connsiteX54" fmla="*/ 87737 w 129745"/>
                <a:gd name="connsiteY54" fmla="*/ 125233 h 123825"/>
                <a:gd name="connsiteX55" fmla="*/ 97005 w 129745"/>
                <a:gd name="connsiteY55" fmla="*/ 120947 h 123825"/>
                <a:gd name="connsiteX56" fmla="*/ 100712 w 129745"/>
                <a:gd name="connsiteY56" fmla="*/ 120471 h 123825"/>
                <a:gd name="connsiteX57" fmla="*/ 110813 w 129745"/>
                <a:gd name="connsiteY57" fmla="*/ 112851 h 123825"/>
                <a:gd name="connsiteX58" fmla="*/ 110813 w 129745"/>
                <a:gd name="connsiteY58" fmla="*/ 109422 h 123825"/>
                <a:gd name="connsiteX59" fmla="*/ 117022 w 129745"/>
                <a:gd name="connsiteY59" fmla="*/ 101230 h 123825"/>
                <a:gd name="connsiteX60" fmla="*/ 120359 w 129745"/>
                <a:gd name="connsiteY60" fmla="*/ 100373 h 123825"/>
                <a:gd name="connsiteX61" fmla="*/ 126479 w 129745"/>
                <a:gd name="connsiteY61" fmla="*/ 88462 h 123825"/>
                <a:gd name="connsiteX62" fmla="*/ 126290 w 129745"/>
                <a:gd name="connsiteY62" fmla="*/ 87895 h 123825"/>
                <a:gd name="connsiteX63" fmla="*/ 124993 w 129745"/>
                <a:gd name="connsiteY63" fmla="*/ 84847 h 123825"/>
                <a:gd name="connsiteX64" fmla="*/ 126290 w 129745"/>
                <a:gd name="connsiteY64" fmla="*/ 74751 h 123825"/>
                <a:gd name="connsiteX65" fmla="*/ 128792 w 129745"/>
                <a:gd name="connsiteY65" fmla="*/ 72655 h 123825"/>
                <a:gd name="connsiteX66" fmla="*/ 129163 w 129745"/>
                <a:gd name="connsiteY66" fmla="*/ 59511 h 123825"/>
                <a:gd name="connsiteX67" fmla="*/ 66051 w 129745"/>
                <a:gd name="connsiteY67" fmla="*/ 107136 h 123825"/>
                <a:gd name="connsiteX68" fmla="*/ 26756 w 129745"/>
                <a:gd name="connsiteY68" fmla="*/ 66750 h 123825"/>
                <a:gd name="connsiteX69" fmla="*/ 66051 w 129745"/>
                <a:gd name="connsiteY69" fmla="*/ 26364 h 123825"/>
                <a:gd name="connsiteX70" fmla="*/ 105345 w 129745"/>
                <a:gd name="connsiteY70" fmla="*/ 66750 h 123825"/>
                <a:gd name="connsiteX71" fmla="*/ 66051 w 129745"/>
                <a:gd name="connsiteY71" fmla="*/ 106755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29745" h="123825">
                  <a:moveTo>
                    <a:pt x="129163" y="59511"/>
                  </a:moveTo>
                  <a:lnTo>
                    <a:pt x="126290" y="57415"/>
                  </a:lnTo>
                  <a:cubicBezTo>
                    <a:pt x="123928" y="54885"/>
                    <a:pt x="123109" y="51226"/>
                    <a:pt x="124159" y="47890"/>
                  </a:cubicBezTo>
                  <a:lnTo>
                    <a:pt x="125456" y="44842"/>
                  </a:lnTo>
                  <a:cubicBezTo>
                    <a:pt x="127407" y="40495"/>
                    <a:pt x="125560" y="35346"/>
                    <a:pt x="121331" y="33341"/>
                  </a:cubicBezTo>
                  <a:cubicBezTo>
                    <a:pt x="120898" y="33135"/>
                    <a:pt x="120449" y="32968"/>
                    <a:pt x="119988" y="32841"/>
                  </a:cubicBezTo>
                  <a:lnTo>
                    <a:pt x="117022" y="31602"/>
                  </a:lnTo>
                  <a:cubicBezTo>
                    <a:pt x="113429" y="30627"/>
                    <a:pt x="110897" y="27325"/>
                    <a:pt x="110813" y="23506"/>
                  </a:cubicBezTo>
                  <a:lnTo>
                    <a:pt x="110813" y="20077"/>
                  </a:lnTo>
                  <a:cubicBezTo>
                    <a:pt x="110139" y="14998"/>
                    <a:pt x="105675" y="11377"/>
                    <a:pt x="100712" y="11886"/>
                  </a:cubicBezTo>
                  <a:lnTo>
                    <a:pt x="97375" y="11886"/>
                  </a:lnTo>
                  <a:cubicBezTo>
                    <a:pt x="93692" y="12852"/>
                    <a:pt x="89847" y="11074"/>
                    <a:pt x="88108" y="7599"/>
                  </a:cubicBezTo>
                  <a:lnTo>
                    <a:pt x="86440" y="4647"/>
                  </a:lnTo>
                  <a:cubicBezTo>
                    <a:pt x="84174" y="344"/>
                    <a:pt x="78943" y="-1256"/>
                    <a:pt x="74757" y="1073"/>
                  </a:cubicBezTo>
                  <a:cubicBezTo>
                    <a:pt x="74471" y="1232"/>
                    <a:pt x="74195" y="1408"/>
                    <a:pt x="73928" y="1599"/>
                  </a:cubicBezTo>
                  <a:lnTo>
                    <a:pt x="70963" y="3789"/>
                  </a:lnTo>
                  <a:cubicBezTo>
                    <a:pt x="67913" y="5800"/>
                    <a:pt x="64003" y="5800"/>
                    <a:pt x="60954" y="3789"/>
                  </a:cubicBezTo>
                  <a:lnTo>
                    <a:pt x="58081" y="1599"/>
                  </a:lnTo>
                  <a:cubicBezTo>
                    <a:pt x="54128" y="-1221"/>
                    <a:pt x="48700" y="-213"/>
                    <a:pt x="45957" y="3849"/>
                  </a:cubicBezTo>
                  <a:cubicBezTo>
                    <a:pt x="45784" y="4106"/>
                    <a:pt x="45623" y="4372"/>
                    <a:pt x="45477" y="4647"/>
                  </a:cubicBezTo>
                  <a:lnTo>
                    <a:pt x="43809" y="7599"/>
                  </a:lnTo>
                  <a:cubicBezTo>
                    <a:pt x="41825" y="10797"/>
                    <a:pt x="38185" y="12480"/>
                    <a:pt x="34541" y="11886"/>
                  </a:cubicBezTo>
                  <a:lnTo>
                    <a:pt x="31205" y="11886"/>
                  </a:lnTo>
                  <a:cubicBezTo>
                    <a:pt x="26509" y="11087"/>
                    <a:pt x="22072" y="14353"/>
                    <a:pt x="21295" y="19179"/>
                  </a:cubicBezTo>
                  <a:cubicBezTo>
                    <a:pt x="21247" y="19477"/>
                    <a:pt x="21214" y="19776"/>
                    <a:pt x="21196" y="20077"/>
                  </a:cubicBezTo>
                  <a:lnTo>
                    <a:pt x="21196" y="23506"/>
                  </a:lnTo>
                  <a:cubicBezTo>
                    <a:pt x="21236" y="27402"/>
                    <a:pt x="18600" y="30787"/>
                    <a:pt x="14894" y="31602"/>
                  </a:cubicBezTo>
                  <a:lnTo>
                    <a:pt x="11558" y="32460"/>
                  </a:lnTo>
                  <a:cubicBezTo>
                    <a:pt x="6919" y="34325"/>
                    <a:pt x="4545" y="39626"/>
                    <a:pt x="6182" y="44461"/>
                  </a:cubicBezTo>
                  <a:lnTo>
                    <a:pt x="7387" y="47509"/>
                  </a:lnTo>
                  <a:cubicBezTo>
                    <a:pt x="8853" y="50796"/>
                    <a:pt x="8021" y="54683"/>
                    <a:pt x="5348" y="57034"/>
                  </a:cubicBezTo>
                  <a:lnTo>
                    <a:pt x="2846" y="59606"/>
                  </a:lnTo>
                  <a:cubicBezTo>
                    <a:pt x="-711" y="62935"/>
                    <a:pt x="-969" y="68598"/>
                    <a:pt x="2271" y="72254"/>
                  </a:cubicBezTo>
                  <a:cubicBezTo>
                    <a:pt x="2453" y="72460"/>
                    <a:pt x="2645" y="72658"/>
                    <a:pt x="2846" y="72846"/>
                  </a:cubicBezTo>
                  <a:lnTo>
                    <a:pt x="5348" y="75036"/>
                  </a:lnTo>
                  <a:cubicBezTo>
                    <a:pt x="7678" y="77586"/>
                    <a:pt x="8461" y="81242"/>
                    <a:pt x="7387" y="84561"/>
                  </a:cubicBezTo>
                  <a:lnTo>
                    <a:pt x="6182" y="87514"/>
                  </a:lnTo>
                  <a:cubicBezTo>
                    <a:pt x="4185" y="91781"/>
                    <a:pt x="5932" y="96903"/>
                    <a:pt x="10083" y="98956"/>
                  </a:cubicBezTo>
                  <a:cubicBezTo>
                    <a:pt x="10556" y="99190"/>
                    <a:pt x="11050" y="99377"/>
                    <a:pt x="11558" y="99516"/>
                  </a:cubicBezTo>
                  <a:lnTo>
                    <a:pt x="14894" y="100849"/>
                  </a:lnTo>
                  <a:cubicBezTo>
                    <a:pt x="18557" y="101798"/>
                    <a:pt x="21142" y="105158"/>
                    <a:pt x="21196" y="109041"/>
                  </a:cubicBezTo>
                  <a:lnTo>
                    <a:pt x="21196" y="112851"/>
                  </a:lnTo>
                  <a:cubicBezTo>
                    <a:pt x="21541" y="117730"/>
                    <a:pt x="25669" y="121398"/>
                    <a:pt x="30417" y="121043"/>
                  </a:cubicBezTo>
                  <a:cubicBezTo>
                    <a:pt x="30681" y="121024"/>
                    <a:pt x="30944" y="120992"/>
                    <a:pt x="31205" y="120947"/>
                  </a:cubicBezTo>
                  <a:lnTo>
                    <a:pt x="34541" y="120947"/>
                  </a:lnTo>
                  <a:cubicBezTo>
                    <a:pt x="38225" y="119981"/>
                    <a:pt x="42069" y="121759"/>
                    <a:pt x="43809" y="125233"/>
                  </a:cubicBezTo>
                  <a:lnTo>
                    <a:pt x="45106" y="128186"/>
                  </a:lnTo>
                  <a:cubicBezTo>
                    <a:pt x="47297" y="132470"/>
                    <a:pt x="52452" y="134118"/>
                    <a:pt x="56620" y="131866"/>
                  </a:cubicBezTo>
                  <a:cubicBezTo>
                    <a:pt x="56966" y="131679"/>
                    <a:pt x="57299" y="131468"/>
                    <a:pt x="57617" y="131234"/>
                  </a:cubicBezTo>
                  <a:lnTo>
                    <a:pt x="60583" y="129043"/>
                  </a:lnTo>
                  <a:cubicBezTo>
                    <a:pt x="63632" y="127032"/>
                    <a:pt x="67542" y="127032"/>
                    <a:pt x="70592" y="129043"/>
                  </a:cubicBezTo>
                  <a:lnTo>
                    <a:pt x="73465" y="131234"/>
                  </a:lnTo>
                  <a:cubicBezTo>
                    <a:pt x="77343" y="134071"/>
                    <a:pt x="82724" y="133141"/>
                    <a:pt x="85485" y="129155"/>
                  </a:cubicBezTo>
                  <a:cubicBezTo>
                    <a:pt x="85700" y="128845"/>
                    <a:pt x="85895" y="128522"/>
                    <a:pt x="86069" y="128186"/>
                  </a:cubicBezTo>
                  <a:lnTo>
                    <a:pt x="87737" y="125233"/>
                  </a:lnTo>
                  <a:cubicBezTo>
                    <a:pt x="89721" y="122036"/>
                    <a:pt x="93361" y="120352"/>
                    <a:pt x="97005" y="120947"/>
                  </a:cubicBezTo>
                  <a:lnTo>
                    <a:pt x="100712" y="120471"/>
                  </a:lnTo>
                  <a:cubicBezTo>
                    <a:pt x="105492" y="121009"/>
                    <a:pt x="109880" y="117700"/>
                    <a:pt x="110813" y="112851"/>
                  </a:cubicBezTo>
                  <a:lnTo>
                    <a:pt x="110813" y="109422"/>
                  </a:lnTo>
                  <a:cubicBezTo>
                    <a:pt x="110755" y="105532"/>
                    <a:pt x="113338" y="102124"/>
                    <a:pt x="117022" y="101230"/>
                  </a:cubicBezTo>
                  <a:lnTo>
                    <a:pt x="120359" y="100373"/>
                  </a:lnTo>
                  <a:cubicBezTo>
                    <a:pt x="125249" y="98821"/>
                    <a:pt x="127990" y="93488"/>
                    <a:pt x="126479" y="88462"/>
                  </a:cubicBezTo>
                  <a:cubicBezTo>
                    <a:pt x="126422" y="88271"/>
                    <a:pt x="126359" y="88082"/>
                    <a:pt x="126290" y="87895"/>
                  </a:cubicBezTo>
                  <a:lnTo>
                    <a:pt x="124993" y="84847"/>
                  </a:lnTo>
                  <a:cubicBezTo>
                    <a:pt x="123016" y="81597"/>
                    <a:pt x="123560" y="77362"/>
                    <a:pt x="126290" y="74751"/>
                  </a:cubicBezTo>
                  <a:lnTo>
                    <a:pt x="128792" y="72655"/>
                  </a:lnTo>
                  <a:cubicBezTo>
                    <a:pt x="132311" y="69078"/>
                    <a:pt x="132474" y="63291"/>
                    <a:pt x="129163" y="59511"/>
                  </a:cubicBezTo>
                  <a:close/>
                  <a:moveTo>
                    <a:pt x="66051" y="107136"/>
                  </a:moveTo>
                  <a:cubicBezTo>
                    <a:pt x="44349" y="107136"/>
                    <a:pt x="26756" y="89054"/>
                    <a:pt x="26756" y="66750"/>
                  </a:cubicBezTo>
                  <a:cubicBezTo>
                    <a:pt x="26756" y="44445"/>
                    <a:pt x="44349" y="26364"/>
                    <a:pt x="66051" y="26364"/>
                  </a:cubicBezTo>
                  <a:cubicBezTo>
                    <a:pt x="87753" y="26364"/>
                    <a:pt x="105345" y="44445"/>
                    <a:pt x="105345" y="66750"/>
                  </a:cubicBezTo>
                  <a:cubicBezTo>
                    <a:pt x="105192" y="88927"/>
                    <a:pt x="87629" y="106808"/>
                    <a:pt x="66051" y="106755"/>
                  </a:cubicBezTo>
                  <a:close/>
                </a:path>
              </a:pathLst>
            </a:custGeom>
            <a:grpFill/>
            <a:ln w="9268" cap="flat">
              <a:noFill/>
              <a:prstDash val="solid"/>
              <a:miter/>
            </a:ln>
          </p:spPr>
          <p:txBody>
            <a:bodyPr rtlCol="0" anchor="ctr"/>
            <a:lstStyle/>
            <a:p>
              <a:endParaRPr lang="en-US">
                <a:latin typeface="Roboto" panose="02000000000000000000" pitchFamily="2" charset="0"/>
              </a:endParaRPr>
            </a:p>
          </p:txBody>
        </p:sp>
        <p:sp>
          <p:nvSpPr>
            <p:cNvPr id="62" name="Freeform 226">
              <a:extLst>
                <a:ext uri="{FF2B5EF4-FFF2-40B4-BE49-F238E27FC236}">
                  <a16:creationId xmlns:a16="http://schemas.microsoft.com/office/drawing/2014/main" id="{A0E4EE9F-8183-4E87-3E59-ECED527754DF}"/>
                </a:ext>
              </a:extLst>
            </p:cNvPr>
            <p:cNvSpPr/>
            <p:nvPr/>
          </p:nvSpPr>
          <p:spPr>
            <a:xfrm>
              <a:off x="6071534" y="3528249"/>
              <a:ext cx="46338" cy="47625"/>
            </a:xfrm>
            <a:custGeom>
              <a:avLst/>
              <a:gdLst>
                <a:gd name="connsiteX0" fmla="*/ 11584 w 46337"/>
                <a:gd name="connsiteY0" fmla="*/ 30481 h 47625"/>
                <a:gd name="connsiteX1" fmla="*/ 8155 w 46337"/>
                <a:gd name="connsiteY1" fmla="*/ 44197 h 47625"/>
                <a:gd name="connsiteX2" fmla="*/ 10164 w 46337"/>
                <a:gd name="connsiteY2" fmla="*/ 47981 h 47625"/>
                <a:gd name="connsiteX3" fmla="*/ 11121 w 46337"/>
                <a:gd name="connsiteY3" fmla="*/ 48102 h 47625"/>
                <a:gd name="connsiteX4" fmla="*/ 12789 w 46337"/>
                <a:gd name="connsiteY4" fmla="*/ 48102 h 47625"/>
                <a:gd name="connsiteX5" fmla="*/ 24466 w 46337"/>
                <a:gd name="connsiteY5" fmla="*/ 40863 h 47625"/>
                <a:gd name="connsiteX6" fmla="*/ 36144 w 46337"/>
                <a:gd name="connsiteY6" fmla="*/ 48102 h 47625"/>
                <a:gd name="connsiteX7" fmla="*/ 37812 w 46337"/>
                <a:gd name="connsiteY7" fmla="*/ 48102 h 47625"/>
                <a:gd name="connsiteX8" fmla="*/ 40869 w 46337"/>
                <a:gd name="connsiteY8" fmla="*/ 44958 h 47625"/>
                <a:gd name="connsiteX9" fmla="*/ 40777 w 46337"/>
                <a:gd name="connsiteY9" fmla="*/ 44197 h 47625"/>
                <a:gd name="connsiteX10" fmla="*/ 36978 w 46337"/>
                <a:gd name="connsiteY10" fmla="*/ 30481 h 47625"/>
                <a:gd name="connsiteX11" fmla="*/ 47635 w 46337"/>
                <a:gd name="connsiteY11" fmla="*/ 21432 h 47625"/>
                <a:gd name="connsiteX12" fmla="*/ 48191 w 46337"/>
                <a:gd name="connsiteY12" fmla="*/ 17432 h 47625"/>
                <a:gd name="connsiteX13" fmla="*/ 45967 w 46337"/>
                <a:gd name="connsiteY13" fmla="*/ 16289 h 47625"/>
                <a:gd name="connsiteX14" fmla="*/ 32436 w 46337"/>
                <a:gd name="connsiteY14" fmla="*/ 15051 h 47625"/>
                <a:gd name="connsiteX15" fmla="*/ 26969 w 46337"/>
                <a:gd name="connsiteY15" fmla="*/ 1716 h 47625"/>
                <a:gd name="connsiteX16" fmla="*/ 24466 w 46337"/>
                <a:gd name="connsiteY16" fmla="*/ 1 h 47625"/>
                <a:gd name="connsiteX17" fmla="*/ 21964 w 46337"/>
                <a:gd name="connsiteY17" fmla="*/ 1716 h 47625"/>
                <a:gd name="connsiteX18" fmla="*/ 16589 w 46337"/>
                <a:gd name="connsiteY18" fmla="*/ 15051 h 47625"/>
                <a:gd name="connsiteX19" fmla="*/ 2780 w 46337"/>
                <a:gd name="connsiteY19" fmla="*/ 15527 h 47625"/>
                <a:gd name="connsiteX20" fmla="*/ 0 w 46337"/>
                <a:gd name="connsiteY20" fmla="*/ 18384 h 47625"/>
                <a:gd name="connsiteX21" fmla="*/ 1112 w 46337"/>
                <a:gd name="connsiteY21" fmla="*/ 2067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6337" h="47625">
                  <a:moveTo>
                    <a:pt x="11584" y="30481"/>
                  </a:moveTo>
                  <a:lnTo>
                    <a:pt x="8155" y="44197"/>
                  </a:lnTo>
                  <a:cubicBezTo>
                    <a:pt x="7693" y="45812"/>
                    <a:pt x="8593" y="47506"/>
                    <a:pt x="10164" y="47981"/>
                  </a:cubicBezTo>
                  <a:cubicBezTo>
                    <a:pt x="10475" y="48075"/>
                    <a:pt x="10798" y="48116"/>
                    <a:pt x="11121" y="48102"/>
                  </a:cubicBezTo>
                  <a:cubicBezTo>
                    <a:pt x="11584" y="48102"/>
                    <a:pt x="12419" y="48102"/>
                    <a:pt x="12789" y="48102"/>
                  </a:cubicBezTo>
                  <a:lnTo>
                    <a:pt x="24466" y="40863"/>
                  </a:lnTo>
                  <a:lnTo>
                    <a:pt x="36144" y="48102"/>
                  </a:lnTo>
                  <a:cubicBezTo>
                    <a:pt x="36144" y="48102"/>
                    <a:pt x="36978" y="48102"/>
                    <a:pt x="37812" y="48102"/>
                  </a:cubicBezTo>
                  <a:cubicBezTo>
                    <a:pt x="39501" y="48102"/>
                    <a:pt x="40869" y="46694"/>
                    <a:pt x="40869" y="44958"/>
                  </a:cubicBezTo>
                  <a:cubicBezTo>
                    <a:pt x="40868" y="44701"/>
                    <a:pt x="40838" y="44446"/>
                    <a:pt x="40777" y="44197"/>
                  </a:cubicBezTo>
                  <a:lnTo>
                    <a:pt x="36978" y="30481"/>
                  </a:lnTo>
                  <a:lnTo>
                    <a:pt x="47635" y="21432"/>
                  </a:lnTo>
                  <a:cubicBezTo>
                    <a:pt x="48864" y="20486"/>
                    <a:pt x="49113" y="18694"/>
                    <a:pt x="48191" y="17432"/>
                  </a:cubicBezTo>
                  <a:cubicBezTo>
                    <a:pt x="47666" y="16712"/>
                    <a:pt x="46842" y="16289"/>
                    <a:pt x="45967" y="16289"/>
                  </a:cubicBezTo>
                  <a:lnTo>
                    <a:pt x="32436" y="15051"/>
                  </a:lnTo>
                  <a:lnTo>
                    <a:pt x="26969" y="1716"/>
                  </a:lnTo>
                  <a:cubicBezTo>
                    <a:pt x="26575" y="655"/>
                    <a:pt x="25571" y="-33"/>
                    <a:pt x="24466" y="1"/>
                  </a:cubicBezTo>
                  <a:cubicBezTo>
                    <a:pt x="23370" y="-5"/>
                    <a:pt x="22380" y="673"/>
                    <a:pt x="21964" y="1716"/>
                  </a:cubicBezTo>
                  <a:lnTo>
                    <a:pt x="16589" y="15051"/>
                  </a:lnTo>
                  <a:lnTo>
                    <a:pt x="2780" y="15527"/>
                  </a:lnTo>
                  <a:cubicBezTo>
                    <a:pt x="1245" y="15527"/>
                    <a:pt x="0" y="16806"/>
                    <a:pt x="0" y="18384"/>
                  </a:cubicBezTo>
                  <a:cubicBezTo>
                    <a:pt x="0" y="19284"/>
                    <a:pt x="412" y="20131"/>
                    <a:pt x="1112" y="20670"/>
                  </a:cubicBezTo>
                  <a:close/>
                </a:path>
              </a:pathLst>
            </a:custGeom>
            <a:grpFill/>
            <a:ln w="9268" cap="flat">
              <a:noFill/>
              <a:prstDash val="solid"/>
              <a:miter/>
            </a:ln>
          </p:spPr>
          <p:txBody>
            <a:bodyPr rtlCol="0" anchor="ctr"/>
            <a:lstStyle/>
            <a:p>
              <a:endParaRPr lang="en-US">
                <a:latin typeface="Roboto" panose="02000000000000000000" pitchFamily="2" charset="0"/>
              </a:endParaRPr>
            </a:p>
          </p:txBody>
        </p:sp>
      </p:grpSp>
    </p:spTree>
    <p:extLst>
      <p:ext uri="{BB962C8B-B14F-4D97-AF65-F5344CB8AC3E}">
        <p14:creationId xmlns:p14="http://schemas.microsoft.com/office/powerpoint/2010/main" val="2761087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CA70E2-012F-4E18-96B8-B54872C50140}"/>
              </a:ext>
            </a:extLst>
          </p:cNvPr>
          <p:cNvSpPr>
            <a:spLocks noGrp="1"/>
          </p:cNvSpPr>
          <p:nvPr>
            <p:ph type="sldNum" sz="quarter" idx="4"/>
          </p:nvPr>
        </p:nvSpPr>
        <p:spPr/>
        <p:txBody>
          <a:bodyPr/>
          <a:lstStyle/>
          <a:p>
            <a:fld id="{9AA6D16A-0A68-8445-85DB-A0BE8CCB51C7}" type="slidenum">
              <a:rPr lang="en-US" dirty="0" smtClean="0"/>
              <a:pPr/>
              <a:t>20</a:t>
            </a:fld>
            <a:endParaRPr lang="en-US"/>
          </a:p>
        </p:txBody>
      </p:sp>
      <p:sp>
        <p:nvSpPr>
          <p:cNvPr id="3" name="Title 2">
            <a:extLst>
              <a:ext uri="{FF2B5EF4-FFF2-40B4-BE49-F238E27FC236}">
                <a16:creationId xmlns:a16="http://schemas.microsoft.com/office/drawing/2014/main" id="{316D14DF-74E6-48D2-B002-3FECC2CC4D67}"/>
              </a:ext>
            </a:extLst>
          </p:cNvPr>
          <p:cNvSpPr>
            <a:spLocks noGrp="1"/>
          </p:cNvSpPr>
          <p:nvPr>
            <p:ph type="title"/>
          </p:nvPr>
        </p:nvSpPr>
        <p:spPr>
          <a:xfrm>
            <a:off x="438912" y="466779"/>
            <a:ext cx="11311128" cy="457200"/>
          </a:xfrm>
        </p:spPr>
        <p:txBody>
          <a:bodyPr>
            <a:normAutofit fontScale="90000"/>
          </a:bodyPr>
          <a:lstStyle/>
          <a:p>
            <a:r>
              <a:rPr lang="en-US" dirty="0"/>
              <a:t>Enabling Customer Care Technologies</a:t>
            </a:r>
          </a:p>
        </p:txBody>
      </p:sp>
      <p:sp>
        <p:nvSpPr>
          <p:cNvPr id="4" name="Text Placeholder 3">
            <a:extLst>
              <a:ext uri="{FF2B5EF4-FFF2-40B4-BE49-F238E27FC236}">
                <a16:creationId xmlns:a16="http://schemas.microsoft.com/office/drawing/2014/main" id="{73D6B91F-94C6-4CD4-904F-FFA92DA6601B}"/>
              </a:ext>
            </a:extLst>
          </p:cNvPr>
          <p:cNvSpPr>
            <a:spLocks noGrp="1"/>
          </p:cNvSpPr>
          <p:nvPr>
            <p:ph type="body" sz="quarter" idx="10"/>
          </p:nvPr>
        </p:nvSpPr>
        <p:spPr/>
        <p:txBody>
          <a:bodyPr/>
          <a:lstStyle/>
          <a:p>
            <a:r>
              <a:rPr lang="en-US" dirty="0"/>
              <a:t>Leading Practice Procurement Service Delivery Model</a:t>
            </a:r>
          </a:p>
        </p:txBody>
      </p:sp>
      <p:sp>
        <p:nvSpPr>
          <p:cNvPr id="8" name="Content Placeholder 7">
            <a:extLst>
              <a:ext uri="{FF2B5EF4-FFF2-40B4-BE49-F238E27FC236}">
                <a16:creationId xmlns:a16="http://schemas.microsoft.com/office/drawing/2014/main" id="{D67E23DF-FF35-E349-963A-72C0CA491D12}"/>
              </a:ext>
            </a:extLst>
          </p:cNvPr>
          <p:cNvSpPr>
            <a:spLocks noGrp="1"/>
          </p:cNvSpPr>
          <p:nvPr>
            <p:ph sz="quarter" idx="11"/>
          </p:nvPr>
        </p:nvSpPr>
        <p:spPr>
          <a:xfrm>
            <a:off x="438912" y="1280160"/>
            <a:ext cx="11943588" cy="4663440"/>
          </a:xfrm>
        </p:spPr>
        <p:txBody>
          <a:bodyPr>
            <a:normAutofit/>
          </a:bodyPr>
          <a:lstStyle/>
          <a:p>
            <a:r>
              <a:rPr lang="en-US" sz="1800" b="1" dirty="0">
                <a:solidFill>
                  <a:srgbClr val="5F6062"/>
                </a:solidFill>
                <a:latin typeface="Noto Sans" panose="020B0502040504020204" pitchFamily="34" charset="0"/>
                <a:ea typeface="+mn-ea"/>
                <a:cs typeface="Times New Roman" panose="02020603050405020304" pitchFamily="18" charset="0"/>
              </a:rPr>
              <a:t>A procurement delivery model requires a foundation and investment in customer care technologies.</a:t>
            </a:r>
          </a:p>
        </p:txBody>
      </p:sp>
      <p:sp>
        <p:nvSpPr>
          <p:cNvPr id="26" name="Content Placeholder 2">
            <a:extLst>
              <a:ext uri="{FF2B5EF4-FFF2-40B4-BE49-F238E27FC236}">
                <a16:creationId xmlns:a16="http://schemas.microsoft.com/office/drawing/2014/main" id="{6CB5150E-6754-4361-BD35-0EC086614F72}"/>
              </a:ext>
            </a:extLst>
          </p:cNvPr>
          <p:cNvSpPr txBox="1">
            <a:spLocks/>
          </p:cNvSpPr>
          <p:nvPr/>
        </p:nvSpPr>
        <p:spPr>
          <a:xfrm>
            <a:off x="193095" y="4538698"/>
            <a:ext cx="1491592" cy="457200"/>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dirty="0">
                <a:latin typeface="Noto Sans" panose="020B0502040504020204" pitchFamily="34" charset="0"/>
              </a:rPr>
              <a:t>Employee Portal</a:t>
            </a:r>
          </a:p>
        </p:txBody>
      </p:sp>
      <p:sp>
        <p:nvSpPr>
          <p:cNvPr id="27" name="Arrow: Up 26">
            <a:extLst>
              <a:ext uri="{FF2B5EF4-FFF2-40B4-BE49-F238E27FC236}">
                <a16:creationId xmlns:a16="http://schemas.microsoft.com/office/drawing/2014/main" id="{42F01BCC-460A-4A4C-86A4-5BAB179655A4}"/>
              </a:ext>
            </a:extLst>
          </p:cNvPr>
          <p:cNvSpPr/>
          <p:nvPr/>
        </p:nvSpPr>
        <p:spPr>
          <a:xfrm rot="10800000">
            <a:off x="905388" y="2809712"/>
            <a:ext cx="91440" cy="731520"/>
          </a:xfrm>
          <a:prstGeom prst="upArrow">
            <a:avLst/>
          </a:prstGeom>
          <a:solidFill>
            <a:schemeClr val="bg1">
              <a:lumMod val="65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latin typeface="Noto Sans" panose="020B0502040504020204" pitchFamily="34" charset="0"/>
            </a:endParaRPr>
          </a:p>
        </p:txBody>
      </p:sp>
      <p:sp>
        <p:nvSpPr>
          <p:cNvPr id="30" name="Content Placeholder 2">
            <a:extLst>
              <a:ext uri="{FF2B5EF4-FFF2-40B4-BE49-F238E27FC236}">
                <a16:creationId xmlns:a16="http://schemas.microsoft.com/office/drawing/2014/main" id="{043223E2-008F-4C84-B5AB-B70284BCBE24}"/>
              </a:ext>
            </a:extLst>
          </p:cNvPr>
          <p:cNvSpPr txBox="1">
            <a:spLocks/>
          </p:cNvSpPr>
          <p:nvPr/>
        </p:nvSpPr>
        <p:spPr>
          <a:xfrm>
            <a:off x="2150329" y="4409786"/>
            <a:ext cx="1686042" cy="344809"/>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dirty="0">
                <a:latin typeface="Noto Sans" panose="020B0502040504020204" pitchFamily="34" charset="0"/>
              </a:rPr>
              <a:t>Knowledge Base</a:t>
            </a:r>
          </a:p>
        </p:txBody>
      </p:sp>
      <p:sp>
        <p:nvSpPr>
          <p:cNvPr id="31" name="Content Placeholder 2">
            <a:extLst>
              <a:ext uri="{FF2B5EF4-FFF2-40B4-BE49-F238E27FC236}">
                <a16:creationId xmlns:a16="http://schemas.microsoft.com/office/drawing/2014/main" id="{75F47A52-BF76-43D4-BB0C-C40A3EEA047B}"/>
              </a:ext>
            </a:extLst>
          </p:cNvPr>
          <p:cNvSpPr txBox="1">
            <a:spLocks/>
          </p:cNvSpPr>
          <p:nvPr/>
        </p:nvSpPr>
        <p:spPr>
          <a:xfrm>
            <a:off x="3792731" y="4539937"/>
            <a:ext cx="1791896" cy="298045"/>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dirty="0">
                <a:latin typeface="Noto Sans" panose="020B0502040504020204" pitchFamily="34" charset="0"/>
              </a:rPr>
              <a:t>Case Management System</a:t>
            </a:r>
          </a:p>
        </p:txBody>
      </p:sp>
      <p:sp>
        <p:nvSpPr>
          <p:cNvPr id="32" name="Content Placeholder 2">
            <a:extLst>
              <a:ext uri="{FF2B5EF4-FFF2-40B4-BE49-F238E27FC236}">
                <a16:creationId xmlns:a16="http://schemas.microsoft.com/office/drawing/2014/main" id="{BE963C60-F9B5-4D58-8402-6A78077C6343}"/>
              </a:ext>
            </a:extLst>
          </p:cNvPr>
          <p:cNvSpPr txBox="1">
            <a:spLocks/>
          </p:cNvSpPr>
          <p:nvPr/>
        </p:nvSpPr>
        <p:spPr>
          <a:xfrm>
            <a:off x="4977406" y="1868966"/>
            <a:ext cx="1254485" cy="940746"/>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dirty="0">
                <a:latin typeface="Noto Sans" panose="020B0502040504020204" pitchFamily="34" charset="0"/>
              </a:rPr>
              <a:t>Computer Telephony Integration (CTI)</a:t>
            </a:r>
          </a:p>
        </p:txBody>
      </p:sp>
      <p:sp>
        <p:nvSpPr>
          <p:cNvPr id="33" name="Content Placeholder 2">
            <a:extLst>
              <a:ext uri="{FF2B5EF4-FFF2-40B4-BE49-F238E27FC236}">
                <a16:creationId xmlns:a16="http://schemas.microsoft.com/office/drawing/2014/main" id="{453C6B09-CE75-4509-8FBF-9CD8F8BFE363}"/>
              </a:ext>
            </a:extLst>
          </p:cNvPr>
          <p:cNvSpPr txBox="1">
            <a:spLocks/>
          </p:cNvSpPr>
          <p:nvPr/>
        </p:nvSpPr>
        <p:spPr>
          <a:xfrm>
            <a:off x="1805968" y="2490531"/>
            <a:ext cx="1252728" cy="964018"/>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dirty="0">
                <a:latin typeface="Noto Sans" panose="020B0502040504020204" pitchFamily="34" charset="0"/>
              </a:rPr>
              <a:t>Interactive Voice Response (IVR)</a:t>
            </a:r>
          </a:p>
        </p:txBody>
      </p:sp>
      <p:sp>
        <p:nvSpPr>
          <p:cNvPr id="34" name="Content Placeholder 2">
            <a:extLst>
              <a:ext uri="{FF2B5EF4-FFF2-40B4-BE49-F238E27FC236}">
                <a16:creationId xmlns:a16="http://schemas.microsoft.com/office/drawing/2014/main" id="{5D8E617D-5A01-4496-8BCE-446FCC9900EC}"/>
              </a:ext>
            </a:extLst>
          </p:cNvPr>
          <p:cNvSpPr txBox="1">
            <a:spLocks/>
          </p:cNvSpPr>
          <p:nvPr/>
        </p:nvSpPr>
        <p:spPr>
          <a:xfrm>
            <a:off x="409566" y="2490531"/>
            <a:ext cx="1093948" cy="284550"/>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dirty="0">
                <a:latin typeface="Noto Sans" panose="020B0502040504020204" pitchFamily="34" charset="0"/>
              </a:rPr>
              <a:t>Customer</a:t>
            </a:r>
          </a:p>
        </p:txBody>
      </p:sp>
      <p:sp>
        <p:nvSpPr>
          <p:cNvPr id="35" name="Arrow: Up 34">
            <a:extLst>
              <a:ext uri="{FF2B5EF4-FFF2-40B4-BE49-F238E27FC236}">
                <a16:creationId xmlns:a16="http://schemas.microsoft.com/office/drawing/2014/main" id="{AB3818BF-05F6-470C-A9EF-1F79D9D72FA8}"/>
              </a:ext>
            </a:extLst>
          </p:cNvPr>
          <p:cNvSpPr/>
          <p:nvPr/>
        </p:nvSpPr>
        <p:spPr>
          <a:xfrm rot="5400000">
            <a:off x="1848140" y="1662314"/>
            <a:ext cx="91440" cy="822960"/>
          </a:xfrm>
          <a:prstGeom prst="upArrow">
            <a:avLst/>
          </a:prstGeom>
          <a:solidFill>
            <a:schemeClr val="bg1">
              <a:lumMod val="65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latin typeface="Noto Sans" panose="020B0502040504020204" pitchFamily="34" charset="0"/>
            </a:endParaRPr>
          </a:p>
        </p:txBody>
      </p:sp>
      <p:sp>
        <p:nvSpPr>
          <p:cNvPr id="36" name="Arrow: Up 35">
            <a:extLst>
              <a:ext uri="{FF2B5EF4-FFF2-40B4-BE49-F238E27FC236}">
                <a16:creationId xmlns:a16="http://schemas.microsoft.com/office/drawing/2014/main" id="{5E8B44AD-BF14-440F-9412-4894CE73D5B1}"/>
              </a:ext>
            </a:extLst>
          </p:cNvPr>
          <p:cNvSpPr/>
          <p:nvPr/>
        </p:nvSpPr>
        <p:spPr>
          <a:xfrm rot="5400000">
            <a:off x="3663467" y="1662315"/>
            <a:ext cx="91440" cy="822960"/>
          </a:xfrm>
          <a:prstGeom prst="upArrow">
            <a:avLst/>
          </a:prstGeom>
          <a:solidFill>
            <a:schemeClr val="bg1">
              <a:lumMod val="65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latin typeface="Noto Sans" panose="020B0502040504020204" pitchFamily="34" charset="0"/>
            </a:endParaRPr>
          </a:p>
        </p:txBody>
      </p:sp>
      <p:sp>
        <p:nvSpPr>
          <p:cNvPr id="37" name="Arrow: Up 36">
            <a:extLst>
              <a:ext uri="{FF2B5EF4-FFF2-40B4-BE49-F238E27FC236}">
                <a16:creationId xmlns:a16="http://schemas.microsoft.com/office/drawing/2014/main" id="{B4BEA326-3BFD-4A0D-B10D-280D53654BEA}"/>
              </a:ext>
            </a:extLst>
          </p:cNvPr>
          <p:cNvSpPr/>
          <p:nvPr/>
        </p:nvSpPr>
        <p:spPr>
          <a:xfrm rot="10800000">
            <a:off x="4642657" y="2626831"/>
            <a:ext cx="91440" cy="914400"/>
          </a:xfrm>
          <a:prstGeom prst="upArrow">
            <a:avLst/>
          </a:prstGeom>
          <a:solidFill>
            <a:schemeClr val="bg1">
              <a:lumMod val="65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latin typeface="Noto Sans" panose="020B0502040504020204" pitchFamily="34" charset="0"/>
            </a:endParaRPr>
          </a:p>
        </p:txBody>
      </p:sp>
      <p:sp>
        <p:nvSpPr>
          <p:cNvPr id="38" name="Arrow: Up 37">
            <a:extLst>
              <a:ext uri="{FF2B5EF4-FFF2-40B4-BE49-F238E27FC236}">
                <a16:creationId xmlns:a16="http://schemas.microsoft.com/office/drawing/2014/main" id="{E157E382-2AA2-4A40-8ED3-FD42DD4827B2}"/>
              </a:ext>
            </a:extLst>
          </p:cNvPr>
          <p:cNvSpPr/>
          <p:nvPr/>
        </p:nvSpPr>
        <p:spPr>
          <a:xfrm rot="3819889">
            <a:off x="1927588" y="3860013"/>
            <a:ext cx="91440" cy="914400"/>
          </a:xfrm>
          <a:prstGeom prst="upArrow">
            <a:avLst/>
          </a:prstGeom>
          <a:solidFill>
            <a:schemeClr val="bg1">
              <a:lumMod val="65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latin typeface="Noto Sans" panose="020B0502040504020204" pitchFamily="34" charset="0"/>
            </a:endParaRPr>
          </a:p>
        </p:txBody>
      </p:sp>
      <p:sp>
        <p:nvSpPr>
          <p:cNvPr id="39" name="Arrow: Up 38">
            <a:extLst>
              <a:ext uri="{FF2B5EF4-FFF2-40B4-BE49-F238E27FC236}">
                <a16:creationId xmlns:a16="http://schemas.microsoft.com/office/drawing/2014/main" id="{48246203-A317-4907-8146-8EF29F22BFC5}"/>
              </a:ext>
            </a:extLst>
          </p:cNvPr>
          <p:cNvSpPr/>
          <p:nvPr/>
        </p:nvSpPr>
        <p:spPr>
          <a:xfrm rot="6771676">
            <a:off x="1894687" y="4756277"/>
            <a:ext cx="91440" cy="1097280"/>
          </a:xfrm>
          <a:prstGeom prst="upArrow">
            <a:avLst/>
          </a:prstGeom>
          <a:solidFill>
            <a:schemeClr val="bg1">
              <a:lumMod val="65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latin typeface="Noto Sans" panose="020B0502040504020204" pitchFamily="34" charset="0"/>
            </a:endParaRPr>
          </a:p>
        </p:txBody>
      </p:sp>
      <p:sp>
        <p:nvSpPr>
          <p:cNvPr id="40" name="Arrow: Up 39">
            <a:extLst>
              <a:ext uri="{FF2B5EF4-FFF2-40B4-BE49-F238E27FC236}">
                <a16:creationId xmlns:a16="http://schemas.microsoft.com/office/drawing/2014/main" id="{2296B2C1-DBEB-4B1B-8BC4-3035990AB408}"/>
              </a:ext>
            </a:extLst>
          </p:cNvPr>
          <p:cNvSpPr/>
          <p:nvPr/>
        </p:nvSpPr>
        <p:spPr>
          <a:xfrm rot="3244918">
            <a:off x="3742621" y="4948844"/>
            <a:ext cx="91440" cy="822960"/>
          </a:xfrm>
          <a:prstGeom prst="upArrow">
            <a:avLst/>
          </a:prstGeom>
          <a:solidFill>
            <a:schemeClr val="bg1">
              <a:lumMod val="65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nchorCtr="1"/>
          <a:lstStyle/>
          <a:p>
            <a:pPr algn="ctr"/>
            <a:endParaRPr lang="en-US" sz="1200" b="1" dirty="0">
              <a:solidFill>
                <a:schemeClr val="bg1"/>
              </a:solidFill>
              <a:latin typeface="Noto Sans" panose="020B0502040504020204" pitchFamily="34" charset="0"/>
            </a:endParaRPr>
          </a:p>
        </p:txBody>
      </p:sp>
      <p:sp>
        <p:nvSpPr>
          <p:cNvPr id="44" name="TextBox 43">
            <a:extLst>
              <a:ext uri="{FF2B5EF4-FFF2-40B4-BE49-F238E27FC236}">
                <a16:creationId xmlns:a16="http://schemas.microsoft.com/office/drawing/2014/main" id="{089CD790-7FB6-447D-A0B8-E86C785838BA}"/>
              </a:ext>
            </a:extLst>
          </p:cNvPr>
          <p:cNvSpPr txBox="1"/>
          <p:nvPr/>
        </p:nvSpPr>
        <p:spPr>
          <a:xfrm>
            <a:off x="6572538" y="2113029"/>
            <a:ext cx="5619462" cy="429348"/>
          </a:xfrm>
          <a:prstGeom prst="rect">
            <a:avLst/>
          </a:prstGeom>
          <a:noFill/>
        </p:spPr>
        <p:txBody>
          <a:bodyPr wrap="square" rtlCol="0">
            <a:spAutoFit/>
          </a:bodyPr>
          <a:lstStyle/>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dirty="0">
                <a:latin typeface="Noto Sans" panose="020B0502040504020204" pitchFamily="34" charset="0"/>
              </a:rPr>
              <a:t>Supports higher resolution rate on first contact by routing calls to the most appropriate and available representative</a:t>
            </a:r>
          </a:p>
        </p:txBody>
      </p:sp>
      <p:sp>
        <p:nvSpPr>
          <p:cNvPr id="45" name="TextBox 44">
            <a:extLst>
              <a:ext uri="{FF2B5EF4-FFF2-40B4-BE49-F238E27FC236}">
                <a16:creationId xmlns:a16="http://schemas.microsoft.com/office/drawing/2014/main" id="{6D48B34E-B82C-43D7-A2C6-9A360D76EF23}"/>
              </a:ext>
            </a:extLst>
          </p:cNvPr>
          <p:cNvSpPr txBox="1"/>
          <p:nvPr/>
        </p:nvSpPr>
        <p:spPr>
          <a:xfrm>
            <a:off x="6572537" y="2970917"/>
            <a:ext cx="5619462" cy="1491177"/>
          </a:xfrm>
          <a:prstGeom prst="rect">
            <a:avLst/>
          </a:prstGeom>
          <a:noFill/>
        </p:spPr>
        <p:txBody>
          <a:bodyPr wrap="square" rtlCol="0">
            <a:spAutoFit/>
          </a:bodyPr>
          <a:lstStyle/>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dirty="0">
                <a:latin typeface="Noto Sans" panose="020B0502040504020204" pitchFamily="34" charset="0"/>
              </a:rPr>
              <a:t>Provides one system to create, track, and review cases</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dirty="0">
                <a:latin typeface="Noto Sans" panose="020B0502040504020204" pitchFamily="34" charset="0"/>
              </a:rPr>
              <a:t>Offers flexible communication channels (e.g., text, live chat) with customers</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dirty="0">
                <a:latin typeface="Noto Sans" panose="020B0502040504020204" pitchFamily="34" charset="0"/>
              </a:rPr>
              <a:t>Virtual agents enables 24/7 support for different time zones or for shift and non-office workers</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dirty="0">
                <a:latin typeface="Noto Sans" panose="020B0502040504020204" pitchFamily="34" charset="0"/>
              </a:rPr>
              <a:t>Supports better performance management with case metrics tracking and reporting</a:t>
            </a:r>
          </a:p>
        </p:txBody>
      </p:sp>
      <p:sp>
        <p:nvSpPr>
          <p:cNvPr id="46" name="TextBox 45">
            <a:extLst>
              <a:ext uri="{FF2B5EF4-FFF2-40B4-BE49-F238E27FC236}">
                <a16:creationId xmlns:a16="http://schemas.microsoft.com/office/drawing/2014/main" id="{6E048C3A-60EE-4F16-80F3-B3AB263EBB17}"/>
              </a:ext>
            </a:extLst>
          </p:cNvPr>
          <p:cNvSpPr txBox="1"/>
          <p:nvPr/>
        </p:nvSpPr>
        <p:spPr>
          <a:xfrm>
            <a:off x="6572536" y="4961534"/>
            <a:ext cx="5619464" cy="749436"/>
          </a:xfrm>
          <a:prstGeom prst="rect">
            <a:avLst/>
          </a:prstGeom>
          <a:noFill/>
        </p:spPr>
        <p:txBody>
          <a:bodyPr wrap="square" rtlCol="0">
            <a:spAutoFit/>
          </a:bodyPr>
          <a:lstStyle/>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dirty="0">
                <a:latin typeface="Noto Sans" panose="020B0502040504020204" pitchFamily="34" charset="0"/>
              </a:rPr>
              <a:t>Provides a ”one-stop shop” for content</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dirty="0">
                <a:latin typeface="Noto Sans" panose="020B0502040504020204" pitchFamily="34" charset="0"/>
              </a:rPr>
              <a:t>Offers improved mobile accessibility and robust search function </a:t>
            </a:r>
          </a:p>
          <a:p>
            <a:pPr marL="227013" lvl="1" indent="-203200" defTabSz="509412" fontAlgn="t">
              <a:lnSpc>
                <a:spcPct val="90000"/>
              </a:lnSpc>
              <a:spcBef>
                <a:spcPts val="300"/>
              </a:spcBef>
              <a:spcAft>
                <a:spcPts val="300"/>
              </a:spcAft>
              <a:buClr>
                <a:schemeClr val="accent2"/>
              </a:buClr>
              <a:buSzPct val="100000"/>
              <a:buFont typeface="Wingdings" panose="05000000000000000000" pitchFamily="2" charset="2"/>
              <a:buChar char="n"/>
              <a:tabLst>
                <a:tab pos="4342892" algn="l"/>
                <a:tab pos="4634958" algn="l"/>
              </a:tabLst>
              <a:defRPr/>
            </a:pPr>
            <a:r>
              <a:rPr lang="en-US" sz="1200" dirty="0">
                <a:latin typeface="Noto Sans" panose="020B0502040504020204" pitchFamily="34" charset="0"/>
              </a:rPr>
              <a:t>Lifts transactional burden across the function</a:t>
            </a:r>
          </a:p>
        </p:txBody>
      </p:sp>
      <p:sp>
        <p:nvSpPr>
          <p:cNvPr id="49" name="Content Placeholder 2">
            <a:extLst>
              <a:ext uri="{FF2B5EF4-FFF2-40B4-BE49-F238E27FC236}">
                <a16:creationId xmlns:a16="http://schemas.microsoft.com/office/drawing/2014/main" id="{AFC70EDD-7942-41D0-8D8B-C77940D99CBE}"/>
              </a:ext>
            </a:extLst>
          </p:cNvPr>
          <p:cNvSpPr txBox="1">
            <a:spLocks/>
          </p:cNvSpPr>
          <p:nvPr/>
        </p:nvSpPr>
        <p:spPr>
          <a:xfrm>
            <a:off x="2869595" y="2490531"/>
            <a:ext cx="1254485" cy="745761"/>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dirty="0">
                <a:latin typeface="Noto Sans" panose="020B0502040504020204" pitchFamily="34" charset="0"/>
              </a:rPr>
              <a:t>Automated Call Routing (ACD)</a:t>
            </a:r>
          </a:p>
        </p:txBody>
      </p:sp>
      <p:sp>
        <p:nvSpPr>
          <p:cNvPr id="50" name="Shape 2755">
            <a:extLst>
              <a:ext uri="{FF2B5EF4-FFF2-40B4-BE49-F238E27FC236}">
                <a16:creationId xmlns:a16="http://schemas.microsoft.com/office/drawing/2014/main" id="{E46C86C6-0120-44AF-BFF0-AC92F5F0D24E}"/>
              </a:ext>
            </a:extLst>
          </p:cNvPr>
          <p:cNvSpPr>
            <a:spLocks noChangeAspect="1"/>
          </p:cNvSpPr>
          <p:nvPr/>
        </p:nvSpPr>
        <p:spPr>
          <a:xfrm>
            <a:off x="2729677" y="3617006"/>
            <a:ext cx="598518" cy="731520"/>
          </a:xfrm>
          <a:custGeom>
            <a:avLst/>
            <a:gdLst/>
            <a:ahLst/>
            <a:cxnLst>
              <a:cxn ang="0">
                <a:pos x="wd2" y="hd2"/>
              </a:cxn>
              <a:cxn ang="5400000">
                <a:pos x="wd2" y="hd2"/>
              </a:cxn>
              <a:cxn ang="10800000">
                <a:pos x="wd2" y="hd2"/>
              </a:cxn>
              <a:cxn ang="16200000">
                <a:pos x="wd2" y="hd2"/>
              </a:cxn>
            </a:cxnLst>
            <a:rect l="0" t="0" r="r" b="b"/>
            <a:pathLst>
              <a:path w="21600" h="21600" extrusionOk="0">
                <a:moveTo>
                  <a:pt x="20400" y="4909"/>
                </a:moveTo>
                <a:lnTo>
                  <a:pt x="19200" y="4909"/>
                </a:lnTo>
                <a:lnTo>
                  <a:pt x="19200" y="2945"/>
                </a:lnTo>
                <a:cubicBezTo>
                  <a:pt x="19200" y="2674"/>
                  <a:pt x="18932" y="2455"/>
                  <a:pt x="18600" y="2455"/>
                </a:cubicBezTo>
                <a:cubicBezTo>
                  <a:pt x="18268" y="2455"/>
                  <a:pt x="18000" y="2674"/>
                  <a:pt x="18000" y="2945"/>
                </a:cubicBezTo>
                <a:lnTo>
                  <a:pt x="18000" y="4909"/>
                </a:lnTo>
                <a:lnTo>
                  <a:pt x="16800" y="4909"/>
                </a:lnTo>
                <a:lnTo>
                  <a:pt x="16800" y="2945"/>
                </a:lnTo>
                <a:cubicBezTo>
                  <a:pt x="16800" y="2674"/>
                  <a:pt x="16532" y="2455"/>
                  <a:pt x="16200" y="2455"/>
                </a:cubicBezTo>
                <a:cubicBezTo>
                  <a:pt x="15868" y="2455"/>
                  <a:pt x="15600" y="2674"/>
                  <a:pt x="15600" y="2945"/>
                </a:cubicBezTo>
                <a:lnTo>
                  <a:pt x="15600" y="4909"/>
                </a:lnTo>
                <a:lnTo>
                  <a:pt x="14400" y="4909"/>
                </a:lnTo>
                <a:lnTo>
                  <a:pt x="14400" y="2455"/>
                </a:lnTo>
                <a:cubicBezTo>
                  <a:pt x="14400" y="2183"/>
                  <a:pt x="14132" y="1964"/>
                  <a:pt x="13800" y="1964"/>
                </a:cubicBezTo>
                <a:cubicBezTo>
                  <a:pt x="13468" y="1964"/>
                  <a:pt x="13200" y="2183"/>
                  <a:pt x="13200" y="2455"/>
                </a:cubicBezTo>
                <a:lnTo>
                  <a:pt x="13200" y="4909"/>
                </a:lnTo>
                <a:lnTo>
                  <a:pt x="12000" y="4909"/>
                </a:lnTo>
                <a:lnTo>
                  <a:pt x="12000" y="2945"/>
                </a:lnTo>
                <a:cubicBezTo>
                  <a:pt x="12000" y="2674"/>
                  <a:pt x="11732" y="2455"/>
                  <a:pt x="11400" y="2455"/>
                </a:cubicBezTo>
                <a:cubicBezTo>
                  <a:pt x="11068" y="2455"/>
                  <a:pt x="10800" y="2674"/>
                  <a:pt x="10800" y="2945"/>
                </a:cubicBezTo>
                <a:lnTo>
                  <a:pt x="10800" y="4909"/>
                </a:lnTo>
                <a:lnTo>
                  <a:pt x="9600" y="4909"/>
                </a:lnTo>
                <a:lnTo>
                  <a:pt x="9600" y="2455"/>
                </a:lnTo>
                <a:cubicBezTo>
                  <a:pt x="9600" y="2183"/>
                  <a:pt x="9332" y="1964"/>
                  <a:pt x="9000" y="1964"/>
                </a:cubicBezTo>
                <a:cubicBezTo>
                  <a:pt x="8668" y="1964"/>
                  <a:pt x="8400" y="2183"/>
                  <a:pt x="8400" y="2455"/>
                </a:cubicBezTo>
                <a:lnTo>
                  <a:pt x="8400" y="4909"/>
                </a:lnTo>
                <a:lnTo>
                  <a:pt x="6000" y="4909"/>
                </a:lnTo>
                <a:lnTo>
                  <a:pt x="6000" y="2945"/>
                </a:lnTo>
                <a:cubicBezTo>
                  <a:pt x="6000" y="2674"/>
                  <a:pt x="5732" y="2455"/>
                  <a:pt x="5400" y="2455"/>
                </a:cubicBezTo>
                <a:cubicBezTo>
                  <a:pt x="5068" y="2455"/>
                  <a:pt x="4800" y="2674"/>
                  <a:pt x="4800" y="2945"/>
                </a:cubicBezTo>
                <a:lnTo>
                  <a:pt x="4800" y="4909"/>
                </a:lnTo>
                <a:lnTo>
                  <a:pt x="3600" y="4909"/>
                </a:lnTo>
                <a:lnTo>
                  <a:pt x="3600" y="2455"/>
                </a:lnTo>
                <a:cubicBezTo>
                  <a:pt x="3600" y="2183"/>
                  <a:pt x="3332" y="1964"/>
                  <a:pt x="3000" y="1964"/>
                </a:cubicBezTo>
                <a:cubicBezTo>
                  <a:pt x="2668" y="1964"/>
                  <a:pt x="2400" y="2183"/>
                  <a:pt x="2400" y="2455"/>
                </a:cubicBezTo>
                <a:lnTo>
                  <a:pt x="2400" y="4909"/>
                </a:lnTo>
                <a:lnTo>
                  <a:pt x="1200" y="4909"/>
                </a:lnTo>
                <a:lnTo>
                  <a:pt x="1200" y="982"/>
                </a:lnTo>
                <a:lnTo>
                  <a:pt x="20400" y="982"/>
                </a:lnTo>
                <a:cubicBezTo>
                  <a:pt x="20400" y="982"/>
                  <a:pt x="20400" y="4909"/>
                  <a:pt x="20400" y="4909"/>
                </a:cubicBezTo>
                <a:close/>
                <a:moveTo>
                  <a:pt x="20400" y="10309"/>
                </a:moveTo>
                <a:lnTo>
                  <a:pt x="19200" y="10309"/>
                </a:lnTo>
                <a:lnTo>
                  <a:pt x="19200" y="7855"/>
                </a:lnTo>
                <a:cubicBezTo>
                  <a:pt x="19200" y="7583"/>
                  <a:pt x="18932" y="7364"/>
                  <a:pt x="18600" y="7364"/>
                </a:cubicBezTo>
                <a:cubicBezTo>
                  <a:pt x="18268" y="7364"/>
                  <a:pt x="18000" y="7583"/>
                  <a:pt x="18000" y="7855"/>
                </a:cubicBezTo>
                <a:lnTo>
                  <a:pt x="18000" y="10309"/>
                </a:lnTo>
                <a:lnTo>
                  <a:pt x="16800" y="10309"/>
                </a:lnTo>
                <a:lnTo>
                  <a:pt x="16800" y="7364"/>
                </a:lnTo>
                <a:cubicBezTo>
                  <a:pt x="16800" y="7092"/>
                  <a:pt x="16532" y="6873"/>
                  <a:pt x="16200" y="6873"/>
                </a:cubicBezTo>
                <a:cubicBezTo>
                  <a:pt x="15868" y="6873"/>
                  <a:pt x="15600" y="7092"/>
                  <a:pt x="15600" y="7364"/>
                </a:cubicBezTo>
                <a:lnTo>
                  <a:pt x="15600" y="10309"/>
                </a:lnTo>
                <a:lnTo>
                  <a:pt x="14400" y="10309"/>
                </a:lnTo>
                <a:lnTo>
                  <a:pt x="14400" y="7855"/>
                </a:lnTo>
                <a:cubicBezTo>
                  <a:pt x="14400" y="7583"/>
                  <a:pt x="14132" y="7364"/>
                  <a:pt x="13800" y="7364"/>
                </a:cubicBezTo>
                <a:cubicBezTo>
                  <a:pt x="13468" y="7364"/>
                  <a:pt x="13200" y="7583"/>
                  <a:pt x="13200" y="7855"/>
                </a:cubicBezTo>
                <a:lnTo>
                  <a:pt x="13200" y="10309"/>
                </a:lnTo>
                <a:lnTo>
                  <a:pt x="12000" y="10309"/>
                </a:lnTo>
                <a:lnTo>
                  <a:pt x="12000" y="7364"/>
                </a:lnTo>
                <a:cubicBezTo>
                  <a:pt x="12000" y="7092"/>
                  <a:pt x="11732" y="6873"/>
                  <a:pt x="11400" y="6873"/>
                </a:cubicBezTo>
                <a:cubicBezTo>
                  <a:pt x="11068" y="6873"/>
                  <a:pt x="10800" y="7092"/>
                  <a:pt x="10800" y="7364"/>
                </a:cubicBezTo>
                <a:lnTo>
                  <a:pt x="10800" y="10309"/>
                </a:lnTo>
                <a:lnTo>
                  <a:pt x="8400" y="10309"/>
                </a:lnTo>
                <a:lnTo>
                  <a:pt x="8400" y="7855"/>
                </a:lnTo>
                <a:cubicBezTo>
                  <a:pt x="8400" y="7583"/>
                  <a:pt x="8132" y="7364"/>
                  <a:pt x="7800" y="7364"/>
                </a:cubicBezTo>
                <a:cubicBezTo>
                  <a:pt x="7468" y="7364"/>
                  <a:pt x="7200" y="7583"/>
                  <a:pt x="7200" y="7855"/>
                </a:cubicBezTo>
                <a:lnTo>
                  <a:pt x="7200" y="10309"/>
                </a:lnTo>
                <a:lnTo>
                  <a:pt x="6000" y="10309"/>
                </a:lnTo>
                <a:lnTo>
                  <a:pt x="6000" y="7855"/>
                </a:lnTo>
                <a:cubicBezTo>
                  <a:pt x="6000" y="7583"/>
                  <a:pt x="5732" y="7364"/>
                  <a:pt x="5400" y="7364"/>
                </a:cubicBezTo>
                <a:cubicBezTo>
                  <a:pt x="5068" y="7364"/>
                  <a:pt x="4800" y="7583"/>
                  <a:pt x="4800" y="7855"/>
                </a:cubicBezTo>
                <a:lnTo>
                  <a:pt x="4800" y="10309"/>
                </a:lnTo>
                <a:lnTo>
                  <a:pt x="3600" y="10309"/>
                </a:lnTo>
                <a:lnTo>
                  <a:pt x="3600" y="7364"/>
                </a:lnTo>
                <a:cubicBezTo>
                  <a:pt x="3600" y="7092"/>
                  <a:pt x="3332" y="6873"/>
                  <a:pt x="3000" y="6873"/>
                </a:cubicBezTo>
                <a:cubicBezTo>
                  <a:pt x="2668" y="6873"/>
                  <a:pt x="2400" y="7092"/>
                  <a:pt x="2400" y="7364"/>
                </a:cubicBezTo>
                <a:lnTo>
                  <a:pt x="2400" y="10309"/>
                </a:lnTo>
                <a:lnTo>
                  <a:pt x="1200" y="10309"/>
                </a:lnTo>
                <a:lnTo>
                  <a:pt x="1200" y="5891"/>
                </a:lnTo>
                <a:lnTo>
                  <a:pt x="20400" y="5891"/>
                </a:lnTo>
                <a:cubicBezTo>
                  <a:pt x="20400" y="5891"/>
                  <a:pt x="20400" y="10309"/>
                  <a:pt x="20400" y="10309"/>
                </a:cubicBezTo>
                <a:close/>
                <a:moveTo>
                  <a:pt x="20400" y="15709"/>
                </a:moveTo>
                <a:lnTo>
                  <a:pt x="19200" y="15709"/>
                </a:lnTo>
                <a:lnTo>
                  <a:pt x="19200" y="13255"/>
                </a:lnTo>
                <a:cubicBezTo>
                  <a:pt x="19200" y="12983"/>
                  <a:pt x="18932" y="12764"/>
                  <a:pt x="18600" y="12764"/>
                </a:cubicBezTo>
                <a:cubicBezTo>
                  <a:pt x="18268" y="12764"/>
                  <a:pt x="18000" y="12983"/>
                  <a:pt x="18000" y="13255"/>
                </a:cubicBezTo>
                <a:lnTo>
                  <a:pt x="18000" y="15709"/>
                </a:lnTo>
                <a:lnTo>
                  <a:pt x="16800" y="15709"/>
                </a:lnTo>
                <a:lnTo>
                  <a:pt x="16800" y="13255"/>
                </a:lnTo>
                <a:cubicBezTo>
                  <a:pt x="16800" y="12983"/>
                  <a:pt x="16532" y="12764"/>
                  <a:pt x="16200" y="12764"/>
                </a:cubicBezTo>
                <a:cubicBezTo>
                  <a:pt x="15868" y="12764"/>
                  <a:pt x="15600" y="12983"/>
                  <a:pt x="15600" y="13255"/>
                </a:cubicBezTo>
                <a:lnTo>
                  <a:pt x="15600" y="15709"/>
                </a:lnTo>
                <a:lnTo>
                  <a:pt x="13200" y="15709"/>
                </a:lnTo>
                <a:lnTo>
                  <a:pt x="13200" y="13745"/>
                </a:lnTo>
                <a:cubicBezTo>
                  <a:pt x="13200" y="13474"/>
                  <a:pt x="12932" y="13255"/>
                  <a:pt x="12600" y="13255"/>
                </a:cubicBezTo>
                <a:cubicBezTo>
                  <a:pt x="12268" y="13255"/>
                  <a:pt x="12000" y="13474"/>
                  <a:pt x="12000" y="13745"/>
                </a:cubicBezTo>
                <a:lnTo>
                  <a:pt x="12000" y="15709"/>
                </a:lnTo>
                <a:lnTo>
                  <a:pt x="10800" y="15709"/>
                </a:lnTo>
                <a:lnTo>
                  <a:pt x="10800" y="13745"/>
                </a:lnTo>
                <a:cubicBezTo>
                  <a:pt x="10800" y="13474"/>
                  <a:pt x="10532" y="13255"/>
                  <a:pt x="10200" y="13255"/>
                </a:cubicBezTo>
                <a:cubicBezTo>
                  <a:pt x="9868" y="13255"/>
                  <a:pt x="9600" y="13474"/>
                  <a:pt x="9600" y="13745"/>
                </a:cubicBezTo>
                <a:lnTo>
                  <a:pt x="9600" y="15709"/>
                </a:lnTo>
                <a:lnTo>
                  <a:pt x="8400" y="15709"/>
                </a:lnTo>
                <a:lnTo>
                  <a:pt x="8400" y="13255"/>
                </a:lnTo>
                <a:cubicBezTo>
                  <a:pt x="8400" y="12983"/>
                  <a:pt x="8132" y="12764"/>
                  <a:pt x="7800" y="12764"/>
                </a:cubicBezTo>
                <a:cubicBezTo>
                  <a:pt x="7468" y="12764"/>
                  <a:pt x="7200" y="12983"/>
                  <a:pt x="7200" y="13255"/>
                </a:cubicBezTo>
                <a:lnTo>
                  <a:pt x="7200" y="15709"/>
                </a:lnTo>
                <a:lnTo>
                  <a:pt x="6000" y="15709"/>
                </a:lnTo>
                <a:lnTo>
                  <a:pt x="6000" y="13745"/>
                </a:lnTo>
                <a:cubicBezTo>
                  <a:pt x="6000" y="13474"/>
                  <a:pt x="5732" y="13255"/>
                  <a:pt x="5400" y="13255"/>
                </a:cubicBezTo>
                <a:cubicBezTo>
                  <a:pt x="5068" y="13255"/>
                  <a:pt x="4800" y="13474"/>
                  <a:pt x="4800" y="13745"/>
                </a:cubicBezTo>
                <a:lnTo>
                  <a:pt x="4800" y="15709"/>
                </a:lnTo>
                <a:lnTo>
                  <a:pt x="1200" y="15709"/>
                </a:lnTo>
                <a:lnTo>
                  <a:pt x="1200" y="11291"/>
                </a:lnTo>
                <a:lnTo>
                  <a:pt x="20400" y="11291"/>
                </a:lnTo>
                <a:cubicBezTo>
                  <a:pt x="20400" y="11291"/>
                  <a:pt x="20400" y="15709"/>
                  <a:pt x="20400" y="15709"/>
                </a:cubicBezTo>
                <a:close/>
                <a:moveTo>
                  <a:pt x="20400" y="20618"/>
                </a:moveTo>
                <a:lnTo>
                  <a:pt x="19200" y="20618"/>
                </a:lnTo>
                <a:lnTo>
                  <a:pt x="19200" y="18655"/>
                </a:lnTo>
                <a:cubicBezTo>
                  <a:pt x="19200" y="18383"/>
                  <a:pt x="18932" y="18164"/>
                  <a:pt x="18600" y="18164"/>
                </a:cubicBezTo>
                <a:cubicBezTo>
                  <a:pt x="18268" y="18164"/>
                  <a:pt x="18000" y="18383"/>
                  <a:pt x="18000" y="18655"/>
                </a:cubicBezTo>
                <a:lnTo>
                  <a:pt x="18000" y="20618"/>
                </a:lnTo>
                <a:lnTo>
                  <a:pt x="16800" y="20618"/>
                </a:lnTo>
                <a:lnTo>
                  <a:pt x="16800" y="18655"/>
                </a:lnTo>
                <a:cubicBezTo>
                  <a:pt x="16800" y="18383"/>
                  <a:pt x="16532" y="18164"/>
                  <a:pt x="16200" y="18164"/>
                </a:cubicBezTo>
                <a:cubicBezTo>
                  <a:pt x="15868" y="18164"/>
                  <a:pt x="15600" y="18383"/>
                  <a:pt x="15600" y="18655"/>
                </a:cubicBezTo>
                <a:lnTo>
                  <a:pt x="15600" y="20618"/>
                </a:lnTo>
                <a:lnTo>
                  <a:pt x="14400" y="20618"/>
                </a:lnTo>
                <a:lnTo>
                  <a:pt x="14400" y="18164"/>
                </a:lnTo>
                <a:cubicBezTo>
                  <a:pt x="14400" y="17892"/>
                  <a:pt x="14132" y="17673"/>
                  <a:pt x="13800" y="17673"/>
                </a:cubicBezTo>
                <a:cubicBezTo>
                  <a:pt x="13468" y="17673"/>
                  <a:pt x="13200" y="17892"/>
                  <a:pt x="13200" y="18164"/>
                </a:cubicBezTo>
                <a:lnTo>
                  <a:pt x="13200" y="20618"/>
                </a:lnTo>
                <a:lnTo>
                  <a:pt x="10800" y="20618"/>
                </a:lnTo>
                <a:lnTo>
                  <a:pt x="10800" y="18164"/>
                </a:lnTo>
                <a:cubicBezTo>
                  <a:pt x="10800" y="17892"/>
                  <a:pt x="10532" y="17673"/>
                  <a:pt x="10200" y="17673"/>
                </a:cubicBezTo>
                <a:cubicBezTo>
                  <a:pt x="9868" y="17673"/>
                  <a:pt x="9600" y="17892"/>
                  <a:pt x="9600" y="18164"/>
                </a:cubicBezTo>
                <a:lnTo>
                  <a:pt x="9600" y="20618"/>
                </a:lnTo>
                <a:lnTo>
                  <a:pt x="8400" y="20618"/>
                </a:lnTo>
                <a:lnTo>
                  <a:pt x="8400" y="18655"/>
                </a:lnTo>
                <a:cubicBezTo>
                  <a:pt x="8400" y="18383"/>
                  <a:pt x="8132" y="18164"/>
                  <a:pt x="7800" y="18164"/>
                </a:cubicBezTo>
                <a:cubicBezTo>
                  <a:pt x="7468" y="18164"/>
                  <a:pt x="7200" y="18383"/>
                  <a:pt x="7200" y="18655"/>
                </a:cubicBezTo>
                <a:lnTo>
                  <a:pt x="7200" y="20618"/>
                </a:lnTo>
                <a:lnTo>
                  <a:pt x="6000" y="20618"/>
                </a:lnTo>
                <a:lnTo>
                  <a:pt x="6000" y="18164"/>
                </a:lnTo>
                <a:cubicBezTo>
                  <a:pt x="6000" y="17892"/>
                  <a:pt x="5732" y="17673"/>
                  <a:pt x="5400" y="17673"/>
                </a:cubicBezTo>
                <a:cubicBezTo>
                  <a:pt x="5068" y="17673"/>
                  <a:pt x="4800" y="17892"/>
                  <a:pt x="4800" y="18164"/>
                </a:cubicBezTo>
                <a:lnTo>
                  <a:pt x="4800" y="20618"/>
                </a:lnTo>
                <a:lnTo>
                  <a:pt x="3600" y="20618"/>
                </a:lnTo>
                <a:lnTo>
                  <a:pt x="3600" y="18655"/>
                </a:lnTo>
                <a:cubicBezTo>
                  <a:pt x="3600" y="18383"/>
                  <a:pt x="3332" y="18164"/>
                  <a:pt x="3000" y="18164"/>
                </a:cubicBezTo>
                <a:cubicBezTo>
                  <a:pt x="2668" y="18164"/>
                  <a:pt x="2400" y="18383"/>
                  <a:pt x="2400" y="18655"/>
                </a:cubicBezTo>
                <a:lnTo>
                  <a:pt x="2400" y="20618"/>
                </a:lnTo>
                <a:lnTo>
                  <a:pt x="1200" y="20618"/>
                </a:lnTo>
                <a:lnTo>
                  <a:pt x="1200" y="16691"/>
                </a:lnTo>
                <a:lnTo>
                  <a:pt x="20400" y="16691"/>
                </a:lnTo>
                <a:cubicBezTo>
                  <a:pt x="20400" y="16691"/>
                  <a:pt x="20400" y="20618"/>
                  <a:pt x="20400" y="20618"/>
                </a:cubicBezTo>
                <a:close/>
                <a:moveTo>
                  <a:pt x="20400" y="0"/>
                </a:moveTo>
                <a:lnTo>
                  <a:pt x="1200" y="0"/>
                </a:lnTo>
                <a:cubicBezTo>
                  <a:pt x="537" y="0"/>
                  <a:pt x="0" y="440"/>
                  <a:pt x="0" y="982"/>
                </a:cubicBezTo>
                <a:lnTo>
                  <a:pt x="0" y="20618"/>
                </a:lnTo>
                <a:cubicBezTo>
                  <a:pt x="0" y="21160"/>
                  <a:pt x="537" y="21600"/>
                  <a:pt x="1200" y="21600"/>
                </a:cubicBezTo>
                <a:lnTo>
                  <a:pt x="20400" y="21600"/>
                </a:lnTo>
                <a:cubicBezTo>
                  <a:pt x="21062" y="21600"/>
                  <a:pt x="21600" y="21160"/>
                  <a:pt x="21600" y="20618"/>
                </a:cubicBezTo>
                <a:lnTo>
                  <a:pt x="21600" y="982"/>
                </a:lnTo>
                <a:cubicBezTo>
                  <a:pt x="21600" y="440"/>
                  <a:pt x="21062" y="0"/>
                  <a:pt x="20400" y="0"/>
                </a:cubicBezTo>
              </a:path>
            </a:pathLst>
          </a:custGeom>
          <a:solidFill>
            <a:srgbClr val="26BCD7"/>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pic>
        <p:nvPicPr>
          <p:cNvPr id="52" name="Graphic 51">
            <a:extLst>
              <a:ext uri="{FF2B5EF4-FFF2-40B4-BE49-F238E27FC236}">
                <a16:creationId xmlns:a16="http://schemas.microsoft.com/office/drawing/2014/main" id="{BEC3239A-4F39-4F07-A5E1-89678410117D}"/>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1691" y="3762435"/>
            <a:ext cx="914400" cy="731520"/>
          </a:xfrm>
          <a:prstGeom prst="rect">
            <a:avLst/>
          </a:prstGeom>
        </p:spPr>
      </p:pic>
      <p:sp>
        <p:nvSpPr>
          <p:cNvPr id="53" name="Shape 2643">
            <a:extLst>
              <a:ext uri="{FF2B5EF4-FFF2-40B4-BE49-F238E27FC236}">
                <a16:creationId xmlns:a16="http://schemas.microsoft.com/office/drawing/2014/main" id="{B406FB37-17FD-4496-833F-6A5C6443EBDF}"/>
              </a:ext>
            </a:extLst>
          </p:cNvPr>
          <p:cNvSpPr>
            <a:spLocks noChangeAspect="1"/>
          </p:cNvSpPr>
          <p:nvPr/>
        </p:nvSpPr>
        <p:spPr>
          <a:xfrm>
            <a:off x="1449446" y="3533835"/>
            <a:ext cx="249383" cy="457200"/>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rgbClr val="26BCD7"/>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54" name="Shape 2629">
            <a:extLst>
              <a:ext uri="{FF2B5EF4-FFF2-40B4-BE49-F238E27FC236}">
                <a16:creationId xmlns:a16="http://schemas.microsoft.com/office/drawing/2014/main" id="{6AABAFB8-99AA-4E88-8AA1-993B0E2734E0}"/>
              </a:ext>
            </a:extLst>
          </p:cNvPr>
          <p:cNvSpPr>
            <a:spLocks noChangeAspect="1"/>
          </p:cNvSpPr>
          <p:nvPr/>
        </p:nvSpPr>
        <p:spPr>
          <a:xfrm>
            <a:off x="2438046" y="1723093"/>
            <a:ext cx="731520" cy="731319"/>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rgbClr val="26BCD7"/>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55" name="Content Placeholder 2">
            <a:extLst>
              <a:ext uri="{FF2B5EF4-FFF2-40B4-BE49-F238E27FC236}">
                <a16:creationId xmlns:a16="http://schemas.microsoft.com/office/drawing/2014/main" id="{5C6C4892-AAFC-46E2-85E8-10214A07B922}"/>
              </a:ext>
            </a:extLst>
          </p:cNvPr>
          <p:cNvSpPr txBox="1">
            <a:spLocks/>
          </p:cNvSpPr>
          <p:nvPr/>
        </p:nvSpPr>
        <p:spPr>
          <a:xfrm>
            <a:off x="2136197" y="5752479"/>
            <a:ext cx="1686043" cy="298045"/>
          </a:xfrm>
          <a:prstGeom prst="rect">
            <a:avLst/>
          </a:prstGeom>
        </p:spPr>
        <p:txBody>
          <a:bodyPr vert="horz" lIns="101882" tIns="45720" rIns="101882" bIns="45720" rtlCol="0">
            <a:noAutofit/>
          </a:bodyPr>
          <a:lstStyle>
            <a:lvl1pPr marL="0" indent="0" algn="l" defTabSz="509412" rtl="0" eaLnBrk="1" latinLnBrk="0" hangingPunct="1">
              <a:spcBef>
                <a:spcPts val="600"/>
              </a:spcBef>
              <a:spcAft>
                <a:spcPts val="600"/>
              </a:spcAft>
              <a:buFontTx/>
              <a:buNone/>
              <a:defRPr sz="1200" b="1" kern="1200">
                <a:solidFill>
                  <a:schemeClr val="tx1"/>
                </a:solidFill>
                <a:latin typeface="+mn-lt"/>
                <a:ea typeface="+mn-ea"/>
                <a:cs typeface="+mn-cs"/>
              </a:defRPr>
            </a:lvl1pPr>
            <a:lvl2pPr marL="227013" indent="-203200" algn="l" defTabSz="509412" rtl="0" eaLnBrk="1" latinLnBrk="0" hangingPunct="1">
              <a:lnSpc>
                <a:spcPct val="90000"/>
              </a:lnSpc>
              <a:spcBef>
                <a:spcPts val="300"/>
              </a:spcBef>
              <a:spcAft>
                <a:spcPts val="300"/>
              </a:spcAft>
              <a:buClr>
                <a:schemeClr val="accent2"/>
              </a:buClr>
              <a:buSzPct val="135000"/>
              <a:buFont typeface="Lucida Grande"/>
              <a:buChar char="￭"/>
              <a:defRPr sz="1200" kern="1200" normalizeH="0" baseline="0">
                <a:solidFill>
                  <a:schemeClr val="tx1"/>
                </a:solidFill>
                <a:latin typeface="+mn-lt"/>
                <a:ea typeface="+mn-ea"/>
                <a:cs typeface="+mn-cs"/>
              </a:defRPr>
            </a:lvl2pPr>
            <a:lvl3pPr marL="517525" indent="-147638" algn="l" defTabSz="509412" rtl="0" eaLnBrk="1" latinLnBrk="0" hangingPunct="1">
              <a:lnSpc>
                <a:spcPct val="90000"/>
              </a:lnSpc>
              <a:spcBef>
                <a:spcPts val="300"/>
              </a:spcBef>
              <a:spcAft>
                <a:spcPts val="300"/>
              </a:spcAft>
              <a:buClr>
                <a:schemeClr val="accent2"/>
              </a:buClr>
              <a:buFont typeface="Arial"/>
              <a:buChar char="•"/>
              <a:defRPr sz="1200" kern="1200" baseline="0">
                <a:solidFill>
                  <a:schemeClr val="tx1"/>
                </a:solidFill>
                <a:latin typeface="+mn-lt"/>
                <a:ea typeface="+mn-ea"/>
                <a:cs typeface="+mn-cs"/>
              </a:defRPr>
            </a:lvl3pPr>
            <a:lvl4pPr marL="923925" indent="-192088" algn="l" defTabSz="-973138" rtl="0" eaLnBrk="1" latinLnBrk="0" hangingPunct="1">
              <a:lnSpc>
                <a:spcPct val="90000"/>
              </a:lnSpc>
              <a:spcBef>
                <a:spcPts val="300"/>
              </a:spcBef>
              <a:spcAft>
                <a:spcPts val="300"/>
              </a:spcAft>
              <a:buClr>
                <a:schemeClr val="accent2"/>
              </a:buClr>
              <a:buFont typeface="Arial"/>
              <a:buChar char="–"/>
              <a:tabLst/>
              <a:defRPr sz="1200" kern="1200">
                <a:solidFill>
                  <a:schemeClr val="tx1"/>
                </a:solidFill>
                <a:latin typeface="+mn-lt"/>
                <a:ea typeface="+mn-ea"/>
                <a:cs typeface="+mn-cs"/>
              </a:defRPr>
            </a:lvl4pPr>
            <a:lvl5pPr marL="1312863" indent="-193675" algn="l" defTabSz="415925" rtl="0" eaLnBrk="1" latinLnBrk="0" hangingPunct="1">
              <a:lnSpc>
                <a:spcPct val="90000"/>
              </a:lnSpc>
              <a:spcBef>
                <a:spcPts val="300"/>
              </a:spcBef>
              <a:spcAft>
                <a:spcPts val="300"/>
              </a:spcAft>
              <a:buClr>
                <a:schemeClr val="accent2"/>
              </a:buClr>
              <a:buFont typeface="Courier New"/>
              <a:buChar char="o"/>
              <a:tabLst/>
              <a:defRPr sz="1200" kern="1200">
                <a:solidFill>
                  <a:schemeClr val="tx1"/>
                </a:solidFill>
                <a:latin typeface="+mn-lt"/>
                <a:ea typeface="+mn-ea"/>
                <a:cs typeface="+mn-cs"/>
              </a:defRPr>
            </a:lvl5pPr>
            <a:lvl6pPr marL="2547061" indent="0" algn="l" defTabSz="509412" rtl="0" eaLnBrk="1" latinLnBrk="0" hangingPunct="1">
              <a:spcBef>
                <a:spcPct val="20000"/>
              </a:spcBef>
              <a:buFont typeface="Arial"/>
              <a:buNone/>
              <a:defRPr sz="1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algn="ctr"/>
            <a:r>
              <a:rPr lang="en-US" sz="1400" dirty="0">
                <a:latin typeface="Noto Sans" panose="020B0502040504020204" pitchFamily="34" charset="0"/>
              </a:rPr>
              <a:t>E-Forms</a:t>
            </a:r>
          </a:p>
        </p:txBody>
      </p:sp>
      <p:pic>
        <p:nvPicPr>
          <p:cNvPr id="56" name="Graphic 55">
            <a:extLst>
              <a:ext uri="{FF2B5EF4-FFF2-40B4-BE49-F238E27FC236}">
                <a16:creationId xmlns:a16="http://schemas.microsoft.com/office/drawing/2014/main" id="{7DBDD594-A111-43D3-B71A-0675A3EFEA5F}"/>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77397" y="1723093"/>
            <a:ext cx="731520" cy="731520"/>
          </a:xfrm>
          <a:prstGeom prst="rect">
            <a:avLst/>
          </a:prstGeom>
        </p:spPr>
      </p:pic>
      <p:sp>
        <p:nvSpPr>
          <p:cNvPr id="57" name="Shape 2649">
            <a:extLst>
              <a:ext uri="{FF2B5EF4-FFF2-40B4-BE49-F238E27FC236}">
                <a16:creationId xmlns:a16="http://schemas.microsoft.com/office/drawing/2014/main" id="{5A384B65-66BA-44D8-B1FF-75B3DC87E903}"/>
              </a:ext>
            </a:extLst>
          </p:cNvPr>
          <p:cNvSpPr>
            <a:spLocks noChangeAspect="1"/>
          </p:cNvSpPr>
          <p:nvPr/>
        </p:nvSpPr>
        <p:spPr>
          <a:xfrm>
            <a:off x="4322617" y="3758258"/>
            <a:ext cx="731520" cy="731520"/>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1147" y="4071"/>
                </a:moveTo>
                <a:cubicBezTo>
                  <a:pt x="11058" y="3982"/>
                  <a:pt x="10935" y="3927"/>
                  <a:pt x="10800" y="3927"/>
                </a:cubicBezTo>
                <a:cubicBezTo>
                  <a:pt x="10665" y="3927"/>
                  <a:pt x="10542" y="3982"/>
                  <a:pt x="10453" y="4071"/>
                </a:cubicBezTo>
                <a:lnTo>
                  <a:pt x="8489" y="6035"/>
                </a:lnTo>
                <a:cubicBezTo>
                  <a:pt x="8400" y="6124"/>
                  <a:pt x="8345" y="6247"/>
                  <a:pt x="8345" y="6382"/>
                </a:cubicBezTo>
                <a:cubicBezTo>
                  <a:pt x="8345" y="6653"/>
                  <a:pt x="8566" y="6873"/>
                  <a:pt x="8836" y="6873"/>
                </a:cubicBezTo>
                <a:cubicBezTo>
                  <a:pt x="8972" y="6873"/>
                  <a:pt x="9095" y="6818"/>
                  <a:pt x="9183" y="6729"/>
                </a:cubicBezTo>
                <a:lnTo>
                  <a:pt x="10309" y="5603"/>
                </a:lnTo>
                <a:lnTo>
                  <a:pt x="10309" y="11291"/>
                </a:lnTo>
                <a:cubicBezTo>
                  <a:pt x="10309" y="11562"/>
                  <a:pt x="10529" y="11782"/>
                  <a:pt x="10800" y="11782"/>
                </a:cubicBezTo>
                <a:cubicBezTo>
                  <a:pt x="11071" y="11782"/>
                  <a:pt x="11291" y="11562"/>
                  <a:pt x="11291" y="11291"/>
                </a:cubicBezTo>
                <a:lnTo>
                  <a:pt x="11291" y="5603"/>
                </a:lnTo>
                <a:lnTo>
                  <a:pt x="12417" y="6729"/>
                </a:lnTo>
                <a:cubicBezTo>
                  <a:pt x="12505" y="6818"/>
                  <a:pt x="12628" y="6873"/>
                  <a:pt x="12764" y="6873"/>
                </a:cubicBezTo>
                <a:cubicBezTo>
                  <a:pt x="13034" y="6873"/>
                  <a:pt x="13255" y="6653"/>
                  <a:pt x="13255" y="6382"/>
                </a:cubicBezTo>
                <a:cubicBezTo>
                  <a:pt x="13255" y="6247"/>
                  <a:pt x="13200" y="6124"/>
                  <a:pt x="13111" y="6035"/>
                </a:cubicBezTo>
                <a:cubicBezTo>
                  <a:pt x="13111" y="6035"/>
                  <a:pt x="11147" y="4071"/>
                  <a:pt x="11147" y="4071"/>
                </a:cubicBezTo>
                <a:close/>
              </a:path>
            </a:pathLst>
          </a:custGeom>
          <a:solidFill>
            <a:srgbClr val="26BCD7"/>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58" name="Shape 2647">
            <a:extLst>
              <a:ext uri="{FF2B5EF4-FFF2-40B4-BE49-F238E27FC236}">
                <a16:creationId xmlns:a16="http://schemas.microsoft.com/office/drawing/2014/main" id="{C969E5A1-C4B5-466E-BF08-EFCD431CE314}"/>
              </a:ext>
            </a:extLst>
          </p:cNvPr>
          <p:cNvSpPr/>
          <p:nvPr/>
        </p:nvSpPr>
        <p:spPr>
          <a:xfrm>
            <a:off x="4329617" y="1723093"/>
            <a:ext cx="731520" cy="731520"/>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0773" y="5201"/>
                </a:moveTo>
                <a:cubicBezTo>
                  <a:pt x="10712" y="5093"/>
                  <a:pt x="10614" y="5023"/>
                  <a:pt x="10504" y="4986"/>
                </a:cubicBezTo>
                <a:lnTo>
                  <a:pt x="10517" y="4938"/>
                </a:lnTo>
                <a:cubicBezTo>
                  <a:pt x="10483" y="4941"/>
                  <a:pt x="10451" y="4949"/>
                  <a:pt x="10419" y="4957"/>
                </a:cubicBezTo>
                <a:lnTo>
                  <a:pt x="8464" y="4433"/>
                </a:lnTo>
                <a:cubicBezTo>
                  <a:pt x="8343" y="4400"/>
                  <a:pt x="8209" y="4414"/>
                  <a:pt x="8091" y="4482"/>
                </a:cubicBezTo>
                <a:cubicBezTo>
                  <a:pt x="7856" y="4618"/>
                  <a:pt x="7776" y="4918"/>
                  <a:pt x="7912" y="5153"/>
                </a:cubicBezTo>
                <a:cubicBezTo>
                  <a:pt x="7979" y="5270"/>
                  <a:pt x="8088" y="5349"/>
                  <a:pt x="8210" y="5381"/>
                </a:cubicBezTo>
                <a:lnTo>
                  <a:pt x="8965" y="5584"/>
                </a:lnTo>
                <a:cubicBezTo>
                  <a:pt x="8292" y="6116"/>
                  <a:pt x="7855" y="6927"/>
                  <a:pt x="7855" y="7855"/>
                </a:cubicBezTo>
                <a:cubicBezTo>
                  <a:pt x="7855" y="9081"/>
                  <a:pt x="8605" y="10131"/>
                  <a:pt x="9671" y="10574"/>
                </a:cubicBezTo>
                <a:lnTo>
                  <a:pt x="9934" y="9609"/>
                </a:lnTo>
                <a:cubicBezTo>
                  <a:pt x="9286" y="9288"/>
                  <a:pt x="8836" y="8627"/>
                  <a:pt x="8836" y="7855"/>
                </a:cubicBezTo>
                <a:cubicBezTo>
                  <a:pt x="8836" y="7221"/>
                  <a:pt x="9142" y="6665"/>
                  <a:pt x="9609" y="6309"/>
                </a:cubicBezTo>
                <a:lnTo>
                  <a:pt x="9336" y="7331"/>
                </a:lnTo>
                <a:cubicBezTo>
                  <a:pt x="9303" y="7453"/>
                  <a:pt x="9316" y="7586"/>
                  <a:pt x="9384" y="7704"/>
                </a:cubicBezTo>
                <a:cubicBezTo>
                  <a:pt x="9520" y="7938"/>
                  <a:pt x="9820" y="8019"/>
                  <a:pt x="10055" y="7884"/>
                </a:cubicBezTo>
                <a:cubicBezTo>
                  <a:pt x="10172" y="7815"/>
                  <a:pt x="10251" y="7706"/>
                  <a:pt x="10284" y="7585"/>
                </a:cubicBezTo>
                <a:lnTo>
                  <a:pt x="10823" y="5573"/>
                </a:lnTo>
                <a:cubicBezTo>
                  <a:pt x="10855" y="5452"/>
                  <a:pt x="10841" y="5318"/>
                  <a:pt x="10773" y="5201"/>
                </a:cubicBezTo>
                <a:moveTo>
                  <a:pt x="13421" y="10343"/>
                </a:moveTo>
                <a:lnTo>
                  <a:pt x="12630" y="10132"/>
                </a:lnTo>
                <a:cubicBezTo>
                  <a:pt x="13306" y="9598"/>
                  <a:pt x="13745" y="8785"/>
                  <a:pt x="13745" y="7855"/>
                </a:cubicBezTo>
                <a:cubicBezTo>
                  <a:pt x="13745" y="6643"/>
                  <a:pt x="13013" y="5604"/>
                  <a:pt x="11967" y="5152"/>
                </a:cubicBezTo>
                <a:lnTo>
                  <a:pt x="11702" y="6121"/>
                </a:lnTo>
                <a:cubicBezTo>
                  <a:pt x="12330" y="6448"/>
                  <a:pt x="12764" y="7098"/>
                  <a:pt x="12764" y="7855"/>
                </a:cubicBezTo>
                <a:cubicBezTo>
                  <a:pt x="12764" y="8468"/>
                  <a:pt x="12477" y="9008"/>
                  <a:pt x="12035" y="9366"/>
                </a:cubicBezTo>
                <a:lnTo>
                  <a:pt x="12295" y="8394"/>
                </a:lnTo>
                <a:cubicBezTo>
                  <a:pt x="12328" y="8273"/>
                  <a:pt x="12314" y="8139"/>
                  <a:pt x="12246" y="8021"/>
                </a:cubicBezTo>
                <a:cubicBezTo>
                  <a:pt x="12111" y="7786"/>
                  <a:pt x="11811" y="7706"/>
                  <a:pt x="11576" y="7842"/>
                </a:cubicBezTo>
                <a:cubicBezTo>
                  <a:pt x="11458" y="7910"/>
                  <a:pt x="11380" y="8019"/>
                  <a:pt x="11347" y="8140"/>
                </a:cubicBezTo>
                <a:lnTo>
                  <a:pt x="10808" y="10152"/>
                </a:lnTo>
                <a:lnTo>
                  <a:pt x="10808" y="10152"/>
                </a:lnTo>
                <a:cubicBezTo>
                  <a:pt x="10776" y="10273"/>
                  <a:pt x="10789" y="10407"/>
                  <a:pt x="10857" y="10524"/>
                </a:cubicBezTo>
                <a:cubicBezTo>
                  <a:pt x="10920" y="10634"/>
                  <a:pt x="11021" y="10706"/>
                  <a:pt x="11133" y="10742"/>
                </a:cubicBezTo>
                <a:lnTo>
                  <a:pt x="11126" y="10768"/>
                </a:lnTo>
                <a:cubicBezTo>
                  <a:pt x="11142" y="10766"/>
                  <a:pt x="11157" y="10761"/>
                  <a:pt x="11173" y="10758"/>
                </a:cubicBezTo>
                <a:lnTo>
                  <a:pt x="13167" y="11292"/>
                </a:lnTo>
                <a:cubicBezTo>
                  <a:pt x="13288" y="11324"/>
                  <a:pt x="13422" y="11311"/>
                  <a:pt x="13540" y="11243"/>
                </a:cubicBezTo>
                <a:cubicBezTo>
                  <a:pt x="13774" y="11107"/>
                  <a:pt x="13855" y="10807"/>
                  <a:pt x="13719" y="10572"/>
                </a:cubicBezTo>
                <a:cubicBezTo>
                  <a:pt x="13651" y="10455"/>
                  <a:pt x="13542" y="10376"/>
                  <a:pt x="13421" y="10343"/>
                </a:cubicBezTo>
              </a:path>
            </a:pathLst>
          </a:custGeom>
          <a:solidFill>
            <a:srgbClr val="26BCD7"/>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5" name="Rectangle 4">
            <a:extLst>
              <a:ext uri="{FF2B5EF4-FFF2-40B4-BE49-F238E27FC236}">
                <a16:creationId xmlns:a16="http://schemas.microsoft.com/office/drawing/2014/main" id="{FC22C1CF-10FA-094C-9778-2E55BC9A5E17}"/>
              </a:ext>
            </a:extLst>
          </p:cNvPr>
          <p:cNvSpPr/>
          <p:nvPr/>
        </p:nvSpPr>
        <p:spPr>
          <a:xfrm>
            <a:off x="6683021" y="1796493"/>
            <a:ext cx="5212080" cy="27432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Noto Sans" panose="020B0502040504020204" pitchFamily="34" charset="0"/>
              </a:rPr>
              <a:t>Telephony System (IVR, ACD, CTI)</a:t>
            </a:r>
          </a:p>
        </p:txBody>
      </p:sp>
      <p:sp>
        <p:nvSpPr>
          <p:cNvPr id="48" name="Rectangle 47">
            <a:extLst>
              <a:ext uri="{FF2B5EF4-FFF2-40B4-BE49-F238E27FC236}">
                <a16:creationId xmlns:a16="http://schemas.microsoft.com/office/drawing/2014/main" id="{9C5807EB-8D42-0A49-8D7B-61D44BA842B6}"/>
              </a:ext>
            </a:extLst>
          </p:cNvPr>
          <p:cNvSpPr/>
          <p:nvPr/>
        </p:nvSpPr>
        <p:spPr>
          <a:xfrm>
            <a:off x="6683021" y="2686655"/>
            <a:ext cx="5212080" cy="27432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Noto Sans" panose="020B0502040504020204" pitchFamily="34" charset="0"/>
              </a:rPr>
              <a:t>Case Management System (CMS)</a:t>
            </a:r>
          </a:p>
        </p:txBody>
      </p:sp>
      <p:sp>
        <p:nvSpPr>
          <p:cNvPr id="59" name="Rectangle 58">
            <a:extLst>
              <a:ext uri="{FF2B5EF4-FFF2-40B4-BE49-F238E27FC236}">
                <a16:creationId xmlns:a16="http://schemas.microsoft.com/office/drawing/2014/main" id="{434E4A53-2D58-E547-A55D-EDD7F3B13C1B}"/>
              </a:ext>
            </a:extLst>
          </p:cNvPr>
          <p:cNvSpPr/>
          <p:nvPr/>
        </p:nvSpPr>
        <p:spPr>
          <a:xfrm>
            <a:off x="6683021" y="4625690"/>
            <a:ext cx="5212080" cy="27432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Noto Sans" panose="020B0502040504020204" pitchFamily="34" charset="0"/>
              </a:rPr>
              <a:t>Portal and Knowledge Base</a:t>
            </a:r>
          </a:p>
        </p:txBody>
      </p:sp>
      <p:pic>
        <p:nvPicPr>
          <p:cNvPr id="10" name="Graphic 9" descr="Document with solid fill">
            <a:extLst>
              <a:ext uri="{FF2B5EF4-FFF2-40B4-BE49-F238E27FC236}">
                <a16:creationId xmlns:a16="http://schemas.microsoft.com/office/drawing/2014/main" id="{04BE5035-3FCD-FA87-0036-8E2C5459375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06117" y="4803607"/>
            <a:ext cx="914400" cy="914400"/>
          </a:xfrm>
          <a:prstGeom prst="rect">
            <a:avLst/>
          </a:prstGeom>
        </p:spPr>
      </p:pic>
    </p:spTree>
    <p:extLst>
      <p:ext uri="{BB962C8B-B14F-4D97-AF65-F5344CB8AC3E}">
        <p14:creationId xmlns:p14="http://schemas.microsoft.com/office/powerpoint/2010/main" val="2492025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1">
            <a:extLst>
              <a:ext uri="{FF2B5EF4-FFF2-40B4-BE49-F238E27FC236}">
                <a16:creationId xmlns:a16="http://schemas.microsoft.com/office/drawing/2014/main" id="{CA80ECB5-92AE-C84D-989A-57EEFAC68596}"/>
              </a:ext>
            </a:extLst>
          </p:cNvPr>
          <p:cNvGraphicFramePr>
            <a:graphicFrameLocks noChangeAspect="1"/>
          </p:cNvGraphicFramePr>
          <p:nvPr/>
        </p:nvGraphicFramePr>
        <p:xfrm>
          <a:off x="438915" y="1174379"/>
          <a:ext cx="11326934" cy="4424113"/>
        </p:xfrm>
        <a:graphic>
          <a:graphicData uri="http://schemas.openxmlformats.org/drawingml/2006/table">
            <a:tbl>
              <a:tblPr/>
              <a:tblGrid>
                <a:gridCol w="1716520">
                  <a:extLst>
                    <a:ext uri="{9D8B030D-6E8A-4147-A177-3AD203B41FA5}">
                      <a16:colId xmlns:a16="http://schemas.microsoft.com/office/drawing/2014/main" val="3295376642"/>
                    </a:ext>
                  </a:extLst>
                </a:gridCol>
                <a:gridCol w="2346363">
                  <a:extLst>
                    <a:ext uri="{9D8B030D-6E8A-4147-A177-3AD203B41FA5}">
                      <a16:colId xmlns:a16="http://schemas.microsoft.com/office/drawing/2014/main" val="1157182796"/>
                    </a:ext>
                  </a:extLst>
                </a:gridCol>
                <a:gridCol w="2564035">
                  <a:extLst>
                    <a:ext uri="{9D8B030D-6E8A-4147-A177-3AD203B41FA5}">
                      <a16:colId xmlns:a16="http://schemas.microsoft.com/office/drawing/2014/main" val="97921040"/>
                    </a:ext>
                  </a:extLst>
                </a:gridCol>
                <a:gridCol w="2350008">
                  <a:extLst>
                    <a:ext uri="{9D8B030D-6E8A-4147-A177-3AD203B41FA5}">
                      <a16:colId xmlns:a16="http://schemas.microsoft.com/office/drawing/2014/main" val="3703136975"/>
                    </a:ext>
                  </a:extLst>
                </a:gridCol>
                <a:gridCol w="2350008">
                  <a:extLst>
                    <a:ext uri="{9D8B030D-6E8A-4147-A177-3AD203B41FA5}">
                      <a16:colId xmlns:a16="http://schemas.microsoft.com/office/drawing/2014/main" val="1111574272"/>
                    </a:ext>
                  </a:extLst>
                </a:gridCol>
              </a:tblGrid>
              <a:tr h="88763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ctr">
                        <a:spcBef>
                          <a:spcPts val="0"/>
                        </a:spcBef>
                        <a:spcAft>
                          <a:spcPts val="300"/>
                        </a:spcAft>
                        <a:buClr>
                          <a:srgbClr val="26BCD7"/>
                        </a:buClr>
                      </a:pPr>
                      <a:r>
                        <a:rPr lang="en-US" sz="1200" b="1" u="none" strike="noStrike" dirty="0">
                          <a:solidFill>
                            <a:schemeClr val="bg1"/>
                          </a:solidFill>
                          <a:effectLst/>
                          <a:latin typeface="Noto Sans" panose="020B0502040504020204" pitchFamily="34" charset="0"/>
                          <a:cs typeface="Noto Sans" panose="020B0502040504020204" pitchFamily="34" charset="0"/>
                        </a:rPr>
                        <a:t> </a:t>
                      </a:r>
                      <a:endParaRPr lang="en-US" sz="1200" b="1" i="0" u="none" strike="noStrike" dirty="0">
                        <a:solidFill>
                          <a:schemeClr val="bg1"/>
                        </a:solidFill>
                        <a:effectLst/>
                        <a:latin typeface="Noto Sans" panose="020B0502040504020204" pitchFamily="34" charset="0"/>
                        <a:cs typeface="Noto Sans" panose="020B0502040504020204" pitchFamily="34" charset="0"/>
                      </a:endParaRP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l" fontAlgn="b">
                        <a:spcBef>
                          <a:spcPts val="0"/>
                        </a:spcBef>
                        <a:spcAft>
                          <a:spcPts val="300"/>
                        </a:spcAft>
                        <a:buClr>
                          <a:srgbClr val="26BCD7"/>
                        </a:buClr>
                      </a:pPr>
                      <a:r>
                        <a:rPr lang="en-US" sz="1400" b="1" u="none" strike="noStrike" dirty="0">
                          <a:solidFill>
                            <a:schemeClr val="bg1"/>
                          </a:solidFill>
                          <a:effectLst/>
                          <a:latin typeface="Noto Sans" panose="020B0502040504020204" pitchFamily="34" charset="0"/>
                          <a:cs typeface="Noto Sans" panose="020B0502040504020204" pitchFamily="34" charset="0"/>
                        </a:rPr>
                        <a:t>Robotic Process</a:t>
                      </a:r>
                      <a:br>
                        <a:rPr lang="en-US" sz="1400" b="1" u="none" strike="noStrike" dirty="0">
                          <a:solidFill>
                            <a:schemeClr val="bg1"/>
                          </a:solidFill>
                          <a:effectLst/>
                          <a:latin typeface="Noto Sans" panose="020B0502040504020204" pitchFamily="34" charset="0"/>
                          <a:cs typeface="Noto Sans" panose="020B0502040504020204" pitchFamily="34" charset="0"/>
                        </a:rPr>
                      </a:br>
                      <a:r>
                        <a:rPr lang="en-US" sz="1400" b="1" u="none" strike="noStrike" dirty="0">
                          <a:solidFill>
                            <a:schemeClr val="bg1"/>
                          </a:solidFill>
                          <a:effectLst/>
                          <a:latin typeface="Noto Sans" panose="020B0502040504020204" pitchFamily="34" charset="0"/>
                          <a:cs typeface="Noto Sans" panose="020B0502040504020204" pitchFamily="34" charset="0"/>
                        </a:rPr>
                        <a:t>Automation</a:t>
                      </a:r>
                      <a:endParaRPr lang="en-US" sz="1400" b="1" i="0" u="none" strike="noStrike" dirty="0">
                        <a:solidFill>
                          <a:schemeClr val="bg1"/>
                        </a:solidFill>
                        <a:effectLst/>
                        <a:latin typeface="Noto Sans" panose="020B0502040504020204" pitchFamily="34" charset="0"/>
                        <a:cs typeface="Noto Sans" panose="020B0502040504020204" pitchFamily="34" charset="0"/>
                      </a:endParaRPr>
                    </a:p>
                  </a:txBody>
                  <a:tcPr marL="914400" marR="55197" marT="55197" marB="55197" anchor="ctr">
                    <a:lnL w="127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l" fontAlgn="b">
                        <a:spcBef>
                          <a:spcPts val="0"/>
                        </a:spcBef>
                        <a:spcAft>
                          <a:spcPts val="300"/>
                        </a:spcAft>
                        <a:buClr>
                          <a:srgbClr val="26BCD7"/>
                        </a:buClr>
                      </a:pPr>
                      <a:r>
                        <a:rPr lang="en-US" sz="1400" b="1" u="none" strike="noStrike" dirty="0">
                          <a:solidFill>
                            <a:schemeClr val="bg1"/>
                          </a:solidFill>
                          <a:effectLst/>
                          <a:latin typeface="Noto Sans" panose="020B0502040504020204" pitchFamily="34" charset="0"/>
                          <a:cs typeface="Noto Sans" panose="020B0502040504020204" pitchFamily="34" charset="0"/>
                        </a:rPr>
                        <a:t>Virtual</a:t>
                      </a:r>
                      <a:r>
                        <a:rPr lang="en-US" sz="1400" b="1" u="none" strike="noStrike" baseline="0" dirty="0">
                          <a:solidFill>
                            <a:schemeClr val="bg1"/>
                          </a:solidFill>
                          <a:effectLst/>
                          <a:latin typeface="Noto Sans" panose="020B0502040504020204" pitchFamily="34" charset="0"/>
                          <a:cs typeface="Noto Sans" panose="020B0502040504020204" pitchFamily="34" charset="0"/>
                        </a:rPr>
                        <a:t> </a:t>
                      </a:r>
                      <a:r>
                        <a:rPr lang="en-US" sz="1400" b="1" u="none" strike="noStrike" dirty="0">
                          <a:solidFill>
                            <a:schemeClr val="bg1"/>
                          </a:solidFill>
                          <a:effectLst/>
                          <a:latin typeface="Noto Sans" panose="020B0502040504020204" pitchFamily="34" charset="0"/>
                          <a:cs typeface="Noto Sans" panose="020B0502040504020204" pitchFamily="34" charset="0"/>
                        </a:rPr>
                        <a:t>Agents</a:t>
                      </a:r>
                    </a:p>
                    <a:p>
                      <a:pPr algn="l" fontAlgn="b">
                        <a:spcBef>
                          <a:spcPts val="0"/>
                        </a:spcBef>
                        <a:spcAft>
                          <a:spcPts val="300"/>
                        </a:spcAft>
                        <a:buClr>
                          <a:srgbClr val="26BCD7"/>
                        </a:buClr>
                      </a:pPr>
                      <a:r>
                        <a:rPr lang="en-US" sz="1400" b="1" u="none" strike="noStrike" dirty="0">
                          <a:solidFill>
                            <a:schemeClr val="bg1"/>
                          </a:solidFill>
                          <a:effectLst/>
                          <a:latin typeface="Noto Sans" panose="020B0502040504020204" pitchFamily="34" charset="0"/>
                          <a:cs typeface="Noto Sans" panose="020B0502040504020204" pitchFamily="34" charset="0"/>
                        </a:rPr>
                        <a:t>and Chatbots</a:t>
                      </a:r>
                      <a:endParaRPr lang="en-US" sz="1400" b="1" i="0" u="none" strike="noStrike" dirty="0">
                        <a:solidFill>
                          <a:schemeClr val="bg1"/>
                        </a:solidFill>
                        <a:effectLst/>
                        <a:latin typeface="Noto Sans" panose="020B0502040504020204" pitchFamily="34" charset="0"/>
                        <a:cs typeface="Noto Sans" panose="020B0502040504020204" pitchFamily="34" charset="0"/>
                      </a:endParaRPr>
                    </a:p>
                  </a:txBody>
                  <a:tcPr marL="1005840" marR="55197" marT="55197" marB="55197"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l" fontAlgn="b">
                        <a:spcBef>
                          <a:spcPts val="0"/>
                        </a:spcBef>
                        <a:spcAft>
                          <a:spcPts val="300"/>
                        </a:spcAft>
                        <a:buClr>
                          <a:srgbClr val="26BCD7"/>
                        </a:buClr>
                      </a:pPr>
                      <a:r>
                        <a:rPr lang="en-US" sz="1400" b="1" u="none" strike="noStrike" dirty="0">
                          <a:solidFill>
                            <a:schemeClr val="bg1"/>
                          </a:solidFill>
                          <a:effectLst/>
                          <a:latin typeface="Noto Sans" panose="020B0502040504020204" pitchFamily="34" charset="0"/>
                          <a:cs typeface="Noto Sans" panose="020B0502040504020204" pitchFamily="34" charset="0"/>
                        </a:rPr>
                        <a:t>Predictive Artificial</a:t>
                      </a:r>
                      <a:br>
                        <a:rPr lang="en-US" sz="1400" b="1" u="none" strike="noStrike" dirty="0">
                          <a:solidFill>
                            <a:srgbClr val="FFFFFF"/>
                          </a:solidFill>
                          <a:effectLst/>
                          <a:latin typeface="Noto Sans" panose="020B0502040504020204" pitchFamily="34" charset="0"/>
                          <a:cs typeface="Noto Sans" panose="020B0502040504020204" pitchFamily="34" charset="0"/>
                        </a:rPr>
                      </a:br>
                      <a:r>
                        <a:rPr lang="en-US" sz="1400" b="1" u="none" strike="noStrike" dirty="0">
                          <a:solidFill>
                            <a:schemeClr val="bg1"/>
                          </a:solidFill>
                          <a:effectLst/>
                          <a:latin typeface="Noto Sans" panose="020B0502040504020204" pitchFamily="34" charset="0"/>
                          <a:cs typeface="Noto Sans" panose="020B0502040504020204" pitchFamily="34" charset="0"/>
                        </a:rPr>
                        <a:t>Intelligence</a:t>
                      </a:r>
                      <a:endParaRPr lang="en-US" sz="1400" b="1" i="0" u="none" strike="noStrike" dirty="0">
                        <a:solidFill>
                          <a:schemeClr val="bg1"/>
                        </a:solidFill>
                        <a:effectLst/>
                        <a:latin typeface="Noto Sans" panose="020B0502040504020204" pitchFamily="34" charset="0"/>
                        <a:cs typeface="Noto Sans" panose="020B0502040504020204" pitchFamily="34" charset="0"/>
                      </a:endParaRPr>
                    </a:p>
                  </a:txBody>
                  <a:tcPr marL="914400" marR="55197" marT="55197" marB="55197"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spcBef>
                          <a:spcPts val="0"/>
                        </a:spcBef>
                        <a:spcAft>
                          <a:spcPts val="300"/>
                        </a:spcAft>
                        <a:buClr>
                          <a:srgbClr val="26BCD7"/>
                        </a:buClr>
                      </a:pPr>
                      <a:r>
                        <a:rPr lang="en-US" sz="1400" b="1" i="0" u="none" strike="noStrike" dirty="0">
                          <a:solidFill>
                            <a:schemeClr val="bg1"/>
                          </a:solidFill>
                          <a:effectLst/>
                          <a:latin typeface="Noto Sans" panose="020B0502040504020204" pitchFamily="34" charset="0"/>
                          <a:cs typeface="Noto Sans" panose="020B0502040504020204" pitchFamily="34" charset="0"/>
                        </a:rPr>
                        <a:t>Generative Artificial Intelligence</a:t>
                      </a:r>
                    </a:p>
                  </a:txBody>
                  <a:tcPr marL="914400" marR="55197" marT="55197" marB="55197" anchor="ctr">
                    <a:lnL w="190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5EB5"/>
                    </a:solidFill>
                  </a:tcPr>
                </a:tc>
                <a:extLst>
                  <a:ext uri="{0D108BD9-81ED-4DB2-BD59-A6C34878D82A}">
                    <a16:rowId xmlns:a16="http://schemas.microsoft.com/office/drawing/2014/main" val="2458580410"/>
                  </a:ext>
                </a:extLst>
              </a:tr>
              <a:tr h="53711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ctr">
                        <a:spcBef>
                          <a:spcPts val="0"/>
                        </a:spcBef>
                        <a:spcAft>
                          <a:spcPts val="300"/>
                        </a:spcAft>
                        <a:buClr>
                          <a:srgbClr val="26BCD7"/>
                        </a:buClr>
                      </a:pPr>
                      <a:r>
                        <a:rPr lang="en-US" sz="1300" b="1" i="0" u="none" strike="noStrike" kern="1200" dirty="0">
                          <a:solidFill>
                            <a:schemeClr val="tx1">
                              <a:lumMod val="50000"/>
                            </a:schemeClr>
                          </a:solidFill>
                          <a:effectLst/>
                          <a:latin typeface="Noto Sans" panose="020B0502040504020204" pitchFamily="34" charset="0"/>
                          <a:ea typeface="+mn-ea"/>
                          <a:cs typeface="Noto Sans" panose="020B0502040504020204" pitchFamily="34" charset="0"/>
                        </a:rPr>
                        <a:t>Approximate Adoption</a:t>
                      </a:r>
                      <a:endParaRPr lang="en-US" sz="1300" b="1" i="0" u="none" strike="noStrike" dirty="0">
                        <a:solidFill>
                          <a:schemeClr val="tx1">
                            <a:lumMod val="50000"/>
                          </a:schemeClr>
                        </a:solidFill>
                        <a:effectLst/>
                        <a:latin typeface="Noto Sans" panose="020B0502040504020204" pitchFamily="34" charset="0"/>
                        <a:cs typeface="Noto Sans" panose="020B0502040504020204" pitchFamily="34" charset="0"/>
                      </a:endParaRP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813" lvl="1" indent="0" algn="ctr" defTabSz="509412"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65%</a:t>
                      </a:r>
                      <a:endParaRPr lang="en-US" sz="1200" kern="1200" normalizeH="0" baseline="30000" dirty="0">
                        <a:solidFill>
                          <a:schemeClr val="tx1">
                            <a:lumMod val="50000"/>
                          </a:schemeClr>
                        </a:solidFill>
                        <a:latin typeface="Noto Sans" panose="020B0502040504020204" pitchFamily="34" charset="0"/>
                        <a:ea typeface="+mn-ea"/>
                        <a:cs typeface="Noto Sans" panose="020B0502040504020204" pitchFamily="34" charset="0"/>
                      </a:endParaRP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813" lvl="1" indent="0" algn="ctr" defTabSz="509412"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30-45%</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813" lvl="1" indent="0" algn="ctr" defTabSz="509412"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15-25%</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20000"/>
                      </a:schemeClr>
                    </a:solidFill>
                  </a:tcPr>
                </a:tc>
                <a:tc>
                  <a:txBody>
                    <a:bodyPr/>
                    <a:lstStyle/>
                    <a:p>
                      <a:pPr marL="23813" marR="0" lvl="1" indent="0" algn="ctr" defTabSz="509412" rtl="0" eaLnBrk="1" fontAlgn="ctr" latinLnBrk="0" hangingPunct="1">
                        <a:lnSpc>
                          <a:spcPct val="90000"/>
                        </a:lnSpc>
                        <a:spcBef>
                          <a:spcPts val="0"/>
                        </a:spcBef>
                        <a:spcAft>
                          <a:spcPts val="300"/>
                        </a:spcAft>
                        <a:buClr>
                          <a:srgbClr val="26BCD7"/>
                        </a:buClr>
                        <a:buSzPct val="135000"/>
                        <a:buFont typeface="Lucida Grande"/>
                        <a:buNone/>
                        <a:tabLst/>
                        <a:defRPr/>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~5%</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extLst>
                  <a:ext uri="{0D108BD9-81ED-4DB2-BD59-A6C34878D82A}">
                    <a16:rowId xmlns:a16="http://schemas.microsoft.com/office/drawing/2014/main" val="249066032"/>
                  </a:ext>
                </a:extLst>
              </a:tr>
              <a:tr h="59576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algn="ctr" defTabSz="509412" rtl="0" eaLnBrk="1" fontAlgn="ctr" latinLnBrk="0" hangingPunct="1">
                        <a:spcBef>
                          <a:spcPts val="0"/>
                        </a:spcBef>
                        <a:spcAft>
                          <a:spcPts val="300"/>
                        </a:spcAft>
                        <a:buClr>
                          <a:srgbClr val="26BCD7"/>
                        </a:buClr>
                      </a:pPr>
                      <a:r>
                        <a:rPr lang="en-US" sz="1300" b="1" u="none" strike="noStrike" kern="1200" dirty="0">
                          <a:solidFill>
                            <a:schemeClr val="tx1">
                              <a:lumMod val="50000"/>
                            </a:schemeClr>
                          </a:solidFill>
                          <a:effectLst/>
                          <a:latin typeface="Noto Sans" panose="020B0502040504020204" pitchFamily="34" charset="0"/>
                          <a:ea typeface="+mn-ea"/>
                          <a:cs typeface="Noto Sans" panose="020B0502040504020204" pitchFamily="34" charset="0"/>
                        </a:rPr>
                        <a:t>Characteristics of</a:t>
                      </a:r>
                      <a:br>
                        <a:rPr lang="en-US" sz="1300" b="1" u="none" strike="noStrike" kern="1200" dirty="0">
                          <a:solidFill>
                            <a:schemeClr val="tx1">
                              <a:lumMod val="50000"/>
                            </a:schemeClr>
                          </a:solidFill>
                          <a:effectLst/>
                          <a:latin typeface="Noto Sans" panose="020B0502040504020204" pitchFamily="34" charset="0"/>
                          <a:ea typeface="+mn-ea"/>
                          <a:cs typeface="Noto Sans" panose="020B0502040504020204" pitchFamily="34" charset="0"/>
                        </a:rPr>
                      </a:br>
                      <a:r>
                        <a:rPr lang="en-US" sz="1300" b="1" u="none" strike="noStrike" kern="1200" dirty="0">
                          <a:solidFill>
                            <a:schemeClr val="tx1">
                              <a:lumMod val="50000"/>
                            </a:schemeClr>
                          </a:solidFill>
                          <a:effectLst/>
                          <a:latin typeface="Noto Sans" panose="020B0502040504020204" pitchFamily="34" charset="0"/>
                          <a:ea typeface="+mn-ea"/>
                          <a:cs typeface="Noto Sans" panose="020B0502040504020204" pitchFamily="34" charset="0"/>
                        </a:rPr>
                        <a:t>Data Input</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813" lvl="1" indent="0" algn="ctr" defTabSz="509412"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Structured, rule driven, and static</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495" lvl="1" indent="0" algn="ctr"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Structured data with</a:t>
                      </a:r>
                      <a:b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b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cognitive computing</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3495" lvl="1" indent="0" algn="ctr"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Largely structured data with hidden patterns</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20000"/>
                      </a:schemeClr>
                    </a:solidFill>
                  </a:tcPr>
                </a:tc>
                <a:tc>
                  <a:txBody>
                    <a:bodyPr/>
                    <a:lstStyle/>
                    <a:p>
                      <a:pPr marL="23495" lvl="1" indent="0" algn="ctr" rtl="0" eaLnBrk="1" fontAlgn="ctr" latinLnBrk="0" hangingPunct="1">
                        <a:lnSpc>
                          <a:spcPct val="90000"/>
                        </a:lnSpc>
                        <a:spcBef>
                          <a:spcPts val="0"/>
                        </a:spcBef>
                        <a:spcAft>
                          <a:spcPts val="300"/>
                        </a:spcAft>
                        <a:buClr>
                          <a:srgbClr val="26BCD7"/>
                        </a:buClr>
                        <a:buSzPct val="135000"/>
                        <a:buFont typeface="Lucida Grande"/>
                        <a:buNone/>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Unstructured/structured data, driven by prompts</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extLst>
                  <a:ext uri="{0D108BD9-81ED-4DB2-BD59-A6C34878D82A}">
                    <a16:rowId xmlns:a16="http://schemas.microsoft.com/office/drawing/2014/main" val="3306553879"/>
                  </a:ext>
                </a:extLst>
              </a:tr>
              <a:tr h="1322024">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algn="ctr" defTabSz="509412" rtl="0" eaLnBrk="1" fontAlgn="ctr" latinLnBrk="0" hangingPunct="1">
                        <a:spcBef>
                          <a:spcPts val="0"/>
                        </a:spcBef>
                        <a:spcAft>
                          <a:spcPts val="300"/>
                        </a:spcAft>
                        <a:buClr>
                          <a:srgbClr val="26BCD7"/>
                        </a:buClr>
                      </a:pPr>
                      <a:r>
                        <a:rPr lang="en-US" sz="1300" b="1" u="none" strike="noStrike" kern="1200" dirty="0">
                          <a:solidFill>
                            <a:schemeClr val="tx1">
                              <a:lumMod val="50000"/>
                            </a:schemeClr>
                          </a:solidFill>
                          <a:effectLst/>
                          <a:latin typeface="Noto Sans" panose="020B0502040504020204" pitchFamily="34" charset="0"/>
                          <a:ea typeface="+mn-ea"/>
                          <a:cs typeface="Noto Sans" panose="020B0502040504020204" pitchFamily="34" charset="0"/>
                        </a:rPr>
                        <a:t>Nature of Ideal</a:t>
                      </a:r>
                      <a:br>
                        <a:rPr lang="en-US" sz="1300" b="1" u="none" strike="noStrike" kern="1200" dirty="0">
                          <a:solidFill>
                            <a:schemeClr val="tx1">
                              <a:lumMod val="50000"/>
                            </a:schemeClr>
                          </a:solidFill>
                          <a:effectLst/>
                          <a:latin typeface="Noto Sans" panose="020B0502040504020204" pitchFamily="34" charset="0"/>
                          <a:ea typeface="+mn-ea"/>
                          <a:cs typeface="Noto Sans" panose="020B0502040504020204" pitchFamily="34" charset="0"/>
                        </a:rPr>
                      </a:br>
                      <a:r>
                        <a:rPr lang="en-US" sz="1300" b="1" u="none" strike="noStrike" kern="1200" dirty="0">
                          <a:solidFill>
                            <a:schemeClr val="tx1">
                              <a:lumMod val="50000"/>
                            </a:schemeClr>
                          </a:solidFill>
                          <a:effectLst/>
                          <a:latin typeface="Noto Sans" panose="020B0502040504020204" pitchFamily="34" charset="0"/>
                          <a:ea typeface="+mn-ea"/>
                          <a:cs typeface="Noto Sans" panose="020B0502040504020204" pitchFamily="34" charset="0"/>
                        </a:rPr>
                        <a:t>Process Fit</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Digital repetitive steps</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Rule-based/logic driven</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Time consuming</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Documented</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Static rules</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Customer-interfacing</a:t>
                      </a:r>
                    </a:p>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Requires access to solve</a:t>
                      </a:r>
                    </a:p>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Multiple languages required</a:t>
                      </a:r>
                    </a:p>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Multiple time zones required</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Requires research</a:t>
                      </a:r>
                    </a:p>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Non-routine inquiries</a:t>
                      </a:r>
                    </a:p>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Formula-driven</a:t>
                      </a:r>
                    </a:p>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Requires pattern and</a:t>
                      </a:r>
                      <a:b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b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detailed analysis</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20000"/>
                      </a:schemeClr>
                    </a:solidFill>
                  </a:tcPr>
                </a:tc>
                <a:tc>
                  <a:txBody>
                    <a:bodyPr/>
                    <a:lstStyle/>
                    <a:p>
                      <a:pPr marL="228600" lvl="1" indent="-228600" algn="l"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Generates content with open data searches</a:t>
                      </a:r>
                    </a:p>
                    <a:p>
                      <a:pPr marL="228600" lvl="1" indent="-228600" algn="l"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Can point to inhouse data</a:t>
                      </a:r>
                    </a:p>
                    <a:p>
                      <a:pPr marL="228600" lvl="1" indent="-228600" algn="l" defTabSz="509412"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Language processing</a:t>
                      </a:r>
                    </a:p>
                    <a:p>
                      <a:pPr marL="228600" lvl="1" indent="-228600" algn="l" defTabSz="509412"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Complex Q&amp;A</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extLst>
                  <a:ext uri="{0D108BD9-81ED-4DB2-BD59-A6C34878D82A}">
                    <a16:rowId xmlns:a16="http://schemas.microsoft.com/office/drawing/2014/main" val="3188112157"/>
                  </a:ext>
                </a:extLst>
              </a:tr>
              <a:tr h="1081576">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algn="ctr" defTabSz="509412" rtl="0" eaLnBrk="1" fontAlgn="ctr" latinLnBrk="0" hangingPunct="1">
                        <a:spcBef>
                          <a:spcPts val="0"/>
                        </a:spcBef>
                        <a:spcAft>
                          <a:spcPts val="300"/>
                        </a:spcAft>
                        <a:buClr>
                          <a:srgbClr val="26BCD7"/>
                        </a:buClr>
                      </a:pPr>
                      <a:r>
                        <a:rPr lang="en-US" sz="1300" b="1" u="none" strike="noStrike" kern="1200" dirty="0">
                          <a:solidFill>
                            <a:schemeClr val="tx1">
                              <a:lumMod val="50000"/>
                            </a:schemeClr>
                          </a:solidFill>
                          <a:effectLst/>
                          <a:latin typeface="Noto Sans" panose="020B0502040504020204" pitchFamily="34" charset="0"/>
                          <a:ea typeface="+mn-ea"/>
                          <a:cs typeface="Noto Sans" panose="020B0502040504020204" pitchFamily="34" charset="0"/>
                        </a:rPr>
                        <a:t>Process Candidate Examples</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PO administration/updates</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Catalog updates</a:t>
                      </a:r>
                    </a:p>
                    <a:p>
                      <a:pPr marL="228600" lvl="1" indent="-228600" algn="l" defTabSz="509412" rtl="0" eaLnBrk="1" fontAlgn="ctr" latinLnBrk="0" hangingPunct="1">
                        <a:lnSpc>
                          <a:spcPct val="90000"/>
                        </a:lnSpc>
                        <a:spcBef>
                          <a:spcPts val="0"/>
                        </a:spcBef>
                        <a:spcAft>
                          <a:spcPts val="600"/>
                        </a:spcAft>
                        <a:buClr>
                          <a:schemeClr val="tx1"/>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Routine transactions</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Customer service </a:t>
                      </a:r>
                    </a:p>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Vendor inquiries</a:t>
                      </a:r>
                    </a:p>
                    <a:p>
                      <a:pPr marL="228600" lvl="1" indent="-228600" algn="l" defTabSz="509412" rtl="0" eaLnBrk="1" fontAlgn="ctr" latinLnBrk="0" hangingPunct="1">
                        <a:lnSpc>
                          <a:spcPct val="90000"/>
                        </a:lnSpc>
                        <a:spcBef>
                          <a:spcPts val="0"/>
                        </a:spcBef>
                        <a:spcAft>
                          <a:spcPts val="600"/>
                        </a:spcAft>
                        <a:buClr>
                          <a:schemeClr val="accent3"/>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Delivery/scheduling</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alpha val="20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Contracts management</a:t>
                      </a:r>
                    </a:p>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Demand forecasting</a:t>
                      </a:r>
                    </a:p>
                    <a:p>
                      <a:pPr marL="228600" lvl="1" indent="-228600" algn="l" defTabSz="509412" rtl="0" eaLnBrk="1" fontAlgn="ctr" latinLnBrk="0" hangingPunct="1">
                        <a:lnSpc>
                          <a:spcPct val="90000"/>
                        </a:lnSpc>
                        <a:spcBef>
                          <a:spcPts val="0"/>
                        </a:spcBef>
                        <a:spcAft>
                          <a:spcPts val="600"/>
                        </a:spcAft>
                        <a:buClr>
                          <a:schemeClr val="accent2"/>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Problem solving patterns</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20000"/>
                      </a:schemeClr>
                    </a:solidFill>
                  </a:tcPr>
                </a:tc>
                <a:tc>
                  <a:txBody>
                    <a:bodyPr/>
                    <a:lstStyle/>
                    <a:p>
                      <a:pPr marL="228600" lvl="1" indent="-228600" algn="l" defTabSz="509412"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Research</a:t>
                      </a:r>
                    </a:p>
                    <a:p>
                      <a:pPr marL="228600" lvl="1" indent="-228600" algn="l" defTabSz="509412"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Forecast</a:t>
                      </a:r>
                    </a:p>
                    <a:p>
                      <a:pPr marL="228600" lvl="1" indent="-228600" algn="l"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Customer service</a:t>
                      </a:r>
                    </a:p>
                    <a:p>
                      <a:pPr marL="228600" lvl="1" indent="-228600" algn="l" rtl="0" eaLnBrk="1" fontAlgn="ctr" latinLnBrk="0" hangingPunct="1">
                        <a:lnSpc>
                          <a:spcPct val="90000"/>
                        </a:lnSpc>
                        <a:spcBef>
                          <a:spcPts val="0"/>
                        </a:spcBef>
                        <a:spcAft>
                          <a:spcPts val="600"/>
                        </a:spcAft>
                        <a:buClr>
                          <a:srgbClr val="A05EB5"/>
                        </a:buClr>
                        <a:buSzPct val="100000"/>
                        <a:buFont typeface="Wingdings" panose="05000000000000000000" pitchFamily="2" charset="2"/>
                        <a:buChar char="n"/>
                      </a:pPr>
                      <a:r>
                        <a:rPr lang="en-US" sz="1200" kern="1200" normalizeH="0" baseline="0" dirty="0">
                          <a:solidFill>
                            <a:schemeClr val="tx1">
                              <a:lumMod val="50000"/>
                            </a:schemeClr>
                          </a:solidFill>
                          <a:latin typeface="Noto Sans" panose="020B0502040504020204" pitchFamily="34" charset="0"/>
                          <a:ea typeface="+mn-ea"/>
                          <a:cs typeface="Noto Sans" panose="020B0502040504020204" pitchFamily="34" charset="0"/>
                        </a:rPr>
                        <a:t>Optimization</a:t>
                      </a:r>
                    </a:p>
                  </a:txBody>
                  <a:tcPr marL="55197" marR="55197" marT="55197" marB="551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extLst>
                  <a:ext uri="{0D108BD9-81ED-4DB2-BD59-A6C34878D82A}">
                    <a16:rowId xmlns:a16="http://schemas.microsoft.com/office/drawing/2014/main" val="936961612"/>
                  </a:ext>
                </a:extLst>
              </a:tr>
            </a:tbl>
          </a:graphicData>
        </a:graphic>
      </p:graphicFrame>
      <p:sp>
        <p:nvSpPr>
          <p:cNvPr id="3" name="Slide Number Placeholder 3">
            <a:extLst>
              <a:ext uri="{FF2B5EF4-FFF2-40B4-BE49-F238E27FC236}">
                <a16:creationId xmlns:a16="http://schemas.microsoft.com/office/drawing/2014/main" id="{1F7533FB-C44C-0C37-20B3-AE03C916BD3D}"/>
              </a:ext>
            </a:extLst>
          </p:cNvPr>
          <p:cNvSpPr>
            <a:spLocks noGrp="1"/>
          </p:cNvSpPr>
          <p:nvPr>
            <p:ph type="sldNum" sz="quarter" idx="4"/>
          </p:nvPr>
        </p:nvSpPr>
        <p:spPr/>
        <p:txBody>
          <a:bodyPr/>
          <a:lstStyle/>
          <a:p>
            <a:fld id="{8C4919C0-ACED-B549-A0FE-3B80E1489620}" type="slidenum">
              <a:rPr lang="en-US" smtClean="0"/>
              <a:pPr/>
              <a:t>21</a:t>
            </a:fld>
            <a:endParaRPr lang="en-US"/>
          </a:p>
        </p:txBody>
      </p:sp>
      <p:sp>
        <p:nvSpPr>
          <p:cNvPr id="8" name="Title 1">
            <a:extLst>
              <a:ext uri="{FF2B5EF4-FFF2-40B4-BE49-F238E27FC236}">
                <a16:creationId xmlns:a16="http://schemas.microsoft.com/office/drawing/2014/main" id="{D4291D9C-EA5A-490E-9C2F-D9DDE0E5D8D0}"/>
              </a:ext>
            </a:extLst>
          </p:cNvPr>
          <p:cNvSpPr>
            <a:spLocks noGrp="1"/>
          </p:cNvSpPr>
          <p:nvPr>
            <p:ph type="title"/>
          </p:nvPr>
        </p:nvSpPr>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a:r>
              <a:rPr lang="en-US" sz="4000" dirty="0">
                <a:latin typeface="Noto Sans Medium" panose="020B0602040504020204" pitchFamily="34" charset="0"/>
              </a:rPr>
              <a:t>Enabling Automation Technologies</a:t>
            </a:r>
          </a:p>
        </p:txBody>
      </p:sp>
      <p:sp>
        <p:nvSpPr>
          <p:cNvPr id="2" name="Text Placeholder 1">
            <a:extLst>
              <a:ext uri="{FF2B5EF4-FFF2-40B4-BE49-F238E27FC236}">
                <a16:creationId xmlns:a16="http://schemas.microsoft.com/office/drawing/2014/main" id="{E4F0F2E5-6058-9B23-B07C-A23E76B6343C}"/>
              </a:ext>
            </a:extLst>
          </p:cNvPr>
          <p:cNvSpPr>
            <a:spLocks noGrp="1"/>
          </p:cNvSpPr>
          <p:nvPr>
            <p:ph type="body" sz="quarter" idx="10"/>
          </p:nvPr>
        </p:nvSpPr>
        <p:spPr/>
        <p:txBody>
          <a:bodyPr/>
          <a:lstStyle/>
          <a:p>
            <a:r>
              <a:rPr lang="en-US" dirty="0"/>
              <a:t>Leading Practice Procurement Service Delivery Model</a:t>
            </a:r>
          </a:p>
        </p:txBody>
      </p:sp>
      <p:pic>
        <p:nvPicPr>
          <p:cNvPr id="9" name="Graphic 8">
            <a:extLst>
              <a:ext uri="{FF2B5EF4-FFF2-40B4-BE49-F238E27FC236}">
                <a16:creationId xmlns:a16="http://schemas.microsoft.com/office/drawing/2014/main" id="{34BAD6D0-1B58-2243-A386-9968326F2D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01955" y="1305155"/>
            <a:ext cx="685800" cy="685800"/>
          </a:xfrm>
          <a:prstGeom prst="rect">
            <a:avLst/>
          </a:prstGeom>
        </p:spPr>
      </p:pic>
      <p:pic>
        <p:nvPicPr>
          <p:cNvPr id="4" name="Graphic 3">
            <a:extLst>
              <a:ext uri="{FF2B5EF4-FFF2-40B4-BE49-F238E27FC236}">
                <a16:creationId xmlns:a16="http://schemas.microsoft.com/office/drawing/2014/main" id="{EA278162-5AFA-6849-AB3C-4B95C8D83C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02795" y="1317663"/>
            <a:ext cx="670933" cy="670933"/>
          </a:xfrm>
          <a:prstGeom prst="rect">
            <a:avLst/>
          </a:prstGeom>
        </p:spPr>
      </p:pic>
      <p:grpSp>
        <p:nvGrpSpPr>
          <p:cNvPr id="28" name="Graphic 737">
            <a:extLst>
              <a:ext uri="{FF2B5EF4-FFF2-40B4-BE49-F238E27FC236}">
                <a16:creationId xmlns:a16="http://schemas.microsoft.com/office/drawing/2014/main" id="{E92A382B-3A2A-8EBA-72E6-1795A16A4693}"/>
              </a:ext>
            </a:extLst>
          </p:cNvPr>
          <p:cNvGrpSpPr>
            <a:grpSpLocks noChangeAspect="1"/>
          </p:cNvGrpSpPr>
          <p:nvPr/>
        </p:nvGrpSpPr>
        <p:grpSpPr>
          <a:xfrm>
            <a:off x="9543963" y="1305011"/>
            <a:ext cx="685556" cy="676229"/>
            <a:chOff x="5905500" y="3238500"/>
            <a:chExt cx="381000" cy="381000"/>
          </a:xfrm>
          <a:solidFill>
            <a:schemeClr val="bg1"/>
          </a:solidFill>
        </p:grpSpPr>
        <p:sp>
          <p:nvSpPr>
            <p:cNvPr id="29" name="Freeform 739">
              <a:extLst>
                <a:ext uri="{FF2B5EF4-FFF2-40B4-BE49-F238E27FC236}">
                  <a16:creationId xmlns:a16="http://schemas.microsoft.com/office/drawing/2014/main" id="{31CAAA26-1AFB-A9A9-BA7A-4E5F5F5889B2}"/>
                </a:ext>
              </a:extLst>
            </p:cNvPr>
            <p:cNvSpPr/>
            <p:nvPr/>
          </p:nvSpPr>
          <p:spPr>
            <a:xfrm>
              <a:off x="5905500" y="3238433"/>
              <a:ext cx="371707" cy="371707"/>
            </a:xfrm>
            <a:custGeom>
              <a:avLst/>
              <a:gdLst>
                <a:gd name="connsiteX0" fmla="*/ 356746 w 371707"/>
                <a:gd name="connsiteY0" fmla="*/ 148750 h 371707"/>
                <a:gd name="connsiteX1" fmla="*/ 364924 w 371707"/>
                <a:gd name="connsiteY1" fmla="*/ 124589 h 371707"/>
                <a:gd name="connsiteX2" fmla="*/ 331377 w 371707"/>
                <a:gd name="connsiteY2" fmla="*/ 82772 h 371707"/>
                <a:gd name="connsiteX3" fmla="*/ 322084 w 371707"/>
                <a:gd name="connsiteY3" fmla="*/ 106376 h 371707"/>
                <a:gd name="connsiteX4" fmla="*/ 313814 w 371707"/>
                <a:gd name="connsiteY4" fmla="*/ 102194 h 371707"/>
                <a:gd name="connsiteX5" fmla="*/ 322084 w 371707"/>
                <a:gd name="connsiteY5" fmla="*/ 81007 h 371707"/>
                <a:gd name="connsiteX6" fmla="*/ 322084 w 371707"/>
                <a:gd name="connsiteY6" fmla="*/ 81007 h 371707"/>
                <a:gd name="connsiteX7" fmla="*/ 322642 w 371707"/>
                <a:gd name="connsiteY7" fmla="*/ 79891 h 371707"/>
                <a:gd name="connsiteX8" fmla="*/ 317996 w 371707"/>
                <a:gd name="connsiteY8" fmla="*/ 45694 h 371707"/>
                <a:gd name="connsiteX9" fmla="*/ 268559 w 371707"/>
                <a:gd name="connsiteY9" fmla="*/ 24507 h 371707"/>
                <a:gd name="connsiteX10" fmla="*/ 198306 w 371707"/>
                <a:gd name="connsiteY10" fmla="*/ 8074 h 371707"/>
                <a:gd name="connsiteX11" fmla="*/ 191987 w 371707"/>
                <a:gd name="connsiteY11" fmla="*/ 12705 h 371707"/>
                <a:gd name="connsiteX12" fmla="*/ 191987 w 371707"/>
                <a:gd name="connsiteY12" fmla="*/ 96897 h 371707"/>
                <a:gd name="connsiteX13" fmla="*/ 189013 w 371707"/>
                <a:gd name="connsiteY13" fmla="*/ 96340 h 371707"/>
                <a:gd name="connsiteX14" fmla="*/ 186132 w 371707"/>
                <a:gd name="connsiteY14" fmla="*/ 96897 h 371707"/>
                <a:gd name="connsiteX15" fmla="*/ 186132 w 371707"/>
                <a:gd name="connsiteY15" fmla="*/ 11776 h 371707"/>
                <a:gd name="connsiteX16" fmla="*/ 177862 w 371707"/>
                <a:gd name="connsiteY16" fmla="*/ 6479 h 371707"/>
                <a:gd name="connsiteX17" fmla="*/ 109561 w 371707"/>
                <a:gd name="connsiteY17" fmla="*/ 24135 h 371707"/>
                <a:gd name="connsiteX18" fmla="*/ 55756 w 371707"/>
                <a:gd name="connsiteY18" fmla="*/ 80635 h 371707"/>
                <a:gd name="connsiteX19" fmla="*/ 55756 w 371707"/>
                <a:gd name="connsiteY19" fmla="*/ 80635 h 371707"/>
                <a:gd name="connsiteX20" fmla="*/ 63562 w 371707"/>
                <a:gd name="connsiteY20" fmla="*/ 102287 h 371707"/>
                <a:gd name="connsiteX21" fmla="*/ 61905 w 371707"/>
                <a:gd name="connsiteY21" fmla="*/ 108237 h 371707"/>
                <a:gd name="connsiteX22" fmla="*/ 59473 w 371707"/>
                <a:gd name="connsiteY22" fmla="*/ 108792 h 371707"/>
                <a:gd name="connsiteX23" fmla="*/ 55756 w 371707"/>
                <a:gd name="connsiteY23" fmla="*/ 106004 h 371707"/>
                <a:gd name="connsiteX24" fmla="*/ 46463 w 371707"/>
                <a:gd name="connsiteY24" fmla="*/ 82401 h 371707"/>
                <a:gd name="connsiteX25" fmla="*/ 12917 w 371707"/>
                <a:gd name="connsiteY25" fmla="*/ 124218 h 371707"/>
                <a:gd name="connsiteX26" fmla="*/ 20630 w 371707"/>
                <a:gd name="connsiteY26" fmla="*/ 148750 h 371707"/>
                <a:gd name="connsiteX27" fmla="*/ 0 w 371707"/>
                <a:gd name="connsiteY27" fmla="*/ 184248 h 371707"/>
                <a:gd name="connsiteX28" fmla="*/ 17656 w 371707"/>
                <a:gd name="connsiteY28" fmla="*/ 218445 h 371707"/>
                <a:gd name="connsiteX29" fmla="*/ 34104 w 371707"/>
                <a:gd name="connsiteY29" fmla="*/ 288141 h 371707"/>
                <a:gd name="connsiteX30" fmla="*/ 75921 w 371707"/>
                <a:gd name="connsiteY30" fmla="*/ 288141 h 371707"/>
                <a:gd name="connsiteX31" fmla="*/ 81869 w 371707"/>
                <a:gd name="connsiteY31" fmla="*/ 291114 h 371707"/>
                <a:gd name="connsiteX32" fmla="*/ 78935 w 371707"/>
                <a:gd name="connsiteY32" fmla="*/ 296400 h 371707"/>
                <a:gd name="connsiteX33" fmla="*/ 78895 w 371707"/>
                <a:gd name="connsiteY33" fmla="*/ 296411 h 371707"/>
                <a:gd name="connsiteX34" fmla="*/ 40609 w 371707"/>
                <a:gd name="connsiteY34" fmla="*/ 298734 h 371707"/>
                <a:gd name="connsiteX35" fmla="*/ 40051 w 371707"/>
                <a:gd name="connsiteY35" fmla="*/ 304031 h 371707"/>
                <a:gd name="connsiteX36" fmla="*/ 97109 w 371707"/>
                <a:gd name="connsiteY36" fmla="*/ 347614 h 371707"/>
                <a:gd name="connsiteX37" fmla="*/ 178977 w 371707"/>
                <a:gd name="connsiteY37" fmla="*/ 362389 h 371707"/>
                <a:gd name="connsiteX38" fmla="*/ 186040 w 371707"/>
                <a:gd name="connsiteY38" fmla="*/ 353096 h 371707"/>
                <a:gd name="connsiteX39" fmla="*/ 186040 w 371707"/>
                <a:gd name="connsiteY39" fmla="*/ 304310 h 371707"/>
                <a:gd name="connsiteX40" fmla="*/ 188920 w 371707"/>
                <a:gd name="connsiteY40" fmla="*/ 304960 h 371707"/>
                <a:gd name="connsiteX41" fmla="*/ 191894 w 371707"/>
                <a:gd name="connsiteY41" fmla="*/ 304310 h 371707"/>
                <a:gd name="connsiteX42" fmla="*/ 191894 w 371707"/>
                <a:gd name="connsiteY42" fmla="*/ 353840 h 371707"/>
                <a:gd name="connsiteX43" fmla="*/ 280825 w 371707"/>
                <a:gd name="connsiteY43" fmla="*/ 347892 h 371707"/>
                <a:gd name="connsiteX44" fmla="*/ 337882 w 371707"/>
                <a:gd name="connsiteY44" fmla="*/ 299663 h 371707"/>
                <a:gd name="connsiteX45" fmla="*/ 299596 w 371707"/>
                <a:gd name="connsiteY45" fmla="*/ 297433 h 371707"/>
                <a:gd name="connsiteX46" fmla="*/ 296441 w 371707"/>
                <a:gd name="connsiteY46" fmla="*/ 293066 h 371707"/>
                <a:gd name="connsiteX47" fmla="*/ 296715 w 371707"/>
                <a:gd name="connsiteY47" fmla="*/ 292136 h 371707"/>
                <a:gd name="connsiteX48" fmla="*/ 302570 w 371707"/>
                <a:gd name="connsiteY48" fmla="*/ 289256 h 371707"/>
                <a:gd name="connsiteX49" fmla="*/ 360277 w 371707"/>
                <a:gd name="connsiteY49" fmla="*/ 219189 h 371707"/>
                <a:gd name="connsiteX50" fmla="*/ 369619 w 371707"/>
                <a:gd name="connsiteY50" fmla="*/ 160394 h 371707"/>
                <a:gd name="connsiteX51" fmla="*/ 356746 w 371707"/>
                <a:gd name="connsiteY51" fmla="*/ 148750 h 371707"/>
                <a:gd name="connsiteX52" fmla="*/ 326731 w 371707"/>
                <a:gd name="connsiteY52" fmla="*/ 120872 h 371707"/>
                <a:gd name="connsiteX53" fmla="*/ 329611 w 371707"/>
                <a:gd name="connsiteY53" fmla="*/ 162132 h 371707"/>
                <a:gd name="connsiteX54" fmla="*/ 321434 w 371707"/>
                <a:gd name="connsiteY54" fmla="*/ 157392 h 371707"/>
                <a:gd name="connsiteX55" fmla="*/ 318460 w 371707"/>
                <a:gd name="connsiteY55" fmla="*/ 125611 h 371707"/>
                <a:gd name="connsiteX56" fmla="*/ 326731 w 371707"/>
                <a:gd name="connsiteY56" fmla="*/ 120872 h 371707"/>
                <a:gd name="connsiteX57" fmla="*/ 206576 w 371707"/>
                <a:gd name="connsiteY57" fmla="*/ 21812 h 371707"/>
                <a:gd name="connsiteX58" fmla="*/ 239008 w 371707"/>
                <a:gd name="connsiteY58" fmla="*/ 24135 h 371707"/>
                <a:gd name="connsiteX59" fmla="*/ 272554 w 371707"/>
                <a:gd name="connsiteY59" fmla="*/ 65952 h 371707"/>
                <a:gd name="connsiteX60" fmla="*/ 293742 w 371707"/>
                <a:gd name="connsiteY60" fmla="*/ 68276 h 371707"/>
                <a:gd name="connsiteX61" fmla="*/ 300247 w 371707"/>
                <a:gd name="connsiteY61" fmla="*/ 69484 h 371707"/>
                <a:gd name="connsiteX62" fmla="*/ 299039 w 371707"/>
                <a:gd name="connsiteY62" fmla="*/ 75338 h 371707"/>
                <a:gd name="connsiteX63" fmla="*/ 251925 w 371707"/>
                <a:gd name="connsiteY63" fmla="*/ 56753 h 371707"/>
                <a:gd name="connsiteX64" fmla="*/ 227764 w 371707"/>
                <a:gd name="connsiteY64" fmla="*/ 75338 h 371707"/>
                <a:gd name="connsiteX65" fmla="*/ 217170 w 371707"/>
                <a:gd name="connsiteY65" fmla="*/ 90671 h 371707"/>
                <a:gd name="connsiteX66" fmla="*/ 212524 w 371707"/>
                <a:gd name="connsiteY66" fmla="*/ 94760 h 371707"/>
                <a:gd name="connsiteX67" fmla="*/ 212524 w 371707"/>
                <a:gd name="connsiteY67" fmla="*/ 94760 h 371707"/>
                <a:gd name="connsiteX68" fmla="*/ 207784 w 371707"/>
                <a:gd name="connsiteY68" fmla="*/ 90671 h 371707"/>
                <a:gd name="connsiteX69" fmla="*/ 234269 w 371707"/>
                <a:gd name="connsiteY69" fmla="*/ 63536 h 371707"/>
                <a:gd name="connsiteX70" fmla="*/ 243561 w 371707"/>
                <a:gd name="connsiteY70" fmla="*/ 44115 h 371707"/>
                <a:gd name="connsiteX71" fmla="*/ 211316 w 371707"/>
                <a:gd name="connsiteY71" fmla="*/ 28875 h 371707"/>
                <a:gd name="connsiteX72" fmla="*/ 204439 w 371707"/>
                <a:gd name="connsiteY72" fmla="*/ 27945 h 371707"/>
                <a:gd name="connsiteX73" fmla="*/ 205981 w 371707"/>
                <a:gd name="connsiteY73" fmla="*/ 22100 h 371707"/>
                <a:gd name="connsiteX74" fmla="*/ 206576 w 371707"/>
                <a:gd name="connsiteY74" fmla="*/ 21812 h 371707"/>
                <a:gd name="connsiteX75" fmla="*/ 77129 w 371707"/>
                <a:gd name="connsiteY75" fmla="*/ 69484 h 371707"/>
                <a:gd name="connsiteX76" fmla="*/ 83634 w 371707"/>
                <a:gd name="connsiteY76" fmla="*/ 68276 h 371707"/>
                <a:gd name="connsiteX77" fmla="*/ 104821 w 371707"/>
                <a:gd name="connsiteY77" fmla="*/ 65952 h 371707"/>
                <a:gd name="connsiteX78" fmla="*/ 138368 w 371707"/>
                <a:gd name="connsiteY78" fmla="*/ 24135 h 371707"/>
                <a:gd name="connsiteX79" fmla="*/ 170707 w 371707"/>
                <a:gd name="connsiteY79" fmla="*/ 21812 h 371707"/>
                <a:gd name="connsiteX80" fmla="*/ 172300 w 371707"/>
                <a:gd name="connsiteY80" fmla="*/ 27371 h 371707"/>
                <a:gd name="connsiteX81" fmla="*/ 171915 w 371707"/>
                <a:gd name="connsiteY81" fmla="*/ 27945 h 371707"/>
                <a:gd name="connsiteX82" fmla="*/ 165967 w 371707"/>
                <a:gd name="connsiteY82" fmla="*/ 29153 h 371707"/>
                <a:gd name="connsiteX83" fmla="*/ 133629 w 371707"/>
                <a:gd name="connsiteY83" fmla="*/ 43836 h 371707"/>
                <a:gd name="connsiteX84" fmla="*/ 153608 w 371707"/>
                <a:gd name="connsiteY84" fmla="*/ 67718 h 371707"/>
                <a:gd name="connsiteX85" fmla="*/ 168941 w 371707"/>
                <a:gd name="connsiteY85" fmla="*/ 90113 h 371707"/>
                <a:gd name="connsiteX86" fmla="*/ 164704 w 371707"/>
                <a:gd name="connsiteY86" fmla="*/ 94239 h 371707"/>
                <a:gd name="connsiteX87" fmla="*/ 164202 w 371707"/>
                <a:gd name="connsiteY87" fmla="*/ 94202 h 371707"/>
                <a:gd name="connsiteX88" fmla="*/ 164202 w 371707"/>
                <a:gd name="connsiteY88" fmla="*/ 94202 h 371707"/>
                <a:gd name="connsiteX89" fmla="*/ 159555 w 371707"/>
                <a:gd name="connsiteY89" fmla="*/ 90113 h 371707"/>
                <a:gd name="connsiteX90" fmla="*/ 125358 w 371707"/>
                <a:gd name="connsiteY90" fmla="*/ 56567 h 371707"/>
                <a:gd name="connsiteX91" fmla="*/ 78895 w 371707"/>
                <a:gd name="connsiteY91" fmla="*/ 75152 h 371707"/>
                <a:gd name="connsiteX92" fmla="*/ 76936 w 371707"/>
                <a:gd name="connsiteY92" fmla="*/ 69852 h 371707"/>
                <a:gd name="connsiteX93" fmla="*/ 77129 w 371707"/>
                <a:gd name="connsiteY93" fmla="*/ 69484 h 371707"/>
                <a:gd name="connsiteX94" fmla="*/ 51203 w 371707"/>
                <a:gd name="connsiteY94" fmla="*/ 120872 h 371707"/>
                <a:gd name="connsiteX95" fmla="*/ 58823 w 371707"/>
                <a:gd name="connsiteY95" fmla="*/ 126169 h 371707"/>
                <a:gd name="connsiteX96" fmla="*/ 55942 w 371707"/>
                <a:gd name="connsiteY96" fmla="*/ 157950 h 371707"/>
                <a:gd name="connsiteX97" fmla="*/ 54734 w 371707"/>
                <a:gd name="connsiteY97" fmla="*/ 163897 h 371707"/>
                <a:gd name="connsiteX98" fmla="*/ 48229 w 371707"/>
                <a:gd name="connsiteY98" fmla="*/ 162689 h 371707"/>
                <a:gd name="connsiteX99" fmla="*/ 51203 w 371707"/>
                <a:gd name="connsiteY99" fmla="*/ 120872 h 371707"/>
                <a:gd name="connsiteX100" fmla="*/ 57057 w 371707"/>
                <a:gd name="connsiteY100" fmla="*/ 227459 h 371707"/>
                <a:gd name="connsiteX101" fmla="*/ 38472 w 371707"/>
                <a:gd name="connsiteY101" fmla="*/ 220397 h 371707"/>
                <a:gd name="connsiteX102" fmla="*/ 38937 w 371707"/>
                <a:gd name="connsiteY102" fmla="*/ 261528 h 371707"/>
                <a:gd name="connsiteX103" fmla="*/ 42560 w 371707"/>
                <a:gd name="connsiteY103" fmla="*/ 264537 h 371707"/>
                <a:gd name="connsiteX104" fmla="*/ 43455 w 371707"/>
                <a:gd name="connsiteY104" fmla="*/ 269984 h 371707"/>
                <a:gd name="connsiteX105" fmla="*/ 43118 w 371707"/>
                <a:gd name="connsiteY105" fmla="*/ 270391 h 371707"/>
                <a:gd name="connsiteX106" fmla="*/ 36712 w 371707"/>
                <a:gd name="connsiteY106" fmla="*/ 271047 h 371707"/>
                <a:gd name="connsiteX107" fmla="*/ 36706 w 371707"/>
                <a:gd name="connsiteY107" fmla="*/ 271042 h 371707"/>
                <a:gd name="connsiteX108" fmla="*/ 31409 w 371707"/>
                <a:gd name="connsiteY108" fmla="*/ 215286 h 371707"/>
                <a:gd name="connsiteX109" fmla="*/ 18585 w 371707"/>
                <a:gd name="connsiteY109" fmla="*/ 165384 h 371707"/>
                <a:gd name="connsiteX110" fmla="*/ 24440 w 371707"/>
                <a:gd name="connsiteY110" fmla="*/ 162503 h 371707"/>
                <a:gd name="connsiteX111" fmla="*/ 27971 w 371707"/>
                <a:gd name="connsiteY111" fmla="*/ 167800 h 371707"/>
                <a:gd name="connsiteX112" fmla="*/ 32060 w 371707"/>
                <a:gd name="connsiteY112" fmla="*/ 202555 h 371707"/>
                <a:gd name="connsiteX113" fmla="*/ 59938 w 371707"/>
                <a:gd name="connsiteY113" fmla="*/ 219560 h 371707"/>
                <a:gd name="connsiteX114" fmla="*/ 63469 w 371707"/>
                <a:gd name="connsiteY114" fmla="*/ 224857 h 371707"/>
                <a:gd name="connsiteX115" fmla="*/ 57057 w 371707"/>
                <a:gd name="connsiteY115" fmla="*/ 227831 h 371707"/>
                <a:gd name="connsiteX116" fmla="*/ 66350 w 371707"/>
                <a:gd name="connsiteY116" fmla="*/ 264630 h 371707"/>
                <a:gd name="connsiteX117" fmla="*/ 64027 w 371707"/>
                <a:gd name="connsiteY117" fmla="*/ 242885 h 371707"/>
                <a:gd name="connsiteX118" fmla="*/ 70531 w 371707"/>
                <a:gd name="connsiteY118" fmla="*/ 241677 h 371707"/>
                <a:gd name="connsiteX119" fmla="*/ 71899 w 371707"/>
                <a:gd name="connsiteY119" fmla="*/ 247160 h 371707"/>
                <a:gd name="connsiteX120" fmla="*/ 71647 w 371707"/>
                <a:gd name="connsiteY120" fmla="*/ 247531 h 371707"/>
                <a:gd name="connsiteX121" fmla="*/ 72855 w 371707"/>
                <a:gd name="connsiteY121" fmla="*/ 258125 h 371707"/>
                <a:gd name="connsiteX122" fmla="*/ 100733 w 371707"/>
                <a:gd name="connsiteY122" fmla="*/ 271692 h 371707"/>
                <a:gd name="connsiteX123" fmla="*/ 100175 w 371707"/>
                <a:gd name="connsiteY123" fmla="*/ 286375 h 371707"/>
                <a:gd name="connsiteX124" fmla="*/ 96644 w 371707"/>
                <a:gd name="connsiteY124" fmla="*/ 288141 h 371707"/>
                <a:gd name="connsiteX125" fmla="*/ 93670 w 371707"/>
                <a:gd name="connsiteY125" fmla="*/ 287583 h 371707"/>
                <a:gd name="connsiteX126" fmla="*/ 92225 w 371707"/>
                <a:gd name="connsiteY126" fmla="*/ 282803 h 371707"/>
                <a:gd name="connsiteX127" fmla="*/ 93113 w 371707"/>
                <a:gd name="connsiteY127" fmla="*/ 281729 h 371707"/>
                <a:gd name="connsiteX128" fmla="*/ 93113 w 371707"/>
                <a:gd name="connsiteY128" fmla="*/ 276989 h 371707"/>
                <a:gd name="connsiteX129" fmla="*/ 65885 w 371707"/>
                <a:gd name="connsiteY129" fmla="*/ 264909 h 371707"/>
                <a:gd name="connsiteX130" fmla="*/ 161786 w 371707"/>
                <a:gd name="connsiteY130" fmla="*/ 299942 h 371707"/>
                <a:gd name="connsiteX131" fmla="*/ 124801 w 371707"/>
                <a:gd name="connsiteY131" fmla="*/ 334604 h 371707"/>
                <a:gd name="connsiteX132" fmla="*/ 155374 w 371707"/>
                <a:gd name="connsiteY132" fmla="*/ 355141 h 371707"/>
                <a:gd name="connsiteX133" fmla="*/ 160579 w 371707"/>
                <a:gd name="connsiteY133" fmla="*/ 358215 h 371707"/>
                <a:gd name="connsiteX134" fmla="*/ 160670 w 371707"/>
                <a:gd name="connsiteY134" fmla="*/ 358672 h 371707"/>
                <a:gd name="connsiteX135" fmla="*/ 157220 w 371707"/>
                <a:gd name="connsiteY135" fmla="*/ 363953 h 371707"/>
                <a:gd name="connsiteX136" fmla="*/ 157139 w 371707"/>
                <a:gd name="connsiteY136" fmla="*/ 363969 h 371707"/>
                <a:gd name="connsiteX137" fmla="*/ 115415 w 371707"/>
                <a:gd name="connsiteY137" fmla="*/ 337485 h 371707"/>
                <a:gd name="connsiteX138" fmla="*/ 72948 w 371707"/>
                <a:gd name="connsiteY138" fmla="*/ 324010 h 371707"/>
                <a:gd name="connsiteX139" fmla="*/ 72046 w 371707"/>
                <a:gd name="connsiteY139" fmla="*/ 318965 h 371707"/>
                <a:gd name="connsiteX140" fmla="*/ 72948 w 371707"/>
                <a:gd name="connsiteY140" fmla="*/ 318063 h 371707"/>
                <a:gd name="connsiteX141" fmla="*/ 79452 w 371707"/>
                <a:gd name="connsiteY141" fmla="*/ 318063 h 371707"/>
                <a:gd name="connsiteX142" fmla="*/ 136602 w 371707"/>
                <a:gd name="connsiteY142" fmla="*/ 319271 h 371707"/>
                <a:gd name="connsiteX143" fmla="*/ 153050 w 371707"/>
                <a:gd name="connsiteY143" fmla="*/ 297433 h 371707"/>
                <a:gd name="connsiteX144" fmla="*/ 159555 w 371707"/>
                <a:gd name="connsiteY144" fmla="*/ 295668 h 371707"/>
                <a:gd name="connsiteX145" fmla="*/ 161321 w 371707"/>
                <a:gd name="connsiteY145" fmla="*/ 300221 h 371707"/>
                <a:gd name="connsiteX146" fmla="*/ 206483 w 371707"/>
                <a:gd name="connsiteY146" fmla="*/ 280521 h 371707"/>
                <a:gd name="connsiteX147" fmla="*/ 201932 w 371707"/>
                <a:gd name="connsiteY147" fmla="*/ 285260 h 371707"/>
                <a:gd name="connsiteX148" fmla="*/ 201744 w 371707"/>
                <a:gd name="connsiteY148" fmla="*/ 285260 h 371707"/>
                <a:gd name="connsiteX149" fmla="*/ 197091 w 371707"/>
                <a:gd name="connsiteY149" fmla="*/ 281198 h 371707"/>
                <a:gd name="connsiteX150" fmla="*/ 197098 w 371707"/>
                <a:gd name="connsiteY150" fmla="*/ 280521 h 371707"/>
                <a:gd name="connsiteX151" fmla="*/ 197098 w 371707"/>
                <a:gd name="connsiteY151" fmla="*/ 256360 h 371707"/>
                <a:gd name="connsiteX152" fmla="*/ 180743 w 371707"/>
                <a:gd name="connsiteY152" fmla="*/ 256360 h 371707"/>
                <a:gd name="connsiteX153" fmla="*/ 180743 w 371707"/>
                <a:gd name="connsiteY153" fmla="*/ 280521 h 371707"/>
                <a:gd name="connsiteX154" fmla="*/ 176191 w 371707"/>
                <a:gd name="connsiteY154" fmla="*/ 285260 h 371707"/>
                <a:gd name="connsiteX155" fmla="*/ 176003 w 371707"/>
                <a:gd name="connsiteY155" fmla="*/ 285260 h 371707"/>
                <a:gd name="connsiteX156" fmla="*/ 171264 w 371707"/>
                <a:gd name="connsiteY156" fmla="*/ 281299 h 371707"/>
                <a:gd name="connsiteX157" fmla="*/ 171264 w 371707"/>
                <a:gd name="connsiteY157" fmla="*/ 280521 h 371707"/>
                <a:gd name="connsiteX158" fmla="*/ 171264 w 371707"/>
                <a:gd name="connsiteY158" fmla="*/ 256360 h 371707"/>
                <a:gd name="connsiteX159" fmla="*/ 155374 w 371707"/>
                <a:gd name="connsiteY159" fmla="*/ 256360 h 371707"/>
                <a:gd name="connsiteX160" fmla="*/ 155374 w 371707"/>
                <a:gd name="connsiteY160" fmla="*/ 280521 h 371707"/>
                <a:gd name="connsiteX161" fmla="*/ 150821 w 371707"/>
                <a:gd name="connsiteY161" fmla="*/ 285259 h 371707"/>
                <a:gd name="connsiteX162" fmla="*/ 150727 w 371707"/>
                <a:gd name="connsiteY162" fmla="*/ 285260 h 371707"/>
                <a:gd name="connsiteX163" fmla="*/ 145988 w 371707"/>
                <a:gd name="connsiteY163" fmla="*/ 281299 h 371707"/>
                <a:gd name="connsiteX164" fmla="*/ 145988 w 371707"/>
                <a:gd name="connsiteY164" fmla="*/ 280521 h 371707"/>
                <a:gd name="connsiteX165" fmla="*/ 145988 w 371707"/>
                <a:gd name="connsiteY165" fmla="*/ 256360 h 371707"/>
                <a:gd name="connsiteX166" fmla="*/ 136695 w 371707"/>
                <a:gd name="connsiteY166" fmla="*/ 256360 h 371707"/>
                <a:gd name="connsiteX167" fmla="*/ 130841 w 371707"/>
                <a:gd name="connsiteY167" fmla="*/ 251276 h 371707"/>
                <a:gd name="connsiteX168" fmla="*/ 130841 w 371707"/>
                <a:gd name="connsiteY168" fmla="*/ 250505 h 371707"/>
                <a:gd name="connsiteX169" fmla="*/ 130841 w 371707"/>
                <a:gd name="connsiteY169" fmla="*/ 241677 h 371707"/>
                <a:gd name="connsiteX170" fmla="*/ 106680 w 371707"/>
                <a:gd name="connsiteY170" fmla="*/ 241677 h 371707"/>
                <a:gd name="connsiteX171" fmla="*/ 101941 w 371707"/>
                <a:gd name="connsiteY171" fmla="*/ 237126 h 371707"/>
                <a:gd name="connsiteX172" fmla="*/ 101941 w 371707"/>
                <a:gd name="connsiteY172" fmla="*/ 236938 h 371707"/>
                <a:gd name="connsiteX173" fmla="*/ 106003 w 371707"/>
                <a:gd name="connsiteY173" fmla="*/ 232285 h 371707"/>
                <a:gd name="connsiteX174" fmla="*/ 106680 w 371707"/>
                <a:gd name="connsiteY174" fmla="*/ 232291 h 371707"/>
                <a:gd name="connsiteX175" fmla="*/ 130841 w 371707"/>
                <a:gd name="connsiteY175" fmla="*/ 232291 h 371707"/>
                <a:gd name="connsiteX176" fmla="*/ 130841 w 371707"/>
                <a:gd name="connsiteY176" fmla="*/ 216680 h 371707"/>
                <a:gd name="connsiteX177" fmla="*/ 106680 w 371707"/>
                <a:gd name="connsiteY177" fmla="*/ 216680 h 371707"/>
                <a:gd name="connsiteX178" fmla="*/ 102220 w 371707"/>
                <a:gd name="connsiteY178" fmla="*/ 211940 h 371707"/>
                <a:gd name="connsiteX179" fmla="*/ 106181 w 371707"/>
                <a:gd name="connsiteY179" fmla="*/ 207201 h 371707"/>
                <a:gd name="connsiteX180" fmla="*/ 106959 w 371707"/>
                <a:gd name="connsiteY180" fmla="*/ 207201 h 371707"/>
                <a:gd name="connsiteX181" fmla="*/ 131120 w 371707"/>
                <a:gd name="connsiteY181" fmla="*/ 207201 h 371707"/>
                <a:gd name="connsiteX182" fmla="*/ 131120 w 371707"/>
                <a:gd name="connsiteY182" fmla="*/ 191311 h 371707"/>
                <a:gd name="connsiteX183" fmla="*/ 106959 w 371707"/>
                <a:gd name="connsiteY183" fmla="*/ 191311 h 371707"/>
                <a:gd name="connsiteX184" fmla="*/ 102220 w 371707"/>
                <a:gd name="connsiteY184" fmla="*/ 186758 h 371707"/>
                <a:gd name="connsiteX185" fmla="*/ 102220 w 371707"/>
                <a:gd name="connsiteY185" fmla="*/ 186664 h 371707"/>
                <a:gd name="connsiteX186" fmla="*/ 106181 w 371707"/>
                <a:gd name="connsiteY186" fmla="*/ 181925 h 371707"/>
                <a:gd name="connsiteX187" fmla="*/ 106959 w 371707"/>
                <a:gd name="connsiteY187" fmla="*/ 181925 h 371707"/>
                <a:gd name="connsiteX188" fmla="*/ 131120 w 371707"/>
                <a:gd name="connsiteY188" fmla="*/ 181925 h 371707"/>
                <a:gd name="connsiteX189" fmla="*/ 131120 w 371707"/>
                <a:gd name="connsiteY189" fmla="*/ 166035 h 371707"/>
                <a:gd name="connsiteX190" fmla="*/ 106959 w 371707"/>
                <a:gd name="connsiteY190" fmla="*/ 166035 h 371707"/>
                <a:gd name="connsiteX191" fmla="*/ 102220 w 371707"/>
                <a:gd name="connsiteY191" fmla="*/ 161483 h 371707"/>
                <a:gd name="connsiteX192" fmla="*/ 102220 w 371707"/>
                <a:gd name="connsiteY192" fmla="*/ 161295 h 371707"/>
                <a:gd name="connsiteX193" fmla="*/ 106181 w 371707"/>
                <a:gd name="connsiteY193" fmla="*/ 156556 h 371707"/>
                <a:gd name="connsiteX194" fmla="*/ 106959 w 371707"/>
                <a:gd name="connsiteY194" fmla="*/ 156556 h 371707"/>
                <a:gd name="connsiteX195" fmla="*/ 131120 w 371707"/>
                <a:gd name="connsiteY195" fmla="*/ 156556 h 371707"/>
                <a:gd name="connsiteX196" fmla="*/ 131120 w 371707"/>
                <a:gd name="connsiteY196" fmla="*/ 147728 h 371707"/>
                <a:gd name="connsiteX197" fmla="*/ 136204 w 371707"/>
                <a:gd name="connsiteY197" fmla="*/ 141874 h 371707"/>
                <a:gd name="connsiteX198" fmla="*/ 136974 w 371707"/>
                <a:gd name="connsiteY198" fmla="*/ 141874 h 371707"/>
                <a:gd name="connsiteX199" fmla="*/ 146267 w 371707"/>
                <a:gd name="connsiteY199" fmla="*/ 141874 h 371707"/>
                <a:gd name="connsiteX200" fmla="*/ 146267 w 371707"/>
                <a:gd name="connsiteY200" fmla="*/ 117713 h 371707"/>
                <a:gd name="connsiteX201" fmla="*/ 150912 w 371707"/>
                <a:gd name="connsiteY201" fmla="*/ 113065 h 371707"/>
                <a:gd name="connsiteX202" fmla="*/ 151006 w 371707"/>
                <a:gd name="connsiteY202" fmla="*/ 113066 h 371707"/>
                <a:gd name="connsiteX203" fmla="*/ 155652 w 371707"/>
                <a:gd name="connsiteY203" fmla="*/ 116934 h 371707"/>
                <a:gd name="connsiteX204" fmla="*/ 155652 w 371707"/>
                <a:gd name="connsiteY204" fmla="*/ 117713 h 371707"/>
                <a:gd name="connsiteX205" fmla="*/ 155652 w 371707"/>
                <a:gd name="connsiteY205" fmla="*/ 141874 h 371707"/>
                <a:gd name="connsiteX206" fmla="*/ 171543 w 371707"/>
                <a:gd name="connsiteY206" fmla="*/ 141874 h 371707"/>
                <a:gd name="connsiteX207" fmla="*/ 171543 w 371707"/>
                <a:gd name="connsiteY207" fmla="*/ 117713 h 371707"/>
                <a:gd name="connsiteX208" fmla="*/ 176188 w 371707"/>
                <a:gd name="connsiteY208" fmla="*/ 113065 h 371707"/>
                <a:gd name="connsiteX209" fmla="*/ 176282 w 371707"/>
                <a:gd name="connsiteY209" fmla="*/ 113066 h 371707"/>
                <a:gd name="connsiteX210" fmla="*/ 181015 w 371707"/>
                <a:gd name="connsiteY210" fmla="*/ 117035 h 371707"/>
                <a:gd name="connsiteX211" fmla="*/ 181021 w 371707"/>
                <a:gd name="connsiteY211" fmla="*/ 117713 h 371707"/>
                <a:gd name="connsiteX212" fmla="*/ 181021 w 371707"/>
                <a:gd name="connsiteY212" fmla="*/ 141874 h 371707"/>
                <a:gd name="connsiteX213" fmla="*/ 196912 w 371707"/>
                <a:gd name="connsiteY213" fmla="*/ 141874 h 371707"/>
                <a:gd name="connsiteX214" fmla="*/ 196912 w 371707"/>
                <a:gd name="connsiteY214" fmla="*/ 117713 h 371707"/>
                <a:gd name="connsiteX215" fmla="*/ 201371 w 371707"/>
                <a:gd name="connsiteY215" fmla="*/ 113066 h 371707"/>
                <a:gd name="connsiteX216" fmla="*/ 201558 w 371707"/>
                <a:gd name="connsiteY216" fmla="*/ 113066 h 371707"/>
                <a:gd name="connsiteX217" fmla="*/ 206291 w 371707"/>
                <a:gd name="connsiteY217" fmla="*/ 117035 h 371707"/>
                <a:gd name="connsiteX218" fmla="*/ 206298 w 371707"/>
                <a:gd name="connsiteY218" fmla="*/ 117713 h 371707"/>
                <a:gd name="connsiteX219" fmla="*/ 206298 w 371707"/>
                <a:gd name="connsiteY219" fmla="*/ 141874 h 371707"/>
                <a:gd name="connsiteX220" fmla="*/ 222188 w 371707"/>
                <a:gd name="connsiteY220" fmla="*/ 141874 h 371707"/>
                <a:gd name="connsiteX221" fmla="*/ 222188 w 371707"/>
                <a:gd name="connsiteY221" fmla="*/ 117713 h 371707"/>
                <a:gd name="connsiteX222" fmla="*/ 226833 w 371707"/>
                <a:gd name="connsiteY222" fmla="*/ 113065 h 371707"/>
                <a:gd name="connsiteX223" fmla="*/ 226927 w 371707"/>
                <a:gd name="connsiteY223" fmla="*/ 113066 h 371707"/>
                <a:gd name="connsiteX224" fmla="*/ 231660 w 371707"/>
                <a:gd name="connsiteY224" fmla="*/ 117035 h 371707"/>
                <a:gd name="connsiteX225" fmla="*/ 231667 w 371707"/>
                <a:gd name="connsiteY225" fmla="*/ 117713 h 371707"/>
                <a:gd name="connsiteX226" fmla="*/ 231667 w 371707"/>
                <a:gd name="connsiteY226" fmla="*/ 141874 h 371707"/>
                <a:gd name="connsiteX227" fmla="*/ 240959 w 371707"/>
                <a:gd name="connsiteY227" fmla="*/ 141874 h 371707"/>
                <a:gd name="connsiteX228" fmla="*/ 246814 w 371707"/>
                <a:gd name="connsiteY228" fmla="*/ 146958 h 371707"/>
                <a:gd name="connsiteX229" fmla="*/ 246814 w 371707"/>
                <a:gd name="connsiteY229" fmla="*/ 147728 h 371707"/>
                <a:gd name="connsiteX230" fmla="*/ 246814 w 371707"/>
                <a:gd name="connsiteY230" fmla="*/ 156556 h 371707"/>
                <a:gd name="connsiteX231" fmla="*/ 270975 w 371707"/>
                <a:gd name="connsiteY231" fmla="*/ 156556 h 371707"/>
                <a:gd name="connsiteX232" fmla="*/ 275622 w 371707"/>
                <a:gd name="connsiteY232" fmla="*/ 161202 h 371707"/>
                <a:gd name="connsiteX233" fmla="*/ 275621 w 371707"/>
                <a:gd name="connsiteY233" fmla="*/ 161295 h 371707"/>
                <a:gd name="connsiteX234" fmla="*/ 271652 w 371707"/>
                <a:gd name="connsiteY234" fmla="*/ 166028 h 371707"/>
                <a:gd name="connsiteX235" fmla="*/ 270975 w 371707"/>
                <a:gd name="connsiteY235" fmla="*/ 166035 h 371707"/>
                <a:gd name="connsiteX236" fmla="*/ 246814 w 371707"/>
                <a:gd name="connsiteY236" fmla="*/ 166035 h 371707"/>
                <a:gd name="connsiteX237" fmla="*/ 246814 w 371707"/>
                <a:gd name="connsiteY237" fmla="*/ 181925 h 371707"/>
                <a:gd name="connsiteX238" fmla="*/ 270975 w 371707"/>
                <a:gd name="connsiteY238" fmla="*/ 181925 h 371707"/>
                <a:gd name="connsiteX239" fmla="*/ 275622 w 371707"/>
                <a:gd name="connsiteY239" fmla="*/ 186571 h 371707"/>
                <a:gd name="connsiteX240" fmla="*/ 275621 w 371707"/>
                <a:gd name="connsiteY240" fmla="*/ 186664 h 371707"/>
                <a:gd name="connsiteX241" fmla="*/ 271754 w 371707"/>
                <a:gd name="connsiteY241" fmla="*/ 191311 h 371707"/>
                <a:gd name="connsiteX242" fmla="*/ 270975 w 371707"/>
                <a:gd name="connsiteY242" fmla="*/ 191311 h 371707"/>
                <a:gd name="connsiteX243" fmla="*/ 246814 w 371707"/>
                <a:gd name="connsiteY243" fmla="*/ 191311 h 371707"/>
                <a:gd name="connsiteX244" fmla="*/ 246814 w 371707"/>
                <a:gd name="connsiteY244" fmla="*/ 207201 h 371707"/>
                <a:gd name="connsiteX245" fmla="*/ 270975 w 371707"/>
                <a:gd name="connsiteY245" fmla="*/ 207201 h 371707"/>
                <a:gd name="connsiteX246" fmla="*/ 275622 w 371707"/>
                <a:gd name="connsiteY246" fmla="*/ 211847 h 371707"/>
                <a:gd name="connsiteX247" fmla="*/ 275621 w 371707"/>
                <a:gd name="connsiteY247" fmla="*/ 211941 h 371707"/>
                <a:gd name="connsiteX248" fmla="*/ 271652 w 371707"/>
                <a:gd name="connsiteY248" fmla="*/ 216673 h 371707"/>
                <a:gd name="connsiteX249" fmla="*/ 270975 w 371707"/>
                <a:gd name="connsiteY249" fmla="*/ 216680 h 371707"/>
                <a:gd name="connsiteX250" fmla="*/ 246814 w 371707"/>
                <a:gd name="connsiteY250" fmla="*/ 216680 h 371707"/>
                <a:gd name="connsiteX251" fmla="*/ 246814 w 371707"/>
                <a:gd name="connsiteY251" fmla="*/ 232384 h 371707"/>
                <a:gd name="connsiteX252" fmla="*/ 270975 w 371707"/>
                <a:gd name="connsiteY252" fmla="*/ 232384 h 371707"/>
                <a:gd name="connsiteX253" fmla="*/ 275621 w 371707"/>
                <a:gd name="connsiteY253" fmla="*/ 236843 h 371707"/>
                <a:gd name="connsiteX254" fmla="*/ 275621 w 371707"/>
                <a:gd name="connsiteY254" fmla="*/ 237031 h 371707"/>
                <a:gd name="connsiteX255" fmla="*/ 271652 w 371707"/>
                <a:gd name="connsiteY255" fmla="*/ 241763 h 371707"/>
                <a:gd name="connsiteX256" fmla="*/ 270975 w 371707"/>
                <a:gd name="connsiteY256" fmla="*/ 241770 h 371707"/>
                <a:gd name="connsiteX257" fmla="*/ 246814 w 371707"/>
                <a:gd name="connsiteY257" fmla="*/ 241770 h 371707"/>
                <a:gd name="connsiteX258" fmla="*/ 246814 w 371707"/>
                <a:gd name="connsiteY258" fmla="*/ 250970 h 371707"/>
                <a:gd name="connsiteX259" fmla="*/ 241730 w 371707"/>
                <a:gd name="connsiteY259" fmla="*/ 256824 h 371707"/>
                <a:gd name="connsiteX260" fmla="*/ 240959 w 371707"/>
                <a:gd name="connsiteY260" fmla="*/ 256824 h 371707"/>
                <a:gd name="connsiteX261" fmla="*/ 231667 w 371707"/>
                <a:gd name="connsiteY261" fmla="*/ 256824 h 371707"/>
                <a:gd name="connsiteX262" fmla="*/ 231667 w 371707"/>
                <a:gd name="connsiteY262" fmla="*/ 280985 h 371707"/>
                <a:gd name="connsiteX263" fmla="*/ 227115 w 371707"/>
                <a:gd name="connsiteY263" fmla="*/ 285724 h 371707"/>
                <a:gd name="connsiteX264" fmla="*/ 226927 w 371707"/>
                <a:gd name="connsiteY264" fmla="*/ 285724 h 371707"/>
                <a:gd name="connsiteX265" fmla="*/ 222188 w 371707"/>
                <a:gd name="connsiteY265" fmla="*/ 281763 h 371707"/>
                <a:gd name="connsiteX266" fmla="*/ 222188 w 371707"/>
                <a:gd name="connsiteY266" fmla="*/ 280985 h 371707"/>
                <a:gd name="connsiteX267" fmla="*/ 222188 w 371707"/>
                <a:gd name="connsiteY267" fmla="*/ 256824 h 371707"/>
                <a:gd name="connsiteX268" fmla="*/ 206019 w 371707"/>
                <a:gd name="connsiteY268" fmla="*/ 256824 h 371707"/>
                <a:gd name="connsiteX269" fmla="*/ 298946 w 371707"/>
                <a:gd name="connsiteY269" fmla="*/ 316390 h 371707"/>
                <a:gd name="connsiteX270" fmla="*/ 305358 w 371707"/>
                <a:gd name="connsiteY270" fmla="*/ 316390 h 371707"/>
                <a:gd name="connsiteX271" fmla="*/ 305662 w 371707"/>
                <a:gd name="connsiteY271" fmla="*/ 322033 h 371707"/>
                <a:gd name="connsiteX272" fmla="*/ 305358 w 371707"/>
                <a:gd name="connsiteY272" fmla="*/ 322338 h 371707"/>
                <a:gd name="connsiteX273" fmla="*/ 262983 w 371707"/>
                <a:gd name="connsiteY273" fmla="*/ 335905 h 371707"/>
                <a:gd name="connsiteX274" fmla="*/ 221166 w 371707"/>
                <a:gd name="connsiteY274" fmla="*/ 362389 h 371707"/>
                <a:gd name="connsiteX275" fmla="*/ 217635 w 371707"/>
                <a:gd name="connsiteY275" fmla="*/ 357092 h 371707"/>
                <a:gd name="connsiteX276" fmla="*/ 222931 w 371707"/>
                <a:gd name="connsiteY276" fmla="*/ 353561 h 371707"/>
                <a:gd name="connsiteX277" fmla="*/ 253597 w 371707"/>
                <a:gd name="connsiteY277" fmla="*/ 332931 h 371707"/>
                <a:gd name="connsiteX278" fmla="*/ 217077 w 371707"/>
                <a:gd name="connsiteY278" fmla="*/ 298734 h 371707"/>
                <a:gd name="connsiteX279" fmla="*/ 219064 w 371707"/>
                <a:gd name="connsiteY279" fmla="*/ 293025 h 371707"/>
                <a:gd name="connsiteX280" fmla="*/ 219400 w 371707"/>
                <a:gd name="connsiteY280" fmla="*/ 292880 h 371707"/>
                <a:gd name="connsiteX281" fmla="*/ 225905 w 371707"/>
                <a:gd name="connsiteY281" fmla="*/ 294645 h 371707"/>
                <a:gd name="connsiteX282" fmla="*/ 261868 w 371707"/>
                <a:gd name="connsiteY282" fmla="*/ 325869 h 371707"/>
                <a:gd name="connsiteX283" fmla="*/ 262425 w 371707"/>
                <a:gd name="connsiteY283" fmla="*/ 325869 h 371707"/>
                <a:gd name="connsiteX284" fmla="*/ 298481 w 371707"/>
                <a:gd name="connsiteY284" fmla="*/ 316669 h 371707"/>
                <a:gd name="connsiteX285" fmla="*/ 312420 w 371707"/>
                <a:gd name="connsiteY285" fmla="*/ 264630 h 371707"/>
                <a:gd name="connsiteX286" fmla="*/ 285378 w 371707"/>
                <a:gd name="connsiteY286" fmla="*/ 276432 h 371707"/>
                <a:gd name="connsiteX287" fmla="*/ 285378 w 371707"/>
                <a:gd name="connsiteY287" fmla="*/ 281078 h 371707"/>
                <a:gd name="connsiteX288" fmla="*/ 285182 w 371707"/>
                <a:gd name="connsiteY288" fmla="*/ 286726 h 371707"/>
                <a:gd name="connsiteX289" fmla="*/ 284821 w 371707"/>
                <a:gd name="connsiteY289" fmla="*/ 287025 h 371707"/>
                <a:gd name="connsiteX290" fmla="*/ 278316 w 371707"/>
                <a:gd name="connsiteY290" fmla="*/ 286375 h 371707"/>
                <a:gd name="connsiteX291" fmla="*/ 277758 w 371707"/>
                <a:gd name="connsiteY291" fmla="*/ 271692 h 371707"/>
                <a:gd name="connsiteX292" fmla="*/ 305636 w 371707"/>
                <a:gd name="connsiteY292" fmla="*/ 258125 h 371707"/>
                <a:gd name="connsiteX293" fmla="*/ 306659 w 371707"/>
                <a:gd name="connsiteY293" fmla="*/ 247810 h 371707"/>
                <a:gd name="connsiteX294" fmla="*/ 306757 w 371707"/>
                <a:gd name="connsiteY294" fmla="*/ 242686 h 371707"/>
                <a:gd name="connsiteX295" fmla="*/ 307867 w 371707"/>
                <a:gd name="connsiteY295" fmla="*/ 241956 h 371707"/>
                <a:gd name="connsiteX296" fmla="*/ 314228 w 371707"/>
                <a:gd name="connsiteY296" fmla="*/ 242955 h 371707"/>
                <a:gd name="connsiteX297" fmla="*/ 314371 w 371707"/>
                <a:gd name="connsiteY297" fmla="*/ 243164 h 371707"/>
                <a:gd name="connsiteX298" fmla="*/ 311955 w 371707"/>
                <a:gd name="connsiteY298" fmla="*/ 264909 h 371707"/>
                <a:gd name="connsiteX299" fmla="*/ 341878 w 371707"/>
                <a:gd name="connsiteY299" fmla="*/ 271135 h 371707"/>
                <a:gd name="connsiteX300" fmla="*/ 335461 w 371707"/>
                <a:gd name="connsiteY300" fmla="*/ 270592 h 371707"/>
                <a:gd name="connsiteX301" fmla="*/ 335373 w 371707"/>
                <a:gd name="connsiteY301" fmla="*/ 270484 h 371707"/>
                <a:gd name="connsiteX302" fmla="*/ 335599 w 371707"/>
                <a:gd name="connsiteY302" fmla="*/ 264969 h 371707"/>
                <a:gd name="connsiteX303" fmla="*/ 336023 w 371707"/>
                <a:gd name="connsiteY303" fmla="*/ 264630 h 371707"/>
                <a:gd name="connsiteX304" fmla="*/ 340112 w 371707"/>
                <a:gd name="connsiteY304" fmla="*/ 220490 h 371707"/>
                <a:gd name="connsiteX305" fmla="*/ 321527 w 371707"/>
                <a:gd name="connsiteY305" fmla="*/ 227552 h 371707"/>
                <a:gd name="connsiteX306" fmla="*/ 319668 w 371707"/>
                <a:gd name="connsiteY306" fmla="*/ 227552 h 371707"/>
                <a:gd name="connsiteX307" fmla="*/ 314929 w 371707"/>
                <a:gd name="connsiteY307" fmla="*/ 224021 h 371707"/>
                <a:gd name="connsiteX308" fmla="*/ 318460 w 371707"/>
                <a:gd name="connsiteY308" fmla="*/ 218724 h 371707"/>
                <a:gd name="connsiteX309" fmla="*/ 346338 w 371707"/>
                <a:gd name="connsiteY309" fmla="*/ 201626 h 371707"/>
                <a:gd name="connsiteX310" fmla="*/ 350241 w 371707"/>
                <a:gd name="connsiteY310" fmla="*/ 167336 h 371707"/>
                <a:gd name="connsiteX311" fmla="*/ 353202 w 371707"/>
                <a:gd name="connsiteY311" fmla="*/ 162065 h 371707"/>
                <a:gd name="connsiteX312" fmla="*/ 353772 w 371707"/>
                <a:gd name="connsiteY312" fmla="*/ 161946 h 371707"/>
                <a:gd name="connsiteX313" fmla="*/ 359627 w 371707"/>
                <a:gd name="connsiteY313" fmla="*/ 164920 h 371707"/>
                <a:gd name="connsiteX314" fmla="*/ 347268 w 371707"/>
                <a:gd name="connsiteY314" fmla="*/ 215007 h 371707"/>
                <a:gd name="connsiteX315" fmla="*/ 341413 w 371707"/>
                <a:gd name="connsiteY315" fmla="*/ 271414 h 37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Lst>
              <a:rect l="l" t="t" r="r" b="b"/>
              <a:pathLst>
                <a:path w="371707" h="371707">
                  <a:moveTo>
                    <a:pt x="356746" y="148750"/>
                  </a:moveTo>
                  <a:cubicBezTo>
                    <a:pt x="362044" y="141810"/>
                    <a:pt x="364917" y="133321"/>
                    <a:pt x="364924" y="124589"/>
                  </a:cubicBezTo>
                  <a:cubicBezTo>
                    <a:pt x="364148" y="104792"/>
                    <a:pt x="350535" y="87822"/>
                    <a:pt x="331377" y="82772"/>
                  </a:cubicBezTo>
                  <a:cubicBezTo>
                    <a:pt x="329587" y="91094"/>
                    <a:pt x="326448" y="99067"/>
                    <a:pt x="322084" y="106376"/>
                  </a:cubicBezTo>
                  <a:cubicBezTo>
                    <a:pt x="319111" y="111022"/>
                    <a:pt x="310933" y="106933"/>
                    <a:pt x="313814" y="102194"/>
                  </a:cubicBezTo>
                  <a:cubicBezTo>
                    <a:pt x="317523" y="95541"/>
                    <a:pt x="320305" y="88413"/>
                    <a:pt x="322084" y="81007"/>
                  </a:cubicBezTo>
                  <a:lnTo>
                    <a:pt x="322084" y="81007"/>
                  </a:lnTo>
                  <a:cubicBezTo>
                    <a:pt x="322084" y="80449"/>
                    <a:pt x="322084" y="80449"/>
                    <a:pt x="322642" y="79891"/>
                  </a:cubicBezTo>
                  <a:cubicBezTo>
                    <a:pt x="325382" y="68310"/>
                    <a:pt x="323726" y="56125"/>
                    <a:pt x="317996" y="45694"/>
                  </a:cubicBezTo>
                  <a:cubicBezTo>
                    <a:pt x="306983" y="29688"/>
                    <a:pt x="287745" y="21443"/>
                    <a:pt x="268559" y="24507"/>
                  </a:cubicBezTo>
                  <a:cubicBezTo>
                    <a:pt x="253697" y="570"/>
                    <a:pt x="222244" y="-6788"/>
                    <a:pt x="198306" y="8074"/>
                  </a:cubicBezTo>
                  <a:cubicBezTo>
                    <a:pt x="196084" y="9453"/>
                    <a:pt x="193972" y="11002"/>
                    <a:pt x="191987" y="12705"/>
                  </a:cubicBezTo>
                  <a:lnTo>
                    <a:pt x="191987" y="96897"/>
                  </a:lnTo>
                  <a:cubicBezTo>
                    <a:pt x="190779" y="96897"/>
                    <a:pt x="190221" y="96340"/>
                    <a:pt x="189013" y="96340"/>
                  </a:cubicBezTo>
                  <a:cubicBezTo>
                    <a:pt x="188020" y="96250"/>
                    <a:pt x="187021" y="96444"/>
                    <a:pt x="186132" y="96897"/>
                  </a:cubicBezTo>
                  <a:lnTo>
                    <a:pt x="186132" y="11776"/>
                  </a:lnTo>
                  <a:cubicBezTo>
                    <a:pt x="183734" y="9505"/>
                    <a:pt x="180928" y="7708"/>
                    <a:pt x="177862" y="6479"/>
                  </a:cubicBezTo>
                  <a:cubicBezTo>
                    <a:pt x="154032" y="-6810"/>
                    <a:pt x="123965" y="962"/>
                    <a:pt x="109561" y="24135"/>
                  </a:cubicBezTo>
                  <a:cubicBezTo>
                    <a:pt x="73598" y="18653"/>
                    <a:pt x="45348" y="50062"/>
                    <a:pt x="55756" y="80635"/>
                  </a:cubicBezTo>
                  <a:lnTo>
                    <a:pt x="55756" y="80635"/>
                  </a:lnTo>
                  <a:cubicBezTo>
                    <a:pt x="57479" y="88140"/>
                    <a:pt x="60099" y="95409"/>
                    <a:pt x="63562" y="102287"/>
                  </a:cubicBezTo>
                  <a:cubicBezTo>
                    <a:pt x="64748" y="104388"/>
                    <a:pt x="64006" y="107052"/>
                    <a:pt x="61905" y="108237"/>
                  </a:cubicBezTo>
                  <a:cubicBezTo>
                    <a:pt x="61166" y="108654"/>
                    <a:pt x="60320" y="108847"/>
                    <a:pt x="59473" y="108792"/>
                  </a:cubicBezTo>
                  <a:cubicBezTo>
                    <a:pt x="57775" y="108725"/>
                    <a:pt x="56295" y="107615"/>
                    <a:pt x="55756" y="106004"/>
                  </a:cubicBezTo>
                  <a:cubicBezTo>
                    <a:pt x="51312" y="98735"/>
                    <a:pt x="48168" y="90748"/>
                    <a:pt x="46463" y="82401"/>
                  </a:cubicBezTo>
                  <a:cubicBezTo>
                    <a:pt x="27305" y="87451"/>
                    <a:pt x="13692" y="104420"/>
                    <a:pt x="12917" y="124218"/>
                  </a:cubicBezTo>
                  <a:cubicBezTo>
                    <a:pt x="12620" y="133035"/>
                    <a:pt x="15341" y="141689"/>
                    <a:pt x="20630" y="148750"/>
                  </a:cubicBezTo>
                  <a:cubicBezTo>
                    <a:pt x="8149" y="156290"/>
                    <a:pt x="372" y="169672"/>
                    <a:pt x="0" y="184248"/>
                  </a:cubicBezTo>
                  <a:cubicBezTo>
                    <a:pt x="317" y="197755"/>
                    <a:pt x="6828" y="210366"/>
                    <a:pt x="17656" y="218445"/>
                  </a:cubicBezTo>
                  <a:cubicBezTo>
                    <a:pt x="-4739" y="240190"/>
                    <a:pt x="2974" y="276060"/>
                    <a:pt x="34104" y="288141"/>
                  </a:cubicBezTo>
                  <a:cubicBezTo>
                    <a:pt x="47773" y="292020"/>
                    <a:pt x="62252" y="292020"/>
                    <a:pt x="75921" y="288141"/>
                  </a:cubicBezTo>
                  <a:cubicBezTo>
                    <a:pt x="78370" y="287488"/>
                    <a:pt x="80922" y="288763"/>
                    <a:pt x="81869" y="291114"/>
                  </a:cubicBezTo>
                  <a:cubicBezTo>
                    <a:pt x="82518" y="293384"/>
                    <a:pt x="81204" y="295750"/>
                    <a:pt x="78935" y="296400"/>
                  </a:cubicBezTo>
                  <a:cubicBezTo>
                    <a:pt x="78921" y="296404"/>
                    <a:pt x="78908" y="296407"/>
                    <a:pt x="78895" y="296411"/>
                  </a:cubicBezTo>
                  <a:cubicBezTo>
                    <a:pt x="66461" y="300000"/>
                    <a:pt x="53386" y="300793"/>
                    <a:pt x="40609" y="298734"/>
                  </a:cubicBezTo>
                  <a:cubicBezTo>
                    <a:pt x="40609" y="300500"/>
                    <a:pt x="40051" y="302265"/>
                    <a:pt x="40051" y="304031"/>
                  </a:cubicBezTo>
                  <a:cubicBezTo>
                    <a:pt x="40051" y="332931"/>
                    <a:pt x="69416" y="352353"/>
                    <a:pt x="97109" y="347614"/>
                  </a:cubicBezTo>
                  <a:cubicBezTo>
                    <a:pt x="109468" y="378837"/>
                    <a:pt x="154259" y="387108"/>
                    <a:pt x="178977" y="362389"/>
                  </a:cubicBezTo>
                  <a:cubicBezTo>
                    <a:pt x="181670" y="359564"/>
                    <a:pt x="184039" y="356447"/>
                    <a:pt x="186040" y="353096"/>
                  </a:cubicBezTo>
                  <a:lnTo>
                    <a:pt x="186040" y="304310"/>
                  </a:lnTo>
                  <a:cubicBezTo>
                    <a:pt x="187155" y="304310"/>
                    <a:pt x="187805" y="304960"/>
                    <a:pt x="188920" y="304960"/>
                  </a:cubicBezTo>
                  <a:cubicBezTo>
                    <a:pt x="189955" y="305057"/>
                    <a:pt x="190994" y="304829"/>
                    <a:pt x="191894" y="304310"/>
                  </a:cubicBezTo>
                  <a:lnTo>
                    <a:pt x="191894" y="353840"/>
                  </a:lnTo>
                  <a:cubicBezTo>
                    <a:pt x="210479" y="386736"/>
                    <a:pt x="266700" y="384413"/>
                    <a:pt x="280825" y="347892"/>
                  </a:cubicBezTo>
                  <a:cubicBezTo>
                    <a:pt x="310840" y="353189"/>
                    <a:pt x="341971" y="330236"/>
                    <a:pt x="337882" y="299663"/>
                  </a:cubicBezTo>
                  <a:cubicBezTo>
                    <a:pt x="325114" y="301794"/>
                    <a:pt x="312031" y="301031"/>
                    <a:pt x="299596" y="297433"/>
                  </a:cubicBezTo>
                  <a:cubicBezTo>
                    <a:pt x="297519" y="297098"/>
                    <a:pt x="296106" y="295143"/>
                    <a:pt x="296441" y="293066"/>
                  </a:cubicBezTo>
                  <a:cubicBezTo>
                    <a:pt x="296492" y="292745"/>
                    <a:pt x="296585" y="292433"/>
                    <a:pt x="296715" y="292136"/>
                  </a:cubicBezTo>
                  <a:cubicBezTo>
                    <a:pt x="297590" y="289772"/>
                    <a:pt x="300163" y="288506"/>
                    <a:pt x="302570" y="289256"/>
                  </a:cubicBezTo>
                  <a:cubicBezTo>
                    <a:pt x="365574" y="306261"/>
                    <a:pt x="391501" y="249204"/>
                    <a:pt x="360277" y="219189"/>
                  </a:cubicBezTo>
                  <a:cubicBezTo>
                    <a:pt x="379093" y="205532"/>
                    <a:pt x="383275" y="179209"/>
                    <a:pt x="369619" y="160394"/>
                  </a:cubicBezTo>
                  <a:cubicBezTo>
                    <a:pt x="366183" y="155660"/>
                    <a:pt x="361799" y="151695"/>
                    <a:pt x="356746" y="148750"/>
                  </a:cubicBezTo>
                  <a:close/>
                  <a:moveTo>
                    <a:pt x="326731" y="120872"/>
                  </a:moveTo>
                  <a:cubicBezTo>
                    <a:pt x="327288" y="122080"/>
                    <a:pt x="343736" y="142710"/>
                    <a:pt x="329611" y="162132"/>
                  </a:cubicBezTo>
                  <a:cubicBezTo>
                    <a:pt x="326080" y="166871"/>
                    <a:pt x="318460" y="162132"/>
                    <a:pt x="321434" y="157392"/>
                  </a:cubicBezTo>
                  <a:cubicBezTo>
                    <a:pt x="332028" y="142710"/>
                    <a:pt x="318460" y="125611"/>
                    <a:pt x="318460" y="125611"/>
                  </a:cubicBezTo>
                  <a:cubicBezTo>
                    <a:pt x="315951" y="121894"/>
                    <a:pt x="323200" y="117155"/>
                    <a:pt x="326731" y="120872"/>
                  </a:cubicBezTo>
                  <a:close/>
                  <a:moveTo>
                    <a:pt x="206576" y="21812"/>
                  </a:moveTo>
                  <a:cubicBezTo>
                    <a:pt x="216932" y="16274"/>
                    <a:pt x="229547" y="17178"/>
                    <a:pt x="239008" y="24135"/>
                  </a:cubicBezTo>
                  <a:cubicBezTo>
                    <a:pt x="255456" y="35380"/>
                    <a:pt x="258430" y="55823"/>
                    <a:pt x="272554" y="65952"/>
                  </a:cubicBezTo>
                  <a:cubicBezTo>
                    <a:pt x="278580" y="70744"/>
                    <a:pt x="286821" y="71648"/>
                    <a:pt x="293742" y="68276"/>
                  </a:cubicBezTo>
                  <a:cubicBezTo>
                    <a:pt x="295931" y="67144"/>
                    <a:pt x="298610" y="67641"/>
                    <a:pt x="300247" y="69484"/>
                  </a:cubicBezTo>
                  <a:cubicBezTo>
                    <a:pt x="301361" y="71463"/>
                    <a:pt x="300845" y="73961"/>
                    <a:pt x="299039" y="75338"/>
                  </a:cubicBezTo>
                  <a:cubicBezTo>
                    <a:pt x="287237" y="82400"/>
                    <a:pt x="267815" y="80077"/>
                    <a:pt x="251925" y="56753"/>
                  </a:cubicBezTo>
                  <a:cubicBezTo>
                    <a:pt x="246628" y="70878"/>
                    <a:pt x="234269" y="71993"/>
                    <a:pt x="227764" y="75338"/>
                  </a:cubicBezTo>
                  <a:cubicBezTo>
                    <a:pt x="221874" y="78337"/>
                    <a:pt x="217891" y="84101"/>
                    <a:pt x="217170" y="90671"/>
                  </a:cubicBezTo>
                  <a:cubicBezTo>
                    <a:pt x="216928" y="93039"/>
                    <a:pt x="214903" y="94821"/>
                    <a:pt x="212524" y="94760"/>
                  </a:cubicBezTo>
                  <a:lnTo>
                    <a:pt x="212524" y="94760"/>
                  </a:lnTo>
                  <a:cubicBezTo>
                    <a:pt x="210109" y="94871"/>
                    <a:pt x="208029" y="93076"/>
                    <a:pt x="207784" y="90671"/>
                  </a:cubicBezTo>
                  <a:cubicBezTo>
                    <a:pt x="208342" y="70599"/>
                    <a:pt x="229622" y="65952"/>
                    <a:pt x="234269" y="63536"/>
                  </a:cubicBezTo>
                  <a:cubicBezTo>
                    <a:pt x="241387" y="59895"/>
                    <a:pt x="245192" y="51943"/>
                    <a:pt x="243561" y="44115"/>
                  </a:cubicBezTo>
                  <a:cubicBezTo>
                    <a:pt x="232317" y="26551"/>
                    <a:pt x="218936" y="24135"/>
                    <a:pt x="211316" y="28875"/>
                  </a:cubicBezTo>
                  <a:cubicBezTo>
                    <a:pt x="209121" y="30361"/>
                    <a:pt x="206160" y="29961"/>
                    <a:pt x="204439" y="27945"/>
                  </a:cubicBezTo>
                  <a:cubicBezTo>
                    <a:pt x="203251" y="25906"/>
                    <a:pt x="203941" y="23288"/>
                    <a:pt x="205981" y="22100"/>
                  </a:cubicBezTo>
                  <a:cubicBezTo>
                    <a:pt x="206171" y="21989"/>
                    <a:pt x="206371" y="21893"/>
                    <a:pt x="206576" y="21812"/>
                  </a:cubicBezTo>
                  <a:close/>
                  <a:moveTo>
                    <a:pt x="77129" y="69484"/>
                  </a:moveTo>
                  <a:cubicBezTo>
                    <a:pt x="78813" y="67726"/>
                    <a:pt x="81431" y="67240"/>
                    <a:pt x="83634" y="68276"/>
                  </a:cubicBezTo>
                  <a:cubicBezTo>
                    <a:pt x="90550" y="71671"/>
                    <a:pt x="98805" y="70766"/>
                    <a:pt x="104821" y="65952"/>
                  </a:cubicBezTo>
                  <a:cubicBezTo>
                    <a:pt x="118946" y="55823"/>
                    <a:pt x="122478" y="35380"/>
                    <a:pt x="138368" y="24135"/>
                  </a:cubicBezTo>
                  <a:cubicBezTo>
                    <a:pt x="147799" y="17195"/>
                    <a:pt x="160380" y="16291"/>
                    <a:pt x="170707" y="21812"/>
                  </a:cubicBezTo>
                  <a:cubicBezTo>
                    <a:pt x="172682" y="22907"/>
                    <a:pt x="173395" y="25396"/>
                    <a:pt x="172300" y="27371"/>
                  </a:cubicBezTo>
                  <a:cubicBezTo>
                    <a:pt x="172188" y="27573"/>
                    <a:pt x="172059" y="27765"/>
                    <a:pt x="171915" y="27945"/>
                  </a:cubicBezTo>
                  <a:cubicBezTo>
                    <a:pt x="171264" y="29711"/>
                    <a:pt x="168383" y="30361"/>
                    <a:pt x="165967" y="29153"/>
                  </a:cubicBezTo>
                  <a:cubicBezTo>
                    <a:pt x="158347" y="24414"/>
                    <a:pt x="145430" y="26180"/>
                    <a:pt x="133629" y="43836"/>
                  </a:cubicBezTo>
                  <a:cubicBezTo>
                    <a:pt x="129540" y="60656"/>
                    <a:pt x="147754" y="65116"/>
                    <a:pt x="153608" y="67718"/>
                  </a:cubicBezTo>
                  <a:cubicBezTo>
                    <a:pt x="162502" y="71732"/>
                    <a:pt x="168416" y="80370"/>
                    <a:pt x="168941" y="90113"/>
                  </a:cubicBezTo>
                  <a:cubicBezTo>
                    <a:pt x="168910" y="92423"/>
                    <a:pt x="167013" y="94270"/>
                    <a:pt x="164704" y="94239"/>
                  </a:cubicBezTo>
                  <a:cubicBezTo>
                    <a:pt x="164536" y="94237"/>
                    <a:pt x="164368" y="94225"/>
                    <a:pt x="164202" y="94202"/>
                  </a:cubicBezTo>
                  <a:lnTo>
                    <a:pt x="164202" y="94202"/>
                  </a:lnTo>
                  <a:cubicBezTo>
                    <a:pt x="161822" y="94263"/>
                    <a:pt x="159797" y="92481"/>
                    <a:pt x="159555" y="90113"/>
                  </a:cubicBezTo>
                  <a:cubicBezTo>
                    <a:pt x="158905" y="68276"/>
                    <a:pt x="134186" y="78869"/>
                    <a:pt x="125358" y="56567"/>
                  </a:cubicBezTo>
                  <a:cubicBezTo>
                    <a:pt x="110118" y="80077"/>
                    <a:pt x="90046" y="82400"/>
                    <a:pt x="78895" y="75152"/>
                  </a:cubicBezTo>
                  <a:cubicBezTo>
                    <a:pt x="76890" y="74229"/>
                    <a:pt x="76013" y="71856"/>
                    <a:pt x="76936" y="69852"/>
                  </a:cubicBezTo>
                  <a:cubicBezTo>
                    <a:pt x="76994" y="69726"/>
                    <a:pt x="77059" y="69603"/>
                    <a:pt x="77129" y="69484"/>
                  </a:cubicBezTo>
                  <a:close/>
                  <a:moveTo>
                    <a:pt x="51203" y="120872"/>
                  </a:moveTo>
                  <a:cubicBezTo>
                    <a:pt x="54734" y="116226"/>
                    <a:pt x="62354" y="121523"/>
                    <a:pt x="58823" y="126169"/>
                  </a:cubicBezTo>
                  <a:cubicBezTo>
                    <a:pt x="58823" y="126169"/>
                    <a:pt x="45348" y="143268"/>
                    <a:pt x="55942" y="157950"/>
                  </a:cubicBezTo>
                  <a:cubicBezTo>
                    <a:pt x="57028" y="159964"/>
                    <a:pt x="56520" y="162466"/>
                    <a:pt x="54734" y="163897"/>
                  </a:cubicBezTo>
                  <a:cubicBezTo>
                    <a:pt x="52540" y="164996"/>
                    <a:pt x="49883" y="164502"/>
                    <a:pt x="48229" y="162689"/>
                  </a:cubicBezTo>
                  <a:cubicBezTo>
                    <a:pt x="34104" y="143082"/>
                    <a:pt x="50645" y="122452"/>
                    <a:pt x="51203" y="120872"/>
                  </a:cubicBezTo>
                  <a:close/>
                  <a:moveTo>
                    <a:pt x="57057" y="227459"/>
                  </a:moveTo>
                  <a:cubicBezTo>
                    <a:pt x="50582" y="225922"/>
                    <a:pt x="44334" y="223548"/>
                    <a:pt x="38472" y="220397"/>
                  </a:cubicBezTo>
                  <a:cubicBezTo>
                    <a:pt x="27242" y="231883"/>
                    <a:pt x="27451" y="250299"/>
                    <a:pt x="38937" y="261528"/>
                  </a:cubicBezTo>
                  <a:cubicBezTo>
                    <a:pt x="40062" y="262627"/>
                    <a:pt x="41273" y="263634"/>
                    <a:pt x="42560" y="264537"/>
                  </a:cubicBezTo>
                  <a:cubicBezTo>
                    <a:pt x="44312" y="265794"/>
                    <a:pt x="44712" y="268233"/>
                    <a:pt x="43455" y="269984"/>
                  </a:cubicBezTo>
                  <a:cubicBezTo>
                    <a:pt x="43352" y="270127"/>
                    <a:pt x="43239" y="270263"/>
                    <a:pt x="43118" y="270391"/>
                  </a:cubicBezTo>
                  <a:cubicBezTo>
                    <a:pt x="41530" y="272341"/>
                    <a:pt x="38662" y="272635"/>
                    <a:pt x="36712" y="271047"/>
                  </a:cubicBezTo>
                  <a:cubicBezTo>
                    <a:pt x="36710" y="271045"/>
                    <a:pt x="36708" y="271044"/>
                    <a:pt x="36706" y="271042"/>
                  </a:cubicBezTo>
                  <a:cubicBezTo>
                    <a:pt x="20165" y="259798"/>
                    <a:pt x="13753" y="237495"/>
                    <a:pt x="31409" y="215286"/>
                  </a:cubicBezTo>
                  <a:cubicBezTo>
                    <a:pt x="17984" y="202450"/>
                    <a:pt x="13012" y="183103"/>
                    <a:pt x="18585" y="165384"/>
                  </a:cubicBezTo>
                  <a:cubicBezTo>
                    <a:pt x="19460" y="163020"/>
                    <a:pt x="22033" y="161754"/>
                    <a:pt x="24440" y="162503"/>
                  </a:cubicBezTo>
                  <a:cubicBezTo>
                    <a:pt x="26861" y="163016"/>
                    <a:pt x="28429" y="165368"/>
                    <a:pt x="27971" y="167800"/>
                  </a:cubicBezTo>
                  <a:cubicBezTo>
                    <a:pt x="24752" y="179475"/>
                    <a:pt x="26220" y="191946"/>
                    <a:pt x="32060" y="202555"/>
                  </a:cubicBezTo>
                  <a:cubicBezTo>
                    <a:pt x="38736" y="211689"/>
                    <a:pt x="48761" y="217805"/>
                    <a:pt x="59938" y="219560"/>
                  </a:cubicBezTo>
                  <a:cubicBezTo>
                    <a:pt x="62330" y="220116"/>
                    <a:pt x="63876" y="222436"/>
                    <a:pt x="63469" y="224857"/>
                  </a:cubicBezTo>
                  <a:cubicBezTo>
                    <a:pt x="61938" y="226827"/>
                    <a:pt x="59550" y="227935"/>
                    <a:pt x="57057" y="227831"/>
                  </a:cubicBezTo>
                  <a:close/>
                  <a:moveTo>
                    <a:pt x="66350" y="264630"/>
                  </a:moveTo>
                  <a:cubicBezTo>
                    <a:pt x="59873" y="259176"/>
                    <a:pt x="58848" y="249585"/>
                    <a:pt x="64027" y="242885"/>
                  </a:cubicBezTo>
                  <a:cubicBezTo>
                    <a:pt x="65680" y="241072"/>
                    <a:pt x="68337" y="240579"/>
                    <a:pt x="70531" y="241677"/>
                  </a:cubicBezTo>
                  <a:cubicBezTo>
                    <a:pt x="72423" y="242814"/>
                    <a:pt x="73036" y="245268"/>
                    <a:pt x="71899" y="247160"/>
                  </a:cubicBezTo>
                  <a:cubicBezTo>
                    <a:pt x="71822" y="247289"/>
                    <a:pt x="71738" y="247413"/>
                    <a:pt x="71647" y="247531"/>
                  </a:cubicBezTo>
                  <a:cubicBezTo>
                    <a:pt x="69334" y="250865"/>
                    <a:pt x="69851" y="255397"/>
                    <a:pt x="72855" y="258125"/>
                  </a:cubicBezTo>
                  <a:cubicBezTo>
                    <a:pt x="79360" y="263422"/>
                    <a:pt x="94042" y="261099"/>
                    <a:pt x="100733" y="271692"/>
                  </a:cubicBezTo>
                  <a:cubicBezTo>
                    <a:pt x="103823" y="276169"/>
                    <a:pt x="103596" y="282146"/>
                    <a:pt x="100175" y="286375"/>
                  </a:cubicBezTo>
                  <a:cubicBezTo>
                    <a:pt x="99296" y="287430"/>
                    <a:pt x="98016" y="288070"/>
                    <a:pt x="96644" y="288141"/>
                  </a:cubicBezTo>
                  <a:cubicBezTo>
                    <a:pt x="95620" y="288227"/>
                    <a:pt x="94593" y="288035"/>
                    <a:pt x="93670" y="287583"/>
                  </a:cubicBezTo>
                  <a:cubicBezTo>
                    <a:pt x="91951" y="286662"/>
                    <a:pt x="91304" y="284522"/>
                    <a:pt x="92225" y="282803"/>
                  </a:cubicBezTo>
                  <a:cubicBezTo>
                    <a:pt x="92447" y="282389"/>
                    <a:pt x="92749" y="282024"/>
                    <a:pt x="93113" y="281729"/>
                  </a:cubicBezTo>
                  <a:cubicBezTo>
                    <a:pt x="94330" y="280383"/>
                    <a:pt x="94330" y="278334"/>
                    <a:pt x="93113" y="276989"/>
                  </a:cubicBezTo>
                  <a:cubicBezTo>
                    <a:pt x="88280" y="269555"/>
                    <a:pt x="74341" y="271971"/>
                    <a:pt x="65885" y="264909"/>
                  </a:cubicBezTo>
                  <a:close/>
                  <a:moveTo>
                    <a:pt x="161786" y="299942"/>
                  </a:moveTo>
                  <a:cubicBezTo>
                    <a:pt x="154391" y="315835"/>
                    <a:pt x="141139" y="328255"/>
                    <a:pt x="124801" y="334604"/>
                  </a:cubicBezTo>
                  <a:cubicBezTo>
                    <a:pt x="131863" y="350494"/>
                    <a:pt x="142457" y="357557"/>
                    <a:pt x="155374" y="355141"/>
                  </a:cubicBezTo>
                  <a:cubicBezTo>
                    <a:pt x="157660" y="354552"/>
                    <a:pt x="159990" y="355928"/>
                    <a:pt x="160579" y="358215"/>
                  </a:cubicBezTo>
                  <a:cubicBezTo>
                    <a:pt x="160618" y="358365"/>
                    <a:pt x="160648" y="358518"/>
                    <a:pt x="160670" y="358672"/>
                  </a:cubicBezTo>
                  <a:cubicBezTo>
                    <a:pt x="161176" y="361083"/>
                    <a:pt x="159631" y="363447"/>
                    <a:pt x="157220" y="363953"/>
                  </a:cubicBezTo>
                  <a:cubicBezTo>
                    <a:pt x="157193" y="363958"/>
                    <a:pt x="157166" y="363964"/>
                    <a:pt x="157139" y="363969"/>
                  </a:cubicBezTo>
                  <a:cubicBezTo>
                    <a:pt x="141249" y="366942"/>
                    <a:pt x="125358" y="359880"/>
                    <a:pt x="115415" y="337485"/>
                  </a:cubicBezTo>
                  <a:cubicBezTo>
                    <a:pt x="100039" y="338745"/>
                    <a:pt x="84784" y="333905"/>
                    <a:pt x="72948" y="324010"/>
                  </a:cubicBezTo>
                  <a:cubicBezTo>
                    <a:pt x="71305" y="322866"/>
                    <a:pt x="70901" y="320607"/>
                    <a:pt x="72046" y="318965"/>
                  </a:cubicBezTo>
                  <a:cubicBezTo>
                    <a:pt x="72291" y="318613"/>
                    <a:pt x="72596" y="318308"/>
                    <a:pt x="72948" y="318063"/>
                  </a:cubicBezTo>
                  <a:cubicBezTo>
                    <a:pt x="74754" y="316292"/>
                    <a:pt x="77646" y="316292"/>
                    <a:pt x="79452" y="318063"/>
                  </a:cubicBezTo>
                  <a:cubicBezTo>
                    <a:pt x="99525" y="331073"/>
                    <a:pt x="118296" y="334604"/>
                    <a:pt x="136602" y="319271"/>
                  </a:cubicBezTo>
                  <a:cubicBezTo>
                    <a:pt x="143404" y="313086"/>
                    <a:pt x="148984" y="305678"/>
                    <a:pt x="153050" y="297433"/>
                  </a:cubicBezTo>
                  <a:cubicBezTo>
                    <a:pt x="154558" y="295424"/>
                    <a:pt x="157239" y="294696"/>
                    <a:pt x="159555" y="295668"/>
                  </a:cubicBezTo>
                  <a:cubicBezTo>
                    <a:pt x="161321" y="295482"/>
                    <a:pt x="162436" y="298455"/>
                    <a:pt x="161321" y="300221"/>
                  </a:cubicBezTo>
                  <a:close/>
                  <a:moveTo>
                    <a:pt x="206483" y="280521"/>
                  </a:moveTo>
                  <a:cubicBezTo>
                    <a:pt x="206535" y="283086"/>
                    <a:pt x="204497" y="285208"/>
                    <a:pt x="201932" y="285260"/>
                  </a:cubicBezTo>
                  <a:cubicBezTo>
                    <a:pt x="201869" y="285261"/>
                    <a:pt x="201807" y="285261"/>
                    <a:pt x="201744" y="285260"/>
                  </a:cubicBezTo>
                  <a:cubicBezTo>
                    <a:pt x="199338" y="285423"/>
                    <a:pt x="197254" y="283604"/>
                    <a:pt x="197091" y="281198"/>
                  </a:cubicBezTo>
                  <a:cubicBezTo>
                    <a:pt x="197076" y="280972"/>
                    <a:pt x="197078" y="280746"/>
                    <a:pt x="197098" y="280521"/>
                  </a:cubicBezTo>
                  <a:lnTo>
                    <a:pt x="197098" y="256360"/>
                  </a:lnTo>
                  <a:lnTo>
                    <a:pt x="180743" y="256360"/>
                  </a:lnTo>
                  <a:lnTo>
                    <a:pt x="180743" y="280521"/>
                  </a:lnTo>
                  <a:cubicBezTo>
                    <a:pt x="180795" y="283086"/>
                    <a:pt x="178757" y="285208"/>
                    <a:pt x="176191" y="285260"/>
                  </a:cubicBezTo>
                  <a:cubicBezTo>
                    <a:pt x="176129" y="285261"/>
                    <a:pt x="176066" y="285261"/>
                    <a:pt x="176003" y="285260"/>
                  </a:cubicBezTo>
                  <a:cubicBezTo>
                    <a:pt x="173601" y="285475"/>
                    <a:pt x="171479" y="283701"/>
                    <a:pt x="171264" y="281299"/>
                  </a:cubicBezTo>
                  <a:cubicBezTo>
                    <a:pt x="171241" y="281040"/>
                    <a:pt x="171241" y="280779"/>
                    <a:pt x="171264" y="280521"/>
                  </a:cubicBezTo>
                  <a:lnTo>
                    <a:pt x="171264" y="256360"/>
                  </a:lnTo>
                  <a:lnTo>
                    <a:pt x="155374" y="256360"/>
                  </a:lnTo>
                  <a:lnTo>
                    <a:pt x="155374" y="280521"/>
                  </a:lnTo>
                  <a:cubicBezTo>
                    <a:pt x="155425" y="283086"/>
                    <a:pt x="153387" y="285208"/>
                    <a:pt x="150821" y="285259"/>
                  </a:cubicBezTo>
                  <a:cubicBezTo>
                    <a:pt x="150790" y="285259"/>
                    <a:pt x="150759" y="285260"/>
                    <a:pt x="150727" y="285260"/>
                  </a:cubicBezTo>
                  <a:cubicBezTo>
                    <a:pt x="148325" y="285475"/>
                    <a:pt x="146203" y="283701"/>
                    <a:pt x="145988" y="281299"/>
                  </a:cubicBezTo>
                  <a:cubicBezTo>
                    <a:pt x="145965" y="281040"/>
                    <a:pt x="145965" y="280779"/>
                    <a:pt x="145988" y="280521"/>
                  </a:cubicBezTo>
                  <a:lnTo>
                    <a:pt x="145988" y="256360"/>
                  </a:lnTo>
                  <a:lnTo>
                    <a:pt x="136695" y="256360"/>
                  </a:lnTo>
                  <a:cubicBezTo>
                    <a:pt x="133675" y="256572"/>
                    <a:pt x="131054" y="254296"/>
                    <a:pt x="130841" y="251276"/>
                  </a:cubicBezTo>
                  <a:cubicBezTo>
                    <a:pt x="130823" y="251019"/>
                    <a:pt x="130823" y="250762"/>
                    <a:pt x="130841" y="250505"/>
                  </a:cubicBezTo>
                  <a:lnTo>
                    <a:pt x="130841" y="241677"/>
                  </a:lnTo>
                  <a:lnTo>
                    <a:pt x="106680" y="241677"/>
                  </a:lnTo>
                  <a:cubicBezTo>
                    <a:pt x="104114" y="241729"/>
                    <a:pt x="101993" y="239691"/>
                    <a:pt x="101941" y="237126"/>
                  </a:cubicBezTo>
                  <a:cubicBezTo>
                    <a:pt x="101939" y="237063"/>
                    <a:pt x="101939" y="237000"/>
                    <a:pt x="101941" y="236938"/>
                  </a:cubicBezTo>
                  <a:cubicBezTo>
                    <a:pt x="101778" y="234531"/>
                    <a:pt x="103596" y="232448"/>
                    <a:pt x="106003" y="232285"/>
                  </a:cubicBezTo>
                  <a:cubicBezTo>
                    <a:pt x="106228" y="232269"/>
                    <a:pt x="106455" y="232272"/>
                    <a:pt x="106680" y="232291"/>
                  </a:cubicBezTo>
                  <a:lnTo>
                    <a:pt x="130841" y="232291"/>
                  </a:lnTo>
                  <a:lnTo>
                    <a:pt x="130841" y="216680"/>
                  </a:lnTo>
                  <a:lnTo>
                    <a:pt x="106680" y="216680"/>
                  </a:lnTo>
                  <a:cubicBezTo>
                    <a:pt x="104150" y="216579"/>
                    <a:pt x="102167" y="214472"/>
                    <a:pt x="102220" y="211940"/>
                  </a:cubicBezTo>
                  <a:cubicBezTo>
                    <a:pt x="102005" y="209538"/>
                    <a:pt x="103778" y="207416"/>
                    <a:pt x="106181" y="207201"/>
                  </a:cubicBezTo>
                  <a:cubicBezTo>
                    <a:pt x="106440" y="207178"/>
                    <a:pt x="106700" y="207178"/>
                    <a:pt x="106959" y="207201"/>
                  </a:cubicBezTo>
                  <a:lnTo>
                    <a:pt x="131120" y="207201"/>
                  </a:lnTo>
                  <a:lnTo>
                    <a:pt x="131120" y="191311"/>
                  </a:lnTo>
                  <a:lnTo>
                    <a:pt x="106959" y="191311"/>
                  </a:lnTo>
                  <a:cubicBezTo>
                    <a:pt x="104393" y="191362"/>
                    <a:pt x="102272" y="189324"/>
                    <a:pt x="102220" y="186758"/>
                  </a:cubicBezTo>
                  <a:cubicBezTo>
                    <a:pt x="102220" y="186727"/>
                    <a:pt x="102220" y="186696"/>
                    <a:pt x="102220" y="186664"/>
                  </a:cubicBezTo>
                  <a:cubicBezTo>
                    <a:pt x="102005" y="184262"/>
                    <a:pt x="103778" y="182140"/>
                    <a:pt x="106181" y="181925"/>
                  </a:cubicBezTo>
                  <a:cubicBezTo>
                    <a:pt x="106440" y="181902"/>
                    <a:pt x="106700" y="181902"/>
                    <a:pt x="106959" y="181925"/>
                  </a:cubicBezTo>
                  <a:lnTo>
                    <a:pt x="131120" y="181925"/>
                  </a:lnTo>
                  <a:lnTo>
                    <a:pt x="131120" y="166035"/>
                  </a:lnTo>
                  <a:lnTo>
                    <a:pt x="106959" y="166035"/>
                  </a:lnTo>
                  <a:cubicBezTo>
                    <a:pt x="104393" y="166086"/>
                    <a:pt x="102271" y="164049"/>
                    <a:pt x="102220" y="161483"/>
                  </a:cubicBezTo>
                  <a:cubicBezTo>
                    <a:pt x="102218" y="161421"/>
                    <a:pt x="102218" y="161358"/>
                    <a:pt x="102220" y="161295"/>
                  </a:cubicBezTo>
                  <a:cubicBezTo>
                    <a:pt x="102005" y="158893"/>
                    <a:pt x="103778" y="156771"/>
                    <a:pt x="106181" y="156556"/>
                  </a:cubicBezTo>
                  <a:cubicBezTo>
                    <a:pt x="106440" y="156533"/>
                    <a:pt x="106700" y="156533"/>
                    <a:pt x="106959" y="156556"/>
                  </a:cubicBezTo>
                  <a:lnTo>
                    <a:pt x="131120" y="156556"/>
                  </a:lnTo>
                  <a:lnTo>
                    <a:pt x="131120" y="147728"/>
                  </a:lnTo>
                  <a:cubicBezTo>
                    <a:pt x="130907" y="144708"/>
                    <a:pt x="133183" y="142086"/>
                    <a:pt x="136204" y="141874"/>
                  </a:cubicBezTo>
                  <a:cubicBezTo>
                    <a:pt x="136460" y="141856"/>
                    <a:pt x="136718" y="141856"/>
                    <a:pt x="136974" y="141874"/>
                  </a:cubicBezTo>
                  <a:lnTo>
                    <a:pt x="146267" y="141874"/>
                  </a:lnTo>
                  <a:lnTo>
                    <a:pt x="146267" y="117713"/>
                  </a:lnTo>
                  <a:cubicBezTo>
                    <a:pt x="146266" y="115147"/>
                    <a:pt x="148346" y="113066"/>
                    <a:pt x="150912" y="113065"/>
                  </a:cubicBezTo>
                  <a:cubicBezTo>
                    <a:pt x="150944" y="113065"/>
                    <a:pt x="150975" y="113066"/>
                    <a:pt x="151006" y="113066"/>
                  </a:cubicBezTo>
                  <a:cubicBezTo>
                    <a:pt x="153357" y="112851"/>
                    <a:pt x="155437" y="114583"/>
                    <a:pt x="155652" y="116934"/>
                  </a:cubicBezTo>
                  <a:cubicBezTo>
                    <a:pt x="155676" y="117193"/>
                    <a:pt x="155676" y="117454"/>
                    <a:pt x="155652" y="117713"/>
                  </a:cubicBezTo>
                  <a:lnTo>
                    <a:pt x="155652" y="141874"/>
                  </a:lnTo>
                  <a:lnTo>
                    <a:pt x="171543" y="141874"/>
                  </a:lnTo>
                  <a:lnTo>
                    <a:pt x="171543" y="117713"/>
                  </a:lnTo>
                  <a:cubicBezTo>
                    <a:pt x="171542" y="115147"/>
                    <a:pt x="173622" y="113066"/>
                    <a:pt x="176188" y="113065"/>
                  </a:cubicBezTo>
                  <a:cubicBezTo>
                    <a:pt x="176220" y="113065"/>
                    <a:pt x="176251" y="113066"/>
                    <a:pt x="176282" y="113066"/>
                  </a:cubicBezTo>
                  <a:cubicBezTo>
                    <a:pt x="178685" y="112856"/>
                    <a:pt x="180804" y="114633"/>
                    <a:pt x="181015" y="117035"/>
                  </a:cubicBezTo>
                  <a:cubicBezTo>
                    <a:pt x="181035" y="117261"/>
                    <a:pt x="181037" y="117487"/>
                    <a:pt x="181021" y="117713"/>
                  </a:cubicBezTo>
                  <a:lnTo>
                    <a:pt x="181021" y="141874"/>
                  </a:lnTo>
                  <a:lnTo>
                    <a:pt x="196912" y="141874"/>
                  </a:lnTo>
                  <a:lnTo>
                    <a:pt x="196912" y="117713"/>
                  </a:lnTo>
                  <a:cubicBezTo>
                    <a:pt x="196860" y="115198"/>
                    <a:pt x="198856" y="113118"/>
                    <a:pt x="201371" y="113066"/>
                  </a:cubicBezTo>
                  <a:cubicBezTo>
                    <a:pt x="201433" y="113065"/>
                    <a:pt x="201496" y="113065"/>
                    <a:pt x="201558" y="113066"/>
                  </a:cubicBezTo>
                  <a:cubicBezTo>
                    <a:pt x="203961" y="112856"/>
                    <a:pt x="206080" y="114633"/>
                    <a:pt x="206291" y="117035"/>
                  </a:cubicBezTo>
                  <a:cubicBezTo>
                    <a:pt x="206311" y="117261"/>
                    <a:pt x="206313" y="117487"/>
                    <a:pt x="206298" y="117713"/>
                  </a:cubicBezTo>
                  <a:lnTo>
                    <a:pt x="206298" y="141874"/>
                  </a:lnTo>
                  <a:lnTo>
                    <a:pt x="222188" y="141874"/>
                  </a:lnTo>
                  <a:lnTo>
                    <a:pt x="222188" y="117713"/>
                  </a:lnTo>
                  <a:cubicBezTo>
                    <a:pt x="222188" y="115147"/>
                    <a:pt x="224267" y="113066"/>
                    <a:pt x="226833" y="113065"/>
                  </a:cubicBezTo>
                  <a:cubicBezTo>
                    <a:pt x="226865" y="113065"/>
                    <a:pt x="226896" y="113066"/>
                    <a:pt x="226927" y="113066"/>
                  </a:cubicBezTo>
                  <a:cubicBezTo>
                    <a:pt x="229330" y="112856"/>
                    <a:pt x="231449" y="114633"/>
                    <a:pt x="231660" y="117035"/>
                  </a:cubicBezTo>
                  <a:cubicBezTo>
                    <a:pt x="231680" y="117261"/>
                    <a:pt x="231682" y="117487"/>
                    <a:pt x="231667" y="117713"/>
                  </a:cubicBezTo>
                  <a:lnTo>
                    <a:pt x="231667" y="141874"/>
                  </a:lnTo>
                  <a:lnTo>
                    <a:pt x="240959" y="141874"/>
                  </a:lnTo>
                  <a:cubicBezTo>
                    <a:pt x="243980" y="141661"/>
                    <a:pt x="246601" y="143937"/>
                    <a:pt x="246814" y="146958"/>
                  </a:cubicBezTo>
                  <a:cubicBezTo>
                    <a:pt x="246832" y="147214"/>
                    <a:pt x="246832" y="147472"/>
                    <a:pt x="246814" y="147728"/>
                  </a:cubicBezTo>
                  <a:lnTo>
                    <a:pt x="246814" y="156556"/>
                  </a:lnTo>
                  <a:lnTo>
                    <a:pt x="270975" y="156556"/>
                  </a:lnTo>
                  <a:cubicBezTo>
                    <a:pt x="273541" y="156556"/>
                    <a:pt x="275621" y="158635"/>
                    <a:pt x="275622" y="161202"/>
                  </a:cubicBezTo>
                  <a:cubicBezTo>
                    <a:pt x="275622" y="161233"/>
                    <a:pt x="275622" y="161264"/>
                    <a:pt x="275621" y="161295"/>
                  </a:cubicBezTo>
                  <a:cubicBezTo>
                    <a:pt x="275832" y="163698"/>
                    <a:pt x="274055" y="165817"/>
                    <a:pt x="271652" y="166028"/>
                  </a:cubicBezTo>
                  <a:cubicBezTo>
                    <a:pt x="271427" y="166048"/>
                    <a:pt x="271200" y="166050"/>
                    <a:pt x="270975" y="166035"/>
                  </a:cubicBezTo>
                  <a:lnTo>
                    <a:pt x="246814" y="166035"/>
                  </a:lnTo>
                  <a:lnTo>
                    <a:pt x="246814" y="181925"/>
                  </a:lnTo>
                  <a:lnTo>
                    <a:pt x="270975" y="181925"/>
                  </a:lnTo>
                  <a:cubicBezTo>
                    <a:pt x="273541" y="181925"/>
                    <a:pt x="275621" y="184004"/>
                    <a:pt x="275622" y="186571"/>
                  </a:cubicBezTo>
                  <a:cubicBezTo>
                    <a:pt x="275622" y="186602"/>
                    <a:pt x="275622" y="186633"/>
                    <a:pt x="275621" y="186664"/>
                  </a:cubicBezTo>
                  <a:cubicBezTo>
                    <a:pt x="275836" y="189015"/>
                    <a:pt x="274105" y="191096"/>
                    <a:pt x="271754" y="191311"/>
                  </a:cubicBezTo>
                  <a:cubicBezTo>
                    <a:pt x="271495" y="191334"/>
                    <a:pt x="271234" y="191334"/>
                    <a:pt x="270975" y="191311"/>
                  </a:cubicBezTo>
                  <a:lnTo>
                    <a:pt x="246814" y="191311"/>
                  </a:lnTo>
                  <a:lnTo>
                    <a:pt x="246814" y="207201"/>
                  </a:lnTo>
                  <a:lnTo>
                    <a:pt x="270975" y="207201"/>
                  </a:lnTo>
                  <a:cubicBezTo>
                    <a:pt x="273541" y="207201"/>
                    <a:pt x="275621" y="209281"/>
                    <a:pt x="275622" y="211847"/>
                  </a:cubicBezTo>
                  <a:cubicBezTo>
                    <a:pt x="275622" y="211878"/>
                    <a:pt x="275622" y="211909"/>
                    <a:pt x="275621" y="211941"/>
                  </a:cubicBezTo>
                  <a:cubicBezTo>
                    <a:pt x="275832" y="214343"/>
                    <a:pt x="274055" y="216462"/>
                    <a:pt x="271652" y="216673"/>
                  </a:cubicBezTo>
                  <a:cubicBezTo>
                    <a:pt x="271427" y="216693"/>
                    <a:pt x="271200" y="216695"/>
                    <a:pt x="270975" y="216680"/>
                  </a:cubicBezTo>
                  <a:lnTo>
                    <a:pt x="246814" y="216680"/>
                  </a:lnTo>
                  <a:lnTo>
                    <a:pt x="246814" y="232384"/>
                  </a:lnTo>
                  <a:lnTo>
                    <a:pt x="270975" y="232384"/>
                  </a:lnTo>
                  <a:cubicBezTo>
                    <a:pt x="273489" y="232333"/>
                    <a:pt x="275569" y="234329"/>
                    <a:pt x="275621" y="236843"/>
                  </a:cubicBezTo>
                  <a:cubicBezTo>
                    <a:pt x="275622" y="236906"/>
                    <a:pt x="275622" y="236968"/>
                    <a:pt x="275621" y="237031"/>
                  </a:cubicBezTo>
                  <a:cubicBezTo>
                    <a:pt x="275832" y="239434"/>
                    <a:pt x="274055" y="241553"/>
                    <a:pt x="271652" y="241763"/>
                  </a:cubicBezTo>
                  <a:cubicBezTo>
                    <a:pt x="271427" y="241783"/>
                    <a:pt x="271200" y="241785"/>
                    <a:pt x="270975" y="241770"/>
                  </a:cubicBezTo>
                  <a:lnTo>
                    <a:pt x="246814" y="241770"/>
                  </a:lnTo>
                  <a:lnTo>
                    <a:pt x="246814" y="250970"/>
                  </a:lnTo>
                  <a:cubicBezTo>
                    <a:pt x="247026" y="253990"/>
                    <a:pt x="244750" y="256611"/>
                    <a:pt x="241730" y="256824"/>
                  </a:cubicBezTo>
                  <a:cubicBezTo>
                    <a:pt x="241473" y="256842"/>
                    <a:pt x="241216" y="256842"/>
                    <a:pt x="240959" y="256824"/>
                  </a:cubicBezTo>
                  <a:lnTo>
                    <a:pt x="231667" y="256824"/>
                  </a:lnTo>
                  <a:lnTo>
                    <a:pt x="231667" y="280985"/>
                  </a:lnTo>
                  <a:cubicBezTo>
                    <a:pt x="231718" y="283551"/>
                    <a:pt x="229681" y="285673"/>
                    <a:pt x="227115" y="285724"/>
                  </a:cubicBezTo>
                  <a:cubicBezTo>
                    <a:pt x="227052" y="285726"/>
                    <a:pt x="226990" y="285726"/>
                    <a:pt x="226927" y="285724"/>
                  </a:cubicBezTo>
                  <a:cubicBezTo>
                    <a:pt x="224525" y="285939"/>
                    <a:pt x="222403" y="284166"/>
                    <a:pt x="222188" y="281763"/>
                  </a:cubicBezTo>
                  <a:cubicBezTo>
                    <a:pt x="222165" y="281504"/>
                    <a:pt x="222165" y="281244"/>
                    <a:pt x="222188" y="280985"/>
                  </a:cubicBezTo>
                  <a:lnTo>
                    <a:pt x="222188" y="256824"/>
                  </a:lnTo>
                  <a:lnTo>
                    <a:pt x="206019" y="256824"/>
                  </a:lnTo>
                  <a:close/>
                  <a:moveTo>
                    <a:pt x="298946" y="316390"/>
                  </a:moveTo>
                  <a:cubicBezTo>
                    <a:pt x="300721" y="314630"/>
                    <a:pt x="303583" y="314630"/>
                    <a:pt x="305358" y="316390"/>
                  </a:cubicBezTo>
                  <a:cubicBezTo>
                    <a:pt x="307000" y="317864"/>
                    <a:pt x="307136" y="320391"/>
                    <a:pt x="305662" y="322033"/>
                  </a:cubicBezTo>
                  <a:cubicBezTo>
                    <a:pt x="305566" y="322140"/>
                    <a:pt x="305464" y="322242"/>
                    <a:pt x="305358" y="322338"/>
                  </a:cubicBezTo>
                  <a:cubicBezTo>
                    <a:pt x="293420" y="331989"/>
                    <a:pt x="278306" y="336828"/>
                    <a:pt x="262983" y="335905"/>
                  </a:cubicBezTo>
                  <a:cubicBezTo>
                    <a:pt x="253040" y="358858"/>
                    <a:pt x="237149" y="365920"/>
                    <a:pt x="221166" y="362389"/>
                  </a:cubicBezTo>
                  <a:cubicBezTo>
                    <a:pt x="218774" y="361834"/>
                    <a:pt x="217227" y="359514"/>
                    <a:pt x="217635" y="357092"/>
                  </a:cubicBezTo>
                  <a:cubicBezTo>
                    <a:pt x="218362" y="354825"/>
                    <a:pt x="220559" y="353361"/>
                    <a:pt x="222931" y="353561"/>
                  </a:cubicBezTo>
                  <a:cubicBezTo>
                    <a:pt x="236499" y="355884"/>
                    <a:pt x="246535" y="348822"/>
                    <a:pt x="253597" y="332931"/>
                  </a:cubicBezTo>
                  <a:cubicBezTo>
                    <a:pt x="237496" y="326626"/>
                    <a:pt x="224425" y="314387"/>
                    <a:pt x="217077" y="298734"/>
                  </a:cubicBezTo>
                  <a:cubicBezTo>
                    <a:pt x="216049" y="296609"/>
                    <a:pt x="216939" y="294053"/>
                    <a:pt x="219064" y="293025"/>
                  </a:cubicBezTo>
                  <a:cubicBezTo>
                    <a:pt x="219174" y="292972"/>
                    <a:pt x="219286" y="292923"/>
                    <a:pt x="219400" y="292880"/>
                  </a:cubicBezTo>
                  <a:cubicBezTo>
                    <a:pt x="221714" y="291873"/>
                    <a:pt x="224418" y="292606"/>
                    <a:pt x="225905" y="294645"/>
                  </a:cubicBezTo>
                  <a:cubicBezTo>
                    <a:pt x="235941" y="313231"/>
                    <a:pt x="247743" y="323546"/>
                    <a:pt x="261868" y="325869"/>
                  </a:cubicBezTo>
                  <a:lnTo>
                    <a:pt x="262425" y="325869"/>
                  </a:lnTo>
                  <a:cubicBezTo>
                    <a:pt x="275221" y="328613"/>
                    <a:pt x="288564" y="325209"/>
                    <a:pt x="298481" y="316669"/>
                  </a:cubicBezTo>
                  <a:close/>
                  <a:moveTo>
                    <a:pt x="312420" y="264630"/>
                  </a:moveTo>
                  <a:cubicBezTo>
                    <a:pt x="303127" y="271692"/>
                    <a:pt x="290118" y="269369"/>
                    <a:pt x="285378" y="276432"/>
                  </a:cubicBezTo>
                  <a:cubicBezTo>
                    <a:pt x="284174" y="277746"/>
                    <a:pt x="284174" y="279764"/>
                    <a:pt x="285378" y="281078"/>
                  </a:cubicBezTo>
                  <a:cubicBezTo>
                    <a:pt x="286884" y="282692"/>
                    <a:pt x="286796" y="285220"/>
                    <a:pt x="285182" y="286726"/>
                  </a:cubicBezTo>
                  <a:cubicBezTo>
                    <a:pt x="285068" y="286833"/>
                    <a:pt x="284947" y="286933"/>
                    <a:pt x="284821" y="287025"/>
                  </a:cubicBezTo>
                  <a:cubicBezTo>
                    <a:pt x="282761" y="288332"/>
                    <a:pt x="280076" y="288063"/>
                    <a:pt x="278316" y="286375"/>
                  </a:cubicBezTo>
                  <a:cubicBezTo>
                    <a:pt x="274351" y="282366"/>
                    <a:pt x="274109" y="275991"/>
                    <a:pt x="277758" y="271692"/>
                  </a:cubicBezTo>
                  <a:cubicBezTo>
                    <a:pt x="284821" y="261099"/>
                    <a:pt x="300061" y="263422"/>
                    <a:pt x="305636" y="258125"/>
                  </a:cubicBezTo>
                  <a:cubicBezTo>
                    <a:pt x="308426" y="255386"/>
                    <a:pt x="308857" y="251043"/>
                    <a:pt x="306659" y="247810"/>
                  </a:cubicBezTo>
                  <a:cubicBezTo>
                    <a:pt x="305271" y="246368"/>
                    <a:pt x="305315" y="244074"/>
                    <a:pt x="306757" y="242686"/>
                  </a:cubicBezTo>
                  <a:cubicBezTo>
                    <a:pt x="307079" y="242376"/>
                    <a:pt x="307455" y="242129"/>
                    <a:pt x="307867" y="241956"/>
                  </a:cubicBezTo>
                  <a:cubicBezTo>
                    <a:pt x="309899" y="240475"/>
                    <a:pt x="312747" y="240923"/>
                    <a:pt x="314228" y="242955"/>
                  </a:cubicBezTo>
                  <a:cubicBezTo>
                    <a:pt x="314278" y="243023"/>
                    <a:pt x="314326" y="243093"/>
                    <a:pt x="314371" y="243164"/>
                  </a:cubicBezTo>
                  <a:cubicBezTo>
                    <a:pt x="319578" y="249873"/>
                    <a:pt x="318508" y="259506"/>
                    <a:pt x="311955" y="264909"/>
                  </a:cubicBezTo>
                  <a:close/>
                  <a:moveTo>
                    <a:pt x="341878" y="271135"/>
                  </a:moveTo>
                  <a:cubicBezTo>
                    <a:pt x="339956" y="272757"/>
                    <a:pt x="337083" y="272514"/>
                    <a:pt x="335461" y="270592"/>
                  </a:cubicBezTo>
                  <a:cubicBezTo>
                    <a:pt x="335431" y="270557"/>
                    <a:pt x="335402" y="270521"/>
                    <a:pt x="335373" y="270484"/>
                  </a:cubicBezTo>
                  <a:cubicBezTo>
                    <a:pt x="333912" y="268899"/>
                    <a:pt x="334014" y="266430"/>
                    <a:pt x="335599" y="264969"/>
                  </a:cubicBezTo>
                  <a:cubicBezTo>
                    <a:pt x="335733" y="264847"/>
                    <a:pt x="335874" y="264733"/>
                    <a:pt x="336023" y="264630"/>
                  </a:cubicBezTo>
                  <a:cubicBezTo>
                    <a:pt x="348940" y="255802"/>
                    <a:pt x="353029" y="238146"/>
                    <a:pt x="340112" y="220490"/>
                  </a:cubicBezTo>
                  <a:cubicBezTo>
                    <a:pt x="334246" y="223633"/>
                    <a:pt x="328000" y="226007"/>
                    <a:pt x="321527" y="227552"/>
                  </a:cubicBezTo>
                  <a:lnTo>
                    <a:pt x="319668" y="227552"/>
                  </a:lnTo>
                  <a:cubicBezTo>
                    <a:pt x="317424" y="227741"/>
                    <a:pt x="315390" y="226226"/>
                    <a:pt x="314929" y="224021"/>
                  </a:cubicBezTo>
                  <a:cubicBezTo>
                    <a:pt x="314522" y="221600"/>
                    <a:pt x="316069" y="219279"/>
                    <a:pt x="318460" y="218724"/>
                  </a:cubicBezTo>
                  <a:cubicBezTo>
                    <a:pt x="329648" y="216936"/>
                    <a:pt x="339672" y="210788"/>
                    <a:pt x="346338" y="201626"/>
                  </a:cubicBezTo>
                  <a:cubicBezTo>
                    <a:pt x="351993" y="191121"/>
                    <a:pt x="353391" y="178843"/>
                    <a:pt x="350241" y="167336"/>
                  </a:cubicBezTo>
                  <a:cubicBezTo>
                    <a:pt x="349603" y="165063"/>
                    <a:pt x="350929" y="162703"/>
                    <a:pt x="353202" y="162065"/>
                  </a:cubicBezTo>
                  <a:cubicBezTo>
                    <a:pt x="353389" y="162012"/>
                    <a:pt x="353580" y="161972"/>
                    <a:pt x="353772" y="161946"/>
                  </a:cubicBezTo>
                  <a:cubicBezTo>
                    <a:pt x="356196" y="161302"/>
                    <a:pt x="358717" y="162582"/>
                    <a:pt x="359627" y="164920"/>
                  </a:cubicBezTo>
                  <a:cubicBezTo>
                    <a:pt x="365653" y="182596"/>
                    <a:pt x="360825" y="202163"/>
                    <a:pt x="347268" y="215007"/>
                  </a:cubicBezTo>
                  <a:cubicBezTo>
                    <a:pt x="363809" y="236101"/>
                    <a:pt x="359069" y="259612"/>
                    <a:pt x="341413" y="271414"/>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latin typeface="Noto Sans" panose="020B0502040504020204" pitchFamily="34" charset="0"/>
              </a:endParaRPr>
            </a:p>
          </p:txBody>
        </p:sp>
        <p:sp>
          <p:nvSpPr>
            <p:cNvPr id="30" name="Freeform 740">
              <a:extLst>
                <a:ext uri="{FF2B5EF4-FFF2-40B4-BE49-F238E27FC236}">
                  <a16:creationId xmlns:a16="http://schemas.microsoft.com/office/drawing/2014/main" id="{C53727C4-9D6D-9A56-DAE1-B5F7314DF86C}"/>
                </a:ext>
              </a:extLst>
            </p:cNvPr>
            <p:cNvSpPr/>
            <p:nvPr/>
          </p:nvSpPr>
          <p:spPr>
            <a:xfrm>
              <a:off x="6048514" y="3392666"/>
              <a:ext cx="83634" cy="83634"/>
            </a:xfrm>
            <a:custGeom>
              <a:avLst/>
              <a:gdLst>
                <a:gd name="connsiteX0" fmla="*/ 92462 w 83634"/>
                <a:gd name="connsiteY0" fmla="*/ 85400 h 83634"/>
                <a:gd name="connsiteX1" fmla="*/ 92462 w 83634"/>
                <a:gd name="connsiteY1" fmla="*/ 6505 h 83634"/>
                <a:gd name="connsiteX2" fmla="*/ 85957 w 83634"/>
                <a:gd name="connsiteY2" fmla="*/ 0 h 83634"/>
                <a:gd name="connsiteX3" fmla="*/ 6505 w 83634"/>
                <a:gd name="connsiteY3" fmla="*/ 0 h 83634"/>
                <a:gd name="connsiteX4" fmla="*/ 0 w 83634"/>
                <a:gd name="connsiteY4" fmla="*/ 6505 h 83634"/>
                <a:gd name="connsiteX5" fmla="*/ 0 w 83634"/>
                <a:gd name="connsiteY5" fmla="*/ 85957 h 83634"/>
                <a:gd name="connsiteX6" fmla="*/ 6505 w 83634"/>
                <a:gd name="connsiteY6" fmla="*/ 92462 h 83634"/>
                <a:gd name="connsiteX7" fmla="*/ 85957 w 83634"/>
                <a:gd name="connsiteY7" fmla="*/ 92462 h 83634"/>
                <a:gd name="connsiteX8" fmla="*/ 92470 w 83634"/>
                <a:gd name="connsiteY8" fmla="*/ 85598 h 83634"/>
                <a:gd name="connsiteX9" fmla="*/ 92462 w 83634"/>
                <a:gd name="connsiteY9" fmla="*/ 85400 h 8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634" h="83634">
                  <a:moveTo>
                    <a:pt x="92462" y="85400"/>
                  </a:moveTo>
                  <a:lnTo>
                    <a:pt x="92462" y="6505"/>
                  </a:lnTo>
                  <a:cubicBezTo>
                    <a:pt x="92412" y="2933"/>
                    <a:pt x="89529" y="50"/>
                    <a:pt x="85957" y="0"/>
                  </a:cubicBezTo>
                  <a:lnTo>
                    <a:pt x="6505" y="0"/>
                  </a:lnTo>
                  <a:cubicBezTo>
                    <a:pt x="2933" y="50"/>
                    <a:pt x="50" y="2933"/>
                    <a:pt x="0" y="6505"/>
                  </a:cubicBezTo>
                  <a:lnTo>
                    <a:pt x="0" y="85957"/>
                  </a:lnTo>
                  <a:cubicBezTo>
                    <a:pt x="50" y="89529"/>
                    <a:pt x="2933" y="92412"/>
                    <a:pt x="6505" y="92462"/>
                  </a:cubicBezTo>
                  <a:lnTo>
                    <a:pt x="85957" y="92462"/>
                  </a:lnTo>
                  <a:cubicBezTo>
                    <a:pt x="89651" y="92365"/>
                    <a:pt x="92567" y="89292"/>
                    <a:pt x="92470" y="85598"/>
                  </a:cubicBezTo>
                  <a:cubicBezTo>
                    <a:pt x="92469" y="85532"/>
                    <a:pt x="92466" y="85466"/>
                    <a:pt x="92462" y="85400"/>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latin typeface="Noto Sans" panose="020B0502040504020204" pitchFamily="34" charset="0"/>
              </a:endParaRPr>
            </a:p>
          </p:txBody>
        </p:sp>
        <p:sp>
          <p:nvSpPr>
            <p:cNvPr id="31" name="Freeform 741">
              <a:extLst>
                <a:ext uri="{FF2B5EF4-FFF2-40B4-BE49-F238E27FC236}">
                  <a16:creationId xmlns:a16="http://schemas.microsoft.com/office/drawing/2014/main" id="{F10AAEFA-43D1-DA8E-0344-2ADCEC5A67ED}"/>
                </a:ext>
              </a:extLst>
            </p:cNvPr>
            <p:cNvSpPr/>
            <p:nvPr/>
          </p:nvSpPr>
          <p:spPr>
            <a:xfrm>
              <a:off x="5905500" y="3238433"/>
              <a:ext cx="371707" cy="371707"/>
            </a:xfrm>
            <a:custGeom>
              <a:avLst/>
              <a:gdLst>
                <a:gd name="connsiteX0" fmla="*/ 356746 w 371707"/>
                <a:gd name="connsiteY0" fmla="*/ 148750 h 371707"/>
                <a:gd name="connsiteX1" fmla="*/ 364924 w 371707"/>
                <a:gd name="connsiteY1" fmla="*/ 124589 h 371707"/>
                <a:gd name="connsiteX2" fmla="*/ 331377 w 371707"/>
                <a:gd name="connsiteY2" fmla="*/ 82772 h 371707"/>
                <a:gd name="connsiteX3" fmla="*/ 322084 w 371707"/>
                <a:gd name="connsiteY3" fmla="*/ 106376 h 371707"/>
                <a:gd name="connsiteX4" fmla="*/ 313814 w 371707"/>
                <a:gd name="connsiteY4" fmla="*/ 102194 h 371707"/>
                <a:gd name="connsiteX5" fmla="*/ 322084 w 371707"/>
                <a:gd name="connsiteY5" fmla="*/ 81007 h 371707"/>
                <a:gd name="connsiteX6" fmla="*/ 322084 w 371707"/>
                <a:gd name="connsiteY6" fmla="*/ 81007 h 371707"/>
                <a:gd name="connsiteX7" fmla="*/ 322642 w 371707"/>
                <a:gd name="connsiteY7" fmla="*/ 79891 h 371707"/>
                <a:gd name="connsiteX8" fmla="*/ 317996 w 371707"/>
                <a:gd name="connsiteY8" fmla="*/ 45694 h 371707"/>
                <a:gd name="connsiteX9" fmla="*/ 268559 w 371707"/>
                <a:gd name="connsiteY9" fmla="*/ 24507 h 371707"/>
                <a:gd name="connsiteX10" fmla="*/ 198306 w 371707"/>
                <a:gd name="connsiteY10" fmla="*/ 8074 h 371707"/>
                <a:gd name="connsiteX11" fmla="*/ 191987 w 371707"/>
                <a:gd name="connsiteY11" fmla="*/ 12705 h 371707"/>
                <a:gd name="connsiteX12" fmla="*/ 191987 w 371707"/>
                <a:gd name="connsiteY12" fmla="*/ 96897 h 371707"/>
                <a:gd name="connsiteX13" fmla="*/ 189013 w 371707"/>
                <a:gd name="connsiteY13" fmla="*/ 96340 h 371707"/>
                <a:gd name="connsiteX14" fmla="*/ 186132 w 371707"/>
                <a:gd name="connsiteY14" fmla="*/ 96897 h 371707"/>
                <a:gd name="connsiteX15" fmla="*/ 186132 w 371707"/>
                <a:gd name="connsiteY15" fmla="*/ 11776 h 371707"/>
                <a:gd name="connsiteX16" fmla="*/ 177862 w 371707"/>
                <a:gd name="connsiteY16" fmla="*/ 6479 h 371707"/>
                <a:gd name="connsiteX17" fmla="*/ 109561 w 371707"/>
                <a:gd name="connsiteY17" fmla="*/ 24135 h 371707"/>
                <a:gd name="connsiteX18" fmla="*/ 55756 w 371707"/>
                <a:gd name="connsiteY18" fmla="*/ 80635 h 371707"/>
                <a:gd name="connsiteX19" fmla="*/ 55756 w 371707"/>
                <a:gd name="connsiteY19" fmla="*/ 80635 h 371707"/>
                <a:gd name="connsiteX20" fmla="*/ 63562 w 371707"/>
                <a:gd name="connsiteY20" fmla="*/ 102287 h 371707"/>
                <a:gd name="connsiteX21" fmla="*/ 61905 w 371707"/>
                <a:gd name="connsiteY21" fmla="*/ 108237 h 371707"/>
                <a:gd name="connsiteX22" fmla="*/ 59473 w 371707"/>
                <a:gd name="connsiteY22" fmla="*/ 108792 h 371707"/>
                <a:gd name="connsiteX23" fmla="*/ 55756 w 371707"/>
                <a:gd name="connsiteY23" fmla="*/ 106004 h 371707"/>
                <a:gd name="connsiteX24" fmla="*/ 46463 w 371707"/>
                <a:gd name="connsiteY24" fmla="*/ 82401 h 371707"/>
                <a:gd name="connsiteX25" fmla="*/ 12917 w 371707"/>
                <a:gd name="connsiteY25" fmla="*/ 124218 h 371707"/>
                <a:gd name="connsiteX26" fmla="*/ 20630 w 371707"/>
                <a:gd name="connsiteY26" fmla="*/ 148750 h 371707"/>
                <a:gd name="connsiteX27" fmla="*/ 0 w 371707"/>
                <a:gd name="connsiteY27" fmla="*/ 184248 h 371707"/>
                <a:gd name="connsiteX28" fmla="*/ 17656 w 371707"/>
                <a:gd name="connsiteY28" fmla="*/ 218445 h 371707"/>
                <a:gd name="connsiteX29" fmla="*/ 34104 w 371707"/>
                <a:gd name="connsiteY29" fmla="*/ 288141 h 371707"/>
                <a:gd name="connsiteX30" fmla="*/ 75921 w 371707"/>
                <a:gd name="connsiteY30" fmla="*/ 288141 h 371707"/>
                <a:gd name="connsiteX31" fmla="*/ 81869 w 371707"/>
                <a:gd name="connsiteY31" fmla="*/ 291114 h 371707"/>
                <a:gd name="connsiteX32" fmla="*/ 78935 w 371707"/>
                <a:gd name="connsiteY32" fmla="*/ 296400 h 371707"/>
                <a:gd name="connsiteX33" fmla="*/ 78895 w 371707"/>
                <a:gd name="connsiteY33" fmla="*/ 296411 h 371707"/>
                <a:gd name="connsiteX34" fmla="*/ 40609 w 371707"/>
                <a:gd name="connsiteY34" fmla="*/ 298734 h 371707"/>
                <a:gd name="connsiteX35" fmla="*/ 40051 w 371707"/>
                <a:gd name="connsiteY35" fmla="*/ 304031 h 371707"/>
                <a:gd name="connsiteX36" fmla="*/ 97109 w 371707"/>
                <a:gd name="connsiteY36" fmla="*/ 347614 h 371707"/>
                <a:gd name="connsiteX37" fmla="*/ 178977 w 371707"/>
                <a:gd name="connsiteY37" fmla="*/ 362389 h 371707"/>
                <a:gd name="connsiteX38" fmla="*/ 186040 w 371707"/>
                <a:gd name="connsiteY38" fmla="*/ 353096 h 371707"/>
                <a:gd name="connsiteX39" fmla="*/ 186040 w 371707"/>
                <a:gd name="connsiteY39" fmla="*/ 304310 h 371707"/>
                <a:gd name="connsiteX40" fmla="*/ 188920 w 371707"/>
                <a:gd name="connsiteY40" fmla="*/ 304960 h 371707"/>
                <a:gd name="connsiteX41" fmla="*/ 191894 w 371707"/>
                <a:gd name="connsiteY41" fmla="*/ 304310 h 371707"/>
                <a:gd name="connsiteX42" fmla="*/ 191894 w 371707"/>
                <a:gd name="connsiteY42" fmla="*/ 353840 h 371707"/>
                <a:gd name="connsiteX43" fmla="*/ 280825 w 371707"/>
                <a:gd name="connsiteY43" fmla="*/ 347892 h 371707"/>
                <a:gd name="connsiteX44" fmla="*/ 337882 w 371707"/>
                <a:gd name="connsiteY44" fmla="*/ 299663 h 371707"/>
                <a:gd name="connsiteX45" fmla="*/ 299596 w 371707"/>
                <a:gd name="connsiteY45" fmla="*/ 297433 h 371707"/>
                <a:gd name="connsiteX46" fmla="*/ 296441 w 371707"/>
                <a:gd name="connsiteY46" fmla="*/ 293066 h 371707"/>
                <a:gd name="connsiteX47" fmla="*/ 296715 w 371707"/>
                <a:gd name="connsiteY47" fmla="*/ 292136 h 371707"/>
                <a:gd name="connsiteX48" fmla="*/ 302570 w 371707"/>
                <a:gd name="connsiteY48" fmla="*/ 289256 h 371707"/>
                <a:gd name="connsiteX49" fmla="*/ 360277 w 371707"/>
                <a:gd name="connsiteY49" fmla="*/ 219189 h 371707"/>
                <a:gd name="connsiteX50" fmla="*/ 369619 w 371707"/>
                <a:gd name="connsiteY50" fmla="*/ 160394 h 371707"/>
                <a:gd name="connsiteX51" fmla="*/ 356746 w 371707"/>
                <a:gd name="connsiteY51" fmla="*/ 148750 h 371707"/>
                <a:gd name="connsiteX52" fmla="*/ 326731 w 371707"/>
                <a:gd name="connsiteY52" fmla="*/ 120872 h 371707"/>
                <a:gd name="connsiteX53" fmla="*/ 329611 w 371707"/>
                <a:gd name="connsiteY53" fmla="*/ 162132 h 371707"/>
                <a:gd name="connsiteX54" fmla="*/ 321434 w 371707"/>
                <a:gd name="connsiteY54" fmla="*/ 157392 h 371707"/>
                <a:gd name="connsiteX55" fmla="*/ 318460 w 371707"/>
                <a:gd name="connsiteY55" fmla="*/ 125611 h 371707"/>
                <a:gd name="connsiteX56" fmla="*/ 326731 w 371707"/>
                <a:gd name="connsiteY56" fmla="*/ 120872 h 371707"/>
                <a:gd name="connsiteX57" fmla="*/ 206576 w 371707"/>
                <a:gd name="connsiteY57" fmla="*/ 21812 h 371707"/>
                <a:gd name="connsiteX58" fmla="*/ 239008 w 371707"/>
                <a:gd name="connsiteY58" fmla="*/ 24135 h 371707"/>
                <a:gd name="connsiteX59" fmla="*/ 272554 w 371707"/>
                <a:gd name="connsiteY59" fmla="*/ 65952 h 371707"/>
                <a:gd name="connsiteX60" fmla="*/ 293742 w 371707"/>
                <a:gd name="connsiteY60" fmla="*/ 68276 h 371707"/>
                <a:gd name="connsiteX61" fmla="*/ 300247 w 371707"/>
                <a:gd name="connsiteY61" fmla="*/ 69484 h 371707"/>
                <a:gd name="connsiteX62" fmla="*/ 299039 w 371707"/>
                <a:gd name="connsiteY62" fmla="*/ 75338 h 371707"/>
                <a:gd name="connsiteX63" fmla="*/ 251925 w 371707"/>
                <a:gd name="connsiteY63" fmla="*/ 56753 h 371707"/>
                <a:gd name="connsiteX64" fmla="*/ 227764 w 371707"/>
                <a:gd name="connsiteY64" fmla="*/ 75338 h 371707"/>
                <a:gd name="connsiteX65" fmla="*/ 217170 w 371707"/>
                <a:gd name="connsiteY65" fmla="*/ 90671 h 371707"/>
                <a:gd name="connsiteX66" fmla="*/ 212524 w 371707"/>
                <a:gd name="connsiteY66" fmla="*/ 94760 h 371707"/>
                <a:gd name="connsiteX67" fmla="*/ 212524 w 371707"/>
                <a:gd name="connsiteY67" fmla="*/ 94760 h 371707"/>
                <a:gd name="connsiteX68" fmla="*/ 207784 w 371707"/>
                <a:gd name="connsiteY68" fmla="*/ 90671 h 371707"/>
                <a:gd name="connsiteX69" fmla="*/ 234269 w 371707"/>
                <a:gd name="connsiteY69" fmla="*/ 63536 h 371707"/>
                <a:gd name="connsiteX70" fmla="*/ 243561 w 371707"/>
                <a:gd name="connsiteY70" fmla="*/ 44115 h 371707"/>
                <a:gd name="connsiteX71" fmla="*/ 211316 w 371707"/>
                <a:gd name="connsiteY71" fmla="*/ 28875 h 371707"/>
                <a:gd name="connsiteX72" fmla="*/ 204439 w 371707"/>
                <a:gd name="connsiteY72" fmla="*/ 27945 h 371707"/>
                <a:gd name="connsiteX73" fmla="*/ 205981 w 371707"/>
                <a:gd name="connsiteY73" fmla="*/ 22100 h 371707"/>
                <a:gd name="connsiteX74" fmla="*/ 206576 w 371707"/>
                <a:gd name="connsiteY74" fmla="*/ 21812 h 371707"/>
                <a:gd name="connsiteX75" fmla="*/ 77129 w 371707"/>
                <a:gd name="connsiteY75" fmla="*/ 69484 h 371707"/>
                <a:gd name="connsiteX76" fmla="*/ 83634 w 371707"/>
                <a:gd name="connsiteY76" fmla="*/ 68276 h 371707"/>
                <a:gd name="connsiteX77" fmla="*/ 104821 w 371707"/>
                <a:gd name="connsiteY77" fmla="*/ 65952 h 371707"/>
                <a:gd name="connsiteX78" fmla="*/ 138368 w 371707"/>
                <a:gd name="connsiteY78" fmla="*/ 24135 h 371707"/>
                <a:gd name="connsiteX79" fmla="*/ 170707 w 371707"/>
                <a:gd name="connsiteY79" fmla="*/ 21812 h 371707"/>
                <a:gd name="connsiteX80" fmla="*/ 172300 w 371707"/>
                <a:gd name="connsiteY80" fmla="*/ 27371 h 371707"/>
                <a:gd name="connsiteX81" fmla="*/ 171915 w 371707"/>
                <a:gd name="connsiteY81" fmla="*/ 27945 h 371707"/>
                <a:gd name="connsiteX82" fmla="*/ 165967 w 371707"/>
                <a:gd name="connsiteY82" fmla="*/ 29153 h 371707"/>
                <a:gd name="connsiteX83" fmla="*/ 133629 w 371707"/>
                <a:gd name="connsiteY83" fmla="*/ 43836 h 371707"/>
                <a:gd name="connsiteX84" fmla="*/ 153608 w 371707"/>
                <a:gd name="connsiteY84" fmla="*/ 67718 h 371707"/>
                <a:gd name="connsiteX85" fmla="*/ 168941 w 371707"/>
                <a:gd name="connsiteY85" fmla="*/ 90113 h 371707"/>
                <a:gd name="connsiteX86" fmla="*/ 164704 w 371707"/>
                <a:gd name="connsiteY86" fmla="*/ 94239 h 371707"/>
                <a:gd name="connsiteX87" fmla="*/ 164202 w 371707"/>
                <a:gd name="connsiteY87" fmla="*/ 94202 h 371707"/>
                <a:gd name="connsiteX88" fmla="*/ 164202 w 371707"/>
                <a:gd name="connsiteY88" fmla="*/ 94202 h 371707"/>
                <a:gd name="connsiteX89" fmla="*/ 159555 w 371707"/>
                <a:gd name="connsiteY89" fmla="*/ 90113 h 371707"/>
                <a:gd name="connsiteX90" fmla="*/ 125358 w 371707"/>
                <a:gd name="connsiteY90" fmla="*/ 56567 h 371707"/>
                <a:gd name="connsiteX91" fmla="*/ 78895 w 371707"/>
                <a:gd name="connsiteY91" fmla="*/ 75152 h 371707"/>
                <a:gd name="connsiteX92" fmla="*/ 76936 w 371707"/>
                <a:gd name="connsiteY92" fmla="*/ 69852 h 371707"/>
                <a:gd name="connsiteX93" fmla="*/ 77129 w 371707"/>
                <a:gd name="connsiteY93" fmla="*/ 69484 h 371707"/>
                <a:gd name="connsiteX94" fmla="*/ 51203 w 371707"/>
                <a:gd name="connsiteY94" fmla="*/ 120872 h 371707"/>
                <a:gd name="connsiteX95" fmla="*/ 58823 w 371707"/>
                <a:gd name="connsiteY95" fmla="*/ 126169 h 371707"/>
                <a:gd name="connsiteX96" fmla="*/ 55942 w 371707"/>
                <a:gd name="connsiteY96" fmla="*/ 157950 h 371707"/>
                <a:gd name="connsiteX97" fmla="*/ 54734 w 371707"/>
                <a:gd name="connsiteY97" fmla="*/ 163897 h 371707"/>
                <a:gd name="connsiteX98" fmla="*/ 48229 w 371707"/>
                <a:gd name="connsiteY98" fmla="*/ 162689 h 371707"/>
                <a:gd name="connsiteX99" fmla="*/ 51203 w 371707"/>
                <a:gd name="connsiteY99" fmla="*/ 120872 h 371707"/>
                <a:gd name="connsiteX100" fmla="*/ 57057 w 371707"/>
                <a:gd name="connsiteY100" fmla="*/ 227459 h 371707"/>
                <a:gd name="connsiteX101" fmla="*/ 38472 w 371707"/>
                <a:gd name="connsiteY101" fmla="*/ 220397 h 371707"/>
                <a:gd name="connsiteX102" fmla="*/ 38937 w 371707"/>
                <a:gd name="connsiteY102" fmla="*/ 261528 h 371707"/>
                <a:gd name="connsiteX103" fmla="*/ 42560 w 371707"/>
                <a:gd name="connsiteY103" fmla="*/ 264537 h 371707"/>
                <a:gd name="connsiteX104" fmla="*/ 43455 w 371707"/>
                <a:gd name="connsiteY104" fmla="*/ 269984 h 371707"/>
                <a:gd name="connsiteX105" fmla="*/ 43118 w 371707"/>
                <a:gd name="connsiteY105" fmla="*/ 270391 h 371707"/>
                <a:gd name="connsiteX106" fmla="*/ 36712 w 371707"/>
                <a:gd name="connsiteY106" fmla="*/ 271047 h 371707"/>
                <a:gd name="connsiteX107" fmla="*/ 36706 w 371707"/>
                <a:gd name="connsiteY107" fmla="*/ 271042 h 371707"/>
                <a:gd name="connsiteX108" fmla="*/ 31409 w 371707"/>
                <a:gd name="connsiteY108" fmla="*/ 215286 h 371707"/>
                <a:gd name="connsiteX109" fmla="*/ 18585 w 371707"/>
                <a:gd name="connsiteY109" fmla="*/ 165384 h 371707"/>
                <a:gd name="connsiteX110" fmla="*/ 24440 w 371707"/>
                <a:gd name="connsiteY110" fmla="*/ 162503 h 371707"/>
                <a:gd name="connsiteX111" fmla="*/ 27971 w 371707"/>
                <a:gd name="connsiteY111" fmla="*/ 167800 h 371707"/>
                <a:gd name="connsiteX112" fmla="*/ 32060 w 371707"/>
                <a:gd name="connsiteY112" fmla="*/ 202555 h 371707"/>
                <a:gd name="connsiteX113" fmla="*/ 59938 w 371707"/>
                <a:gd name="connsiteY113" fmla="*/ 219560 h 371707"/>
                <a:gd name="connsiteX114" fmla="*/ 63469 w 371707"/>
                <a:gd name="connsiteY114" fmla="*/ 224857 h 371707"/>
                <a:gd name="connsiteX115" fmla="*/ 57057 w 371707"/>
                <a:gd name="connsiteY115" fmla="*/ 227831 h 371707"/>
                <a:gd name="connsiteX116" fmla="*/ 66350 w 371707"/>
                <a:gd name="connsiteY116" fmla="*/ 264630 h 371707"/>
                <a:gd name="connsiteX117" fmla="*/ 64027 w 371707"/>
                <a:gd name="connsiteY117" fmla="*/ 242885 h 371707"/>
                <a:gd name="connsiteX118" fmla="*/ 70531 w 371707"/>
                <a:gd name="connsiteY118" fmla="*/ 241677 h 371707"/>
                <a:gd name="connsiteX119" fmla="*/ 71899 w 371707"/>
                <a:gd name="connsiteY119" fmla="*/ 247160 h 371707"/>
                <a:gd name="connsiteX120" fmla="*/ 71647 w 371707"/>
                <a:gd name="connsiteY120" fmla="*/ 247531 h 371707"/>
                <a:gd name="connsiteX121" fmla="*/ 72855 w 371707"/>
                <a:gd name="connsiteY121" fmla="*/ 258125 h 371707"/>
                <a:gd name="connsiteX122" fmla="*/ 100733 w 371707"/>
                <a:gd name="connsiteY122" fmla="*/ 271692 h 371707"/>
                <a:gd name="connsiteX123" fmla="*/ 100175 w 371707"/>
                <a:gd name="connsiteY123" fmla="*/ 286375 h 371707"/>
                <a:gd name="connsiteX124" fmla="*/ 93670 w 371707"/>
                <a:gd name="connsiteY124" fmla="*/ 287025 h 371707"/>
                <a:gd name="connsiteX125" fmla="*/ 92270 w 371707"/>
                <a:gd name="connsiteY125" fmla="*/ 282095 h 371707"/>
                <a:gd name="connsiteX126" fmla="*/ 93113 w 371707"/>
                <a:gd name="connsiteY126" fmla="*/ 281078 h 371707"/>
                <a:gd name="connsiteX127" fmla="*/ 93113 w 371707"/>
                <a:gd name="connsiteY127" fmla="*/ 276432 h 371707"/>
                <a:gd name="connsiteX128" fmla="*/ 65885 w 371707"/>
                <a:gd name="connsiteY128" fmla="*/ 264909 h 371707"/>
                <a:gd name="connsiteX129" fmla="*/ 161786 w 371707"/>
                <a:gd name="connsiteY129" fmla="*/ 299942 h 371707"/>
                <a:gd name="connsiteX130" fmla="*/ 124801 w 371707"/>
                <a:gd name="connsiteY130" fmla="*/ 334604 h 371707"/>
                <a:gd name="connsiteX131" fmla="*/ 155374 w 371707"/>
                <a:gd name="connsiteY131" fmla="*/ 355141 h 371707"/>
                <a:gd name="connsiteX132" fmla="*/ 160579 w 371707"/>
                <a:gd name="connsiteY132" fmla="*/ 358215 h 371707"/>
                <a:gd name="connsiteX133" fmla="*/ 160670 w 371707"/>
                <a:gd name="connsiteY133" fmla="*/ 358672 h 371707"/>
                <a:gd name="connsiteX134" fmla="*/ 157220 w 371707"/>
                <a:gd name="connsiteY134" fmla="*/ 363953 h 371707"/>
                <a:gd name="connsiteX135" fmla="*/ 157139 w 371707"/>
                <a:gd name="connsiteY135" fmla="*/ 363969 h 371707"/>
                <a:gd name="connsiteX136" fmla="*/ 115415 w 371707"/>
                <a:gd name="connsiteY136" fmla="*/ 337485 h 371707"/>
                <a:gd name="connsiteX137" fmla="*/ 72948 w 371707"/>
                <a:gd name="connsiteY137" fmla="*/ 324010 h 371707"/>
                <a:gd name="connsiteX138" fmla="*/ 72046 w 371707"/>
                <a:gd name="connsiteY138" fmla="*/ 318965 h 371707"/>
                <a:gd name="connsiteX139" fmla="*/ 72948 w 371707"/>
                <a:gd name="connsiteY139" fmla="*/ 318063 h 371707"/>
                <a:gd name="connsiteX140" fmla="*/ 79452 w 371707"/>
                <a:gd name="connsiteY140" fmla="*/ 318063 h 371707"/>
                <a:gd name="connsiteX141" fmla="*/ 136602 w 371707"/>
                <a:gd name="connsiteY141" fmla="*/ 319271 h 371707"/>
                <a:gd name="connsiteX142" fmla="*/ 153050 w 371707"/>
                <a:gd name="connsiteY142" fmla="*/ 297433 h 371707"/>
                <a:gd name="connsiteX143" fmla="*/ 159555 w 371707"/>
                <a:gd name="connsiteY143" fmla="*/ 295668 h 371707"/>
                <a:gd name="connsiteX144" fmla="*/ 161321 w 371707"/>
                <a:gd name="connsiteY144" fmla="*/ 300221 h 371707"/>
                <a:gd name="connsiteX145" fmla="*/ 206483 w 371707"/>
                <a:gd name="connsiteY145" fmla="*/ 280521 h 371707"/>
                <a:gd name="connsiteX146" fmla="*/ 201932 w 371707"/>
                <a:gd name="connsiteY146" fmla="*/ 285260 h 371707"/>
                <a:gd name="connsiteX147" fmla="*/ 201744 w 371707"/>
                <a:gd name="connsiteY147" fmla="*/ 285260 h 371707"/>
                <a:gd name="connsiteX148" fmla="*/ 197091 w 371707"/>
                <a:gd name="connsiteY148" fmla="*/ 281198 h 371707"/>
                <a:gd name="connsiteX149" fmla="*/ 197098 w 371707"/>
                <a:gd name="connsiteY149" fmla="*/ 280521 h 371707"/>
                <a:gd name="connsiteX150" fmla="*/ 197098 w 371707"/>
                <a:gd name="connsiteY150" fmla="*/ 256360 h 371707"/>
                <a:gd name="connsiteX151" fmla="*/ 180743 w 371707"/>
                <a:gd name="connsiteY151" fmla="*/ 256360 h 371707"/>
                <a:gd name="connsiteX152" fmla="*/ 180743 w 371707"/>
                <a:gd name="connsiteY152" fmla="*/ 280521 h 371707"/>
                <a:gd name="connsiteX153" fmla="*/ 176191 w 371707"/>
                <a:gd name="connsiteY153" fmla="*/ 285260 h 371707"/>
                <a:gd name="connsiteX154" fmla="*/ 176003 w 371707"/>
                <a:gd name="connsiteY154" fmla="*/ 285260 h 371707"/>
                <a:gd name="connsiteX155" fmla="*/ 171264 w 371707"/>
                <a:gd name="connsiteY155" fmla="*/ 281299 h 371707"/>
                <a:gd name="connsiteX156" fmla="*/ 171264 w 371707"/>
                <a:gd name="connsiteY156" fmla="*/ 280521 h 371707"/>
                <a:gd name="connsiteX157" fmla="*/ 171264 w 371707"/>
                <a:gd name="connsiteY157" fmla="*/ 256360 h 371707"/>
                <a:gd name="connsiteX158" fmla="*/ 155374 w 371707"/>
                <a:gd name="connsiteY158" fmla="*/ 256360 h 371707"/>
                <a:gd name="connsiteX159" fmla="*/ 155374 w 371707"/>
                <a:gd name="connsiteY159" fmla="*/ 280521 h 371707"/>
                <a:gd name="connsiteX160" fmla="*/ 150821 w 371707"/>
                <a:gd name="connsiteY160" fmla="*/ 285259 h 371707"/>
                <a:gd name="connsiteX161" fmla="*/ 150727 w 371707"/>
                <a:gd name="connsiteY161" fmla="*/ 285260 h 371707"/>
                <a:gd name="connsiteX162" fmla="*/ 145988 w 371707"/>
                <a:gd name="connsiteY162" fmla="*/ 281299 h 371707"/>
                <a:gd name="connsiteX163" fmla="*/ 145988 w 371707"/>
                <a:gd name="connsiteY163" fmla="*/ 280521 h 371707"/>
                <a:gd name="connsiteX164" fmla="*/ 145988 w 371707"/>
                <a:gd name="connsiteY164" fmla="*/ 256360 h 371707"/>
                <a:gd name="connsiteX165" fmla="*/ 136695 w 371707"/>
                <a:gd name="connsiteY165" fmla="*/ 256360 h 371707"/>
                <a:gd name="connsiteX166" fmla="*/ 130841 w 371707"/>
                <a:gd name="connsiteY166" fmla="*/ 251276 h 371707"/>
                <a:gd name="connsiteX167" fmla="*/ 130841 w 371707"/>
                <a:gd name="connsiteY167" fmla="*/ 250505 h 371707"/>
                <a:gd name="connsiteX168" fmla="*/ 130841 w 371707"/>
                <a:gd name="connsiteY168" fmla="*/ 241677 h 371707"/>
                <a:gd name="connsiteX169" fmla="*/ 106680 w 371707"/>
                <a:gd name="connsiteY169" fmla="*/ 241677 h 371707"/>
                <a:gd name="connsiteX170" fmla="*/ 101941 w 371707"/>
                <a:gd name="connsiteY170" fmla="*/ 237126 h 371707"/>
                <a:gd name="connsiteX171" fmla="*/ 101941 w 371707"/>
                <a:gd name="connsiteY171" fmla="*/ 236938 h 371707"/>
                <a:gd name="connsiteX172" fmla="*/ 106003 w 371707"/>
                <a:gd name="connsiteY172" fmla="*/ 232285 h 371707"/>
                <a:gd name="connsiteX173" fmla="*/ 106680 w 371707"/>
                <a:gd name="connsiteY173" fmla="*/ 232291 h 371707"/>
                <a:gd name="connsiteX174" fmla="*/ 130841 w 371707"/>
                <a:gd name="connsiteY174" fmla="*/ 232291 h 371707"/>
                <a:gd name="connsiteX175" fmla="*/ 130841 w 371707"/>
                <a:gd name="connsiteY175" fmla="*/ 216680 h 371707"/>
                <a:gd name="connsiteX176" fmla="*/ 106680 w 371707"/>
                <a:gd name="connsiteY176" fmla="*/ 216680 h 371707"/>
                <a:gd name="connsiteX177" fmla="*/ 102220 w 371707"/>
                <a:gd name="connsiteY177" fmla="*/ 211940 h 371707"/>
                <a:gd name="connsiteX178" fmla="*/ 106181 w 371707"/>
                <a:gd name="connsiteY178" fmla="*/ 207201 h 371707"/>
                <a:gd name="connsiteX179" fmla="*/ 106959 w 371707"/>
                <a:gd name="connsiteY179" fmla="*/ 207201 h 371707"/>
                <a:gd name="connsiteX180" fmla="*/ 131120 w 371707"/>
                <a:gd name="connsiteY180" fmla="*/ 207201 h 371707"/>
                <a:gd name="connsiteX181" fmla="*/ 131120 w 371707"/>
                <a:gd name="connsiteY181" fmla="*/ 191311 h 371707"/>
                <a:gd name="connsiteX182" fmla="*/ 106959 w 371707"/>
                <a:gd name="connsiteY182" fmla="*/ 191311 h 371707"/>
                <a:gd name="connsiteX183" fmla="*/ 102220 w 371707"/>
                <a:gd name="connsiteY183" fmla="*/ 186758 h 371707"/>
                <a:gd name="connsiteX184" fmla="*/ 102220 w 371707"/>
                <a:gd name="connsiteY184" fmla="*/ 186664 h 371707"/>
                <a:gd name="connsiteX185" fmla="*/ 106181 w 371707"/>
                <a:gd name="connsiteY185" fmla="*/ 181925 h 371707"/>
                <a:gd name="connsiteX186" fmla="*/ 106959 w 371707"/>
                <a:gd name="connsiteY186" fmla="*/ 181925 h 371707"/>
                <a:gd name="connsiteX187" fmla="*/ 131120 w 371707"/>
                <a:gd name="connsiteY187" fmla="*/ 181925 h 371707"/>
                <a:gd name="connsiteX188" fmla="*/ 131120 w 371707"/>
                <a:gd name="connsiteY188" fmla="*/ 166035 h 371707"/>
                <a:gd name="connsiteX189" fmla="*/ 106959 w 371707"/>
                <a:gd name="connsiteY189" fmla="*/ 166035 h 371707"/>
                <a:gd name="connsiteX190" fmla="*/ 102220 w 371707"/>
                <a:gd name="connsiteY190" fmla="*/ 161483 h 371707"/>
                <a:gd name="connsiteX191" fmla="*/ 102220 w 371707"/>
                <a:gd name="connsiteY191" fmla="*/ 161295 h 371707"/>
                <a:gd name="connsiteX192" fmla="*/ 106181 w 371707"/>
                <a:gd name="connsiteY192" fmla="*/ 156556 h 371707"/>
                <a:gd name="connsiteX193" fmla="*/ 106959 w 371707"/>
                <a:gd name="connsiteY193" fmla="*/ 156556 h 371707"/>
                <a:gd name="connsiteX194" fmla="*/ 131120 w 371707"/>
                <a:gd name="connsiteY194" fmla="*/ 156556 h 371707"/>
                <a:gd name="connsiteX195" fmla="*/ 131120 w 371707"/>
                <a:gd name="connsiteY195" fmla="*/ 147728 h 371707"/>
                <a:gd name="connsiteX196" fmla="*/ 136204 w 371707"/>
                <a:gd name="connsiteY196" fmla="*/ 141874 h 371707"/>
                <a:gd name="connsiteX197" fmla="*/ 136974 w 371707"/>
                <a:gd name="connsiteY197" fmla="*/ 141874 h 371707"/>
                <a:gd name="connsiteX198" fmla="*/ 146267 w 371707"/>
                <a:gd name="connsiteY198" fmla="*/ 141874 h 371707"/>
                <a:gd name="connsiteX199" fmla="*/ 146267 w 371707"/>
                <a:gd name="connsiteY199" fmla="*/ 117713 h 371707"/>
                <a:gd name="connsiteX200" fmla="*/ 150912 w 371707"/>
                <a:gd name="connsiteY200" fmla="*/ 113065 h 371707"/>
                <a:gd name="connsiteX201" fmla="*/ 151006 w 371707"/>
                <a:gd name="connsiteY201" fmla="*/ 113066 h 371707"/>
                <a:gd name="connsiteX202" fmla="*/ 155652 w 371707"/>
                <a:gd name="connsiteY202" fmla="*/ 116934 h 371707"/>
                <a:gd name="connsiteX203" fmla="*/ 155652 w 371707"/>
                <a:gd name="connsiteY203" fmla="*/ 117713 h 371707"/>
                <a:gd name="connsiteX204" fmla="*/ 155652 w 371707"/>
                <a:gd name="connsiteY204" fmla="*/ 141874 h 371707"/>
                <a:gd name="connsiteX205" fmla="*/ 171543 w 371707"/>
                <a:gd name="connsiteY205" fmla="*/ 141874 h 371707"/>
                <a:gd name="connsiteX206" fmla="*/ 171543 w 371707"/>
                <a:gd name="connsiteY206" fmla="*/ 117713 h 371707"/>
                <a:gd name="connsiteX207" fmla="*/ 176188 w 371707"/>
                <a:gd name="connsiteY207" fmla="*/ 113065 h 371707"/>
                <a:gd name="connsiteX208" fmla="*/ 176282 w 371707"/>
                <a:gd name="connsiteY208" fmla="*/ 113066 h 371707"/>
                <a:gd name="connsiteX209" fmla="*/ 181015 w 371707"/>
                <a:gd name="connsiteY209" fmla="*/ 117035 h 371707"/>
                <a:gd name="connsiteX210" fmla="*/ 181021 w 371707"/>
                <a:gd name="connsiteY210" fmla="*/ 117713 h 371707"/>
                <a:gd name="connsiteX211" fmla="*/ 181021 w 371707"/>
                <a:gd name="connsiteY211" fmla="*/ 141874 h 371707"/>
                <a:gd name="connsiteX212" fmla="*/ 196912 w 371707"/>
                <a:gd name="connsiteY212" fmla="*/ 141874 h 371707"/>
                <a:gd name="connsiteX213" fmla="*/ 196912 w 371707"/>
                <a:gd name="connsiteY213" fmla="*/ 117713 h 371707"/>
                <a:gd name="connsiteX214" fmla="*/ 201371 w 371707"/>
                <a:gd name="connsiteY214" fmla="*/ 113066 h 371707"/>
                <a:gd name="connsiteX215" fmla="*/ 201558 w 371707"/>
                <a:gd name="connsiteY215" fmla="*/ 113066 h 371707"/>
                <a:gd name="connsiteX216" fmla="*/ 206291 w 371707"/>
                <a:gd name="connsiteY216" fmla="*/ 117035 h 371707"/>
                <a:gd name="connsiteX217" fmla="*/ 206298 w 371707"/>
                <a:gd name="connsiteY217" fmla="*/ 117713 h 371707"/>
                <a:gd name="connsiteX218" fmla="*/ 206298 w 371707"/>
                <a:gd name="connsiteY218" fmla="*/ 141874 h 371707"/>
                <a:gd name="connsiteX219" fmla="*/ 222188 w 371707"/>
                <a:gd name="connsiteY219" fmla="*/ 141874 h 371707"/>
                <a:gd name="connsiteX220" fmla="*/ 222188 w 371707"/>
                <a:gd name="connsiteY220" fmla="*/ 117713 h 371707"/>
                <a:gd name="connsiteX221" fmla="*/ 226833 w 371707"/>
                <a:gd name="connsiteY221" fmla="*/ 113065 h 371707"/>
                <a:gd name="connsiteX222" fmla="*/ 226927 w 371707"/>
                <a:gd name="connsiteY222" fmla="*/ 113066 h 371707"/>
                <a:gd name="connsiteX223" fmla="*/ 231660 w 371707"/>
                <a:gd name="connsiteY223" fmla="*/ 117035 h 371707"/>
                <a:gd name="connsiteX224" fmla="*/ 231667 w 371707"/>
                <a:gd name="connsiteY224" fmla="*/ 117713 h 371707"/>
                <a:gd name="connsiteX225" fmla="*/ 231667 w 371707"/>
                <a:gd name="connsiteY225" fmla="*/ 141874 h 371707"/>
                <a:gd name="connsiteX226" fmla="*/ 240959 w 371707"/>
                <a:gd name="connsiteY226" fmla="*/ 141874 h 371707"/>
                <a:gd name="connsiteX227" fmla="*/ 246814 w 371707"/>
                <a:gd name="connsiteY227" fmla="*/ 146958 h 371707"/>
                <a:gd name="connsiteX228" fmla="*/ 246814 w 371707"/>
                <a:gd name="connsiteY228" fmla="*/ 147728 h 371707"/>
                <a:gd name="connsiteX229" fmla="*/ 246814 w 371707"/>
                <a:gd name="connsiteY229" fmla="*/ 156556 h 371707"/>
                <a:gd name="connsiteX230" fmla="*/ 270975 w 371707"/>
                <a:gd name="connsiteY230" fmla="*/ 156556 h 371707"/>
                <a:gd name="connsiteX231" fmla="*/ 275622 w 371707"/>
                <a:gd name="connsiteY231" fmla="*/ 161202 h 371707"/>
                <a:gd name="connsiteX232" fmla="*/ 275621 w 371707"/>
                <a:gd name="connsiteY232" fmla="*/ 161295 h 371707"/>
                <a:gd name="connsiteX233" fmla="*/ 271652 w 371707"/>
                <a:gd name="connsiteY233" fmla="*/ 166028 h 371707"/>
                <a:gd name="connsiteX234" fmla="*/ 270975 w 371707"/>
                <a:gd name="connsiteY234" fmla="*/ 166035 h 371707"/>
                <a:gd name="connsiteX235" fmla="*/ 246814 w 371707"/>
                <a:gd name="connsiteY235" fmla="*/ 166035 h 371707"/>
                <a:gd name="connsiteX236" fmla="*/ 246814 w 371707"/>
                <a:gd name="connsiteY236" fmla="*/ 181925 h 371707"/>
                <a:gd name="connsiteX237" fmla="*/ 270975 w 371707"/>
                <a:gd name="connsiteY237" fmla="*/ 181925 h 371707"/>
                <a:gd name="connsiteX238" fmla="*/ 275622 w 371707"/>
                <a:gd name="connsiteY238" fmla="*/ 186571 h 371707"/>
                <a:gd name="connsiteX239" fmla="*/ 275621 w 371707"/>
                <a:gd name="connsiteY239" fmla="*/ 186664 h 371707"/>
                <a:gd name="connsiteX240" fmla="*/ 271754 w 371707"/>
                <a:gd name="connsiteY240" fmla="*/ 191311 h 371707"/>
                <a:gd name="connsiteX241" fmla="*/ 270975 w 371707"/>
                <a:gd name="connsiteY241" fmla="*/ 191311 h 371707"/>
                <a:gd name="connsiteX242" fmla="*/ 246814 w 371707"/>
                <a:gd name="connsiteY242" fmla="*/ 191311 h 371707"/>
                <a:gd name="connsiteX243" fmla="*/ 246814 w 371707"/>
                <a:gd name="connsiteY243" fmla="*/ 207201 h 371707"/>
                <a:gd name="connsiteX244" fmla="*/ 270975 w 371707"/>
                <a:gd name="connsiteY244" fmla="*/ 207201 h 371707"/>
                <a:gd name="connsiteX245" fmla="*/ 275622 w 371707"/>
                <a:gd name="connsiteY245" fmla="*/ 211847 h 371707"/>
                <a:gd name="connsiteX246" fmla="*/ 275621 w 371707"/>
                <a:gd name="connsiteY246" fmla="*/ 211941 h 371707"/>
                <a:gd name="connsiteX247" fmla="*/ 271652 w 371707"/>
                <a:gd name="connsiteY247" fmla="*/ 216673 h 371707"/>
                <a:gd name="connsiteX248" fmla="*/ 270975 w 371707"/>
                <a:gd name="connsiteY248" fmla="*/ 216680 h 371707"/>
                <a:gd name="connsiteX249" fmla="*/ 246814 w 371707"/>
                <a:gd name="connsiteY249" fmla="*/ 216680 h 371707"/>
                <a:gd name="connsiteX250" fmla="*/ 246814 w 371707"/>
                <a:gd name="connsiteY250" fmla="*/ 232384 h 371707"/>
                <a:gd name="connsiteX251" fmla="*/ 270975 w 371707"/>
                <a:gd name="connsiteY251" fmla="*/ 232384 h 371707"/>
                <a:gd name="connsiteX252" fmla="*/ 275621 w 371707"/>
                <a:gd name="connsiteY252" fmla="*/ 236843 h 371707"/>
                <a:gd name="connsiteX253" fmla="*/ 275621 w 371707"/>
                <a:gd name="connsiteY253" fmla="*/ 237031 h 371707"/>
                <a:gd name="connsiteX254" fmla="*/ 271652 w 371707"/>
                <a:gd name="connsiteY254" fmla="*/ 241763 h 371707"/>
                <a:gd name="connsiteX255" fmla="*/ 270975 w 371707"/>
                <a:gd name="connsiteY255" fmla="*/ 241770 h 371707"/>
                <a:gd name="connsiteX256" fmla="*/ 246814 w 371707"/>
                <a:gd name="connsiteY256" fmla="*/ 241770 h 371707"/>
                <a:gd name="connsiteX257" fmla="*/ 246814 w 371707"/>
                <a:gd name="connsiteY257" fmla="*/ 250970 h 371707"/>
                <a:gd name="connsiteX258" fmla="*/ 241730 w 371707"/>
                <a:gd name="connsiteY258" fmla="*/ 256824 h 371707"/>
                <a:gd name="connsiteX259" fmla="*/ 240959 w 371707"/>
                <a:gd name="connsiteY259" fmla="*/ 256824 h 371707"/>
                <a:gd name="connsiteX260" fmla="*/ 231667 w 371707"/>
                <a:gd name="connsiteY260" fmla="*/ 256824 h 371707"/>
                <a:gd name="connsiteX261" fmla="*/ 231667 w 371707"/>
                <a:gd name="connsiteY261" fmla="*/ 280985 h 371707"/>
                <a:gd name="connsiteX262" fmla="*/ 227115 w 371707"/>
                <a:gd name="connsiteY262" fmla="*/ 285724 h 371707"/>
                <a:gd name="connsiteX263" fmla="*/ 226927 w 371707"/>
                <a:gd name="connsiteY263" fmla="*/ 285724 h 371707"/>
                <a:gd name="connsiteX264" fmla="*/ 222188 w 371707"/>
                <a:gd name="connsiteY264" fmla="*/ 281763 h 371707"/>
                <a:gd name="connsiteX265" fmla="*/ 222188 w 371707"/>
                <a:gd name="connsiteY265" fmla="*/ 280985 h 371707"/>
                <a:gd name="connsiteX266" fmla="*/ 222188 w 371707"/>
                <a:gd name="connsiteY266" fmla="*/ 256824 h 371707"/>
                <a:gd name="connsiteX267" fmla="*/ 206019 w 371707"/>
                <a:gd name="connsiteY267" fmla="*/ 256824 h 371707"/>
                <a:gd name="connsiteX268" fmla="*/ 298946 w 371707"/>
                <a:gd name="connsiteY268" fmla="*/ 316390 h 371707"/>
                <a:gd name="connsiteX269" fmla="*/ 305358 w 371707"/>
                <a:gd name="connsiteY269" fmla="*/ 316390 h 371707"/>
                <a:gd name="connsiteX270" fmla="*/ 305662 w 371707"/>
                <a:gd name="connsiteY270" fmla="*/ 322033 h 371707"/>
                <a:gd name="connsiteX271" fmla="*/ 305358 w 371707"/>
                <a:gd name="connsiteY271" fmla="*/ 322338 h 371707"/>
                <a:gd name="connsiteX272" fmla="*/ 262983 w 371707"/>
                <a:gd name="connsiteY272" fmla="*/ 335905 h 371707"/>
                <a:gd name="connsiteX273" fmla="*/ 221166 w 371707"/>
                <a:gd name="connsiteY273" fmla="*/ 362389 h 371707"/>
                <a:gd name="connsiteX274" fmla="*/ 217635 w 371707"/>
                <a:gd name="connsiteY274" fmla="*/ 357092 h 371707"/>
                <a:gd name="connsiteX275" fmla="*/ 222931 w 371707"/>
                <a:gd name="connsiteY275" fmla="*/ 353561 h 371707"/>
                <a:gd name="connsiteX276" fmla="*/ 253597 w 371707"/>
                <a:gd name="connsiteY276" fmla="*/ 332931 h 371707"/>
                <a:gd name="connsiteX277" fmla="*/ 217077 w 371707"/>
                <a:gd name="connsiteY277" fmla="*/ 298734 h 371707"/>
                <a:gd name="connsiteX278" fmla="*/ 219064 w 371707"/>
                <a:gd name="connsiteY278" fmla="*/ 293025 h 371707"/>
                <a:gd name="connsiteX279" fmla="*/ 219400 w 371707"/>
                <a:gd name="connsiteY279" fmla="*/ 292880 h 371707"/>
                <a:gd name="connsiteX280" fmla="*/ 225905 w 371707"/>
                <a:gd name="connsiteY280" fmla="*/ 294645 h 371707"/>
                <a:gd name="connsiteX281" fmla="*/ 261868 w 371707"/>
                <a:gd name="connsiteY281" fmla="*/ 325869 h 371707"/>
                <a:gd name="connsiteX282" fmla="*/ 262425 w 371707"/>
                <a:gd name="connsiteY282" fmla="*/ 325869 h 371707"/>
                <a:gd name="connsiteX283" fmla="*/ 298481 w 371707"/>
                <a:gd name="connsiteY283" fmla="*/ 316669 h 371707"/>
                <a:gd name="connsiteX284" fmla="*/ 312420 w 371707"/>
                <a:gd name="connsiteY284" fmla="*/ 264630 h 371707"/>
                <a:gd name="connsiteX285" fmla="*/ 285378 w 371707"/>
                <a:gd name="connsiteY285" fmla="*/ 276432 h 371707"/>
                <a:gd name="connsiteX286" fmla="*/ 285378 w 371707"/>
                <a:gd name="connsiteY286" fmla="*/ 281078 h 371707"/>
                <a:gd name="connsiteX287" fmla="*/ 285182 w 371707"/>
                <a:gd name="connsiteY287" fmla="*/ 286726 h 371707"/>
                <a:gd name="connsiteX288" fmla="*/ 284821 w 371707"/>
                <a:gd name="connsiteY288" fmla="*/ 287025 h 371707"/>
                <a:gd name="connsiteX289" fmla="*/ 278316 w 371707"/>
                <a:gd name="connsiteY289" fmla="*/ 286375 h 371707"/>
                <a:gd name="connsiteX290" fmla="*/ 277758 w 371707"/>
                <a:gd name="connsiteY290" fmla="*/ 271692 h 371707"/>
                <a:gd name="connsiteX291" fmla="*/ 305636 w 371707"/>
                <a:gd name="connsiteY291" fmla="*/ 258125 h 371707"/>
                <a:gd name="connsiteX292" fmla="*/ 306659 w 371707"/>
                <a:gd name="connsiteY292" fmla="*/ 247810 h 371707"/>
                <a:gd name="connsiteX293" fmla="*/ 306757 w 371707"/>
                <a:gd name="connsiteY293" fmla="*/ 242686 h 371707"/>
                <a:gd name="connsiteX294" fmla="*/ 307867 w 371707"/>
                <a:gd name="connsiteY294" fmla="*/ 241956 h 371707"/>
                <a:gd name="connsiteX295" fmla="*/ 314228 w 371707"/>
                <a:gd name="connsiteY295" fmla="*/ 242955 h 371707"/>
                <a:gd name="connsiteX296" fmla="*/ 314371 w 371707"/>
                <a:gd name="connsiteY296" fmla="*/ 243164 h 371707"/>
                <a:gd name="connsiteX297" fmla="*/ 311955 w 371707"/>
                <a:gd name="connsiteY297" fmla="*/ 264909 h 371707"/>
                <a:gd name="connsiteX298" fmla="*/ 341878 w 371707"/>
                <a:gd name="connsiteY298" fmla="*/ 271135 h 371707"/>
                <a:gd name="connsiteX299" fmla="*/ 335461 w 371707"/>
                <a:gd name="connsiteY299" fmla="*/ 270592 h 371707"/>
                <a:gd name="connsiteX300" fmla="*/ 335373 w 371707"/>
                <a:gd name="connsiteY300" fmla="*/ 270484 h 371707"/>
                <a:gd name="connsiteX301" fmla="*/ 335599 w 371707"/>
                <a:gd name="connsiteY301" fmla="*/ 264969 h 371707"/>
                <a:gd name="connsiteX302" fmla="*/ 336023 w 371707"/>
                <a:gd name="connsiteY302" fmla="*/ 264630 h 371707"/>
                <a:gd name="connsiteX303" fmla="*/ 340112 w 371707"/>
                <a:gd name="connsiteY303" fmla="*/ 220490 h 371707"/>
                <a:gd name="connsiteX304" fmla="*/ 321527 w 371707"/>
                <a:gd name="connsiteY304" fmla="*/ 227552 h 371707"/>
                <a:gd name="connsiteX305" fmla="*/ 315672 w 371707"/>
                <a:gd name="connsiteY305" fmla="*/ 224579 h 371707"/>
                <a:gd name="connsiteX306" fmla="*/ 319204 w 371707"/>
                <a:gd name="connsiteY306" fmla="*/ 219282 h 371707"/>
                <a:gd name="connsiteX307" fmla="*/ 347082 w 371707"/>
                <a:gd name="connsiteY307" fmla="*/ 202276 h 371707"/>
                <a:gd name="connsiteX308" fmla="*/ 351170 w 371707"/>
                <a:gd name="connsiteY308" fmla="*/ 167521 h 371707"/>
                <a:gd name="connsiteX309" fmla="*/ 354049 w 371707"/>
                <a:gd name="connsiteY309" fmla="*/ 162355 h 371707"/>
                <a:gd name="connsiteX310" fmla="*/ 354702 w 371707"/>
                <a:gd name="connsiteY310" fmla="*/ 162225 h 371707"/>
                <a:gd name="connsiteX311" fmla="*/ 360556 w 371707"/>
                <a:gd name="connsiteY311" fmla="*/ 165105 h 371707"/>
                <a:gd name="connsiteX312" fmla="*/ 348197 w 371707"/>
                <a:gd name="connsiteY312" fmla="*/ 215193 h 371707"/>
                <a:gd name="connsiteX313" fmla="*/ 341413 w 371707"/>
                <a:gd name="connsiteY313" fmla="*/ 271414 h 37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Lst>
              <a:rect l="l" t="t" r="r" b="b"/>
              <a:pathLst>
                <a:path w="371707" h="371707">
                  <a:moveTo>
                    <a:pt x="356746" y="148750"/>
                  </a:moveTo>
                  <a:cubicBezTo>
                    <a:pt x="362044" y="141810"/>
                    <a:pt x="364917" y="133321"/>
                    <a:pt x="364924" y="124589"/>
                  </a:cubicBezTo>
                  <a:cubicBezTo>
                    <a:pt x="364148" y="104792"/>
                    <a:pt x="350535" y="87822"/>
                    <a:pt x="331377" y="82772"/>
                  </a:cubicBezTo>
                  <a:cubicBezTo>
                    <a:pt x="329587" y="91094"/>
                    <a:pt x="326448" y="99067"/>
                    <a:pt x="322084" y="106376"/>
                  </a:cubicBezTo>
                  <a:cubicBezTo>
                    <a:pt x="319111" y="111022"/>
                    <a:pt x="310933" y="106933"/>
                    <a:pt x="313814" y="102194"/>
                  </a:cubicBezTo>
                  <a:cubicBezTo>
                    <a:pt x="317523" y="95541"/>
                    <a:pt x="320305" y="88413"/>
                    <a:pt x="322084" y="81007"/>
                  </a:cubicBezTo>
                  <a:lnTo>
                    <a:pt x="322084" y="81007"/>
                  </a:lnTo>
                  <a:cubicBezTo>
                    <a:pt x="322084" y="80449"/>
                    <a:pt x="322084" y="80449"/>
                    <a:pt x="322642" y="79891"/>
                  </a:cubicBezTo>
                  <a:cubicBezTo>
                    <a:pt x="325382" y="68310"/>
                    <a:pt x="323726" y="56125"/>
                    <a:pt x="317996" y="45694"/>
                  </a:cubicBezTo>
                  <a:cubicBezTo>
                    <a:pt x="306983" y="29688"/>
                    <a:pt x="287745" y="21443"/>
                    <a:pt x="268559" y="24507"/>
                  </a:cubicBezTo>
                  <a:cubicBezTo>
                    <a:pt x="253697" y="570"/>
                    <a:pt x="222244" y="-6788"/>
                    <a:pt x="198306" y="8074"/>
                  </a:cubicBezTo>
                  <a:cubicBezTo>
                    <a:pt x="196084" y="9453"/>
                    <a:pt x="193972" y="11002"/>
                    <a:pt x="191987" y="12705"/>
                  </a:cubicBezTo>
                  <a:lnTo>
                    <a:pt x="191987" y="96897"/>
                  </a:lnTo>
                  <a:cubicBezTo>
                    <a:pt x="190779" y="96897"/>
                    <a:pt x="190221" y="96340"/>
                    <a:pt x="189013" y="96340"/>
                  </a:cubicBezTo>
                  <a:cubicBezTo>
                    <a:pt x="188020" y="96250"/>
                    <a:pt x="187021" y="96444"/>
                    <a:pt x="186132" y="96897"/>
                  </a:cubicBezTo>
                  <a:lnTo>
                    <a:pt x="186132" y="11776"/>
                  </a:lnTo>
                  <a:cubicBezTo>
                    <a:pt x="183734" y="9505"/>
                    <a:pt x="180928" y="7708"/>
                    <a:pt x="177862" y="6479"/>
                  </a:cubicBezTo>
                  <a:cubicBezTo>
                    <a:pt x="154032" y="-6810"/>
                    <a:pt x="123965" y="962"/>
                    <a:pt x="109561" y="24135"/>
                  </a:cubicBezTo>
                  <a:cubicBezTo>
                    <a:pt x="73598" y="18653"/>
                    <a:pt x="45348" y="50062"/>
                    <a:pt x="55756" y="80635"/>
                  </a:cubicBezTo>
                  <a:lnTo>
                    <a:pt x="55756" y="80635"/>
                  </a:lnTo>
                  <a:cubicBezTo>
                    <a:pt x="57479" y="88140"/>
                    <a:pt x="60099" y="95409"/>
                    <a:pt x="63562" y="102287"/>
                  </a:cubicBezTo>
                  <a:cubicBezTo>
                    <a:pt x="64748" y="104388"/>
                    <a:pt x="64006" y="107052"/>
                    <a:pt x="61905" y="108237"/>
                  </a:cubicBezTo>
                  <a:cubicBezTo>
                    <a:pt x="61166" y="108654"/>
                    <a:pt x="60320" y="108847"/>
                    <a:pt x="59473" y="108792"/>
                  </a:cubicBezTo>
                  <a:cubicBezTo>
                    <a:pt x="57775" y="108725"/>
                    <a:pt x="56295" y="107615"/>
                    <a:pt x="55756" y="106004"/>
                  </a:cubicBezTo>
                  <a:cubicBezTo>
                    <a:pt x="51312" y="98735"/>
                    <a:pt x="48168" y="90748"/>
                    <a:pt x="46463" y="82401"/>
                  </a:cubicBezTo>
                  <a:cubicBezTo>
                    <a:pt x="27305" y="87451"/>
                    <a:pt x="13692" y="104420"/>
                    <a:pt x="12917" y="124218"/>
                  </a:cubicBezTo>
                  <a:cubicBezTo>
                    <a:pt x="12620" y="133035"/>
                    <a:pt x="15341" y="141689"/>
                    <a:pt x="20630" y="148750"/>
                  </a:cubicBezTo>
                  <a:cubicBezTo>
                    <a:pt x="8149" y="156290"/>
                    <a:pt x="372" y="169672"/>
                    <a:pt x="0" y="184248"/>
                  </a:cubicBezTo>
                  <a:cubicBezTo>
                    <a:pt x="317" y="197755"/>
                    <a:pt x="6828" y="210366"/>
                    <a:pt x="17656" y="218445"/>
                  </a:cubicBezTo>
                  <a:cubicBezTo>
                    <a:pt x="-4739" y="240190"/>
                    <a:pt x="2974" y="276060"/>
                    <a:pt x="34104" y="288141"/>
                  </a:cubicBezTo>
                  <a:cubicBezTo>
                    <a:pt x="47773" y="292020"/>
                    <a:pt x="62252" y="292020"/>
                    <a:pt x="75921" y="288141"/>
                  </a:cubicBezTo>
                  <a:cubicBezTo>
                    <a:pt x="78370" y="287488"/>
                    <a:pt x="80922" y="288763"/>
                    <a:pt x="81869" y="291114"/>
                  </a:cubicBezTo>
                  <a:cubicBezTo>
                    <a:pt x="82518" y="293384"/>
                    <a:pt x="81204" y="295750"/>
                    <a:pt x="78935" y="296400"/>
                  </a:cubicBezTo>
                  <a:cubicBezTo>
                    <a:pt x="78921" y="296404"/>
                    <a:pt x="78908" y="296407"/>
                    <a:pt x="78895" y="296411"/>
                  </a:cubicBezTo>
                  <a:cubicBezTo>
                    <a:pt x="66461" y="300000"/>
                    <a:pt x="53386" y="300793"/>
                    <a:pt x="40609" y="298734"/>
                  </a:cubicBezTo>
                  <a:cubicBezTo>
                    <a:pt x="40609" y="300500"/>
                    <a:pt x="40051" y="302265"/>
                    <a:pt x="40051" y="304031"/>
                  </a:cubicBezTo>
                  <a:cubicBezTo>
                    <a:pt x="40051" y="332931"/>
                    <a:pt x="69416" y="352353"/>
                    <a:pt x="97109" y="347614"/>
                  </a:cubicBezTo>
                  <a:cubicBezTo>
                    <a:pt x="109468" y="378837"/>
                    <a:pt x="154259" y="387108"/>
                    <a:pt x="178977" y="362389"/>
                  </a:cubicBezTo>
                  <a:cubicBezTo>
                    <a:pt x="181670" y="359564"/>
                    <a:pt x="184039" y="356447"/>
                    <a:pt x="186040" y="353096"/>
                  </a:cubicBezTo>
                  <a:lnTo>
                    <a:pt x="186040" y="304310"/>
                  </a:lnTo>
                  <a:cubicBezTo>
                    <a:pt x="187155" y="304310"/>
                    <a:pt x="187805" y="304960"/>
                    <a:pt x="188920" y="304960"/>
                  </a:cubicBezTo>
                  <a:cubicBezTo>
                    <a:pt x="189955" y="305057"/>
                    <a:pt x="190994" y="304829"/>
                    <a:pt x="191894" y="304310"/>
                  </a:cubicBezTo>
                  <a:lnTo>
                    <a:pt x="191894" y="353840"/>
                  </a:lnTo>
                  <a:cubicBezTo>
                    <a:pt x="210479" y="386736"/>
                    <a:pt x="266700" y="384413"/>
                    <a:pt x="280825" y="347892"/>
                  </a:cubicBezTo>
                  <a:cubicBezTo>
                    <a:pt x="310840" y="353189"/>
                    <a:pt x="341971" y="330236"/>
                    <a:pt x="337882" y="299663"/>
                  </a:cubicBezTo>
                  <a:cubicBezTo>
                    <a:pt x="325114" y="301794"/>
                    <a:pt x="312031" y="301031"/>
                    <a:pt x="299596" y="297433"/>
                  </a:cubicBezTo>
                  <a:cubicBezTo>
                    <a:pt x="297519" y="297098"/>
                    <a:pt x="296106" y="295143"/>
                    <a:pt x="296441" y="293066"/>
                  </a:cubicBezTo>
                  <a:cubicBezTo>
                    <a:pt x="296492" y="292745"/>
                    <a:pt x="296585" y="292433"/>
                    <a:pt x="296715" y="292136"/>
                  </a:cubicBezTo>
                  <a:cubicBezTo>
                    <a:pt x="297590" y="289772"/>
                    <a:pt x="300163" y="288506"/>
                    <a:pt x="302570" y="289256"/>
                  </a:cubicBezTo>
                  <a:cubicBezTo>
                    <a:pt x="365574" y="306261"/>
                    <a:pt x="391501" y="249204"/>
                    <a:pt x="360277" y="219189"/>
                  </a:cubicBezTo>
                  <a:cubicBezTo>
                    <a:pt x="379093" y="205532"/>
                    <a:pt x="383275" y="179209"/>
                    <a:pt x="369619" y="160394"/>
                  </a:cubicBezTo>
                  <a:cubicBezTo>
                    <a:pt x="366183" y="155660"/>
                    <a:pt x="361799" y="151695"/>
                    <a:pt x="356746" y="148750"/>
                  </a:cubicBezTo>
                  <a:close/>
                  <a:moveTo>
                    <a:pt x="326731" y="120872"/>
                  </a:moveTo>
                  <a:cubicBezTo>
                    <a:pt x="327288" y="122080"/>
                    <a:pt x="343736" y="142710"/>
                    <a:pt x="329611" y="162132"/>
                  </a:cubicBezTo>
                  <a:cubicBezTo>
                    <a:pt x="326080" y="166871"/>
                    <a:pt x="318460" y="162132"/>
                    <a:pt x="321434" y="157392"/>
                  </a:cubicBezTo>
                  <a:cubicBezTo>
                    <a:pt x="332028" y="142710"/>
                    <a:pt x="318460" y="125611"/>
                    <a:pt x="318460" y="125611"/>
                  </a:cubicBezTo>
                  <a:cubicBezTo>
                    <a:pt x="315951" y="121894"/>
                    <a:pt x="323200" y="117155"/>
                    <a:pt x="326731" y="120872"/>
                  </a:cubicBezTo>
                  <a:close/>
                  <a:moveTo>
                    <a:pt x="206576" y="21812"/>
                  </a:moveTo>
                  <a:cubicBezTo>
                    <a:pt x="216932" y="16274"/>
                    <a:pt x="229547" y="17178"/>
                    <a:pt x="239008" y="24135"/>
                  </a:cubicBezTo>
                  <a:cubicBezTo>
                    <a:pt x="255456" y="35380"/>
                    <a:pt x="258430" y="55823"/>
                    <a:pt x="272554" y="65952"/>
                  </a:cubicBezTo>
                  <a:cubicBezTo>
                    <a:pt x="278580" y="70744"/>
                    <a:pt x="286821" y="71648"/>
                    <a:pt x="293742" y="68276"/>
                  </a:cubicBezTo>
                  <a:cubicBezTo>
                    <a:pt x="295931" y="67144"/>
                    <a:pt x="298610" y="67641"/>
                    <a:pt x="300247" y="69484"/>
                  </a:cubicBezTo>
                  <a:cubicBezTo>
                    <a:pt x="301361" y="71463"/>
                    <a:pt x="300845" y="73961"/>
                    <a:pt x="299039" y="75338"/>
                  </a:cubicBezTo>
                  <a:cubicBezTo>
                    <a:pt x="287237" y="82400"/>
                    <a:pt x="267815" y="80077"/>
                    <a:pt x="251925" y="56753"/>
                  </a:cubicBezTo>
                  <a:cubicBezTo>
                    <a:pt x="246628" y="70878"/>
                    <a:pt x="234269" y="71993"/>
                    <a:pt x="227764" y="75338"/>
                  </a:cubicBezTo>
                  <a:cubicBezTo>
                    <a:pt x="221874" y="78337"/>
                    <a:pt x="217891" y="84101"/>
                    <a:pt x="217170" y="90671"/>
                  </a:cubicBezTo>
                  <a:cubicBezTo>
                    <a:pt x="216928" y="93039"/>
                    <a:pt x="214903" y="94821"/>
                    <a:pt x="212524" y="94760"/>
                  </a:cubicBezTo>
                  <a:lnTo>
                    <a:pt x="212524" y="94760"/>
                  </a:lnTo>
                  <a:cubicBezTo>
                    <a:pt x="210109" y="94871"/>
                    <a:pt x="208029" y="93076"/>
                    <a:pt x="207784" y="90671"/>
                  </a:cubicBezTo>
                  <a:cubicBezTo>
                    <a:pt x="208342" y="70599"/>
                    <a:pt x="229622" y="65952"/>
                    <a:pt x="234269" y="63536"/>
                  </a:cubicBezTo>
                  <a:cubicBezTo>
                    <a:pt x="241387" y="59895"/>
                    <a:pt x="245192" y="51943"/>
                    <a:pt x="243561" y="44115"/>
                  </a:cubicBezTo>
                  <a:cubicBezTo>
                    <a:pt x="232317" y="26551"/>
                    <a:pt x="218936" y="24135"/>
                    <a:pt x="211316" y="28875"/>
                  </a:cubicBezTo>
                  <a:cubicBezTo>
                    <a:pt x="209121" y="30361"/>
                    <a:pt x="206160" y="29961"/>
                    <a:pt x="204439" y="27945"/>
                  </a:cubicBezTo>
                  <a:cubicBezTo>
                    <a:pt x="203251" y="25906"/>
                    <a:pt x="203941" y="23288"/>
                    <a:pt x="205981" y="22100"/>
                  </a:cubicBezTo>
                  <a:cubicBezTo>
                    <a:pt x="206171" y="21989"/>
                    <a:pt x="206371" y="21893"/>
                    <a:pt x="206576" y="21812"/>
                  </a:cubicBezTo>
                  <a:close/>
                  <a:moveTo>
                    <a:pt x="77129" y="69484"/>
                  </a:moveTo>
                  <a:cubicBezTo>
                    <a:pt x="78813" y="67726"/>
                    <a:pt x="81431" y="67240"/>
                    <a:pt x="83634" y="68276"/>
                  </a:cubicBezTo>
                  <a:cubicBezTo>
                    <a:pt x="90550" y="71671"/>
                    <a:pt x="98805" y="70766"/>
                    <a:pt x="104821" y="65952"/>
                  </a:cubicBezTo>
                  <a:cubicBezTo>
                    <a:pt x="118946" y="55823"/>
                    <a:pt x="122478" y="35380"/>
                    <a:pt x="138368" y="24135"/>
                  </a:cubicBezTo>
                  <a:cubicBezTo>
                    <a:pt x="147799" y="17195"/>
                    <a:pt x="160380" y="16291"/>
                    <a:pt x="170707" y="21812"/>
                  </a:cubicBezTo>
                  <a:cubicBezTo>
                    <a:pt x="172682" y="22907"/>
                    <a:pt x="173395" y="25396"/>
                    <a:pt x="172300" y="27371"/>
                  </a:cubicBezTo>
                  <a:cubicBezTo>
                    <a:pt x="172188" y="27573"/>
                    <a:pt x="172059" y="27765"/>
                    <a:pt x="171915" y="27945"/>
                  </a:cubicBezTo>
                  <a:cubicBezTo>
                    <a:pt x="171264" y="29711"/>
                    <a:pt x="168383" y="30361"/>
                    <a:pt x="165967" y="29153"/>
                  </a:cubicBezTo>
                  <a:cubicBezTo>
                    <a:pt x="158347" y="24414"/>
                    <a:pt x="145430" y="26180"/>
                    <a:pt x="133629" y="43836"/>
                  </a:cubicBezTo>
                  <a:cubicBezTo>
                    <a:pt x="129540" y="60656"/>
                    <a:pt x="147754" y="65116"/>
                    <a:pt x="153608" y="67718"/>
                  </a:cubicBezTo>
                  <a:cubicBezTo>
                    <a:pt x="162502" y="71732"/>
                    <a:pt x="168416" y="80370"/>
                    <a:pt x="168941" y="90113"/>
                  </a:cubicBezTo>
                  <a:cubicBezTo>
                    <a:pt x="168910" y="92423"/>
                    <a:pt x="167013" y="94270"/>
                    <a:pt x="164704" y="94239"/>
                  </a:cubicBezTo>
                  <a:cubicBezTo>
                    <a:pt x="164536" y="94237"/>
                    <a:pt x="164368" y="94225"/>
                    <a:pt x="164202" y="94202"/>
                  </a:cubicBezTo>
                  <a:lnTo>
                    <a:pt x="164202" y="94202"/>
                  </a:lnTo>
                  <a:cubicBezTo>
                    <a:pt x="161822" y="94263"/>
                    <a:pt x="159797" y="92481"/>
                    <a:pt x="159555" y="90113"/>
                  </a:cubicBezTo>
                  <a:cubicBezTo>
                    <a:pt x="158905" y="68276"/>
                    <a:pt x="134186" y="78869"/>
                    <a:pt x="125358" y="56567"/>
                  </a:cubicBezTo>
                  <a:cubicBezTo>
                    <a:pt x="110118" y="80077"/>
                    <a:pt x="90046" y="82400"/>
                    <a:pt x="78895" y="75152"/>
                  </a:cubicBezTo>
                  <a:cubicBezTo>
                    <a:pt x="76890" y="74229"/>
                    <a:pt x="76013" y="71856"/>
                    <a:pt x="76936" y="69852"/>
                  </a:cubicBezTo>
                  <a:cubicBezTo>
                    <a:pt x="76994" y="69726"/>
                    <a:pt x="77059" y="69603"/>
                    <a:pt x="77129" y="69484"/>
                  </a:cubicBezTo>
                  <a:close/>
                  <a:moveTo>
                    <a:pt x="51203" y="120872"/>
                  </a:moveTo>
                  <a:cubicBezTo>
                    <a:pt x="54734" y="116226"/>
                    <a:pt x="62354" y="121523"/>
                    <a:pt x="58823" y="126169"/>
                  </a:cubicBezTo>
                  <a:cubicBezTo>
                    <a:pt x="58823" y="126169"/>
                    <a:pt x="45348" y="143268"/>
                    <a:pt x="55942" y="157950"/>
                  </a:cubicBezTo>
                  <a:cubicBezTo>
                    <a:pt x="57028" y="159964"/>
                    <a:pt x="56520" y="162466"/>
                    <a:pt x="54734" y="163897"/>
                  </a:cubicBezTo>
                  <a:cubicBezTo>
                    <a:pt x="52540" y="164996"/>
                    <a:pt x="49883" y="164502"/>
                    <a:pt x="48229" y="162689"/>
                  </a:cubicBezTo>
                  <a:cubicBezTo>
                    <a:pt x="34104" y="143082"/>
                    <a:pt x="50645" y="122452"/>
                    <a:pt x="51203" y="120872"/>
                  </a:cubicBezTo>
                  <a:close/>
                  <a:moveTo>
                    <a:pt x="57057" y="227459"/>
                  </a:moveTo>
                  <a:cubicBezTo>
                    <a:pt x="50582" y="225922"/>
                    <a:pt x="44334" y="223548"/>
                    <a:pt x="38472" y="220397"/>
                  </a:cubicBezTo>
                  <a:cubicBezTo>
                    <a:pt x="27242" y="231883"/>
                    <a:pt x="27451" y="250299"/>
                    <a:pt x="38937" y="261528"/>
                  </a:cubicBezTo>
                  <a:cubicBezTo>
                    <a:pt x="40062" y="262627"/>
                    <a:pt x="41273" y="263634"/>
                    <a:pt x="42560" y="264537"/>
                  </a:cubicBezTo>
                  <a:cubicBezTo>
                    <a:pt x="44312" y="265794"/>
                    <a:pt x="44712" y="268233"/>
                    <a:pt x="43455" y="269984"/>
                  </a:cubicBezTo>
                  <a:cubicBezTo>
                    <a:pt x="43352" y="270127"/>
                    <a:pt x="43239" y="270263"/>
                    <a:pt x="43118" y="270391"/>
                  </a:cubicBezTo>
                  <a:cubicBezTo>
                    <a:pt x="41530" y="272341"/>
                    <a:pt x="38662" y="272635"/>
                    <a:pt x="36712" y="271047"/>
                  </a:cubicBezTo>
                  <a:cubicBezTo>
                    <a:pt x="36710" y="271045"/>
                    <a:pt x="36708" y="271044"/>
                    <a:pt x="36706" y="271042"/>
                  </a:cubicBezTo>
                  <a:cubicBezTo>
                    <a:pt x="20165" y="259798"/>
                    <a:pt x="13753" y="237495"/>
                    <a:pt x="31409" y="215286"/>
                  </a:cubicBezTo>
                  <a:cubicBezTo>
                    <a:pt x="17984" y="202450"/>
                    <a:pt x="13012" y="183103"/>
                    <a:pt x="18585" y="165384"/>
                  </a:cubicBezTo>
                  <a:cubicBezTo>
                    <a:pt x="19460" y="163020"/>
                    <a:pt x="22033" y="161754"/>
                    <a:pt x="24440" y="162503"/>
                  </a:cubicBezTo>
                  <a:cubicBezTo>
                    <a:pt x="26861" y="163016"/>
                    <a:pt x="28429" y="165368"/>
                    <a:pt x="27971" y="167800"/>
                  </a:cubicBezTo>
                  <a:cubicBezTo>
                    <a:pt x="24752" y="179475"/>
                    <a:pt x="26220" y="191946"/>
                    <a:pt x="32060" y="202555"/>
                  </a:cubicBezTo>
                  <a:cubicBezTo>
                    <a:pt x="38736" y="211689"/>
                    <a:pt x="48761" y="217805"/>
                    <a:pt x="59938" y="219560"/>
                  </a:cubicBezTo>
                  <a:cubicBezTo>
                    <a:pt x="62330" y="220116"/>
                    <a:pt x="63876" y="222436"/>
                    <a:pt x="63469" y="224857"/>
                  </a:cubicBezTo>
                  <a:cubicBezTo>
                    <a:pt x="61938" y="226827"/>
                    <a:pt x="59550" y="227935"/>
                    <a:pt x="57057" y="227831"/>
                  </a:cubicBezTo>
                  <a:close/>
                  <a:moveTo>
                    <a:pt x="66350" y="264630"/>
                  </a:moveTo>
                  <a:cubicBezTo>
                    <a:pt x="59873" y="259176"/>
                    <a:pt x="58848" y="249585"/>
                    <a:pt x="64027" y="242885"/>
                  </a:cubicBezTo>
                  <a:cubicBezTo>
                    <a:pt x="65680" y="241072"/>
                    <a:pt x="68337" y="240579"/>
                    <a:pt x="70531" y="241677"/>
                  </a:cubicBezTo>
                  <a:cubicBezTo>
                    <a:pt x="72423" y="242814"/>
                    <a:pt x="73036" y="245268"/>
                    <a:pt x="71899" y="247160"/>
                  </a:cubicBezTo>
                  <a:cubicBezTo>
                    <a:pt x="71822" y="247289"/>
                    <a:pt x="71738" y="247413"/>
                    <a:pt x="71647" y="247531"/>
                  </a:cubicBezTo>
                  <a:cubicBezTo>
                    <a:pt x="69334" y="250865"/>
                    <a:pt x="69851" y="255397"/>
                    <a:pt x="72855" y="258125"/>
                  </a:cubicBezTo>
                  <a:cubicBezTo>
                    <a:pt x="79360" y="263422"/>
                    <a:pt x="94042" y="261099"/>
                    <a:pt x="100733" y="271692"/>
                  </a:cubicBezTo>
                  <a:cubicBezTo>
                    <a:pt x="103823" y="276169"/>
                    <a:pt x="103596" y="282146"/>
                    <a:pt x="100175" y="286375"/>
                  </a:cubicBezTo>
                  <a:cubicBezTo>
                    <a:pt x="98527" y="288292"/>
                    <a:pt x="95665" y="288578"/>
                    <a:pt x="93670" y="287025"/>
                  </a:cubicBezTo>
                  <a:cubicBezTo>
                    <a:pt x="91922" y="286051"/>
                    <a:pt x="91295" y="283843"/>
                    <a:pt x="92270" y="282095"/>
                  </a:cubicBezTo>
                  <a:cubicBezTo>
                    <a:pt x="92486" y="281707"/>
                    <a:pt x="92772" y="281363"/>
                    <a:pt x="93113" y="281078"/>
                  </a:cubicBezTo>
                  <a:cubicBezTo>
                    <a:pt x="94317" y="279764"/>
                    <a:pt x="94317" y="277746"/>
                    <a:pt x="93113" y="276432"/>
                  </a:cubicBezTo>
                  <a:cubicBezTo>
                    <a:pt x="88280" y="269555"/>
                    <a:pt x="74341" y="271971"/>
                    <a:pt x="65885" y="264909"/>
                  </a:cubicBezTo>
                  <a:close/>
                  <a:moveTo>
                    <a:pt x="161786" y="299942"/>
                  </a:moveTo>
                  <a:cubicBezTo>
                    <a:pt x="154391" y="315835"/>
                    <a:pt x="141139" y="328255"/>
                    <a:pt x="124801" y="334604"/>
                  </a:cubicBezTo>
                  <a:cubicBezTo>
                    <a:pt x="131863" y="350494"/>
                    <a:pt x="142457" y="357557"/>
                    <a:pt x="155374" y="355141"/>
                  </a:cubicBezTo>
                  <a:cubicBezTo>
                    <a:pt x="157660" y="354552"/>
                    <a:pt x="159990" y="355928"/>
                    <a:pt x="160579" y="358215"/>
                  </a:cubicBezTo>
                  <a:cubicBezTo>
                    <a:pt x="160618" y="358365"/>
                    <a:pt x="160648" y="358518"/>
                    <a:pt x="160670" y="358672"/>
                  </a:cubicBezTo>
                  <a:cubicBezTo>
                    <a:pt x="161176" y="361083"/>
                    <a:pt x="159631" y="363447"/>
                    <a:pt x="157220" y="363953"/>
                  </a:cubicBezTo>
                  <a:cubicBezTo>
                    <a:pt x="157193" y="363958"/>
                    <a:pt x="157166" y="363964"/>
                    <a:pt x="157139" y="363969"/>
                  </a:cubicBezTo>
                  <a:cubicBezTo>
                    <a:pt x="141249" y="366942"/>
                    <a:pt x="125358" y="359880"/>
                    <a:pt x="115415" y="337485"/>
                  </a:cubicBezTo>
                  <a:cubicBezTo>
                    <a:pt x="100039" y="338745"/>
                    <a:pt x="84784" y="333905"/>
                    <a:pt x="72948" y="324010"/>
                  </a:cubicBezTo>
                  <a:cubicBezTo>
                    <a:pt x="71305" y="322866"/>
                    <a:pt x="70901" y="320607"/>
                    <a:pt x="72046" y="318965"/>
                  </a:cubicBezTo>
                  <a:cubicBezTo>
                    <a:pt x="72291" y="318613"/>
                    <a:pt x="72596" y="318308"/>
                    <a:pt x="72948" y="318063"/>
                  </a:cubicBezTo>
                  <a:cubicBezTo>
                    <a:pt x="74754" y="316292"/>
                    <a:pt x="77646" y="316292"/>
                    <a:pt x="79452" y="318063"/>
                  </a:cubicBezTo>
                  <a:cubicBezTo>
                    <a:pt x="99525" y="331073"/>
                    <a:pt x="118296" y="334604"/>
                    <a:pt x="136602" y="319271"/>
                  </a:cubicBezTo>
                  <a:cubicBezTo>
                    <a:pt x="143404" y="313086"/>
                    <a:pt x="148984" y="305678"/>
                    <a:pt x="153050" y="297433"/>
                  </a:cubicBezTo>
                  <a:cubicBezTo>
                    <a:pt x="154558" y="295424"/>
                    <a:pt x="157239" y="294696"/>
                    <a:pt x="159555" y="295668"/>
                  </a:cubicBezTo>
                  <a:cubicBezTo>
                    <a:pt x="161321" y="295482"/>
                    <a:pt x="162436" y="298455"/>
                    <a:pt x="161321" y="300221"/>
                  </a:cubicBezTo>
                  <a:close/>
                  <a:moveTo>
                    <a:pt x="206483" y="280521"/>
                  </a:moveTo>
                  <a:cubicBezTo>
                    <a:pt x="206535" y="283086"/>
                    <a:pt x="204497" y="285208"/>
                    <a:pt x="201932" y="285260"/>
                  </a:cubicBezTo>
                  <a:cubicBezTo>
                    <a:pt x="201869" y="285261"/>
                    <a:pt x="201807" y="285261"/>
                    <a:pt x="201744" y="285260"/>
                  </a:cubicBezTo>
                  <a:cubicBezTo>
                    <a:pt x="199338" y="285423"/>
                    <a:pt x="197254" y="283604"/>
                    <a:pt x="197091" y="281198"/>
                  </a:cubicBezTo>
                  <a:cubicBezTo>
                    <a:pt x="197076" y="280972"/>
                    <a:pt x="197078" y="280746"/>
                    <a:pt x="197098" y="280521"/>
                  </a:cubicBezTo>
                  <a:lnTo>
                    <a:pt x="197098" y="256360"/>
                  </a:lnTo>
                  <a:lnTo>
                    <a:pt x="180743" y="256360"/>
                  </a:lnTo>
                  <a:lnTo>
                    <a:pt x="180743" y="280521"/>
                  </a:lnTo>
                  <a:cubicBezTo>
                    <a:pt x="180795" y="283086"/>
                    <a:pt x="178757" y="285208"/>
                    <a:pt x="176191" y="285260"/>
                  </a:cubicBezTo>
                  <a:cubicBezTo>
                    <a:pt x="176129" y="285261"/>
                    <a:pt x="176066" y="285261"/>
                    <a:pt x="176003" y="285260"/>
                  </a:cubicBezTo>
                  <a:cubicBezTo>
                    <a:pt x="173601" y="285475"/>
                    <a:pt x="171479" y="283701"/>
                    <a:pt x="171264" y="281299"/>
                  </a:cubicBezTo>
                  <a:cubicBezTo>
                    <a:pt x="171241" y="281040"/>
                    <a:pt x="171241" y="280779"/>
                    <a:pt x="171264" y="280521"/>
                  </a:cubicBezTo>
                  <a:lnTo>
                    <a:pt x="171264" y="256360"/>
                  </a:lnTo>
                  <a:lnTo>
                    <a:pt x="155374" y="256360"/>
                  </a:lnTo>
                  <a:lnTo>
                    <a:pt x="155374" y="280521"/>
                  </a:lnTo>
                  <a:cubicBezTo>
                    <a:pt x="155425" y="283086"/>
                    <a:pt x="153387" y="285208"/>
                    <a:pt x="150821" y="285259"/>
                  </a:cubicBezTo>
                  <a:cubicBezTo>
                    <a:pt x="150790" y="285259"/>
                    <a:pt x="150759" y="285260"/>
                    <a:pt x="150727" y="285260"/>
                  </a:cubicBezTo>
                  <a:cubicBezTo>
                    <a:pt x="148325" y="285475"/>
                    <a:pt x="146203" y="283701"/>
                    <a:pt x="145988" y="281299"/>
                  </a:cubicBezTo>
                  <a:cubicBezTo>
                    <a:pt x="145965" y="281040"/>
                    <a:pt x="145965" y="280779"/>
                    <a:pt x="145988" y="280521"/>
                  </a:cubicBezTo>
                  <a:lnTo>
                    <a:pt x="145988" y="256360"/>
                  </a:lnTo>
                  <a:lnTo>
                    <a:pt x="136695" y="256360"/>
                  </a:lnTo>
                  <a:cubicBezTo>
                    <a:pt x="133675" y="256572"/>
                    <a:pt x="131054" y="254296"/>
                    <a:pt x="130841" y="251276"/>
                  </a:cubicBezTo>
                  <a:cubicBezTo>
                    <a:pt x="130823" y="251019"/>
                    <a:pt x="130823" y="250762"/>
                    <a:pt x="130841" y="250505"/>
                  </a:cubicBezTo>
                  <a:lnTo>
                    <a:pt x="130841" y="241677"/>
                  </a:lnTo>
                  <a:lnTo>
                    <a:pt x="106680" y="241677"/>
                  </a:lnTo>
                  <a:cubicBezTo>
                    <a:pt x="104114" y="241729"/>
                    <a:pt x="101993" y="239691"/>
                    <a:pt x="101941" y="237126"/>
                  </a:cubicBezTo>
                  <a:cubicBezTo>
                    <a:pt x="101939" y="237063"/>
                    <a:pt x="101939" y="237000"/>
                    <a:pt x="101941" y="236938"/>
                  </a:cubicBezTo>
                  <a:cubicBezTo>
                    <a:pt x="101778" y="234531"/>
                    <a:pt x="103596" y="232448"/>
                    <a:pt x="106003" y="232285"/>
                  </a:cubicBezTo>
                  <a:cubicBezTo>
                    <a:pt x="106228" y="232269"/>
                    <a:pt x="106455" y="232272"/>
                    <a:pt x="106680" y="232291"/>
                  </a:cubicBezTo>
                  <a:lnTo>
                    <a:pt x="130841" y="232291"/>
                  </a:lnTo>
                  <a:lnTo>
                    <a:pt x="130841" y="216680"/>
                  </a:lnTo>
                  <a:lnTo>
                    <a:pt x="106680" y="216680"/>
                  </a:lnTo>
                  <a:cubicBezTo>
                    <a:pt x="104150" y="216579"/>
                    <a:pt x="102167" y="214472"/>
                    <a:pt x="102220" y="211940"/>
                  </a:cubicBezTo>
                  <a:cubicBezTo>
                    <a:pt x="102005" y="209538"/>
                    <a:pt x="103778" y="207416"/>
                    <a:pt x="106181" y="207201"/>
                  </a:cubicBezTo>
                  <a:cubicBezTo>
                    <a:pt x="106440" y="207178"/>
                    <a:pt x="106700" y="207178"/>
                    <a:pt x="106959" y="207201"/>
                  </a:cubicBezTo>
                  <a:lnTo>
                    <a:pt x="131120" y="207201"/>
                  </a:lnTo>
                  <a:lnTo>
                    <a:pt x="131120" y="191311"/>
                  </a:lnTo>
                  <a:lnTo>
                    <a:pt x="106959" y="191311"/>
                  </a:lnTo>
                  <a:cubicBezTo>
                    <a:pt x="104393" y="191362"/>
                    <a:pt x="102272" y="189324"/>
                    <a:pt x="102220" y="186758"/>
                  </a:cubicBezTo>
                  <a:cubicBezTo>
                    <a:pt x="102220" y="186727"/>
                    <a:pt x="102220" y="186696"/>
                    <a:pt x="102220" y="186664"/>
                  </a:cubicBezTo>
                  <a:cubicBezTo>
                    <a:pt x="102005" y="184262"/>
                    <a:pt x="103778" y="182140"/>
                    <a:pt x="106181" y="181925"/>
                  </a:cubicBezTo>
                  <a:cubicBezTo>
                    <a:pt x="106440" y="181902"/>
                    <a:pt x="106700" y="181902"/>
                    <a:pt x="106959" y="181925"/>
                  </a:cubicBezTo>
                  <a:lnTo>
                    <a:pt x="131120" y="181925"/>
                  </a:lnTo>
                  <a:lnTo>
                    <a:pt x="131120" y="166035"/>
                  </a:lnTo>
                  <a:lnTo>
                    <a:pt x="106959" y="166035"/>
                  </a:lnTo>
                  <a:cubicBezTo>
                    <a:pt x="104393" y="166086"/>
                    <a:pt x="102271" y="164049"/>
                    <a:pt x="102220" y="161483"/>
                  </a:cubicBezTo>
                  <a:cubicBezTo>
                    <a:pt x="102218" y="161421"/>
                    <a:pt x="102218" y="161358"/>
                    <a:pt x="102220" y="161295"/>
                  </a:cubicBezTo>
                  <a:cubicBezTo>
                    <a:pt x="102005" y="158893"/>
                    <a:pt x="103778" y="156771"/>
                    <a:pt x="106181" y="156556"/>
                  </a:cubicBezTo>
                  <a:cubicBezTo>
                    <a:pt x="106440" y="156533"/>
                    <a:pt x="106700" y="156533"/>
                    <a:pt x="106959" y="156556"/>
                  </a:cubicBezTo>
                  <a:lnTo>
                    <a:pt x="131120" y="156556"/>
                  </a:lnTo>
                  <a:lnTo>
                    <a:pt x="131120" y="147728"/>
                  </a:lnTo>
                  <a:cubicBezTo>
                    <a:pt x="130907" y="144708"/>
                    <a:pt x="133183" y="142086"/>
                    <a:pt x="136204" y="141874"/>
                  </a:cubicBezTo>
                  <a:cubicBezTo>
                    <a:pt x="136460" y="141856"/>
                    <a:pt x="136718" y="141856"/>
                    <a:pt x="136974" y="141874"/>
                  </a:cubicBezTo>
                  <a:lnTo>
                    <a:pt x="146267" y="141874"/>
                  </a:lnTo>
                  <a:lnTo>
                    <a:pt x="146267" y="117713"/>
                  </a:lnTo>
                  <a:cubicBezTo>
                    <a:pt x="146266" y="115147"/>
                    <a:pt x="148346" y="113066"/>
                    <a:pt x="150912" y="113065"/>
                  </a:cubicBezTo>
                  <a:cubicBezTo>
                    <a:pt x="150944" y="113065"/>
                    <a:pt x="150975" y="113066"/>
                    <a:pt x="151006" y="113066"/>
                  </a:cubicBezTo>
                  <a:cubicBezTo>
                    <a:pt x="153357" y="112851"/>
                    <a:pt x="155437" y="114583"/>
                    <a:pt x="155652" y="116934"/>
                  </a:cubicBezTo>
                  <a:cubicBezTo>
                    <a:pt x="155676" y="117193"/>
                    <a:pt x="155676" y="117454"/>
                    <a:pt x="155652" y="117713"/>
                  </a:cubicBezTo>
                  <a:lnTo>
                    <a:pt x="155652" y="141874"/>
                  </a:lnTo>
                  <a:lnTo>
                    <a:pt x="171543" y="141874"/>
                  </a:lnTo>
                  <a:lnTo>
                    <a:pt x="171543" y="117713"/>
                  </a:lnTo>
                  <a:cubicBezTo>
                    <a:pt x="171542" y="115147"/>
                    <a:pt x="173622" y="113066"/>
                    <a:pt x="176188" y="113065"/>
                  </a:cubicBezTo>
                  <a:cubicBezTo>
                    <a:pt x="176220" y="113065"/>
                    <a:pt x="176251" y="113066"/>
                    <a:pt x="176282" y="113066"/>
                  </a:cubicBezTo>
                  <a:cubicBezTo>
                    <a:pt x="178685" y="112856"/>
                    <a:pt x="180804" y="114633"/>
                    <a:pt x="181015" y="117035"/>
                  </a:cubicBezTo>
                  <a:cubicBezTo>
                    <a:pt x="181035" y="117261"/>
                    <a:pt x="181037" y="117487"/>
                    <a:pt x="181021" y="117713"/>
                  </a:cubicBezTo>
                  <a:lnTo>
                    <a:pt x="181021" y="141874"/>
                  </a:lnTo>
                  <a:lnTo>
                    <a:pt x="196912" y="141874"/>
                  </a:lnTo>
                  <a:lnTo>
                    <a:pt x="196912" y="117713"/>
                  </a:lnTo>
                  <a:cubicBezTo>
                    <a:pt x="196860" y="115198"/>
                    <a:pt x="198856" y="113118"/>
                    <a:pt x="201371" y="113066"/>
                  </a:cubicBezTo>
                  <a:cubicBezTo>
                    <a:pt x="201433" y="113065"/>
                    <a:pt x="201496" y="113065"/>
                    <a:pt x="201558" y="113066"/>
                  </a:cubicBezTo>
                  <a:cubicBezTo>
                    <a:pt x="203961" y="112856"/>
                    <a:pt x="206080" y="114633"/>
                    <a:pt x="206291" y="117035"/>
                  </a:cubicBezTo>
                  <a:cubicBezTo>
                    <a:pt x="206311" y="117261"/>
                    <a:pt x="206313" y="117487"/>
                    <a:pt x="206298" y="117713"/>
                  </a:cubicBezTo>
                  <a:lnTo>
                    <a:pt x="206298" y="141874"/>
                  </a:lnTo>
                  <a:lnTo>
                    <a:pt x="222188" y="141874"/>
                  </a:lnTo>
                  <a:lnTo>
                    <a:pt x="222188" y="117713"/>
                  </a:lnTo>
                  <a:cubicBezTo>
                    <a:pt x="222188" y="115147"/>
                    <a:pt x="224267" y="113066"/>
                    <a:pt x="226833" y="113065"/>
                  </a:cubicBezTo>
                  <a:cubicBezTo>
                    <a:pt x="226865" y="113065"/>
                    <a:pt x="226896" y="113066"/>
                    <a:pt x="226927" y="113066"/>
                  </a:cubicBezTo>
                  <a:cubicBezTo>
                    <a:pt x="229330" y="112856"/>
                    <a:pt x="231449" y="114633"/>
                    <a:pt x="231660" y="117035"/>
                  </a:cubicBezTo>
                  <a:cubicBezTo>
                    <a:pt x="231680" y="117261"/>
                    <a:pt x="231682" y="117487"/>
                    <a:pt x="231667" y="117713"/>
                  </a:cubicBezTo>
                  <a:lnTo>
                    <a:pt x="231667" y="141874"/>
                  </a:lnTo>
                  <a:lnTo>
                    <a:pt x="240959" y="141874"/>
                  </a:lnTo>
                  <a:cubicBezTo>
                    <a:pt x="243980" y="141661"/>
                    <a:pt x="246601" y="143937"/>
                    <a:pt x="246814" y="146958"/>
                  </a:cubicBezTo>
                  <a:cubicBezTo>
                    <a:pt x="246832" y="147214"/>
                    <a:pt x="246832" y="147472"/>
                    <a:pt x="246814" y="147728"/>
                  </a:cubicBezTo>
                  <a:lnTo>
                    <a:pt x="246814" y="156556"/>
                  </a:lnTo>
                  <a:lnTo>
                    <a:pt x="270975" y="156556"/>
                  </a:lnTo>
                  <a:cubicBezTo>
                    <a:pt x="273541" y="156556"/>
                    <a:pt x="275621" y="158635"/>
                    <a:pt x="275622" y="161202"/>
                  </a:cubicBezTo>
                  <a:cubicBezTo>
                    <a:pt x="275622" y="161233"/>
                    <a:pt x="275622" y="161264"/>
                    <a:pt x="275621" y="161295"/>
                  </a:cubicBezTo>
                  <a:cubicBezTo>
                    <a:pt x="275832" y="163698"/>
                    <a:pt x="274055" y="165817"/>
                    <a:pt x="271652" y="166028"/>
                  </a:cubicBezTo>
                  <a:cubicBezTo>
                    <a:pt x="271427" y="166048"/>
                    <a:pt x="271200" y="166050"/>
                    <a:pt x="270975" y="166035"/>
                  </a:cubicBezTo>
                  <a:lnTo>
                    <a:pt x="246814" y="166035"/>
                  </a:lnTo>
                  <a:lnTo>
                    <a:pt x="246814" y="181925"/>
                  </a:lnTo>
                  <a:lnTo>
                    <a:pt x="270975" y="181925"/>
                  </a:lnTo>
                  <a:cubicBezTo>
                    <a:pt x="273541" y="181925"/>
                    <a:pt x="275621" y="184004"/>
                    <a:pt x="275622" y="186571"/>
                  </a:cubicBezTo>
                  <a:cubicBezTo>
                    <a:pt x="275622" y="186602"/>
                    <a:pt x="275622" y="186633"/>
                    <a:pt x="275621" y="186664"/>
                  </a:cubicBezTo>
                  <a:cubicBezTo>
                    <a:pt x="275836" y="189015"/>
                    <a:pt x="274105" y="191096"/>
                    <a:pt x="271754" y="191311"/>
                  </a:cubicBezTo>
                  <a:cubicBezTo>
                    <a:pt x="271495" y="191334"/>
                    <a:pt x="271234" y="191334"/>
                    <a:pt x="270975" y="191311"/>
                  </a:cubicBezTo>
                  <a:lnTo>
                    <a:pt x="246814" y="191311"/>
                  </a:lnTo>
                  <a:lnTo>
                    <a:pt x="246814" y="207201"/>
                  </a:lnTo>
                  <a:lnTo>
                    <a:pt x="270975" y="207201"/>
                  </a:lnTo>
                  <a:cubicBezTo>
                    <a:pt x="273541" y="207201"/>
                    <a:pt x="275621" y="209281"/>
                    <a:pt x="275622" y="211847"/>
                  </a:cubicBezTo>
                  <a:cubicBezTo>
                    <a:pt x="275622" y="211878"/>
                    <a:pt x="275622" y="211909"/>
                    <a:pt x="275621" y="211941"/>
                  </a:cubicBezTo>
                  <a:cubicBezTo>
                    <a:pt x="275832" y="214343"/>
                    <a:pt x="274055" y="216462"/>
                    <a:pt x="271652" y="216673"/>
                  </a:cubicBezTo>
                  <a:cubicBezTo>
                    <a:pt x="271427" y="216693"/>
                    <a:pt x="271200" y="216695"/>
                    <a:pt x="270975" y="216680"/>
                  </a:cubicBezTo>
                  <a:lnTo>
                    <a:pt x="246814" y="216680"/>
                  </a:lnTo>
                  <a:lnTo>
                    <a:pt x="246814" y="232384"/>
                  </a:lnTo>
                  <a:lnTo>
                    <a:pt x="270975" y="232384"/>
                  </a:lnTo>
                  <a:cubicBezTo>
                    <a:pt x="273489" y="232333"/>
                    <a:pt x="275569" y="234329"/>
                    <a:pt x="275621" y="236843"/>
                  </a:cubicBezTo>
                  <a:cubicBezTo>
                    <a:pt x="275622" y="236906"/>
                    <a:pt x="275622" y="236968"/>
                    <a:pt x="275621" y="237031"/>
                  </a:cubicBezTo>
                  <a:cubicBezTo>
                    <a:pt x="275832" y="239434"/>
                    <a:pt x="274055" y="241553"/>
                    <a:pt x="271652" y="241763"/>
                  </a:cubicBezTo>
                  <a:cubicBezTo>
                    <a:pt x="271427" y="241783"/>
                    <a:pt x="271200" y="241785"/>
                    <a:pt x="270975" y="241770"/>
                  </a:cubicBezTo>
                  <a:lnTo>
                    <a:pt x="246814" y="241770"/>
                  </a:lnTo>
                  <a:lnTo>
                    <a:pt x="246814" y="250970"/>
                  </a:lnTo>
                  <a:cubicBezTo>
                    <a:pt x="247026" y="253990"/>
                    <a:pt x="244750" y="256611"/>
                    <a:pt x="241730" y="256824"/>
                  </a:cubicBezTo>
                  <a:cubicBezTo>
                    <a:pt x="241473" y="256842"/>
                    <a:pt x="241216" y="256842"/>
                    <a:pt x="240959" y="256824"/>
                  </a:cubicBezTo>
                  <a:lnTo>
                    <a:pt x="231667" y="256824"/>
                  </a:lnTo>
                  <a:lnTo>
                    <a:pt x="231667" y="280985"/>
                  </a:lnTo>
                  <a:cubicBezTo>
                    <a:pt x="231718" y="283551"/>
                    <a:pt x="229681" y="285673"/>
                    <a:pt x="227115" y="285724"/>
                  </a:cubicBezTo>
                  <a:cubicBezTo>
                    <a:pt x="227052" y="285726"/>
                    <a:pt x="226990" y="285726"/>
                    <a:pt x="226927" y="285724"/>
                  </a:cubicBezTo>
                  <a:cubicBezTo>
                    <a:pt x="224525" y="285939"/>
                    <a:pt x="222403" y="284166"/>
                    <a:pt x="222188" y="281763"/>
                  </a:cubicBezTo>
                  <a:cubicBezTo>
                    <a:pt x="222165" y="281504"/>
                    <a:pt x="222165" y="281244"/>
                    <a:pt x="222188" y="280985"/>
                  </a:cubicBezTo>
                  <a:lnTo>
                    <a:pt x="222188" y="256824"/>
                  </a:lnTo>
                  <a:lnTo>
                    <a:pt x="206019" y="256824"/>
                  </a:lnTo>
                  <a:close/>
                  <a:moveTo>
                    <a:pt x="298946" y="316390"/>
                  </a:moveTo>
                  <a:cubicBezTo>
                    <a:pt x="300721" y="314630"/>
                    <a:pt x="303583" y="314630"/>
                    <a:pt x="305358" y="316390"/>
                  </a:cubicBezTo>
                  <a:cubicBezTo>
                    <a:pt x="307000" y="317864"/>
                    <a:pt x="307136" y="320391"/>
                    <a:pt x="305662" y="322033"/>
                  </a:cubicBezTo>
                  <a:cubicBezTo>
                    <a:pt x="305566" y="322140"/>
                    <a:pt x="305464" y="322242"/>
                    <a:pt x="305358" y="322338"/>
                  </a:cubicBezTo>
                  <a:cubicBezTo>
                    <a:pt x="293420" y="331989"/>
                    <a:pt x="278306" y="336828"/>
                    <a:pt x="262983" y="335905"/>
                  </a:cubicBezTo>
                  <a:cubicBezTo>
                    <a:pt x="253040" y="358858"/>
                    <a:pt x="237149" y="365920"/>
                    <a:pt x="221166" y="362389"/>
                  </a:cubicBezTo>
                  <a:cubicBezTo>
                    <a:pt x="218774" y="361834"/>
                    <a:pt x="217227" y="359514"/>
                    <a:pt x="217635" y="357092"/>
                  </a:cubicBezTo>
                  <a:cubicBezTo>
                    <a:pt x="218362" y="354825"/>
                    <a:pt x="220559" y="353361"/>
                    <a:pt x="222931" y="353561"/>
                  </a:cubicBezTo>
                  <a:cubicBezTo>
                    <a:pt x="236499" y="355884"/>
                    <a:pt x="246535" y="348822"/>
                    <a:pt x="253597" y="332931"/>
                  </a:cubicBezTo>
                  <a:cubicBezTo>
                    <a:pt x="237496" y="326626"/>
                    <a:pt x="224425" y="314387"/>
                    <a:pt x="217077" y="298734"/>
                  </a:cubicBezTo>
                  <a:cubicBezTo>
                    <a:pt x="216049" y="296609"/>
                    <a:pt x="216939" y="294053"/>
                    <a:pt x="219064" y="293025"/>
                  </a:cubicBezTo>
                  <a:cubicBezTo>
                    <a:pt x="219174" y="292972"/>
                    <a:pt x="219286" y="292923"/>
                    <a:pt x="219400" y="292880"/>
                  </a:cubicBezTo>
                  <a:cubicBezTo>
                    <a:pt x="221714" y="291873"/>
                    <a:pt x="224418" y="292606"/>
                    <a:pt x="225905" y="294645"/>
                  </a:cubicBezTo>
                  <a:cubicBezTo>
                    <a:pt x="235941" y="313231"/>
                    <a:pt x="247743" y="323546"/>
                    <a:pt x="261868" y="325869"/>
                  </a:cubicBezTo>
                  <a:lnTo>
                    <a:pt x="262425" y="325869"/>
                  </a:lnTo>
                  <a:cubicBezTo>
                    <a:pt x="275221" y="328613"/>
                    <a:pt x="288564" y="325209"/>
                    <a:pt x="298481" y="316669"/>
                  </a:cubicBezTo>
                  <a:close/>
                  <a:moveTo>
                    <a:pt x="312420" y="264630"/>
                  </a:moveTo>
                  <a:cubicBezTo>
                    <a:pt x="303127" y="271692"/>
                    <a:pt x="290118" y="269369"/>
                    <a:pt x="285378" y="276432"/>
                  </a:cubicBezTo>
                  <a:cubicBezTo>
                    <a:pt x="284174" y="277746"/>
                    <a:pt x="284174" y="279764"/>
                    <a:pt x="285378" y="281078"/>
                  </a:cubicBezTo>
                  <a:cubicBezTo>
                    <a:pt x="286884" y="282692"/>
                    <a:pt x="286796" y="285220"/>
                    <a:pt x="285182" y="286726"/>
                  </a:cubicBezTo>
                  <a:cubicBezTo>
                    <a:pt x="285068" y="286833"/>
                    <a:pt x="284947" y="286933"/>
                    <a:pt x="284821" y="287025"/>
                  </a:cubicBezTo>
                  <a:cubicBezTo>
                    <a:pt x="282761" y="288332"/>
                    <a:pt x="280076" y="288063"/>
                    <a:pt x="278316" y="286375"/>
                  </a:cubicBezTo>
                  <a:cubicBezTo>
                    <a:pt x="274351" y="282366"/>
                    <a:pt x="274109" y="275991"/>
                    <a:pt x="277758" y="271692"/>
                  </a:cubicBezTo>
                  <a:cubicBezTo>
                    <a:pt x="284821" y="261099"/>
                    <a:pt x="300061" y="263422"/>
                    <a:pt x="305636" y="258125"/>
                  </a:cubicBezTo>
                  <a:cubicBezTo>
                    <a:pt x="308426" y="255386"/>
                    <a:pt x="308857" y="251043"/>
                    <a:pt x="306659" y="247810"/>
                  </a:cubicBezTo>
                  <a:cubicBezTo>
                    <a:pt x="305271" y="246368"/>
                    <a:pt x="305315" y="244074"/>
                    <a:pt x="306757" y="242686"/>
                  </a:cubicBezTo>
                  <a:cubicBezTo>
                    <a:pt x="307079" y="242376"/>
                    <a:pt x="307455" y="242129"/>
                    <a:pt x="307867" y="241956"/>
                  </a:cubicBezTo>
                  <a:cubicBezTo>
                    <a:pt x="309899" y="240475"/>
                    <a:pt x="312747" y="240923"/>
                    <a:pt x="314228" y="242955"/>
                  </a:cubicBezTo>
                  <a:cubicBezTo>
                    <a:pt x="314278" y="243023"/>
                    <a:pt x="314326" y="243093"/>
                    <a:pt x="314371" y="243164"/>
                  </a:cubicBezTo>
                  <a:cubicBezTo>
                    <a:pt x="319578" y="249873"/>
                    <a:pt x="318508" y="259506"/>
                    <a:pt x="311955" y="264909"/>
                  </a:cubicBezTo>
                  <a:close/>
                  <a:moveTo>
                    <a:pt x="341878" y="271135"/>
                  </a:moveTo>
                  <a:cubicBezTo>
                    <a:pt x="339956" y="272757"/>
                    <a:pt x="337083" y="272514"/>
                    <a:pt x="335461" y="270592"/>
                  </a:cubicBezTo>
                  <a:cubicBezTo>
                    <a:pt x="335431" y="270557"/>
                    <a:pt x="335402" y="270521"/>
                    <a:pt x="335373" y="270484"/>
                  </a:cubicBezTo>
                  <a:cubicBezTo>
                    <a:pt x="333912" y="268899"/>
                    <a:pt x="334014" y="266430"/>
                    <a:pt x="335599" y="264969"/>
                  </a:cubicBezTo>
                  <a:cubicBezTo>
                    <a:pt x="335733" y="264847"/>
                    <a:pt x="335874" y="264733"/>
                    <a:pt x="336023" y="264630"/>
                  </a:cubicBezTo>
                  <a:cubicBezTo>
                    <a:pt x="348940" y="255802"/>
                    <a:pt x="353029" y="238146"/>
                    <a:pt x="340112" y="220490"/>
                  </a:cubicBezTo>
                  <a:cubicBezTo>
                    <a:pt x="334246" y="223633"/>
                    <a:pt x="328000" y="226007"/>
                    <a:pt x="321527" y="227552"/>
                  </a:cubicBezTo>
                  <a:cubicBezTo>
                    <a:pt x="319113" y="228111"/>
                    <a:pt x="316645" y="226858"/>
                    <a:pt x="315672" y="224579"/>
                  </a:cubicBezTo>
                  <a:cubicBezTo>
                    <a:pt x="315265" y="222157"/>
                    <a:pt x="316812" y="219837"/>
                    <a:pt x="319204" y="219282"/>
                  </a:cubicBezTo>
                  <a:cubicBezTo>
                    <a:pt x="330381" y="217526"/>
                    <a:pt x="340406" y="211411"/>
                    <a:pt x="347082" y="202276"/>
                  </a:cubicBezTo>
                  <a:cubicBezTo>
                    <a:pt x="352922" y="191667"/>
                    <a:pt x="354389" y="179197"/>
                    <a:pt x="351170" y="167521"/>
                  </a:cubicBezTo>
                  <a:cubicBezTo>
                    <a:pt x="350539" y="165300"/>
                    <a:pt x="351827" y="162987"/>
                    <a:pt x="354049" y="162355"/>
                  </a:cubicBezTo>
                  <a:cubicBezTo>
                    <a:pt x="354262" y="162294"/>
                    <a:pt x="354481" y="162251"/>
                    <a:pt x="354702" y="162225"/>
                  </a:cubicBezTo>
                  <a:cubicBezTo>
                    <a:pt x="357109" y="161475"/>
                    <a:pt x="359681" y="162741"/>
                    <a:pt x="360556" y="165105"/>
                  </a:cubicBezTo>
                  <a:cubicBezTo>
                    <a:pt x="366607" y="182781"/>
                    <a:pt x="361775" y="202361"/>
                    <a:pt x="348197" y="215193"/>
                  </a:cubicBezTo>
                  <a:cubicBezTo>
                    <a:pt x="363809" y="236101"/>
                    <a:pt x="359069" y="259612"/>
                    <a:pt x="341413" y="271414"/>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latin typeface="Noto Sans" panose="020B0502040504020204" pitchFamily="34" charset="0"/>
              </a:endParaRPr>
            </a:p>
          </p:txBody>
        </p:sp>
        <p:sp>
          <p:nvSpPr>
            <p:cNvPr id="32" name="Freeform 742">
              <a:extLst>
                <a:ext uri="{FF2B5EF4-FFF2-40B4-BE49-F238E27FC236}">
                  <a16:creationId xmlns:a16="http://schemas.microsoft.com/office/drawing/2014/main" id="{6C383934-D5D3-CCA7-D125-230255E578FE}"/>
                </a:ext>
              </a:extLst>
            </p:cNvPr>
            <p:cNvSpPr/>
            <p:nvPr/>
          </p:nvSpPr>
          <p:spPr>
            <a:xfrm>
              <a:off x="6048514" y="3392666"/>
              <a:ext cx="83634" cy="83634"/>
            </a:xfrm>
            <a:custGeom>
              <a:avLst/>
              <a:gdLst>
                <a:gd name="connsiteX0" fmla="*/ 92462 w 83634"/>
                <a:gd name="connsiteY0" fmla="*/ 85400 h 83634"/>
                <a:gd name="connsiteX1" fmla="*/ 92462 w 83634"/>
                <a:gd name="connsiteY1" fmla="*/ 6505 h 83634"/>
                <a:gd name="connsiteX2" fmla="*/ 85957 w 83634"/>
                <a:gd name="connsiteY2" fmla="*/ 0 h 83634"/>
                <a:gd name="connsiteX3" fmla="*/ 6505 w 83634"/>
                <a:gd name="connsiteY3" fmla="*/ 0 h 83634"/>
                <a:gd name="connsiteX4" fmla="*/ 0 w 83634"/>
                <a:gd name="connsiteY4" fmla="*/ 6505 h 83634"/>
                <a:gd name="connsiteX5" fmla="*/ 0 w 83634"/>
                <a:gd name="connsiteY5" fmla="*/ 85957 h 83634"/>
                <a:gd name="connsiteX6" fmla="*/ 6505 w 83634"/>
                <a:gd name="connsiteY6" fmla="*/ 92462 h 83634"/>
                <a:gd name="connsiteX7" fmla="*/ 85957 w 83634"/>
                <a:gd name="connsiteY7" fmla="*/ 92462 h 83634"/>
                <a:gd name="connsiteX8" fmla="*/ 92470 w 83634"/>
                <a:gd name="connsiteY8" fmla="*/ 85598 h 83634"/>
                <a:gd name="connsiteX9" fmla="*/ 92462 w 83634"/>
                <a:gd name="connsiteY9" fmla="*/ 85400 h 8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634" h="83634">
                  <a:moveTo>
                    <a:pt x="92462" y="85400"/>
                  </a:moveTo>
                  <a:lnTo>
                    <a:pt x="92462" y="6505"/>
                  </a:lnTo>
                  <a:cubicBezTo>
                    <a:pt x="92412" y="2933"/>
                    <a:pt x="89529" y="50"/>
                    <a:pt x="85957" y="0"/>
                  </a:cubicBezTo>
                  <a:lnTo>
                    <a:pt x="6505" y="0"/>
                  </a:lnTo>
                  <a:cubicBezTo>
                    <a:pt x="2933" y="50"/>
                    <a:pt x="50" y="2933"/>
                    <a:pt x="0" y="6505"/>
                  </a:cubicBezTo>
                  <a:lnTo>
                    <a:pt x="0" y="85957"/>
                  </a:lnTo>
                  <a:cubicBezTo>
                    <a:pt x="50" y="89529"/>
                    <a:pt x="2933" y="92412"/>
                    <a:pt x="6505" y="92462"/>
                  </a:cubicBezTo>
                  <a:lnTo>
                    <a:pt x="85957" y="92462"/>
                  </a:lnTo>
                  <a:cubicBezTo>
                    <a:pt x="89651" y="92365"/>
                    <a:pt x="92567" y="89292"/>
                    <a:pt x="92470" y="85598"/>
                  </a:cubicBezTo>
                  <a:cubicBezTo>
                    <a:pt x="92469" y="85532"/>
                    <a:pt x="92466" y="85466"/>
                    <a:pt x="92462" y="85400"/>
                  </a:cubicBezTo>
                  <a:close/>
                </a:path>
              </a:pathLst>
            </a:custGeom>
            <a:grpFill/>
            <a:ln w="9293"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351" dirty="0">
                <a:latin typeface="Noto Sans" panose="020B0502040504020204" pitchFamily="34" charset="0"/>
              </a:endParaRPr>
            </a:p>
          </p:txBody>
        </p:sp>
      </p:grpSp>
      <p:sp>
        <p:nvSpPr>
          <p:cNvPr id="7" name="Rectangle 6">
            <a:extLst>
              <a:ext uri="{FF2B5EF4-FFF2-40B4-BE49-F238E27FC236}">
                <a16:creationId xmlns:a16="http://schemas.microsoft.com/office/drawing/2014/main" id="{323EE123-7053-C5F3-465F-A5D37F9F8BCB}"/>
              </a:ext>
            </a:extLst>
          </p:cNvPr>
          <p:cNvSpPr/>
          <p:nvPr/>
        </p:nvSpPr>
        <p:spPr>
          <a:xfrm>
            <a:off x="2144707" y="5653043"/>
            <a:ext cx="9621141" cy="389197"/>
          </a:xfrm>
          <a:prstGeom prst="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1400" b="1" dirty="0">
                <a:solidFill>
                  <a:schemeClr val="bg1"/>
                </a:solidFill>
                <a:latin typeface="Noto Sans" panose="020B0502040504020204" pitchFamily="34" charset="0"/>
              </a:rPr>
              <a:t>Data structure and integrity is essential across all IA.</a:t>
            </a:r>
          </a:p>
        </p:txBody>
      </p:sp>
      <p:grpSp>
        <p:nvGrpSpPr>
          <p:cNvPr id="5" name="Graphic 4">
            <a:extLst>
              <a:ext uri="{FF2B5EF4-FFF2-40B4-BE49-F238E27FC236}">
                <a16:creationId xmlns:a16="http://schemas.microsoft.com/office/drawing/2014/main" id="{CA5673CE-6B61-9660-AA46-B278C921F0B0}"/>
              </a:ext>
            </a:extLst>
          </p:cNvPr>
          <p:cNvGrpSpPr>
            <a:grpSpLocks noChangeAspect="1"/>
          </p:cNvGrpSpPr>
          <p:nvPr/>
        </p:nvGrpSpPr>
        <p:grpSpPr>
          <a:xfrm>
            <a:off x="7217673" y="1307458"/>
            <a:ext cx="573637" cy="667508"/>
            <a:chOff x="528977" y="3736474"/>
            <a:chExt cx="243602" cy="283464"/>
          </a:xfrm>
          <a:solidFill>
            <a:schemeClr val="bg1"/>
          </a:solidFill>
        </p:grpSpPr>
        <p:sp>
          <p:nvSpPr>
            <p:cNvPr id="11" name="Freeform 10">
              <a:extLst>
                <a:ext uri="{FF2B5EF4-FFF2-40B4-BE49-F238E27FC236}">
                  <a16:creationId xmlns:a16="http://schemas.microsoft.com/office/drawing/2014/main" id="{0EDFA487-8018-B1B0-7C33-14F8FFC5D2B5}"/>
                </a:ext>
              </a:extLst>
            </p:cNvPr>
            <p:cNvSpPr/>
            <p:nvPr/>
          </p:nvSpPr>
          <p:spPr>
            <a:xfrm>
              <a:off x="603530" y="3937913"/>
              <a:ext cx="8858" cy="8858"/>
            </a:xfrm>
            <a:custGeom>
              <a:avLst/>
              <a:gdLst>
                <a:gd name="connsiteX0" fmla="*/ 9744 w 8858"/>
                <a:gd name="connsiteY0" fmla="*/ 4872 h 8858"/>
                <a:gd name="connsiteX1" fmla="*/ 4872 w 8858"/>
                <a:gd name="connsiteY1" fmla="*/ 9744 h 8858"/>
                <a:gd name="connsiteX2" fmla="*/ 0 w 8858"/>
                <a:gd name="connsiteY2" fmla="*/ 4872 h 8858"/>
                <a:gd name="connsiteX3" fmla="*/ 4872 w 8858"/>
                <a:gd name="connsiteY3" fmla="*/ 0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7563"/>
                    <a:pt x="7563" y="9744"/>
                    <a:pt x="4872" y="9744"/>
                  </a:cubicBezTo>
                  <a:cubicBezTo>
                    <a:pt x="2181" y="9744"/>
                    <a:pt x="0" y="7563"/>
                    <a:pt x="0" y="4872"/>
                  </a:cubicBezTo>
                  <a:cubicBezTo>
                    <a:pt x="0" y="2181"/>
                    <a:pt x="2181" y="0"/>
                    <a:pt x="4872" y="0"/>
                  </a:cubicBezTo>
                  <a:cubicBezTo>
                    <a:pt x="7563" y="0"/>
                    <a:pt x="9744" y="2181"/>
                    <a:pt x="9744" y="4872"/>
                  </a:cubicBezTo>
                  <a:close/>
                </a:path>
              </a:pathLst>
            </a:custGeom>
            <a:grpFill/>
            <a:ln w="4422" cap="flat">
              <a:noFill/>
              <a:prstDash val="solid"/>
              <a:miter/>
            </a:ln>
          </p:spPr>
          <p:txBody>
            <a:bodyPr rtlCol="0" anchor="ctr"/>
            <a:lstStyle/>
            <a:p>
              <a:endParaRPr lang="en-US" dirty="0">
                <a:latin typeface="Noto Sans" panose="020B0502040504020204" pitchFamily="34" charset="0"/>
              </a:endParaRPr>
            </a:p>
          </p:txBody>
        </p:sp>
        <p:sp>
          <p:nvSpPr>
            <p:cNvPr id="12" name="Freeform 11">
              <a:extLst>
                <a:ext uri="{FF2B5EF4-FFF2-40B4-BE49-F238E27FC236}">
                  <a16:creationId xmlns:a16="http://schemas.microsoft.com/office/drawing/2014/main" id="{ED6FF7BA-40BA-8653-A5BD-78620365F545}"/>
                </a:ext>
              </a:extLst>
            </p:cNvPr>
            <p:cNvSpPr/>
            <p:nvPr/>
          </p:nvSpPr>
          <p:spPr>
            <a:xfrm>
              <a:off x="661552" y="3860404"/>
              <a:ext cx="8858" cy="8858"/>
            </a:xfrm>
            <a:custGeom>
              <a:avLst/>
              <a:gdLst>
                <a:gd name="connsiteX0" fmla="*/ 9744 w 8858"/>
                <a:gd name="connsiteY0" fmla="*/ 4872 h 8858"/>
                <a:gd name="connsiteX1" fmla="*/ 4872 w 8858"/>
                <a:gd name="connsiteY1" fmla="*/ 9744 h 8858"/>
                <a:gd name="connsiteX2" fmla="*/ 0 w 8858"/>
                <a:gd name="connsiteY2" fmla="*/ 4872 h 8858"/>
                <a:gd name="connsiteX3" fmla="*/ 4872 w 8858"/>
                <a:gd name="connsiteY3" fmla="*/ 0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7563"/>
                    <a:pt x="7563" y="9744"/>
                    <a:pt x="4872" y="9744"/>
                  </a:cubicBezTo>
                  <a:cubicBezTo>
                    <a:pt x="2181" y="9744"/>
                    <a:pt x="0" y="7563"/>
                    <a:pt x="0" y="4872"/>
                  </a:cubicBezTo>
                  <a:cubicBezTo>
                    <a:pt x="0" y="2181"/>
                    <a:pt x="2181" y="0"/>
                    <a:pt x="4872" y="0"/>
                  </a:cubicBezTo>
                  <a:cubicBezTo>
                    <a:pt x="7563" y="0"/>
                    <a:pt x="9744" y="2181"/>
                    <a:pt x="9744" y="4872"/>
                  </a:cubicBezTo>
                  <a:close/>
                </a:path>
              </a:pathLst>
            </a:custGeom>
            <a:grpFill/>
            <a:ln w="4422" cap="flat">
              <a:noFill/>
              <a:prstDash val="solid"/>
              <a:miter/>
            </a:ln>
          </p:spPr>
          <p:txBody>
            <a:bodyPr rtlCol="0" anchor="ctr"/>
            <a:lstStyle/>
            <a:p>
              <a:endParaRPr lang="en-US" dirty="0">
                <a:latin typeface="Noto Sans" panose="020B0502040504020204" pitchFamily="34" charset="0"/>
              </a:endParaRPr>
            </a:p>
          </p:txBody>
        </p:sp>
        <p:sp>
          <p:nvSpPr>
            <p:cNvPr id="13" name="Freeform 12">
              <a:extLst>
                <a:ext uri="{FF2B5EF4-FFF2-40B4-BE49-F238E27FC236}">
                  <a16:creationId xmlns:a16="http://schemas.microsoft.com/office/drawing/2014/main" id="{E94BF3E8-095C-BE5D-D06D-6BBD5C010C7D}"/>
                </a:ext>
              </a:extLst>
            </p:cNvPr>
            <p:cNvSpPr/>
            <p:nvPr/>
          </p:nvSpPr>
          <p:spPr>
            <a:xfrm>
              <a:off x="688570" y="3891850"/>
              <a:ext cx="8858" cy="8858"/>
            </a:xfrm>
            <a:custGeom>
              <a:avLst/>
              <a:gdLst>
                <a:gd name="connsiteX0" fmla="*/ 9744 w 8858"/>
                <a:gd name="connsiteY0" fmla="*/ 4872 h 8858"/>
                <a:gd name="connsiteX1" fmla="*/ 4872 w 8858"/>
                <a:gd name="connsiteY1" fmla="*/ 9744 h 8858"/>
                <a:gd name="connsiteX2" fmla="*/ 0 w 8858"/>
                <a:gd name="connsiteY2" fmla="*/ 4872 h 8858"/>
                <a:gd name="connsiteX3" fmla="*/ 4872 w 8858"/>
                <a:gd name="connsiteY3" fmla="*/ 0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7563"/>
                    <a:pt x="7563" y="9744"/>
                    <a:pt x="4872" y="9744"/>
                  </a:cubicBezTo>
                  <a:cubicBezTo>
                    <a:pt x="2181" y="9744"/>
                    <a:pt x="0" y="7563"/>
                    <a:pt x="0" y="4872"/>
                  </a:cubicBezTo>
                  <a:cubicBezTo>
                    <a:pt x="0" y="2181"/>
                    <a:pt x="2181" y="0"/>
                    <a:pt x="4872" y="0"/>
                  </a:cubicBezTo>
                  <a:cubicBezTo>
                    <a:pt x="7563" y="0"/>
                    <a:pt x="9744" y="2181"/>
                    <a:pt x="9744" y="4872"/>
                  </a:cubicBezTo>
                  <a:close/>
                </a:path>
              </a:pathLst>
            </a:custGeom>
            <a:grpFill/>
            <a:ln w="4422" cap="flat">
              <a:noFill/>
              <a:prstDash val="solid"/>
              <a:miter/>
            </a:ln>
          </p:spPr>
          <p:txBody>
            <a:bodyPr rtlCol="0" anchor="ctr"/>
            <a:lstStyle/>
            <a:p>
              <a:endParaRPr lang="en-US" dirty="0">
                <a:latin typeface="Noto Sans" panose="020B0502040504020204" pitchFamily="34" charset="0"/>
              </a:endParaRPr>
            </a:p>
          </p:txBody>
        </p:sp>
        <p:sp>
          <p:nvSpPr>
            <p:cNvPr id="14" name="Freeform 13">
              <a:extLst>
                <a:ext uri="{FF2B5EF4-FFF2-40B4-BE49-F238E27FC236}">
                  <a16:creationId xmlns:a16="http://schemas.microsoft.com/office/drawing/2014/main" id="{0FBC928E-2B78-C4A1-B155-97AE694F3817}"/>
                </a:ext>
              </a:extLst>
            </p:cNvPr>
            <p:cNvSpPr/>
            <p:nvPr/>
          </p:nvSpPr>
          <p:spPr>
            <a:xfrm>
              <a:off x="528977" y="3736474"/>
              <a:ext cx="243602" cy="283464"/>
            </a:xfrm>
            <a:custGeom>
              <a:avLst/>
              <a:gdLst>
                <a:gd name="connsiteX0" fmla="*/ 231787 w 243601"/>
                <a:gd name="connsiteY0" fmla="*/ 170436 h 283464"/>
                <a:gd name="connsiteX1" fmla="*/ 214514 w 243601"/>
                <a:gd name="connsiteY1" fmla="*/ 33133 h 283464"/>
                <a:gd name="connsiteX2" fmla="*/ 196354 w 243601"/>
                <a:gd name="connsiteY2" fmla="*/ 54393 h 283464"/>
                <a:gd name="connsiteX3" fmla="*/ 192811 w 243601"/>
                <a:gd name="connsiteY3" fmla="*/ 56164 h 283464"/>
                <a:gd name="connsiteX4" fmla="*/ 171994 w 243601"/>
                <a:gd name="connsiteY4" fmla="*/ 56164 h 283464"/>
                <a:gd name="connsiteX5" fmla="*/ 154569 w 243601"/>
                <a:gd name="connsiteY5" fmla="*/ 64732 h 283464"/>
                <a:gd name="connsiteX6" fmla="*/ 146001 w 243601"/>
                <a:gd name="connsiteY6" fmla="*/ 47306 h 283464"/>
                <a:gd name="connsiteX7" fmla="*/ 163427 w 243601"/>
                <a:gd name="connsiteY7" fmla="*/ 38739 h 283464"/>
                <a:gd name="connsiteX8" fmla="*/ 171994 w 243601"/>
                <a:gd name="connsiteY8" fmla="*/ 47306 h 283464"/>
                <a:gd name="connsiteX9" fmla="*/ 190419 w 243601"/>
                <a:gd name="connsiteY9" fmla="*/ 47306 h 283464"/>
                <a:gd name="connsiteX10" fmla="*/ 207250 w 243601"/>
                <a:gd name="connsiteY10" fmla="*/ 27375 h 283464"/>
                <a:gd name="connsiteX11" fmla="*/ 114238 w 243601"/>
                <a:gd name="connsiteY11" fmla="*/ 1686 h 283464"/>
                <a:gd name="connsiteX12" fmla="*/ 41601 w 243601"/>
                <a:gd name="connsiteY12" fmla="*/ 48192 h 283464"/>
                <a:gd name="connsiteX13" fmla="*/ 73933 w 243601"/>
                <a:gd name="connsiteY13" fmla="*/ 48192 h 283464"/>
                <a:gd name="connsiteX14" fmla="*/ 76148 w 243601"/>
                <a:gd name="connsiteY14" fmla="*/ 49078 h 283464"/>
                <a:gd name="connsiteX15" fmla="*/ 120882 w 243601"/>
                <a:gd name="connsiteY15" fmla="*/ 77424 h 283464"/>
                <a:gd name="connsiteX16" fmla="*/ 129740 w 243601"/>
                <a:gd name="connsiteY16" fmla="*/ 73881 h 283464"/>
                <a:gd name="connsiteX17" fmla="*/ 143470 w 243601"/>
                <a:gd name="connsiteY17" fmla="*/ 87611 h 283464"/>
                <a:gd name="connsiteX18" fmla="*/ 129740 w 243601"/>
                <a:gd name="connsiteY18" fmla="*/ 101341 h 283464"/>
                <a:gd name="connsiteX19" fmla="*/ 116010 w 243601"/>
                <a:gd name="connsiteY19" fmla="*/ 87611 h 283464"/>
                <a:gd name="connsiteX20" fmla="*/ 116453 w 243601"/>
                <a:gd name="connsiteY20" fmla="*/ 85397 h 283464"/>
                <a:gd name="connsiteX21" fmla="*/ 72782 w 243601"/>
                <a:gd name="connsiteY21" fmla="*/ 57626 h 283464"/>
                <a:gd name="connsiteX22" fmla="*/ 36020 w 243601"/>
                <a:gd name="connsiteY22" fmla="*/ 57626 h 283464"/>
                <a:gd name="connsiteX23" fmla="*/ 25833 w 243601"/>
                <a:gd name="connsiteY23" fmla="*/ 80657 h 283464"/>
                <a:gd name="connsiteX24" fmla="*/ 67024 w 243601"/>
                <a:gd name="connsiteY24" fmla="*/ 80657 h 283464"/>
                <a:gd name="connsiteX25" fmla="*/ 71010 w 243601"/>
                <a:gd name="connsiteY25" fmla="*/ 82872 h 283464"/>
                <a:gd name="connsiteX26" fmla="*/ 87841 w 243601"/>
                <a:gd name="connsiteY26" fmla="*/ 113433 h 283464"/>
                <a:gd name="connsiteX27" fmla="*/ 90055 w 243601"/>
                <a:gd name="connsiteY27" fmla="*/ 112990 h 283464"/>
                <a:gd name="connsiteX28" fmla="*/ 103785 w 243601"/>
                <a:gd name="connsiteY28" fmla="*/ 126720 h 283464"/>
                <a:gd name="connsiteX29" fmla="*/ 90055 w 243601"/>
                <a:gd name="connsiteY29" fmla="*/ 140451 h 283464"/>
                <a:gd name="connsiteX30" fmla="*/ 76325 w 243601"/>
                <a:gd name="connsiteY30" fmla="*/ 126720 h 283464"/>
                <a:gd name="connsiteX31" fmla="*/ 79868 w 243601"/>
                <a:gd name="connsiteY31" fmla="*/ 117862 h 283464"/>
                <a:gd name="connsiteX32" fmla="*/ 64366 w 243601"/>
                <a:gd name="connsiteY32" fmla="*/ 89516 h 283464"/>
                <a:gd name="connsiteX33" fmla="*/ 23618 w 243601"/>
                <a:gd name="connsiteY33" fmla="*/ 89516 h 283464"/>
                <a:gd name="connsiteX34" fmla="*/ 22732 w 243601"/>
                <a:gd name="connsiteY34" fmla="*/ 133364 h 283464"/>
                <a:gd name="connsiteX35" fmla="*/ 587 w 243601"/>
                <a:gd name="connsiteY35" fmla="*/ 174112 h 283464"/>
                <a:gd name="connsiteX36" fmla="*/ 144 w 243601"/>
                <a:gd name="connsiteY36" fmla="*/ 177655 h 283464"/>
                <a:gd name="connsiteX37" fmla="*/ 2801 w 243601"/>
                <a:gd name="connsiteY37" fmla="*/ 180313 h 283464"/>
                <a:gd name="connsiteX38" fmla="*/ 32034 w 243601"/>
                <a:gd name="connsiteY38" fmla="*/ 191829 h 283464"/>
                <a:gd name="connsiteX39" fmla="*/ 32034 w 243601"/>
                <a:gd name="connsiteY39" fmla="*/ 202458 h 283464"/>
                <a:gd name="connsiteX40" fmla="*/ 66404 w 243601"/>
                <a:gd name="connsiteY40" fmla="*/ 202458 h 283464"/>
                <a:gd name="connsiteX41" fmla="*/ 79248 w 243601"/>
                <a:gd name="connsiteY41" fmla="*/ 193157 h 283464"/>
                <a:gd name="connsiteX42" fmla="*/ 93129 w 243601"/>
                <a:gd name="connsiteY42" fmla="*/ 206735 h 283464"/>
                <a:gd name="connsiteX43" fmla="*/ 79551 w 243601"/>
                <a:gd name="connsiteY43" fmla="*/ 220616 h 283464"/>
                <a:gd name="connsiteX44" fmla="*/ 66404 w 243601"/>
                <a:gd name="connsiteY44" fmla="*/ 211317 h 283464"/>
                <a:gd name="connsiteX45" fmla="*/ 32919 w 243601"/>
                <a:gd name="connsiteY45" fmla="*/ 211317 h 283464"/>
                <a:gd name="connsiteX46" fmla="*/ 32919 w 243601"/>
                <a:gd name="connsiteY46" fmla="*/ 224604 h 283464"/>
                <a:gd name="connsiteX47" fmla="*/ 55065 w 243601"/>
                <a:gd name="connsiteY47" fmla="*/ 246750 h 283464"/>
                <a:gd name="connsiteX48" fmla="*/ 79691 w 243601"/>
                <a:gd name="connsiteY48" fmla="*/ 246750 h 283464"/>
                <a:gd name="connsiteX49" fmla="*/ 79691 w 243601"/>
                <a:gd name="connsiteY49" fmla="*/ 279082 h 283464"/>
                <a:gd name="connsiteX50" fmla="*/ 84120 w 243601"/>
                <a:gd name="connsiteY50" fmla="*/ 283511 h 283464"/>
                <a:gd name="connsiteX51" fmla="*/ 105823 w 243601"/>
                <a:gd name="connsiteY51" fmla="*/ 283511 h 283464"/>
                <a:gd name="connsiteX52" fmla="*/ 105823 w 243601"/>
                <a:gd name="connsiteY52" fmla="*/ 205426 h 283464"/>
                <a:gd name="connsiteX53" fmla="*/ 106709 w 243601"/>
                <a:gd name="connsiteY53" fmla="*/ 202768 h 283464"/>
                <a:gd name="connsiteX54" fmla="*/ 132841 w 243601"/>
                <a:gd name="connsiteY54" fmla="*/ 167778 h 283464"/>
                <a:gd name="connsiteX55" fmla="*/ 132841 w 243601"/>
                <a:gd name="connsiteY55" fmla="*/ 141204 h 283464"/>
                <a:gd name="connsiteX56" fmla="*/ 124273 w 243601"/>
                <a:gd name="connsiteY56" fmla="*/ 123778 h 283464"/>
                <a:gd name="connsiteX57" fmla="*/ 141699 w 243601"/>
                <a:gd name="connsiteY57" fmla="*/ 115211 h 283464"/>
                <a:gd name="connsiteX58" fmla="*/ 150266 w 243601"/>
                <a:gd name="connsiteY58" fmla="*/ 132636 h 283464"/>
                <a:gd name="connsiteX59" fmla="*/ 141699 w 243601"/>
                <a:gd name="connsiteY59" fmla="*/ 141204 h 283464"/>
                <a:gd name="connsiteX60" fmla="*/ 141699 w 243601"/>
                <a:gd name="connsiteY60" fmla="*/ 169107 h 283464"/>
                <a:gd name="connsiteX61" fmla="*/ 140813 w 243601"/>
                <a:gd name="connsiteY61" fmla="*/ 171765 h 283464"/>
                <a:gd name="connsiteX62" fmla="*/ 114681 w 243601"/>
                <a:gd name="connsiteY62" fmla="*/ 206755 h 283464"/>
                <a:gd name="connsiteX63" fmla="*/ 114681 w 243601"/>
                <a:gd name="connsiteY63" fmla="*/ 283511 h 283464"/>
                <a:gd name="connsiteX64" fmla="*/ 140813 w 243601"/>
                <a:gd name="connsiteY64" fmla="*/ 283511 h 283464"/>
                <a:gd name="connsiteX65" fmla="*/ 140813 w 243601"/>
                <a:gd name="connsiteY65" fmla="*/ 228900 h 283464"/>
                <a:gd name="connsiteX66" fmla="*/ 142142 w 243601"/>
                <a:gd name="connsiteY66" fmla="*/ 225800 h 283464"/>
                <a:gd name="connsiteX67" fmla="*/ 159858 w 243601"/>
                <a:gd name="connsiteY67" fmla="*/ 208526 h 283464"/>
                <a:gd name="connsiteX68" fmla="*/ 159858 w 243601"/>
                <a:gd name="connsiteY68" fmla="*/ 173536 h 283464"/>
                <a:gd name="connsiteX69" fmla="*/ 151291 w 243601"/>
                <a:gd name="connsiteY69" fmla="*/ 156111 h 283464"/>
                <a:gd name="connsiteX70" fmla="*/ 168716 w 243601"/>
                <a:gd name="connsiteY70" fmla="*/ 147544 h 283464"/>
                <a:gd name="connsiteX71" fmla="*/ 177284 w 243601"/>
                <a:gd name="connsiteY71" fmla="*/ 164969 h 283464"/>
                <a:gd name="connsiteX72" fmla="*/ 168716 w 243601"/>
                <a:gd name="connsiteY72" fmla="*/ 173536 h 283464"/>
                <a:gd name="connsiteX73" fmla="*/ 168716 w 243601"/>
                <a:gd name="connsiteY73" fmla="*/ 210298 h 283464"/>
                <a:gd name="connsiteX74" fmla="*/ 167388 w 243601"/>
                <a:gd name="connsiteY74" fmla="*/ 213398 h 283464"/>
                <a:gd name="connsiteX75" fmla="*/ 149671 w 243601"/>
                <a:gd name="connsiteY75" fmla="*/ 230672 h 283464"/>
                <a:gd name="connsiteX76" fmla="*/ 149671 w 243601"/>
                <a:gd name="connsiteY76" fmla="*/ 283511 h 283464"/>
                <a:gd name="connsiteX77" fmla="*/ 188648 w 243601"/>
                <a:gd name="connsiteY77" fmla="*/ 283511 h 283464"/>
                <a:gd name="connsiteX78" fmla="*/ 193077 w 243601"/>
                <a:gd name="connsiteY78" fmla="*/ 279082 h 283464"/>
                <a:gd name="connsiteX79" fmla="*/ 193077 w 243601"/>
                <a:gd name="connsiteY79" fmla="*/ 208969 h 283464"/>
                <a:gd name="connsiteX80" fmla="*/ 226295 w 243601"/>
                <a:gd name="connsiteY80" fmla="*/ 177522 h 283464"/>
                <a:gd name="connsiteX81" fmla="*/ 182004 w 243601"/>
                <a:gd name="connsiteY81" fmla="*/ 141204 h 283464"/>
                <a:gd name="connsiteX82" fmla="*/ 180232 w 243601"/>
                <a:gd name="connsiteY82" fmla="*/ 137660 h 283464"/>
                <a:gd name="connsiteX83" fmla="*/ 180232 w 243601"/>
                <a:gd name="connsiteY83" fmla="*/ 93059 h 283464"/>
                <a:gd name="connsiteX84" fmla="*/ 171665 w 243601"/>
                <a:gd name="connsiteY84" fmla="*/ 75634 h 283464"/>
                <a:gd name="connsiteX85" fmla="*/ 189090 w 243601"/>
                <a:gd name="connsiteY85" fmla="*/ 67066 h 283464"/>
                <a:gd name="connsiteX86" fmla="*/ 197658 w 243601"/>
                <a:gd name="connsiteY86" fmla="*/ 84492 h 283464"/>
                <a:gd name="connsiteX87" fmla="*/ 189090 w 243601"/>
                <a:gd name="connsiteY87" fmla="*/ 93059 h 283464"/>
                <a:gd name="connsiteX88" fmla="*/ 189090 w 243601"/>
                <a:gd name="connsiteY88" fmla="*/ 135579 h 283464"/>
                <a:gd name="connsiteX89" fmla="*/ 200606 w 243601"/>
                <a:gd name="connsiteY89" fmla="*/ 144880 h 283464"/>
                <a:gd name="connsiteX90" fmla="*/ 213894 w 243601"/>
                <a:gd name="connsiteY90" fmla="*/ 135136 h 283464"/>
                <a:gd name="connsiteX91" fmla="*/ 213894 w 243601"/>
                <a:gd name="connsiteY91" fmla="*/ 117419 h 283464"/>
                <a:gd name="connsiteX92" fmla="*/ 205326 w 243601"/>
                <a:gd name="connsiteY92" fmla="*/ 99994 h 283464"/>
                <a:gd name="connsiteX93" fmla="*/ 222752 w 243601"/>
                <a:gd name="connsiteY93" fmla="*/ 91427 h 283464"/>
                <a:gd name="connsiteX94" fmla="*/ 231319 w 243601"/>
                <a:gd name="connsiteY94" fmla="*/ 108852 h 283464"/>
                <a:gd name="connsiteX95" fmla="*/ 222752 w 243601"/>
                <a:gd name="connsiteY95" fmla="*/ 117419 h 283464"/>
                <a:gd name="connsiteX96" fmla="*/ 222752 w 243601"/>
                <a:gd name="connsiteY96" fmla="*/ 137350 h 283464"/>
                <a:gd name="connsiteX97" fmla="*/ 220980 w 243601"/>
                <a:gd name="connsiteY97" fmla="*/ 140894 h 283464"/>
                <a:gd name="connsiteX98" fmla="*/ 207693 w 243601"/>
                <a:gd name="connsiteY98" fmla="*/ 150638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43601" h="283464">
                  <a:moveTo>
                    <a:pt x="231787" y="170436"/>
                  </a:moveTo>
                  <a:cubicBezTo>
                    <a:pt x="258420" y="126169"/>
                    <a:pt x="251281" y="69423"/>
                    <a:pt x="214514" y="33133"/>
                  </a:cubicBezTo>
                  <a:lnTo>
                    <a:pt x="196354" y="54393"/>
                  </a:lnTo>
                  <a:cubicBezTo>
                    <a:pt x="195437" y="55407"/>
                    <a:pt x="194172" y="56039"/>
                    <a:pt x="192811" y="56164"/>
                  </a:cubicBezTo>
                  <a:lnTo>
                    <a:pt x="171994" y="56164"/>
                  </a:lnTo>
                  <a:cubicBezTo>
                    <a:pt x="169548" y="63342"/>
                    <a:pt x="161746" y="67178"/>
                    <a:pt x="154569" y="64732"/>
                  </a:cubicBezTo>
                  <a:cubicBezTo>
                    <a:pt x="147391" y="62285"/>
                    <a:pt x="143555" y="54484"/>
                    <a:pt x="146001" y="47306"/>
                  </a:cubicBezTo>
                  <a:cubicBezTo>
                    <a:pt x="148448" y="40128"/>
                    <a:pt x="156249" y="36293"/>
                    <a:pt x="163427" y="38739"/>
                  </a:cubicBezTo>
                  <a:cubicBezTo>
                    <a:pt x="167456" y="40112"/>
                    <a:pt x="170621" y="43277"/>
                    <a:pt x="171994" y="47306"/>
                  </a:cubicBezTo>
                  <a:lnTo>
                    <a:pt x="190419" y="47306"/>
                  </a:lnTo>
                  <a:lnTo>
                    <a:pt x="207250" y="27375"/>
                  </a:lnTo>
                  <a:cubicBezTo>
                    <a:pt x="181670" y="5293"/>
                    <a:pt x="147526" y="-4138"/>
                    <a:pt x="114238" y="1686"/>
                  </a:cubicBezTo>
                  <a:cubicBezTo>
                    <a:pt x="84889" y="7127"/>
                    <a:pt x="58825" y="23814"/>
                    <a:pt x="41601" y="48192"/>
                  </a:cubicBezTo>
                  <a:lnTo>
                    <a:pt x="73933" y="48192"/>
                  </a:lnTo>
                  <a:cubicBezTo>
                    <a:pt x="74755" y="48207"/>
                    <a:pt x="75542" y="48522"/>
                    <a:pt x="76148" y="49078"/>
                  </a:cubicBezTo>
                  <a:lnTo>
                    <a:pt x="120882" y="77424"/>
                  </a:lnTo>
                  <a:cubicBezTo>
                    <a:pt x="123294" y="75187"/>
                    <a:pt x="126451" y="73925"/>
                    <a:pt x="129740" y="73881"/>
                  </a:cubicBezTo>
                  <a:cubicBezTo>
                    <a:pt x="137323" y="73881"/>
                    <a:pt x="143470" y="80028"/>
                    <a:pt x="143470" y="87611"/>
                  </a:cubicBezTo>
                  <a:cubicBezTo>
                    <a:pt x="143470" y="95194"/>
                    <a:pt x="137323" y="101341"/>
                    <a:pt x="129740" y="101341"/>
                  </a:cubicBezTo>
                  <a:cubicBezTo>
                    <a:pt x="122157" y="101341"/>
                    <a:pt x="116010" y="95194"/>
                    <a:pt x="116010" y="87611"/>
                  </a:cubicBezTo>
                  <a:cubicBezTo>
                    <a:pt x="115894" y="86844"/>
                    <a:pt x="116051" y="86060"/>
                    <a:pt x="116453" y="85397"/>
                  </a:cubicBezTo>
                  <a:lnTo>
                    <a:pt x="72782" y="57626"/>
                  </a:lnTo>
                  <a:lnTo>
                    <a:pt x="36020" y="57626"/>
                  </a:lnTo>
                  <a:cubicBezTo>
                    <a:pt x="31811" y="64917"/>
                    <a:pt x="28396" y="72638"/>
                    <a:pt x="25833" y="80657"/>
                  </a:cubicBezTo>
                  <a:lnTo>
                    <a:pt x="67024" y="80657"/>
                  </a:lnTo>
                  <a:cubicBezTo>
                    <a:pt x="68648" y="80649"/>
                    <a:pt x="70159" y="81488"/>
                    <a:pt x="71010" y="82872"/>
                  </a:cubicBezTo>
                  <a:lnTo>
                    <a:pt x="87841" y="113433"/>
                  </a:lnTo>
                  <a:cubicBezTo>
                    <a:pt x="88587" y="113329"/>
                    <a:pt x="89326" y="113181"/>
                    <a:pt x="90055" y="112990"/>
                  </a:cubicBezTo>
                  <a:cubicBezTo>
                    <a:pt x="97638" y="112990"/>
                    <a:pt x="103785" y="119137"/>
                    <a:pt x="103785" y="126720"/>
                  </a:cubicBezTo>
                  <a:cubicBezTo>
                    <a:pt x="103785" y="134303"/>
                    <a:pt x="97638" y="140451"/>
                    <a:pt x="90055" y="140451"/>
                  </a:cubicBezTo>
                  <a:cubicBezTo>
                    <a:pt x="82472" y="140451"/>
                    <a:pt x="76325" y="134303"/>
                    <a:pt x="76325" y="126720"/>
                  </a:cubicBezTo>
                  <a:cubicBezTo>
                    <a:pt x="76273" y="123412"/>
                    <a:pt x="77549" y="120221"/>
                    <a:pt x="79868" y="117862"/>
                  </a:cubicBezTo>
                  <a:lnTo>
                    <a:pt x="64366" y="89516"/>
                  </a:lnTo>
                  <a:lnTo>
                    <a:pt x="23618" y="89516"/>
                  </a:lnTo>
                  <a:cubicBezTo>
                    <a:pt x="20444" y="103931"/>
                    <a:pt x="20143" y="118832"/>
                    <a:pt x="22732" y="133364"/>
                  </a:cubicBezTo>
                  <a:lnTo>
                    <a:pt x="587" y="174112"/>
                  </a:lnTo>
                  <a:cubicBezTo>
                    <a:pt x="9" y="175198"/>
                    <a:pt x="-149" y="176460"/>
                    <a:pt x="144" y="177655"/>
                  </a:cubicBezTo>
                  <a:cubicBezTo>
                    <a:pt x="530" y="178929"/>
                    <a:pt x="1527" y="179926"/>
                    <a:pt x="2801" y="180313"/>
                  </a:cubicBezTo>
                  <a:lnTo>
                    <a:pt x="32034" y="191829"/>
                  </a:lnTo>
                  <a:lnTo>
                    <a:pt x="32034" y="202458"/>
                  </a:lnTo>
                  <a:lnTo>
                    <a:pt x="66404" y="202458"/>
                  </a:lnTo>
                  <a:cubicBezTo>
                    <a:pt x="68163" y="196863"/>
                    <a:pt x="73383" y="193083"/>
                    <a:pt x="79248" y="193157"/>
                  </a:cubicBezTo>
                  <a:cubicBezTo>
                    <a:pt x="86831" y="193074"/>
                    <a:pt x="93045" y="199153"/>
                    <a:pt x="93129" y="206735"/>
                  </a:cubicBezTo>
                  <a:cubicBezTo>
                    <a:pt x="93213" y="214318"/>
                    <a:pt x="87134" y="220532"/>
                    <a:pt x="79551" y="220616"/>
                  </a:cubicBezTo>
                  <a:cubicBezTo>
                    <a:pt x="73620" y="220682"/>
                    <a:pt x="68317" y="216931"/>
                    <a:pt x="66404" y="211317"/>
                  </a:cubicBezTo>
                  <a:lnTo>
                    <a:pt x="32919" y="211317"/>
                  </a:lnTo>
                  <a:lnTo>
                    <a:pt x="32919" y="224604"/>
                  </a:lnTo>
                  <a:cubicBezTo>
                    <a:pt x="32919" y="236835"/>
                    <a:pt x="42834" y="246750"/>
                    <a:pt x="55065" y="246750"/>
                  </a:cubicBezTo>
                  <a:lnTo>
                    <a:pt x="79691" y="246750"/>
                  </a:lnTo>
                  <a:lnTo>
                    <a:pt x="79691" y="279082"/>
                  </a:lnTo>
                  <a:cubicBezTo>
                    <a:pt x="79691" y="281528"/>
                    <a:pt x="81674" y="283511"/>
                    <a:pt x="84120" y="283511"/>
                  </a:cubicBezTo>
                  <a:lnTo>
                    <a:pt x="105823" y="283511"/>
                  </a:lnTo>
                  <a:lnTo>
                    <a:pt x="105823" y="205426"/>
                  </a:lnTo>
                  <a:cubicBezTo>
                    <a:pt x="105915" y="204485"/>
                    <a:pt x="106217" y="203576"/>
                    <a:pt x="106709" y="202768"/>
                  </a:cubicBezTo>
                  <a:lnTo>
                    <a:pt x="132841" y="167778"/>
                  </a:lnTo>
                  <a:lnTo>
                    <a:pt x="132841" y="141204"/>
                  </a:lnTo>
                  <a:cubicBezTo>
                    <a:pt x="125663" y="138757"/>
                    <a:pt x="121827" y="130956"/>
                    <a:pt x="124273" y="123778"/>
                  </a:cubicBezTo>
                  <a:cubicBezTo>
                    <a:pt x="126720" y="116601"/>
                    <a:pt x="134521" y="112765"/>
                    <a:pt x="141699" y="115211"/>
                  </a:cubicBezTo>
                  <a:cubicBezTo>
                    <a:pt x="148876" y="117657"/>
                    <a:pt x="152712" y="125459"/>
                    <a:pt x="150266" y="132636"/>
                  </a:cubicBezTo>
                  <a:cubicBezTo>
                    <a:pt x="148893" y="136666"/>
                    <a:pt x="145728" y="139830"/>
                    <a:pt x="141699" y="141204"/>
                  </a:cubicBezTo>
                  <a:lnTo>
                    <a:pt x="141699" y="169107"/>
                  </a:lnTo>
                  <a:cubicBezTo>
                    <a:pt x="141607" y="170048"/>
                    <a:pt x="141304" y="170957"/>
                    <a:pt x="140813" y="171765"/>
                  </a:cubicBezTo>
                  <a:lnTo>
                    <a:pt x="114681" y="206755"/>
                  </a:lnTo>
                  <a:lnTo>
                    <a:pt x="114681" y="283511"/>
                  </a:lnTo>
                  <a:lnTo>
                    <a:pt x="140813" y="283511"/>
                  </a:lnTo>
                  <a:lnTo>
                    <a:pt x="140813" y="228900"/>
                  </a:lnTo>
                  <a:cubicBezTo>
                    <a:pt x="140781" y="227722"/>
                    <a:pt x="141267" y="226589"/>
                    <a:pt x="142142" y="225800"/>
                  </a:cubicBezTo>
                  <a:lnTo>
                    <a:pt x="159858" y="208526"/>
                  </a:lnTo>
                  <a:lnTo>
                    <a:pt x="159858" y="173536"/>
                  </a:lnTo>
                  <a:cubicBezTo>
                    <a:pt x="152681" y="171090"/>
                    <a:pt x="148845" y="163288"/>
                    <a:pt x="151291" y="156111"/>
                  </a:cubicBezTo>
                  <a:cubicBezTo>
                    <a:pt x="153737" y="148933"/>
                    <a:pt x="161539" y="145097"/>
                    <a:pt x="168716" y="147544"/>
                  </a:cubicBezTo>
                  <a:cubicBezTo>
                    <a:pt x="175894" y="149990"/>
                    <a:pt x="179730" y="157791"/>
                    <a:pt x="177284" y="164969"/>
                  </a:cubicBezTo>
                  <a:cubicBezTo>
                    <a:pt x="175910" y="168998"/>
                    <a:pt x="172746" y="172163"/>
                    <a:pt x="168716" y="173536"/>
                  </a:cubicBezTo>
                  <a:lnTo>
                    <a:pt x="168716" y="210298"/>
                  </a:lnTo>
                  <a:cubicBezTo>
                    <a:pt x="168748" y="211476"/>
                    <a:pt x="168263" y="212609"/>
                    <a:pt x="167388" y="213398"/>
                  </a:cubicBezTo>
                  <a:lnTo>
                    <a:pt x="149671" y="230672"/>
                  </a:lnTo>
                  <a:lnTo>
                    <a:pt x="149671" y="283511"/>
                  </a:lnTo>
                  <a:lnTo>
                    <a:pt x="188648" y="283511"/>
                  </a:lnTo>
                  <a:cubicBezTo>
                    <a:pt x="191020" y="283341"/>
                    <a:pt x="192907" y="281454"/>
                    <a:pt x="193077" y="279082"/>
                  </a:cubicBezTo>
                  <a:lnTo>
                    <a:pt x="193077" y="208969"/>
                  </a:lnTo>
                  <a:cubicBezTo>
                    <a:pt x="206164" y="200844"/>
                    <a:pt x="217465" y="190145"/>
                    <a:pt x="226295" y="177522"/>
                  </a:cubicBezTo>
                  <a:lnTo>
                    <a:pt x="182004" y="141204"/>
                  </a:lnTo>
                  <a:cubicBezTo>
                    <a:pt x="180990" y="140287"/>
                    <a:pt x="180357" y="139022"/>
                    <a:pt x="180232" y="137660"/>
                  </a:cubicBezTo>
                  <a:lnTo>
                    <a:pt x="180232" y="93059"/>
                  </a:lnTo>
                  <a:cubicBezTo>
                    <a:pt x="173055" y="90613"/>
                    <a:pt x="169219" y="82811"/>
                    <a:pt x="171665" y="75634"/>
                  </a:cubicBezTo>
                  <a:cubicBezTo>
                    <a:pt x="174111" y="68456"/>
                    <a:pt x="181913" y="64620"/>
                    <a:pt x="189090" y="67066"/>
                  </a:cubicBezTo>
                  <a:cubicBezTo>
                    <a:pt x="196268" y="69513"/>
                    <a:pt x="200104" y="77314"/>
                    <a:pt x="197658" y="84492"/>
                  </a:cubicBezTo>
                  <a:cubicBezTo>
                    <a:pt x="196284" y="88521"/>
                    <a:pt x="193120" y="91686"/>
                    <a:pt x="189090" y="93059"/>
                  </a:cubicBezTo>
                  <a:lnTo>
                    <a:pt x="189090" y="135579"/>
                  </a:lnTo>
                  <a:lnTo>
                    <a:pt x="200606" y="144880"/>
                  </a:lnTo>
                  <a:lnTo>
                    <a:pt x="213894" y="135136"/>
                  </a:lnTo>
                  <a:lnTo>
                    <a:pt x="213894" y="117419"/>
                  </a:lnTo>
                  <a:cubicBezTo>
                    <a:pt x="206716" y="114973"/>
                    <a:pt x="202880" y="107171"/>
                    <a:pt x="205326" y="99994"/>
                  </a:cubicBezTo>
                  <a:cubicBezTo>
                    <a:pt x="207772" y="92816"/>
                    <a:pt x="215574" y="88980"/>
                    <a:pt x="222752" y="91427"/>
                  </a:cubicBezTo>
                  <a:cubicBezTo>
                    <a:pt x="229929" y="93873"/>
                    <a:pt x="233765" y="101674"/>
                    <a:pt x="231319" y="108852"/>
                  </a:cubicBezTo>
                  <a:cubicBezTo>
                    <a:pt x="229946" y="112881"/>
                    <a:pt x="226781" y="116046"/>
                    <a:pt x="222752" y="117419"/>
                  </a:cubicBezTo>
                  <a:lnTo>
                    <a:pt x="222752" y="137350"/>
                  </a:lnTo>
                  <a:cubicBezTo>
                    <a:pt x="222627" y="138712"/>
                    <a:pt x="221994" y="139977"/>
                    <a:pt x="220980" y="140894"/>
                  </a:cubicBezTo>
                  <a:lnTo>
                    <a:pt x="207693" y="150638"/>
                  </a:lnTo>
                  <a:close/>
                </a:path>
              </a:pathLst>
            </a:custGeom>
            <a:grpFill/>
            <a:ln w="4422" cap="flat">
              <a:noFill/>
              <a:prstDash val="solid"/>
              <a:miter/>
            </a:ln>
          </p:spPr>
          <p:txBody>
            <a:bodyPr rtlCol="0" anchor="ctr"/>
            <a:lstStyle/>
            <a:p>
              <a:endParaRPr lang="en-US" dirty="0">
                <a:latin typeface="Noto Sans" panose="020B0502040504020204" pitchFamily="34" charset="0"/>
              </a:endParaRPr>
            </a:p>
          </p:txBody>
        </p:sp>
        <p:sp>
          <p:nvSpPr>
            <p:cNvPr id="15" name="Freeform 14">
              <a:extLst>
                <a:ext uri="{FF2B5EF4-FFF2-40B4-BE49-F238E27FC236}">
                  <a16:creationId xmlns:a16="http://schemas.microsoft.com/office/drawing/2014/main" id="{3D6F901A-954A-551A-09A3-7AEB00424DC1}"/>
                </a:ext>
              </a:extLst>
            </p:cNvPr>
            <p:cNvSpPr/>
            <p:nvPr/>
          </p:nvSpPr>
          <p:spPr>
            <a:xfrm>
              <a:off x="614603" y="3857730"/>
              <a:ext cx="8858" cy="8858"/>
            </a:xfrm>
            <a:custGeom>
              <a:avLst/>
              <a:gdLst>
                <a:gd name="connsiteX0" fmla="*/ 9744 w 8858"/>
                <a:gd name="connsiteY0" fmla="*/ 4888 h 8858"/>
                <a:gd name="connsiteX1" fmla="*/ 4872 w 8858"/>
                <a:gd name="connsiteY1" fmla="*/ 16 h 8858"/>
                <a:gd name="connsiteX2" fmla="*/ 2658 w 8858"/>
                <a:gd name="connsiteY2" fmla="*/ 459 h 8858"/>
                <a:gd name="connsiteX3" fmla="*/ 2215 w 8858"/>
                <a:gd name="connsiteY3" fmla="*/ 459 h 8858"/>
                <a:gd name="connsiteX4" fmla="*/ 0 w 8858"/>
                <a:gd name="connsiteY4" fmla="*/ 4445 h 8858"/>
                <a:gd name="connsiteX5" fmla="*/ 4872 w 8858"/>
                <a:gd name="connsiteY5" fmla="*/ 9317 h 8858"/>
                <a:gd name="connsiteX6" fmla="*/ 9722 w 8858"/>
                <a:gd name="connsiteY6" fmla="*/ 5353 h 8858"/>
                <a:gd name="connsiteX7" fmla="*/ 9744 w 8858"/>
                <a:gd name="connsiteY7" fmla="*/ 4888 h 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58" h="8858">
                  <a:moveTo>
                    <a:pt x="9744" y="4888"/>
                  </a:moveTo>
                  <a:cubicBezTo>
                    <a:pt x="9720" y="2207"/>
                    <a:pt x="7553" y="40"/>
                    <a:pt x="4872" y="16"/>
                  </a:cubicBezTo>
                  <a:cubicBezTo>
                    <a:pt x="4107" y="-53"/>
                    <a:pt x="3338" y="101"/>
                    <a:pt x="2658" y="459"/>
                  </a:cubicBezTo>
                  <a:lnTo>
                    <a:pt x="2215" y="459"/>
                  </a:lnTo>
                  <a:cubicBezTo>
                    <a:pt x="831" y="1310"/>
                    <a:pt x="-9" y="2821"/>
                    <a:pt x="0" y="4445"/>
                  </a:cubicBezTo>
                  <a:cubicBezTo>
                    <a:pt x="24" y="7126"/>
                    <a:pt x="2191" y="9293"/>
                    <a:pt x="4872" y="9317"/>
                  </a:cubicBezTo>
                  <a:cubicBezTo>
                    <a:pt x="7306" y="9562"/>
                    <a:pt x="9477" y="7787"/>
                    <a:pt x="9722" y="5353"/>
                  </a:cubicBezTo>
                  <a:cubicBezTo>
                    <a:pt x="9738" y="5199"/>
                    <a:pt x="9745" y="5043"/>
                    <a:pt x="9744" y="4888"/>
                  </a:cubicBezTo>
                  <a:close/>
                </a:path>
              </a:pathLst>
            </a:custGeom>
            <a:grpFill/>
            <a:ln w="4422" cap="flat">
              <a:noFill/>
              <a:prstDash val="solid"/>
              <a:miter/>
            </a:ln>
          </p:spPr>
          <p:txBody>
            <a:bodyPr rtlCol="0" anchor="ctr"/>
            <a:lstStyle/>
            <a:p>
              <a:endParaRPr lang="en-US" dirty="0">
                <a:latin typeface="Noto Sans" panose="020B0502040504020204" pitchFamily="34" charset="0"/>
              </a:endParaRPr>
            </a:p>
          </p:txBody>
        </p:sp>
        <p:sp>
          <p:nvSpPr>
            <p:cNvPr id="16" name="Freeform 15">
              <a:extLst>
                <a:ext uri="{FF2B5EF4-FFF2-40B4-BE49-F238E27FC236}">
                  <a16:creationId xmlns:a16="http://schemas.microsoft.com/office/drawing/2014/main" id="{9E7F44DB-89C8-03C6-103D-29035CC47ABB}"/>
                </a:ext>
              </a:extLst>
            </p:cNvPr>
            <p:cNvSpPr/>
            <p:nvPr/>
          </p:nvSpPr>
          <p:spPr>
            <a:xfrm>
              <a:off x="709387" y="3811683"/>
              <a:ext cx="8858" cy="8858"/>
            </a:xfrm>
            <a:custGeom>
              <a:avLst/>
              <a:gdLst>
                <a:gd name="connsiteX0" fmla="*/ 9744 w 8858"/>
                <a:gd name="connsiteY0" fmla="*/ 4872 h 8858"/>
                <a:gd name="connsiteX1" fmla="*/ 4872 w 8858"/>
                <a:gd name="connsiteY1" fmla="*/ 9744 h 8858"/>
                <a:gd name="connsiteX2" fmla="*/ 0 w 8858"/>
                <a:gd name="connsiteY2" fmla="*/ 4872 h 8858"/>
                <a:gd name="connsiteX3" fmla="*/ 4872 w 8858"/>
                <a:gd name="connsiteY3" fmla="*/ 0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7563"/>
                    <a:pt x="7563" y="9744"/>
                    <a:pt x="4872" y="9744"/>
                  </a:cubicBezTo>
                  <a:cubicBezTo>
                    <a:pt x="2181" y="9744"/>
                    <a:pt x="0" y="7563"/>
                    <a:pt x="0" y="4872"/>
                  </a:cubicBezTo>
                  <a:cubicBezTo>
                    <a:pt x="0" y="2181"/>
                    <a:pt x="2181" y="0"/>
                    <a:pt x="4872" y="0"/>
                  </a:cubicBezTo>
                  <a:cubicBezTo>
                    <a:pt x="7563" y="0"/>
                    <a:pt x="9744" y="2181"/>
                    <a:pt x="9744" y="4872"/>
                  </a:cubicBezTo>
                  <a:close/>
                </a:path>
              </a:pathLst>
            </a:custGeom>
            <a:grpFill/>
            <a:ln w="4422" cap="flat">
              <a:noFill/>
              <a:prstDash val="solid"/>
              <a:miter/>
            </a:ln>
          </p:spPr>
          <p:txBody>
            <a:bodyPr rtlCol="0" anchor="ctr"/>
            <a:lstStyle/>
            <a:p>
              <a:endParaRPr lang="en-US" dirty="0">
                <a:latin typeface="Noto Sans" panose="020B0502040504020204" pitchFamily="34" charset="0"/>
              </a:endParaRPr>
            </a:p>
          </p:txBody>
        </p:sp>
        <p:sp>
          <p:nvSpPr>
            <p:cNvPr id="17" name="Freeform 16">
              <a:extLst>
                <a:ext uri="{FF2B5EF4-FFF2-40B4-BE49-F238E27FC236}">
                  <a16:creationId xmlns:a16="http://schemas.microsoft.com/office/drawing/2014/main" id="{18FCA5FC-885A-DB9F-B020-0757905C7096}"/>
                </a:ext>
              </a:extLst>
            </p:cNvPr>
            <p:cNvSpPr/>
            <p:nvPr/>
          </p:nvSpPr>
          <p:spPr>
            <a:xfrm>
              <a:off x="742605" y="3836486"/>
              <a:ext cx="8858" cy="8858"/>
            </a:xfrm>
            <a:custGeom>
              <a:avLst/>
              <a:gdLst>
                <a:gd name="connsiteX0" fmla="*/ 4872 w 8858"/>
                <a:gd name="connsiteY0" fmla="*/ 9744 h 8858"/>
                <a:gd name="connsiteX1" fmla="*/ 9744 w 8858"/>
                <a:gd name="connsiteY1" fmla="*/ 4872 h 8858"/>
                <a:gd name="connsiteX2" fmla="*/ 4872 w 8858"/>
                <a:gd name="connsiteY2" fmla="*/ 0 h 8858"/>
                <a:gd name="connsiteX3" fmla="*/ 0 w 8858"/>
                <a:gd name="connsiteY3" fmla="*/ 4872 h 8858"/>
                <a:gd name="connsiteX4" fmla="*/ 4872 w 8858"/>
                <a:gd name="connsiteY4" fmla="*/ 9744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4872" y="9744"/>
                  </a:moveTo>
                  <a:cubicBezTo>
                    <a:pt x="7563" y="9744"/>
                    <a:pt x="9744" y="7563"/>
                    <a:pt x="9744" y="4872"/>
                  </a:cubicBezTo>
                  <a:cubicBezTo>
                    <a:pt x="9744" y="2181"/>
                    <a:pt x="7563" y="0"/>
                    <a:pt x="4872" y="0"/>
                  </a:cubicBezTo>
                  <a:cubicBezTo>
                    <a:pt x="2181" y="0"/>
                    <a:pt x="0" y="2181"/>
                    <a:pt x="0" y="4872"/>
                  </a:cubicBezTo>
                  <a:cubicBezTo>
                    <a:pt x="24" y="7553"/>
                    <a:pt x="2191" y="9720"/>
                    <a:pt x="4872" y="9744"/>
                  </a:cubicBezTo>
                  <a:close/>
                </a:path>
              </a:pathLst>
            </a:custGeom>
            <a:grpFill/>
            <a:ln w="4422" cap="flat">
              <a:noFill/>
              <a:prstDash val="solid"/>
              <a:miter/>
            </a:ln>
          </p:spPr>
          <p:txBody>
            <a:bodyPr rtlCol="0" anchor="ctr"/>
            <a:lstStyle/>
            <a:p>
              <a:endParaRPr lang="en-US" dirty="0">
                <a:latin typeface="Noto Sans" panose="020B0502040504020204" pitchFamily="34" charset="0"/>
              </a:endParaRPr>
            </a:p>
          </p:txBody>
        </p:sp>
        <p:sp>
          <p:nvSpPr>
            <p:cNvPr id="18" name="Freeform 17">
              <a:extLst>
                <a:ext uri="{FF2B5EF4-FFF2-40B4-BE49-F238E27FC236}">
                  <a16:creationId xmlns:a16="http://schemas.microsoft.com/office/drawing/2014/main" id="{01550496-21F7-0002-58D7-1A2DE227FF20}"/>
                </a:ext>
              </a:extLst>
            </p:cNvPr>
            <p:cNvSpPr/>
            <p:nvPr/>
          </p:nvSpPr>
          <p:spPr>
            <a:xfrm>
              <a:off x="683255" y="3783337"/>
              <a:ext cx="8858" cy="8858"/>
            </a:xfrm>
            <a:custGeom>
              <a:avLst/>
              <a:gdLst>
                <a:gd name="connsiteX0" fmla="*/ 9744 w 8858"/>
                <a:gd name="connsiteY0" fmla="*/ 4872 h 8858"/>
                <a:gd name="connsiteX1" fmla="*/ 4872 w 8858"/>
                <a:gd name="connsiteY1" fmla="*/ 9744 h 8858"/>
                <a:gd name="connsiteX2" fmla="*/ 0 w 8858"/>
                <a:gd name="connsiteY2" fmla="*/ 4872 h 8858"/>
                <a:gd name="connsiteX3" fmla="*/ 4872 w 8858"/>
                <a:gd name="connsiteY3" fmla="*/ 0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7563"/>
                    <a:pt x="7563" y="9744"/>
                    <a:pt x="4872" y="9744"/>
                  </a:cubicBezTo>
                  <a:cubicBezTo>
                    <a:pt x="2181" y="9744"/>
                    <a:pt x="0" y="7563"/>
                    <a:pt x="0" y="4872"/>
                  </a:cubicBezTo>
                  <a:cubicBezTo>
                    <a:pt x="0" y="2181"/>
                    <a:pt x="2181" y="0"/>
                    <a:pt x="4872" y="0"/>
                  </a:cubicBezTo>
                  <a:cubicBezTo>
                    <a:pt x="7563" y="0"/>
                    <a:pt x="9744" y="2181"/>
                    <a:pt x="9744" y="4872"/>
                  </a:cubicBezTo>
                  <a:close/>
                </a:path>
              </a:pathLst>
            </a:custGeom>
            <a:grpFill/>
            <a:ln w="4422" cap="flat">
              <a:noFill/>
              <a:prstDash val="solid"/>
              <a:miter/>
            </a:ln>
          </p:spPr>
          <p:txBody>
            <a:bodyPr rtlCol="0" anchor="ctr"/>
            <a:lstStyle/>
            <a:p>
              <a:endParaRPr lang="en-US" dirty="0">
                <a:latin typeface="Noto Sans" panose="020B0502040504020204" pitchFamily="34" charset="0"/>
              </a:endParaRPr>
            </a:p>
          </p:txBody>
        </p:sp>
        <p:sp>
          <p:nvSpPr>
            <p:cNvPr id="19" name="Freeform 18">
              <a:extLst>
                <a:ext uri="{FF2B5EF4-FFF2-40B4-BE49-F238E27FC236}">
                  <a16:creationId xmlns:a16="http://schemas.microsoft.com/office/drawing/2014/main" id="{1B4DE26F-EDA9-DC87-2F0C-B3E2844FE13F}"/>
                </a:ext>
              </a:extLst>
            </p:cNvPr>
            <p:cNvSpPr/>
            <p:nvPr/>
          </p:nvSpPr>
          <p:spPr>
            <a:xfrm>
              <a:off x="654908" y="3818770"/>
              <a:ext cx="8858" cy="8858"/>
            </a:xfrm>
            <a:custGeom>
              <a:avLst/>
              <a:gdLst>
                <a:gd name="connsiteX0" fmla="*/ 9744 w 8858"/>
                <a:gd name="connsiteY0" fmla="*/ 4872 h 8858"/>
                <a:gd name="connsiteX1" fmla="*/ 4872 w 8858"/>
                <a:gd name="connsiteY1" fmla="*/ 0 h 8858"/>
                <a:gd name="connsiteX2" fmla="*/ 0 w 8858"/>
                <a:gd name="connsiteY2" fmla="*/ 4872 h 8858"/>
                <a:gd name="connsiteX3" fmla="*/ 4872 w 8858"/>
                <a:gd name="connsiteY3" fmla="*/ 9744 h 8858"/>
                <a:gd name="connsiteX4" fmla="*/ 9744 w 8858"/>
                <a:gd name="connsiteY4" fmla="*/ 4872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8" h="8858">
                  <a:moveTo>
                    <a:pt x="9744" y="4872"/>
                  </a:moveTo>
                  <a:cubicBezTo>
                    <a:pt x="9744" y="2181"/>
                    <a:pt x="7563" y="0"/>
                    <a:pt x="4872" y="0"/>
                  </a:cubicBezTo>
                  <a:cubicBezTo>
                    <a:pt x="2181" y="0"/>
                    <a:pt x="0" y="2181"/>
                    <a:pt x="0" y="4872"/>
                  </a:cubicBezTo>
                  <a:cubicBezTo>
                    <a:pt x="0" y="7563"/>
                    <a:pt x="2181" y="9744"/>
                    <a:pt x="4872" y="9744"/>
                  </a:cubicBezTo>
                  <a:cubicBezTo>
                    <a:pt x="7553" y="9720"/>
                    <a:pt x="9720" y="7553"/>
                    <a:pt x="9744" y="4872"/>
                  </a:cubicBezTo>
                  <a:close/>
                </a:path>
              </a:pathLst>
            </a:custGeom>
            <a:grpFill/>
            <a:ln w="4422" cap="flat">
              <a:noFill/>
              <a:prstDash val="solid"/>
              <a:miter/>
            </a:ln>
          </p:spPr>
          <p:txBody>
            <a:bodyPr rtlCol="0" anchor="ctr"/>
            <a:lstStyle/>
            <a:p>
              <a:endParaRPr lang="en-US" dirty="0">
                <a:latin typeface="Noto Sans" panose="020B0502040504020204" pitchFamily="34" charset="0"/>
              </a:endParaRPr>
            </a:p>
          </p:txBody>
        </p:sp>
      </p:grpSp>
    </p:spTree>
    <p:extLst>
      <p:ext uri="{BB962C8B-B14F-4D97-AF65-F5344CB8AC3E}">
        <p14:creationId xmlns:p14="http://schemas.microsoft.com/office/powerpoint/2010/main" val="2287228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FF170A-D56C-4CE5-864D-FDF41427FCF4}"/>
              </a:ext>
            </a:extLst>
          </p:cNvPr>
          <p:cNvSpPr>
            <a:spLocks noGrp="1"/>
          </p:cNvSpPr>
          <p:nvPr>
            <p:ph type="sldNum" sz="quarter" idx="4"/>
          </p:nvPr>
        </p:nvSpPr>
        <p:spPr/>
        <p:txBody>
          <a:bodyPr/>
          <a:lstStyle/>
          <a:p>
            <a:fld id="{9AA6D16A-0A68-8445-85DB-A0BE8CCB51C7}" type="slidenum">
              <a:rPr lang="en-US" smtClean="0"/>
              <a:pPr/>
              <a:t>22</a:t>
            </a:fld>
            <a:endParaRPr lang="en-US"/>
          </a:p>
        </p:txBody>
      </p:sp>
      <p:sp>
        <p:nvSpPr>
          <p:cNvPr id="60" name="Title 59">
            <a:extLst>
              <a:ext uri="{FF2B5EF4-FFF2-40B4-BE49-F238E27FC236}">
                <a16:creationId xmlns:a16="http://schemas.microsoft.com/office/drawing/2014/main" id="{49189C1A-5202-427F-BC0C-C99CC6DDEE1E}"/>
              </a:ext>
            </a:extLst>
          </p:cNvPr>
          <p:cNvSpPr>
            <a:spLocks noGrp="1"/>
          </p:cNvSpPr>
          <p:nvPr>
            <p:ph type="title"/>
          </p:nvPr>
        </p:nvSpPr>
        <p:spPr/>
        <p:txBody>
          <a:bodyPr>
            <a:normAutofit fontScale="90000"/>
          </a:bodyPr>
          <a:lstStyle/>
          <a:p>
            <a:r>
              <a:rPr lang="en-US" dirty="0"/>
              <a:t>Polling Question #3</a:t>
            </a:r>
          </a:p>
        </p:txBody>
      </p:sp>
      <p:sp>
        <p:nvSpPr>
          <p:cNvPr id="93" name="Text Placeholder 92">
            <a:extLst>
              <a:ext uri="{FF2B5EF4-FFF2-40B4-BE49-F238E27FC236}">
                <a16:creationId xmlns:a16="http://schemas.microsoft.com/office/drawing/2014/main" id="{6AAF1CCF-D1CA-45DD-B855-FE676AED4850}"/>
              </a:ext>
            </a:extLst>
          </p:cNvPr>
          <p:cNvSpPr>
            <a:spLocks noGrp="1"/>
          </p:cNvSpPr>
          <p:nvPr>
            <p:ph type="body" sz="quarter" idx="10"/>
          </p:nvPr>
        </p:nvSpPr>
        <p:spPr/>
        <p:txBody>
          <a:bodyPr/>
          <a:lstStyle/>
          <a:p>
            <a:r>
              <a:rPr lang="en-US" dirty="0"/>
              <a:t>Leading Practice Procurement Service Delivery Model</a:t>
            </a:r>
          </a:p>
        </p:txBody>
      </p:sp>
      <p:sp>
        <p:nvSpPr>
          <p:cNvPr id="6" name="Content Placeholder 16">
            <a:extLst>
              <a:ext uri="{FF2B5EF4-FFF2-40B4-BE49-F238E27FC236}">
                <a16:creationId xmlns:a16="http://schemas.microsoft.com/office/drawing/2014/main" id="{95055D48-0B66-4E9E-8269-1E78197F5107}"/>
              </a:ext>
            </a:extLst>
          </p:cNvPr>
          <p:cNvSpPr txBox="1">
            <a:spLocks/>
          </p:cNvSpPr>
          <p:nvPr/>
        </p:nvSpPr>
        <p:spPr>
          <a:xfrm>
            <a:off x="461554" y="1152236"/>
            <a:ext cx="11295788" cy="2557056"/>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a:buNone/>
            </a:pPr>
            <a:r>
              <a:rPr lang="en-US" sz="1800" b="1" i="0" u="none" strike="noStrike" dirty="0">
                <a:solidFill>
                  <a:srgbClr val="5F6062"/>
                </a:solidFill>
                <a:effectLst/>
                <a:latin typeface="Noto Sans" panose="020B0502040504020204" pitchFamily="34" charset="0"/>
              </a:rPr>
              <a:t>Please select the following service elements that you currently have implemented in your procurement organization. Please select all that apply. </a:t>
            </a:r>
            <a:endParaRPr lang="en-US" sz="1800" b="1" dirty="0">
              <a:solidFill>
                <a:srgbClr val="FF0000"/>
              </a:solidFill>
              <a:latin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B8262327-7661-45D0-AA3B-81CDFD9BF89B}"/>
              </a:ext>
            </a:extLst>
          </p:cNvPr>
          <p:cNvSpPr/>
          <p:nvPr/>
        </p:nvSpPr>
        <p:spPr>
          <a:xfrm>
            <a:off x="1406099" y="1913330"/>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Portals and/or landing pages</a:t>
            </a:r>
          </a:p>
        </p:txBody>
      </p:sp>
      <p:sp>
        <p:nvSpPr>
          <p:cNvPr id="8" name="Rectangle 7">
            <a:extLst>
              <a:ext uri="{FF2B5EF4-FFF2-40B4-BE49-F238E27FC236}">
                <a16:creationId xmlns:a16="http://schemas.microsoft.com/office/drawing/2014/main" id="{478D3A09-C4A0-4BA3-866F-4E5732FC8B10}"/>
              </a:ext>
            </a:extLst>
          </p:cNvPr>
          <p:cNvSpPr/>
          <p:nvPr/>
        </p:nvSpPr>
        <p:spPr>
          <a:xfrm>
            <a:off x="3933078" y="1913330"/>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Knowledge base</a:t>
            </a:r>
          </a:p>
        </p:txBody>
      </p:sp>
      <p:sp>
        <p:nvSpPr>
          <p:cNvPr id="9" name="Rectangle 8">
            <a:extLst>
              <a:ext uri="{FF2B5EF4-FFF2-40B4-BE49-F238E27FC236}">
                <a16:creationId xmlns:a16="http://schemas.microsoft.com/office/drawing/2014/main" id="{438F501C-F629-4539-B95C-11CE95AE6DD9}"/>
              </a:ext>
            </a:extLst>
          </p:cNvPr>
          <p:cNvSpPr/>
          <p:nvPr/>
        </p:nvSpPr>
        <p:spPr>
          <a:xfrm>
            <a:off x="6460057" y="1913330"/>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Case management system</a:t>
            </a:r>
          </a:p>
        </p:txBody>
      </p:sp>
      <p:sp>
        <p:nvSpPr>
          <p:cNvPr id="10" name="Rectangle 9">
            <a:extLst>
              <a:ext uri="{FF2B5EF4-FFF2-40B4-BE49-F238E27FC236}">
                <a16:creationId xmlns:a16="http://schemas.microsoft.com/office/drawing/2014/main" id="{482C4FC8-60F3-4746-BC9E-7C92306B0BBD}"/>
              </a:ext>
            </a:extLst>
          </p:cNvPr>
          <p:cNvSpPr/>
          <p:nvPr/>
        </p:nvSpPr>
        <p:spPr>
          <a:xfrm>
            <a:off x="8987037" y="1913330"/>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Telephony system</a:t>
            </a:r>
          </a:p>
        </p:txBody>
      </p:sp>
      <p:sp>
        <p:nvSpPr>
          <p:cNvPr id="3" name="Rectangle 2">
            <a:extLst>
              <a:ext uri="{FF2B5EF4-FFF2-40B4-BE49-F238E27FC236}">
                <a16:creationId xmlns:a16="http://schemas.microsoft.com/office/drawing/2014/main" id="{6258D1CB-91C5-D628-0090-6D49A65BF144}"/>
              </a:ext>
            </a:extLst>
          </p:cNvPr>
          <p:cNvSpPr/>
          <p:nvPr/>
        </p:nvSpPr>
        <p:spPr>
          <a:xfrm>
            <a:off x="2672961" y="4348456"/>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Robotics process automation (RPA)</a:t>
            </a:r>
          </a:p>
        </p:txBody>
      </p:sp>
      <p:sp>
        <p:nvSpPr>
          <p:cNvPr id="5" name="Rectangle 4">
            <a:extLst>
              <a:ext uri="{FF2B5EF4-FFF2-40B4-BE49-F238E27FC236}">
                <a16:creationId xmlns:a16="http://schemas.microsoft.com/office/drawing/2014/main" id="{126D4454-9AC4-0969-3AEA-97045206D554}"/>
              </a:ext>
            </a:extLst>
          </p:cNvPr>
          <p:cNvSpPr/>
          <p:nvPr/>
        </p:nvSpPr>
        <p:spPr>
          <a:xfrm>
            <a:off x="5199940" y="4348456"/>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Chatbots or virtual agents</a:t>
            </a:r>
          </a:p>
        </p:txBody>
      </p:sp>
      <p:sp>
        <p:nvSpPr>
          <p:cNvPr id="7" name="Rectangle 6">
            <a:extLst>
              <a:ext uri="{FF2B5EF4-FFF2-40B4-BE49-F238E27FC236}">
                <a16:creationId xmlns:a16="http://schemas.microsoft.com/office/drawing/2014/main" id="{068CF91B-7F25-F7D1-74B5-B36BDA74645B}"/>
              </a:ext>
            </a:extLst>
          </p:cNvPr>
          <p:cNvSpPr/>
          <p:nvPr/>
        </p:nvSpPr>
        <p:spPr>
          <a:xfrm>
            <a:off x="7726920" y="4348456"/>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Artificial intelligence</a:t>
            </a:r>
          </a:p>
        </p:txBody>
      </p:sp>
      <p:sp>
        <p:nvSpPr>
          <p:cNvPr id="12" name="TextBox 11">
            <a:extLst>
              <a:ext uri="{FF2B5EF4-FFF2-40B4-BE49-F238E27FC236}">
                <a16:creationId xmlns:a16="http://schemas.microsoft.com/office/drawing/2014/main" id="{5DFCDCFF-7BEC-F32B-9594-3792D3DCCE1B}"/>
              </a:ext>
            </a:extLst>
          </p:cNvPr>
          <p:cNvSpPr txBox="1"/>
          <p:nvPr/>
        </p:nvSpPr>
        <p:spPr>
          <a:xfrm>
            <a:off x="7022121" y="343485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11%</a:t>
            </a:r>
            <a:endParaRPr lang="en-US" b="1" dirty="0">
              <a:solidFill>
                <a:schemeClr val="bg1"/>
              </a:solidFill>
            </a:endParaRPr>
          </a:p>
        </p:txBody>
      </p:sp>
      <p:sp>
        <p:nvSpPr>
          <p:cNvPr id="14" name="TextBox 13">
            <a:extLst>
              <a:ext uri="{FF2B5EF4-FFF2-40B4-BE49-F238E27FC236}">
                <a16:creationId xmlns:a16="http://schemas.microsoft.com/office/drawing/2014/main" id="{DD3F7C05-1A8C-C589-EA07-8AAD91DDD3DF}"/>
              </a:ext>
            </a:extLst>
          </p:cNvPr>
          <p:cNvSpPr txBox="1"/>
          <p:nvPr/>
        </p:nvSpPr>
        <p:spPr>
          <a:xfrm>
            <a:off x="1969475" y="343485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30%</a:t>
            </a:r>
            <a:endParaRPr lang="en-US" b="1" dirty="0">
              <a:solidFill>
                <a:schemeClr val="bg1"/>
              </a:solidFill>
            </a:endParaRPr>
          </a:p>
        </p:txBody>
      </p:sp>
      <p:sp>
        <p:nvSpPr>
          <p:cNvPr id="16" name="TextBox 15">
            <a:extLst>
              <a:ext uri="{FF2B5EF4-FFF2-40B4-BE49-F238E27FC236}">
                <a16:creationId xmlns:a16="http://schemas.microsoft.com/office/drawing/2014/main" id="{9DD4E659-FA29-FE29-8830-95B45376F01B}"/>
              </a:ext>
            </a:extLst>
          </p:cNvPr>
          <p:cNvSpPr txBox="1"/>
          <p:nvPr/>
        </p:nvSpPr>
        <p:spPr>
          <a:xfrm>
            <a:off x="4536829" y="343485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25%</a:t>
            </a:r>
            <a:endParaRPr lang="en-US" b="1" dirty="0">
              <a:solidFill>
                <a:schemeClr val="bg1"/>
              </a:solidFill>
            </a:endParaRPr>
          </a:p>
        </p:txBody>
      </p:sp>
      <p:sp>
        <p:nvSpPr>
          <p:cNvPr id="18" name="TextBox 17">
            <a:extLst>
              <a:ext uri="{FF2B5EF4-FFF2-40B4-BE49-F238E27FC236}">
                <a16:creationId xmlns:a16="http://schemas.microsoft.com/office/drawing/2014/main" id="{BAD3E774-41D0-B817-5567-D89FAB5A6361}"/>
              </a:ext>
            </a:extLst>
          </p:cNvPr>
          <p:cNvSpPr txBox="1"/>
          <p:nvPr/>
        </p:nvSpPr>
        <p:spPr>
          <a:xfrm>
            <a:off x="9542583" y="343485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10%</a:t>
            </a:r>
            <a:endParaRPr lang="en-US" b="1" dirty="0">
              <a:solidFill>
                <a:schemeClr val="bg1"/>
              </a:solidFill>
            </a:endParaRPr>
          </a:p>
        </p:txBody>
      </p:sp>
      <p:sp>
        <p:nvSpPr>
          <p:cNvPr id="20" name="TextBox 19">
            <a:extLst>
              <a:ext uri="{FF2B5EF4-FFF2-40B4-BE49-F238E27FC236}">
                <a16:creationId xmlns:a16="http://schemas.microsoft.com/office/drawing/2014/main" id="{4B26ED4D-F551-AD17-A430-0183AD7E10E5}"/>
              </a:ext>
            </a:extLst>
          </p:cNvPr>
          <p:cNvSpPr txBox="1"/>
          <p:nvPr/>
        </p:nvSpPr>
        <p:spPr>
          <a:xfrm>
            <a:off x="3235568" y="5990491"/>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12%</a:t>
            </a:r>
            <a:endParaRPr lang="en-US" b="1" dirty="0">
              <a:solidFill>
                <a:schemeClr val="bg1"/>
              </a:solidFill>
            </a:endParaRPr>
          </a:p>
        </p:txBody>
      </p:sp>
      <p:sp>
        <p:nvSpPr>
          <p:cNvPr id="22" name="TextBox 21">
            <a:extLst>
              <a:ext uri="{FF2B5EF4-FFF2-40B4-BE49-F238E27FC236}">
                <a16:creationId xmlns:a16="http://schemas.microsoft.com/office/drawing/2014/main" id="{D88242EB-7555-637A-2E2D-705E19179521}"/>
              </a:ext>
            </a:extLst>
          </p:cNvPr>
          <p:cNvSpPr txBox="1"/>
          <p:nvPr/>
        </p:nvSpPr>
        <p:spPr>
          <a:xfrm>
            <a:off x="5779475" y="5990490"/>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8%</a:t>
            </a:r>
            <a:endParaRPr lang="en-US" b="1" dirty="0">
              <a:solidFill>
                <a:schemeClr val="bg1"/>
              </a:solidFill>
            </a:endParaRPr>
          </a:p>
        </p:txBody>
      </p:sp>
      <p:sp>
        <p:nvSpPr>
          <p:cNvPr id="24" name="TextBox 23">
            <a:extLst>
              <a:ext uri="{FF2B5EF4-FFF2-40B4-BE49-F238E27FC236}">
                <a16:creationId xmlns:a16="http://schemas.microsoft.com/office/drawing/2014/main" id="{FBBC9130-5BA0-2F48-686B-79761D3348F0}"/>
              </a:ext>
            </a:extLst>
          </p:cNvPr>
          <p:cNvSpPr txBox="1"/>
          <p:nvPr/>
        </p:nvSpPr>
        <p:spPr>
          <a:xfrm>
            <a:off x="8288214" y="5990490"/>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4%</a:t>
            </a:r>
            <a:endParaRPr lang="en-US" b="1" dirty="0">
              <a:solidFill>
                <a:schemeClr val="bg1"/>
              </a:solidFill>
            </a:endParaRPr>
          </a:p>
        </p:txBody>
      </p:sp>
    </p:spTree>
    <p:extLst>
      <p:ext uri="{BB962C8B-B14F-4D97-AF65-F5344CB8AC3E}">
        <p14:creationId xmlns:p14="http://schemas.microsoft.com/office/powerpoint/2010/main" val="204819946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FF170A-D56C-4CE5-864D-FDF41427FCF4}"/>
              </a:ext>
            </a:extLst>
          </p:cNvPr>
          <p:cNvSpPr>
            <a:spLocks noGrp="1"/>
          </p:cNvSpPr>
          <p:nvPr>
            <p:ph type="sldNum" sz="quarter" idx="4"/>
          </p:nvPr>
        </p:nvSpPr>
        <p:spPr/>
        <p:txBody>
          <a:bodyPr/>
          <a:lstStyle/>
          <a:p>
            <a:fld id="{9AA6D16A-0A68-8445-85DB-A0BE8CCB51C7}" type="slidenum">
              <a:rPr lang="en-US" smtClean="0"/>
              <a:pPr/>
              <a:t>23</a:t>
            </a:fld>
            <a:endParaRPr lang="en-US"/>
          </a:p>
        </p:txBody>
      </p:sp>
      <p:sp>
        <p:nvSpPr>
          <p:cNvPr id="60" name="Title 59">
            <a:extLst>
              <a:ext uri="{FF2B5EF4-FFF2-40B4-BE49-F238E27FC236}">
                <a16:creationId xmlns:a16="http://schemas.microsoft.com/office/drawing/2014/main" id="{49189C1A-5202-427F-BC0C-C99CC6DDEE1E}"/>
              </a:ext>
            </a:extLst>
          </p:cNvPr>
          <p:cNvSpPr>
            <a:spLocks noGrp="1"/>
          </p:cNvSpPr>
          <p:nvPr>
            <p:ph type="title"/>
          </p:nvPr>
        </p:nvSpPr>
        <p:spPr/>
        <p:txBody>
          <a:bodyPr>
            <a:normAutofit fontScale="90000"/>
          </a:bodyPr>
          <a:lstStyle/>
          <a:p>
            <a:r>
              <a:rPr lang="en-US" dirty="0"/>
              <a:t>Polling Question #4</a:t>
            </a:r>
          </a:p>
        </p:txBody>
      </p:sp>
      <p:sp>
        <p:nvSpPr>
          <p:cNvPr id="93" name="Text Placeholder 92">
            <a:extLst>
              <a:ext uri="{FF2B5EF4-FFF2-40B4-BE49-F238E27FC236}">
                <a16:creationId xmlns:a16="http://schemas.microsoft.com/office/drawing/2014/main" id="{6AAF1CCF-D1CA-45DD-B855-FE676AED4850}"/>
              </a:ext>
            </a:extLst>
          </p:cNvPr>
          <p:cNvSpPr>
            <a:spLocks noGrp="1"/>
          </p:cNvSpPr>
          <p:nvPr>
            <p:ph type="body" sz="quarter" idx="10"/>
          </p:nvPr>
        </p:nvSpPr>
        <p:spPr/>
        <p:txBody>
          <a:bodyPr/>
          <a:lstStyle/>
          <a:p>
            <a:r>
              <a:rPr lang="en-US" dirty="0"/>
              <a:t>Leading Practice Procurement Service Delivery Model</a:t>
            </a:r>
          </a:p>
        </p:txBody>
      </p:sp>
      <p:sp>
        <p:nvSpPr>
          <p:cNvPr id="6" name="Content Placeholder 16">
            <a:extLst>
              <a:ext uri="{FF2B5EF4-FFF2-40B4-BE49-F238E27FC236}">
                <a16:creationId xmlns:a16="http://schemas.microsoft.com/office/drawing/2014/main" id="{95055D48-0B66-4E9E-8269-1E78197F5107}"/>
              </a:ext>
            </a:extLst>
          </p:cNvPr>
          <p:cNvSpPr txBox="1">
            <a:spLocks/>
          </p:cNvSpPr>
          <p:nvPr/>
        </p:nvSpPr>
        <p:spPr>
          <a:xfrm>
            <a:off x="461554" y="1152236"/>
            <a:ext cx="11415918" cy="2557056"/>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a:buNone/>
            </a:pPr>
            <a:r>
              <a:rPr lang="en-US" sz="1800" b="1" i="0" u="none" strike="noStrike" dirty="0">
                <a:solidFill>
                  <a:srgbClr val="5F6062"/>
                </a:solidFill>
                <a:effectLst/>
                <a:latin typeface="Noto Sans" panose="020B0502040504020204" pitchFamily="34" charset="0"/>
              </a:rPr>
              <a:t>Which of the following do you have plans to implement in the next 3 years? Please select all that apply.</a:t>
            </a:r>
            <a:endParaRPr lang="en-US" sz="1800" b="1" dirty="0">
              <a:solidFill>
                <a:srgbClr val="FF0000"/>
              </a:solidFill>
              <a:latin typeface="Noto Sans" panose="020B0502040504020204" pitchFamily="34" charset="0"/>
              <a:cs typeface="Noto Sans" panose="020B0502040504020204" pitchFamily="34" charset="0"/>
            </a:endParaRPr>
          </a:p>
        </p:txBody>
      </p:sp>
      <p:sp>
        <p:nvSpPr>
          <p:cNvPr id="11" name="Rectangle 10">
            <a:extLst>
              <a:ext uri="{FF2B5EF4-FFF2-40B4-BE49-F238E27FC236}">
                <a16:creationId xmlns:a16="http://schemas.microsoft.com/office/drawing/2014/main" id="{6D514729-40A5-B858-4CE5-7FAACE93629F}"/>
              </a:ext>
            </a:extLst>
          </p:cNvPr>
          <p:cNvSpPr/>
          <p:nvPr/>
        </p:nvSpPr>
        <p:spPr>
          <a:xfrm>
            <a:off x="1406099" y="1913330"/>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Portals and/or landing pages</a:t>
            </a:r>
          </a:p>
        </p:txBody>
      </p:sp>
      <p:sp>
        <p:nvSpPr>
          <p:cNvPr id="12" name="Rectangle 11">
            <a:extLst>
              <a:ext uri="{FF2B5EF4-FFF2-40B4-BE49-F238E27FC236}">
                <a16:creationId xmlns:a16="http://schemas.microsoft.com/office/drawing/2014/main" id="{94342A36-4548-902C-1F45-FD8CCDDA2908}"/>
              </a:ext>
            </a:extLst>
          </p:cNvPr>
          <p:cNvSpPr/>
          <p:nvPr/>
        </p:nvSpPr>
        <p:spPr>
          <a:xfrm>
            <a:off x="3933078" y="1913330"/>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Knowledge base</a:t>
            </a:r>
          </a:p>
        </p:txBody>
      </p:sp>
      <p:sp>
        <p:nvSpPr>
          <p:cNvPr id="13" name="Rectangle 12">
            <a:extLst>
              <a:ext uri="{FF2B5EF4-FFF2-40B4-BE49-F238E27FC236}">
                <a16:creationId xmlns:a16="http://schemas.microsoft.com/office/drawing/2014/main" id="{5527CB8A-12CD-803D-9EDE-52A316204A8E}"/>
              </a:ext>
            </a:extLst>
          </p:cNvPr>
          <p:cNvSpPr/>
          <p:nvPr/>
        </p:nvSpPr>
        <p:spPr>
          <a:xfrm>
            <a:off x="6460057" y="1913330"/>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Case management system</a:t>
            </a:r>
          </a:p>
        </p:txBody>
      </p:sp>
      <p:sp>
        <p:nvSpPr>
          <p:cNvPr id="14" name="Rectangle 13">
            <a:extLst>
              <a:ext uri="{FF2B5EF4-FFF2-40B4-BE49-F238E27FC236}">
                <a16:creationId xmlns:a16="http://schemas.microsoft.com/office/drawing/2014/main" id="{46070005-9677-8FFB-7DB9-04373FF3FF80}"/>
              </a:ext>
            </a:extLst>
          </p:cNvPr>
          <p:cNvSpPr/>
          <p:nvPr/>
        </p:nvSpPr>
        <p:spPr>
          <a:xfrm>
            <a:off x="8987037" y="1913330"/>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Telephony system</a:t>
            </a:r>
          </a:p>
        </p:txBody>
      </p:sp>
      <p:sp>
        <p:nvSpPr>
          <p:cNvPr id="15" name="Rectangle 14">
            <a:extLst>
              <a:ext uri="{FF2B5EF4-FFF2-40B4-BE49-F238E27FC236}">
                <a16:creationId xmlns:a16="http://schemas.microsoft.com/office/drawing/2014/main" id="{B4D55BBB-61C4-0DA7-60E5-3652F319FBA4}"/>
              </a:ext>
            </a:extLst>
          </p:cNvPr>
          <p:cNvSpPr/>
          <p:nvPr/>
        </p:nvSpPr>
        <p:spPr>
          <a:xfrm>
            <a:off x="2672961" y="4348456"/>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Robotics process automation (RPA)</a:t>
            </a:r>
          </a:p>
        </p:txBody>
      </p:sp>
      <p:sp>
        <p:nvSpPr>
          <p:cNvPr id="16" name="Rectangle 15">
            <a:extLst>
              <a:ext uri="{FF2B5EF4-FFF2-40B4-BE49-F238E27FC236}">
                <a16:creationId xmlns:a16="http://schemas.microsoft.com/office/drawing/2014/main" id="{4C4D5FC0-5001-4AE0-3724-71EF24BE2F1B}"/>
              </a:ext>
            </a:extLst>
          </p:cNvPr>
          <p:cNvSpPr/>
          <p:nvPr/>
        </p:nvSpPr>
        <p:spPr>
          <a:xfrm>
            <a:off x="5199940" y="4348456"/>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Chatbots or virtual agents</a:t>
            </a:r>
          </a:p>
        </p:txBody>
      </p:sp>
      <p:sp>
        <p:nvSpPr>
          <p:cNvPr id="17" name="Rectangle 16">
            <a:extLst>
              <a:ext uri="{FF2B5EF4-FFF2-40B4-BE49-F238E27FC236}">
                <a16:creationId xmlns:a16="http://schemas.microsoft.com/office/drawing/2014/main" id="{DCFA7315-E87C-21A6-F773-5F498013FC99}"/>
              </a:ext>
            </a:extLst>
          </p:cNvPr>
          <p:cNvSpPr/>
          <p:nvPr/>
        </p:nvSpPr>
        <p:spPr>
          <a:xfrm>
            <a:off x="7726920" y="4348456"/>
            <a:ext cx="1792119" cy="2103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Artificial intelligence</a:t>
            </a:r>
          </a:p>
        </p:txBody>
      </p:sp>
      <p:sp>
        <p:nvSpPr>
          <p:cNvPr id="4" name="TextBox 3">
            <a:extLst>
              <a:ext uri="{FF2B5EF4-FFF2-40B4-BE49-F238E27FC236}">
                <a16:creationId xmlns:a16="http://schemas.microsoft.com/office/drawing/2014/main" id="{A2D975BF-0E45-4377-642F-E782D80A8CC3}"/>
              </a:ext>
            </a:extLst>
          </p:cNvPr>
          <p:cNvSpPr txBox="1"/>
          <p:nvPr/>
        </p:nvSpPr>
        <p:spPr>
          <a:xfrm>
            <a:off x="1969475" y="343485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14%</a:t>
            </a:r>
            <a:endParaRPr lang="en-US" b="1" dirty="0">
              <a:solidFill>
                <a:schemeClr val="bg1"/>
              </a:solidFill>
            </a:endParaRPr>
          </a:p>
        </p:txBody>
      </p:sp>
      <p:sp>
        <p:nvSpPr>
          <p:cNvPr id="7" name="TextBox 6">
            <a:extLst>
              <a:ext uri="{FF2B5EF4-FFF2-40B4-BE49-F238E27FC236}">
                <a16:creationId xmlns:a16="http://schemas.microsoft.com/office/drawing/2014/main" id="{AFEED1D8-0000-07AF-61B4-0837BBBB4262}"/>
              </a:ext>
            </a:extLst>
          </p:cNvPr>
          <p:cNvSpPr txBox="1"/>
          <p:nvPr/>
        </p:nvSpPr>
        <p:spPr>
          <a:xfrm>
            <a:off x="4536829" y="343485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10%</a:t>
            </a:r>
            <a:endParaRPr lang="en-US" b="1" dirty="0">
              <a:solidFill>
                <a:schemeClr val="bg1"/>
              </a:solidFill>
            </a:endParaRPr>
          </a:p>
        </p:txBody>
      </p:sp>
      <p:sp>
        <p:nvSpPr>
          <p:cNvPr id="9" name="TextBox 8">
            <a:extLst>
              <a:ext uri="{FF2B5EF4-FFF2-40B4-BE49-F238E27FC236}">
                <a16:creationId xmlns:a16="http://schemas.microsoft.com/office/drawing/2014/main" id="{6257B5FD-1923-0DE9-BDD4-7B5F05D6FA23}"/>
              </a:ext>
            </a:extLst>
          </p:cNvPr>
          <p:cNvSpPr txBox="1"/>
          <p:nvPr/>
        </p:nvSpPr>
        <p:spPr>
          <a:xfrm>
            <a:off x="6986952" y="343485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12%</a:t>
            </a:r>
            <a:endParaRPr lang="en-US" b="1" dirty="0">
              <a:solidFill>
                <a:schemeClr val="bg1"/>
              </a:solidFill>
            </a:endParaRPr>
          </a:p>
        </p:txBody>
      </p:sp>
      <p:sp>
        <p:nvSpPr>
          <p:cNvPr id="18" name="TextBox 17">
            <a:extLst>
              <a:ext uri="{FF2B5EF4-FFF2-40B4-BE49-F238E27FC236}">
                <a16:creationId xmlns:a16="http://schemas.microsoft.com/office/drawing/2014/main" id="{60E292DA-8338-0444-1EE8-F8646A1888F1}"/>
              </a:ext>
            </a:extLst>
          </p:cNvPr>
          <p:cNvSpPr txBox="1"/>
          <p:nvPr/>
        </p:nvSpPr>
        <p:spPr>
          <a:xfrm>
            <a:off x="9542583" y="343485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2%</a:t>
            </a:r>
            <a:endParaRPr lang="en-US" b="1" dirty="0">
              <a:solidFill>
                <a:schemeClr val="bg1"/>
              </a:solidFill>
            </a:endParaRPr>
          </a:p>
        </p:txBody>
      </p:sp>
      <p:sp>
        <p:nvSpPr>
          <p:cNvPr id="20" name="TextBox 19">
            <a:extLst>
              <a:ext uri="{FF2B5EF4-FFF2-40B4-BE49-F238E27FC236}">
                <a16:creationId xmlns:a16="http://schemas.microsoft.com/office/drawing/2014/main" id="{F5016C38-7E21-82FA-75FA-6DF3F6B62DB2}"/>
              </a:ext>
            </a:extLst>
          </p:cNvPr>
          <p:cNvSpPr txBox="1"/>
          <p:nvPr/>
        </p:nvSpPr>
        <p:spPr>
          <a:xfrm>
            <a:off x="3235568" y="5978767"/>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13%</a:t>
            </a:r>
            <a:endParaRPr lang="en-US" b="1" dirty="0">
              <a:solidFill>
                <a:schemeClr val="bg1"/>
              </a:solidFill>
            </a:endParaRPr>
          </a:p>
        </p:txBody>
      </p:sp>
      <p:sp>
        <p:nvSpPr>
          <p:cNvPr id="22" name="TextBox 21">
            <a:extLst>
              <a:ext uri="{FF2B5EF4-FFF2-40B4-BE49-F238E27FC236}">
                <a16:creationId xmlns:a16="http://schemas.microsoft.com/office/drawing/2014/main" id="{A86F03DD-9143-CB80-7249-390CE02C5257}"/>
              </a:ext>
            </a:extLst>
          </p:cNvPr>
          <p:cNvSpPr txBox="1"/>
          <p:nvPr/>
        </p:nvSpPr>
        <p:spPr>
          <a:xfrm>
            <a:off x="5756029" y="5978767"/>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18%</a:t>
            </a:r>
            <a:endParaRPr lang="en-US" b="1" dirty="0">
              <a:solidFill>
                <a:schemeClr val="bg1"/>
              </a:solidFill>
            </a:endParaRPr>
          </a:p>
        </p:txBody>
      </p:sp>
      <p:sp>
        <p:nvSpPr>
          <p:cNvPr id="24" name="TextBox 23">
            <a:extLst>
              <a:ext uri="{FF2B5EF4-FFF2-40B4-BE49-F238E27FC236}">
                <a16:creationId xmlns:a16="http://schemas.microsoft.com/office/drawing/2014/main" id="{F3A61E65-36B0-3350-A3EF-907134D4631D}"/>
              </a:ext>
            </a:extLst>
          </p:cNvPr>
          <p:cNvSpPr txBox="1"/>
          <p:nvPr/>
        </p:nvSpPr>
        <p:spPr>
          <a:xfrm>
            <a:off x="8288214" y="5978767"/>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bg1"/>
                </a:solidFill>
                <a:latin typeface="Noto Sans Light"/>
              </a:rPr>
              <a:t>31%</a:t>
            </a:r>
            <a:endParaRPr lang="en-US" b="1" dirty="0">
              <a:solidFill>
                <a:schemeClr val="bg1"/>
              </a:solidFill>
            </a:endParaRPr>
          </a:p>
        </p:txBody>
      </p:sp>
    </p:spTree>
    <p:extLst>
      <p:ext uri="{BB962C8B-B14F-4D97-AF65-F5344CB8AC3E}">
        <p14:creationId xmlns:p14="http://schemas.microsoft.com/office/powerpoint/2010/main" val="168866435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24</a:t>
            </a:fld>
            <a:endParaRPr lang="en-US"/>
          </a:p>
        </p:txBody>
      </p:sp>
      <p:sp>
        <p:nvSpPr>
          <p:cNvPr id="3" name="Title 2"/>
          <p:cNvSpPr>
            <a:spLocks noGrp="1"/>
          </p:cNvSpPr>
          <p:nvPr>
            <p:ph type="title"/>
          </p:nvPr>
        </p:nvSpPr>
        <p:spPr>
          <a:xfrm>
            <a:off x="438912" y="465760"/>
            <a:ext cx="11311128" cy="457200"/>
          </a:xfrm>
        </p:spPr>
        <p:txBody>
          <a:bodyPr>
            <a:normAutofit fontScale="90000"/>
          </a:bodyPr>
          <a:lstStyle/>
          <a:p>
            <a:r>
              <a:rPr lang="en-US"/>
              <a:t>What is the Business Case?</a:t>
            </a:r>
          </a:p>
        </p:txBody>
      </p:sp>
      <p:sp>
        <p:nvSpPr>
          <p:cNvPr id="5" name="Text Placeholder 4">
            <a:extLst>
              <a:ext uri="{FF2B5EF4-FFF2-40B4-BE49-F238E27FC236}">
                <a16:creationId xmlns:a16="http://schemas.microsoft.com/office/drawing/2014/main" id="{DFEA3049-3EB9-39D4-C684-EEF9F07ECE7B}"/>
              </a:ext>
            </a:extLst>
          </p:cNvPr>
          <p:cNvSpPr>
            <a:spLocks noGrp="1"/>
          </p:cNvSpPr>
          <p:nvPr>
            <p:ph type="body" sz="quarter" idx="10"/>
          </p:nvPr>
        </p:nvSpPr>
        <p:spPr/>
        <p:txBody>
          <a:bodyPr/>
          <a:lstStyle/>
          <a:p>
            <a:r>
              <a:rPr lang="en-US" dirty="0"/>
              <a:t>Leading Practice Procurement Service Delivery Model</a:t>
            </a:r>
          </a:p>
          <a:p>
            <a:endParaRPr lang="en-US" dirty="0"/>
          </a:p>
        </p:txBody>
      </p:sp>
      <p:sp>
        <p:nvSpPr>
          <p:cNvPr id="4" name="TextBox 3">
            <a:extLst>
              <a:ext uri="{FF2B5EF4-FFF2-40B4-BE49-F238E27FC236}">
                <a16:creationId xmlns:a16="http://schemas.microsoft.com/office/drawing/2014/main" id="{AC4742E8-AD6E-4EB9-B24D-52F6A51FF651}"/>
              </a:ext>
            </a:extLst>
          </p:cNvPr>
          <p:cNvSpPr txBox="1"/>
          <p:nvPr/>
        </p:nvSpPr>
        <p:spPr>
          <a:xfrm>
            <a:off x="350196" y="1958901"/>
            <a:ext cx="5461044" cy="1874359"/>
          </a:xfrm>
          <a:prstGeom prst="rect">
            <a:avLst/>
          </a:prstGeom>
        </p:spPr>
        <p:txBody>
          <a:bodyPr wrap="square" rtlCol="0">
            <a:spAutoFit/>
          </a:bodyPr>
          <a:lstStyle/>
          <a:p>
            <a:pPr marL="398463" indent="-241300">
              <a:lnSpc>
                <a:spcPct val="90000"/>
              </a:lnSpc>
              <a:spcAft>
                <a:spcPts val="600"/>
              </a:spcAft>
              <a:buClr>
                <a:srgbClr val="00B050"/>
              </a:buClr>
              <a:buSzPct val="135000"/>
              <a:buFont typeface="Arial" panose="020B0604020202020204" pitchFamily="34" charset="0"/>
              <a:buChar char="+"/>
            </a:pPr>
            <a:r>
              <a:rPr lang="en-US" sz="1600" dirty="0">
                <a:solidFill>
                  <a:srgbClr val="5F6062"/>
                </a:solidFill>
                <a:latin typeface="Noto Sans" panose="020B0502040504020204" pitchFamily="34" charset="0"/>
                <a:cs typeface="Noto Sans" panose="020B0502040504020204" pitchFamily="34" charset="0"/>
              </a:rPr>
              <a:t>Reduction in contract leakage</a:t>
            </a:r>
          </a:p>
          <a:p>
            <a:pPr marL="398463" indent="-241300">
              <a:lnSpc>
                <a:spcPct val="90000"/>
              </a:lnSpc>
              <a:spcAft>
                <a:spcPts val="600"/>
              </a:spcAft>
              <a:buClr>
                <a:srgbClr val="00B050"/>
              </a:buClr>
              <a:buSzPct val="135000"/>
              <a:buFont typeface="Arial" panose="020B0604020202020204" pitchFamily="34" charset="0"/>
              <a:buChar char="+"/>
            </a:pPr>
            <a:r>
              <a:rPr lang="en-US" sz="1600" dirty="0">
                <a:solidFill>
                  <a:srgbClr val="5F6062"/>
                </a:solidFill>
                <a:latin typeface="Noto Sans" panose="020B0502040504020204" pitchFamily="34" charset="0"/>
                <a:cs typeface="Noto Sans" panose="020B0502040504020204" pitchFamily="34" charset="0"/>
              </a:rPr>
              <a:t>Reduction in re-work</a:t>
            </a:r>
          </a:p>
          <a:p>
            <a:pPr marL="398463" indent="-241300">
              <a:lnSpc>
                <a:spcPct val="90000"/>
              </a:lnSpc>
              <a:spcAft>
                <a:spcPts val="600"/>
              </a:spcAft>
              <a:buClr>
                <a:srgbClr val="00B050"/>
              </a:buClr>
              <a:buSzPct val="135000"/>
              <a:buFont typeface="Arial" panose="020B0604020202020204" pitchFamily="34" charset="0"/>
              <a:buChar char="+"/>
            </a:pPr>
            <a:r>
              <a:rPr lang="en-US" sz="1600" dirty="0">
                <a:solidFill>
                  <a:srgbClr val="5F6062"/>
                </a:solidFill>
                <a:latin typeface="Noto Sans" panose="020B0502040504020204" pitchFamily="34" charset="0"/>
                <a:cs typeface="Noto Sans" panose="020B0502040504020204" pitchFamily="34" charset="0"/>
              </a:rPr>
              <a:t>Improved cost reduction and avoidance from strategic staff utilization for strategic work</a:t>
            </a:r>
          </a:p>
          <a:p>
            <a:pPr marL="398463" indent="-241300">
              <a:lnSpc>
                <a:spcPct val="90000"/>
              </a:lnSpc>
              <a:spcAft>
                <a:spcPts val="600"/>
              </a:spcAft>
              <a:buClr>
                <a:srgbClr val="00B050"/>
              </a:buClr>
              <a:buSzPct val="135000"/>
              <a:buFont typeface="Arial" panose="020B0604020202020204" pitchFamily="34" charset="0"/>
              <a:buChar char="+"/>
            </a:pPr>
            <a:r>
              <a:rPr lang="en-US" sz="1600" dirty="0">
                <a:solidFill>
                  <a:srgbClr val="5F6062"/>
                </a:solidFill>
                <a:latin typeface="Noto Sans" panose="020B0502040504020204" pitchFamily="34" charset="0"/>
                <a:cs typeface="Noto Sans" panose="020B0502040504020204" pitchFamily="34" charset="0"/>
              </a:rPr>
              <a:t>Efficiencies </a:t>
            </a:r>
            <a:r>
              <a:rPr lang="en-US" sz="1600" dirty="0">
                <a:solidFill>
                  <a:schemeClr val="accent1"/>
                </a:solidFill>
                <a:latin typeface="Noto Sans" panose="020B0502040504020204" pitchFamily="34" charset="0"/>
                <a:cs typeface="Noto Sans" panose="020B0502040504020204" pitchFamily="34" charset="0"/>
              </a:rPr>
              <a:t>from maximizing </a:t>
            </a:r>
            <a:r>
              <a:rPr lang="en-US" sz="1600" dirty="0">
                <a:solidFill>
                  <a:srgbClr val="5F6062"/>
                </a:solidFill>
                <a:latin typeface="Noto Sans" panose="020B0502040504020204" pitchFamily="34" charset="0"/>
                <a:cs typeface="Noto Sans" panose="020B0502040504020204" pitchFamily="34" charset="0"/>
              </a:rPr>
              <a:t>and optimizing Tier Zero (Direct Access) where the business unit and vendors access service without procurement staff</a:t>
            </a:r>
          </a:p>
        </p:txBody>
      </p:sp>
      <p:sp>
        <p:nvSpPr>
          <p:cNvPr id="15" name="Rectangle: Rounded Corners 14">
            <a:extLst>
              <a:ext uri="{FF2B5EF4-FFF2-40B4-BE49-F238E27FC236}">
                <a16:creationId xmlns:a16="http://schemas.microsoft.com/office/drawing/2014/main" id="{A9746BF4-4207-9C4C-0CE6-593A646363A3}"/>
              </a:ext>
            </a:extLst>
          </p:cNvPr>
          <p:cNvSpPr/>
          <p:nvPr/>
        </p:nvSpPr>
        <p:spPr>
          <a:xfrm>
            <a:off x="1206230" y="1203161"/>
            <a:ext cx="4367719" cy="59645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Quantitative Benefits</a:t>
            </a:r>
          </a:p>
        </p:txBody>
      </p:sp>
      <p:sp>
        <p:nvSpPr>
          <p:cNvPr id="19" name="Rectangle: Rounded Corners 18">
            <a:extLst>
              <a:ext uri="{FF2B5EF4-FFF2-40B4-BE49-F238E27FC236}">
                <a16:creationId xmlns:a16="http://schemas.microsoft.com/office/drawing/2014/main" id="{5B43DB0B-5D67-55AB-ABD2-158CCFC84071}"/>
              </a:ext>
            </a:extLst>
          </p:cNvPr>
          <p:cNvSpPr/>
          <p:nvPr/>
        </p:nvSpPr>
        <p:spPr>
          <a:xfrm>
            <a:off x="6582383" y="1203161"/>
            <a:ext cx="4367719" cy="59645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Noto Sans" panose="020B0502040504020204" pitchFamily="34" charset="0"/>
              </a:rPr>
              <a:t>Qualitative Benefits</a:t>
            </a:r>
          </a:p>
        </p:txBody>
      </p:sp>
      <p:sp>
        <p:nvSpPr>
          <p:cNvPr id="20" name="Arrow: Down 19">
            <a:extLst>
              <a:ext uri="{FF2B5EF4-FFF2-40B4-BE49-F238E27FC236}">
                <a16:creationId xmlns:a16="http://schemas.microsoft.com/office/drawing/2014/main" id="{A39FB80F-9D9D-2E4D-8F11-730260768E03}"/>
              </a:ext>
            </a:extLst>
          </p:cNvPr>
          <p:cNvSpPr/>
          <p:nvPr/>
        </p:nvSpPr>
        <p:spPr>
          <a:xfrm>
            <a:off x="2782110" y="3968889"/>
            <a:ext cx="953310" cy="97276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sp>
        <p:nvSpPr>
          <p:cNvPr id="21" name="Arrow: Down 20">
            <a:extLst>
              <a:ext uri="{FF2B5EF4-FFF2-40B4-BE49-F238E27FC236}">
                <a16:creationId xmlns:a16="http://schemas.microsoft.com/office/drawing/2014/main" id="{C074E951-5853-CD7F-6ADA-C9727EFD73A3}"/>
              </a:ext>
            </a:extLst>
          </p:cNvPr>
          <p:cNvSpPr/>
          <p:nvPr/>
        </p:nvSpPr>
        <p:spPr>
          <a:xfrm>
            <a:off x="8291209" y="3968889"/>
            <a:ext cx="953310" cy="97276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Noto Sans" panose="020B0502040504020204" pitchFamily="34" charset="0"/>
            </a:endParaRPr>
          </a:p>
        </p:txBody>
      </p:sp>
      <p:cxnSp>
        <p:nvCxnSpPr>
          <p:cNvPr id="23" name="Straight Connector 22">
            <a:extLst>
              <a:ext uri="{FF2B5EF4-FFF2-40B4-BE49-F238E27FC236}">
                <a16:creationId xmlns:a16="http://schemas.microsoft.com/office/drawing/2014/main" id="{88029910-050E-525F-40EC-3675DDF55276}"/>
              </a:ext>
            </a:extLst>
          </p:cNvPr>
          <p:cNvCxnSpPr/>
          <p:nvPr/>
        </p:nvCxnSpPr>
        <p:spPr>
          <a:xfrm>
            <a:off x="6094476" y="1203161"/>
            <a:ext cx="1524" cy="47890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11AF7346-0F6C-B84C-DCC9-21D50B98A284}"/>
              </a:ext>
            </a:extLst>
          </p:cNvPr>
          <p:cNvSpPr txBox="1"/>
          <p:nvPr/>
        </p:nvSpPr>
        <p:spPr>
          <a:xfrm>
            <a:off x="6209294" y="2025329"/>
            <a:ext cx="5465616" cy="1951303"/>
          </a:xfrm>
          <a:prstGeom prst="rect">
            <a:avLst/>
          </a:prstGeom>
        </p:spPr>
        <p:txBody>
          <a:bodyPr wrap="square" rtlCol="0">
            <a:spAutoFit/>
          </a:bodyPr>
          <a:lstStyle/>
          <a:p>
            <a:pPr marL="398463" indent="-241300">
              <a:lnSpc>
                <a:spcPct val="90000"/>
              </a:lnSpc>
              <a:spcAft>
                <a:spcPts val="600"/>
              </a:spcAft>
              <a:buClr>
                <a:srgbClr val="00B050"/>
              </a:buClr>
              <a:buSzPct val="135000"/>
              <a:buFont typeface="Arial" panose="020B0604020202020204" pitchFamily="34" charset="0"/>
              <a:buChar char="+"/>
            </a:pPr>
            <a:r>
              <a:rPr lang="en-US" sz="1600" dirty="0">
                <a:solidFill>
                  <a:srgbClr val="5F6062"/>
                </a:solidFill>
                <a:latin typeface="Noto Sans" panose="020B0502040504020204" pitchFamily="34" charset="0"/>
                <a:cs typeface="Noto Sans" panose="020B0502040504020204" pitchFamily="34" charset="0"/>
              </a:rPr>
              <a:t>Scalability</a:t>
            </a:r>
          </a:p>
          <a:p>
            <a:pPr marL="398463" indent="-241300">
              <a:lnSpc>
                <a:spcPct val="90000"/>
              </a:lnSpc>
              <a:spcAft>
                <a:spcPts val="600"/>
              </a:spcAft>
              <a:buClr>
                <a:srgbClr val="00B050"/>
              </a:buClr>
              <a:buSzPct val="135000"/>
              <a:buFont typeface="Arial" panose="020B0604020202020204" pitchFamily="34" charset="0"/>
              <a:buChar char="+"/>
            </a:pPr>
            <a:r>
              <a:rPr lang="en-US" sz="1600" dirty="0">
                <a:solidFill>
                  <a:srgbClr val="5F6062"/>
                </a:solidFill>
                <a:latin typeface="Noto Sans" panose="020B0502040504020204" pitchFamily="34" charset="0"/>
                <a:cs typeface="Noto Sans" panose="020B0502040504020204" pitchFamily="34" charset="0"/>
              </a:rPr>
              <a:t>Streamlined acquisition integration</a:t>
            </a:r>
          </a:p>
          <a:p>
            <a:pPr marL="398463" indent="-241300">
              <a:lnSpc>
                <a:spcPct val="90000"/>
              </a:lnSpc>
              <a:spcAft>
                <a:spcPts val="600"/>
              </a:spcAft>
              <a:buClr>
                <a:srgbClr val="00B050"/>
              </a:buClr>
              <a:buSzPct val="135000"/>
              <a:buFont typeface="Arial" panose="020B0604020202020204" pitchFamily="34" charset="0"/>
              <a:buChar char="+"/>
            </a:pPr>
            <a:r>
              <a:rPr lang="en-US" sz="1600" dirty="0">
                <a:solidFill>
                  <a:srgbClr val="5F6062"/>
                </a:solidFill>
                <a:latin typeface="Noto Sans" panose="020B0502040504020204" pitchFamily="34" charset="0"/>
                <a:cs typeface="Noto Sans" panose="020B0502040504020204" pitchFamily="34" charset="0"/>
              </a:rPr>
              <a:t>Performance metrics to inform better decision making</a:t>
            </a:r>
          </a:p>
          <a:p>
            <a:pPr marL="398463" indent="-241300">
              <a:lnSpc>
                <a:spcPct val="90000"/>
              </a:lnSpc>
              <a:spcAft>
                <a:spcPts val="600"/>
              </a:spcAft>
              <a:buClr>
                <a:srgbClr val="00B050"/>
              </a:buClr>
              <a:buSzPct val="135000"/>
              <a:buFont typeface="Arial" panose="020B0604020202020204" pitchFamily="34" charset="0"/>
              <a:buChar char="+"/>
            </a:pPr>
            <a:r>
              <a:rPr lang="en-US" sz="1600" dirty="0">
                <a:solidFill>
                  <a:srgbClr val="5F6062"/>
                </a:solidFill>
                <a:latin typeface="Noto Sans" panose="020B0502040504020204" pitchFamily="34" charset="0"/>
                <a:cs typeface="Noto Sans" panose="020B0502040504020204" pitchFamily="34" charset="0"/>
              </a:rPr>
              <a:t>Improved reporting and analytics to support contract management</a:t>
            </a:r>
          </a:p>
          <a:p>
            <a:pPr marL="398463" indent="-241300">
              <a:lnSpc>
                <a:spcPct val="90000"/>
              </a:lnSpc>
              <a:spcAft>
                <a:spcPts val="600"/>
              </a:spcAft>
              <a:buClr>
                <a:srgbClr val="00B050"/>
              </a:buClr>
              <a:buSzPct val="135000"/>
              <a:buFont typeface="Arial" panose="020B0604020202020204" pitchFamily="34" charset="0"/>
              <a:buChar char="+"/>
            </a:pPr>
            <a:r>
              <a:rPr lang="en-US" sz="1600" dirty="0">
                <a:solidFill>
                  <a:srgbClr val="5F6062"/>
                </a:solidFill>
                <a:latin typeface="Noto Sans" panose="020B0502040504020204" pitchFamily="34" charset="0"/>
                <a:cs typeface="Noto Sans" panose="020B0502040504020204" pitchFamily="34" charset="0"/>
              </a:rPr>
              <a:t>Improved customer service</a:t>
            </a:r>
          </a:p>
        </p:txBody>
      </p:sp>
      <p:sp>
        <p:nvSpPr>
          <p:cNvPr id="30" name="Graphic 56">
            <a:extLst>
              <a:ext uri="{FF2B5EF4-FFF2-40B4-BE49-F238E27FC236}">
                <a16:creationId xmlns:a16="http://schemas.microsoft.com/office/drawing/2014/main" id="{BC31715A-38F0-E59B-24AD-65C3F0EF2E4D}"/>
              </a:ext>
            </a:extLst>
          </p:cNvPr>
          <p:cNvSpPr>
            <a:spLocks noChangeAspect="1"/>
          </p:cNvSpPr>
          <p:nvPr/>
        </p:nvSpPr>
        <p:spPr>
          <a:xfrm>
            <a:off x="1575470" y="1293778"/>
            <a:ext cx="421097" cy="375573"/>
          </a:xfrm>
          <a:custGeom>
            <a:avLst/>
            <a:gdLst>
              <a:gd name="connsiteX0" fmla="*/ 272921 w 283464"/>
              <a:gd name="connsiteY0" fmla="*/ 171802 h 252819"/>
              <a:gd name="connsiteX1" fmla="*/ 253164 w 283464"/>
              <a:gd name="connsiteY1" fmla="*/ 178984 h 252819"/>
              <a:gd name="connsiteX2" fmla="*/ 217087 w 283464"/>
              <a:gd name="connsiteY2" fmla="*/ 199957 h 252819"/>
              <a:gd name="connsiteX3" fmla="*/ 214796 w 283464"/>
              <a:gd name="connsiteY3" fmla="*/ 201393 h 252819"/>
              <a:gd name="connsiteX4" fmla="*/ 200194 w 283464"/>
              <a:gd name="connsiteY4" fmla="*/ 207426 h 252819"/>
              <a:gd name="connsiteX5" fmla="*/ 128870 w 283464"/>
              <a:gd name="connsiteY5" fmla="*/ 214322 h 252819"/>
              <a:gd name="connsiteX6" fmla="*/ 126293 w 283464"/>
              <a:gd name="connsiteY6" fmla="*/ 214322 h 252819"/>
              <a:gd name="connsiteX7" fmla="*/ 122570 w 283464"/>
              <a:gd name="connsiteY7" fmla="*/ 211449 h 252819"/>
              <a:gd name="connsiteX8" fmla="*/ 125611 w 283464"/>
              <a:gd name="connsiteY8" fmla="*/ 207440 h 252819"/>
              <a:gd name="connsiteX9" fmla="*/ 125720 w 283464"/>
              <a:gd name="connsiteY9" fmla="*/ 207426 h 252819"/>
              <a:gd name="connsiteX10" fmla="*/ 188712 w 283464"/>
              <a:gd name="connsiteY10" fmla="*/ 201393 h 252819"/>
              <a:gd name="connsiteX11" fmla="*/ 200451 w 283464"/>
              <a:gd name="connsiteY11" fmla="*/ 186741 h 252819"/>
              <a:gd name="connsiteX12" fmla="*/ 186135 w 283464"/>
              <a:gd name="connsiteY12" fmla="*/ 174962 h 252819"/>
              <a:gd name="connsiteX13" fmla="*/ 130301 w 283464"/>
              <a:gd name="connsiteY13" fmla="*/ 174388 h 252819"/>
              <a:gd name="connsiteX14" fmla="*/ 116844 w 283464"/>
              <a:gd name="connsiteY14" fmla="*/ 172377 h 252819"/>
              <a:gd name="connsiteX15" fmla="*/ 49557 w 283464"/>
              <a:gd name="connsiteY15" fmla="*/ 176399 h 252819"/>
              <a:gd name="connsiteX16" fmla="*/ 37531 w 283464"/>
              <a:gd name="connsiteY16" fmla="*/ 170078 h 252819"/>
              <a:gd name="connsiteX17" fmla="*/ 13480 w 283464"/>
              <a:gd name="connsiteY17" fmla="*/ 171802 h 252819"/>
              <a:gd name="connsiteX18" fmla="*/ 15 w 283464"/>
              <a:gd name="connsiteY18" fmla="*/ 186590 h 252819"/>
              <a:gd name="connsiteX19" fmla="*/ 22 w 283464"/>
              <a:gd name="connsiteY19" fmla="*/ 186741 h 252819"/>
              <a:gd name="connsiteX20" fmla="*/ 3745 w 283464"/>
              <a:gd name="connsiteY20" fmla="*/ 240465 h 252819"/>
              <a:gd name="connsiteX21" fmla="*/ 19206 w 283464"/>
              <a:gd name="connsiteY21" fmla="*/ 253394 h 252819"/>
              <a:gd name="connsiteX22" fmla="*/ 43258 w 283464"/>
              <a:gd name="connsiteY22" fmla="*/ 251670 h 252819"/>
              <a:gd name="connsiteX23" fmla="*/ 54424 w 283464"/>
              <a:gd name="connsiteY23" fmla="*/ 243913 h 252819"/>
              <a:gd name="connsiteX24" fmla="*/ 160366 w 283464"/>
              <a:gd name="connsiteY24" fmla="*/ 248510 h 252819"/>
              <a:gd name="connsiteX25" fmla="*/ 193579 w 283464"/>
              <a:gd name="connsiteY25" fmla="*/ 242764 h 252819"/>
              <a:gd name="connsiteX26" fmla="*/ 196729 w 283464"/>
              <a:gd name="connsiteY26" fmla="*/ 241040 h 252819"/>
              <a:gd name="connsiteX27" fmla="*/ 276901 w 283464"/>
              <a:gd name="connsiteY27" fmla="*/ 193924 h 252819"/>
              <a:gd name="connsiteX28" fmla="*/ 283773 w 283464"/>
              <a:gd name="connsiteY28" fmla="*/ 183294 h 252819"/>
              <a:gd name="connsiteX29" fmla="*/ 272921 w 283464"/>
              <a:gd name="connsiteY29" fmla="*/ 171802 h 252819"/>
              <a:gd name="connsiteX30" fmla="*/ 28111 w 283464"/>
              <a:gd name="connsiteY30" fmla="*/ 240753 h 252819"/>
              <a:gd name="connsiteX31" fmla="*/ 19811 w 283464"/>
              <a:gd name="connsiteY31" fmla="*/ 232884 h 252819"/>
              <a:gd name="connsiteX32" fmla="*/ 19807 w 283464"/>
              <a:gd name="connsiteY32" fmla="*/ 232708 h 252819"/>
              <a:gd name="connsiteX33" fmla="*/ 28111 w 283464"/>
              <a:gd name="connsiteY33" fmla="*/ 224664 h 252819"/>
              <a:gd name="connsiteX34" fmla="*/ 36128 w 283464"/>
              <a:gd name="connsiteY34" fmla="*/ 232708 h 252819"/>
              <a:gd name="connsiteX35" fmla="*/ 28111 w 283464"/>
              <a:gd name="connsiteY35" fmla="*/ 240753 h 252819"/>
              <a:gd name="connsiteX36" fmla="*/ 213651 w 283464"/>
              <a:gd name="connsiteY36" fmla="*/ 190476 h 252819"/>
              <a:gd name="connsiteX37" fmla="*/ 213651 w 283464"/>
              <a:gd name="connsiteY37" fmla="*/ 185879 h 252819"/>
              <a:gd name="connsiteX38" fmla="*/ 212506 w 283464"/>
              <a:gd name="connsiteY38" fmla="*/ 180421 h 252819"/>
              <a:gd name="connsiteX39" fmla="*/ 212506 w 283464"/>
              <a:gd name="connsiteY39" fmla="*/ 180134 h 252819"/>
              <a:gd name="connsiteX40" fmla="*/ 246579 w 283464"/>
              <a:gd name="connsiteY40" fmla="*/ 164045 h 252819"/>
              <a:gd name="connsiteX41" fmla="*/ 259750 w 283464"/>
              <a:gd name="connsiteY41" fmla="*/ 165194 h 252819"/>
              <a:gd name="connsiteX42" fmla="*/ 250587 w 283464"/>
              <a:gd name="connsiteY42" fmla="*/ 169216 h 252819"/>
              <a:gd name="connsiteX43" fmla="*/ 216228 w 283464"/>
              <a:gd name="connsiteY43" fmla="*/ 188752 h 252819"/>
              <a:gd name="connsiteX44" fmla="*/ 213651 w 283464"/>
              <a:gd name="connsiteY44" fmla="*/ 190476 h 252819"/>
              <a:gd name="connsiteX45" fmla="*/ 201339 w 283464"/>
              <a:gd name="connsiteY45" fmla="*/ 166631 h 252819"/>
              <a:gd name="connsiteX46" fmla="*/ 224818 w 283464"/>
              <a:gd name="connsiteY46" fmla="*/ 157437 h 252819"/>
              <a:gd name="connsiteX47" fmla="*/ 237703 w 283464"/>
              <a:gd name="connsiteY47" fmla="*/ 158586 h 252819"/>
              <a:gd name="connsiteX48" fmla="*/ 212792 w 283464"/>
              <a:gd name="connsiteY48" fmla="*/ 169216 h 252819"/>
              <a:gd name="connsiteX49" fmla="*/ 208783 w 283464"/>
              <a:gd name="connsiteY49" fmla="*/ 171515 h 252819"/>
              <a:gd name="connsiteX50" fmla="*/ 207638 w 283464"/>
              <a:gd name="connsiteY50" fmla="*/ 172377 h 252819"/>
              <a:gd name="connsiteX51" fmla="*/ 201339 w 283464"/>
              <a:gd name="connsiteY51" fmla="*/ 166631 h 252819"/>
              <a:gd name="connsiteX52" fmla="*/ 73923 w 283464"/>
              <a:gd name="connsiteY52" fmla="*/ 79581 h 252819"/>
              <a:gd name="connsiteX53" fmla="*/ 153236 w 283464"/>
              <a:gd name="connsiteY53" fmla="*/ 159161 h 252819"/>
              <a:gd name="connsiteX54" fmla="*/ 232549 w 283464"/>
              <a:gd name="connsiteY54" fmla="*/ 79581 h 252819"/>
              <a:gd name="connsiteX55" fmla="*/ 153236 w 283464"/>
              <a:gd name="connsiteY55" fmla="*/ 0 h 252819"/>
              <a:gd name="connsiteX56" fmla="*/ 73923 w 283464"/>
              <a:gd name="connsiteY56" fmla="*/ 79581 h 252819"/>
              <a:gd name="connsiteX57" fmla="*/ 153236 w 283464"/>
              <a:gd name="connsiteY57" fmla="*/ 16376 h 252819"/>
              <a:gd name="connsiteX58" fmla="*/ 216228 w 283464"/>
              <a:gd name="connsiteY58" fmla="*/ 79581 h 252819"/>
              <a:gd name="connsiteX59" fmla="*/ 153236 w 283464"/>
              <a:gd name="connsiteY59" fmla="*/ 142785 h 252819"/>
              <a:gd name="connsiteX60" fmla="*/ 90244 w 283464"/>
              <a:gd name="connsiteY60" fmla="*/ 79581 h 252819"/>
              <a:gd name="connsiteX61" fmla="*/ 153236 w 283464"/>
              <a:gd name="connsiteY61" fmla="*/ 16376 h 252819"/>
              <a:gd name="connsiteX62" fmla="*/ 147509 w 283464"/>
              <a:gd name="connsiteY62" fmla="*/ 128995 h 252819"/>
              <a:gd name="connsiteX63" fmla="*/ 147509 w 283464"/>
              <a:gd name="connsiteY63" fmla="*/ 118394 h 252819"/>
              <a:gd name="connsiteX64" fmla="*/ 126006 w 283464"/>
              <a:gd name="connsiteY64" fmla="*/ 96588 h 252819"/>
              <a:gd name="connsiteX65" fmla="*/ 126006 w 283464"/>
              <a:gd name="connsiteY65" fmla="*/ 93543 h 252819"/>
              <a:gd name="connsiteX66" fmla="*/ 146049 w 283464"/>
              <a:gd name="connsiteY66" fmla="*/ 93543 h 252819"/>
              <a:gd name="connsiteX67" fmla="*/ 146049 w 283464"/>
              <a:gd name="connsiteY67" fmla="*/ 95726 h 252819"/>
              <a:gd name="connsiteX68" fmla="*/ 153293 w 283464"/>
              <a:gd name="connsiteY68" fmla="*/ 104518 h 252819"/>
              <a:gd name="connsiteX69" fmla="*/ 160051 w 283464"/>
              <a:gd name="connsiteY69" fmla="*/ 97939 h 252819"/>
              <a:gd name="connsiteX70" fmla="*/ 160051 w 283464"/>
              <a:gd name="connsiteY70" fmla="*/ 97249 h 252819"/>
              <a:gd name="connsiteX71" fmla="*/ 127467 w 283464"/>
              <a:gd name="connsiteY71" fmla="*/ 61883 h 252819"/>
              <a:gd name="connsiteX72" fmla="*/ 146479 w 283464"/>
              <a:gd name="connsiteY72" fmla="*/ 37664 h 252819"/>
              <a:gd name="connsiteX73" fmla="*/ 147882 w 283464"/>
              <a:gd name="connsiteY73" fmla="*/ 37664 h 252819"/>
              <a:gd name="connsiteX74" fmla="*/ 147882 w 283464"/>
              <a:gd name="connsiteY74" fmla="*/ 30712 h 252819"/>
              <a:gd name="connsiteX75" fmla="*/ 158161 w 283464"/>
              <a:gd name="connsiteY75" fmla="*/ 30712 h 252819"/>
              <a:gd name="connsiteX76" fmla="*/ 158161 w 283464"/>
              <a:gd name="connsiteY76" fmla="*/ 37176 h 252819"/>
              <a:gd name="connsiteX77" fmla="*/ 179292 w 283464"/>
              <a:gd name="connsiteY77" fmla="*/ 61165 h 252819"/>
              <a:gd name="connsiteX78" fmla="*/ 159621 w 283464"/>
              <a:gd name="connsiteY78" fmla="*/ 61165 h 252819"/>
              <a:gd name="connsiteX79" fmla="*/ 159621 w 283464"/>
              <a:gd name="connsiteY79" fmla="*/ 59786 h 252819"/>
              <a:gd name="connsiteX80" fmla="*/ 153694 w 283464"/>
              <a:gd name="connsiteY80" fmla="*/ 51339 h 252819"/>
              <a:gd name="connsiteX81" fmla="*/ 147194 w 283464"/>
              <a:gd name="connsiteY81" fmla="*/ 57603 h 252819"/>
              <a:gd name="connsiteX82" fmla="*/ 147194 w 283464"/>
              <a:gd name="connsiteY82" fmla="*/ 58608 h 252819"/>
              <a:gd name="connsiteX83" fmla="*/ 181153 w 283464"/>
              <a:gd name="connsiteY83" fmla="*/ 94922 h 252819"/>
              <a:gd name="connsiteX84" fmla="*/ 157846 w 283464"/>
              <a:gd name="connsiteY84" fmla="*/ 118969 h 252819"/>
              <a:gd name="connsiteX85" fmla="*/ 157846 w 283464"/>
              <a:gd name="connsiteY85" fmla="*/ 128995 h 252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83464" h="252819">
                <a:moveTo>
                  <a:pt x="272921" y="171802"/>
                </a:moveTo>
                <a:cubicBezTo>
                  <a:pt x="267481" y="171515"/>
                  <a:pt x="256314" y="177548"/>
                  <a:pt x="253164" y="178984"/>
                </a:cubicBezTo>
                <a:cubicBezTo>
                  <a:pt x="240731" y="185244"/>
                  <a:pt x="228683" y="192248"/>
                  <a:pt x="217087" y="199957"/>
                </a:cubicBezTo>
                <a:cubicBezTo>
                  <a:pt x="216391" y="200537"/>
                  <a:pt x="215621" y="201020"/>
                  <a:pt x="214796" y="201393"/>
                </a:cubicBezTo>
                <a:cubicBezTo>
                  <a:pt x="210334" y="204276"/>
                  <a:pt x="205386" y="206321"/>
                  <a:pt x="200194" y="207426"/>
                </a:cubicBezTo>
                <a:cubicBezTo>
                  <a:pt x="171275" y="213747"/>
                  <a:pt x="128870" y="214322"/>
                  <a:pt x="128870" y="214322"/>
                </a:cubicBezTo>
                <a:lnTo>
                  <a:pt x="126293" y="214322"/>
                </a:lnTo>
                <a:cubicBezTo>
                  <a:pt x="124500" y="214468"/>
                  <a:pt x="122889" y="213225"/>
                  <a:pt x="122570" y="211449"/>
                </a:cubicBezTo>
                <a:cubicBezTo>
                  <a:pt x="122307" y="209499"/>
                  <a:pt x="123668" y="207704"/>
                  <a:pt x="125611" y="207440"/>
                </a:cubicBezTo>
                <a:cubicBezTo>
                  <a:pt x="125647" y="207435"/>
                  <a:pt x="125684" y="207430"/>
                  <a:pt x="125720" y="207426"/>
                </a:cubicBezTo>
                <a:lnTo>
                  <a:pt x="188712" y="201393"/>
                </a:lnTo>
                <a:cubicBezTo>
                  <a:pt x="195873" y="200397"/>
                  <a:pt x="201020" y="193973"/>
                  <a:pt x="200451" y="186741"/>
                </a:cubicBezTo>
                <a:cubicBezTo>
                  <a:pt x="199640" y="179576"/>
                  <a:pt x="193297" y="174357"/>
                  <a:pt x="186135" y="174962"/>
                </a:cubicBezTo>
                <a:lnTo>
                  <a:pt x="130301" y="174388"/>
                </a:lnTo>
                <a:cubicBezTo>
                  <a:pt x="125748" y="174303"/>
                  <a:pt x="121224" y="173627"/>
                  <a:pt x="116844" y="172377"/>
                </a:cubicBezTo>
                <a:cubicBezTo>
                  <a:pt x="80767" y="161747"/>
                  <a:pt x="60437" y="171802"/>
                  <a:pt x="49557" y="176399"/>
                </a:cubicBezTo>
                <a:cubicBezTo>
                  <a:pt x="47064" y="172177"/>
                  <a:pt x="42409" y="169730"/>
                  <a:pt x="37531" y="170078"/>
                </a:cubicBezTo>
                <a:lnTo>
                  <a:pt x="13480" y="171802"/>
                </a:lnTo>
                <a:cubicBezTo>
                  <a:pt x="5692" y="172155"/>
                  <a:pt x="-337" y="178776"/>
                  <a:pt x="15" y="186590"/>
                </a:cubicBezTo>
                <a:cubicBezTo>
                  <a:pt x="17" y="186640"/>
                  <a:pt x="19" y="186691"/>
                  <a:pt x="22" y="186741"/>
                </a:cubicBezTo>
                <a:lnTo>
                  <a:pt x="3745" y="240465"/>
                </a:lnTo>
                <a:cubicBezTo>
                  <a:pt x="4500" y="248296"/>
                  <a:pt x="11394" y="254060"/>
                  <a:pt x="19206" y="253394"/>
                </a:cubicBezTo>
                <a:lnTo>
                  <a:pt x="43258" y="251670"/>
                </a:lnTo>
                <a:cubicBezTo>
                  <a:pt x="48135" y="251389"/>
                  <a:pt x="52446" y="248395"/>
                  <a:pt x="54424" y="243913"/>
                </a:cubicBezTo>
                <a:lnTo>
                  <a:pt x="160366" y="248510"/>
                </a:lnTo>
                <a:cubicBezTo>
                  <a:pt x="171760" y="249966"/>
                  <a:pt x="183329" y="247965"/>
                  <a:pt x="193579" y="242764"/>
                </a:cubicBezTo>
                <a:lnTo>
                  <a:pt x="196729" y="241040"/>
                </a:lnTo>
                <a:lnTo>
                  <a:pt x="276901" y="193924"/>
                </a:lnTo>
                <a:cubicBezTo>
                  <a:pt x="280899" y="191844"/>
                  <a:pt x="283510" y="187805"/>
                  <a:pt x="283773" y="183294"/>
                </a:cubicBezTo>
                <a:cubicBezTo>
                  <a:pt x="283886" y="177134"/>
                  <a:pt x="279057" y="172020"/>
                  <a:pt x="272921" y="171802"/>
                </a:cubicBezTo>
                <a:close/>
                <a:moveTo>
                  <a:pt x="28111" y="240753"/>
                </a:moveTo>
                <a:cubicBezTo>
                  <a:pt x="23653" y="240880"/>
                  <a:pt x="19937" y="237357"/>
                  <a:pt x="19811" y="232884"/>
                </a:cubicBezTo>
                <a:cubicBezTo>
                  <a:pt x="19809" y="232826"/>
                  <a:pt x="19808" y="232767"/>
                  <a:pt x="19807" y="232708"/>
                </a:cubicBezTo>
                <a:cubicBezTo>
                  <a:pt x="19932" y="228206"/>
                  <a:pt x="23622" y="224631"/>
                  <a:pt x="28111" y="224664"/>
                </a:cubicBezTo>
                <a:cubicBezTo>
                  <a:pt x="32539" y="224664"/>
                  <a:pt x="36128" y="228266"/>
                  <a:pt x="36128" y="232708"/>
                </a:cubicBezTo>
                <a:cubicBezTo>
                  <a:pt x="36128" y="237151"/>
                  <a:pt x="32539" y="240753"/>
                  <a:pt x="28111" y="240753"/>
                </a:cubicBezTo>
                <a:close/>
                <a:moveTo>
                  <a:pt x="213651" y="190476"/>
                </a:moveTo>
                <a:lnTo>
                  <a:pt x="213651" y="185879"/>
                </a:lnTo>
                <a:cubicBezTo>
                  <a:pt x="213436" y="184029"/>
                  <a:pt x="213053" y="182201"/>
                  <a:pt x="212506" y="180421"/>
                </a:cubicBezTo>
                <a:lnTo>
                  <a:pt x="212506" y="180134"/>
                </a:lnTo>
                <a:cubicBezTo>
                  <a:pt x="223556" y="174138"/>
                  <a:pt x="234931" y="168767"/>
                  <a:pt x="246579" y="164045"/>
                </a:cubicBezTo>
                <a:cubicBezTo>
                  <a:pt x="250870" y="162106"/>
                  <a:pt x="255857" y="162541"/>
                  <a:pt x="259750" y="165194"/>
                </a:cubicBezTo>
                <a:cubicBezTo>
                  <a:pt x="256622" y="166361"/>
                  <a:pt x="253563" y="167703"/>
                  <a:pt x="250587" y="169216"/>
                </a:cubicBezTo>
                <a:cubicBezTo>
                  <a:pt x="241138" y="174100"/>
                  <a:pt x="224531" y="183006"/>
                  <a:pt x="216228" y="188752"/>
                </a:cubicBezTo>
                <a:cubicBezTo>
                  <a:pt x="215181" y="188975"/>
                  <a:pt x="214258" y="189592"/>
                  <a:pt x="213651" y="190476"/>
                </a:cubicBezTo>
                <a:close/>
                <a:moveTo>
                  <a:pt x="201339" y="166631"/>
                </a:moveTo>
                <a:cubicBezTo>
                  <a:pt x="206779" y="163758"/>
                  <a:pt x="219378" y="159736"/>
                  <a:pt x="224818" y="157437"/>
                </a:cubicBezTo>
                <a:cubicBezTo>
                  <a:pt x="229009" y="155485"/>
                  <a:pt x="233920" y="155923"/>
                  <a:pt x="237703" y="158586"/>
                </a:cubicBezTo>
                <a:cubicBezTo>
                  <a:pt x="231117" y="161459"/>
                  <a:pt x="218519" y="166056"/>
                  <a:pt x="212792" y="169216"/>
                </a:cubicBezTo>
                <a:lnTo>
                  <a:pt x="208783" y="171515"/>
                </a:lnTo>
                <a:cubicBezTo>
                  <a:pt x="208497" y="171802"/>
                  <a:pt x="207924" y="172089"/>
                  <a:pt x="207638" y="172377"/>
                </a:cubicBezTo>
                <a:cubicBezTo>
                  <a:pt x="205907" y="170090"/>
                  <a:pt x="203772" y="168143"/>
                  <a:pt x="201339" y="166631"/>
                </a:cubicBezTo>
                <a:close/>
                <a:moveTo>
                  <a:pt x="73923" y="79581"/>
                </a:moveTo>
                <a:cubicBezTo>
                  <a:pt x="73923" y="123532"/>
                  <a:pt x="109433" y="159161"/>
                  <a:pt x="153236" y="159161"/>
                </a:cubicBezTo>
                <a:cubicBezTo>
                  <a:pt x="197039" y="159161"/>
                  <a:pt x="232549" y="123532"/>
                  <a:pt x="232549" y="79581"/>
                </a:cubicBezTo>
                <a:cubicBezTo>
                  <a:pt x="232549" y="35629"/>
                  <a:pt x="197039" y="0"/>
                  <a:pt x="153236" y="0"/>
                </a:cubicBezTo>
                <a:cubicBezTo>
                  <a:pt x="109433" y="0"/>
                  <a:pt x="73923" y="35629"/>
                  <a:pt x="73923" y="79581"/>
                </a:cubicBezTo>
                <a:close/>
                <a:moveTo>
                  <a:pt x="153236" y="16376"/>
                </a:moveTo>
                <a:cubicBezTo>
                  <a:pt x="188025" y="16376"/>
                  <a:pt x="216228" y="44674"/>
                  <a:pt x="216228" y="79581"/>
                </a:cubicBezTo>
                <a:cubicBezTo>
                  <a:pt x="216228" y="114488"/>
                  <a:pt x="188025" y="142785"/>
                  <a:pt x="153236" y="142785"/>
                </a:cubicBezTo>
                <a:cubicBezTo>
                  <a:pt x="118446" y="142785"/>
                  <a:pt x="90244" y="114488"/>
                  <a:pt x="90244" y="79581"/>
                </a:cubicBezTo>
                <a:cubicBezTo>
                  <a:pt x="90338" y="44713"/>
                  <a:pt x="118486" y="16470"/>
                  <a:pt x="153236" y="16376"/>
                </a:cubicBezTo>
                <a:close/>
                <a:moveTo>
                  <a:pt x="147509" y="128995"/>
                </a:moveTo>
                <a:lnTo>
                  <a:pt x="147509" y="118394"/>
                </a:lnTo>
                <a:cubicBezTo>
                  <a:pt x="133136" y="116785"/>
                  <a:pt x="126006" y="110752"/>
                  <a:pt x="126006" y="96588"/>
                </a:cubicBezTo>
                <a:lnTo>
                  <a:pt x="126006" y="93543"/>
                </a:lnTo>
                <a:lnTo>
                  <a:pt x="146049" y="93543"/>
                </a:lnTo>
                <a:lnTo>
                  <a:pt x="146049" y="95726"/>
                </a:lnTo>
                <a:cubicBezTo>
                  <a:pt x="146049" y="102191"/>
                  <a:pt x="148912" y="104518"/>
                  <a:pt x="153293" y="104518"/>
                </a:cubicBezTo>
                <a:cubicBezTo>
                  <a:pt x="156967" y="104566"/>
                  <a:pt x="159988" y="101624"/>
                  <a:pt x="160051" y="97939"/>
                </a:cubicBezTo>
                <a:cubicBezTo>
                  <a:pt x="160065" y="97709"/>
                  <a:pt x="160065" y="97479"/>
                  <a:pt x="160051" y="97249"/>
                </a:cubicBezTo>
                <a:cubicBezTo>
                  <a:pt x="160051" y="81793"/>
                  <a:pt x="127467" y="89406"/>
                  <a:pt x="127467" y="61883"/>
                </a:cubicBezTo>
                <a:cubicBezTo>
                  <a:pt x="126071" y="49933"/>
                  <a:pt x="134573" y="39102"/>
                  <a:pt x="146479" y="37664"/>
                </a:cubicBezTo>
                <a:lnTo>
                  <a:pt x="147882" y="37664"/>
                </a:lnTo>
                <a:lnTo>
                  <a:pt x="147882" y="30712"/>
                </a:lnTo>
                <a:lnTo>
                  <a:pt x="158161" y="30712"/>
                </a:lnTo>
                <a:lnTo>
                  <a:pt x="158161" y="37176"/>
                </a:lnTo>
                <a:cubicBezTo>
                  <a:pt x="173021" y="38641"/>
                  <a:pt x="179292" y="45967"/>
                  <a:pt x="179292" y="61165"/>
                </a:cubicBezTo>
                <a:lnTo>
                  <a:pt x="159621" y="61165"/>
                </a:lnTo>
                <a:lnTo>
                  <a:pt x="159621" y="59786"/>
                </a:lnTo>
                <a:cubicBezTo>
                  <a:pt x="159621" y="55275"/>
                  <a:pt x="157760" y="51339"/>
                  <a:pt x="153694" y="51339"/>
                </a:cubicBezTo>
                <a:cubicBezTo>
                  <a:pt x="150178" y="51275"/>
                  <a:pt x="147273" y="54075"/>
                  <a:pt x="147194" y="57603"/>
                </a:cubicBezTo>
                <a:cubicBezTo>
                  <a:pt x="147165" y="57937"/>
                  <a:pt x="147165" y="58274"/>
                  <a:pt x="147194" y="58608"/>
                </a:cubicBezTo>
                <a:cubicBezTo>
                  <a:pt x="147194" y="74524"/>
                  <a:pt x="181153" y="65877"/>
                  <a:pt x="181153" y="94922"/>
                </a:cubicBezTo>
                <a:cubicBezTo>
                  <a:pt x="181153" y="110120"/>
                  <a:pt x="172964" y="117360"/>
                  <a:pt x="157846" y="118969"/>
                </a:cubicBezTo>
                <a:lnTo>
                  <a:pt x="157846" y="128995"/>
                </a:lnTo>
                <a:close/>
              </a:path>
            </a:pathLst>
          </a:custGeom>
          <a:solidFill>
            <a:schemeClr val="bg1"/>
          </a:solidFill>
          <a:ln w="2790" cap="flat">
            <a:noFill/>
            <a:prstDash val="solid"/>
            <a:miter/>
          </a:ln>
        </p:spPr>
        <p:txBody>
          <a:bodyPr rtlCol="0" anchor="ctr"/>
          <a:lstStyle/>
          <a:p>
            <a:endParaRPr lang="en-US" dirty="0">
              <a:latin typeface="Noto Sans" panose="020B0502040504020204" pitchFamily="34" charset="0"/>
            </a:endParaRPr>
          </a:p>
        </p:txBody>
      </p:sp>
      <p:grpSp>
        <p:nvGrpSpPr>
          <p:cNvPr id="32" name="Graphic 5">
            <a:extLst>
              <a:ext uri="{FF2B5EF4-FFF2-40B4-BE49-F238E27FC236}">
                <a16:creationId xmlns:a16="http://schemas.microsoft.com/office/drawing/2014/main" id="{45F9A197-EE7F-BBFD-121A-CB27212B19B4}"/>
              </a:ext>
            </a:extLst>
          </p:cNvPr>
          <p:cNvGrpSpPr>
            <a:grpSpLocks noChangeAspect="1"/>
          </p:cNvGrpSpPr>
          <p:nvPr/>
        </p:nvGrpSpPr>
        <p:grpSpPr>
          <a:xfrm>
            <a:off x="7029999" y="1334385"/>
            <a:ext cx="458045" cy="332656"/>
            <a:chOff x="5626041" y="3084629"/>
            <a:chExt cx="939800" cy="682534"/>
          </a:xfrm>
          <a:solidFill>
            <a:schemeClr val="bg1"/>
          </a:solidFill>
        </p:grpSpPr>
        <p:sp>
          <p:nvSpPr>
            <p:cNvPr id="33" name="Freeform 991">
              <a:extLst>
                <a:ext uri="{FF2B5EF4-FFF2-40B4-BE49-F238E27FC236}">
                  <a16:creationId xmlns:a16="http://schemas.microsoft.com/office/drawing/2014/main" id="{651413E0-DC0E-0474-A2F2-D3ED414474A6}"/>
                </a:ext>
              </a:extLst>
            </p:cNvPr>
            <p:cNvSpPr/>
            <p:nvPr/>
          </p:nvSpPr>
          <p:spPr>
            <a:xfrm>
              <a:off x="5626041" y="3452838"/>
              <a:ext cx="939800" cy="314325"/>
            </a:xfrm>
            <a:custGeom>
              <a:avLst/>
              <a:gdLst>
                <a:gd name="connsiteX0" fmla="*/ 904925 w 939800"/>
                <a:gd name="connsiteY0" fmla="*/ 51600 h 314325"/>
                <a:gd name="connsiteX1" fmla="*/ 839424 w 939800"/>
                <a:gd name="connsiteY1" fmla="*/ 75413 h 314325"/>
                <a:gd name="connsiteX2" fmla="*/ 719813 w 939800"/>
                <a:gd name="connsiteY2" fmla="*/ 144945 h 314325"/>
                <a:gd name="connsiteX3" fmla="*/ 712218 w 939800"/>
                <a:gd name="connsiteY3" fmla="*/ 149708 h 314325"/>
                <a:gd name="connsiteX4" fmla="*/ 663804 w 939800"/>
                <a:gd name="connsiteY4" fmla="*/ 169710 h 314325"/>
                <a:gd name="connsiteX5" fmla="*/ 427241 w 939800"/>
                <a:gd name="connsiteY5" fmla="*/ 192570 h 314325"/>
                <a:gd name="connsiteX6" fmla="*/ 418697 w 939800"/>
                <a:gd name="connsiteY6" fmla="*/ 192570 h 314325"/>
                <a:gd name="connsiteX7" fmla="*/ 406356 w 939800"/>
                <a:gd name="connsiteY7" fmla="*/ 183045 h 314325"/>
                <a:gd name="connsiteX8" fmla="*/ 416304 w 939800"/>
                <a:gd name="connsiteY8" fmla="*/ 169821 h 314325"/>
                <a:gd name="connsiteX9" fmla="*/ 416419 w 939800"/>
                <a:gd name="connsiteY9" fmla="*/ 169805 h 314325"/>
                <a:gd name="connsiteX10" fmla="*/ 416419 w 939800"/>
                <a:gd name="connsiteY10" fmla="*/ 169805 h 314325"/>
                <a:gd name="connsiteX11" fmla="*/ 625263 w 939800"/>
                <a:gd name="connsiteY11" fmla="*/ 149803 h 314325"/>
                <a:gd name="connsiteX12" fmla="*/ 664184 w 939800"/>
                <a:gd name="connsiteY12" fmla="*/ 101225 h 314325"/>
                <a:gd name="connsiteX13" fmla="*/ 617099 w 939800"/>
                <a:gd name="connsiteY13" fmla="*/ 61887 h 314325"/>
                <a:gd name="connsiteX14" fmla="*/ 431987 w 939800"/>
                <a:gd name="connsiteY14" fmla="*/ 59982 h 314325"/>
                <a:gd name="connsiteX15" fmla="*/ 387370 w 939800"/>
                <a:gd name="connsiteY15" fmla="*/ 53315 h 314325"/>
                <a:gd name="connsiteX16" fmla="*/ 164286 w 939800"/>
                <a:gd name="connsiteY16" fmla="*/ 66650 h 314325"/>
                <a:gd name="connsiteX17" fmla="*/ 124416 w 939800"/>
                <a:gd name="connsiteY17" fmla="*/ 45695 h 314325"/>
                <a:gd name="connsiteX18" fmla="*/ 44676 w 939800"/>
                <a:gd name="connsiteY18" fmla="*/ 51410 h 314325"/>
                <a:gd name="connsiteX19" fmla="*/ 49 w 939800"/>
                <a:gd name="connsiteY19" fmla="*/ 100452 h 314325"/>
                <a:gd name="connsiteX20" fmla="*/ 59 w 939800"/>
                <a:gd name="connsiteY20" fmla="*/ 100654 h 314325"/>
                <a:gd name="connsiteX21" fmla="*/ 59 w 939800"/>
                <a:gd name="connsiteY21" fmla="*/ 100654 h 314325"/>
                <a:gd name="connsiteX22" fmla="*/ 12400 w 939800"/>
                <a:gd name="connsiteY22" fmla="*/ 278771 h 314325"/>
                <a:gd name="connsiteX23" fmla="*/ 63661 w 939800"/>
                <a:gd name="connsiteY23" fmla="*/ 321634 h 314325"/>
                <a:gd name="connsiteX24" fmla="*/ 143402 w 939800"/>
                <a:gd name="connsiteY24" fmla="*/ 315919 h 314325"/>
                <a:gd name="connsiteX25" fmla="*/ 180424 w 939800"/>
                <a:gd name="connsiteY25" fmla="*/ 290487 h 314325"/>
                <a:gd name="connsiteX26" fmla="*/ 531663 w 939800"/>
                <a:gd name="connsiteY26" fmla="*/ 305727 h 314325"/>
                <a:gd name="connsiteX27" fmla="*/ 641781 w 939800"/>
                <a:gd name="connsiteY27" fmla="*/ 286677 h 314325"/>
                <a:gd name="connsiteX28" fmla="*/ 652223 w 939800"/>
                <a:gd name="connsiteY28" fmla="*/ 280962 h 314325"/>
                <a:gd name="connsiteX29" fmla="*/ 918025 w 939800"/>
                <a:gd name="connsiteY29" fmla="*/ 124752 h 314325"/>
                <a:gd name="connsiteX30" fmla="*/ 940808 w 939800"/>
                <a:gd name="connsiteY30" fmla="*/ 89510 h 314325"/>
                <a:gd name="connsiteX31" fmla="*/ 904925 w 939800"/>
                <a:gd name="connsiteY31" fmla="*/ 51600 h 314325"/>
                <a:gd name="connsiteX32" fmla="*/ 93279 w 939800"/>
                <a:gd name="connsiteY32" fmla="*/ 280200 h 314325"/>
                <a:gd name="connsiteX33" fmla="*/ 65756 w 939800"/>
                <a:gd name="connsiteY33" fmla="*/ 254314 h 314325"/>
                <a:gd name="connsiteX34" fmla="*/ 65750 w 939800"/>
                <a:gd name="connsiteY34" fmla="*/ 254102 h 314325"/>
                <a:gd name="connsiteX35" fmla="*/ 65750 w 939800"/>
                <a:gd name="connsiteY35" fmla="*/ 253530 h 314325"/>
                <a:gd name="connsiteX36" fmla="*/ 93279 w 939800"/>
                <a:gd name="connsiteY36" fmla="*/ 226860 h 314325"/>
                <a:gd name="connsiteX37" fmla="*/ 119860 w 939800"/>
                <a:gd name="connsiteY37" fmla="*/ 253530 h 314325"/>
                <a:gd name="connsiteX38" fmla="*/ 93279 w 939800"/>
                <a:gd name="connsiteY38" fmla="*/ 280200 h 314325"/>
                <a:gd name="connsiteX39" fmla="*/ 708421 w 939800"/>
                <a:gd name="connsiteY39" fmla="*/ 113513 h 314325"/>
                <a:gd name="connsiteX40" fmla="*/ 708421 w 939800"/>
                <a:gd name="connsiteY40" fmla="*/ 98273 h 314325"/>
                <a:gd name="connsiteX41" fmla="*/ 704624 w 939800"/>
                <a:gd name="connsiteY41" fmla="*/ 80175 h 314325"/>
                <a:gd name="connsiteX42" fmla="*/ 704624 w 939800"/>
                <a:gd name="connsiteY42" fmla="*/ 79223 h 314325"/>
                <a:gd name="connsiteX43" fmla="*/ 817590 w 939800"/>
                <a:gd name="connsiteY43" fmla="*/ 25883 h 314325"/>
                <a:gd name="connsiteX44" fmla="*/ 861257 w 939800"/>
                <a:gd name="connsiteY44" fmla="*/ 29693 h 314325"/>
                <a:gd name="connsiteX45" fmla="*/ 830880 w 939800"/>
                <a:gd name="connsiteY45" fmla="*/ 43028 h 314325"/>
                <a:gd name="connsiteX46" fmla="*/ 716965 w 939800"/>
                <a:gd name="connsiteY46" fmla="*/ 107798 h 314325"/>
                <a:gd name="connsiteX47" fmla="*/ 708421 w 939800"/>
                <a:gd name="connsiteY47" fmla="*/ 113513 h 314325"/>
                <a:gd name="connsiteX48" fmla="*/ 667602 w 939800"/>
                <a:gd name="connsiteY48" fmla="*/ 34455 h 314325"/>
                <a:gd name="connsiteX49" fmla="*/ 745444 w 939800"/>
                <a:gd name="connsiteY49" fmla="*/ 3975 h 314325"/>
                <a:gd name="connsiteX50" fmla="*/ 788162 w 939800"/>
                <a:gd name="connsiteY50" fmla="*/ 7785 h 314325"/>
                <a:gd name="connsiteX51" fmla="*/ 705573 w 939800"/>
                <a:gd name="connsiteY51" fmla="*/ 43028 h 314325"/>
                <a:gd name="connsiteX52" fmla="*/ 692283 w 939800"/>
                <a:gd name="connsiteY52" fmla="*/ 50648 h 314325"/>
                <a:gd name="connsiteX53" fmla="*/ 688486 w 939800"/>
                <a:gd name="connsiteY53" fmla="*/ 53505 h 314325"/>
                <a:gd name="connsiteX54" fmla="*/ 667602 w 939800"/>
                <a:gd name="connsiteY54" fmla="*/ 3445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39800" h="314325">
                  <a:moveTo>
                    <a:pt x="904925" y="51600"/>
                  </a:moveTo>
                  <a:cubicBezTo>
                    <a:pt x="886888" y="50648"/>
                    <a:pt x="849866" y="70650"/>
                    <a:pt x="839424" y="75413"/>
                  </a:cubicBezTo>
                  <a:cubicBezTo>
                    <a:pt x="798213" y="96188"/>
                    <a:pt x="758272" y="119406"/>
                    <a:pt x="719813" y="144945"/>
                  </a:cubicBezTo>
                  <a:cubicBezTo>
                    <a:pt x="717494" y="146851"/>
                    <a:pt x="714942" y="148452"/>
                    <a:pt x="712218" y="149708"/>
                  </a:cubicBezTo>
                  <a:cubicBezTo>
                    <a:pt x="697442" y="159303"/>
                    <a:pt x="681030" y="166083"/>
                    <a:pt x="663804" y="169710"/>
                  </a:cubicBezTo>
                  <a:cubicBezTo>
                    <a:pt x="567926" y="190665"/>
                    <a:pt x="427241" y="192570"/>
                    <a:pt x="427241" y="192570"/>
                  </a:cubicBezTo>
                  <a:lnTo>
                    <a:pt x="418697" y="192570"/>
                  </a:lnTo>
                  <a:cubicBezTo>
                    <a:pt x="412753" y="193057"/>
                    <a:pt x="407412" y="188935"/>
                    <a:pt x="406356" y="183045"/>
                  </a:cubicBezTo>
                  <a:cubicBezTo>
                    <a:pt x="405464" y="176637"/>
                    <a:pt x="409918" y="170716"/>
                    <a:pt x="416304" y="169821"/>
                  </a:cubicBezTo>
                  <a:cubicBezTo>
                    <a:pt x="416342" y="169815"/>
                    <a:pt x="416380" y="169810"/>
                    <a:pt x="416419" y="169805"/>
                  </a:cubicBezTo>
                  <a:lnTo>
                    <a:pt x="416419" y="169805"/>
                  </a:lnTo>
                  <a:lnTo>
                    <a:pt x="625263" y="149803"/>
                  </a:lnTo>
                  <a:cubicBezTo>
                    <a:pt x="649031" y="146544"/>
                    <a:pt x="666119" y="125217"/>
                    <a:pt x="664184" y="101225"/>
                  </a:cubicBezTo>
                  <a:cubicBezTo>
                    <a:pt x="661591" y="77539"/>
                    <a:pt x="640785" y="60156"/>
                    <a:pt x="617099" y="61887"/>
                  </a:cubicBezTo>
                  <a:lnTo>
                    <a:pt x="431987" y="59982"/>
                  </a:lnTo>
                  <a:cubicBezTo>
                    <a:pt x="416889" y="59721"/>
                    <a:pt x="401889" y="57480"/>
                    <a:pt x="387370" y="53315"/>
                  </a:cubicBezTo>
                  <a:cubicBezTo>
                    <a:pt x="267759" y="18072"/>
                    <a:pt x="200360" y="51410"/>
                    <a:pt x="164286" y="66650"/>
                  </a:cubicBezTo>
                  <a:cubicBezTo>
                    <a:pt x="156023" y="52653"/>
                    <a:pt x="140589" y="44541"/>
                    <a:pt x="124416" y="45695"/>
                  </a:cubicBezTo>
                  <a:lnTo>
                    <a:pt x="44676" y="51410"/>
                  </a:lnTo>
                  <a:cubicBezTo>
                    <a:pt x="18855" y="52587"/>
                    <a:pt x="-1125" y="74544"/>
                    <a:pt x="49" y="100452"/>
                  </a:cubicBezTo>
                  <a:cubicBezTo>
                    <a:pt x="52" y="100519"/>
                    <a:pt x="55" y="100587"/>
                    <a:pt x="59" y="100654"/>
                  </a:cubicBezTo>
                  <a:lnTo>
                    <a:pt x="59" y="100654"/>
                  </a:lnTo>
                  <a:lnTo>
                    <a:pt x="12400" y="278771"/>
                  </a:lnTo>
                  <a:cubicBezTo>
                    <a:pt x="14906" y="304733"/>
                    <a:pt x="37759" y="323842"/>
                    <a:pt x="63661" y="321634"/>
                  </a:cubicBezTo>
                  <a:lnTo>
                    <a:pt x="143402" y="315919"/>
                  </a:lnTo>
                  <a:cubicBezTo>
                    <a:pt x="159514" y="315063"/>
                    <a:pt x="173801" y="305250"/>
                    <a:pt x="180424" y="290487"/>
                  </a:cubicBezTo>
                  <a:lnTo>
                    <a:pt x="531663" y="305727"/>
                  </a:lnTo>
                  <a:cubicBezTo>
                    <a:pt x="569442" y="310569"/>
                    <a:pt x="607799" y="303933"/>
                    <a:pt x="641781" y="286677"/>
                  </a:cubicBezTo>
                  <a:lnTo>
                    <a:pt x="652223" y="280962"/>
                  </a:lnTo>
                  <a:lnTo>
                    <a:pt x="918025" y="124752"/>
                  </a:lnTo>
                  <a:cubicBezTo>
                    <a:pt x="931268" y="117843"/>
                    <a:pt x="939920" y="104460"/>
                    <a:pt x="940808" y="89510"/>
                  </a:cubicBezTo>
                  <a:cubicBezTo>
                    <a:pt x="941030" y="69217"/>
                    <a:pt x="925134" y="52423"/>
                    <a:pt x="904925" y="51600"/>
                  </a:cubicBezTo>
                  <a:close/>
                  <a:moveTo>
                    <a:pt x="93279" y="280200"/>
                  </a:moveTo>
                  <a:cubicBezTo>
                    <a:pt x="78555" y="280678"/>
                    <a:pt x="66232" y="269088"/>
                    <a:pt x="65756" y="254314"/>
                  </a:cubicBezTo>
                  <a:cubicBezTo>
                    <a:pt x="65754" y="254243"/>
                    <a:pt x="65752" y="254172"/>
                    <a:pt x="65750" y="254102"/>
                  </a:cubicBezTo>
                  <a:lnTo>
                    <a:pt x="65750" y="253530"/>
                  </a:lnTo>
                  <a:cubicBezTo>
                    <a:pt x="66163" y="238604"/>
                    <a:pt x="78398" y="226751"/>
                    <a:pt x="93279" y="226860"/>
                  </a:cubicBezTo>
                  <a:cubicBezTo>
                    <a:pt x="107959" y="226860"/>
                    <a:pt x="119860" y="238801"/>
                    <a:pt x="119860" y="253530"/>
                  </a:cubicBezTo>
                  <a:cubicBezTo>
                    <a:pt x="119860" y="268260"/>
                    <a:pt x="107959" y="280200"/>
                    <a:pt x="93279" y="280200"/>
                  </a:cubicBezTo>
                  <a:close/>
                  <a:moveTo>
                    <a:pt x="708421" y="113513"/>
                  </a:moveTo>
                  <a:lnTo>
                    <a:pt x="708421" y="98273"/>
                  </a:lnTo>
                  <a:cubicBezTo>
                    <a:pt x="707677" y="92142"/>
                    <a:pt x="706406" y="86087"/>
                    <a:pt x="704624" y="80175"/>
                  </a:cubicBezTo>
                  <a:lnTo>
                    <a:pt x="704624" y="79223"/>
                  </a:lnTo>
                  <a:cubicBezTo>
                    <a:pt x="741284" y="59394"/>
                    <a:pt x="778996" y="41587"/>
                    <a:pt x="817590" y="25883"/>
                  </a:cubicBezTo>
                  <a:cubicBezTo>
                    <a:pt x="831823" y="19491"/>
                    <a:pt x="848337" y="20932"/>
                    <a:pt x="861257" y="29693"/>
                  </a:cubicBezTo>
                  <a:cubicBezTo>
                    <a:pt x="850909" y="33607"/>
                    <a:pt x="840769" y="38058"/>
                    <a:pt x="830880" y="43028"/>
                  </a:cubicBezTo>
                  <a:cubicBezTo>
                    <a:pt x="799553" y="59220"/>
                    <a:pt x="744494" y="88748"/>
                    <a:pt x="716965" y="107798"/>
                  </a:cubicBezTo>
                  <a:cubicBezTo>
                    <a:pt x="713485" y="108516"/>
                    <a:pt x="710421" y="110566"/>
                    <a:pt x="708421" y="113513"/>
                  </a:cubicBezTo>
                  <a:close/>
                  <a:moveTo>
                    <a:pt x="667602" y="34455"/>
                  </a:moveTo>
                  <a:cubicBezTo>
                    <a:pt x="685638" y="24930"/>
                    <a:pt x="727407" y="11595"/>
                    <a:pt x="745444" y="3975"/>
                  </a:cubicBezTo>
                  <a:cubicBezTo>
                    <a:pt x="759347" y="-2458"/>
                    <a:pt x="775608" y="-1008"/>
                    <a:pt x="788162" y="7785"/>
                  </a:cubicBezTo>
                  <a:cubicBezTo>
                    <a:pt x="766328" y="17310"/>
                    <a:pt x="724559" y="32550"/>
                    <a:pt x="705573" y="43028"/>
                  </a:cubicBezTo>
                  <a:lnTo>
                    <a:pt x="692283" y="50648"/>
                  </a:lnTo>
                  <a:cubicBezTo>
                    <a:pt x="691334" y="51600"/>
                    <a:pt x="689435" y="52553"/>
                    <a:pt x="688486" y="53505"/>
                  </a:cubicBezTo>
                  <a:cubicBezTo>
                    <a:pt x="682710" y="45958"/>
                    <a:pt x="675638" y="39507"/>
                    <a:pt x="667602" y="34455"/>
                  </a:cubicBezTo>
                  <a:close/>
                </a:path>
              </a:pathLst>
            </a:custGeom>
            <a:grpFill/>
            <a:ln w="9429" cap="flat">
              <a:noFill/>
              <a:prstDash val="solid"/>
              <a:miter/>
            </a:ln>
          </p:spPr>
          <p:txBody>
            <a:bodyPr rtlCol="0" anchor="ctr"/>
            <a:lstStyle/>
            <a:p>
              <a:endParaRPr lang="en-US" dirty="0">
                <a:latin typeface="Noto Sans" panose="020B0502040504020204" pitchFamily="34" charset="0"/>
              </a:endParaRPr>
            </a:p>
          </p:txBody>
        </p:sp>
        <p:sp>
          <p:nvSpPr>
            <p:cNvPr id="35" name="Freeform 992">
              <a:extLst>
                <a:ext uri="{FF2B5EF4-FFF2-40B4-BE49-F238E27FC236}">
                  <a16:creationId xmlns:a16="http://schemas.microsoft.com/office/drawing/2014/main" id="{85D2ECF0-989F-2D25-12A5-ECAFECA38A85}"/>
                </a:ext>
              </a:extLst>
            </p:cNvPr>
            <p:cNvSpPr/>
            <p:nvPr/>
          </p:nvSpPr>
          <p:spPr>
            <a:xfrm>
              <a:off x="6037144" y="3230118"/>
              <a:ext cx="199352" cy="200025"/>
            </a:xfrm>
            <a:custGeom>
              <a:avLst/>
              <a:gdLst>
                <a:gd name="connsiteX0" fmla="*/ 177518 w 199351"/>
                <a:gd name="connsiteY0" fmla="*/ 75057 h 200025"/>
                <a:gd name="connsiteX1" fmla="*/ 127870 w 199351"/>
                <a:gd name="connsiteY1" fmla="*/ 75057 h 200025"/>
                <a:gd name="connsiteX2" fmla="*/ 127870 w 199351"/>
                <a:gd name="connsiteY2" fmla="*/ 25717 h 200025"/>
                <a:gd name="connsiteX3" fmla="*/ 102239 w 199351"/>
                <a:gd name="connsiteY3" fmla="*/ 0 h 200025"/>
                <a:gd name="connsiteX4" fmla="*/ 76608 w 199351"/>
                <a:gd name="connsiteY4" fmla="*/ 25717 h 200025"/>
                <a:gd name="connsiteX5" fmla="*/ 76608 w 199351"/>
                <a:gd name="connsiteY5" fmla="*/ 25717 h 200025"/>
                <a:gd name="connsiteX6" fmla="*/ 76608 w 199351"/>
                <a:gd name="connsiteY6" fmla="*/ 75057 h 200025"/>
                <a:gd name="connsiteX7" fmla="*/ 25631 w 199351"/>
                <a:gd name="connsiteY7" fmla="*/ 75057 h 200025"/>
                <a:gd name="connsiteX8" fmla="*/ 0 w 199351"/>
                <a:gd name="connsiteY8" fmla="*/ 100775 h 200025"/>
                <a:gd name="connsiteX9" fmla="*/ 25631 w 199351"/>
                <a:gd name="connsiteY9" fmla="*/ 126492 h 200025"/>
                <a:gd name="connsiteX10" fmla="*/ 74899 w 199351"/>
                <a:gd name="connsiteY10" fmla="*/ 126492 h 200025"/>
                <a:gd name="connsiteX11" fmla="*/ 74899 w 199351"/>
                <a:gd name="connsiteY11" fmla="*/ 176022 h 200025"/>
                <a:gd name="connsiteX12" fmla="*/ 98924 w 199351"/>
                <a:gd name="connsiteY12" fmla="*/ 203256 h 200025"/>
                <a:gd name="connsiteX13" fmla="*/ 126066 w 199351"/>
                <a:gd name="connsiteY13" fmla="*/ 179151 h 200025"/>
                <a:gd name="connsiteX14" fmla="*/ 126066 w 199351"/>
                <a:gd name="connsiteY14" fmla="*/ 176022 h 200025"/>
                <a:gd name="connsiteX15" fmla="*/ 126066 w 199351"/>
                <a:gd name="connsiteY15" fmla="*/ 126587 h 200025"/>
                <a:gd name="connsiteX16" fmla="*/ 175429 w 199351"/>
                <a:gd name="connsiteY16" fmla="*/ 126587 h 200025"/>
                <a:gd name="connsiteX17" fmla="*/ 200965 w 199351"/>
                <a:gd name="connsiteY17" fmla="*/ 100870 h 200025"/>
                <a:gd name="connsiteX18" fmla="*/ 177518 w 199351"/>
                <a:gd name="connsiteY18" fmla="*/ 75057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9351" h="200025">
                  <a:moveTo>
                    <a:pt x="177518" y="75057"/>
                  </a:moveTo>
                  <a:lnTo>
                    <a:pt x="127870" y="75057"/>
                  </a:lnTo>
                  <a:lnTo>
                    <a:pt x="127870" y="25717"/>
                  </a:lnTo>
                  <a:cubicBezTo>
                    <a:pt x="127870" y="11514"/>
                    <a:pt x="116394" y="0"/>
                    <a:pt x="102239" y="0"/>
                  </a:cubicBezTo>
                  <a:cubicBezTo>
                    <a:pt x="88083" y="0"/>
                    <a:pt x="76608" y="11514"/>
                    <a:pt x="76608" y="25717"/>
                  </a:cubicBezTo>
                  <a:lnTo>
                    <a:pt x="76608" y="25717"/>
                  </a:lnTo>
                  <a:lnTo>
                    <a:pt x="76608" y="75057"/>
                  </a:lnTo>
                  <a:lnTo>
                    <a:pt x="25631" y="75057"/>
                  </a:lnTo>
                  <a:cubicBezTo>
                    <a:pt x="11475" y="75057"/>
                    <a:pt x="0" y="86571"/>
                    <a:pt x="0" y="100775"/>
                  </a:cubicBezTo>
                  <a:cubicBezTo>
                    <a:pt x="0" y="114978"/>
                    <a:pt x="11475" y="126492"/>
                    <a:pt x="25631" y="126492"/>
                  </a:cubicBezTo>
                  <a:lnTo>
                    <a:pt x="74899" y="126492"/>
                  </a:lnTo>
                  <a:lnTo>
                    <a:pt x="74899" y="176022"/>
                  </a:lnTo>
                  <a:cubicBezTo>
                    <a:pt x="74038" y="190199"/>
                    <a:pt x="84794" y="202392"/>
                    <a:pt x="98924" y="203256"/>
                  </a:cubicBezTo>
                  <a:cubicBezTo>
                    <a:pt x="113053" y="204120"/>
                    <a:pt x="125205" y="193328"/>
                    <a:pt x="126066" y="179151"/>
                  </a:cubicBezTo>
                  <a:cubicBezTo>
                    <a:pt x="126129" y="178109"/>
                    <a:pt x="126129" y="177064"/>
                    <a:pt x="126066" y="176022"/>
                  </a:cubicBezTo>
                  <a:lnTo>
                    <a:pt x="126066" y="126587"/>
                  </a:lnTo>
                  <a:lnTo>
                    <a:pt x="175429" y="126587"/>
                  </a:lnTo>
                  <a:cubicBezTo>
                    <a:pt x="189484" y="126381"/>
                    <a:pt x="200812" y="114972"/>
                    <a:pt x="200965" y="100870"/>
                  </a:cubicBezTo>
                  <a:cubicBezTo>
                    <a:pt x="204763" y="87059"/>
                    <a:pt x="192896" y="75057"/>
                    <a:pt x="177518" y="75057"/>
                  </a:cubicBezTo>
                  <a:close/>
                </a:path>
              </a:pathLst>
            </a:custGeom>
            <a:grpFill/>
            <a:ln w="9429" cap="flat">
              <a:noFill/>
              <a:prstDash val="solid"/>
              <a:miter/>
            </a:ln>
          </p:spPr>
          <p:txBody>
            <a:bodyPr rtlCol="0" anchor="ctr"/>
            <a:lstStyle/>
            <a:p>
              <a:endParaRPr lang="en-US" dirty="0">
                <a:latin typeface="Noto Sans" panose="020B0502040504020204" pitchFamily="34" charset="0"/>
              </a:endParaRPr>
            </a:p>
          </p:txBody>
        </p:sp>
        <p:sp>
          <p:nvSpPr>
            <p:cNvPr id="38" name="Freeform 993">
              <a:extLst>
                <a:ext uri="{FF2B5EF4-FFF2-40B4-BE49-F238E27FC236}">
                  <a16:creationId xmlns:a16="http://schemas.microsoft.com/office/drawing/2014/main" id="{A0303092-19BE-78FD-D5EC-FC9F4B7BFDBA}"/>
                </a:ext>
              </a:extLst>
            </p:cNvPr>
            <p:cNvSpPr/>
            <p:nvPr/>
          </p:nvSpPr>
          <p:spPr>
            <a:xfrm>
              <a:off x="5960102" y="3084629"/>
              <a:ext cx="113915" cy="114300"/>
            </a:xfrm>
            <a:custGeom>
              <a:avLst/>
              <a:gdLst>
                <a:gd name="connsiteX0" fmla="*/ 100774 w 113915"/>
                <a:gd name="connsiteY0" fmla="*/ 44524 h 114300"/>
                <a:gd name="connsiteX1" fmla="*/ 72295 w 113915"/>
                <a:gd name="connsiteY1" fmla="*/ 44524 h 114300"/>
                <a:gd name="connsiteX2" fmla="*/ 72295 w 113915"/>
                <a:gd name="connsiteY2" fmla="*/ 15949 h 114300"/>
                <a:gd name="connsiteX3" fmla="*/ 58809 w 113915"/>
                <a:gd name="connsiteY3" fmla="*/ 48 h 114300"/>
                <a:gd name="connsiteX4" fmla="*/ 42962 w 113915"/>
                <a:gd name="connsiteY4" fmla="*/ 13580 h 114300"/>
                <a:gd name="connsiteX5" fmla="*/ 42962 w 113915"/>
                <a:gd name="connsiteY5" fmla="*/ 15949 h 114300"/>
                <a:gd name="connsiteX6" fmla="*/ 42962 w 113915"/>
                <a:gd name="connsiteY6" fmla="*/ 15949 h 114300"/>
                <a:gd name="connsiteX7" fmla="*/ 42962 w 113915"/>
                <a:gd name="connsiteY7" fmla="*/ 44524 h 114300"/>
                <a:gd name="connsiteX8" fmla="*/ 13534 w 113915"/>
                <a:gd name="connsiteY8" fmla="*/ 44524 h 114300"/>
                <a:gd name="connsiteX9" fmla="*/ 48 w 113915"/>
                <a:gd name="connsiteY9" fmla="*/ 60425 h 114300"/>
                <a:gd name="connsiteX10" fmla="*/ 13534 w 113915"/>
                <a:gd name="connsiteY10" fmla="*/ 73957 h 114300"/>
                <a:gd name="connsiteX11" fmla="*/ 42013 w 113915"/>
                <a:gd name="connsiteY11" fmla="*/ 73957 h 114300"/>
                <a:gd name="connsiteX12" fmla="*/ 42013 w 113915"/>
                <a:gd name="connsiteY12" fmla="*/ 102532 h 114300"/>
                <a:gd name="connsiteX13" fmla="*/ 57860 w 113915"/>
                <a:gd name="connsiteY13" fmla="*/ 116063 h 114300"/>
                <a:gd name="connsiteX14" fmla="*/ 71346 w 113915"/>
                <a:gd name="connsiteY14" fmla="*/ 102532 h 114300"/>
                <a:gd name="connsiteX15" fmla="*/ 71346 w 113915"/>
                <a:gd name="connsiteY15" fmla="*/ 73957 h 114300"/>
                <a:gd name="connsiteX16" fmla="*/ 99825 w 113915"/>
                <a:gd name="connsiteY16" fmla="*/ 73957 h 114300"/>
                <a:gd name="connsiteX17" fmla="*/ 114444 w 113915"/>
                <a:gd name="connsiteY17" fmla="*/ 59288 h 114300"/>
                <a:gd name="connsiteX18" fmla="*/ 100774 w 113915"/>
                <a:gd name="connsiteY18" fmla="*/ 4452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915" h="114300">
                  <a:moveTo>
                    <a:pt x="100774" y="44524"/>
                  </a:moveTo>
                  <a:lnTo>
                    <a:pt x="72295" y="44524"/>
                  </a:lnTo>
                  <a:lnTo>
                    <a:pt x="72295" y="15949"/>
                  </a:lnTo>
                  <a:cubicBezTo>
                    <a:pt x="72947" y="7822"/>
                    <a:pt x="66910" y="703"/>
                    <a:pt x="58809" y="48"/>
                  </a:cubicBezTo>
                  <a:cubicBezTo>
                    <a:pt x="50709" y="-606"/>
                    <a:pt x="43614" y="5452"/>
                    <a:pt x="42962" y="13580"/>
                  </a:cubicBezTo>
                  <a:cubicBezTo>
                    <a:pt x="42899" y="14368"/>
                    <a:pt x="42899" y="15161"/>
                    <a:pt x="42962" y="15949"/>
                  </a:cubicBezTo>
                  <a:lnTo>
                    <a:pt x="42962" y="15949"/>
                  </a:lnTo>
                  <a:lnTo>
                    <a:pt x="42962" y="44524"/>
                  </a:lnTo>
                  <a:lnTo>
                    <a:pt x="13534" y="44524"/>
                  </a:lnTo>
                  <a:cubicBezTo>
                    <a:pt x="5434" y="45179"/>
                    <a:pt x="-604" y="52298"/>
                    <a:pt x="48" y="60425"/>
                  </a:cubicBezTo>
                  <a:cubicBezTo>
                    <a:pt x="627" y="67644"/>
                    <a:pt x="6340" y="73375"/>
                    <a:pt x="13534" y="73957"/>
                  </a:cubicBezTo>
                  <a:lnTo>
                    <a:pt x="42013" y="73957"/>
                  </a:lnTo>
                  <a:lnTo>
                    <a:pt x="42013" y="102532"/>
                  </a:lnTo>
                  <a:cubicBezTo>
                    <a:pt x="42665" y="110659"/>
                    <a:pt x="49760" y="116717"/>
                    <a:pt x="57860" y="116063"/>
                  </a:cubicBezTo>
                  <a:cubicBezTo>
                    <a:pt x="65055" y="115482"/>
                    <a:pt x="70767" y="109750"/>
                    <a:pt x="71346" y="102532"/>
                  </a:cubicBezTo>
                  <a:lnTo>
                    <a:pt x="71346" y="73957"/>
                  </a:lnTo>
                  <a:lnTo>
                    <a:pt x="99825" y="73957"/>
                  </a:lnTo>
                  <a:cubicBezTo>
                    <a:pt x="107856" y="73854"/>
                    <a:pt x="114341" y="67346"/>
                    <a:pt x="114444" y="59288"/>
                  </a:cubicBezTo>
                  <a:cubicBezTo>
                    <a:pt x="116627" y="51287"/>
                    <a:pt x="109887" y="44524"/>
                    <a:pt x="100774" y="44524"/>
                  </a:cubicBezTo>
                  <a:close/>
                </a:path>
              </a:pathLst>
            </a:custGeom>
            <a:grpFill/>
            <a:ln w="9429" cap="flat">
              <a:noFill/>
              <a:prstDash val="solid"/>
              <a:miter/>
            </a:ln>
          </p:spPr>
          <p:txBody>
            <a:bodyPr rtlCol="0" anchor="ctr"/>
            <a:lstStyle/>
            <a:p>
              <a:endParaRPr lang="en-US" dirty="0">
                <a:latin typeface="Noto Sans" panose="020B0502040504020204" pitchFamily="34" charset="0"/>
              </a:endParaRPr>
            </a:p>
          </p:txBody>
        </p:sp>
        <p:sp>
          <p:nvSpPr>
            <p:cNvPr id="39" name="Freeform 994">
              <a:extLst>
                <a:ext uri="{FF2B5EF4-FFF2-40B4-BE49-F238E27FC236}">
                  <a16:creationId xmlns:a16="http://schemas.microsoft.com/office/drawing/2014/main" id="{FD9B5538-D15A-1645-BA9E-24E928067392}"/>
                </a:ext>
              </a:extLst>
            </p:cNvPr>
            <p:cNvSpPr/>
            <p:nvPr/>
          </p:nvSpPr>
          <p:spPr>
            <a:xfrm>
              <a:off x="6198766" y="3084629"/>
              <a:ext cx="113915" cy="114300"/>
            </a:xfrm>
            <a:custGeom>
              <a:avLst/>
              <a:gdLst>
                <a:gd name="connsiteX0" fmla="*/ 103136 w 113915"/>
                <a:gd name="connsiteY0" fmla="*/ 44524 h 114300"/>
                <a:gd name="connsiteX1" fmla="*/ 74657 w 113915"/>
                <a:gd name="connsiteY1" fmla="*/ 44524 h 114300"/>
                <a:gd name="connsiteX2" fmla="*/ 74657 w 113915"/>
                <a:gd name="connsiteY2" fmla="*/ 15949 h 114300"/>
                <a:gd name="connsiteX3" fmla="*/ 61171 w 113915"/>
                <a:gd name="connsiteY3" fmla="*/ 48 h 114300"/>
                <a:gd name="connsiteX4" fmla="*/ 45324 w 113915"/>
                <a:gd name="connsiteY4" fmla="*/ 13580 h 114300"/>
                <a:gd name="connsiteX5" fmla="*/ 45324 w 113915"/>
                <a:gd name="connsiteY5" fmla="*/ 15949 h 114300"/>
                <a:gd name="connsiteX6" fmla="*/ 45324 w 113915"/>
                <a:gd name="connsiteY6" fmla="*/ 15949 h 114300"/>
                <a:gd name="connsiteX7" fmla="*/ 45324 w 113915"/>
                <a:gd name="connsiteY7" fmla="*/ 44524 h 114300"/>
                <a:gd name="connsiteX8" fmla="*/ 15896 w 113915"/>
                <a:gd name="connsiteY8" fmla="*/ 44524 h 114300"/>
                <a:gd name="connsiteX9" fmla="*/ 48 w 113915"/>
                <a:gd name="connsiteY9" fmla="*/ 58056 h 114300"/>
                <a:gd name="connsiteX10" fmla="*/ 13534 w 113915"/>
                <a:gd name="connsiteY10" fmla="*/ 73957 h 114300"/>
                <a:gd name="connsiteX11" fmla="*/ 15896 w 113915"/>
                <a:gd name="connsiteY11" fmla="*/ 73957 h 114300"/>
                <a:gd name="connsiteX12" fmla="*/ 44375 w 113915"/>
                <a:gd name="connsiteY12" fmla="*/ 73957 h 114300"/>
                <a:gd name="connsiteX13" fmla="*/ 44375 w 113915"/>
                <a:gd name="connsiteY13" fmla="*/ 102532 h 114300"/>
                <a:gd name="connsiteX14" fmla="*/ 60222 w 113915"/>
                <a:gd name="connsiteY14" fmla="*/ 116063 h 114300"/>
                <a:gd name="connsiteX15" fmla="*/ 73708 w 113915"/>
                <a:gd name="connsiteY15" fmla="*/ 102532 h 114300"/>
                <a:gd name="connsiteX16" fmla="*/ 73708 w 113915"/>
                <a:gd name="connsiteY16" fmla="*/ 73957 h 114300"/>
                <a:gd name="connsiteX17" fmla="*/ 102186 w 113915"/>
                <a:gd name="connsiteY17" fmla="*/ 73957 h 114300"/>
                <a:gd name="connsiteX18" fmla="*/ 116806 w 113915"/>
                <a:gd name="connsiteY18" fmla="*/ 59288 h 114300"/>
                <a:gd name="connsiteX19" fmla="*/ 103136 w 113915"/>
                <a:gd name="connsiteY19" fmla="*/ 4452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3915" h="114300">
                  <a:moveTo>
                    <a:pt x="103136" y="44524"/>
                  </a:moveTo>
                  <a:lnTo>
                    <a:pt x="74657" y="44524"/>
                  </a:lnTo>
                  <a:lnTo>
                    <a:pt x="74657" y="15949"/>
                  </a:lnTo>
                  <a:cubicBezTo>
                    <a:pt x="75309" y="7822"/>
                    <a:pt x="69271" y="703"/>
                    <a:pt x="61171" y="48"/>
                  </a:cubicBezTo>
                  <a:cubicBezTo>
                    <a:pt x="53071" y="-606"/>
                    <a:pt x="45976" y="5452"/>
                    <a:pt x="45324" y="13580"/>
                  </a:cubicBezTo>
                  <a:cubicBezTo>
                    <a:pt x="45261" y="14368"/>
                    <a:pt x="45261" y="15161"/>
                    <a:pt x="45324" y="15949"/>
                  </a:cubicBezTo>
                  <a:lnTo>
                    <a:pt x="45324" y="15949"/>
                  </a:lnTo>
                  <a:lnTo>
                    <a:pt x="45324" y="44524"/>
                  </a:lnTo>
                  <a:lnTo>
                    <a:pt x="15896" y="44524"/>
                  </a:lnTo>
                  <a:cubicBezTo>
                    <a:pt x="7796" y="43870"/>
                    <a:pt x="700" y="49928"/>
                    <a:pt x="48" y="58056"/>
                  </a:cubicBezTo>
                  <a:cubicBezTo>
                    <a:pt x="-604" y="66183"/>
                    <a:pt x="5434" y="73302"/>
                    <a:pt x="13534" y="73957"/>
                  </a:cubicBezTo>
                  <a:cubicBezTo>
                    <a:pt x="14320" y="74020"/>
                    <a:pt x="15110" y="74020"/>
                    <a:pt x="15896" y="73957"/>
                  </a:cubicBezTo>
                  <a:lnTo>
                    <a:pt x="44375" y="73957"/>
                  </a:lnTo>
                  <a:lnTo>
                    <a:pt x="44375" y="102532"/>
                  </a:lnTo>
                  <a:cubicBezTo>
                    <a:pt x="45027" y="110659"/>
                    <a:pt x="52122" y="116717"/>
                    <a:pt x="60222" y="116063"/>
                  </a:cubicBezTo>
                  <a:cubicBezTo>
                    <a:pt x="67416" y="115482"/>
                    <a:pt x="73128" y="109750"/>
                    <a:pt x="73708" y="102532"/>
                  </a:cubicBezTo>
                  <a:lnTo>
                    <a:pt x="73708" y="73957"/>
                  </a:lnTo>
                  <a:lnTo>
                    <a:pt x="102186" y="73957"/>
                  </a:lnTo>
                  <a:cubicBezTo>
                    <a:pt x="110218" y="73854"/>
                    <a:pt x="116703" y="67346"/>
                    <a:pt x="116806" y="59288"/>
                  </a:cubicBezTo>
                  <a:cubicBezTo>
                    <a:pt x="118989" y="51287"/>
                    <a:pt x="112249" y="44524"/>
                    <a:pt x="103136" y="44524"/>
                  </a:cubicBezTo>
                  <a:close/>
                </a:path>
              </a:pathLst>
            </a:custGeom>
            <a:grpFill/>
            <a:ln w="9429" cap="flat">
              <a:noFill/>
              <a:prstDash val="solid"/>
              <a:miter/>
            </a:ln>
          </p:spPr>
          <p:txBody>
            <a:bodyPr rtlCol="0" anchor="ctr"/>
            <a:lstStyle/>
            <a:p>
              <a:endParaRPr lang="en-US" dirty="0">
                <a:latin typeface="Noto Sans" panose="020B0502040504020204" pitchFamily="34" charset="0"/>
              </a:endParaRPr>
            </a:p>
          </p:txBody>
        </p:sp>
      </p:grpSp>
      <p:sp>
        <p:nvSpPr>
          <p:cNvPr id="6" name="TextBox 5">
            <a:extLst>
              <a:ext uri="{FF2B5EF4-FFF2-40B4-BE49-F238E27FC236}">
                <a16:creationId xmlns:a16="http://schemas.microsoft.com/office/drawing/2014/main" id="{96B93E62-2EBE-A98E-B6F6-22B93F38C101}"/>
              </a:ext>
            </a:extLst>
          </p:cNvPr>
          <p:cNvSpPr txBox="1"/>
          <p:nvPr/>
        </p:nvSpPr>
        <p:spPr>
          <a:xfrm>
            <a:off x="6284887" y="5198556"/>
            <a:ext cx="1964987" cy="338554"/>
          </a:xfrm>
          <a:prstGeom prst="rect">
            <a:avLst/>
          </a:prstGeom>
          <a:noFill/>
          <a:ln>
            <a:noFill/>
          </a:ln>
        </p:spPr>
        <p:txBody>
          <a:bodyPr wrap="square" rtlCol="0">
            <a:spAutoFit/>
          </a:bodyPr>
          <a:lstStyle/>
          <a:p>
            <a:pPr algn="ctr"/>
            <a:r>
              <a:rPr lang="en-US" sz="1600" b="1" dirty="0">
                <a:latin typeface="Noto Sans" panose="020B0502040504020204" pitchFamily="34" charset="0"/>
              </a:rPr>
              <a:t>Cost Avoidance</a:t>
            </a:r>
          </a:p>
        </p:txBody>
      </p:sp>
      <p:sp>
        <p:nvSpPr>
          <p:cNvPr id="7" name="TextBox 6">
            <a:extLst>
              <a:ext uri="{FF2B5EF4-FFF2-40B4-BE49-F238E27FC236}">
                <a16:creationId xmlns:a16="http://schemas.microsoft.com/office/drawing/2014/main" id="{A8F44894-A366-A5FC-D3C5-497532FA2F6F}"/>
              </a:ext>
            </a:extLst>
          </p:cNvPr>
          <p:cNvSpPr txBox="1"/>
          <p:nvPr/>
        </p:nvSpPr>
        <p:spPr>
          <a:xfrm>
            <a:off x="7775101" y="5768500"/>
            <a:ext cx="1964987" cy="584775"/>
          </a:xfrm>
          <a:prstGeom prst="rect">
            <a:avLst/>
          </a:prstGeom>
          <a:noFill/>
          <a:ln>
            <a:noFill/>
          </a:ln>
        </p:spPr>
        <p:txBody>
          <a:bodyPr wrap="square" rtlCol="0">
            <a:spAutoFit/>
          </a:bodyPr>
          <a:lstStyle/>
          <a:p>
            <a:pPr algn="ctr"/>
            <a:r>
              <a:rPr lang="en-US" sz="1600" b="1" dirty="0">
                <a:latin typeface="Noto Sans" panose="020B0502040504020204" pitchFamily="34" charset="0"/>
              </a:rPr>
              <a:t>Improved</a:t>
            </a:r>
            <a:br>
              <a:rPr lang="en-US" sz="1600" b="1" dirty="0">
                <a:latin typeface="Noto Sans" panose="020B0502040504020204" pitchFamily="34" charset="0"/>
              </a:rPr>
            </a:br>
            <a:r>
              <a:rPr lang="en-US" sz="1600" b="1" dirty="0">
                <a:latin typeface="Noto Sans" panose="020B0502040504020204" pitchFamily="34" charset="0"/>
              </a:rPr>
              <a:t>Compliance</a:t>
            </a:r>
          </a:p>
        </p:txBody>
      </p:sp>
      <p:sp>
        <p:nvSpPr>
          <p:cNvPr id="8" name="TextBox 7">
            <a:extLst>
              <a:ext uri="{FF2B5EF4-FFF2-40B4-BE49-F238E27FC236}">
                <a16:creationId xmlns:a16="http://schemas.microsoft.com/office/drawing/2014/main" id="{AB86EDFF-5AD5-B6DA-FB5A-DAB74D14C94F}"/>
              </a:ext>
            </a:extLst>
          </p:cNvPr>
          <p:cNvSpPr txBox="1"/>
          <p:nvPr/>
        </p:nvSpPr>
        <p:spPr>
          <a:xfrm>
            <a:off x="9265314" y="5198556"/>
            <a:ext cx="2123162" cy="338554"/>
          </a:xfrm>
          <a:prstGeom prst="rect">
            <a:avLst/>
          </a:prstGeom>
          <a:noFill/>
          <a:ln>
            <a:noFill/>
          </a:ln>
        </p:spPr>
        <p:txBody>
          <a:bodyPr wrap="square" rtlCol="0">
            <a:spAutoFit/>
          </a:bodyPr>
          <a:lstStyle/>
          <a:p>
            <a:pPr algn="ctr"/>
            <a:r>
              <a:rPr lang="en-US" sz="1600" b="1" dirty="0">
                <a:latin typeface="Noto Sans" panose="020B0502040504020204" pitchFamily="34" charset="0"/>
              </a:rPr>
              <a:t>Customer Service</a:t>
            </a:r>
          </a:p>
        </p:txBody>
      </p:sp>
      <p:sp>
        <p:nvSpPr>
          <p:cNvPr id="9" name="TextBox 8">
            <a:extLst>
              <a:ext uri="{FF2B5EF4-FFF2-40B4-BE49-F238E27FC236}">
                <a16:creationId xmlns:a16="http://schemas.microsoft.com/office/drawing/2014/main" id="{D8E91B75-F88A-76FB-3C89-4053F14AE95D}"/>
              </a:ext>
            </a:extLst>
          </p:cNvPr>
          <p:cNvSpPr txBox="1"/>
          <p:nvPr/>
        </p:nvSpPr>
        <p:spPr>
          <a:xfrm>
            <a:off x="946286" y="5597396"/>
            <a:ext cx="1964987" cy="338554"/>
          </a:xfrm>
          <a:prstGeom prst="rect">
            <a:avLst/>
          </a:prstGeom>
          <a:noFill/>
          <a:ln>
            <a:noFill/>
          </a:ln>
        </p:spPr>
        <p:txBody>
          <a:bodyPr wrap="square" rtlCol="0">
            <a:spAutoFit/>
          </a:bodyPr>
          <a:lstStyle/>
          <a:p>
            <a:pPr algn="ctr"/>
            <a:r>
              <a:rPr lang="en-US" sz="1600" b="1" dirty="0">
                <a:latin typeface="Noto Sans" panose="020B0502040504020204" pitchFamily="34" charset="0"/>
              </a:rPr>
              <a:t>Contract Savings</a:t>
            </a:r>
          </a:p>
        </p:txBody>
      </p:sp>
      <p:sp>
        <p:nvSpPr>
          <p:cNvPr id="10" name="TextBox 9">
            <a:extLst>
              <a:ext uri="{FF2B5EF4-FFF2-40B4-BE49-F238E27FC236}">
                <a16:creationId xmlns:a16="http://schemas.microsoft.com/office/drawing/2014/main" id="{B3BF67E7-EE7D-F0B2-6241-FF9B5E91758C}"/>
              </a:ext>
            </a:extLst>
          </p:cNvPr>
          <p:cNvSpPr txBox="1"/>
          <p:nvPr/>
        </p:nvSpPr>
        <p:spPr>
          <a:xfrm>
            <a:off x="3567380" y="5597396"/>
            <a:ext cx="1964987" cy="338554"/>
          </a:xfrm>
          <a:prstGeom prst="rect">
            <a:avLst/>
          </a:prstGeom>
          <a:noFill/>
          <a:ln>
            <a:noFill/>
          </a:ln>
        </p:spPr>
        <p:txBody>
          <a:bodyPr wrap="square" rtlCol="0">
            <a:spAutoFit/>
          </a:bodyPr>
          <a:lstStyle/>
          <a:p>
            <a:pPr algn="ctr"/>
            <a:r>
              <a:rPr lang="en-US" sz="1600" b="1" dirty="0">
                <a:latin typeface="Noto Sans" panose="020B0502040504020204" pitchFamily="34" charset="0"/>
              </a:rPr>
              <a:t>Labor Savings</a:t>
            </a:r>
          </a:p>
        </p:txBody>
      </p:sp>
      <p:sp>
        <p:nvSpPr>
          <p:cNvPr id="11" name="TextBox 10">
            <a:extLst>
              <a:ext uri="{FF2B5EF4-FFF2-40B4-BE49-F238E27FC236}">
                <a16:creationId xmlns:a16="http://schemas.microsoft.com/office/drawing/2014/main" id="{6F51AFDD-D9CA-A303-873F-C1B7D3DADC7D}"/>
              </a:ext>
            </a:extLst>
          </p:cNvPr>
          <p:cNvSpPr txBox="1"/>
          <p:nvPr/>
        </p:nvSpPr>
        <p:spPr>
          <a:xfrm>
            <a:off x="929986" y="4965549"/>
            <a:ext cx="1964987" cy="646331"/>
          </a:xfrm>
          <a:prstGeom prst="rect">
            <a:avLst/>
          </a:prstGeom>
          <a:noFill/>
          <a:ln>
            <a:noFill/>
          </a:ln>
        </p:spPr>
        <p:txBody>
          <a:bodyPr wrap="square" rtlCol="0">
            <a:spAutoFit/>
          </a:bodyPr>
          <a:lstStyle/>
          <a:p>
            <a:pPr algn="ctr"/>
            <a:r>
              <a:rPr lang="en-US" sz="3600" b="1" i="1" dirty="0">
                <a:solidFill>
                  <a:schemeClr val="accent2"/>
                </a:solidFill>
                <a:latin typeface="Noto Sans" panose="020B0502040504020204" pitchFamily="34" charset="0"/>
              </a:rPr>
              <a:t>1-2%</a:t>
            </a:r>
          </a:p>
        </p:txBody>
      </p:sp>
      <p:sp>
        <p:nvSpPr>
          <p:cNvPr id="12" name="TextBox 11">
            <a:extLst>
              <a:ext uri="{FF2B5EF4-FFF2-40B4-BE49-F238E27FC236}">
                <a16:creationId xmlns:a16="http://schemas.microsoft.com/office/drawing/2014/main" id="{57A50688-199A-D3CD-53E4-845243008934}"/>
              </a:ext>
            </a:extLst>
          </p:cNvPr>
          <p:cNvSpPr txBox="1"/>
          <p:nvPr/>
        </p:nvSpPr>
        <p:spPr>
          <a:xfrm>
            <a:off x="3525071" y="4965549"/>
            <a:ext cx="1964987" cy="646331"/>
          </a:xfrm>
          <a:prstGeom prst="rect">
            <a:avLst/>
          </a:prstGeom>
          <a:noFill/>
          <a:ln>
            <a:noFill/>
          </a:ln>
        </p:spPr>
        <p:txBody>
          <a:bodyPr wrap="square" rtlCol="0">
            <a:spAutoFit/>
          </a:bodyPr>
          <a:lstStyle/>
          <a:p>
            <a:pPr algn="ctr"/>
            <a:r>
              <a:rPr lang="en-US" sz="3600" b="1" i="1" dirty="0">
                <a:solidFill>
                  <a:schemeClr val="accent2"/>
                </a:solidFill>
                <a:latin typeface="Noto Sans" panose="020B0502040504020204" pitchFamily="34" charset="0"/>
              </a:rPr>
              <a:t>10-25%</a:t>
            </a:r>
          </a:p>
        </p:txBody>
      </p:sp>
      <p:grpSp>
        <p:nvGrpSpPr>
          <p:cNvPr id="14" name="Graphic 116">
            <a:extLst>
              <a:ext uri="{FF2B5EF4-FFF2-40B4-BE49-F238E27FC236}">
                <a16:creationId xmlns:a16="http://schemas.microsoft.com/office/drawing/2014/main" id="{13AF8177-A3E4-98D4-C5C6-DC25A9A1DD0D}"/>
              </a:ext>
            </a:extLst>
          </p:cNvPr>
          <p:cNvGrpSpPr>
            <a:grpSpLocks noChangeAspect="1"/>
          </p:cNvGrpSpPr>
          <p:nvPr/>
        </p:nvGrpSpPr>
        <p:grpSpPr>
          <a:xfrm>
            <a:off x="10015093" y="4504374"/>
            <a:ext cx="632325" cy="706798"/>
            <a:chOff x="5924550" y="3238497"/>
            <a:chExt cx="333632" cy="372927"/>
          </a:xfrm>
          <a:solidFill>
            <a:schemeClr val="accent2"/>
          </a:solidFill>
        </p:grpSpPr>
        <p:sp>
          <p:nvSpPr>
            <p:cNvPr id="16" name="Freeform 675">
              <a:extLst>
                <a:ext uri="{FF2B5EF4-FFF2-40B4-BE49-F238E27FC236}">
                  <a16:creationId xmlns:a16="http://schemas.microsoft.com/office/drawing/2014/main" id="{9FD0EB73-4D9F-F171-E726-1EC8DC841CE9}"/>
                </a:ext>
              </a:extLst>
            </p:cNvPr>
            <p:cNvSpPr/>
            <p:nvPr/>
          </p:nvSpPr>
          <p:spPr>
            <a:xfrm>
              <a:off x="5924550" y="3238497"/>
              <a:ext cx="333632" cy="228600"/>
            </a:xfrm>
            <a:custGeom>
              <a:avLst/>
              <a:gdLst>
                <a:gd name="connsiteX0" fmla="*/ 274505 w 333632"/>
                <a:gd name="connsiteY0" fmla="*/ 201361 h 228600"/>
                <a:gd name="connsiteX1" fmla="*/ 274505 w 333632"/>
                <a:gd name="connsiteY1" fmla="*/ 207362 h 228600"/>
                <a:gd name="connsiteX2" fmla="*/ 171728 w 333632"/>
                <a:gd name="connsiteY2" fmla="*/ 230413 h 228600"/>
                <a:gd name="connsiteX3" fmla="*/ 69136 w 333632"/>
                <a:gd name="connsiteY3" fmla="*/ 207457 h 228600"/>
                <a:gd name="connsiteX4" fmla="*/ 69136 w 333632"/>
                <a:gd name="connsiteY4" fmla="*/ 200028 h 228600"/>
                <a:gd name="connsiteX5" fmla="*/ 69136 w 333632"/>
                <a:gd name="connsiteY5" fmla="*/ 200028 h 228600"/>
                <a:gd name="connsiteX6" fmla="*/ 69136 w 333632"/>
                <a:gd name="connsiteY6" fmla="*/ 195742 h 228600"/>
                <a:gd name="connsiteX7" fmla="*/ 88691 w 333632"/>
                <a:gd name="connsiteY7" fmla="*/ 162118 h 228600"/>
                <a:gd name="connsiteX8" fmla="*/ 136604 w 333632"/>
                <a:gd name="connsiteY8" fmla="*/ 144497 h 228600"/>
                <a:gd name="connsiteX9" fmla="*/ 140404 w 333632"/>
                <a:gd name="connsiteY9" fmla="*/ 132115 h 228600"/>
                <a:gd name="connsiteX10" fmla="*/ 129005 w 333632"/>
                <a:gd name="connsiteY10" fmla="*/ 103540 h 228600"/>
                <a:gd name="connsiteX11" fmla="*/ 119737 w 333632"/>
                <a:gd name="connsiteY11" fmla="*/ 87157 h 228600"/>
                <a:gd name="connsiteX12" fmla="*/ 123444 w 333632"/>
                <a:gd name="connsiteY12" fmla="*/ 68107 h 228600"/>
                <a:gd name="connsiteX13" fmla="*/ 124278 w 333632"/>
                <a:gd name="connsiteY13" fmla="*/ 68107 h 228600"/>
                <a:gd name="connsiteX14" fmla="*/ 123166 w 333632"/>
                <a:gd name="connsiteY14" fmla="*/ 41913 h 228600"/>
                <a:gd name="connsiteX15" fmla="*/ 136326 w 333632"/>
                <a:gd name="connsiteY15" fmla="*/ 19053 h 228600"/>
                <a:gd name="connsiteX16" fmla="*/ 148281 w 333632"/>
                <a:gd name="connsiteY16" fmla="*/ 8480 h 228600"/>
                <a:gd name="connsiteX17" fmla="*/ 159958 w 333632"/>
                <a:gd name="connsiteY17" fmla="*/ 2289 h 228600"/>
                <a:gd name="connsiteX18" fmla="*/ 159958 w 333632"/>
                <a:gd name="connsiteY18" fmla="*/ 2289 h 228600"/>
                <a:gd name="connsiteX19" fmla="*/ 170431 w 333632"/>
                <a:gd name="connsiteY19" fmla="*/ 3 h 228600"/>
                <a:gd name="connsiteX20" fmla="*/ 174972 w 333632"/>
                <a:gd name="connsiteY20" fmla="*/ 3 h 228600"/>
                <a:gd name="connsiteX21" fmla="*/ 196843 w 333632"/>
                <a:gd name="connsiteY21" fmla="*/ 6004 h 228600"/>
                <a:gd name="connsiteX22" fmla="*/ 209725 w 333632"/>
                <a:gd name="connsiteY22" fmla="*/ 18481 h 228600"/>
                <a:gd name="connsiteX23" fmla="*/ 222885 w 333632"/>
                <a:gd name="connsiteY23" fmla="*/ 71250 h 228600"/>
                <a:gd name="connsiteX24" fmla="*/ 222885 w 333632"/>
                <a:gd name="connsiteY24" fmla="*/ 71250 h 228600"/>
                <a:gd name="connsiteX25" fmla="*/ 224646 w 333632"/>
                <a:gd name="connsiteY25" fmla="*/ 90300 h 228600"/>
                <a:gd name="connsiteX26" fmla="*/ 215378 w 333632"/>
                <a:gd name="connsiteY26" fmla="*/ 106683 h 228600"/>
                <a:gd name="connsiteX27" fmla="*/ 213617 w 333632"/>
                <a:gd name="connsiteY27" fmla="*/ 106016 h 228600"/>
                <a:gd name="connsiteX28" fmla="*/ 203330 w 333632"/>
                <a:gd name="connsiteY28" fmla="*/ 132115 h 228600"/>
                <a:gd name="connsiteX29" fmla="*/ 207964 w 333632"/>
                <a:gd name="connsiteY29" fmla="*/ 146021 h 228600"/>
                <a:gd name="connsiteX30" fmla="*/ 255136 w 333632"/>
                <a:gd name="connsiteY30" fmla="*/ 162499 h 228600"/>
                <a:gd name="connsiteX31" fmla="*/ 274691 w 333632"/>
                <a:gd name="connsiteY31" fmla="*/ 196027 h 228600"/>
                <a:gd name="connsiteX32" fmla="*/ 274505 w 333632"/>
                <a:gd name="connsiteY32" fmla="*/ 201361 h 228600"/>
                <a:gd name="connsiteX33" fmla="*/ 332613 w 333632"/>
                <a:gd name="connsiteY33" fmla="*/ 140592 h 228600"/>
                <a:gd name="connsiteX34" fmla="*/ 318156 w 333632"/>
                <a:gd name="connsiteY34" fmla="*/ 134972 h 228600"/>
                <a:gd name="connsiteX35" fmla="*/ 294987 w 333632"/>
                <a:gd name="connsiteY35" fmla="*/ 126590 h 228600"/>
                <a:gd name="connsiteX36" fmla="*/ 292206 w 333632"/>
                <a:gd name="connsiteY36" fmla="*/ 124685 h 228600"/>
                <a:gd name="connsiteX37" fmla="*/ 292206 w 333632"/>
                <a:gd name="connsiteY37" fmla="*/ 123828 h 228600"/>
                <a:gd name="connsiteX38" fmla="*/ 292206 w 333632"/>
                <a:gd name="connsiteY38" fmla="*/ 123828 h 228600"/>
                <a:gd name="connsiteX39" fmla="*/ 292206 w 333632"/>
                <a:gd name="connsiteY39" fmla="*/ 117065 h 228600"/>
                <a:gd name="connsiteX40" fmla="*/ 323345 w 333632"/>
                <a:gd name="connsiteY40" fmla="*/ 107540 h 228600"/>
                <a:gd name="connsiteX41" fmla="*/ 311390 w 333632"/>
                <a:gd name="connsiteY41" fmla="*/ 76012 h 228600"/>
                <a:gd name="connsiteX42" fmla="*/ 287295 w 333632"/>
                <a:gd name="connsiteY42" fmla="*/ 26006 h 228600"/>
                <a:gd name="connsiteX43" fmla="*/ 259492 w 333632"/>
                <a:gd name="connsiteY43" fmla="*/ 21815 h 228600"/>
                <a:gd name="connsiteX44" fmla="*/ 237064 w 333632"/>
                <a:gd name="connsiteY44" fmla="*/ 68488 h 228600"/>
                <a:gd name="connsiteX45" fmla="*/ 233079 w 333632"/>
                <a:gd name="connsiteY45" fmla="*/ 97729 h 228600"/>
                <a:gd name="connsiteX46" fmla="*/ 228075 w 333632"/>
                <a:gd name="connsiteY46" fmla="*/ 108969 h 228600"/>
                <a:gd name="connsiteX47" fmla="*/ 227519 w 333632"/>
                <a:gd name="connsiteY47" fmla="*/ 109826 h 228600"/>
                <a:gd name="connsiteX48" fmla="*/ 255321 w 333632"/>
                <a:gd name="connsiteY48" fmla="*/ 117065 h 228600"/>
                <a:gd name="connsiteX49" fmla="*/ 255321 w 333632"/>
                <a:gd name="connsiteY49" fmla="*/ 124495 h 228600"/>
                <a:gd name="connsiteX50" fmla="*/ 252634 w 333632"/>
                <a:gd name="connsiteY50" fmla="*/ 126495 h 228600"/>
                <a:gd name="connsiteX51" fmla="*/ 229465 w 333632"/>
                <a:gd name="connsiteY51" fmla="*/ 134877 h 228600"/>
                <a:gd name="connsiteX52" fmla="*/ 217602 w 333632"/>
                <a:gd name="connsiteY52" fmla="*/ 139354 h 228600"/>
                <a:gd name="connsiteX53" fmla="*/ 257546 w 333632"/>
                <a:gd name="connsiteY53" fmla="*/ 152403 h 228600"/>
                <a:gd name="connsiteX54" fmla="*/ 284329 w 333632"/>
                <a:gd name="connsiteY54" fmla="*/ 190503 h 228600"/>
                <a:gd name="connsiteX55" fmla="*/ 342529 w 333632"/>
                <a:gd name="connsiteY55" fmla="*/ 170881 h 228600"/>
                <a:gd name="connsiteX56" fmla="*/ 342529 w 333632"/>
                <a:gd name="connsiteY56" fmla="*/ 154975 h 228600"/>
                <a:gd name="connsiteX57" fmla="*/ 332613 w 333632"/>
                <a:gd name="connsiteY57" fmla="*/ 140592 h 228600"/>
                <a:gd name="connsiteX58" fmla="*/ 86188 w 333632"/>
                <a:gd name="connsiteY58" fmla="*/ 152403 h 228600"/>
                <a:gd name="connsiteX59" fmla="*/ 124741 w 333632"/>
                <a:gd name="connsiteY59" fmla="*/ 138973 h 228600"/>
                <a:gd name="connsiteX60" fmla="*/ 113064 w 333632"/>
                <a:gd name="connsiteY60" fmla="*/ 134591 h 228600"/>
                <a:gd name="connsiteX61" fmla="*/ 89803 w 333632"/>
                <a:gd name="connsiteY61" fmla="*/ 126209 h 228600"/>
                <a:gd name="connsiteX62" fmla="*/ 87115 w 333632"/>
                <a:gd name="connsiteY62" fmla="*/ 124209 h 228600"/>
                <a:gd name="connsiteX63" fmla="*/ 87115 w 333632"/>
                <a:gd name="connsiteY63" fmla="*/ 123828 h 228600"/>
                <a:gd name="connsiteX64" fmla="*/ 87115 w 333632"/>
                <a:gd name="connsiteY64" fmla="*/ 123828 h 228600"/>
                <a:gd name="connsiteX65" fmla="*/ 87115 w 333632"/>
                <a:gd name="connsiteY65" fmla="*/ 117065 h 228600"/>
                <a:gd name="connsiteX66" fmla="*/ 117791 w 333632"/>
                <a:gd name="connsiteY66" fmla="*/ 107540 h 228600"/>
                <a:gd name="connsiteX67" fmla="*/ 117142 w 333632"/>
                <a:gd name="connsiteY67" fmla="*/ 106588 h 228600"/>
                <a:gd name="connsiteX68" fmla="*/ 106299 w 333632"/>
                <a:gd name="connsiteY68" fmla="*/ 75536 h 228600"/>
                <a:gd name="connsiteX69" fmla="*/ 81833 w 333632"/>
                <a:gd name="connsiteY69" fmla="*/ 26292 h 228600"/>
                <a:gd name="connsiteX70" fmla="*/ 54030 w 333632"/>
                <a:gd name="connsiteY70" fmla="*/ 22006 h 228600"/>
                <a:gd name="connsiteX71" fmla="*/ 31602 w 333632"/>
                <a:gd name="connsiteY71" fmla="*/ 68678 h 228600"/>
                <a:gd name="connsiteX72" fmla="*/ 18535 w 333632"/>
                <a:gd name="connsiteY72" fmla="*/ 106778 h 228600"/>
                <a:gd name="connsiteX73" fmla="*/ 50138 w 333632"/>
                <a:gd name="connsiteY73" fmla="*/ 117256 h 228600"/>
                <a:gd name="connsiteX74" fmla="*/ 50138 w 333632"/>
                <a:gd name="connsiteY74" fmla="*/ 124780 h 228600"/>
                <a:gd name="connsiteX75" fmla="*/ 47357 w 333632"/>
                <a:gd name="connsiteY75" fmla="*/ 126781 h 228600"/>
                <a:gd name="connsiteX76" fmla="*/ 24096 w 333632"/>
                <a:gd name="connsiteY76" fmla="*/ 135163 h 228600"/>
                <a:gd name="connsiteX77" fmla="*/ 9638 w 333632"/>
                <a:gd name="connsiteY77" fmla="*/ 140782 h 228600"/>
                <a:gd name="connsiteX78" fmla="*/ 0 w 333632"/>
                <a:gd name="connsiteY78" fmla="*/ 154879 h 228600"/>
                <a:gd name="connsiteX79" fmla="*/ 0 w 333632"/>
                <a:gd name="connsiteY79" fmla="*/ 170786 h 228600"/>
                <a:gd name="connsiteX80" fmla="*/ 59498 w 333632"/>
                <a:gd name="connsiteY80" fmla="*/ 190503 h 228600"/>
                <a:gd name="connsiteX81" fmla="*/ 86188 w 333632"/>
                <a:gd name="connsiteY81" fmla="*/ 152403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33632" h="228600">
                  <a:moveTo>
                    <a:pt x="274505" y="201361"/>
                  </a:moveTo>
                  <a:lnTo>
                    <a:pt x="274505" y="207362"/>
                  </a:lnTo>
                  <a:cubicBezTo>
                    <a:pt x="242277" y="222611"/>
                    <a:pt x="207208" y="230476"/>
                    <a:pt x="171728" y="230413"/>
                  </a:cubicBezTo>
                  <a:cubicBezTo>
                    <a:pt x="136314" y="230518"/>
                    <a:pt x="101303" y="222684"/>
                    <a:pt x="69136" y="207457"/>
                  </a:cubicBezTo>
                  <a:lnTo>
                    <a:pt x="69136" y="200028"/>
                  </a:lnTo>
                  <a:lnTo>
                    <a:pt x="69136" y="200028"/>
                  </a:lnTo>
                  <a:lnTo>
                    <a:pt x="69136" y="195742"/>
                  </a:lnTo>
                  <a:cubicBezTo>
                    <a:pt x="69136" y="184121"/>
                    <a:pt x="71731" y="166405"/>
                    <a:pt x="88691" y="162118"/>
                  </a:cubicBezTo>
                  <a:cubicBezTo>
                    <a:pt x="105173" y="157833"/>
                    <a:pt x="121218" y="151932"/>
                    <a:pt x="136604" y="144497"/>
                  </a:cubicBezTo>
                  <a:cubicBezTo>
                    <a:pt x="138573" y="140633"/>
                    <a:pt x="139860" y="136441"/>
                    <a:pt x="140404" y="132115"/>
                  </a:cubicBezTo>
                  <a:cubicBezTo>
                    <a:pt x="134351" y="123712"/>
                    <a:pt x="130433" y="113891"/>
                    <a:pt x="129005" y="103540"/>
                  </a:cubicBezTo>
                  <a:cubicBezTo>
                    <a:pt x="126688" y="103540"/>
                    <a:pt x="123444" y="99920"/>
                    <a:pt x="119737" y="87157"/>
                  </a:cubicBezTo>
                  <a:cubicBezTo>
                    <a:pt x="115289" y="71059"/>
                    <a:pt x="119737" y="68107"/>
                    <a:pt x="123444" y="68107"/>
                  </a:cubicBezTo>
                  <a:lnTo>
                    <a:pt x="124278" y="68107"/>
                  </a:lnTo>
                  <a:cubicBezTo>
                    <a:pt x="121321" y="59696"/>
                    <a:pt x="120933" y="50557"/>
                    <a:pt x="123166" y="41913"/>
                  </a:cubicBezTo>
                  <a:cubicBezTo>
                    <a:pt x="125476" y="33217"/>
                    <a:pt x="130022" y="25320"/>
                    <a:pt x="136326" y="19053"/>
                  </a:cubicBezTo>
                  <a:cubicBezTo>
                    <a:pt x="139851" y="15014"/>
                    <a:pt x="143869" y="11460"/>
                    <a:pt x="148281" y="8480"/>
                  </a:cubicBezTo>
                  <a:cubicBezTo>
                    <a:pt x="151894" y="5902"/>
                    <a:pt x="155820" y="3820"/>
                    <a:pt x="159958" y="2289"/>
                  </a:cubicBezTo>
                  <a:lnTo>
                    <a:pt x="159958" y="2289"/>
                  </a:lnTo>
                  <a:cubicBezTo>
                    <a:pt x="163320" y="998"/>
                    <a:pt x="166849" y="228"/>
                    <a:pt x="170431" y="3"/>
                  </a:cubicBezTo>
                  <a:lnTo>
                    <a:pt x="174972" y="3"/>
                  </a:lnTo>
                  <a:cubicBezTo>
                    <a:pt x="182659" y="-88"/>
                    <a:pt x="190223" y="1987"/>
                    <a:pt x="196843" y="6004"/>
                  </a:cubicBezTo>
                  <a:cubicBezTo>
                    <a:pt x="202180" y="8855"/>
                    <a:pt x="206640" y="13175"/>
                    <a:pt x="209725" y="18481"/>
                  </a:cubicBezTo>
                  <a:cubicBezTo>
                    <a:pt x="209725" y="18481"/>
                    <a:pt x="233172" y="20101"/>
                    <a:pt x="222885" y="71250"/>
                  </a:cubicBezTo>
                  <a:lnTo>
                    <a:pt x="222885" y="71250"/>
                  </a:lnTo>
                  <a:cubicBezTo>
                    <a:pt x="226129" y="72393"/>
                    <a:pt x="228353" y="76870"/>
                    <a:pt x="224646" y="90300"/>
                  </a:cubicBezTo>
                  <a:cubicBezTo>
                    <a:pt x="220939" y="103730"/>
                    <a:pt x="217881" y="106683"/>
                    <a:pt x="215378" y="106683"/>
                  </a:cubicBezTo>
                  <a:cubicBezTo>
                    <a:pt x="214745" y="106620"/>
                    <a:pt x="214139" y="106390"/>
                    <a:pt x="213617" y="106016"/>
                  </a:cubicBezTo>
                  <a:cubicBezTo>
                    <a:pt x="212181" y="115411"/>
                    <a:pt x="208661" y="124341"/>
                    <a:pt x="203330" y="132115"/>
                  </a:cubicBezTo>
                  <a:cubicBezTo>
                    <a:pt x="203901" y="137035"/>
                    <a:pt x="205481" y="141774"/>
                    <a:pt x="207964" y="146021"/>
                  </a:cubicBezTo>
                  <a:cubicBezTo>
                    <a:pt x="223228" y="152817"/>
                    <a:pt x="239004" y="158328"/>
                    <a:pt x="255136" y="162499"/>
                  </a:cubicBezTo>
                  <a:cubicBezTo>
                    <a:pt x="272003" y="166786"/>
                    <a:pt x="274783" y="184407"/>
                    <a:pt x="274691" y="196027"/>
                  </a:cubicBezTo>
                  <a:cubicBezTo>
                    <a:pt x="274691" y="198028"/>
                    <a:pt x="274598" y="200028"/>
                    <a:pt x="274505" y="201361"/>
                  </a:cubicBezTo>
                  <a:close/>
                  <a:moveTo>
                    <a:pt x="332613" y="140592"/>
                  </a:moveTo>
                  <a:cubicBezTo>
                    <a:pt x="327958" y="138300"/>
                    <a:pt x="323121" y="136420"/>
                    <a:pt x="318156" y="134972"/>
                  </a:cubicBezTo>
                  <a:cubicBezTo>
                    <a:pt x="310230" y="132808"/>
                    <a:pt x="302483" y="130005"/>
                    <a:pt x="294987" y="126590"/>
                  </a:cubicBezTo>
                  <a:lnTo>
                    <a:pt x="292206" y="124685"/>
                  </a:lnTo>
                  <a:lnTo>
                    <a:pt x="292206" y="123828"/>
                  </a:lnTo>
                  <a:lnTo>
                    <a:pt x="292206" y="123828"/>
                  </a:lnTo>
                  <a:lnTo>
                    <a:pt x="292206" y="117065"/>
                  </a:lnTo>
                  <a:cubicBezTo>
                    <a:pt x="292206" y="117065"/>
                    <a:pt x="313151" y="117637"/>
                    <a:pt x="323345" y="107540"/>
                  </a:cubicBezTo>
                  <a:cubicBezTo>
                    <a:pt x="323345" y="107540"/>
                    <a:pt x="308795" y="103254"/>
                    <a:pt x="311390" y="76012"/>
                  </a:cubicBezTo>
                  <a:cubicBezTo>
                    <a:pt x="313985" y="48771"/>
                    <a:pt x="308147" y="24006"/>
                    <a:pt x="287295" y="26006"/>
                  </a:cubicBezTo>
                  <a:cubicBezTo>
                    <a:pt x="279888" y="18569"/>
                    <a:pt x="268665" y="16877"/>
                    <a:pt x="259492" y="21815"/>
                  </a:cubicBezTo>
                  <a:cubicBezTo>
                    <a:pt x="253190" y="24196"/>
                    <a:pt x="236230" y="30483"/>
                    <a:pt x="237064" y="68488"/>
                  </a:cubicBezTo>
                  <a:cubicBezTo>
                    <a:pt x="237827" y="78417"/>
                    <a:pt x="236466" y="88397"/>
                    <a:pt x="233079" y="97729"/>
                  </a:cubicBezTo>
                  <a:cubicBezTo>
                    <a:pt x="231871" y="101675"/>
                    <a:pt x="230190" y="105450"/>
                    <a:pt x="228075" y="108969"/>
                  </a:cubicBezTo>
                  <a:lnTo>
                    <a:pt x="227519" y="109826"/>
                  </a:lnTo>
                  <a:cubicBezTo>
                    <a:pt x="235828" y="115152"/>
                    <a:pt x="245547" y="117683"/>
                    <a:pt x="255321" y="117065"/>
                  </a:cubicBezTo>
                  <a:lnTo>
                    <a:pt x="255321" y="124495"/>
                  </a:lnTo>
                  <a:cubicBezTo>
                    <a:pt x="255321" y="124495"/>
                    <a:pt x="254302" y="125352"/>
                    <a:pt x="252634" y="126495"/>
                  </a:cubicBezTo>
                  <a:cubicBezTo>
                    <a:pt x="245132" y="129895"/>
                    <a:pt x="237386" y="132698"/>
                    <a:pt x="229465" y="134877"/>
                  </a:cubicBezTo>
                  <a:cubicBezTo>
                    <a:pt x="225396" y="136026"/>
                    <a:pt x="221428" y="137524"/>
                    <a:pt x="217602" y="139354"/>
                  </a:cubicBezTo>
                  <a:cubicBezTo>
                    <a:pt x="230606" y="144650"/>
                    <a:pt x="243953" y="149011"/>
                    <a:pt x="257546" y="152403"/>
                  </a:cubicBezTo>
                  <a:cubicBezTo>
                    <a:pt x="273393" y="156403"/>
                    <a:pt x="283032" y="170119"/>
                    <a:pt x="284329" y="190503"/>
                  </a:cubicBezTo>
                  <a:cubicBezTo>
                    <a:pt x="300177" y="189169"/>
                    <a:pt x="330667" y="184597"/>
                    <a:pt x="342529" y="170881"/>
                  </a:cubicBezTo>
                  <a:lnTo>
                    <a:pt x="342529" y="154975"/>
                  </a:lnTo>
                  <a:cubicBezTo>
                    <a:pt x="341890" y="148731"/>
                    <a:pt x="338132" y="143281"/>
                    <a:pt x="332613" y="140592"/>
                  </a:cubicBezTo>
                  <a:close/>
                  <a:moveTo>
                    <a:pt x="86188" y="152403"/>
                  </a:moveTo>
                  <a:cubicBezTo>
                    <a:pt x="99350" y="148931"/>
                    <a:pt x="112238" y="144441"/>
                    <a:pt x="124741" y="138973"/>
                  </a:cubicBezTo>
                  <a:cubicBezTo>
                    <a:pt x="120971" y="137190"/>
                    <a:pt x="117066" y="135724"/>
                    <a:pt x="113064" y="134591"/>
                  </a:cubicBezTo>
                  <a:cubicBezTo>
                    <a:pt x="105096" y="132470"/>
                    <a:pt x="97315" y="129666"/>
                    <a:pt x="89803" y="126209"/>
                  </a:cubicBezTo>
                  <a:cubicBezTo>
                    <a:pt x="88135" y="125066"/>
                    <a:pt x="87115" y="124209"/>
                    <a:pt x="87115" y="124209"/>
                  </a:cubicBezTo>
                  <a:lnTo>
                    <a:pt x="87115" y="123828"/>
                  </a:lnTo>
                  <a:lnTo>
                    <a:pt x="87115" y="123828"/>
                  </a:lnTo>
                  <a:lnTo>
                    <a:pt x="87115" y="117065"/>
                  </a:lnTo>
                  <a:cubicBezTo>
                    <a:pt x="98078" y="117417"/>
                    <a:pt x="108852" y="114072"/>
                    <a:pt x="117791" y="107540"/>
                  </a:cubicBezTo>
                  <a:lnTo>
                    <a:pt x="117142" y="106588"/>
                  </a:lnTo>
                  <a:cubicBezTo>
                    <a:pt x="113620" y="104968"/>
                    <a:pt x="104075" y="98206"/>
                    <a:pt x="106299" y="75536"/>
                  </a:cubicBezTo>
                  <a:cubicBezTo>
                    <a:pt x="108894" y="48199"/>
                    <a:pt x="102963" y="24292"/>
                    <a:pt x="81833" y="26292"/>
                  </a:cubicBezTo>
                  <a:cubicBezTo>
                    <a:pt x="74434" y="18851"/>
                    <a:pt x="63227" y="17123"/>
                    <a:pt x="54030" y="22006"/>
                  </a:cubicBezTo>
                  <a:cubicBezTo>
                    <a:pt x="47728" y="24482"/>
                    <a:pt x="30676" y="30769"/>
                    <a:pt x="31602" y="68678"/>
                  </a:cubicBezTo>
                  <a:cubicBezTo>
                    <a:pt x="32529" y="106588"/>
                    <a:pt x="18535" y="106778"/>
                    <a:pt x="18535" y="106778"/>
                  </a:cubicBezTo>
                  <a:cubicBezTo>
                    <a:pt x="18535" y="106778"/>
                    <a:pt x="25671" y="117541"/>
                    <a:pt x="50138" y="117256"/>
                  </a:cubicBezTo>
                  <a:lnTo>
                    <a:pt x="50138" y="124780"/>
                  </a:lnTo>
                  <a:lnTo>
                    <a:pt x="47357" y="126781"/>
                  </a:lnTo>
                  <a:cubicBezTo>
                    <a:pt x="39828" y="130195"/>
                    <a:pt x="32051" y="132997"/>
                    <a:pt x="24096" y="135163"/>
                  </a:cubicBezTo>
                  <a:cubicBezTo>
                    <a:pt x="19111" y="136552"/>
                    <a:pt x="14270" y="138434"/>
                    <a:pt x="9638" y="140782"/>
                  </a:cubicBezTo>
                  <a:cubicBezTo>
                    <a:pt x="4293" y="143480"/>
                    <a:pt x="658" y="148796"/>
                    <a:pt x="0" y="154879"/>
                  </a:cubicBezTo>
                  <a:lnTo>
                    <a:pt x="0" y="170786"/>
                  </a:lnTo>
                  <a:cubicBezTo>
                    <a:pt x="11677" y="184502"/>
                    <a:pt x="43280" y="189074"/>
                    <a:pt x="59498" y="190503"/>
                  </a:cubicBezTo>
                  <a:cubicBezTo>
                    <a:pt x="60703" y="170405"/>
                    <a:pt x="70248" y="156784"/>
                    <a:pt x="86188" y="152403"/>
                  </a:cubicBez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17" name="Freeform 700">
              <a:extLst>
                <a:ext uri="{FF2B5EF4-FFF2-40B4-BE49-F238E27FC236}">
                  <a16:creationId xmlns:a16="http://schemas.microsoft.com/office/drawing/2014/main" id="{7F1197DC-0E6D-D9D2-AF25-C23CF336D1B2}"/>
                </a:ext>
              </a:extLst>
            </p:cNvPr>
            <p:cNvSpPr/>
            <p:nvPr/>
          </p:nvSpPr>
          <p:spPr>
            <a:xfrm>
              <a:off x="6167082" y="3533299"/>
              <a:ext cx="74141" cy="38100"/>
            </a:xfrm>
            <a:custGeom>
              <a:avLst/>
              <a:gdLst>
                <a:gd name="connsiteX0" fmla="*/ 7692 w 74140"/>
                <a:gd name="connsiteY0" fmla="*/ 21145 h 38100"/>
                <a:gd name="connsiteX1" fmla="*/ 556 w 74140"/>
                <a:gd name="connsiteY1" fmla="*/ 4858 h 38100"/>
                <a:gd name="connsiteX2" fmla="*/ 556 w 74140"/>
                <a:gd name="connsiteY2" fmla="*/ 4381 h 38100"/>
                <a:gd name="connsiteX3" fmla="*/ 556 w 74140"/>
                <a:gd name="connsiteY3" fmla="*/ 4381 h 38100"/>
                <a:gd name="connsiteX4" fmla="*/ 1761 w 74140"/>
                <a:gd name="connsiteY4" fmla="*/ 0 h 38100"/>
                <a:gd name="connsiteX5" fmla="*/ 77755 w 74140"/>
                <a:gd name="connsiteY5" fmla="*/ 0 h 38100"/>
                <a:gd name="connsiteX6" fmla="*/ 79863 w 74140"/>
                <a:gd name="connsiteY6" fmla="*/ 2214 h 38100"/>
                <a:gd name="connsiteX7" fmla="*/ 79423 w 74140"/>
                <a:gd name="connsiteY7" fmla="*/ 3524 h 38100"/>
                <a:gd name="connsiteX8" fmla="*/ 65522 w 74140"/>
                <a:gd name="connsiteY8" fmla="*/ 19526 h 38100"/>
                <a:gd name="connsiteX9" fmla="*/ 65522 w 74140"/>
                <a:gd name="connsiteY9" fmla="*/ 21241 h 38100"/>
                <a:gd name="connsiteX10" fmla="*/ 78496 w 74140"/>
                <a:gd name="connsiteY10" fmla="*/ 37624 h 38100"/>
                <a:gd name="connsiteX11" fmla="*/ 76828 w 74140"/>
                <a:gd name="connsiteY11" fmla="*/ 41053 h 38100"/>
                <a:gd name="connsiteX12" fmla="*/ 1205 w 74140"/>
                <a:gd name="connsiteY12" fmla="*/ 41053 h 38100"/>
                <a:gd name="connsiteX13" fmla="*/ 0 w 74140"/>
                <a:gd name="connsiteY13" fmla="*/ 37147 h 38100"/>
                <a:gd name="connsiteX14" fmla="*/ 0 w 74140"/>
                <a:gd name="connsiteY14" fmla="*/ 37147 h 38100"/>
                <a:gd name="connsiteX15" fmla="*/ 0 w 74140"/>
                <a:gd name="connsiteY15" fmla="*/ 36671 h 38100"/>
                <a:gd name="connsiteX16" fmla="*/ 7692 w 74140"/>
                <a:gd name="connsiteY16" fmla="*/ 2114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140" h="38100">
                  <a:moveTo>
                    <a:pt x="7692" y="21145"/>
                  </a:moveTo>
                  <a:cubicBezTo>
                    <a:pt x="7850" y="14883"/>
                    <a:pt x="5223" y="8887"/>
                    <a:pt x="556" y="4858"/>
                  </a:cubicBezTo>
                  <a:lnTo>
                    <a:pt x="556" y="4381"/>
                  </a:lnTo>
                  <a:lnTo>
                    <a:pt x="556" y="4381"/>
                  </a:lnTo>
                  <a:lnTo>
                    <a:pt x="1761" y="0"/>
                  </a:lnTo>
                  <a:lnTo>
                    <a:pt x="77755" y="0"/>
                  </a:lnTo>
                  <a:cubicBezTo>
                    <a:pt x="78932" y="13"/>
                    <a:pt x="79876" y="1004"/>
                    <a:pt x="79863" y="2214"/>
                  </a:cubicBezTo>
                  <a:cubicBezTo>
                    <a:pt x="79858" y="2688"/>
                    <a:pt x="79704" y="3148"/>
                    <a:pt x="79423" y="3524"/>
                  </a:cubicBezTo>
                  <a:lnTo>
                    <a:pt x="65522" y="19526"/>
                  </a:lnTo>
                  <a:cubicBezTo>
                    <a:pt x="65151" y="20034"/>
                    <a:pt x="65151" y="20733"/>
                    <a:pt x="65522" y="21241"/>
                  </a:cubicBezTo>
                  <a:lnTo>
                    <a:pt x="78496" y="37624"/>
                  </a:lnTo>
                  <a:cubicBezTo>
                    <a:pt x="79701" y="38862"/>
                    <a:pt x="78496" y="41053"/>
                    <a:pt x="76828" y="41053"/>
                  </a:cubicBezTo>
                  <a:lnTo>
                    <a:pt x="1205" y="41053"/>
                  </a:lnTo>
                  <a:lnTo>
                    <a:pt x="0" y="37147"/>
                  </a:lnTo>
                  <a:lnTo>
                    <a:pt x="0" y="37147"/>
                  </a:lnTo>
                  <a:lnTo>
                    <a:pt x="0" y="36671"/>
                  </a:lnTo>
                  <a:cubicBezTo>
                    <a:pt x="4685" y="32931"/>
                    <a:pt x="7505" y="27240"/>
                    <a:pt x="7692" y="21145"/>
                  </a:cubicBez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18" name="Freeform 701">
              <a:extLst>
                <a:ext uri="{FF2B5EF4-FFF2-40B4-BE49-F238E27FC236}">
                  <a16:creationId xmlns:a16="http://schemas.microsoft.com/office/drawing/2014/main" id="{B448B3AE-1706-6141-E246-10DBD3412FD7}"/>
                </a:ext>
              </a:extLst>
            </p:cNvPr>
            <p:cNvSpPr/>
            <p:nvPr/>
          </p:nvSpPr>
          <p:spPr>
            <a:xfrm>
              <a:off x="5945152" y="3532915"/>
              <a:ext cx="74141" cy="38100"/>
            </a:xfrm>
            <a:custGeom>
              <a:avLst/>
              <a:gdLst>
                <a:gd name="connsiteX0" fmla="*/ 528 w 74140"/>
                <a:gd name="connsiteY0" fmla="*/ 38960 h 38100"/>
                <a:gd name="connsiteX1" fmla="*/ 2197 w 74140"/>
                <a:gd name="connsiteY1" fmla="*/ 42389 h 38100"/>
                <a:gd name="connsiteX2" fmla="*/ 78191 w 74140"/>
                <a:gd name="connsiteY2" fmla="*/ 42389 h 38100"/>
                <a:gd name="connsiteX3" fmla="*/ 79396 w 74140"/>
                <a:gd name="connsiteY3" fmla="*/ 38102 h 38100"/>
                <a:gd name="connsiteX4" fmla="*/ 79396 w 74140"/>
                <a:gd name="connsiteY4" fmla="*/ 38102 h 38100"/>
                <a:gd name="connsiteX5" fmla="*/ 79396 w 74140"/>
                <a:gd name="connsiteY5" fmla="*/ 37626 h 38100"/>
                <a:gd name="connsiteX6" fmla="*/ 72074 w 74140"/>
                <a:gd name="connsiteY6" fmla="*/ 20672 h 38100"/>
                <a:gd name="connsiteX7" fmla="*/ 79210 w 74140"/>
                <a:gd name="connsiteY7" fmla="*/ 4384 h 38100"/>
                <a:gd name="connsiteX8" fmla="*/ 79210 w 74140"/>
                <a:gd name="connsiteY8" fmla="*/ 3908 h 38100"/>
                <a:gd name="connsiteX9" fmla="*/ 79210 w 74140"/>
                <a:gd name="connsiteY9" fmla="*/ 3908 h 38100"/>
                <a:gd name="connsiteX10" fmla="*/ 78005 w 74140"/>
                <a:gd name="connsiteY10" fmla="*/ 2 h 38100"/>
                <a:gd name="connsiteX11" fmla="*/ 2567 w 74140"/>
                <a:gd name="connsiteY11" fmla="*/ 2 h 38100"/>
                <a:gd name="connsiteX12" fmla="*/ 433 w 74140"/>
                <a:gd name="connsiteY12" fmla="*/ 1996 h 38100"/>
                <a:gd name="connsiteX13" fmla="*/ 899 w 74140"/>
                <a:gd name="connsiteY13" fmla="*/ 3431 h 38100"/>
                <a:gd name="connsiteX14" fmla="*/ 13874 w 74140"/>
                <a:gd name="connsiteY14" fmla="*/ 19719 h 38100"/>
                <a:gd name="connsiteX15" fmla="*/ 13874 w 74140"/>
                <a:gd name="connsiteY15" fmla="*/ 2143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140" h="38100">
                  <a:moveTo>
                    <a:pt x="528" y="38960"/>
                  </a:moveTo>
                  <a:cubicBezTo>
                    <a:pt x="-769" y="40293"/>
                    <a:pt x="528" y="42389"/>
                    <a:pt x="2197" y="42389"/>
                  </a:cubicBezTo>
                  <a:lnTo>
                    <a:pt x="78191" y="42389"/>
                  </a:lnTo>
                  <a:lnTo>
                    <a:pt x="79396" y="38102"/>
                  </a:lnTo>
                  <a:lnTo>
                    <a:pt x="79396" y="38102"/>
                  </a:lnTo>
                  <a:lnTo>
                    <a:pt x="79396" y="37626"/>
                  </a:lnTo>
                  <a:cubicBezTo>
                    <a:pt x="74643" y="33360"/>
                    <a:pt x="71964" y="27156"/>
                    <a:pt x="72074" y="20672"/>
                  </a:cubicBezTo>
                  <a:cubicBezTo>
                    <a:pt x="72008" y="14428"/>
                    <a:pt x="74618" y="8471"/>
                    <a:pt x="79210" y="4384"/>
                  </a:cubicBezTo>
                  <a:lnTo>
                    <a:pt x="79210" y="3908"/>
                  </a:lnTo>
                  <a:lnTo>
                    <a:pt x="79210" y="3908"/>
                  </a:lnTo>
                  <a:lnTo>
                    <a:pt x="78005" y="2"/>
                  </a:lnTo>
                  <a:lnTo>
                    <a:pt x="2567" y="2"/>
                  </a:lnTo>
                  <a:cubicBezTo>
                    <a:pt x="1443" y="-53"/>
                    <a:pt x="487" y="840"/>
                    <a:pt x="433" y="1996"/>
                  </a:cubicBezTo>
                  <a:cubicBezTo>
                    <a:pt x="409" y="2517"/>
                    <a:pt x="575" y="3029"/>
                    <a:pt x="899" y="3431"/>
                  </a:cubicBezTo>
                  <a:lnTo>
                    <a:pt x="13874" y="19719"/>
                  </a:lnTo>
                  <a:cubicBezTo>
                    <a:pt x="14245" y="20227"/>
                    <a:pt x="14245" y="20926"/>
                    <a:pt x="13874" y="21434"/>
                  </a:cubicBez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22" name="Freeform 705">
              <a:extLst>
                <a:ext uri="{FF2B5EF4-FFF2-40B4-BE49-F238E27FC236}">
                  <a16:creationId xmlns:a16="http://schemas.microsoft.com/office/drawing/2014/main" id="{90C94450-E56D-B37D-0F2C-FD511B228DCD}"/>
                </a:ext>
              </a:extLst>
            </p:cNvPr>
            <p:cNvSpPr/>
            <p:nvPr/>
          </p:nvSpPr>
          <p:spPr>
            <a:xfrm>
              <a:off x="6029949" y="3487599"/>
              <a:ext cx="129746" cy="123825"/>
            </a:xfrm>
            <a:custGeom>
              <a:avLst/>
              <a:gdLst>
                <a:gd name="connsiteX0" fmla="*/ 129163 w 129745"/>
                <a:gd name="connsiteY0" fmla="*/ 59511 h 123825"/>
                <a:gd name="connsiteX1" fmla="*/ 126290 w 129745"/>
                <a:gd name="connsiteY1" fmla="*/ 57415 h 123825"/>
                <a:gd name="connsiteX2" fmla="*/ 124159 w 129745"/>
                <a:gd name="connsiteY2" fmla="*/ 47890 h 123825"/>
                <a:gd name="connsiteX3" fmla="*/ 125456 w 129745"/>
                <a:gd name="connsiteY3" fmla="*/ 44842 h 123825"/>
                <a:gd name="connsiteX4" fmla="*/ 121331 w 129745"/>
                <a:gd name="connsiteY4" fmla="*/ 33341 h 123825"/>
                <a:gd name="connsiteX5" fmla="*/ 119988 w 129745"/>
                <a:gd name="connsiteY5" fmla="*/ 32841 h 123825"/>
                <a:gd name="connsiteX6" fmla="*/ 117022 w 129745"/>
                <a:gd name="connsiteY6" fmla="*/ 31602 h 123825"/>
                <a:gd name="connsiteX7" fmla="*/ 110813 w 129745"/>
                <a:gd name="connsiteY7" fmla="*/ 23506 h 123825"/>
                <a:gd name="connsiteX8" fmla="*/ 110813 w 129745"/>
                <a:gd name="connsiteY8" fmla="*/ 20077 h 123825"/>
                <a:gd name="connsiteX9" fmla="*/ 100712 w 129745"/>
                <a:gd name="connsiteY9" fmla="*/ 11886 h 123825"/>
                <a:gd name="connsiteX10" fmla="*/ 97375 w 129745"/>
                <a:gd name="connsiteY10" fmla="*/ 11886 h 123825"/>
                <a:gd name="connsiteX11" fmla="*/ 88108 w 129745"/>
                <a:gd name="connsiteY11" fmla="*/ 7599 h 123825"/>
                <a:gd name="connsiteX12" fmla="*/ 86440 w 129745"/>
                <a:gd name="connsiteY12" fmla="*/ 4647 h 123825"/>
                <a:gd name="connsiteX13" fmla="*/ 74757 w 129745"/>
                <a:gd name="connsiteY13" fmla="*/ 1073 h 123825"/>
                <a:gd name="connsiteX14" fmla="*/ 73928 w 129745"/>
                <a:gd name="connsiteY14" fmla="*/ 1599 h 123825"/>
                <a:gd name="connsiteX15" fmla="*/ 70963 w 129745"/>
                <a:gd name="connsiteY15" fmla="*/ 3789 h 123825"/>
                <a:gd name="connsiteX16" fmla="*/ 60954 w 129745"/>
                <a:gd name="connsiteY16" fmla="*/ 3789 h 123825"/>
                <a:gd name="connsiteX17" fmla="*/ 58081 w 129745"/>
                <a:gd name="connsiteY17" fmla="*/ 1599 h 123825"/>
                <a:gd name="connsiteX18" fmla="*/ 45957 w 129745"/>
                <a:gd name="connsiteY18" fmla="*/ 3849 h 123825"/>
                <a:gd name="connsiteX19" fmla="*/ 45477 w 129745"/>
                <a:gd name="connsiteY19" fmla="*/ 4647 h 123825"/>
                <a:gd name="connsiteX20" fmla="*/ 43809 w 129745"/>
                <a:gd name="connsiteY20" fmla="*/ 7599 h 123825"/>
                <a:gd name="connsiteX21" fmla="*/ 34541 w 129745"/>
                <a:gd name="connsiteY21" fmla="*/ 11886 h 123825"/>
                <a:gd name="connsiteX22" fmla="*/ 31205 w 129745"/>
                <a:gd name="connsiteY22" fmla="*/ 11886 h 123825"/>
                <a:gd name="connsiteX23" fmla="*/ 21295 w 129745"/>
                <a:gd name="connsiteY23" fmla="*/ 19179 h 123825"/>
                <a:gd name="connsiteX24" fmla="*/ 21196 w 129745"/>
                <a:gd name="connsiteY24" fmla="*/ 20077 h 123825"/>
                <a:gd name="connsiteX25" fmla="*/ 21196 w 129745"/>
                <a:gd name="connsiteY25" fmla="*/ 23506 h 123825"/>
                <a:gd name="connsiteX26" fmla="*/ 14894 w 129745"/>
                <a:gd name="connsiteY26" fmla="*/ 31602 h 123825"/>
                <a:gd name="connsiteX27" fmla="*/ 11558 w 129745"/>
                <a:gd name="connsiteY27" fmla="*/ 32460 h 123825"/>
                <a:gd name="connsiteX28" fmla="*/ 6182 w 129745"/>
                <a:gd name="connsiteY28" fmla="*/ 44461 h 123825"/>
                <a:gd name="connsiteX29" fmla="*/ 7387 w 129745"/>
                <a:gd name="connsiteY29" fmla="*/ 47509 h 123825"/>
                <a:gd name="connsiteX30" fmla="*/ 5348 w 129745"/>
                <a:gd name="connsiteY30" fmla="*/ 57034 h 123825"/>
                <a:gd name="connsiteX31" fmla="*/ 2846 w 129745"/>
                <a:gd name="connsiteY31" fmla="*/ 59606 h 123825"/>
                <a:gd name="connsiteX32" fmla="*/ 2271 w 129745"/>
                <a:gd name="connsiteY32" fmla="*/ 72254 h 123825"/>
                <a:gd name="connsiteX33" fmla="*/ 2846 w 129745"/>
                <a:gd name="connsiteY33" fmla="*/ 72846 h 123825"/>
                <a:gd name="connsiteX34" fmla="*/ 5348 w 129745"/>
                <a:gd name="connsiteY34" fmla="*/ 75036 h 123825"/>
                <a:gd name="connsiteX35" fmla="*/ 7387 w 129745"/>
                <a:gd name="connsiteY35" fmla="*/ 84561 h 123825"/>
                <a:gd name="connsiteX36" fmla="*/ 6182 w 129745"/>
                <a:gd name="connsiteY36" fmla="*/ 87514 h 123825"/>
                <a:gd name="connsiteX37" fmla="*/ 10083 w 129745"/>
                <a:gd name="connsiteY37" fmla="*/ 98956 h 123825"/>
                <a:gd name="connsiteX38" fmla="*/ 11558 w 129745"/>
                <a:gd name="connsiteY38" fmla="*/ 99516 h 123825"/>
                <a:gd name="connsiteX39" fmla="*/ 14894 w 129745"/>
                <a:gd name="connsiteY39" fmla="*/ 100849 h 123825"/>
                <a:gd name="connsiteX40" fmla="*/ 21196 w 129745"/>
                <a:gd name="connsiteY40" fmla="*/ 109041 h 123825"/>
                <a:gd name="connsiteX41" fmla="*/ 21196 w 129745"/>
                <a:gd name="connsiteY41" fmla="*/ 112851 h 123825"/>
                <a:gd name="connsiteX42" fmla="*/ 30417 w 129745"/>
                <a:gd name="connsiteY42" fmla="*/ 121043 h 123825"/>
                <a:gd name="connsiteX43" fmla="*/ 31205 w 129745"/>
                <a:gd name="connsiteY43" fmla="*/ 120947 h 123825"/>
                <a:gd name="connsiteX44" fmla="*/ 34541 w 129745"/>
                <a:gd name="connsiteY44" fmla="*/ 120947 h 123825"/>
                <a:gd name="connsiteX45" fmla="*/ 43809 w 129745"/>
                <a:gd name="connsiteY45" fmla="*/ 125233 h 123825"/>
                <a:gd name="connsiteX46" fmla="*/ 45106 w 129745"/>
                <a:gd name="connsiteY46" fmla="*/ 128186 h 123825"/>
                <a:gd name="connsiteX47" fmla="*/ 56620 w 129745"/>
                <a:gd name="connsiteY47" fmla="*/ 131866 h 123825"/>
                <a:gd name="connsiteX48" fmla="*/ 57617 w 129745"/>
                <a:gd name="connsiteY48" fmla="*/ 131234 h 123825"/>
                <a:gd name="connsiteX49" fmla="*/ 60583 w 129745"/>
                <a:gd name="connsiteY49" fmla="*/ 129043 h 123825"/>
                <a:gd name="connsiteX50" fmla="*/ 70592 w 129745"/>
                <a:gd name="connsiteY50" fmla="*/ 129043 h 123825"/>
                <a:gd name="connsiteX51" fmla="*/ 73465 w 129745"/>
                <a:gd name="connsiteY51" fmla="*/ 131234 h 123825"/>
                <a:gd name="connsiteX52" fmla="*/ 85485 w 129745"/>
                <a:gd name="connsiteY52" fmla="*/ 129155 h 123825"/>
                <a:gd name="connsiteX53" fmla="*/ 86069 w 129745"/>
                <a:gd name="connsiteY53" fmla="*/ 128186 h 123825"/>
                <a:gd name="connsiteX54" fmla="*/ 87737 w 129745"/>
                <a:gd name="connsiteY54" fmla="*/ 125233 h 123825"/>
                <a:gd name="connsiteX55" fmla="*/ 97005 w 129745"/>
                <a:gd name="connsiteY55" fmla="*/ 120947 h 123825"/>
                <a:gd name="connsiteX56" fmla="*/ 100712 w 129745"/>
                <a:gd name="connsiteY56" fmla="*/ 120471 h 123825"/>
                <a:gd name="connsiteX57" fmla="*/ 110813 w 129745"/>
                <a:gd name="connsiteY57" fmla="*/ 112851 h 123825"/>
                <a:gd name="connsiteX58" fmla="*/ 110813 w 129745"/>
                <a:gd name="connsiteY58" fmla="*/ 109422 h 123825"/>
                <a:gd name="connsiteX59" fmla="*/ 117022 w 129745"/>
                <a:gd name="connsiteY59" fmla="*/ 101230 h 123825"/>
                <a:gd name="connsiteX60" fmla="*/ 120359 w 129745"/>
                <a:gd name="connsiteY60" fmla="*/ 100373 h 123825"/>
                <a:gd name="connsiteX61" fmla="*/ 126479 w 129745"/>
                <a:gd name="connsiteY61" fmla="*/ 88462 h 123825"/>
                <a:gd name="connsiteX62" fmla="*/ 126290 w 129745"/>
                <a:gd name="connsiteY62" fmla="*/ 87895 h 123825"/>
                <a:gd name="connsiteX63" fmla="*/ 124993 w 129745"/>
                <a:gd name="connsiteY63" fmla="*/ 84847 h 123825"/>
                <a:gd name="connsiteX64" fmla="*/ 126290 w 129745"/>
                <a:gd name="connsiteY64" fmla="*/ 74751 h 123825"/>
                <a:gd name="connsiteX65" fmla="*/ 128792 w 129745"/>
                <a:gd name="connsiteY65" fmla="*/ 72655 h 123825"/>
                <a:gd name="connsiteX66" fmla="*/ 129163 w 129745"/>
                <a:gd name="connsiteY66" fmla="*/ 59511 h 123825"/>
                <a:gd name="connsiteX67" fmla="*/ 66051 w 129745"/>
                <a:gd name="connsiteY67" fmla="*/ 107136 h 123825"/>
                <a:gd name="connsiteX68" fmla="*/ 26756 w 129745"/>
                <a:gd name="connsiteY68" fmla="*/ 66750 h 123825"/>
                <a:gd name="connsiteX69" fmla="*/ 66051 w 129745"/>
                <a:gd name="connsiteY69" fmla="*/ 26364 h 123825"/>
                <a:gd name="connsiteX70" fmla="*/ 105345 w 129745"/>
                <a:gd name="connsiteY70" fmla="*/ 66750 h 123825"/>
                <a:gd name="connsiteX71" fmla="*/ 66051 w 129745"/>
                <a:gd name="connsiteY71" fmla="*/ 106755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29745" h="123825">
                  <a:moveTo>
                    <a:pt x="129163" y="59511"/>
                  </a:moveTo>
                  <a:lnTo>
                    <a:pt x="126290" y="57415"/>
                  </a:lnTo>
                  <a:cubicBezTo>
                    <a:pt x="123928" y="54885"/>
                    <a:pt x="123109" y="51226"/>
                    <a:pt x="124159" y="47890"/>
                  </a:cubicBezTo>
                  <a:lnTo>
                    <a:pt x="125456" y="44842"/>
                  </a:lnTo>
                  <a:cubicBezTo>
                    <a:pt x="127407" y="40495"/>
                    <a:pt x="125560" y="35346"/>
                    <a:pt x="121331" y="33341"/>
                  </a:cubicBezTo>
                  <a:cubicBezTo>
                    <a:pt x="120898" y="33135"/>
                    <a:pt x="120449" y="32968"/>
                    <a:pt x="119988" y="32841"/>
                  </a:cubicBezTo>
                  <a:lnTo>
                    <a:pt x="117022" y="31602"/>
                  </a:lnTo>
                  <a:cubicBezTo>
                    <a:pt x="113429" y="30627"/>
                    <a:pt x="110897" y="27325"/>
                    <a:pt x="110813" y="23506"/>
                  </a:cubicBezTo>
                  <a:lnTo>
                    <a:pt x="110813" y="20077"/>
                  </a:lnTo>
                  <a:cubicBezTo>
                    <a:pt x="110139" y="14998"/>
                    <a:pt x="105675" y="11377"/>
                    <a:pt x="100712" y="11886"/>
                  </a:cubicBezTo>
                  <a:lnTo>
                    <a:pt x="97375" y="11886"/>
                  </a:lnTo>
                  <a:cubicBezTo>
                    <a:pt x="93692" y="12852"/>
                    <a:pt x="89847" y="11074"/>
                    <a:pt x="88108" y="7599"/>
                  </a:cubicBezTo>
                  <a:lnTo>
                    <a:pt x="86440" y="4647"/>
                  </a:lnTo>
                  <a:cubicBezTo>
                    <a:pt x="84174" y="344"/>
                    <a:pt x="78943" y="-1256"/>
                    <a:pt x="74757" y="1073"/>
                  </a:cubicBezTo>
                  <a:cubicBezTo>
                    <a:pt x="74471" y="1232"/>
                    <a:pt x="74195" y="1408"/>
                    <a:pt x="73928" y="1599"/>
                  </a:cubicBezTo>
                  <a:lnTo>
                    <a:pt x="70963" y="3789"/>
                  </a:lnTo>
                  <a:cubicBezTo>
                    <a:pt x="67913" y="5800"/>
                    <a:pt x="64003" y="5800"/>
                    <a:pt x="60954" y="3789"/>
                  </a:cubicBezTo>
                  <a:lnTo>
                    <a:pt x="58081" y="1599"/>
                  </a:lnTo>
                  <a:cubicBezTo>
                    <a:pt x="54128" y="-1221"/>
                    <a:pt x="48700" y="-213"/>
                    <a:pt x="45957" y="3849"/>
                  </a:cubicBezTo>
                  <a:cubicBezTo>
                    <a:pt x="45784" y="4106"/>
                    <a:pt x="45623" y="4372"/>
                    <a:pt x="45477" y="4647"/>
                  </a:cubicBezTo>
                  <a:lnTo>
                    <a:pt x="43809" y="7599"/>
                  </a:lnTo>
                  <a:cubicBezTo>
                    <a:pt x="41825" y="10797"/>
                    <a:pt x="38185" y="12480"/>
                    <a:pt x="34541" y="11886"/>
                  </a:cubicBezTo>
                  <a:lnTo>
                    <a:pt x="31205" y="11886"/>
                  </a:lnTo>
                  <a:cubicBezTo>
                    <a:pt x="26509" y="11087"/>
                    <a:pt x="22072" y="14353"/>
                    <a:pt x="21295" y="19179"/>
                  </a:cubicBezTo>
                  <a:cubicBezTo>
                    <a:pt x="21247" y="19477"/>
                    <a:pt x="21214" y="19776"/>
                    <a:pt x="21196" y="20077"/>
                  </a:cubicBezTo>
                  <a:lnTo>
                    <a:pt x="21196" y="23506"/>
                  </a:lnTo>
                  <a:cubicBezTo>
                    <a:pt x="21236" y="27402"/>
                    <a:pt x="18600" y="30787"/>
                    <a:pt x="14894" y="31602"/>
                  </a:cubicBezTo>
                  <a:lnTo>
                    <a:pt x="11558" y="32460"/>
                  </a:lnTo>
                  <a:cubicBezTo>
                    <a:pt x="6919" y="34325"/>
                    <a:pt x="4545" y="39626"/>
                    <a:pt x="6182" y="44461"/>
                  </a:cubicBezTo>
                  <a:lnTo>
                    <a:pt x="7387" y="47509"/>
                  </a:lnTo>
                  <a:cubicBezTo>
                    <a:pt x="8853" y="50796"/>
                    <a:pt x="8021" y="54683"/>
                    <a:pt x="5348" y="57034"/>
                  </a:cubicBezTo>
                  <a:lnTo>
                    <a:pt x="2846" y="59606"/>
                  </a:lnTo>
                  <a:cubicBezTo>
                    <a:pt x="-711" y="62935"/>
                    <a:pt x="-969" y="68598"/>
                    <a:pt x="2271" y="72254"/>
                  </a:cubicBezTo>
                  <a:cubicBezTo>
                    <a:pt x="2453" y="72460"/>
                    <a:pt x="2645" y="72658"/>
                    <a:pt x="2846" y="72846"/>
                  </a:cubicBezTo>
                  <a:lnTo>
                    <a:pt x="5348" y="75036"/>
                  </a:lnTo>
                  <a:cubicBezTo>
                    <a:pt x="7678" y="77586"/>
                    <a:pt x="8461" y="81242"/>
                    <a:pt x="7387" y="84561"/>
                  </a:cubicBezTo>
                  <a:lnTo>
                    <a:pt x="6182" y="87514"/>
                  </a:lnTo>
                  <a:cubicBezTo>
                    <a:pt x="4185" y="91781"/>
                    <a:pt x="5932" y="96903"/>
                    <a:pt x="10083" y="98956"/>
                  </a:cubicBezTo>
                  <a:cubicBezTo>
                    <a:pt x="10556" y="99190"/>
                    <a:pt x="11050" y="99377"/>
                    <a:pt x="11558" y="99516"/>
                  </a:cubicBezTo>
                  <a:lnTo>
                    <a:pt x="14894" y="100849"/>
                  </a:lnTo>
                  <a:cubicBezTo>
                    <a:pt x="18557" y="101798"/>
                    <a:pt x="21142" y="105158"/>
                    <a:pt x="21196" y="109041"/>
                  </a:cubicBezTo>
                  <a:lnTo>
                    <a:pt x="21196" y="112851"/>
                  </a:lnTo>
                  <a:cubicBezTo>
                    <a:pt x="21541" y="117730"/>
                    <a:pt x="25669" y="121398"/>
                    <a:pt x="30417" y="121043"/>
                  </a:cubicBezTo>
                  <a:cubicBezTo>
                    <a:pt x="30681" y="121024"/>
                    <a:pt x="30944" y="120992"/>
                    <a:pt x="31205" y="120947"/>
                  </a:cubicBezTo>
                  <a:lnTo>
                    <a:pt x="34541" y="120947"/>
                  </a:lnTo>
                  <a:cubicBezTo>
                    <a:pt x="38225" y="119981"/>
                    <a:pt x="42069" y="121759"/>
                    <a:pt x="43809" y="125233"/>
                  </a:cubicBezTo>
                  <a:lnTo>
                    <a:pt x="45106" y="128186"/>
                  </a:lnTo>
                  <a:cubicBezTo>
                    <a:pt x="47297" y="132470"/>
                    <a:pt x="52452" y="134118"/>
                    <a:pt x="56620" y="131866"/>
                  </a:cubicBezTo>
                  <a:cubicBezTo>
                    <a:pt x="56966" y="131679"/>
                    <a:pt x="57299" y="131468"/>
                    <a:pt x="57617" y="131234"/>
                  </a:cubicBezTo>
                  <a:lnTo>
                    <a:pt x="60583" y="129043"/>
                  </a:lnTo>
                  <a:cubicBezTo>
                    <a:pt x="63632" y="127032"/>
                    <a:pt x="67542" y="127032"/>
                    <a:pt x="70592" y="129043"/>
                  </a:cubicBezTo>
                  <a:lnTo>
                    <a:pt x="73465" y="131234"/>
                  </a:lnTo>
                  <a:cubicBezTo>
                    <a:pt x="77343" y="134071"/>
                    <a:pt x="82724" y="133141"/>
                    <a:pt x="85485" y="129155"/>
                  </a:cubicBezTo>
                  <a:cubicBezTo>
                    <a:pt x="85700" y="128845"/>
                    <a:pt x="85895" y="128522"/>
                    <a:pt x="86069" y="128186"/>
                  </a:cubicBezTo>
                  <a:lnTo>
                    <a:pt x="87737" y="125233"/>
                  </a:lnTo>
                  <a:cubicBezTo>
                    <a:pt x="89721" y="122036"/>
                    <a:pt x="93361" y="120352"/>
                    <a:pt x="97005" y="120947"/>
                  </a:cubicBezTo>
                  <a:lnTo>
                    <a:pt x="100712" y="120471"/>
                  </a:lnTo>
                  <a:cubicBezTo>
                    <a:pt x="105492" y="121009"/>
                    <a:pt x="109880" y="117700"/>
                    <a:pt x="110813" y="112851"/>
                  </a:cubicBezTo>
                  <a:lnTo>
                    <a:pt x="110813" y="109422"/>
                  </a:lnTo>
                  <a:cubicBezTo>
                    <a:pt x="110755" y="105532"/>
                    <a:pt x="113338" y="102124"/>
                    <a:pt x="117022" y="101230"/>
                  </a:cubicBezTo>
                  <a:lnTo>
                    <a:pt x="120359" y="100373"/>
                  </a:lnTo>
                  <a:cubicBezTo>
                    <a:pt x="125249" y="98821"/>
                    <a:pt x="127990" y="93488"/>
                    <a:pt x="126479" y="88462"/>
                  </a:cubicBezTo>
                  <a:cubicBezTo>
                    <a:pt x="126422" y="88271"/>
                    <a:pt x="126359" y="88082"/>
                    <a:pt x="126290" y="87895"/>
                  </a:cubicBezTo>
                  <a:lnTo>
                    <a:pt x="124993" y="84847"/>
                  </a:lnTo>
                  <a:cubicBezTo>
                    <a:pt x="123016" y="81597"/>
                    <a:pt x="123560" y="77362"/>
                    <a:pt x="126290" y="74751"/>
                  </a:cubicBezTo>
                  <a:lnTo>
                    <a:pt x="128792" y="72655"/>
                  </a:lnTo>
                  <a:cubicBezTo>
                    <a:pt x="132311" y="69078"/>
                    <a:pt x="132474" y="63291"/>
                    <a:pt x="129163" y="59511"/>
                  </a:cubicBezTo>
                  <a:close/>
                  <a:moveTo>
                    <a:pt x="66051" y="107136"/>
                  </a:moveTo>
                  <a:cubicBezTo>
                    <a:pt x="44349" y="107136"/>
                    <a:pt x="26756" y="89054"/>
                    <a:pt x="26756" y="66750"/>
                  </a:cubicBezTo>
                  <a:cubicBezTo>
                    <a:pt x="26756" y="44445"/>
                    <a:pt x="44349" y="26364"/>
                    <a:pt x="66051" y="26364"/>
                  </a:cubicBezTo>
                  <a:cubicBezTo>
                    <a:pt x="87753" y="26364"/>
                    <a:pt x="105345" y="44445"/>
                    <a:pt x="105345" y="66750"/>
                  </a:cubicBezTo>
                  <a:cubicBezTo>
                    <a:pt x="105192" y="88927"/>
                    <a:pt x="87629" y="106808"/>
                    <a:pt x="66051" y="106755"/>
                  </a:cubicBez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sp>
          <p:nvSpPr>
            <p:cNvPr id="25" name="Freeform 706">
              <a:extLst>
                <a:ext uri="{FF2B5EF4-FFF2-40B4-BE49-F238E27FC236}">
                  <a16:creationId xmlns:a16="http://schemas.microsoft.com/office/drawing/2014/main" id="{75C4AA94-95C1-7074-A076-97E2555133FF}"/>
                </a:ext>
              </a:extLst>
            </p:cNvPr>
            <p:cNvSpPr/>
            <p:nvPr/>
          </p:nvSpPr>
          <p:spPr>
            <a:xfrm>
              <a:off x="6071534" y="3528249"/>
              <a:ext cx="46338" cy="47625"/>
            </a:xfrm>
            <a:custGeom>
              <a:avLst/>
              <a:gdLst>
                <a:gd name="connsiteX0" fmla="*/ 11584 w 46337"/>
                <a:gd name="connsiteY0" fmla="*/ 30481 h 47625"/>
                <a:gd name="connsiteX1" fmla="*/ 8155 w 46337"/>
                <a:gd name="connsiteY1" fmla="*/ 44197 h 47625"/>
                <a:gd name="connsiteX2" fmla="*/ 10164 w 46337"/>
                <a:gd name="connsiteY2" fmla="*/ 47981 h 47625"/>
                <a:gd name="connsiteX3" fmla="*/ 11121 w 46337"/>
                <a:gd name="connsiteY3" fmla="*/ 48102 h 47625"/>
                <a:gd name="connsiteX4" fmla="*/ 12789 w 46337"/>
                <a:gd name="connsiteY4" fmla="*/ 48102 h 47625"/>
                <a:gd name="connsiteX5" fmla="*/ 24466 w 46337"/>
                <a:gd name="connsiteY5" fmla="*/ 40863 h 47625"/>
                <a:gd name="connsiteX6" fmla="*/ 36144 w 46337"/>
                <a:gd name="connsiteY6" fmla="*/ 48102 h 47625"/>
                <a:gd name="connsiteX7" fmla="*/ 37812 w 46337"/>
                <a:gd name="connsiteY7" fmla="*/ 48102 h 47625"/>
                <a:gd name="connsiteX8" fmla="*/ 40869 w 46337"/>
                <a:gd name="connsiteY8" fmla="*/ 44958 h 47625"/>
                <a:gd name="connsiteX9" fmla="*/ 40777 w 46337"/>
                <a:gd name="connsiteY9" fmla="*/ 44197 h 47625"/>
                <a:gd name="connsiteX10" fmla="*/ 36978 w 46337"/>
                <a:gd name="connsiteY10" fmla="*/ 30481 h 47625"/>
                <a:gd name="connsiteX11" fmla="*/ 47635 w 46337"/>
                <a:gd name="connsiteY11" fmla="*/ 21432 h 47625"/>
                <a:gd name="connsiteX12" fmla="*/ 48191 w 46337"/>
                <a:gd name="connsiteY12" fmla="*/ 17432 h 47625"/>
                <a:gd name="connsiteX13" fmla="*/ 45967 w 46337"/>
                <a:gd name="connsiteY13" fmla="*/ 16289 h 47625"/>
                <a:gd name="connsiteX14" fmla="*/ 32436 w 46337"/>
                <a:gd name="connsiteY14" fmla="*/ 15051 h 47625"/>
                <a:gd name="connsiteX15" fmla="*/ 26969 w 46337"/>
                <a:gd name="connsiteY15" fmla="*/ 1716 h 47625"/>
                <a:gd name="connsiteX16" fmla="*/ 24466 w 46337"/>
                <a:gd name="connsiteY16" fmla="*/ 1 h 47625"/>
                <a:gd name="connsiteX17" fmla="*/ 21964 w 46337"/>
                <a:gd name="connsiteY17" fmla="*/ 1716 h 47625"/>
                <a:gd name="connsiteX18" fmla="*/ 16589 w 46337"/>
                <a:gd name="connsiteY18" fmla="*/ 15051 h 47625"/>
                <a:gd name="connsiteX19" fmla="*/ 2780 w 46337"/>
                <a:gd name="connsiteY19" fmla="*/ 15527 h 47625"/>
                <a:gd name="connsiteX20" fmla="*/ 0 w 46337"/>
                <a:gd name="connsiteY20" fmla="*/ 18384 h 47625"/>
                <a:gd name="connsiteX21" fmla="*/ 1112 w 46337"/>
                <a:gd name="connsiteY21" fmla="*/ 2067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6337" h="47625">
                  <a:moveTo>
                    <a:pt x="11584" y="30481"/>
                  </a:moveTo>
                  <a:lnTo>
                    <a:pt x="8155" y="44197"/>
                  </a:lnTo>
                  <a:cubicBezTo>
                    <a:pt x="7693" y="45812"/>
                    <a:pt x="8593" y="47506"/>
                    <a:pt x="10164" y="47981"/>
                  </a:cubicBezTo>
                  <a:cubicBezTo>
                    <a:pt x="10475" y="48075"/>
                    <a:pt x="10798" y="48116"/>
                    <a:pt x="11121" y="48102"/>
                  </a:cubicBezTo>
                  <a:cubicBezTo>
                    <a:pt x="11584" y="48102"/>
                    <a:pt x="12419" y="48102"/>
                    <a:pt x="12789" y="48102"/>
                  </a:cubicBezTo>
                  <a:lnTo>
                    <a:pt x="24466" y="40863"/>
                  </a:lnTo>
                  <a:lnTo>
                    <a:pt x="36144" y="48102"/>
                  </a:lnTo>
                  <a:cubicBezTo>
                    <a:pt x="36144" y="48102"/>
                    <a:pt x="36978" y="48102"/>
                    <a:pt x="37812" y="48102"/>
                  </a:cubicBezTo>
                  <a:cubicBezTo>
                    <a:pt x="39501" y="48102"/>
                    <a:pt x="40869" y="46694"/>
                    <a:pt x="40869" y="44958"/>
                  </a:cubicBezTo>
                  <a:cubicBezTo>
                    <a:pt x="40868" y="44701"/>
                    <a:pt x="40838" y="44446"/>
                    <a:pt x="40777" y="44197"/>
                  </a:cubicBezTo>
                  <a:lnTo>
                    <a:pt x="36978" y="30481"/>
                  </a:lnTo>
                  <a:lnTo>
                    <a:pt x="47635" y="21432"/>
                  </a:lnTo>
                  <a:cubicBezTo>
                    <a:pt x="48864" y="20486"/>
                    <a:pt x="49113" y="18694"/>
                    <a:pt x="48191" y="17432"/>
                  </a:cubicBezTo>
                  <a:cubicBezTo>
                    <a:pt x="47666" y="16712"/>
                    <a:pt x="46842" y="16289"/>
                    <a:pt x="45967" y="16289"/>
                  </a:cubicBezTo>
                  <a:lnTo>
                    <a:pt x="32436" y="15051"/>
                  </a:lnTo>
                  <a:lnTo>
                    <a:pt x="26969" y="1716"/>
                  </a:lnTo>
                  <a:cubicBezTo>
                    <a:pt x="26575" y="655"/>
                    <a:pt x="25571" y="-33"/>
                    <a:pt x="24466" y="1"/>
                  </a:cubicBezTo>
                  <a:cubicBezTo>
                    <a:pt x="23370" y="-5"/>
                    <a:pt x="22380" y="673"/>
                    <a:pt x="21964" y="1716"/>
                  </a:cubicBezTo>
                  <a:lnTo>
                    <a:pt x="16589" y="15051"/>
                  </a:lnTo>
                  <a:lnTo>
                    <a:pt x="2780" y="15527"/>
                  </a:lnTo>
                  <a:cubicBezTo>
                    <a:pt x="1245" y="15527"/>
                    <a:pt x="0" y="16806"/>
                    <a:pt x="0" y="18384"/>
                  </a:cubicBezTo>
                  <a:cubicBezTo>
                    <a:pt x="0" y="19284"/>
                    <a:pt x="412" y="20131"/>
                    <a:pt x="1112" y="20670"/>
                  </a:cubicBezTo>
                  <a:close/>
                </a:path>
              </a:pathLst>
            </a:custGeom>
            <a:grpFill/>
            <a:ln w="9268" cap="flat">
              <a:noFill/>
              <a:prstDash val="solid"/>
              <a:miter/>
            </a:ln>
          </p:spPr>
          <p:txBody>
            <a:bodyPr rtlCol="0" anchor="ctr"/>
            <a:lstStyle/>
            <a:p>
              <a:endParaRPr lang="en-US" dirty="0">
                <a:latin typeface="Noto Sans" panose="020B0502040504020204" pitchFamily="34" charset="0"/>
              </a:endParaRPr>
            </a:p>
          </p:txBody>
        </p:sp>
      </p:grpSp>
      <p:sp>
        <p:nvSpPr>
          <p:cNvPr id="26" name="Graphic 206">
            <a:extLst>
              <a:ext uri="{FF2B5EF4-FFF2-40B4-BE49-F238E27FC236}">
                <a16:creationId xmlns:a16="http://schemas.microsoft.com/office/drawing/2014/main" id="{AB14F56B-D1E7-A06B-B496-765BAE5A3A3F}"/>
              </a:ext>
            </a:extLst>
          </p:cNvPr>
          <p:cNvSpPr>
            <a:spLocks noChangeAspect="1"/>
          </p:cNvSpPr>
          <p:nvPr/>
        </p:nvSpPr>
        <p:spPr>
          <a:xfrm>
            <a:off x="7098164" y="4525833"/>
            <a:ext cx="331243" cy="630937"/>
          </a:xfrm>
          <a:custGeom>
            <a:avLst/>
            <a:gdLst>
              <a:gd name="connsiteX0" fmla="*/ 221361 w 600075"/>
              <a:gd name="connsiteY0" fmla="*/ 1036130 h 1143000"/>
              <a:gd name="connsiteX1" fmla="*/ 208121 w 600075"/>
              <a:gd name="connsiteY1" fmla="*/ 1146810 h 1143000"/>
              <a:gd name="connsiteX2" fmla="*/ 398621 w 600075"/>
              <a:gd name="connsiteY2" fmla="*/ 1146810 h 1143000"/>
              <a:gd name="connsiteX3" fmla="*/ 385286 w 600075"/>
              <a:gd name="connsiteY3" fmla="*/ 1040511 h 1143000"/>
              <a:gd name="connsiteX4" fmla="*/ 500444 w 600075"/>
              <a:gd name="connsiteY4" fmla="*/ 991838 h 1143000"/>
              <a:gd name="connsiteX5" fmla="*/ 575691 w 600075"/>
              <a:gd name="connsiteY5" fmla="*/ 628745 h 1143000"/>
              <a:gd name="connsiteX6" fmla="*/ 491585 w 600075"/>
              <a:gd name="connsiteY6" fmla="*/ 535781 h 1143000"/>
              <a:gd name="connsiteX7" fmla="*/ 327755 w 600075"/>
              <a:gd name="connsiteY7" fmla="*/ 469106 h 1143000"/>
              <a:gd name="connsiteX8" fmla="*/ 190500 w 600075"/>
              <a:gd name="connsiteY8" fmla="*/ 407384 h 1143000"/>
              <a:gd name="connsiteX9" fmla="*/ 172784 w 600075"/>
              <a:gd name="connsiteY9" fmla="*/ 327660 h 1143000"/>
              <a:gd name="connsiteX10" fmla="*/ 306134 w 600075"/>
              <a:gd name="connsiteY10" fmla="*/ 265652 h 1143000"/>
              <a:gd name="connsiteX11" fmla="*/ 381381 w 600075"/>
              <a:gd name="connsiteY11" fmla="*/ 292227 h 1143000"/>
              <a:gd name="connsiteX12" fmla="*/ 416814 w 600075"/>
              <a:gd name="connsiteY12" fmla="*/ 349377 h 1143000"/>
              <a:gd name="connsiteX13" fmla="*/ 567309 w 600075"/>
              <a:gd name="connsiteY13" fmla="*/ 318421 h 1143000"/>
              <a:gd name="connsiteX14" fmla="*/ 464915 w 600075"/>
              <a:gd name="connsiteY14" fmla="*/ 163830 h 1143000"/>
              <a:gd name="connsiteX15" fmla="*/ 376333 w 600075"/>
              <a:gd name="connsiteY15" fmla="*/ 128397 h 1143000"/>
              <a:gd name="connsiteX16" fmla="*/ 394049 w 600075"/>
              <a:gd name="connsiteY16" fmla="*/ 0 h 1143000"/>
              <a:gd name="connsiteX17" fmla="*/ 203549 w 600075"/>
              <a:gd name="connsiteY17" fmla="*/ 0 h 1143000"/>
              <a:gd name="connsiteX18" fmla="*/ 221266 w 600075"/>
              <a:gd name="connsiteY18" fmla="*/ 123825 h 1143000"/>
              <a:gd name="connsiteX19" fmla="*/ 164116 w 600075"/>
              <a:gd name="connsiteY19" fmla="*/ 141542 h 1143000"/>
              <a:gd name="connsiteX20" fmla="*/ 128683 w 600075"/>
              <a:gd name="connsiteY20" fmla="*/ 579692 h 1143000"/>
              <a:gd name="connsiteX21" fmla="*/ 301371 w 600075"/>
              <a:gd name="connsiteY21" fmla="*/ 650558 h 1143000"/>
              <a:gd name="connsiteX22" fmla="*/ 443103 w 600075"/>
              <a:gd name="connsiteY22" fmla="*/ 734663 h 1143000"/>
              <a:gd name="connsiteX23" fmla="*/ 412051 w 600075"/>
              <a:gd name="connsiteY23" fmla="*/ 854202 h 1143000"/>
              <a:gd name="connsiteX24" fmla="*/ 301371 w 600075"/>
              <a:gd name="connsiteY24" fmla="*/ 889635 h 1143000"/>
              <a:gd name="connsiteX25" fmla="*/ 146399 w 600075"/>
              <a:gd name="connsiteY25" fmla="*/ 747903 h 1143000"/>
              <a:gd name="connsiteX26" fmla="*/ 0 w 600075"/>
              <a:gd name="connsiteY26" fmla="*/ 779336 h 1143000"/>
              <a:gd name="connsiteX27" fmla="*/ 106299 w 600075"/>
              <a:gd name="connsiteY27" fmla="*/ 978599 h 1143000"/>
              <a:gd name="connsiteX28" fmla="*/ 221361 w 600075"/>
              <a:gd name="connsiteY28" fmla="*/ 1035749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0075" h="1143000">
                <a:moveTo>
                  <a:pt x="221361" y="1036130"/>
                </a:moveTo>
                <a:lnTo>
                  <a:pt x="208121" y="1146810"/>
                </a:lnTo>
                <a:lnTo>
                  <a:pt x="398621" y="1146810"/>
                </a:lnTo>
                <a:lnTo>
                  <a:pt x="385286" y="1040511"/>
                </a:lnTo>
                <a:cubicBezTo>
                  <a:pt x="426643" y="1032485"/>
                  <a:pt x="465867" y="1015906"/>
                  <a:pt x="500444" y="991838"/>
                </a:cubicBezTo>
                <a:cubicBezTo>
                  <a:pt x="606743" y="912114"/>
                  <a:pt x="633794" y="739426"/>
                  <a:pt x="575691" y="628745"/>
                </a:cubicBezTo>
                <a:cubicBezTo>
                  <a:pt x="557563" y="590057"/>
                  <a:pt x="528271" y="557680"/>
                  <a:pt x="491585" y="535781"/>
                </a:cubicBezTo>
                <a:cubicBezTo>
                  <a:pt x="456152" y="513588"/>
                  <a:pt x="403003" y="491490"/>
                  <a:pt x="327755" y="469106"/>
                </a:cubicBezTo>
                <a:cubicBezTo>
                  <a:pt x="252508" y="446723"/>
                  <a:pt x="208121" y="429482"/>
                  <a:pt x="190500" y="407384"/>
                </a:cubicBezTo>
                <a:cubicBezTo>
                  <a:pt x="169819" y="386393"/>
                  <a:pt x="162939" y="355435"/>
                  <a:pt x="172784" y="327660"/>
                </a:cubicBezTo>
                <a:cubicBezTo>
                  <a:pt x="190500" y="278987"/>
                  <a:pt x="256889" y="265652"/>
                  <a:pt x="306134" y="265652"/>
                </a:cubicBezTo>
                <a:cubicBezTo>
                  <a:pt x="332613" y="265652"/>
                  <a:pt x="363284" y="274511"/>
                  <a:pt x="381381" y="292227"/>
                </a:cubicBezTo>
                <a:cubicBezTo>
                  <a:pt x="399506" y="306552"/>
                  <a:pt x="412043" y="326772"/>
                  <a:pt x="416814" y="349377"/>
                </a:cubicBezTo>
                <a:lnTo>
                  <a:pt x="567309" y="318421"/>
                </a:lnTo>
                <a:cubicBezTo>
                  <a:pt x="553498" y="257175"/>
                  <a:pt x="522446" y="199263"/>
                  <a:pt x="464915" y="163830"/>
                </a:cubicBezTo>
                <a:cubicBezTo>
                  <a:pt x="438341" y="146114"/>
                  <a:pt x="407765" y="137255"/>
                  <a:pt x="376333" y="128397"/>
                </a:cubicBezTo>
                <a:lnTo>
                  <a:pt x="394049" y="0"/>
                </a:lnTo>
                <a:lnTo>
                  <a:pt x="203549" y="0"/>
                </a:lnTo>
                <a:lnTo>
                  <a:pt x="221266" y="123825"/>
                </a:lnTo>
                <a:cubicBezTo>
                  <a:pt x="201643" y="127695"/>
                  <a:pt x="182486" y="133634"/>
                  <a:pt x="164116" y="141542"/>
                </a:cubicBezTo>
                <a:cubicBezTo>
                  <a:pt x="-12954" y="216789"/>
                  <a:pt x="-21812" y="473583"/>
                  <a:pt x="128683" y="579692"/>
                </a:cubicBezTo>
                <a:cubicBezTo>
                  <a:pt x="181832" y="615125"/>
                  <a:pt x="243840" y="632841"/>
                  <a:pt x="301371" y="650558"/>
                </a:cubicBezTo>
                <a:cubicBezTo>
                  <a:pt x="354521" y="668179"/>
                  <a:pt x="420910" y="681514"/>
                  <a:pt x="443103" y="734663"/>
                </a:cubicBezTo>
                <a:cubicBezTo>
                  <a:pt x="460820" y="774478"/>
                  <a:pt x="443103" y="823151"/>
                  <a:pt x="412051" y="854202"/>
                </a:cubicBezTo>
                <a:cubicBezTo>
                  <a:pt x="385477" y="880777"/>
                  <a:pt x="350044" y="889635"/>
                  <a:pt x="301371" y="889635"/>
                </a:cubicBezTo>
                <a:cubicBezTo>
                  <a:pt x="217265" y="889635"/>
                  <a:pt x="159734" y="827627"/>
                  <a:pt x="146399" y="747903"/>
                </a:cubicBezTo>
                <a:lnTo>
                  <a:pt x="0" y="779336"/>
                </a:lnTo>
                <a:cubicBezTo>
                  <a:pt x="13240" y="854583"/>
                  <a:pt x="44291" y="929831"/>
                  <a:pt x="106299" y="978599"/>
                </a:cubicBezTo>
                <a:cubicBezTo>
                  <a:pt x="139214" y="1007055"/>
                  <a:pt x="178798" y="1026716"/>
                  <a:pt x="221361" y="1035749"/>
                </a:cubicBezTo>
              </a:path>
            </a:pathLst>
          </a:custGeom>
          <a:solidFill>
            <a:srgbClr val="26BCD7"/>
          </a:solidFill>
          <a:ln w="9525" cap="flat">
            <a:noFill/>
            <a:prstDash val="solid"/>
            <a:miter/>
          </a:ln>
        </p:spPr>
        <p:txBody>
          <a:bodyPr rtlCol="0" anchor="ctr"/>
          <a:lstStyle/>
          <a:p>
            <a:endParaRPr lang="en-US" dirty="0">
              <a:latin typeface="Noto Sans" panose="020B0502040504020204" pitchFamily="34" charset="0"/>
            </a:endParaRPr>
          </a:p>
        </p:txBody>
      </p:sp>
      <p:grpSp>
        <p:nvGrpSpPr>
          <p:cNvPr id="31" name="Graphic 70">
            <a:extLst>
              <a:ext uri="{FF2B5EF4-FFF2-40B4-BE49-F238E27FC236}">
                <a16:creationId xmlns:a16="http://schemas.microsoft.com/office/drawing/2014/main" id="{35CE9258-8700-29D9-A978-F2E5FD8ADB2B}"/>
              </a:ext>
            </a:extLst>
          </p:cNvPr>
          <p:cNvGrpSpPr>
            <a:grpSpLocks noChangeAspect="1"/>
          </p:cNvGrpSpPr>
          <p:nvPr/>
        </p:nvGrpSpPr>
        <p:grpSpPr>
          <a:xfrm>
            <a:off x="8527629" y="5068258"/>
            <a:ext cx="477294" cy="647104"/>
            <a:chOff x="3976787" y="3737841"/>
            <a:chExt cx="204724" cy="277559"/>
          </a:xfrm>
        </p:grpSpPr>
        <p:sp>
          <p:nvSpPr>
            <p:cNvPr id="34" name="Freeform 121">
              <a:extLst>
                <a:ext uri="{FF2B5EF4-FFF2-40B4-BE49-F238E27FC236}">
                  <a16:creationId xmlns:a16="http://schemas.microsoft.com/office/drawing/2014/main" id="{CCFB7690-7D46-E71B-8925-1F996F5C5331}"/>
                </a:ext>
              </a:extLst>
            </p:cNvPr>
            <p:cNvSpPr/>
            <p:nvPr/>
          </p:nvSpPr>
          <p:spPr>
            <a:xfrm>
              <a:off x="4000067" y="3818104"/>
              <a:ext cx="35096" cy="35433"/>
            </a:xfrm>
            <a:custGeom>
              <a:avLst/>
              <a:gdLst>
                <a:gd name="connsiteX0" fmla="*/ 9768 w 35095"/>
                <a:gd name="connsiteY0" fmla="*/ 38386 h 35433"/>
                <a:gd name="connsiteX1" fmla="*/ 27316 w 35095"/>
                <a:gd name="connsiteY1" fmla="*/ 38386 h 35433"/>
                <a:gd name="connsiteX2" fmla="*/ 37435 w 35095"/>
                <a:gd name="connsiteY2" fmla="*/ 28228 h 35433"/>
                <a:gd name="connsiteX3" fmla="*/ 37435 w 35095"/>
                <a:gd name="connsiteY3" fmla="*/ 10217 h 35433"/>
                <a:gd name="connsiteX4" fmla="*/ 27608 w 35095"/>
                <a:gd name="connsiteY4" fmla="*/ 0 h 35433"/>
                <a:gd name="connsiteX5" fmla="*/ 10061 w 35095"/>
                <a:gd name="connsiteY5" fmla="*/ 0 h 35433"/>
                <a:gd name="connsiteX6" fmla="*/ 0 w 35095"/>
                <a:gd name="connsiteY6" fmla="*/ 10217 h 35433"/>
                <a:gd name="connsiteX7" fmla="*/ 0 w 35095"/>
                <a:gd name="connsiteY7" fmla="*/ 28228 h 35433"/>
                <a:gd name="connsiteX8" fmla="*/ 9768 w 35095"/>
                <a:gd name="connsiteY8" fmla="*/ 38386 h 35433"/>
                <a:gd name="connsiteX9" fmla="*/ 10938 w 35095"/>
                <a:gd name="connsiteY9" fmla="*/ 11339 h 35433"/>
                <a:gd name="connsiteX10" fmla="*/ 26497 w 35095"/>
                <a:gd name="connsiteY10" fmla="*/ 11339 h 35433"/>
                <a:gd name="connsiteX11" fmla="*/ 26497 w 35095"/>
                <a:gd name="connsiteY11" fmla="*/ 27047 h 35433"/>
                <a:gd name="connsiteX12" fmla="*/ 10938 w 35095"/>
                <a:gd name="connsiteY12" fmla="*/ 27047 h 35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095" h="35433">
                  <a:moveTo>
                    <a:pt x="9768" y="38386"/>
                  </a:moveTo>
                  <a:lnTo>
                    <a:pt x="27316" y="38386"/>
                  </a:lnTo>
                  <a:cubicBezTo>
                    <a:pt x="32882" y="38386"/>
                    <a:pt x="37403" y="33848"/>
                    <a:pt x="37435" y="28228"/>
                  </a:cubicBezTo>
                  <a:lnTo>
                    <a:pt x="37435" y="10217"/>
                  </a:lnTo>
                  <a:cubicBezTo>
                    <a:pt x="37407" y="4700"/>
                    <a:pt x="33069" y="190"/>
                    <a:pt x="27608" y="0"/>
                  </a:cubicBezTo>
                  <a:lnTo>
                    <a:pt x="10061" y="0"/>
                  </a:lnTo>
                  <a:cubicBezTo>
                    <a:pt x="4495" y="32"/>
                    <a:pt x="0" y="4597"/>
                    <a:pt x="0" y="10217"/>
                  </a:cubicBezTo>
                  <a:lnTo>
                    <a:pt x="0" y="28228"/>
                  </a:lnTo>
                  <a:cubicBezTo>
                    <a:pt x="-2" y="33725"/>
                    <a:pt x="4326" y="38226"/>
                    <a:pt x="9768" y="38386"/>
                  </a:cubicBezTo>
                  <a:close/>
                  <a:moveTo>
                    <a:pt x="10938" y="11339"/>
                  </a:moveTo>
                  <a:lnTo>
                    <a:pt x="26497" y="11339"/>
                  </a:lnTo>
                  <a:lnTo>
                    <a:pt x="26497" y="27047"/>
                  </a:lnTo>
                  <a:lnTo>
                    <a:pt x="10938" y="27047"/>
                  </a:lnTo>
                  <a:close/>
                </a:path>
              </a:pathLst>
            </a:custGeom>
            <a:solidFill>
              <a:srgbClr val="26BCD7"/>
            </a:solidFill>
            <a:ln w="5715" cap="flat">
              <a:noFill/>
              <a:prstDash val="solid"/>
              <a:miter/>
            </a:ln>
          </p:spPr>
          <p:txBody>
            <a:bodyPr rtlCol="0" anchor="ctr"/>
            <a:lstStyle/>
            <a:p>
              <a:endParaRPr lang="en-US" dirty="0">
                <a:latin typeface="Noto Sans" panose="020B0502040504020204" pitchFamily="34" charset="0"/>
              </a:endParaRPr>
            </a:p>
          </p:txBody>
        </p:sp>
        <p:sp>
          <p:nvSpPr>
            <p:cNvPr id="36" name="Freeform 122">
              <a:extLst>
                <a:ext uri="{FF2B5EF4-FFF2-40B4-BE49-F238E27FC236}">
                  <a16:creationId xmlns:a16="http://schemas.microsoft.com/office/drawing/2014/main" id="{B368334D-135F-7820-9960-9185AAA633AA}"/>
                </a:ext>
              </a:extLst>
            </p:cNvPr>
            <p:cNvSpPr/>
            <p:nvPr/>
          </p:nvSpPr>
          <p:spPr>
            <a:xfrm>
              <a:off x="4047269" y="3822592"/>
              <a:ext cx="99437" cy="11811"/>
            </a:xfrm>
            <a:custGeom>
              <a:avLst/>
              <a:gdLst>
                <a:gd name="connsiteX0" fmla="*/ 4213 w 99437"/>
                <a:gd name="connsiteY0" fmla="*/ 11575 h 11811"/>
                <a:gd name="connsiteX1" fmla="*/ 93999 w 99437"/>
                <a:gd name="connsiteY1" fmla="*/ 11575 h 11811"/>
                <a:gd name="connsiteX2" fmla="*/ 101252 w 99437"/>
                <a:gd name="connsiteY2" fmla="*/ 7559 h 11811"/>
                <a:gd name="connsiteX3" fmla="*/ 97275 w 99437"/>
                <a:gd name="connsiteY3" fmla="*/ 236 h 11811"/>
                <a:gd name="connsiteX4" fmla="*/ 93999 w 99437"/>
                <a:gd name="connsiteY4" fmla="*/ 236 h 11811"/>
                <a:gd name="connsiteX5" fmla="*/ 4213 w 99437"/>
                <a:gd name="connsiteY5" fmla="*/ 236 h 11811"/>
                <a:gd name="connsiteX6" fmla="*/ 235 w 99437"/>
                <a:gd name="connsiteY6" fmla="*/ 7559 h 11811"/>
                <a:gd name="connsiteX7" fmla="*/ 4213 w 99437"/>
                <a:gd name="connsiteY7" fmla="*/ 11575 h 1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437" h="11811">
                  <a:moveTo>
                    <a:pt x="4213" y="11575"/>
                  </a:moveTo>
                  <a:lnTo>
                    <a:pt x="93999" y="11575"/>
                  </a:lnTo>
                  <a:cubicBezTo>
                    <a:pt x="97100" y="12488"/>
                    <a:pt x="100348" y="10690"/>
                    <a:pt x="101252" y="7559"/>
                  </a:cubicBezTo>
                  <a:cubicBezTo>
                    <a:pt x="102157" y="4428"/>
                    <a:pt x="100376" y="1149"/>
                    <a:pt x="97275" y="236"/>
                  </a:cubicBezTo>
                  <a:cubicBezTo>
                    <a:pt x="96205" y="-79"/>
                    <a:pt x="95069" y="-79"/>
                    <a:pt x="93999" y="236"/>
                  </a:cubicBezTo>
                  <a:lnTo>
                    <a:pt x="4213" y="236"/>
                  </a:lnTo>
                  <a:cubicBezTo>
                    <a:pt x="1112" y="1149"/>
                    <a:pt x="-669" y="4428"/>
                    <a:pt x="235" y="7559"/>
                  </a:cubicBezTo>
                  <a:cubicBezTo>
                    <a:pt x="795" y="9496"/>
                    <a:pt x="2295" y="11010"/>
                    <a:pt x="4213" y="11575"/>
                  </a:cubicBezTo>
                  <a:close/>
                </a:path>
              </a:pathLst>
            </a:custGeom>
            <a:solidFill>
              <a:srgbClr val="26BCD7"/>
            </a:solidFill>
            <a:ln w="5715" cap="flat">
              <a:noFill/>
              <a:prstDash val="solid"/>
              <a:miter/>
            </a:ln>
          </p:spPr>
          <p:txBody>
            <a:bodyPr rtlCol="0" anchor="ctr"/>
            <a:lstStyle/>
            <a:p>
              <a:endParaRPr lang="en-US" dirty="0">
                <a:latin typeface="Noto Sans" panose="020B0502040504020204" pitchFamily="34" charset="0"/>
              </a:endParaRPr>
            </a:p>
          </p:txBody>
        </p:sp>
        <p:sp>
          <p:nvSpPr>
            <p:cNvPr id="37" name="Freeform 123">
              <a:extLst>
                <a:ext uri="{FF2B5EF4-FFF2-40B4-BE49-F238E27FC236}">
                  <a16:creationId xmlns:a16="http://schemas.microsoft.com/office/drawing/2014/main" id="{6EB69CEF-D843-9133-A47A-5893521668DC}"/>
                </a:ext>
              </a:extLst>
            </p:cNvPr>
            <p:cNvSpPr/>
            <p:nvPr/>
          </p:nvSpPr>
          <p:spPr>
            <a:xfrm>
              <a:off x="4047269" y="3840486"/>
              <a:ext cx="93588" cy="5906"/>
            </a:xfrm>
            <a:custGeom>
              <a:avLst/>
              <a:gdLst>
                <a:gd name="connsiteX0" fmla="*/ 4213 w 93588"/>
                <a:gd name="connsiteY0" fmla="*/ 11339 h 5905"/>
                <a:gd name="connsiteX1" fmla="*/ 93999 w 93588"/>
                <a:gd name="connsiteY1" fmla="*/ 11339 h 5905"/>
                <a:gd name="connsiteX2" fmla="*/ 97977 w 93588"/>
                <a:gd name="connsiteY2" fmla="*/ 4016 h 5905"/>
                <a:gd name="connsiteX3" fmla="*/ 93999 w 93588"/>
                <a:gd name="connsiteY3" fmla="*/ 0 h 5905"/>
                <a:gd name="connsiteX4" fmla="*/ 4213 w 93588"/>
                <a:gd name="connsiteY4" fmla="*/ 0 h 5905"/>
                <a:gd name="connsiteX5" fmla="*/ 235 w 93588"/>
                <a:gd name="connsiteY5" fmla="*/ 7323 h 5905"/>
                <a:gd name="connsiteX6" fmla="*/ 4213 w 93588"/>
                <a:gd name="connsiteY6" fmla="*/ 11339 h 5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588" h="5905">
                  <a:moveTo>
                    <a:pt x="4213" y="11339"/>
                  </a:moveTo>
                  <a:lnTo>
                    <a:pt x="93999" y="11339"/>
                  </a:lnTo>
                  <a:cubicBezTo>
                    <a:pt x="97100" y="10425"/>
                    <a:pt x="98881" y="7147"/>
                    <a:pt x="97977" y="4016"/>
                  </a:cubicBezTo>
                  <a:cubicBezTo>
                    <a:pt x="97417" y="2079"/>
                    <a:pt x="95917" y="565"/>
                    <a:pt x="93999" y="0"/>
                  </a:cubicBezTo>
                  <a:lnTo>
                    <a:pt x="4213" y="0"/>
                  </a:lnTo>
                  <a:cubicBezTo>
                    <a:pt x="1112" y="913"/>
                    <a:pt x="-669" y="4192"/>
                    <a:pt x="235" y="7323"/>
                  </a:cubicBezTo>
                  <a:cubicBezTo>
                    <a:pt x="795" y="9259"/>
                    <a:pt x="2295" y="10774"/>
                    <a:pt x="4213" y="11339"/>
                  </a:cubicBezTo>
                  <a:close/>
                </a:path>
              </a:pathLst>
            </a:custGeom>
            <a:solidFill>
              <a:srgbClr val="26BCD7"/>
            </a:solidFill>
            <a:ln w="5715" cap="flat">
              <a:noFill/>
              <a:prstDash val="solid"/>
              <a:miter/>
            </a:ln>
          </p:spPr>
          <p:txBody>
            <a:bodyPr rtlCol="0" anchor="ctr"/>
            <a:lstStyle/>
            <a:p>
              <a:endParaRPr lang="en-US" dirty="0">
                <a:latin typeface="Noto Sans" panose="020B0502040504020204" pitchFamily="34" charset="0"/>
              </a:endParaRPr>
            </a:p>
          </p:txBody>
        </p:sp>
        <p:sp>
          <p:nvSpPr>
            <p:cNvPr id="40" name="Freeform 124">
              <a:extLst>
                <a:ext uri="{FF2B5EF4-FFF2-40B4-BE49-F238E27FC236}">
                  <a16:creationId xmlns:a16="http://schemas.microsoft.com/office/drawing/2014/main" id="{A1E3CCF3-4EB9-1D28-12AA-57E88E9C91B7}"/>
                </a:ext>
              </a:extLst>
            </p:cNvPr>
            <p:cNvSpPr/>
            <p:nvPr/>
          </p:nvSpPr>
          <p:spPr>
            <a:xfrm>
              <a:off x="4000067" y="3865230"/>
              <a:ext cx="35096" cy="35433"/>
            </a:xfrm>
            <a:custGeom>
              <a:avLst/>
              <a:gdLst>
                <a:gd name="connsiteX0" fmla="*/ 9768 w 35095"/>
                <a:gd name="connsiteY0" fmla="*/ 38386 h 35433"/>
                <a:gd name="connsiteX1" fmla="*/ 27316 w 35095"/>
                <a:gd name="connsiteY1" fmla="*/ 38386 h 35433"/>
                <a:gd name="connsiteX2" fmla="*/ 37435 w 35095"/>
                <a:gd name="connsiteY2" fmla="*/ 28228 h 35433"/>
                <a:gd name="connsiteX3" fmla="*/ 37435 w 35095"/>
                <a:gd name="connsiteY3" fmla="*/ 10217 h 35433"/>
                <a:gd name="connsiteX4" fmla="*/ 27608 w 35095"/>
                <a:gd name="connsiteY4" fmla="*/ 0 h 35433"/>
                <a:gd name="connsiteX5" fmla="*/ 10061 w 35095"/>
                <a:gd name="connsiteY5" fmla="*/ 0 h 35433"/>
                <a:gd name="connsiteX6" fmla="*/ 0 w 35095"/>
                <a:gd name="connsiteY6" fmla="*/ 10217 h 35433"/>
                <a:gd name="connsiteX7" fmla="*/ 0 w 35095"/>
                <a:gd name="connsiteY7" fmla="*/ 28228 h 35433"/>
                <a:gd name="connsiteX8" fmla="*/ 9768 w 35095"/>
                <a:gd name="connsiteY8" fmla="*/ 38386 h 35433"/>
                <a:gd name="connsiteX9" fmla="*/ 10938 w 35095"/>
                <a:gd name="connsiteY9" fmla="*/ 11339 h 35433"/>
                <a:gd name="connsiteX10" fmla="*/ 26497 w 35095"/>
                <a:gd name="connsiteY10" fmla="*/ 11339 h 35433"/>
                <a:gd name="connsiteX11" fmla="*/ 26497 w 35095"/>
                <a:gd name="connsiteY11" fmla="*/ 27047 h 35433"/>
                <a:gd name="connsiteX12" fmla="*/ 10938 w 35095"/>
                <a:gd name="connsiteY12" fmla="*/ 27047 h 35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095" h="35433">
                  <a:moveTo>
                    <a:pt x="9768" y="38386"/>
                  </a:moveTo>
                  <a:lnTo>
                    <a:pt x="27316" y="38386"/>
                  </a:lnTo>
                  <a:cubicBezTo>
                    <a:pt x="32882" y="38386"/>
                    <a:pt x="37403" y="33848"/>
                    <a:pt x="37435" y="28228"/>
                  </a:cubicBezTo>
                  <a:lnTo>
                    <a:pt x="37435" y="10217"/>
                  </a:lnTo>
                  <a:cubicBezTo>
                    <a:pt x="37407" y="4700"/>
                    <a:pt x="33069" y="190"/>
                    <a:pt x="27608" y="0"/>
                  </a:cubicBezTo>
                  <a:lnTo>
                    <a:pt x="10061" y="0"/>
                  </a:lnTo>
                  <a:cubicBezTo>
                    <a:pt x="4495" y="32"/>
                    <a:pt x="0" y="4597"/>
                    <a:pt x="0" y="10217"/>
                  </a:cubicBezTo>
                  <a:lnTo>
                    <a:pt x="0" y="28228"/>
                  </a:lnTo>
                  <a:cubicBezTo>
                    <a:pt x="-2" y="33725"/>
                    <a:pt x="4326" y="38226"/>
                    <a:pt x="9768" y="38386"/>
                  </a:cubicBezTo>
                  <a:close/>
                  <a:moveTo>
                    <a:pt x="10938" y="11339"/>
                  </a:moveTo>
                  <a:lnTo>
                    <a:pt x="26497" y="11339"/>
                  </a:lnTo>
                  <a:lnTo>
                    <a:pt x="26497" y="27047"/>
                  </a:lnTo>
                  <a:lnTo>
                    <a:pt x="10938" y="27047"/>
                  </a:lnTo>
                  <a:close/>
                </a:path>
              </a:pathLst>
            </a:custGeom>
            <a:solidFill>
              <a:srgbClr val="26BCD7"/>
            </a:solidFill>
            <a:ln w="5715" cap="flat">
              <a:noFill/>
              <a:prstDash val="solid"/>
              <a:miter/>
            </a:ln>
          </p:spPr>
          <p:txBody>
            <a:bodyPr rtlCol="0" anchor="ctr"/>
            <a:lstStyle/>
            <a:p>
              <a:endParaRPr lang="en-US" dirty="0">
                <a:latin typeface="Noto Sans" panose="020B0502040504020204" pitchFamily="34" charset="0"/>
              </a:endParaRPr>
            </a:p>
          </p:txBody>
        </p:sp>
        <p:sp>
          <p:nvSpPr>
            <p:cNvPr id="41" name="Freeform 125">
              <a:extLst>
                <a:ext uri="{FF2B5EF4-FFF2-40B4-BE49-F238E27FC236}">
                  <a16:creationId xmlns:a16="http://schemas.microsoft.com/office/drawing/2014/main" id="{815B8032-B215-73F3-5AC6-262B1A84A77D}"/>
                </a:ext>
              </a:extLst>
            </p:cNvPr>
            <p:cNvSpPr/>
            <p:nvPr/>
          </p:nvSpPr>
          <p:spPr>
            <a:xfrm>
              <a:off x="4047269" y="3869718"/>
              <a:ext cx="64342" cy="11811"/>
            </a:xfrm>
            <a:custGeom>
              <a:avLst/>
              <a:gdLst>
                <a:gd name="connsiteX0" fmla="*/ 4213 w 64341"/>
                <a:gd name="connsiteY0" fmla="*/ 11575 h 11811"/>
                <a:gd name="connsiteX1" fmla="*/ 58728 w 64341"/>
                <a:gd name="connsiteY1" fmla="*/ 11575 h 11811"/>
                <a:gd name="connsiteX2" fmla="*/ 65981 w 64341"/>
                <a:gd name="connsiteY2" fmla="*/ 7559 h 11811"/>
                <a:gd name="connsiteX3" fmla="*/ 62004 w 64341"/>
                <a:gd name="connsiteY3" fmla="*/ 236 h 11811"/>
                <a:gd name="connsiteX4" fmla="*/ 58728 w 64341"/>
                <a:gd name="connsiteY4" fmla="*/ 236 h 11811"/>
                <a:gd name="connsiteX5" fmla="*/ 4213 w 64341"/>
                <a:gd name="connsiteY5" fmla="*/ 236 h 11811"/>
                <a:gd name="connsiteX6" fmla="*/ 235 w 64341"/>
                <a:gd name="connsiteY6" fmla="*/ 7559 h 11811"/>
                <a:gd name="connsiteX7" fmla="*/ 4213 w 64341"/>
                <a:gd name="connsiteY7" fmla="*/ 11575 h 1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341" h="11811">
                  <a:moveTo>
                    <a:pt x="4213" y="11575"/>
                  </a:moveTo>
                  <a:lnTo>
                    <a:pt x="58728" y="11575"/>
                  </a:lnTo>
                  <a:cubicBezTo>
                    <a:pt x="61829" y="12488"/>
                    <a:pt x="65077" y="10690"/>
                    <a:pt x="65981" y="7559"/>
                  </a:cubicBezTo>
                  <a:cubicBezTo>
                    <a:pt x="66886" y="4428"/>
                    <a:pt x="65105" y="1149"/>
                    <a:pt x="62004" y="236"/>
                  </a:cubicBezTo>
                  <a:cubicBezTo>
                    <a:pt x="60934" y="-79"/>
                    <a:pt x="59798" y="-79"/>
                    <a:pt x="58728" y="236"/>
                  </a:cubicBezTo>
                  <a:lnTo>
                    <a:pt x="4213" y="236"/>
                  </a:lnTo>
                  <a:cubicBezTo>
                    <a:pt x="1112" y="1149"/>
                    <a:pt x="-669" y="4428"/>
                    <a:pt x="235" y="7559"/>
                  </a:cubicBezTo>
                  <a:cubicBezTo>
                    <a:pt x="795" y="9496"/>
                    <a:pt x="2295" y="11010"/>
                    <a:pt x="4213" y="11575"/>
                  </a:cubicBezTo>
                  <a:close/>
                </a:path>
              </a:pathLst>
            </a:custGeom>
            <a:solidFill>
              <a:srgbClr val="26BCD7"/>
            </a:solidFill>
            <a:ln w="5715" cap="flat">
              <a:noFill/>
              <a:prstDash val="solid"/>
              <a:miter/>
            </a:ln>
          </p:spPr>
          <p:txBody>
            <a:bodyPr rtlCol="0" anchor="ctr"/>
            <a:lstStyle/>
            <a:p>
              <a:endParaRPr lang="en-US" dirty="0">
                <a:latin typeface="Noto Sans" panose="020B0502040504020204" pitchFamily="34" charset="0"/>
              </a:endParaRPr>
            </a:p>
          </p:txBody>
        </p:sp>
        <p:sp>
          <p:nvSpPr>
            <p:cNvPr id="42" name="Freeform 126">
              <a:extLst>
                <a:ext uri="{FF2B5EF4-FFF2-40B4-BE49-F238E27FC236}">
                  <a16:creationId xmlns:a16="http://schemas.microsoft.com/office/drawing/2014/main" id="{ABC76206-0CB1-65B0-FEEE-50BF996E00BA}"/>
                </a:ext>
              </a:extLst>
            </p:cNvPr>
            <p:cNvSpPr/>
            <p:nvPr/>
          </p:nvSpPr>
          <p:spPr>
            <a:xfrm>
              <a:off x="4043993" y="3887374"/>
              <a:ext cx="64342" cy="11811"/>
            </a:xfrm>
            <a:custGeom>
              <a:avLst/>
              <a:gdLst>
                <a:gd name="connsiteX0" fmla="*/ 7489 w 64341"/>
                <a:gd name="connsiteY0" fmla="*/ 11576 h 11811"/>
                <a:gd name="connsiteX1" fmla="*/ 62004 w 64341"/>
                <a:gd name="connsiteY1" fmla="*/ 11576 h 11811"/>
                <a:gd name="connsiteX2" fmla="*/ 69257 w 64341"/>
                <a:gd name="connsiteY2" fmla="*/ 7561 h 11811"/>
                <a:gd name="connsiteX3" fmla="*/ 65279 w 64341"/>
                <a:gd name="connsiteY3" fmla="*/ 238 h 11811"/>
                <a:gd name="connsiteX4" fmla="*/ 62004 w 64341"/>
                <a:gd name="connsiteY4" fmla="*/ 238 h 11811"/>
                <a:gd name="connsiteX5" fmla="*/ 7489 w 64341"/>
                <a:gd name="connsiteY5" fmla="*/ 238 h 11811"/>
                <a:gd name="connsiteX6" fmla="*/ 235 w 64341"/>
                <a:gd name="connsiteY6" fmla="*/ 4253 h 11811"/>
                <a:gd name="connsiteX7" fmla="*/ 4213 w 64341"/>
                <a:gd name="connsiteY7" fmla="*/ 11576 h 11811"/>
                <a:gd name="connsiteX8" fmla="*/ 7489 w 64341"/>
                <a:gd name="connsiteY8" fmla="*/ 11576 h 1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341" h="11811">
                  <a:moveTo>
                    <a:pt x="7489" y="11576"/>
                  </a:moveTo>
                  <a:lnTo>
                    <a:pt x="62004" y="11576"/>
                  </a:lnTo>
                  <a:cubicBezTo>
                    <a:pt x="65105" y="12490"/>
                    <a:pt x="68352" y="10692"/>
                    <a:pt x="69257" y="7561"/>
                  </a:cubicBezTo>
                  <a:cubicBezTo>
                    <a:pt x="70161" y="4430"/>
                    <a:pt x="68380" y="1151"/>
                    <a:pt x="65279" y="238"/>
                  </a:cubicBezTo>
                  <a:cubicBezTo>
                    <a:pt x="64210" y="-77"/>
                    <a:pt x="63073" y="-77"/>
                    <a:pt x="62004" y="238"/>
                  </a:cubicBezTo>
                  <a:lnTo>
                    <a:pt x="7489" y="238"/>
                  </a:lnTo>
                  <a:cubicBezTo>
                    <a:pt x="4387" y="-675"/>
                    <a:pt x="1140" y="1122"/>
                    <a:pt x="235" y="4253"/>
                  </a:cubicBezTo>
                  <a:cubicBezTo>
                    <a:pt x="-669" y="7385"/>
                    <a:pt x="1112" y="10663"/>
                    <a:pt x="4213" y="11576"/>
                  </a:cubicBezTo>
                  <a:cubicBezTo>
                    <a:pt x="5283" y="11891"/>
                    <a:pt x="6419" y="11891"/>
                    <a:pt x="7489" y="11576"/>
                  </a:cubicBezTo>
                  <a:close/>
                </a:path>
              </a:pathLst>
            </a:custGeom>
            <a:solidFill>
              <a:srgbClr val="26BCD7"/>
            </a:solidFill>
            <a:ln w="5715" cap="flat">
              <a:noFill/>
              <a:prstDash val="solid"/>
              <a:miter/>
            </a:ln>
          </p:spPr>
          <p:txBody>
            <a:bodyPr rtlCol="0" anchor="ctr"/>
            <a:lstStyle/>
            <a:p>
              <a:endParaRPr lang="en-US" dirty="0">
                <a:latin typeface="Noto Sans" panose="020B0502040504020204" pitchFamily="34" charset="0"/>
              </a:endParaRPr>
            </a:p>
          </p:txBody>
        </p:sp>
        <p:sp>
          <p:nvSpPr>
            <p:cNvPr id="43" name="Freeform 517">
              <a:extLst>
                <a:ext uri="{FF2B5EF4-FFF2-40B4-BE49-F238E27FC236}">
                  <a16:creationId xmlns:a16="http://schemas.microsoft.com/office/drawing/2014/main" id="{33D2D4C4-4073-EAF4-8602-A3323B74F025}"/>
                </a:ext>
              </a:extLst>
            </p:cNvPr>
            <p:cNvSpPr/>
            <p:nvPr/>
          </p:nvSpPr>
          <p:spPr>
            <a:xfrm>
              <a:off x="4000063" y="3912356"/>
              <a:ext cx="35096" cy="35433"/>
            </a:xfrm>
            <a:custGeom>
              <a:avLst/>
              <a:gdLst>
                <a:gd name="connsiteX0" fmla="*/ 9773 w 35095"/>
                <a:gd name="connsiteY0" fmla="*/ 38386 h 35433"/>
                <a:gd name="connsiteX1" fmla="*/ 27320 w 35095"/>
                <a:gd name="connsiteY1" fmla="*/ 38386 h 35433"/>
                <a:gd name="connsiteX2" fmla="*/ 37440 w 35095"/>
                <a:gd name="connsiteY2" fmla="*/ 28228 h 35433"/>
                <a:gd name="connsiteX3" fmla="*/ 37440 w 35095"/>
                <a:gd name="connsiteY3" fmla="*/ 10512 h 35433"/>
                <a:gd name="connsiteX4" fmla="*/ 27613 w 35095"/>
                <a:gd name="connsiteY4" fmla="*/ 0 h 35433"/>
                <a:gd name="connsiteX5" fmla="*/ 10065 w 35095"/>
                <a:gd name="connsiteY5" fmla="*/ 0 h 35433"/>
                <a:gd name="connsiteX6" fmla="*/ 4 w 35095"/>
                <a:gd name="connsiteY6" fmla="*/ 10217 h 35433"/>
                <a:gd name="connsiteX7" fmla="*/ 4 w 35095"/>
                <a:gd name="connsiteY7" fmla="*/ 27933 h 35433"/>
                <a:gd name="connsiteX8" fmla="*/ 9764 w 35095"/>
                <a:gd name="connsiteY8" fmla="*/ 38386 h 35433"/>
                <a:gd name="connsiteX9" fmla="*/ 9773 w 35095"/>
                <a:gd name="connsiteY9" fmla="*/ 38386 h 35433"/>
                <a:gd name="connsiteX10" fmla="*/ 10943 w 35095"/>
                <a:gd name="connsiteY10" fmla="*/ 11339 h 35433"/>
                <a:gd name="connsiteX11" fmla="*/ 26502 w 35095"/>
                <a:gd name="connsiteY11" fmla="*/ 11339 h 35433"/>
                <a:gd name="connsiteX12" fmla="*/ 26502 w 35095"/>
                <a:gd name="connsiteY12" fmla="*/ 27047 h 35433"/>
                <a:gd name="connsiteX13" fmla="*/ 10943 w 35095"/>
                <a:gd name="connsiteY13" fmla="*/ 27047 h 35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095" h="35433">
                  <a:moveTo>
                    <a:pt x="9773" y="38386"/>
                  </a:moveTo>
                  <a:lnTo>
                    <a:pt x="27320" y="38386"/>
                  </a:lnTo>
                  <a:cubicBezTo>
                    <a:pt x="32886" y="38386"/>
                    <a:pt x="37408" y="33848"/>
                    <a:pt x="37440" y="28228"/>
                  </a:cubicBezTo>
                  <a:lnTo>
                    <a:pt x="37440" y="10512"/>
                  </a:lnTo>
                  <a:cubicBezTo>
                    <a:pt x="37571" y="4881"/>
                    <a:pt x="33188" y="193"/>
                    <a:pt x="27613" y="0"/>
                  </a:cubicBezTo>
                  <a:lnTo>
                    <a:pt x="10065" y="0"/>
                  </a:lnTo>
                  <a:cubicBezTo>
                    <a:pt x="4499" y="32"/>
                    <a:pt x="4" y="4597"/>
                    <a:pt x="4" y="10217"/>
                  </a:cubicBezTo>
                  <a:lnTo>
                    <a:pt x="4" y="27933"/>
                  </a:lnTo>
                  <a:cubicBezTo>
                    <a:pt x="-159" y="33540"/>
                    <a:pt x="4210" y="38220"/>
                    <a:pt x="9764" y="38386"/>
                  </a:cubicBezTo>
                  <a:cubicBezTo>
                    <a:pt x="9767" y="38386"/>
                    <a:pt x="9770" y="38386"/>
                    <a:pt x="9773" y="38386"/>
                  </a:cubicBezTo>
                  <a:close/>
                  <a:moveTo>
                    <a:pt x="10943" y="11339"/>
                  </a:moveTo>
                  <a:lnTo>
                    <a:pt x="26502" y="11339"/>
                  </a:lnTo>
                  <a:lnTo>
                    <a:pt x="26502" y="27047"/>
                  </a:lnTo>
                  <a:lnTo>
                    <a:pt x="10943" y="27047"/>
                  </a:lnTo>
                  <a:close/>
                </a:path>
              </a:pathLst>
            </a:custGeom>
            <a:solidFill>
              <a:srgbClr val="26BCD7"/>
            </a:solidFill>
            <a:ln w="5715" cap="flat">
              <a:noFill/>
              <a:prstDash val="solid"/>
              <a:miter/>
            </a:ln>
          </p:spPr>
          <p:txBody>
            <a:bodyPr rtlCol="0" anchor="ctr"/>
            <a:lstStyle/>
            <a:p>
              <a:endParaRPr lang="en-US" dirty="0">
                <a:latin typeface="Noto Sans" panose="020B0502040504020204" pitchFamily="34" charset="0"/>
              </a:endParaRPr>
            </a:p>
          </p:txBody>
        </p:sp>
        <p:sp>
          <p:nvSpPr>
            <p:cNvPr id="44" name="Freeform 518">
              <a:extLst>
                <a:ext uri="{FF2B5EF4-FFF2-40B4-BE49-F238E27FC236}">
                  <a16:creationId xmlns:a16="http://schemas.microsoft.com/office/drawing/2014/main" id="{164ECE1F-BF73-11CD-D24B-1D659803E3E8}"/>
                </a:ext>
              </a:extLst>
            </p:cNvPr>
            <p:cNvSpPr/>
            <p:nvPr/>
          </p:nvSpPr>
          <p:spPr>
            <a:xfrm>
              <a:off x="4043993" y="3916842"/>
              <a:ext cx="35096" cy="11811"/>
            </a:xfrm>
            <a:custGeom>
              <a:avLst/>
              <a:gdLst>
                <a:gd name="connsiteX0" fmla="*/ 34746 w 35095"/>
                <a:gd name="connsiteY0" fmla="*/ 238 h 11811"/>
                <a:gd name="connsiteX1" fmla="*/ 7489 w 35095"/>
                <a:gd name="connsiteY1" fmla="*/ 238 h 11811"/>
                <a:gd name="connsiteX2" fmla="*/ 235 w 35095"/>
                <a:gd name="connsiteY2" fmla="*/ 4253 h 11811"/>
                <a:gd name="connsiteX3" fmla="*/ 4213 w 35095"/>
                <a:gd name="connsiteY3" fmla="*/ 11576 h 11811"/>
                <a:gd name="connsiteX4" fmla="*/ 7489 w 35095"/>
                <a:gd name="connsiteY4" fmla="*/ 11576 h 11811"/>
                <a:gd name="connsiteX5" fmla="*/ 34746 w 35095"/>
                <a:gd name="connsiteY5" fmla="*/ 11576 h 11811"/>
                <a:gd name="connsiteX6" fmla="*/ 38724 w 35095"/>
                <a:gd name="connsiteY6" fmla="*/ 4254 h 11811"/>
                <a:gd name="connsiteX7" fmla="*/ 34746 w 35095"/>
                <a:gd name="connsiteY7" fmla="*/ 238 h 1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95" h="11811">
                  <a:moveTo>
                    <a:pt x="34746" y="238"/>
                  </a:moveTo>
                  <a:lnTo>
                    <a:pt x="7489" y="238"/>
                  </a:lnTo>
                  <a:cubicBezTo>
                    <a:pt x="4387" y="-675"/>
                    <a:pt x="1140" y="1122"/>
                    <a:pt x="235" y="4253"/>
                  </a:cubicBezTo>
                  <a:cubicBezTo>
                    <a:pt x="-669" y="7385"/>
                    <a:pt x="1112" y="10663"/>
                    <a:pt x="4213" y="11576"/>
                  </a:cubicBezTo>
                  <a:cubicBezTo>
                    <a:pt x="5283" y="11891"/>
                    <a:pt x="6419" y="11891"/>
                    <a:pt x="7489" y="11576"/>
                  </a:cubicBezTo>
                  <a:lnTo>
                    <a:pt x="34746" y="11576"/>
                  </a:lnTo>
                  <a:cubicBezTo>
                    <a:pt x="37847" y="10663"/>
                    <a:pt x="39628" y="7385"/>
                    <a:pt x="38724" y="4254"/>
                  </a:cubicBezTo>
                  <a:cubicBezTo>
                    <a:pt x="38164" y="2317"/>
                    <a:pt x="36664" y="803"/>
                    <a:pt x="34746" y="238"/>
                  </a:cubicBezTo>
                  <a:close/>
                </a:path>
              </a:pathLst>
            </a:custGeom>
            <a:solidFill>
              <a:srgbClr val="26BCD7"/>
            </a:solidFill>
            <a:ln w="5715" cap="flat">
              <a:noFill/>
              <a:prstDash val="solid"/>
              <a:miter/>
            </a:ln>
          </p:spPr>
          <p:txBody>
            <a:bodyPr rtlCol="0" anchor="ctr"/>
            <a:lstStyle/>
            <a:p>
              <a:endParaRPr lang="en-US" dirty="0">
                <a:latin typeface="Noto Sans" panose="020B0502040504020204" pitchFamily="34" charset="0"/>
              </a:endParaRPr>
            </a:p>
          </p:txBody>
        </p:sp>
        <p:sp>
          <p:nvSpPr>
            <p:cNvPr id="45" name="Freeform 519">
              <a:extLst>
                <a:ext uri="{FF2B5EF4-FFF2-40B4-BE49-F238E27FC236}">
                  <a16:creationId xmlns:a16="http://schemas.microsoft.com/office/drawing/2014/main" id="{111F2BA5-EC2A-0AC4-B46A-C184ACC6E47D}"/>
                </a:ext>
              </a:extLst>
            </p:cNvPr>
            <p:cNvSpPr/>
            <p:nvPr/>
          </p:nvSpPr>
          <p:spPr>
            <a:xfrm>
              <a:off x="4047269" y="3934501"/>
              <a:ext cx="35096" cy="11811"/>
            </a:xfrm>
            <a:custGeom>
              <a:avLst/>
              <a:gdLst>
                <a:gd name="connsiteX0" fmla="*/ 31471 w 35095"/>
                <a:gd name="connsiteY0" fmla="*/ 236 h 11811"/>
                <a:gd name="connsiteX1" fmla="*/ 4213 w 35095"/>
                <a:gd name="connsiteY1" fmla="*/ 236 h 11811"/>
                <a:gd name="connsiteX2" fmla="*/ 235 w 35095"/>
                <a:gd name="connsiteY2" fmla="*/ 7559 h 11811"/>
                <a:gd name="connsiteX3" fmla="*/ 4213 w 35095"/>
                <a:gd name="connsiteY3" fmla="*/ 11575 h 11811"/>
                <a:gd name="connsiteX4" fmla="*/ 31471 w 35095"/>
                <a:gd name="connsiteY4" fmla="*/ 11575 h 11811"/>
                <a:gd name="connsiteX5" fmla="*/ 38724 w 35095"/>
                <a:gd name="connsiteY5" fmla="*/ 7559 h 11811"/>
                <a:gd name="connsiteX6" fmla="*/ 34746 w 35095"/>
                <a:gd name="connsiteY6" fmla="*/ 236 h 11811"/>
                <a:gd name="connsiteX7" fmla="*/ 31471 w 35095"/>
                <a:gd name="connsiteY7" fmla="*/ 236 h 1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95" h="11811">
                  <a:moveTo>
                    <a:pt x="31471" y="236"/>
                  </a:moveTo>
                  <a:lnTo>
                    <a:pt x="4213" y="236"/>
                  </a:lnTo>
                  <a:cubicBezTo>
                    <a:pt x="1112" y="1149"/>
                    <a:pt x="-669" y="4428"/>
                    <a:pt x="235" y="7559"/>
                  </a:cubicBezTo>
                  <a:cubicBezTo>
                    <a:pt x="795" y="9496"/>
                    <a:pt x="2295" y="11010"/>
                    <a:pt x="4213" y="11575"/>
                  </a:cubicBezTo>
                  <a:lnTo>
                    <a:pt x="31471" y="11575"/>
                  </a:lnTo>
                  <a:cubicBezTo>
                    <a:pt x="34572" y="12488"/>
                    <a:pt x="37819" y="10690"/>
                    <a:pt x="38724" y="7559"/>
                  </a:cubicBezTo>
                  <a:cubicBezTo>
                    <a:pt x="39628" y="4428"/>
                    <a:pt x="37847" y="1149"/>
                    <a:pt x="34746" y="236"/>
                  </a:cubicBezTo>
                  <a:cubicBezTo>
                    <a:pt x="33677" y="-79"/>
                    <a:pt x="32540" y="-79"/>
                    <a:pt x="31471" y="236"/>
                  </a:cubicBezTo>
                  <a:close/>
                </a:path>
              </a:pathLst>
            </a:custGeom>
            <a:solidFill>
              <a:srgbClr val="26BCD7"/>
            </a:solidFill>
            <a:ln w="5715" cap="flat">
              <a:noFill/>
              <a:prstDash val="solid"/>
              <a:miter/>
            </a:ln>
          </p:spPr>
          <p:txBody>
            <a:bodyPr rtlCol="0" anchor="ctr"/>
            <a:lstStyle/>
            <a:p>
              <a:endParaRPr lang="en-US" dirty="0">
                <a:latin typeface="Noto Sans" panose="020B0502040504020204" pitchFamily="34" charset="0"/>
              </a:endParaRPr>
            </a:p>
          </p:txBody>
        </p:sp>
        <p:sp>
          <p:nvSpPr>
            <p:cNvPr id="46" name="Freeform 520">
              <a:extLst>
                <a:ext uri="{FF2B5EF4-FFF2-40B4-BE49-F238E27FC236}">
                  <a16:creationId xmlns:a16="http://schemas.microsoft.com/office/drawing/2014/main" id="{F40234FA-B924-00B0-F607-25B76EB9F708}"/>
                </a:ext>
              </a:extLst>
            </p:cNvPr>
            <p:cNvSpPr/>
            <p:nvPr/>
          </p:nvSpPr>
          <p:spPr>
            <a:xfrm>
              <a:off x="3976787" y="3737841"/>
              <a:ext cx="204724" cy="277559"/>
            </a:xfrm>
            <a:custGeom>
              <a:avLst/>
              <a:gdLst>
                <a:gd name="connsiteX0" fmla="*/ 193962 w 204724"/>
                <a:gd name="connsiteY0" fmla="*/ 206463 h 277558"/>
                <a:gd name="connsiteX1" fmla="*/ 179046 w 204724"/>
                <a:gd name="connsiteY1" fmla="*/ 200558 h 277558"/>
                <a:gd name="connsiteX2" fmla="*/ 198232 w 204724"/>
                <a:gd name="connsiteY2" fmla="*/ 170321 h 277558"/>
                <a:gd name="connsiteX3" fmla="*/ 196965 w 204724"/>
                <a:gd name="connsiteY3" fmla="*/ 138277 h 277558"/>
                <a:gd name="connsiteX4" fmla="*/ 194781 w 204724"/>
                <a:gd name="connsiteY4" fmla="*/ 136483 h 277558"/>
                <a:gd name="connsiteX5" fmla="*/ 193026 w 204724"/>
                <a:gd name="connsiteY5" fmla="*/ 135597 h 277558"/>
                <a:gd name="connsiteX6" fmla="*/ 193026 w 204724"/>
                <a:gd name="connsiteY6" fmla="*/ 42467 h 277558"/>
                <a:gd name="connsiteX7" fmla="*/ 176648 w 204724"/>
                <a:gd name="connsiteY7" fmla="*/ 25873 h 277558"/>
                <a:gd name="connsiteX8" fmla="*/ 122835 w 204724"/>
                <a:gd name="connsiteY8" fmla="*/ 25873 h 277558"/>
                <a:gd name="connsiteX9" fmla="*/ 111136 w 204724"/>
                <a:gd name="connsiteY9" fmla="*/ 11818 h 277558"/>
                <a:gd name="connsiteX10" fmla="*/ 96221 w 204724"/>
                <a:gd name="connsiteY10" fmla="*/ 7 h 277558"/>
                <a:gd name="connsiteX11" fmla="*/ 81890 w 204724"/>
                <a:gd name="connsiteY11" fmla="*/ 11582 h 277558"/>
                <a:gd name="connsiteX12" fmla="*/ 70192 w 204724"/>
                <a:gd name="connsiteY12" fmla="*/ 25755 h 277558"/>
                <a:gd name="connsiteX13" fmla="*/ 16437 w 204724"/>
                <a:gd name="connsiteY13" fmla="*/ 25755 h 277558"/>
                <a:gd name="connsiteX14" fmla="*/ 0 w 204724"/>
                <a:gd name="connsiteY14" fmla="*/ 42349 h 277558"/>
                <a:gd name="connsiteX15" fmla="*/ 0 w 204724"/>
                <a:gd name="connsiteY15" fmla="*/ 42467 h 277558"/>
                <a:gd name="connsiteX16" fmla="*/ 0 w 204724"/>
                <a:gd name="connsiteY16" fmla="*/ 266876 h 277558"/>
                <a:gd name="connsiteX17" fmla="*/ 16437 w 204724"/>
                <a:gd name="connsiteY17" fmla="*/ 283235 h 277558"/>
                <a:gd name="connsiteX18" fmla="*/ 176648 w 204724"/>
                <a:gd name="connsiteY18" fmla="*/ 283235 h 277558"/>
                <a:gd name="connsiteX19" fmla="*/ 193026 w 204724"/>
                <a:gd name="connsiteY19" fmla="*/ 266640 h 277558"/>
                <a:gd name="connsiteX20" fmla="*/ 193026 w 204724"/>
                <a:gd name="connsiteY20" fmla="*/ 238648 h 277558"/>
                <a:gd name="connsiteX21" fmla="*/ 193026 w 204724"/>
                <a:gd name="connsiteY21" fmla="*/ 238648 h 277558"/>
                <a:gd name="connsiteX22" fmla="*/ 196126 w 204724"/>
                <a:gd name="connsiteY22" fmla="*/ 239239 h 277558"/>
                <a:gd name="connsiteX23" fmla="*/ 193962 w 204724"/>
                <a:gd name="connsiteY23" fmla="*/ 206463 h 277558"/>
                <a:gd name="connsiteX24" fmla="*/ 189926 w 204724"/>
                <a:gd name="connsiteY24" fmla="*/ 162881 h 277558"/>
                <a:gd name="connsiteX25" fmla="*/ 168518 w 204724"/>
                <a:gd name="connsiteY25" fmla="*/ 196660 h 277558"/>
                <a:gd name="connsiteX26" fmla="*/ 164365 w 204724"/>
                <a:gd name="connsiteY26" fmla="*/ 194652 h 277558"/>
                <a:gd name="connsiteX27" fmla="*/ 170214 w 204724"/>
                <a:gd name="connsiteY27" fmla="*/ 154022 h 277558"/>
                <a:gd name="connsiteX28" fmla="*/ 182348 w 204724"/>
                <a:gd name="connsiteY28" fmla="*/ 143547 h 277558"/>
                <a:gd name="connsiteX29" fmla="*/ 188113 w 204724"/>
                <a:gd name="connsiteY29" fmla="*/ 145696 h 277558"/>
                <a:gd name="connsiteX30" fmla="*/ 191060 w 204724"/>
                <a:gd name="connsiteY30" fmla="*/ 161282 h 277558"/>
                <a:gd name="connsiteX31" fmla="*/ 189926 w 204724"/>
                <a:gd name="connsiteY31" fmla="*/ 162703 h 277558"/>
                <a:gd name="connsiteX32" fmla="*/ 79726 w 204724"/>
                <a:gd name="connsiteY32" fmla="*/ 32074 h 277558"/>
                <a:gd name="connsiteX33" fmla="*/ 92887 w 204724"/>
                <a:gd name="connsiteY33" fmla="*/ 13767 h 277558"/>
                <a:gd name="connsiteX34" fmla="*/ 96806 w 204724"/>
                <a:gd name="connsiteY34" fmla="*/ 11109 h 277558"/>
                <a:gd name="connsiteX35" fmla="*/ 100140 w 204724"/>
                <a:gd name="connsiteY35" fmla="*/ 13885 h 277558"/>
                <a:gd name="connsiteX36" fmla="*/ 113301 w 204724"/>
                <a:gd name="connsiteY36" fmla="*/ 32074 h 277558"/>
                <a:gd name="connsiteX37" fmla="*/ 113301 w 204724"/>
                <a:gd name="connsiteY37" fmla="*/ 34790 h 277558"/>
                <a:gd name="connsiteX38" fmla="*/ 124473 w 204724"/>
                <a:gd name="connsiteY38" fmla="*/ 46129 h 277558"/>
                <a:gd name="connsiteX39" fmla="*/ 135060 w 204724"/>
                <a:gd name="connsiteY39" fmla="*/ 46129 h 277558"/>
                <a:gd name="connsiteX40" fmla="*/ 142664 w 204724"/>
                <a:gd name="connsiteY40" fmla="*/ 50026 h 277558"/>
                <a:gd name="connsiteX41" fmla="*/ 50363 w 204724"/>
                <a:gd name="connsiteY41" fmla="*/ 50026 h 277558"/>
                <a:gd name="connsiteX42" fmla="*/ 57967 w 204724"/>
                <a:gd name="connsiteY42" fmla="*/ 46129 h 277558"/>
                <a:gd name="connsiteX43" fmla="*/ 68554 w 204724"/>
                <a:gd name="connsiteY43" fmla="*/ 46129 h 277558"/>
                <a:gd name="connsiteX44" fmla="*/ 79726 w 204724"/>
                <a:gd name="connsiteY44" fmla="*/ 34849 h 277558"/>
                <a:gd name="connsiteX45" fmla="*/ 181795 w 204724"/>
                <a:gd name="connsiteY45" fmla="*/ 266640 h 277558"/>
                <a:gd name="connsiteX46" fmla="*/ 176648 w 204724"/>
                <a:gd name="connsiteY46" fmla="*/ 271896 h 277558"/>
                <a:gd name="connsiteX47" fmla="*/ 16437 w 204724"/>
                <a:gd name="connsiteY47" fmla="*/ 271896 h 277558"/>
                <a:gd name="connsiteX48" fmla="*/ 11231 w 204724"/>
                <a:gd name="connsiteY48" fmla="*/ 266640 h 277558"/>
                <a:gd name="connsiteX49" fmla="*/ 11231 w 204724"/>
                <a:gd name="connsiteY49" fmla="*/ 42231 h 277558"/>
                <a:gd name="connsiteX50" fmla="*/ 16437 w 204724"/>
                <a:gd name="connsiteY50" fmla="*/ 36975 h 277558"/>
                <a:gd name="connsiteX51" fmla="*/ 48491 w 204724"/>
                <a:gd name="connsiteY51" fmla="*/ 36975 h 277558"/>
                <a:gd name="connsiteX52" fmla="*/ 37319 w 204724"/>
                <a:gd name="connsiteY52" fmla="*/ 55696 h 277558"/>
                <a:gd name="connsiteX53" fmla="*/ 43168 w 204724"/>
                <a:gd name="connsiteY53" fmla="*/ 61601 h 277558"/>
                <a:gd name="connsiteX54" fmla="*/ 150151 w 204724"/>
                <a:gd name="connsiteY54" fmla="*/ 61601 h 277558"/>
                <a:gd name="connsiteX55" fmla="*/ 156000 w 204724"/>
                <a:gd name="connsiteY55" fmla="*/ 55696 h 277558"/>
                <a:gd name="connsiteX56" fmla="*/ 144770 w 204724"/>
                <a:gd name="connsiteY56" fmla="*/ 37211 h 277558"/>
                <a:gd name="connsiteX57" fmla="*/ 176648 w 204724"/>
                <a:gd name="connsiteY57" fmla="*/ 37211 h 277558"/>
                <a:gd name="connsiteX58" fmla="*/ 181795 w 204724"/>
                <a:gd name="connsiteY58" fmla="*/ 42467 h 277558"/>
                <a:gd name="connsiteX59" fmla="*/ 181795 w 204724"/>
                <a:gd name="connsiteY59" fmla="*/ 132349 h 277558"/>
                <a:gd name="connsiteX60" fmla="*/ 159334 w 204724"/>
                <a:gd name="connsiteY60" fmla="*/ 153314 h 277558"/>
                <a:gd name="connsiteX61" fmla="*/ 153485 w 204724"/>
                <a:gd name="connsiteY61" fmla="*/ 190814 h 277558"/>
                <a:gd name="connsiteX62" fmla="*/ 140383 w 204724"/>
                <a:gd name="connsiteY62" fmla="*/ 185735 h 277558"/>
                <a:gd name="connsiteX63" fmla="*/ 115699 w 204724"/>
                <a:gd name="connsiteY63" fmla="*/ 196010 h 277558"/>
                <a:gd name="connsiteX64" fmla="*/ 114353 w 204724"/>
                <a:gd name="connsiteY64" fmla="*/ 199258 h 277558"/>
                <a:gd name="connsiteX65" fmla="*/ 119735 w 204724"/>
                <a:gd name="connsiteY65" fmla="*/ 210538 h 277558"/>
                <a:gd name="connsiteX66" fmla="*/ 182088 w 204724"/>
                <a:gd name="connsiteY66" fmla="*/ 234160 h 277558"/>
                <a:gd name="connsiteX67" fmla="*/ 195015 w 204724"/>
                <a:gd name="connsiteY67" fmla="*/ 227250 h 277558"/>
                <a:gd name="connsiteX68" fmla="*/ 125642 w 204724"/>
                <a:gd name="connsiteY68" fmla="*/ 200558 h 277558"/>
                <a:gd name="connsiteX69" fmla="*/ 135978 w 204724"/>
                <a:gd name="connsiteY69" fmla="*/ 196073 h 277558"/>
                <a:gd name="connsiteX70" fmla="*/ 136113 w 204724"/>
                <a:gd name="connsiteY70" fmla="*/ 196128 h 277558"/>
                <a:gd name="connsiteX71" fmla="*/ 189984 w 204724"/>
                <a:gd name="connsiteY71" fmla="*/ 216621 h 277558"/>
                <a:gd name="connsiteX72" fmla="*/ 195015 w 204724"/>
                <a:gd name="connsiteY72" fmla="*/ 227250 h 27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4724" h="277558">
                  <a:moveTo>
                    <a:pt x="193962" y="206463"/>
                  </a:moveTo>
                  <a:lnTo>
                    <a:pt x="179046" y="200558"/>
                  </a:lnTo>
                  <a:cubicBezTo>
                    <a:pt x="183776" y="189496"/>
                    <a:pt x="190256" y="179284"/>
                    <a:pt x="198232" y="170321"/>
                  </a:cubicBezTo>
                  <a:cubicBezTo>
                    <a:pt x="206647" y="161119"/>
                    <a:pt x="206080" y="146772"/>
                    <a:pt x="196965" y="138277"/>
                  </a:cubicBezTo>
                  <a:cubicBezTo>
                    <a:pt x="196275" y="137633"/>
                    <a:pt x="195545" y="137034"/>
                    <a:pt x="194781" y="136483"/>
                  </a:cubicBezTo>
                  <a:cubicBezTo>
                    <a:pt x="194224" y="136134"/>
                    <a:pt x="193636" y="135838"/>
                    <a:pt x="193026" y="135597"/>
                  </a:cubicBezTo>
                  <a:lnTo>
                    <a:pt x="193026" y="42467"/>
                  </a:lnTo>
                  <a:cubicBezTo>
                    <a:pt x="193026" y="33326"/>
                    <a:pt x="185703" y="25905"/>
                    <a:pt x="176648" y="25873"/>
                  </a:cubicBezTo>
                  <a:lnTo>
                    <a:pt x="122835" y="25873"/>
                  </a:lnTo>
                  <a:cubicBezTo>
                    <a:pt x="118097" y="18550"/>
                    <a:pt x="113593" y="24692"/>
                    <a:pt x="111136" y="11818"/>
                  </a:cubicBezTo>
                  <a:cubicBezTo>
                    <a:pt x="109642" y="4761"/>
                    <a:pt x="103365" y="-210"/>
                    <a:pt x="96221" y="7"/>
                  </a:cubicBezTo>
                  <a:cubicBezTo>
                    <a:pt x="89326" y="-64"/>
                    <a:pt x="83335" y="4775"/>
                    <a:pt x="81890" y="11582"/>
                  </a:cubicBezTo>
                  <a:cubicBezTo>
                    <a:pt x="79258" y="25164"/>
                    <a:pt x="74988" y="18196"/>
                    <a:pt x="70192" y="25755"/>
                  </a:cubicBezTo>
                  <a:lnTo>
                    <a:pt x="16437" y="25755"/>
                  </a:lnTo>
                  <a:cubicBezTo>
                    <a:pt x="7359" y="25755"/>
                    <a:pt x="0" y="33184"/>
                    <a:pt x="0" y="42349"/>
                  </a:cubicBezTo>
                  <a:cubicBezTo>
                    <a:pt x="0" y="42388"/>
                    <a:pt x="0" y="42428"/>
                    <a:pt x="0" y="42467"/>
                  </a:cubicBezTo>
                  <a:lnTo>
                    <a:pt x="0" y="266876"/>
                  </a:lnTo>
                  <a:cubicBezTo>
                    <a:pt x="128" y="275949"/>
                    <a:pt x="7450" y="283236"/>
                    <a:pt x="16437" y="283235"/>
                  </a:cubicBezTo>
                  <a:lnTo>
                    <a:pt x="176648" y="283235"/>
                  </a:lnTo>
                  <a:cubicBezTo>
                    <a:pt x="185703" y="283202"/>
                    <a:pt x="193026" y="275782"/>
                    <a:pt x="193026" y="266640"/>
                  </a:cubicBezTo>
                  <a:lnTo>
                    <a:pt x="193026" y="238648"/>
                  </a:lnTo>
                  <a:lnTo>
                    <a:pt x="193026" y="238648"/>
                  </a:lnTo>
                  <a:cubicBezTo>
                    <a:pt x="194012" y="239043"/>
                    <a:pt x="195065" y="239244"/>
                    <a:pt x="196126" y="239239"/>
                  </a:cubicBezTo>
                  <a:cubicBezTo>
                    <a:pt x="208877" y="239239"/>
                    <a:pt x="211802" y="213077"/>
                    <a:pt x="193962" y="206463"/>
                  </a:cubicBezTo>
                  <a:close/>
                  <a:moveTo>
                    <a:pt x="189926" y="162881"/>
                  </a:moveTo>
                  <a:cubicBezTo>
                    <a:pt x="181037" y="172905"/>
                    <a:pt x="173809" y="184311"/>
                    <a:pt x="168518" y="196660"/>
                  </a:cubicBezTo>
                  <a:lnTo>
                    <a:pt x="164365" y="194652"/>
                  </a:lnTo>
                  <a:cubicBezTo>
                    <a:pt x="167645" y="181338"/>
                    <a:pt x="169604" y="167728"/>
                    <a:pt x="170214" y="154022"/>
                  </a:cubicBezTo>
                  <a:cubicBezTo>
                    <a:pt x="170700" y="147747"/>
                    <a:pt x="176132" y="143057"/>
                    <a:pt x="182348" y="143547"/>
                  </a:cubicBezTo>
                  <a:cubicBezTo>
                    <a:pt x="184429" y="143711"/>
                    <a:pt x="186425" y="144455"/>
                    <a:pt x="188113" y="145696"/>
                  </a:cubicBezTo>
                  <a:cubicBezTo>
                    <a:pt x="193190" y="149178"/>
                    <a:pt x="194509" y="156156"/>
                    <a:pt x="191060" y="161282"/>
                  </a:cubicBezTo>
                  <a:cubicBezTo>
                    <a:pt x="190721" y="161786"/>
                    <a:pt x="190341" y="162261"/>
                    <a:pt x="189926" y="162703"/>
                  </a:cubicBezTo>
                  <a:close/>
                  <a:moveTo>
                    <a:pt x="79726" y="32074"/>
                  </a:moveTo>
                  <a:cubicBezTo>
                    <a:pt x="87135" y="28906"/>
                    <a:pt x="92200" y="21860"/>
                    <a:pt x="92887" y="13767"/>
                  </a:cubicBezTo>
                  <a:cubicBezTo>
                    <a:pt x="93365" y="12026"/>
                    <a:pt x="95029" y="10898"/>
                    <a:pt x="96806" y="11109"/>
                  </a:cubicBezTo>
                  <a:cubicBezTo>
                    <a:pt x="98441" y="11084"/>
                    <a:pt x="99853" y="12259"/>
                    <a:pt x="100140" y="13885"/>
                  </a:cubicBezTo>
                  <a:cubicBezTo>
                    <a:pt x="100842" y="21944"/>
                    <a:pt x="105909" y="28947"/>
                    <a:pt x="113301" y="32074"/>
                  </a:cubicBezTo>
                  <a:lnTo>
                    <a:pt x="113301" y="34790"/>
                  </a:lnTo>
                  <a:cubicBezTo>
                    <a:pt x="113300" y="41029"/>
                    <a:pt x="118293" y="46096"/>
                    <a:pt x="124473" y="46129"/>
                  </a:cubicBezTo>
                  <a:lnTo>
                    <a:pt x="135060" y="46129"/>
                  </a:lnTo>
                  <a:cubicBezTo>
                    <a:pt x="138065" y="46128"/>
                    <a:pt x="140890" y="47577"/>
                    <a:pt x="142664" y="50026"/>
                  </a:cubicBezTo>
                  <a:lnTo>
                    <a:pt x="50363" y="50026"/>
                  </a:lnTo>
                  <a:cubicBezTo>
                    <a:pt x="52136" y="47577"/>
                    <a:pt x="54961" y="46128"/>
                    <a:pt x="57967" y="46129"/>
                  </a:cubicBezTo>
                  <a:lnTo>
                    <a:pt x="68554" y="46129"/>
                  </a:lnTo>
                  <a:cubicBezTo>
                    <a:pt x="74724" y="46129"/>
                    <a:pt x="79726" y="41079"/>
                    <a:pt x="79726" y="34849"/>
                  </a:cubicBezTo>
                  <a:close/>
                  <a:moveTo>
                    <a:pt x="181795" y="266640"/>
                  </a:moveTo>
                  <a:cubicBezTo>
                    <a:pt x="181796" y="269520"/>
                    <a:pt x="179500" y="271864"/>
                    <a:pt x="176648" y="271896"/>
                  </a:cubicBezTo>
                  <a:lnTo>
                    <a:pt x="16437" y="271896"/>
                  </a:lnTo>
                  <a:cubicBezTo>
                    <a:pt x="13588" y="271833"/>
                    <a:pt x="11293" y="269517"/>
                    <a:pt x="11231" y="266640"/>
                  </a:cubicBezTo>
                  <a:lnTo>
                    <a:pt x="11231" y="42231"/>
                  </a:lnTo>
                  <a:cubicBezTo>
                    <a:pt x="11293" y="39355"/>
                    <a:pt x="13588" y="37038"/>
                    <a:pt x="16437" y="36975"/>
                  </a:cubicBezTo>
                  <a:lnTo>
                    <a:pt x="48491" y="36975"/>
                  </a:lnTo>
                  <a:cubicBezTo>
                    <a:pt x="41566" y="40586"/>
                    <a:pt x="37244" y="47827"/>
                    <a:pt x="37319" y="55696"/>
                  </a:cubicBezTo>
                  <a:cubicBezTo>
                    <a:pt x="37319" y="58957"/>
                    <a:pt x="39937" y="61601"/>
                    <a:pt x="43168" y="61601"/>
                  </a:cubicBezTo>
                  <a:lnTo>
                    <a:pt x="150151" y="61601"/>
                  </a:lnTo>
                  <a:cubicBezTo>
                    <a:pt x="153381" y="61601"/>
                    <a:pt x="156000" y="58957"/>
                    <a:pt x="156000" y="55696"/>
                  </a:cubicBezTo>
                  <a:cubicBezTo>
                    <a:pt x="155988" y="47895"/>
                    <a:pt x="151652" y="40757"/>
                    <a:pt x="144770" y="37211"/>
                  </a:cubicBezTo>
                  <a:lnTo>
                    <a:pt x="176648" y="37211"/>
                  </a:lnTo>
                  <a:cubicBezTo>
                    <a:pt x="179500" y="37244"/>
                    <a:pt x="181796" y="39588"/>
                    <a:pt x="181795" y="42467"/>
                  </a:cubicBezTo>
                  <a:lnTo>
                    <a:pt x="181795" y="132349"/>
                  </a:lnTo>
                  <a:cubicBezTo>
                    <a:pt x="170013" y="132286"/>
                    <a:pt x="160195" y="141449"/>
                    <a:pt x="159334" y="153314"/>
                  </a:cubicBezTo>
                  <a:cubicBezTo>
                    <a:pt x="158557" y="165971"/>
                    <a:pt x="156598" y="178527"/>
                    <a:pt x="153485" y="190814"/>
                  </a:cubicBezTo>
                  <a:lnTo>
                    <a:pt x="140383" y="185735"/>
                  </a:lnTo>
                  <a:cubicBezTo>
                    <a:pt x="130757" y="181936"/>
                    <a:pt x="119875" y="186466"/>
                    <a:pt x="115699" y="196010"/>
                  </a:cubicBezTo>
                  <a:cubicBezTo>
                    <a:pt x="115125" y="197035"/>
                    <a:pt x="114673" y="198126"/>
                    <a:pt x="114353" y="199258"/>
                  </a:cubicBezTo>
                  <a:cubicBezTo>
                    <a:pt x="112858" y="203867"/>
                    <a:pt x="115233" y="208845"/>
                    <a:pt x="119735" y="210538"/>
                  </a:cubicBezTo>
                  <a:lnTo>
                    <a:pt x="182088" y="234160"/>
                  </a:lnTo>
                  <a:close/>
                  <a:moveTo>
                    <a:pt x="195015" y="227250"/>
                  </a:moveTo>
                  <a:lnTo>
                    <a:pt x="125642" y="200558"/>
                  </a:lnTo>
                  <a:cubicBezTo>
                    <a:pt x="127270" y="196438"/>
                    <a:pt x="131898" y="194430"/>
                    <a:pt x="135978" y="196073"/>
                  </a:cubicBezTo>
                  <a:cubicBezTo>
                    <a:pt x="136023" y="196091"/>
                    <a:pt x="136068" y="196110"/>
                    <a:pt x="136113" y="196128"/>
                  </a:cubicBezTo>
                  <a:lnTo>
                    <a:pt x="189984" y="216621"/>
                  </a:lnTo>
                  <a:cubicBezTo>
                    <a:pt x="194214" y="218228"/>
                    <a:pt x="196434" y="222918"/>
                    <a:pt x="195015" y="227250"/>
                  </a:cubicBezTo>
                  <a:close/>
                </a:path>
              </a:pathLst>
            </a:custGeom>
            <a:solidFill>
              <a:srgbClr val="26BCD7"/>
            </a:solidFill>
            <a:ln w="5715" cap="flat">
              <a:noFill/>
              <a:prstDash val="solid"/>
              <a:miter/>
            </a:ln>
          </p:spPr>
          <p:txBody>
            <a:bodyPr rtlCol="0" anchor="ctr"/>
            <a:lstStyle/>
            <a:p>
              <a:endParaRPr lang="en-US" dirty="0">
                <a:latin typeface="Noto Sans" panose="020B0502040504020204" pitchFamily="34" charset="0"/>
              </a:endParaRPr>
            </a:p>
          </p:txBody>
        </p:sp>
        <p:sp>
          <p:nvSpPr>
            <p:cNvPr id="47" name="Freeform 521">
              <a:extLst>
                <a:ext uri="{FF2B5EF4-FFF2-40B4-BE49-F238E27FC236}">
                  <a16:creationId xmlns:a16="http://schemas.microsoft.com/office/drawing/2014/main" id="{126390E5-AB22-8BA6-B7A0-8B67BCC05FD7}"/>
                </a:ext>
              </a:extLst>
            </p:cNvPr>
            <p:cNvSpPr/>
            <p:nvPr/>
          </p:nvSpPr>
          <p:spPr>
            <a:xfrm>
              <a:off x="3999130" y="3975189"/>
              <a:ext cx="70191" cy="11811"/>
            </a:xfrm>
            <a:custGeom>
              <a:avLst/>
              <a:gdLst>
                <a:gd name="connsiteX0" fmla="*/ 64519 w 70191"/>
                <a:gd name="connsiteY0" fmla="*/ 238 h 11811"/>
                <a:gd name="connsiteX1" fmla="*/ 7489 w 70191"/>
                <a:gd name="connsiteY1" fmla="*/ 238 h 11811"/>
                <a:gd name="connsiteX2" fmla="*/ 235 w 70191"/>
                <a:gd name="connsiteY2" fmla="*/ 4253 h 11811"/>
                <a:gd name="connsiteX3" fmla="*/ 4213 w 70191"/>
                <a:gd name="connsiteY3" fmla="*/ 11576 h 11811"/>
                <a:gd name="connsiteX4" fmla="*/ 7489 w 70191"/>
                <a:gd name="connsiteY4" fmla="*/ 11576 h 11811"/>
                <a:gd name="connsiteX5" fmla="*/ 64519 w 70191"/>
                <a:gd name="connsiteY5" fmla="*/ 11576 h 11811"/>
                <a:gd name="connsiteX6" fmla="*/ 71772 w 70191"/>
                <a:gd name="connsiteY6" fmla="*/ 7561 h 11811"/>
                <a:gd name="connsiteX7" fmla="*/ 67794 w 70191"/>
                <a:gd name="connsiteY7" fmla="*/ 238 h 11811"/>
                <a:gd name="connsiteX8" fmla="*/ 64519 w 70191"/>
                <a:gd name="connsiteY8" fmla="*/ 238 h 1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1" h="11811">
                  <a:moveTo>
                    <a:pt x="64519" y="238"/>
                  </a:moveTo>
                  <a:lnTo>
                    <a:pt x="7489" y="238"/>
                  </a:lnTo>
                  <a:cubicBezTo>
                    <a:pt x="4387" y="-675"/>
                    <a:pt x="1140" y="1122"/>
                    <a:pt x="235" y="4253"/>
                  </a:cubicBezTo>
                  <a:cubicBezTo>
                    <a:pt x="-669" y="7385"/>
                    <a:pt x="1112" y="10663"/>
                    <a:pt x="4213" y="11576"/>
                  </a:cubicBezTo>
                  <a:cubicBezTo>
                    <a:pt x="5283" y="11891"/>
                    <a:pt x="6419" y="11891"/>
                    <a:pt x="7489" y="11576"/>
                  </a:cubicBezTo>
                  <a:lnTo>
                    <a:pt x="64519" y="11576"/>
                  </a:lnTo>
                  <a:cubicBezTo>
                    <a:pt x="67620" y="12490"/>
                    <a:pt x="70867" y="10692"/>
                    <a:pt x="71772" y="7561"/>
                  </a:cubicBezTo>
                  <a:cubicBezTo>
                    <a:pt x="72676" y="4430"/>
                    <a:pt x="70896" y="1151"/>
                    <a:pt x="67794" y="238"/>
                  </a:cubicBezTo>
                  <a:cubicBezTo>
                    <a:pt x="66725" y="-77"/>
                    <a:pt x="65588" y="-77"/>
                    <a:pt x="64519" y="238"/>
                  </a:cubicBezTo>
                  <a:close/>
                </a:path>
              </a:pathLst>
            </a:custGeom>
            <a:solidFill>
              <a:srgbClr val="26BCD7"/>
            </a:solidFill>
            <a:ln w="5715" cap="flat">
              <a:noFill/>
              <a:prstDash val="solid"/>
              <a:miter/>
            </a:ln>
          </p:spPr>
          <p:txBody>
            <a:bodyPr rtlCol="0" anchor="ctr"/>
            <a:lstStyle/>
            <a:p>
              <a:endParaRPr lang="en-US" dirty="0">
                <a:latin typeface="Noto Sans" panose="020B0502040504020204" pitchFamily="34" charset="0"/>
              </a:endParaRPr>
            </a:p>
          </p:txBody>
        </p:sp>
      </p:grpSp>
    </p:spTree>
    <p:extLst>
      <p:ext uri="{BB962C8B-B14F-4D97-AF65-F5344CB8AC3E}">
        <p14:creationId xmlns:p14="http://schemas.microsoft.com/office/powerpoint/2010/main" val="385494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animBg="1"/>
      <p:bldP spid="19" grpId="0" animBg="1"/>
      <p:bldP spid="20" grpId="0" animBg="1"/>
      <p:bldP spid="21" grpId="0" animBg="1"/>
      <p:bldP spid="24" grpId="0"/>
      <p:bldP spid="30" grpId="0" animBg="1"/>
      <p:bldP spid="6" grpId="0"/>
      <p:bldP spid="7" grpId="0"/>
      <p:bldP spid="8" grpId="0"/>
      <p:bldP spid="9" grpId="0"/>
      <p:bldP spid="10" grpId="0"/>
      <p:bldP spid="11" grpId="0"/>
      <p:bldP spid="12" grpId="0"/>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5B199-C13C-4E80-825E-9E0700A00BA6}"/>
              </a:ext>
            </a:extLst>
          </p:cNvPr>
          <p:cNvSpPr>
            <a:spLocks noGrp="1"/>
          </p:cNvSpPr>
          <p:nvPr>
            <p:ph type="title"/>
          </p:nvPr>
        </p:nvSpPr>
        <p:spPr/>
        <p:txBody>
          <a:bodyPr/>
          <a:lstStyle/>
          <a:p>
            <a:r>
              <a:rPr lang="en-US" dirty="0"/>
              <a:t>Service and Work Activity Alignment Exercise</a:t>
            </a:r>
          </a:p>
        </p:txBody>
      </p:sp>
      <p:sp>
        <p:nvSpPr>
          <p:cNvPr id="3" name="Text Placeholder 2">
            <a:extLst>
              <a:ext uri="{FF2B5EF4-FFF2-40B4-BE49-F238E27FC236}">
                <a16:creationId xmlns:a16="http://schemas.microsoft.com/office/drawing/2014/main" id="{BEE13C8F-034C-6BE4-4182-128CBA32838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77905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F877A5-7C81-6AFB-F213-71C3242EFB60}"/>
              </a:ext>
            </a:extLst>
          </p:cNvPr>
          <p:cNvSpPr>
            <a:spLocks noGrp="1"/>
          </p:cNvSpPr>
          <p:nvPr>
            <p:ph type="sldNum" sz="quarter" idx="4"/>
          </p:nvPr>
        </p:nvSpPr>
        <p:spPr/>
        <p:txBody>
          <a:bodyPr/>
          <a:lstStyle/>
          <a:p>
            <a:fld id="{9AA6D16A-0A68-8445-85DB-A0BE8CCB51C7}" type="slidenum">
              <a:rPr lang="en-US" smtClean="0"/>
              <a:pPr/>
              <a:t>26</a:t>
            </a:fld>
            <a:endParaRPr lang="en-US"/>
          </a:p>
        </p:txBody>
      </p:sp>
      <p:sp>
        <p:nvSpPr>
          <p:cNvPr id="3" name="Title 2">
            <a:extLst>
              <a:ext uri="{FF2B5EF4-FFF2-40B4-BE49-F238E27FC236}">
                <a16:creationId xmlns:a16="http://schemas.microsoft.com/office/drawing/2014/main" id="{831998EF-CFD1-3FFA-D574-D7A749E9F11D}"/>
              </a:ext>
            </a:extLst>
          </p:cNvPr>
          <p:cNvSpPr>
            <a:spLocks noGrp="1"/>
          </p:cNvSpPr>
          <p:nvPr>
            <p:ph type="title"/>
          </p:nvPr>
        </p:nvSpPr>
        <p:spPr/>
        <p:txBody>
          <a:bodyPr>
            <a:normAutofit fontScale="90000"/>
          </a:bodyPr>
          <a:lstStyle/>
          <a:p>
            <a:r>
              <a:rPr lang="en-US" dirty="0"/>
              <a:t>Overview </a:t>
            </a:r>
          </a:p>
        </p:txBody>
      </p:sp>
      <p:sp>
        <p:nvSpPr>
          <p:cNvPr id="4" name="Text Placeholder 3">
            <a:extLst>
              <a:ext uri="{FF2B5EF4-FFF2-40B4-BE49-F238E27FC236}">
                <a16:creationId xmlns:a16="http://schemas.microsoft.com/office/drawing/2014/main" id="{A1B8459A-4176-8DDE-B47A-C9BD2D8D0B5C}"/>
              </a:ext>
            </a:extLst>
          </p:cNvPr>
          <p:cNvSpPr>
            <a:spLocks noGrp="1"/>
          </p:cNvSpPr>
          <p:nvPr>
            <p:ph type="body" sz="quarter" idx="10"/>
          </p:nvPr>
        </p:nvSpPr>
        <p:spPr/>
        <p:txBody>
          <a:bodyPr/>
          <a:lstStyle/>
          <a:p>
            <a:r>
              <a:rPr lang="en-US"/>
              <a:t>Service and Work Activity Alignment Exercise</a:t>
            </a:r>
          </a:p>
        </p:txBody>
      </p:sp>
      <p:sp>
        <p:nvSpPr>
          <p:cNvPr id="34" name="Content Placeholder 16">
            <a:extLst>
              <a:ext uri="{FF2B5EF4-FFF2-40B4-BE49-F238E27FC236}">
                <a16:creationId xmlns:a16="http://schemas.microsoft.com/office/drawing/2014/main" id="{DA0B81AF-7766-2032-91F5-F9E7ABFE2C52}"/>
              </a:ext>
            </a:extLst>
          </p:cNvPr>
          <p:cNvSpPr txBox="1">
            <a:spLocks/>
          </p:cNvSpPr>
          <p:nvPr/>
        </p:nvSpPr>
        <p:spPr>
          <a:xfrm>
            <a:off x="461554" y="1152236"/>
            <a:ext cx="11657658" cy="2557056"/>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defTabSz="509412">
              <a:spcBef>
                <a:spcPct val="20000"/>
              </a:spcBef>
              <a:buNone/>
            </a:pPr>
            <a:r>
              <a:rPr lang="en-US" sz="1800" b="1" dirty="0">
                <a:solidFill>
                  <a:srgbClr val="5F6062"/>
                </a:solidFill>
                <a:latin typeface="Noto Sans" panose="020B0502040504020204" pitchFamily="34" charset="0"/>
                <a:ea typeface="+mn-ea"/>
              </a:rPr>
              <a:t>In order to design the most efficient and effective procurement delivery model, each procurement activity must be assigned to the “best fit” model tier. As a reminder, the model tiers are below:</a:t>
            </a:r>
          </a:p>
        </p:txBody>
      </p:sp>
      <p:pic>
        <p:nvPicPr>
          <p:cNvPr id="6" name="Picture 5">
            <a:extLst>
              <a:ext uri="{FF2B5EF4-FFF2-40B4-BE49-F238E27FC236}">
                <a16:creationId xmlns:a16="http://schemas.microsoft.com/office/drawing/2014/main" id="{B3E0EF9F-208C-E55B-58D3-595ACD2C98EA}"/>
              </a:ext>
            </a:extLst>
          </p:cNvPr>
          <p:cNvPicPr>
            <a:picLocks noChangeAspect="1"/>
          </p:cNvPicPr>
          <p:nvPr/>
        </p:nvPicPr>
        <p:blipFill>
          <a:blip r:embed="rId2"/>
          <a:stretch>
            <a:fillRect/>
          </a:stretch>
        </p:blipFill>
        <p:spPr>
          <a:xfrm>
            <a:off x="1251912" y="2558256"/>
            <a:ext cx="9685127" cy="3383280"/>
          </a:xfrm>
          <a:prstGeom prst="rect">
            <a:avLst/>
          </a:prstGeom>
        </p:spPr>
      </p:pic>
    </p:spTree>
    <p:extLst>
      <p:ext uri="{BB962C8B-B14F-4D97-AF65-F5344CB8AC3E}">
        <p14:creationId xmlns:p14="http://schemas.microsoft.com/office/powerpoint/2010/main" val="274086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F877A5-7C81-6AFB-F213-71C3242EFB60}"/>
              </a:ext>
            </a:extLst>
          </p:cNvPr>
          <p:cNvSpPr>
            <a:spLocks noGrp="1"/>
          </p:cNvSpPr>
          <p:nvPr>
            <p:ph type="sldNum" sz="quarter" idx="4"/>
          </p:nvPr>
        </p:nvSpPr>
        <p:spPr/>
        <p:txBody>
          <a:bodyPr/>
          <a:lstStyle/>
          <a:p>
            <a:fld id="{9AA6D16A-0A68-8445-85DB-A0BE8CCB51C7}" type="slidenum">
              <a:rPr lang="en-US" smtClean="0"/>
              <a:pPr/>
              <a:t>27</a:t>
            </a:fld>
            <a:endParaRPr lang="en-US"/>
          </a:p>
        </p:txBody>
      </p:sp>
      <p:sp>
        <p:nvSpPr>
          <p:cNvPr id="3" name="Title 2">
            <a:extLst>
              <a:ext uri="{FF2B5EF4-FFF2-40B4-BE49-F238E27FC236}">
                <a16:creationId xmlns:a16="http://schemas.microsoft.com/office/drawing/2014/main" id="{831998EF-CFD1-3FFA-D574-D7A749E9F11D}"/>
              </a:ext>
            </a:extLst>
          </p:cNvPr>
          <p:cNvSpPr>
            <a:spLocks noGrp="1"/>
          </p:cNvSpPr>
          <p:nvPr>
            <p:ph type="title"/>
          </p:nvPr>
        </p:nvSpPr>
        <p:spPr/>
        <p:txBody>
          <a:bodyPr>
            <a:normAutofit fontScale="90000"/>
          </a:bodyPr>
          <a:lstStyle/>
          <a:p>
            <a:r>
              <a:rPr lang="en-US" dirty="0"/>
              <a:t>Polling Question #5: Supplier Risk Management</a:t>
            </a:r>
          </a:p>
        </p:txBody>
      </p:sp>
      <p:sp>
        <p:nvSpPr>
          <p:cNvPr id="4" name="Text Placeholder 3">
            <a:extLst>
              <a:ext uri="{FF2B5EF4-FFF2-40B4-BE49-F238E27FC236}">
                <a16:creationId xmlns:a16="http://schemas.microsoft.com/office/drawing/2014/main" id="{A1B8459A-4176-8DDE-B47A-C9BD2D8D0B5C}"/>
              </a:ext>
            </a:extLst>
          </p:cNvPr>
          <p:cNvSpPr>
            <a:spLocks noGrp="1"/>
          </p:cNvSpPr>
          <p:nvPr>
            <p:ph type="body" sz="quarter" idx="10"/>
          </p:nvPr>
        </p:nvSpPr>
        <p:spPr/>
        <p:txBody>
          <a:bodyPr/>
          <a:lstStyle/>
          <a:p>
            <a:r>
              <a:rPr lang="en-US"/>
              <a:t>Service and Work Activity Alignment Exercise</a:t>
            </a:r>
          </a:p>
        </p:txBody>
      </p:sp>
      <p:sp>
        <p:nvSpPr>
          <p:cNvPr id="34" name="Content Placeholder 16">
            <a:extLst>
              <a:ext uri="{FF2B5EF4-FFF2-40B4-BE49-F238E27FC236}">
                <a16:creationId xmlns:a16="http://schemas.microsoft.com/office/drawing/2014/main" id="{DA0B81AF-7766-2032-91F5-F9E7ABFE2C52}"/>
              </a:ext>
            </a:extLst>
          </p:cNvPr>
          <p:cNvSpPr txBox="1">
            <a:spLocks/>
          </p:cNvSpPr>
          <p:nvPr/>
        </p:nvSpPr>
        <p:spPr>
          <a:xfrm>
            <a:off x="461554" y="1152236"/>
            <a:ext cx="11657658" cy="2557056"/>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a:buNone/>
            </a:pPr>
            <a:r>
              <a:rPr lang="en-US" sz="1800" b="1" dirty="0">
                <a:latin typeface="Noto Sans" panose="020B0502040504020204" pitchFamily="34" charset="0"/>
              </a:rPr>
              <a:t>Where would you suggest the following activity be placed in the tiered model? </a:t>
            </a:r>
            <a:r>
              <a:rPr lang="en-US" sz="1800" b="1" dirty="0">
                <a:solidFill>
                  <a:srgbClr val="FF0000"/>
                </a:solidFill>
                <a:latin typeface="Noto Sans" panose="020B0502040504020204" pitchFamily="34" charset="0"/>
              </a:rPr>
              <a:t>Aggregate risk information for selected suppliers and present risk analysis that can be used to evaluate that supplier’s risk across multiple domains such as the supplier’s financial health, geopolitics, source of raw materials, etc.</a:t>
            </a:r>
            <a:endParaRPr lang="en-US" sz="1800" b="1" dirty="0">
              <a:solidFill>
                <a:srgbClr val="FF0000"/>
              </a:solidFill>
              <a:latin typeface="Noto Sans" panose="020B0502040504020204" pitchFamily="34" charset="0"/>
              <a:ea typeface="+mn-ea"/>
            </a:endParaRPr>
          </a:p>
          <a:p>
            <a:pPr marL="0" lvl="1" indent="0" defTabSz="509412">
              <a:spcBef>
                <a:spcPct val="20000"/>
              </a:spcBef>
              <a:buNone/>
            </a:pPr>
            <a:endParaRPr lang="en-US" sz="1800" b="1" dirty="0">
              <a:solidFill>
                <a:srgbClr val="5F6062"/>
              </a:solidFill>
              <a:latin typeface="Noto Sans" panose="020B0502040504020204" pitchFamily="34" charset="0"/>
              <a:ea typeface="+mn-ea"/>
            </a:endParaRPr>
          </a:p>
        </p:txBody>
      </p:sp>
      <p:pic>
        <p:nvPicPr>
          <p:cNvPr id="8" name="Picture 7">
            <a:extLst>
              <a:ext uri="{FF2B5EF4-FFF2-40B4-BE49-F238E27FC236}">
                <a16:creationId xmlns:a16="http://schemas.microsoft.com/office/drawing/2014/main" id="{3201DA3C-93EC-6BE5-F3F4-96CC8FF0989B}"/>
              </a:ext>
            </a:extLst>
          </p:cNvPr>
          <p:cNvPicPr>
            <a:picLocks noChangeAspect="1"/>
          </p:cNvPicPr>
          <p:nvPr/>
        </p:nvPicPr>
        <p:blipFill>
          <a:blip r:embed="rId2"/>
          <a:stretch>
            <a:fillRect/>
          </a:stretch>
        </p:blipFill>
        <p:spPr>
          <a:xfrm>
            <a:off x="1251912" y="2558256"/>
            <a:ext cx="9685127" cy="3383280"/>
          </a:xfrm>
          <a:prstGeom prst="rect">
            <a:avLst/>
          </a:prstGeom>
        </p:spPr>
      </p:pic>
      <p:sp>
        <p:nvSpPr>
          <p:cNvPr id="6" name="TextBox 5">
            <a:extLst>
              <a:ext uri="{FF2B5EF4-FFF2-40B4-BE49-F238E27FC236}">
                <a16:creationId xmlns:a16="http://schemas.microsoft.com/office/drawing/2014/main" id="{C12C8695-6DD2-9603-8A08-5F5E8CDD33BD}"/>
              </a:ext>
            </a:extLst>
          </p:cNvPr>
          <p:cNvSpPr txBox="1"/>
          <p:nvPr/>
        </p:nvSpPr>
        <p:spPr>
          <a:xfrm>
            <a:off x="2028091"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0%</a:t>
            </a:r>
            <a:endParaRPr lang="en-US" b="1" dirty="0"/>
          </a:p>
        </p:txBody>
      </p:sp>
      <p:sp>
        <p:nvSpPr>
          <p:cNvPr id="7" name="TextBox 6">
            <a:extLst>
              <a:ext uri="{FF2B5EF4-FFF2-40B4-BE49-F238E27FC236}">
                <a16:creationId xmlns:a16="http://schemas.microsoft.com/office/drawing/2014/main" id="{9B2A5774-415A-7E67-CB9D-B8EEE54B5D1F}"/>
              </a:ext>
            </a:extLst>
          </p:cNvPr>
          <p:cNvSpPr txBox="1"/>
          <p:nvPr/>
        </p:nvSpPr>
        <p:spPr>
          <a:xfrm>
            <a:off x="9472244" y="6095998"/>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0%</a:t>
            </a:r>
            <a:endParaRPr lang="en-US" b="1" dirty="0"/>
          </a:p>
        </p:txBody>
      </p:sp>
      <p:sp>
        <p:nvSpPr>
          <p:cNvPr id="9" name="TextBox 8">
            <a:extLst>
              <a:ext uri="{FF2B5EF4-FFF2-40B4-BE49-F238E27FC236}">
                <a16:creationId xmlns:a16="http://schemas.microsoft.com/office/drawing/2014/main" id="{197A2A36-E2C7-36F3-7829-B5B35123A9DF}"/>
              </a:ext>
            </a:extLst>
          </p:cNvPr>
          <p:cNvSpPr txBox="1"/>
          <p:nvPr/>
        </p:nvSpPr>
        <p:spPr>
          <a:xfrm>
            <a:off x="4454767" y="6095998"/>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4%</a:t>
            </a:r>
            <a:endParaRPr lang="en-US" b="1" dirty="0"/>
          </a:p>
        </p:txBody>
      </p:sp>
      <p:sp>
        <p:nvSpPr>
          <p:cNvPr id="10" name="TextBox 9">
            <a:extLst>
              <a:ext uri="{FF2B5EF4-FFF2-40B4-BE49-F238E27FC236}">
                <a16:creationId xmlns:a16="http://schemas.microsoft.com/office/drawing/2014/main" id="{E9A9D8B3-2370-0E22-78D0-0414C61670CC}"/>
              </a:ext>
            </a:extLst>
          </p:cNvPr>
          <p:cNvSpPr txBox="1"/>
          <p:nvPr/>
        </p:nvSpPr>
        <p:spPr>
          <a:xfrm>
            <a:off x="7045567" y="6095998"/>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94%</a:t>
            </a:r>
            <a:endParaRPr lang="en-US" b="1" dirty="0">
              <a:cs typeface="Calibri" panose="020F0502020204030204"/>
            </a:endParaRPr>
          </a:p>
        </p:txBody>
      </p:sp>
    </p:spTree>
    <p:extLst>
      <p:ext uri="{BB962C8B-B14F-4D97-AF65-F5344CB8AC3E}">
        <p14:creationId xmlns:p14="http://schemas.microsoft.com/office/powerpoint/2010/main" val="3269698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F877A5-7C81-6AFB-F213-71C3242EFB60}"/>
              </a:ext>
            </a:extLst>
          </p:cNvPr>
          <p:cNvSpPr>
            <a:spLocks noGrp="1"/>
          </p:cNvSpPr>
          <p:nvPr>
            <p:ph type="sldNum" sz="quarter" idx="4"/>
          </p:nvPr>
        </p:nvSpPr>
        <p:spPr/>
        <p:txBody>
          <a:bodyPr/>
          <a:lstStyle/>
          <a:p>
            <a:fld id="{9AA6D16A-0A68-8445-85DB-A0BE8CCB51C7}" type="slidenum">
              <a:rPr lang="en-US" smtClean="0"/>
              <a:pPr/>
              <a:t>28</a:t>
            </a:fld>
            <a:endParaRPr lang="en-US"/>
          </a:p>
        </p:txBody>
      </p:sp>
      <p:sp>
        <p:nvSpPr>
          <p:cNvPr id="3" name="Title 2">
            <a:extLst>
              <a:ext uri="{FF2B5EF4-FFF2-40B4-BE49-F238E27FC236}">
                <a16:creationId xmlns:a16="http://schemas.microsoft.com/office/drawing/2014/main" id="{831998EF-CFD1-3FFA-D574-D7A749E9F11D}"/>
              </a:ext>
            </a:extLst>
          </p:cNvPr>
          <p:cNvSpPr>
            <a:spLocks noGrp="1"/>
          </p:cNvSpPr>
          <p:nvPr>
            <p:ph type="title"/>
          </p:nvPr>
        </p:nvSpPr>
        <p:spPr/>
        <p:txBody>
          <a:bodyPr>
            <a:normAutofit fontScale="90000"/>
          </a:bodyPr>
          <a:lstStyle/>
          <a:p>
            <a:r>
              <a:rPr lang="en-US" dirty="0"/>
              <a:t>Polling Question #6: Data Analytics</a:t>
            </a:r>
          </a:p>
        </p:txBody>
      </p:sp>
      <p:sp>
        <p:nvSpPr>
          <p:cNvPr id="4" name="Text Placeholder 3">
            <a:extLst>
              <a:ext uri="{FF2B5EF4-FFF2-40B4-BE49-F238E27FC236}">
                <a16:creationId xmlns:a16="http://schemas.microsoft.com/office/drawing/2014/main" id="{A1B8459A-4176-8DDE-B47A-C9BD2D8D0B5C}"/>
              </a:ext>
            </a:extLst>
          </p:cNvPr>
          <p:cNvSpPr>
            <a:spLocks noGrp="1"/>
          </p:cNvSpPr>
          <p:nvPr>
            <p:ph type="body" sz="quarter" idx="10"/>
          </p:nvPr>
        </p:nvSpPr>
        <p:spPr/>
        <p:txBody>
          <a:bodyPr/>
          <a:lstStyle/>
          <a:p>
            <a:r>
              <a:rPr lang="en-US"/>
              <a:t>Service and Work Activity Alignment Exercise</a:t>
            </a:r>
          </a:p>
        </p:txBody>
      </p:sp>
      <p:sp>
        <p:nvSpPr>
          <p:cNvPr id="34" name="Content Placeholder 16">
            <a:extLst>
              <a:ext uri="{FF2B5EF4-FFF2-40B4-BE49-F238E27FC236}">
                <a16:creationId xmlns:a16="http://schemas.microsoft.com/office/drawing/2014/main" id="{DA0B81AF-7766-2032-91F5-F9E7ABFE2C52}"/>
              </a:ext>
            </a:extLst>
          </p:cNvPr>
          <p:cNvSpPr txBox="1">
            <a:spLocks/>
          </p:cNvSpPr>
          <p:nvPr/>
        </p:nvSpPr>
        <p:spPr>
          <a:xfrm>
            <a:off x="461554" y="1152236"/>
            <a:ext cx="11657658" cy="2557056"/>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a:buNone/>
            </a:pPr>
            <a:r>
              <a:rPr lang="en-US" sz="1800" b="1" dirty="0">
                <a:latin typeface="Noto Sans" panose="020B0502040504020204" pitchFamily="34" charset="0"/>
              </a:rPr>
              <a:t>Where would you suggest the following activity be placed in the tiered model? </a:t>
            </a:r>
            <a:r>
              <a:rPr lang="en-US" sz="1800" b="1" dirty="0">
                <a:solidFill>
                  <a:srgbClr val="FF0000"/>
                </a:solidFill>
                <a:latin typeface="Noto Sans" panose="020B0502040504020204" pitchFamily="34" charset="0"/>
              </a:rPr>
              <a:t>Combine and analyze data from multiple systems to gain insights into procurement operations and provide spend, supplier, and market analyses to support strategic sourcing. </a:t>
            </a:r>
          </a:p>
          <a:p>
            <a:pPr marL="0" lvl="1" indent="0" defTabSz="509412">
              <a:spcBef>
                <a:spcPct val="20000"/>
              </a:spcBef>
              <a:buNone/>
            </a:pPr>
            <a:endParaRPr lang="en-US" sz="1800" b="1" dirty="0">
              <a:solidFill>
                <a:srgbClr val="5F6062"/>
              </a:solidFill>
              <a:latin typeface="Noto Sans" panose="020B0502040504020204" pitchFamily="34" charset="0"/>
              <a:ea typeface="+mn-ea"/>
            </a:endParaRPr>
          </a:p>
        </p:txBody>
      </p:sp>
      <p:pic>
        <p:nvPicPr>
          <p:cNvPr id="8" name="Picture 7">
            <a:extLst>
              <a:ext uri="{FF2B5EF4-FFF2-40B4-BE49-F238E27FC236}">
                <a16:creationId xmlns:a16="http://schemas.microsoft.com/office/drawing/2014/main" id="{EB053439-4736-E9B7-2348-6CE21632D0D2}"/>
              </a:ext>
            </a:extLst>
          </p:cNvPr>
          <p:cNvPicPr>
            <a:picLocks noChangeAspect="1"/>
          </p:cNvPicPr>
          <p:nvPr/>
        </p:nvPicPr>
        <p:blipFill>
          <a:blip r:embed="rId2"/>
          <a:stretch>
            <a:fillRect/>
          </a:stretch>
        </p:blipFill>
        <p:spPr>
          <a:xfrm>
            <a:off x="1251912" y="2558256"/>
            <a:ext cx="9685127" cy="3383280"/>
          </a:xfrm>
          <a:prstGeom prst="rect">
            <a:avLst/>
          </a:prstGeom>
        </p:spPr>
      </p:pic>
      <p:sp>
        <p:nvSpPr>
          <p:cNvPr id="6" name="TextBox 5">
            <a:extLst>
              <a:ext uri="{FF2B5EF4-FFF2-40B4-BE49-F238E27FC236}">
                <a16:creationId xmlns:a16="http://schemas.microsoft.com/office/drawing/2014/main" id="{B044BEC8-9713-CF5C-4774-D0EB499F6D67}"/>
              </a:ext>
            </a:extLst>
          </p:cNvPr>
          <p:cNvSpPr txBox="1"/>
          <p:nvPr/>
        </p:nvSpPr>
        <p:spPr>
          <a:xfrm>
            <a:off x="9577753"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0%</a:t>
            </a:r>
            <a:endParaRPr lang="en-US" b="1" dirty="0"/>
          </a:p>
        </p:txBody>
      </p:sp>
      <p:sp>
        <p:nvSpPr>
          <p:cNvPr id="9" name="TextBox 8">
            <a:extLst>
              <a:ext uri="{FF2B5EF4-FFF2-40B4-BE49-F238E27FC236}">
                <a16:creationId xmlns:a16="http://schemas.microsoft.com/office/drawing/2014/main" id="{02021FA7-CD81-69B5-5D88-8A0F662D758E}"/>
              </a:ext>
            </a:extLst>
          </p:cNvPr>
          <p:cNvSpPr txBox="1"/>
          <p:nvPr/>
        </p:nvSpPr>
        <p:spPr>
          <a:xfrm>
            <a:off x="2004645"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9%</a:t>
            </a:r>
            <a:endParaRPr lang="en-US" b="1" dirty="0">
              <a:cs typeface="Calibri" panose="020F0502020204030204"/>
            </a:endParaRPr>
          </a:p>
        </p:txBody>
      </p:sp>
      <p:sp>
        <p:nvSpPr>
          <p:cNvPr id="11" name="TextBox 10">
            <a:extLst>
              <a:ext uri="{FF2B5EF4-FFF2-40B4-BE49-F238E27FC236}">
                <a16:creationId xmlns:a16="http://schemas.microsoft.com/office/drawing/2014/main" id="{502165E3-3B85-5A0C-A536-A4D143905F62}"/>
              </a:ext>
            </a:extLst>
          </p:cNvPr>
          <p:cNvSpPr txBox="1"/>
          <p:nvPr/>
        </p:nvSpPr>
        <p:spPr>
          <a:xfrm>
            <a:off x="4536829"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29%</a:t>
            </a:r>
            <a:endParaRPr lang="en-US" b="1" dirty="0"/>
          </a:p>
        </p:txBody>
      </p:sp>
      <p:sp>
        <p:nvSpPr>
          <p:cNvPr id="13" name="TextBox 12">
            <a:extLst>
              <a:ext uri="{FF2B5EF4-FFF2-40B4-BE49-F238E27FC236}">
                <a16:creationId xmlns:a16="http://schemas.microsoft.com/office/drawing/2014/main" id="{9522905C-A8F7-0DB3-12AC-B43EEBF7A4EA}"/>
              </a:ext>
            </a:extLst>
          </p:cNvPr>
          <p:cNvSpPr txBox="1"/>
          <p:nvPr/>
        </p:nvSpPr>
        <p:spPr>
          <a:xfrm>
            <a:off x="7045568"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62%</a:t>
            </a:r>
            <a:endParaRPr lang="en-US" b="1" dirty="0"/>
          </a:p>
        </p:txBody>
      </p:sp>
    </p:spTree>
    <p:extLst>
      <p:ext uri="{BB962C8B-B14F-4D97-AF65-F5344CB8AC3E}">
        <p14:creationId xmlns:p14="http://schemas.microsoft.com/office/powerpoint/2010/main" val="16862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F877A5-7C81-6AFB-F213-71C3242EFB60}"/>
              </a:ext>
            </a:extLst>
          </p:cNvPr>
          <p:cNvSpPr>
            <a:spLocks noGrp="1"/>
          </p:cNvSpPr>
          <p:nvPr>
            <p:ph type="sldNum" sz="quarter" idx="4"/>
          </p:nvPr>
        </p:nvSpPr>
        <p:spPr/>
        <p:txBody>
          <a:bodyPr/>
          <a:lstStyle/>
          <a:p>
            <a:fld id="{9AA6D16A-0A68-8445-85DB-A0BE8CCB51C7}" type="slidenum">
              <a:rPr lang="en-US" smtClean="0"/>
              <a:pPr/>
              <a:t>29</a:t>
            </a:fld>
            <a:endParaRPr lang="en-US"/>
          </a:p>
        </p:txBody>
      </p:sp>
      <p:sp>
        <p:nvSpPr>
          <p:cNvPr id="3" name="Title 2">
            <a:extLst>
              <a:ext uri="{FF2B5EF4-FFF2-40B4-BE49-F238E27FC236}">
                <a16:creationId xmlns:a16="http://schemas.microsoft.com/office/drawing/2014/main" id="{831998EF-CFD1-3FFA-D574-D7A749E9F11D}"/>
              </a:ext>
            </a:extLst>
          </p:cNvPr>
          <p:cNvSpPr>
            <a:spLocks noGrp="1"/>
          </p:cNvSpPr>
          <p:nvPr>
            <p:ph type="title"/>
          </p:nvPr>
        </p:nvSpPr>
        <p:spPr/>
        <p:txBody>
          <a:bodyPr>
            <a:normAutofit fontScale="90000"/>
          </a:bodyPr>
          <a:lstStyle/>
          <a:p>
            <a:r>
              <a:rPr lang="en-US" dirty="0"/>
              <a:t>Polling Question #7: Contract Administration</a:t>
            </a:r>
          </a:p>
        </p:txBody>
      </p:sp>
      <p:sp>
        <p:nvSpPr>
          <p:cNvPr id="4" name="Text Placeholder 3">
            <a:extLst>
              <a:ext uri="{FF2B5EF4-FFF2-40B4-BE49-F238E27FC236}">
                <a16:creationId xmlns:a16="http://schemas.microsoft.com/office/drawing/2014/main" id="{A1B8459A-4176-8DDE-B47A-C9BD2D8D0B5C}"/>
              </a:ext>
            </a:extLst>
          </p:cNvPr>
          <p:cNvSpPr>
            <a:spLocks noGrp="1"/>
          </p:cNvSpPr>
          <p:nvPr>
            <p:ph type="body" sz="quarter" idx="10"/>
          </p:nvPr>
        </p:nvSpPr>
        <p:spPr/>
        <p:txBody>
          <a:bodyPr/>
          <a:lstStyle/>
          <a:p>
            <a:r>
              <a:rPr lang="en-US" dirty="0"/>
              <a:t>Service and Work Activity Alignment Exercise</a:t>
            </a:r>
          </a:p>
        </p:txBody>
      </p:sp>
      <p:sp>
        <p:nvSpPr>
          <p:cNvPr id="34" name="Content Placeholder 16">
            <a:extLst>
              <a:ext uri="{FF2B5EF4-FFF2-40B4-BE49-F238E27FC236}">
                <a16:creationId xmlns:a16="http://schemas.microsoft.com/office/drawing/2014/main" id="{DA0B81AF-7766-2032-91F5-F9E7ABFE2C52}"/>
              </a:ext>
            </a:extLst>
          </p:cNvPr>
          <p:cNvSpPr txBox="1">
            <a:spLocks/>
          </p:cNvSpPr>
          <p:nvPr/>
        </p:nvSpPr>
        <p:spPr>
          <a:xfrm>
            <a:off x="461554" y="1152236"/>
            <a:ext cx="11657658" cy="2557056"/>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a:buNone/>
            </a:pPr>
            <a:r>
              <a:rPr lang="en-US" sz="1800" b="1" dirty="0">
                <a:latin typeface="Noto Sans" panose="020B0502040504020204" pitchFamily="34" charset="0"/>
              </a:rPr>
              <a:t>Where would you suggest the following activity be placed in the tiered model? </a:t>
            </a:r>
            <a:r>
              <a:rPr lang="en-US" sz="1800" b="1" dirty="0">
                <a:solidFill>
                  <a:srgbClr val="FF0000"/>
                </a:solidFill>
                <a:latin typeface="Noto Sans" panose="020B0502040504020204" pitchFamily="34" charset="0"/>
              </a:rPr>
              <a:t>Maintain contracts in a central location so they can be easily retrieved. Track contract expiration dates and notify contract owners of important upcoming contract dates. Periodically retrieve supplier administrative  information (e.g., insurance certifications).</a:t>
            </a:r>
            <a:endParaRPr lang="en-US" sz="1800" b="1" dirty="0">
              <a:solidFill>
                <a:srgbClr val="FF0000"/>
              </a:solidFill>
              <a:latin typeface="Noto Sans" panose="020B0502040504020204" pitchFamily="34" charset="0"/>
              <a:ea typeface="+mn-ea"/>
            </a:endParaRPr>
          </a:p>
          <a:p>
            <a:pPr marL="0" lvl="1" indent="0" defTabSz="509412">
              <a:spcBef>
                <a:spcPct val="20000"/>
              </a:spcBef>
              <a:buNone/>
            </a:pPr>
            <a:endParaRPr lang="en-US" sz="1800" b="1" dirty="0">
              <a:solidFill>
                <a:srgbClr val="5F6062"/>
              </a:solidFill>
              <a:latin typeface="Noto Sans" panose="020B0502040504020204" pitchFamily="34" charset="0"/>
              <a:ea typeface="+mn-ea"/>
            </a:endParaRPr>
          </a:p>
        </p:txBody>
      </p:sp>
      <p:pic>
        <p:nvPicPr>
          <p:cNvPr id="8" name="Picture 7">
            <a:extLst>
              <a:ext uri="{FF2B5EF4-FFF2-40B4-BE49-F238E27FC236}">
                <a16:creationId xmlns:a16="http://schemas.microsoft.com/office/drawing/2014/main" id="{9F5C678A-1825-3EDE-6708-617A72A6BAB0}"/>
              </a:ext>
            </a:extLst>
          </p:cNvPr>
          <p:cNvPicPr>
            <a:picLocks noChangeAspect="1"/>
          </p:cNvPicPr>
          <p:nvPr/>
        </p:nvPicPr>
        <p:blipFill>
          <a:blip r:embed="rId2"/>
          <a:stretch>
            <a:fillRect/>
          </a:stretch>
        </p:blipFill>
        <p:spPr>
          <a:xfrm>
            <a:off x="1251912" y="2558256"/>
            <a:ext cx="9685127" cy="3383280"/>
          </a:xfrm>
          <a:prstGeom prst="rect">
            <a:avLst/>
          </a:prstGeom>
        </p:spPr>
      </p:pic>
      <p:sp>
        <p:nvSpPr>
          <p:cNvPr id="6" name="TextBox 5">
            <a:extLst>
              <a:ext uri="{FF2B5EF4-FFF2-40B4-BE49-F238E27FC236}">
                <a16:creationId xmlns:a16="http://schemas.microsoft.com/office/drawing/2014/main" id="{E30CC62A-B886-72C3-62E7-7066141C11C4}"/>
              </a:ext>
            </a:extLst>
          </p:cNvPr>
          <p:cNvSpPr txBox="1"/>
          <p:nvPr/>
        </p:nvSpPr>
        <p:spPr>
          <a:xfrm>
            <a:off x="2028091"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47%</a:t>
            </a:r>
            <a:endParaRPr lang="en-US" b="1" dirty="0"/>
          </a:p>
        </p:txBody>
      </p:sp>
      <p:sp>
        <p:nvSpPr>
          <p:cNvPr id="9" name="TextBox 8">
            <a:extLst>
              <a:ext uri="{FF2B5EF4-FFF2-40B4-BE49-F238E27FC236}">
                <a16:creationId xmlns:a16="http://schemas.microsoft.com/office/drawing/2014/main" id="{8CDE8964-C65F-FD5D-4BF3-BF450057FE39}"/>
              </a:ext>
            </a:extLst>
          </p:cNvPr>
          <p:cNvSpPr txBox="1"/>
          <p:nvPr/>
        </p:nvSpPr>
        <p:spPr>
          <a:xfrm>
            <a:off x="4571999"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39%</a:t>
            </a:r>
            <a:endParaRPr lang="en-US" b="1" dirty="0"/>
          </a:p>
        </p:txBody>
      </p:sp>
      <p:sp>
        <p:nvSpPr>
          <p:cNvPr id="11" name="TextBox 10">
            <a:extLst>
              <a:ext uri="{FF2B5EF4-FFF2-40B4-BE49-F238E27FC236}">
                <a16:creationId xmlns:a16="http://schemas.microsoft.com/office/drawing/2014/main" id="{FDB6F653-FF0C-4BF2-50CB-13E2A47A8D24}"/>
              </a:ext>
            </a:extLst>
          </p:cNvPr>
          <p:cNvSpPr txBox="1"/>
          <p:nvPr/>
        </p:nvSpPr>
        <p:spPr>
          <a:xfrm>
            <a:off x="7092460"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latin typeface="Noto Sans Light"/>
              </a:rPr>
              <a:t>1%</a:t>
            </a:r>
            <a:endParaRPr lang="en-US" b="1"/>
          </a:p>
        </p:txBody>
      </p:sp>
      <p:sp>
        <p:nvSpPr>
          <p:cNvPr id="13" name="TextBox 12">
            <a:extLst>
              <a:ext uri="{FF2B5EF4-FFF2-40B4-BE49-F238E27FC236}">
                <a16:creationId xmlns:a16="http://schemas.microsoft.com/office/drawing/2014/main" id="{0D1BAC40-D142-D1B0-7DBE-2BEAF50CEE4A}"/>
              </a:ext>
            </a:extLst>
          </p:cNvPr>
          <p:cNvSpPr txBox="1"/>
          <p:nvPr/>
        </p:nvSpPr>
        <p:spPr>
          <a:xfrm>
            <a:off x="9507414"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4%</a:t>
            </a:r>
            <a:endParaRPr lang="en-US" b="1" dirty="0"/>
          </a:p>
        </p:txBody>
      </p:sp>
    </p:spTree>
    <p:extLst>
      <p:ext uri="{BB962C8B-B14F-4D97-AF65-F5344CB8AC3E}">
        <p14:creationId xmlns:p14="http://schemas.microsoft.com/office/powerpoint/2010/main" val="18005294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F877A5-7C81-6AFB-F213-71C3242EFB60}"/>
              </a:ext>
            </a:extLst>
          </p:cNvPr>
          <p:cNvSpPr>
            <a:spLocks noGrp="1"/>
          </p:cNvSpPr>
          <p:nvPr>
            <p:ph type="sldNum" sz="quarter" idx="4"/>
          </p:nvPr>
        </p:nvSpPr>
        <p:spPr/>
        <p:txBody>
          <a:bodyPr/>
          <a:lstStyle/>
          <a:p>
            <a:fld id="{9AA6D16A-0A68-8445-85DB-A0BE8CCB51C7}" type="slidenum">
              <a:rPr lang="en-US" smtClean="0"/>
              <a:pPr/>
              <a:t>30</a:t>
            </a:fld>
            <a:endParaRPr lang="en-US"/>
          </a:p>
        </p:txBody>
      </p:sp>
      <p:sp>
        <p:nvSpPr>
          <p:cNvPr id="3" name="Title 2">
            <a:extLst>
              <a:ext uri="{FF2B5EF4-FFF2-40B4-BE49-F238E27FC236}">
                <a16:creationId xmlns:a16="http://schemas.microsoft.com/office/drawing/2014/main" id="{831998EF-CFD1-3FFA-D574-D7A749E9F11D}"/>
              </a:ext>
            </a:extLst>
          </p:cNvPr>
          <p:cNvSpPr>
            <a:spLocks noGrp="1"/>
          </p:cNvSpPr>
          <p:nvPr>
            <p:ph type="title"/>
          </p:nvPr>
        </p:nvSpPr>
        <p:spPr/>
        <p:txBody>
          <a:bodyPr>
            <a:normAutofit fontScale="90000"/>
          </a:bodyPr>
          <a:lstStyle/>
          <a:p>
            <a:r>
              <a:rPr lang="en-US" dirty="0"/>
              <a:t>Polling Question #8: Contract Management</a:t>
            </a:r>
          </a:p>
        </p:txBody>
      </p:sp>
      <p:sp>
        <p:nvSpPr>
          <p:cNvPr id="4" name="Text Placeholder 3">
            <a:extLst>
              <a:ext uri="{FF2B5EF4-FFF2-40B4-BE49-F238E27FC236}">
                <a16:creationId xmlns:a16="http://schemas.microsoft.com/office/drawing/2014/main" id="{A1B8459A-4176-8DDE-B47A-C9BD2D8D0B5C}"/>
              </a:ext>
            </a:extLst>
          </p:cNvPr>
          <p:cNvSpPr>
            <a:spLocks noGrp="1"/>
          </p:cNvSpPr>
          <p:nvPr>
            <p:ph type="body" sz="quarter" idx="10"/>
          </p:nvPr>
        </p:nvSpPr>
        <p:spPr/>
        <p:txBody>
          <a:bodyPr/>
          <a:lstStyle/>
          <a:p>
            <a:r>
              <a:rPr lang="en-US"/>
              <a:t>Service and Work Activity Alignment Exercise</a:t>
            </a:r>
          </a:p>
        </p:txBody>
      </p:sp>
      <p:sp>
        <p:nvSpPr>
          <p:cNvPr id="34" name="Content Placeholder 16">
            <a:extLst>
              <a:ext uri="{FF2B5EF4-FFF2-40B4-BE49-F238E27FC236}">
                <a16:creationId xmlns:a16="http://schemas.microsoft.com/office/drawing/2014/main" id="{DA0B81AF-7766-2032-91F5-F9E7ABFE2C52}"/>
              </a:ext>
            </a:extLst>
          </p:cNvPr>
          <p:cNvSpPr txBox="1">
            <a:spLocks/>
          </p:cNvSpPr>
          <p:nvPr/>
        </p:nvSpPr>
        <p:spPr>
          <a:xfrm>
            <a:off x="461554" y="1152236"/>
            <a:ext cx="11657658" cy="2557056"/>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a:buNone/>
            </a:pPr>
            <a:r>
              <a:rPr lang="en-US" sz="1800" b="1" dirty="0">
                <a:latin typeface="Noto Sans" panose="020B0502040504020204" pitchFamily="34" charset="0"/>
              </a:rPr>
              <a:t>Where would you suggest the following activity be placed in the tiered model? </a:t>
            </a:r>
            <a:r>
              <a:rPr lang="en-US" sz="1800" b="1" dirty="0">
                <a:solidFill>
                  <a:srgbClr val="FF0000"/>
                </a:solidFill>
                <a:latin typeface="Noto Sans" panose="020B0502040504020204" pitchFamily="34" charset="0"/>
              </a:rPr>
              <a:t>Update contracts with new terms and conditions and commercial terms as required and advise on negotiated commercial terms and features of supplier performance. </a:t>
            </a:r>
            <a:endParaRPr lang="en-US" sz="1800" b="1" dirty="0">
              <a:solidFill>
                <a:srgbClr val="FF0000"/>
              </a:solidFill>
              <a:latin typeface="Noto Sans" panose="020B0502040504020204" pitchFamily="34" charset="0"/>
              <a:ea typeface="+mn-ea"/>
            </a:endParaRPr>
          </a:p>
          <a:p>
            <a:pPr marL="0" lvl="1" indent="0" defTabSz="509412">
              <a:spcBef>
                <a:spcPct val="20000"/>
              </a:spcBef>
              <a:buNone/>
            </a:pPr>
            <a:endParaRPr lang="en-US" sz="1800" b="1" dirty="0">
              <a:solidFill>
                <a:srgbClr val="5F6062"/>
              </a:solidFill>
              <a:latin typeface="Noto Sans" panose="020B0502040504020204" pitchFamily="34" charset="0"/>
              <a:ea typeface="+mn-ea"/>
            </a:endParaRPr>
          </a:p>
        </p:txBody>
      </p:sp>
      <p:pic>
        <p:nvPicPr>
          <p:cNvPr id="8" name="Picture 7">
            <a:extLst>
              <a:ext uri="{FF2B5EF4-FFF2-40B4-BE49-F238E27FC236}">
                <a16:creationId xmlns:a16="http://schemas.microsoft.com/office/drawing/2014/main" id="{312E4135-44A2-8C27-B7C6-4E390A876742}"/>
              </a:ext>
            </a:extLst>
          </p:cNvPr>
          <p:cNvPicPr>
            <a:picLocks noChangeAspect="1"/>
          </p:cNvPicPr>
          <p:nvPr/>
        </p:nvPicPr>
        <p:blipFill>
          <a:blip r:embed="rId2"/>
          <a:stretch>
            <a:fillRect/>
          </a:stretch>
        </p:blipFill>
        <p:spPr>
          <a:xfrm>
            <a:off x="1251912" y="2558256"/>
            <a:ext cx="9685127" cy="3383280"/>
          </a:xfrm>
          <a:prstGeom prst="rect">
            <a:avLst/>
          </a:prstGeom>
        </p:spPr>
      </p:pic>
      <p:sp>
        <p:nvSpPr>
          <p:cNvPr id="6" name="TextBox 5">
            <a:extLst>
              <a:ext uri="{FF2B5EF4-FFF2-40B4-BE49-F238E27FC236}">
                <a16:creationId xmlns:a16="http://schemas.microsoft.com/office/drawing/2014/main" id="{EAC771BA-C62B-DF2A-8B7B-9FFEB122DC96}"/>
              </a:ext>
            </a:extLst>
          </p:cNvPr>
          <p:cNvSpPr txBox="1"/>
          <p:nvPr/>
        </p:nvSpPr>
        <p:spPr>
          <a:xfrm>
            <a:off x="2028091" y="6049107"/>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1%</a:t>
            </a:r>
            <a:endParaRPr lang="en-US" b="1" dirty="0"/>
          </a:p>
        </p:txBody>
      </p:sp>
      <p:sp>
        <p:nvSpPr>
          <p:cNvPr id="9" name="TextBox 8">
            <a:extLst>
              <a:ext uri="{FF2B5EF4-FFF2-40B4-BE49-F238E27FC236}">
                <a16:creationId xmlns:a16="http://schemas.microsoft.com/office/drawing/2014/main" id="{6142416A-30AD-3B07-71EC-B2466F346540}"/>
              </a:ext>
            </a:extLst>
          </p:cNvPr>
          <p:cNvSpPr txBox="1"/>
          <p:nvPr/>
        </p:nvSpPr>
        <p:spPr>
          <a:xfrm>
            <a:off x="4607168" y="6049107"/>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24%</a:t>
            </a:r>
            <a:endParaRPr lang="en-US" b="1" dirty="0"/>
          </a:p>
        </p:txBody>
      </p:sp>
      <p:sp>
        <p:nvSpPr>
          <p:cNvPr id="11" name="TextBox 10">
            <a:extLst>
              <a:ext uri="{FF2B5EF4-FFF2-40B4-BE49-F238E27FC236}">
                <a16:creationId xmlns:a16="http://schemas.microsoft.com/office/drawing/2014/main" id="{7D79AB11-03CA-8267-3B64-9FC14C36C633}"/>
              </a:ext>
            </a:extLst>
          </p:cNvPr>
          <p:cNvSpPr txBox="1"/>
          <p:nvPr/>
        </p:nvSpPr>
        <p:spPr>
          <a:xfrm>
            <a:off x="7080737" y="6049107"/>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71%</a:t>
            </a:r>
            <a:endParaRPr lang="en-US" b="1" dirty="0"/>
          </a:p>
        </p:txBody>
      </p:sp>
      <p:sp>
        <p:nvSpPr>
          <p:cNvPr id="13" name="TextBox 12">
            <a:extLst>
              <a:ext uri="{FF2B5EF4-FFF2-40B4-BE49-F238E27FC236}">
                <a16:creationId xmlns:a16="http://schemas.microsoft.com/office/drawing/2014/main" id="{1030A3CF-0D43-D2EB-CBAB-80AFCB549394}"/>
              </a:ext>
            </a:extLst>
          </p:cNvPr>
          <p:cNvSpPr txBox="1"/>
          <p:nvPr/>
        </p:nvSpPr>
        <p:spPr>
          <a:xfrm>
            <a:off x="9577753" y="6049107"/>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5%</a:t>
            </a:r>
            <a:endParaRPr lang="en-US" b="1" dirty="0"/>
          </a:p>
        </p:txBody>
      </p:sp>
    </p:spTree>
    <p:extLst>
      <p:ext uri="{BB962C8B-B14F-4D97-AF65-F5344CB8AC3E}">
        <p14:creationId xmlns:p14="http://schemas.microsoft.com/office/powerpoint/2010/main" val="14531164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F877A5-7C81-6AFB-F213-71C3242EFB60}"/>
              </a:ext>
            </a:extLst>
          </p:cNvPr>
          <p:cNvSpPr>
            <a:spLocks noGrp="1"/>
          </p:cNvSpPr>
          <p:nvPr>
            <p:ph type="sldNum" sz="quarter" idx="4"/>
          </p:nvPr>
        </p:nvSpPr>
        <p:spPr/>
        <p:txBody>
          <a:bodyPr/>
          <a:lstStyle/>
          <a:p>
            <a:fld id="{9AA6D16A-0A68-8445-85DB-A0BE8CCB51C7}" type="slidenum">
              <a:rPr lang="en-US" smtClean="0"/>
              <a:pPr/>
              <a:t>31</a:t>
            </a:fld>
            <a:endParaRPr lang="en-US"/>
          </a:p>
        </p:txBody>
      </p:sp>
      <p:sp>
        <p:nvSpPr>
          <p:cNvPr id="3" name="Title 2">
            <a:extLst>
              <a:ext uri="{FF2B5EF4-FFF2-40B4-BE49-F238E27FC236}">
                <a16:creationId xmlns:a16="http://schemas.microsoft.com/office/drawing/2014/main" id="{831998EF-CFD1-3FFA-D574-D7A749E9F11D}"/>
              </a:ext>
            </a:extLst>
          </p:cNvPr>
          <p:cNvSpPr>
            <a:spLocks noGrp="1"/>
          </p:cNvSpPr>
          <p:nvPr>
            <p:ph type="title"/>
          </p:nvPr>
        </p:nvSpPr>
        <p:spPr/>
        <p:txBody>
          <a:bodyPr>
            <a:normAutofit fontScale="90000"/>
          </a:bodyPr>
          <a:lstStyle/>
          <a:p>
            <a:r>
              <a:rPr lang="en-US" dirty="0"/>
              <a:t>Polling Question #9: Expediting</a:t>
            </a:r>
          </a:p>
        </p:txBody>
      </p:sp>
      <p:sp>
        <p:nvSpPr>
          <p:cNvPr id="4" name="Text Placeholder 3">
            <a:extLst>
              <a:ext uri="{FF2B5EF4-FFF2-40B4-BE49-F238E27FC236}">
                <a16:creationId xmlns:a16="http://schemas.microsoft.com/office/drawing/2014/main" id="{A1B8459A-4176-8DDE-B47A-C9BD2D8D0B5C}"/>
              </a:ext>
            </a:extLst>
          </p:cNvPr>
          <p:cNvSpPr>
            <a:spLocks noGrp="1"/>
          </p:cNvSpPr>
          <p:nvPr>
            <p:ph type="body" sz="quarter" idx="10"/>
          </p:nvPr>
        </p:nvSpPr>
        <p:spPr/>
        <p:txBody>
          <a:bodyPr/>
          <a:lstStyle/>
          <a:p>
            <a:r>
              <a:rPr lang="en-US"/>
              <a:t>Service and Work Activity Alignment Exercise</a:t>
            </a:r>
          </a:p>
        </p:txBody>
      </p:sp>
      <p:sp>
        <p:nvSpPr>
          <p:cNvPr id="34" name="Content Placeholder 16">
            <a:extLst>
              <a:ext uri="{FF2B5EF4-FFF2-40B4-BE49-F238E27FC236}">
                <a16:creationId xmlns:a16="http://schemas.microsoft.com/office/drawing/2014/main" id="{DA0B81AF-7766-2032-91F5-F9E7ABFE2C52}"/>
              </a:ext>
            </a:extLst>
          </p:cNvPr>
          <p:cNvSpPr txBox="1">
            <a:spLocks/>
          </p:cNvSpPr>
          <p:nvPr/>
        </p:nvSpPr>
        <p:spPr>
          <a:xfrm>
            <a:off x="461554" y="1152236"/>
            <a:ext cx="11657658" cy="2557056"/>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defTabSz="509412">
              <a:spcBef>
                <a:spcPct val="20000"/>
              </a:spcBef>
              <a:buNone/>
            </a:pPr>
            <a:r>
              <a:rPr lang="en-US" sz="1800" b="1" dirty="0">
                <a:latin typeface="Noto Sans" panose="020B0502040504020204" pitchFamily="34" charset="0"/>
              </a:rPr>
              <a:t>Where would you suggest the following activity be placed in the tiered model? </a:t>
            </a:r>
            <a:r>
              <a:rPr lang="en-US" sz="1800" b="1">
                <a:solidFill>
                  <a:srgbClr val="FF0000"/>
                </a:solidFill>
                <a:latin typeface="Noto Sans" panose="020B0502040504020204" pitchFamily="34" charset="0"/>
              </a:rPr>
              <a:t>Take </a:t>
            </a:r>
            <a:r>
              <a:rPr lang="en-US" sz="1800" b="1" dirty="0">
                <a:solidFill>
                  <a:srgbClr val="FF0000"/>
                </a:solidFill>
                <a:latin typeface="Noto Sans" panose="020B0502040504020204" pitchFamily="34" charset="0"/>
              </a:rPr>
              <a:t>action to find the status of a purchase transaction and determining if intervention is needed to meet service levels expected by your business unit customers.</a:t>
            </a:r>
            <a:endParaRPr lang="en-US" sz="1800" b="1" dirty="0">
              <a:solidFill>
                <a:srgbClr val="FF0000"/>
              </a:solidFill>
              <a:latin typeface="Noto Sans" panose="020B0502040504020204" pitchFamily="34" charset="0"/>
              <a:ea typeface="+mn-ea"/>
            </a:endParaRPr>
          </a:p>
        </p:txBody>
      </p:sp>
      <p:pic>
        <p:nvPicPr>
          <p:cNvPr id="8" name="Picture 7">
            <a:extLst>
              <a:ext uri="{FF2B5EF4-FFF2-40B4-BE49-F238E27FC236}">
                <a16:creationId xmlns:a16="http://schemas.microsoft.com/office/drawing/2014/main" id="{5A4C544B-1137-AC9F-FA97-E1C1526EF3BB}"/>
              </a:ext>
            </a:extLst>
          </p:cNvPr>
          <p:cNvPicPr>
            <a:picLocks noChangeAspect="1"/>
          </p:cNvPicPr>
          <p:nvPr/>
        </p:nvPicPr>
        <p:blipFill>
          <a:blip r:embed="rId2"/>
          <a:stretch>
            <a:fillRect/>
          </a:stretch>
        </p:blipFill>
        <p:spPr>
          <a:xfrm>
            <a:off x="1251912" y="2558256"/>
            <a:ext cx="9685127" cy="3383280"/>
          </a:xfrm>
          <a:prstGeom prst="rect">
            <a:avLst/>
          </a:prstGeom>
        </p:spPr>
      </p:pic>
      <p:sp>
        <p:nvSpPr>
          <p:cNvPr id="6" name="TextBox 5">
            <a:extLst>
              <a:ext uri="{FF2B5EF4-FFF2-40B4-BE49-F238E27FC236}">
                <a16:creationId xmlns:a16="http://schemas.microsoft.com/office/drawing/2014/main" id="{60D8D239-D274-CB8D-CFB9-DC0184D7EB6A}"/>
              </a:ext>
            </a:extLst>
          </p:cNvPr>
          <p:cNvSpPr txBox="1"/>
          <p:nvPr/>
        </p:nvSpPr>
        <p:spPr>
          <a:xfrm>
            <a:off x="7115907"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0%</a:t>
            </a:r>
            <a:endParaRPr lang="en-US" b="1" dirty="0"/>
          </a:p>
        </p:txBody>
      </p:sp>
      <p:sp>
        <p:nvSpPr>
          <p:cNvPr id="9" name="TextBox 8">
            <a:extLst>
              <a:ext uri="{FF2B5EF4-FFF2-40B4-BE49-F238E27FC236}">
                <a16:creationId xmlns:a16="http://schemas.microsoft.com/office/drawing/2014/main" id="{07A51BF2-F7D1-9AE1-983D-69387ADDF526}"/>
              </a:ext>
            </a:extLst>
          </p:cNvPr>
          <p:cNvSpPr txBox="1"/>
          <p:nvPr/>
        </p:nvSpPr>
        <p:spPr>
          <a:xfrm>
            <a:off x="2016368"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69%</a:t>
            </a:r>
            <a:endParaRPr lang="en-US" b="1" dirty="0"/>
          </a:p>
        </p:txBody>
      </p:sp>
      <p:sp>
        <p:nvSpPr>
          <p:cNvPr id="11" name="TextBox 10">
            <a:extLst>
              <a:ext uri="{FF2B5EF4-FFF2-40B4-BE49-F238E27FC236}">
                <a16:creationId xmlns:a16="http://schemas.microsoft.com/office/drawing/2014/main" id="{2B6C5795-749A-E55B-20A4-D886FF3741F4}"/>
              </a:ext>
            </a:extLst>
          </p:cNvPr>
          <p:cNvSpPr txBox="1"/>
          <p:nvPr/>
        </p:nvSpPr>
        <p:spPr>
          <a:xfrm>
            <a:off x="9519137"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18%</a:t>
            </a:r>
            <a:endParaRPr lang="en-US" b="1" dirty="0">
              <a:cs typeface="Calibri" panose="020F0502020204030204"/>
            </a:endParaRPr>
          </a:p>
        </p:txBody>
      </p:sp>
      <p:sp>
        <p:nvSpPr>
          <p:cNvPr id="13" name="TextBox 12">
            <a:extLst>
              <a:ext uri="{FF2B5EF4-FFF2-40B4-BE49-F238E27FC236}">
                <a16:creationId xmlns:a16="http://schemas.microsoft.com/office/drawing/2014/main" id="{D724B646-CBCA-B0D0-143E-8934A945777A}"/>
              </a:ext>
            </a:extLst>
          </p:cNvPr>
          <p:cNvSpPr txBox="1"/>
          <p:nvPr/>
        </p:nvSpPr>
        <p:spPr>
          <a:xfrm>
            <a:off x="4478214" y="6095999"/>
            <a:ext cx="668216" cy="381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Noto Sans Light"/>
              </a:rPr>
              <a:t>13%</a:t>
            </a:r>
            <a:endParaRPr lang="en-US" b="1" dirty="0"/>
          </a:p>
        </p:txBody>
      </p:sp>
    </p:spTree>
    <p:extLst>
      <p:ext uri="{BB962C8B-B14F-4D97-AF65-F5344CB8AC3E}">
        <p14:creationId xmlns:p14="http://schemas.microsoft.com/office/powerpoint/2010/main" val="261830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5B199-C13C-4E80-825E-9E0700A00BA6}"/>
              </a:ext>
            </a:extLst>
          </p:cNvPr>
          <p:cNvSpPr>
            <a:spLocks noGrp="1"/>
          </p:cNvSpPr>
          <p:nvPr>
            <p:ph type="title"/>
          </p:nvPr>
        </p:nvSpPr>
        <p:spPr/>
        <p:txBody>
          <a:bodyPr/>
          <a:lstStyle/>
          <a:p>
            <a:r>
              <a:rPr lang="en-US" dirty="0"/>
              <a:t>Getting Started</a:t>
            </a:r>
          </a:p>
        </p:txBody>
      </p:sp>
      <p:sp>
        <p:nvSpPr>
          <p:cNvPr id="3" name="Text Placeholder 2">
            <a:extLst>
              <a:ext uri="{FF2B5EF4-FFF2-40B4-BE49-F238E27FC236}">
                <a16:creationId xmlns:a16="http://schemas.microsoft.com/office/drawing/2014/main" id="{BEE13C8F-034C-6BE4-4182-128CBA32838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072792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93AEAA-5A6C-4677-863A-F3EB999EA3BA}"/>
              </a:ext>
            </a:extLst>
          </p:cNvPr>
          <p:cNvPicPr>
            <a:picLocks noChangeAspect="1"/>
          </p:cNvPicPr>
          <p:nvPr/>
        </p:nvPicPr>
        <p:blipFill>
          <a:blip r:embed="rId3"/>
          <a:stretch>
            <a:fillRect/>
          </a:stretch>
        </p:blipFill>
        <p:spPr>
          <a:xfrm>
            <a:off x="1408489" y="2141652"/>
            <a:ext cx="8961120" cy="4291407"/>
          </a:xfrm>
          <a:prstGeom prst="rect">
            <a:avLst/>
          </a:prstGeom>
        </p:spPr>
      </p:pic>
      <p:sp>
        <p:nvSpPr>
          <p:cNvPr id="2" name="Slide Number Placeholder 1">
            <a:extLst>
              <a:ext uri="{FF2B5EF4-FFF2-40B4-BE49-F238E27FC236}">
                <a16:creationId xmlns:a16="http://schemas.microsoft.com/office/drawing/2014/main" id="{2393CDFA-0DF2-4314-B696-16948D692939}"/>
              </a:ext>
            </a:extLst>
          </p:cNvPr>
          <p:cNvSpPr>
            <a:spLocks noGrp="1"/>
          </p:cNvSpPr>
          <p:nvPr>
            <p:ph type="sldNum" sz="quarter" idx="4"/>
          </p:nvPr>
        </p:nvSpPr>
        <p:spPr/>
        <p:txBody>
          <a:bodyPr/>
          <a:lstStyle/>
          <a:p>
            <a:fld id="{9AA6D16A-0A68-8445-85DB-A0BE8CCB51C7}" type="slidenum">
              <a:rPr lang="en-US" smtClean="0"/>
              <a:pPr/>
              <a:t>33</a:t>
            </a:fld>
            <a:endParaRPr lang="en-US"/>
          </a:p>
        </p:txBody>
      </p:sp>
      <p:sp>
        <p:nvSpPr>
          <p:cNvPr id="23" name="Text Placeholder 3">
            <a:extLst>
              <a:ext uri="{FF2B5EF4-FFF2-40B4-BE49-F238E27FC236}">
                <a16:creationId xmlns:a16="http://schemas.microsoft.com/office/drawing/2014/main" id="{8839840D-5BB9-4927-A82F-4B213CEC54AE}"/>
              </a:ext>
            </a:extLst>
          </p:cNvPr>
          <p:cNvSpPr txBox="1">
            <a:spLocks/>
          </p:cNvSpPr>
          <p:nvPr/>
        </p:nvSpPr>
        <p:spPr>
          <a:xfrm>
            <a:off x="404076" y="129321"/>
            <a:ext cx="11311128" cy="33832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600" b="0" dirty="0">
              <a:solidFill>
                <a:schemeClr val="accent1"/>
              </a:solidFill>
              <a:latin typeface="Noto Sans" panose="020B0502040504020204" pitchFamily="34" charset="0"/>
              <a:cs typeface="Noto Sans" panose="020B0502040504020204" pitchFamily="34" charset="0"/>
            </a:endParaRPr>
          </a:p>
        </p:txBody>
      </p:sp>
      <p:sp>
        <p:nvSpPr>
          <p:cNvPr id="24" name="Title 2">
            <a:extLst>
              <a:ext uri="{FF2B5EF4-FFF2-40B4-BE49-F238E27FC236}">
                <a16:creationId xmlns:a16="http://schemas.microsoft.com/office/drawing/2014/main" id="{D2CECA9A-16F5-403B-A875-230BB657885E}"/>
              </a:ext>
            </a:extLst>
          </p:cNvPr>
          <p:cNvSpPr txBox="1">
            <a:spLocks/>
          </p:cNvSpPr>
          <p:nvPr/>
        </p:nvSpPr>
        <p:spPr>
          <a:xfrm>
            <a:off x="357053" y="475488"/>
            <a:ext cx="11384278" cy="457200"/>
          </a:xfrm>
          <a:prstGeom prst="rect">
            <a:avLst/>
          </a:prstGeom>
        </p:spPr>
        <p:txBody>
          <a:bodyPr/>
          <a:lst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a:lstStyle>
          <a:p>
            <a:r>
              <a:rPr lang="en-US" sz="4000" dirty="0">
                <a:solidFill>
                  <a:schemeClr val="tx1"/>
                </a:solidFill>
                <a:latin typeface="Noto Sans Medium" panose="020B0602040504020204" pitchFamily="34" charset="0"/>
              </a:rPr>
              <a:t>Transition to a Leading Procurement Delivery Model</a:t>
            </a:r>
          </a:p>
        </p:txBody>
      </p:sp>
      <p:sp>
        <p:nvSpPr>
          <p:cNvPr id="9" name="Text Placeholder 3">
            <a:extLst>
              <a:ext uri="{FF2B5EF4-FFF2-40B4-BE49-F238E27FC236}">
                <a16:creationId xmlns:a16="http://schemas.microsoft.com/office/drawing/2014/main" id="{9CA5FEB3-B644-4A9A-A3AE-878307F9C725}"/>
              </a:ext>
            </a:extLst>
          </p:cNvPr>
          <p:cNvSpPr>
            <a:spLocks noGrp="1"/>
          </p:cNvSpPr>
          <p:nvPr>
            <p:ph type="body" sz="quarter" idx="10"/>
          </p:nvPr>
        </p:nvSpPr>
        <p:spPr>
          <a:xfrm>
            <a:off x="438912" y="155448"/>
            <a:ext cx="11311128" cy="338328"/>
          </a:xfrm>
        </p:spPr>
        <p:txBody>
          <a:bodyPr/>
          <a:lstStyle/>
          <a:p>
            <a:r>
              <a:rPr lang="en-US" dirty="0"/>
              <a:t>Getting Started</a:t>
            </a:r>
          </a:p>
        </p:txBody>
      </p:sp>
      <p:sp>
        <p:nvSpPr>
          <p:cNvPr id="5" name="Content Placeholder 16">
            <a:extLst>
              <a:ext uri="{FF2B5EF4-FFF2-40B4-BE49-F238E27FC236}">
                <a16:creationId xmlns:a16="http://schemas.microsoft.com/office/drawing/2014/main" id="{EFC14261-F736-0AF9-D02C-32177DC0DA96}"/>
              </a:ext>
            </a:extLst>
          </p:cNvPr>
          <p:cNvSpPr txBox="1">
            <a:spLocks/>
          </p:cNvSpPr>
          <p:nvPr/>
        </p:nvSpPr>
        <p:spPr>
          <a:xfrm>
            <a:off x="461554" y="1152236"/>
            <a:ext cx="11657658" cy="2557056"/>
          </a:xfrm>
          <a:prstGeom prst="rect">
            <a:avLst/>
          </a:prstGeom>
        </p:spPr>
        <p:txBody>
          <a:bodyPr>
            <a:normAutofit/>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0" lvl="1" indent="0" defTabSz="509412">
              <a:spcBef>
                <a:spcPct val="20000"/>
              </a:spcBef>
              <a:buNone/>
            </a:pPr>
            <a:r>
              <a:rPr lang="en-US" sz="1800" b="1" dirty="0">
                <a:latin typeface="Noto Sans" panose="020B0502040504020204" pitchFamily="34" charset="0"/>
              </a:rPr>
              <a:t>Conducting a procurement assessment provides a complete view of procurement performance, identifies the highest impact opportunities, and enables executives to design and pursue a clear path toward </a:t>
            </a:r>
            <a:r>
              <a:rPr lang="en-US" sz="1800" b="1" dirty="0">
                <a:solidFill>
                  <a:schemeClr val="accent1"/>
                </a:solidFill>
                <a:latin typeface="Noto Sans" panose="020B0502040504020204" pitchFamily="34" charset="0"/>
              </a:rPr>
              <a:t>procurement transformation based on their industry and goals for maturity.</a:t>
            </a:r>
            <a:endParaRPr lang="en-US" sz="1800" b="1" dirty="0">
              <a:latin typeface="Noto Sans" panose="020B0502040504020204" pitchFamily="34" charset="0"/>
            </a:endParaRPr>
          </a:p>
          <a:p>
            <a:pPr marL="0" lvl="1" indent="0" defTabSz="509412">
              <a:spcBef>
                <a:spcPct val="20000"/>
              </a:spcBef>
              <a:buNone/>
            </a:pPr>
            <a:endParaRPr lang="en-US" sz="1800" b="1" dirty="0">
              <a:solidFill>
                <a:srgbClr val="5F6062"/>
              </a:solidFill>
              <a:latin typeface="Noto Sans" panose="020B0502040504020204" pitchFamily="34" charset="0"/>
              <a:ea typeface="+mn-ea"/>
            </a:endParaRPr>
          </a:p>
        </p:txBody>
      </p:sp>
    </p:spTree>
    <p:extLst>
      <p:ext uri="{BB962C8B-B14F-4D97-AF65-F5344CB8AC3E}">
        <p14:creationId xmlns:p14="http://schemas.microsoft.com/office/powerpoint/2010/main" val="38515056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FF6AAA-D964-444A-8335-1BA0364FE69E}"/>
              </a:ext>
            </a:extLst>
          </p:cNvPr>
          <p:cNvSpPr>
            <a:spLocks noGrp="1"/>
          </p:cNvSpPr>
          <p:nvPr>
            <p:ph type="sldNum" sz="quarter" idx="4"/>
          </p:nvPr>
        </p:nvSpPr>
        <p:spPr/>
        <p:txBody>
          <a:bodyPr/>
          <a:lstStyle/>
          <a:p>
            <a:fld id="{9AA6D16A-0A68-8445-85DB-A0BE8CCB51C7}" type="slidenum">
              <a:rPr lang="en-US" smtClean="0"/>
              <a:pPr/>
              <a:t>34</a:t>
            </a:fld>
            <a:endParaRPr lang="en-US"/>
          </a:p>
        </p:txBody>
      </p:sp>
      <p:sp>
        <p:nvSpPr>
          <p:cNvPr id="3" name="Title 2">
            <a:extLst>
              <a:ext uri="{FF2B5EF4-FFF2-40B4-BE49-F238E27FC236}">
                <a16:creationId xmlns:a16="http://schemas.microsoft.com/office/drawing/2014/main" id="{A1B82F1B-EF41-4E09-9791-87F3B78FB17E}"/>
              </a:ext>
            </a:extLst>
          </p:cNvPr>
          <p:cNvSpPr>
            <a:spLocks noGrp="1"/>
          </p:cNvSpPr>
          <p:nvPr>
            <p:ph type="title"/>
          </p:nvPr>
        </p:nvSpPr>
        <p:spPr/>
        <p:txBody>
          <a:bodyPr>
            <a:normAutofit fontScale="90000"/>
          </a:bodyPr>
          <a:lstStyle/>
          <a:p>
            <a:r>
              <a:rPr lang="en-US" dirty="0"/>
              <a:t>Assessment Results Inform Model Design</a:t>
            </a:r>
          </a:p>
        </p:txBody>
      </p:sp>
      <p:sp>
        <p:nvSpPr>
          <p:cNvPr id="4" name="Text Placeholder 3">
            <a:extLst>
              <a:ext uri="{FF2B5EF4-FFF2-40B4-BE49-F238E27FC236}">
                <a16:creationId xmlns:a16="http://schemas.microsoft.com/office/drawing/2014/main" id="{572A9944-330A-46CD-93AB-03B2CB271780}"/>
              </a:ext>
            </a:extLst>
          </p:cNvPr>
          <p:cNvSpPr>
            <a:spLocks noGrp="1"/>
          </p:cNvSpPr>
          <p:nvPr>
            <p:ph type="body" sz="quarter" idx="10"/>
          </p:nvPr>
        </p:nvSpPr>
        <p:spPr/>
        <p:txBody>
          <a:bodyPr/>
          <a:lstStyle/>
          <a:p>
            <a:r>
              <a:rPr lang="en-US" dirty="0"/>
              <a:t>Getting Started</a:t>
            </a:r>
          </a:p>
          <a:p>
            <a:endParaRPr lang="en-US" dirty="0"/>
          </a:p>
        </p:txBody>
      </p:sp>
      <p:sp>
        <p:nvSpPr>
          <p:cNvPr id="5" name="Content Placeholder 4">
            <a:extLst>
              <a:ext uri="{FF2B5EF4-FFF2-40B4-BE49-F238E27FC236}">
                <a16:creationId xmlns:a16="http://schemas.microsoft.com/office/drawing/2014/main" id="{F5AEF642-5587-4546-84C9-614C4EFAFF8B}"/>
              </a:ext>
            </a:extLst>
          </p:cNvPr>
          <p:cNvSpPr>
            <a:spLocks noGrp="1"/>
          </p:cNvSpPr>
          <p:nvPr>
            <p:ph sz="quarter" idx="11"/>
          </p:nvPr>
        </p:nvSpPr>
        <p:spPr>
          <a:xfrm>
            <a:off x="438150" y="1115568"/>
            <a:ext cx="11312525" cy="690747"/>
          </a:xfrm>
        </p:spPr>
        <p:txBody>
          <a:bodyPr>
            <a:noAutofit/>
          </a:bodyPr>
          <a:lstStyle/>
          <a:p>
            <a:r>
              <a:rPr lang="en-US" sz="1800" b="1" dirty="0">
                <a:solidFill>
                  <a:srgbClr val="5F6062"/>
                </a:solidFill>
                <a:latin typeface="Noto Sans" panose="020B0502040504020204" pitchFamily="34" charset="0"/>
                <a:ea typeface="+mn-ea"/>
              </a:rPr>
              <a:t>By completing an efficient assessment, key findings influence overall procurement service delivery model design, from service placement to process alignment to conceptual organizational structure.</a:t>
            </a:r>
          </a:p>
        </p:txBody>
      </p:sp>
      <p:pic>
        <p:nvPicPr>
          <p:cNvPr id="7" name="Picture 6">
            <a:extLst>
              <a:ext uri="{FF2B5EF4-FFF2-40B4-BE49-F238E27FC236}">
                <a16:creationId xmlns:a16="http://schemas.microsoft.com/office/drawing/2014/main" id="{781DEBFC-6DEB-479D-991E-F244D6810AB8}"/>
              </a:ext>
            </a:extLst>
          </p:cNvPr>
          <p:cNvPicPr>
            <a:picLocks noChangeAspect="1"/>
          </p:cNvPicPr>
          <p:nvPr/>
        </p:nvPicPr>
        <p:blipFill>
          <a:blip r:embed="rId3"/>
          <a:stretch>
            <a:fillRect/>
          </a:stretch>
        </p:blipFill>
        <p:spPr>
          <a:xfrm>
            <a:off x="4428168" y="1801274"/>
            <a:ext cx="3657917" cy="2057578"/>
          </a:xfrm>
          <a:prstGeom prst="rect">
            <a:avLst/>
          </a:prstGeom>
          <a:ln>
            <a:solidFill>
              <a:schemeClr val="tx1"/>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BDD7EB31-3612-453F-8D53-B67599289100}"/>
              </a:ext>
            </a:extLst>
          </p:cNvPr>
          <p:cNvPicPr>
            <a:picLocks noChangeAspect="1"/>
          </p:cNvPicPr>
          <p:nvPr/>
        </p:nvPicPr>
        <p:blipFill>
          <a:blip r:embed="rId4"/>
          <a:stretch>
            <a:fillRect/>
          </a:stretch>
        </p:blipFill>
        <p:spPr>
          <a:xfrm>
            <a:off x="8184305" y="1801274"/>
            <a:ext cx="3657917" cy="2057578"/>
          </a:xfrm>
          <a:prstGeom prst="rect">
            <a:avLst/>
          </a:prstGeom>
          <a:ln>
            <a:solidFill>
              <a:schemeClr val="tx1"/>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CBCDD79C-7C65-4673-8581-12117B48309F}"/>
              </a:ext>
            </a:extLst>
          </p:cNvPr>
          <p:cNvPicPr>
            <a:picLocks noChangeAspect="1"/>
          </p:cNvPicPr>
          <p:nvPr/>
        </p:nvPicPr>
        <p:blipFill>
          <a:blip r:embed="rId5"/>
          <a:stretch>
            <a:fillRect/>
          </a:stretch>
        </p:blipFill>
        <p:spPr>
          <a:xfrm>
            <a:off x="4428168" y="4122869"/>
            <a:ext cx="3657917" cy="2057578"/>
          </a:xfrm>
          <a:prstGeom prst="rect">
            <a:avLst/>
          </a:prstGeom>
          <a:ln>
            <a:solidFill>
              <a:schemeClr val="tx1"/>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ED50D2C6-5A5A-495E-AAB7-AA047C28ABC1}"/>
              </a:ext>
            </a:extLst>
          </p:cNvPr>
          <p:cNvPicPr>
            <a:picLocks noChangeAspect="1"/>
          </p:cNvPicPr>
          <p:nvPr/>
        </p:nvPicPr>
        <p:blipFill>
          <a:blip r:embed="rId6"/>
          <a:stretch>
            <a:fillRect/>
          </a:stretch>
        </p:blipFill>
        <p:spPr>
          <a:xfrm>
            <a:off x="8184305" y="4122869"/>
            <a:ext cx="3657917" cy="2057578"/>
          </a:xfrm>
          <a:prstGeom prst="rect">
            <a:avLst/>
          </a:prstGeom>
          <a:ln>
            <a:solidFill>
              <a:schemeClr val="tx1"/>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5E6C48DC-4E12-48DC-9724-247322943ED1}"/>
              </a:ext>
            </a:extLst>
          </p:cNvPr>
          <p:cNvSpPr txBox="1"/>
          <p:nvPr/>
        </p:nvSpPr>
        <p:spPr>
          <a:xfrm>
            <a:off x="457199" y="2224357"/>
            <a:ext cx="3828197" cy="4065728"/>
          </a:xfrm>
          <a:prstGeom prst="rect">
            <a:avLst/>
          </a:prstGeom>
          <a:noFill/>
          <a:ln>
            <a:noFill/>
          </a:ln>
        </p:spPr>
        <p:txBody>
          <a:bodyPr wrap="square" lIns="45720" rIns="45720" rtlCol="0">
            <a:spAutoFit/>
          </a:bodyPr>
          <a:lstStyle/>
          <a:p>
            <a:pPr marL="342900" indent="-228600" algn="l">
              <a:lnSpc>
                <a:spcPct val="95000"/>
              </a:lnSpc>
              <a:spcBef>
                <a:spcPts val="300"/>
              </a:spcBef>
              <a:spcAft>
                <a:spcPts val="300"/>
              </a:spcAft>
              <a:buClr>
                <a:srgbClr val="26BCD7"/>
              </a:buClr>
              <a:buSzPct val="100000"/>
              <a:buFont typeface="Wingdings" panose="05000000000000000000" pitchFamily="2" charset="2"/>
              <a:buChar char="n"/>
            </a:pPr>
            <a:r>
              <a:rPr lang="en-US" sz="1600" dirty="0">
                <a:latin typeface="Noto Sans" panose="020B0502040504020204" pitchFamily="34" charset="0"/>
                <a:cs typeface="Noto Sans" panose="020B0502040504020204" pitchFamily="34" charset="0"/>
              </a:rPr>
              <a:t>Stakeholder interviews provide insight into policy and process, organization and staffing, tools and technology, and data and metrics</a:t>
            </a:r>
          </a:p>
          <a:p>
            <a:pPr marL="342900" indent="-228600" algn="l">
              <a:lnSpc>
                <a:spcPct val="95000"/>
              </a:lnSpc>
              <a:spcBef>
                <a:spcPts val="300"/>
              </a:spcBef>
              <a:spcAft>
                <a:spcPts val="300"/>
              </a:spcAft>
              <a:buClr>
                <a:srgbClr val="26BCD7"/>
              </a:buClr>
              <a:buSzPct val="100000"/>
              <a:buFont typeface="Wingdings" panose="05000000000000000000" pitchFamily="2" charset="2"/>
              <a:buChar char="n"/>
            </a:pPr>
            <a:r>
              <a:rPr lang="en-US" sz="1600" dirty="0">
                <a:latin typeface="Noto Sans" panose="020B0502040504020204" pitchFamily="34" charset="0"/>
                <a:cs typeface="Noto Sans" panose="020B0502040504020204" pitchFamily="34" charset="0"/>
              </a:rPr>
              <a:t>Service placement slots existing activities into a tiered delivery model based on the type of work being performed</a:t>
            </a:r>
          </a:p>
          <a:p>
            <a:pPr marL="342900" indent="-228600" algn="l">
              <a:lnSpc>
                <a:spcPct val="95000"/>
              </a:lnSpc>
              <a:spcBef>
                <a:spcPts val="300"/>
              </a:spcBef>
              <a:spcAft>
                <a:spcPts val="300"/>
              </a:spcAft>
              <a:buClr>
                <a:srgbClr val="26BCD7"/>
              </a:buClr>
              <a:buSzPct val="100000"/>
              <a:buFont typeface="Wingdings" panose="05000000000000000000" pitchFamily="2" charset="2"/>
              <a:buChar char="n"/>
            </a:pPr>
            <a:r>
              <a:rPr lang="en-US" sz="1600" dirty="0">
                <a:latin typeface="Noto Sans" panose="020B0502040504020204" pitchFamily="34" charset="0"/>
                <a:cs typeface="Noto Sans" panose="020B0502040504020204" pitchFamily="34" charset="0"/>
              </a:rPr>
              <a:t>Policy, process, and procedure alignment enables harmonization to provide a consistent, repeatable experience</a:t>
            </a:r>
          </a:p>
          <a:p>
            <a:pPr marL="342900" indent="-228600" algn="l">
              <a:lnSpc>
                <a:spcPct val="95000"/>
              </a:lnSpc>
              <a:spcBef>
                <a:spcPts val="300"/>
              </a:spcBef>
              <a:spcAft>
                <a:spcPts val="300"/>
              </a:spcAft>
              <a:buClr>
                <a:srgbClr val="26BCD7"/>
              </a:buClr>
              <a:buSzPct val="100000"/>
              <a:buFont typeface="Wingdings" panose="05000000000000000000" pitchFamily="2" charset="2"/>
              <a:buChar char="n"/>
            </a:pPr>
            <a:r>
              <a:rPr lang="en-US" sz="1600" dirty="0">
                <a:latin typeface="Noto Sans" panose="020B0502040504020204" pitchFamily="34" charset="0"/>
                <a:cs typeface="Noto Sans" panose="020B0502040504020204" pitchFamily="34" charset="0"/>
              </a:rPr>
              <a:t>Service placement, benchmarks, and ScottMadden experience enable tailored organizational designs</a:t>
            </a:r>
          </a:p>
        </p:txBody>
      </p:sp>
    </p:spTree>
    <p:extLst>
      <p:ext uri="{BB962C8B-B14F-4D97-AF65-F5344CB8AC3E}">
        <p14:creationId xmlns:p14="http://schemas.microsoft.com/office/powerpoint/2010/main" val="1343260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93CDFA-0DF2-4314-B696-16948D692939}"/>
              </a:ext>
            </a:extLst>
          </p:cNvPr>
          <p:cNvSpPr>
            <a:spLocks noGrp="1"/>
          </p:cNvSpPr>
          <p:nvPr>
            <p:ph type="sldNum" sz="quarter" idx="4"/>
          </p:nvPr>
        </p:nvSpPr>
        <p:spPr/>
        <p:txBody>
          <a:bodyPr/>
          <a:lstStyle/>
          <a:p>
            <a:fld id="{9AA6D16A-0A68-8445-85DB-A0BE8CCB51C7}" type="slidenum">
              <a:rPr lang="en-US" smtClean="0"/>
              <a:pPr/>
              <a:t>35</a:t>
            </a:fld>
            <a:endParaRPr lang="en-US"/>
          </a:p>
        </p:txBody>
      </p:sp>
      <p:sp>
        <p:nvSpPr>
          <p:cNvPr id="23" name="Text Placeholder 3">
            <a:extLst>
              <a:ext uri="{FF2B5EF4-FFF2-40B4-BE49-F238E27FC236}">
                <a16:creationId xmlns:a16="http://schemas.microsoft.com/office/drawing/2014/main" id="{8839840D-5BB9-4927-A82F-4B213CEC54AE}"/>
              </a:ext>
            </a:extLst>
          </p:cNvPr>
          <p:cNvSpPr txBox="1">
            <a:spLocks/>
          </p:cNvSpPr>
          <p:nvPr/>
        </p:nvSpPr>
        <p:spPr>
          <a:xfrm>
            <a:off x="404076" y="129321"/>
            <a:ext cx="11311128" cy="33832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600" b="0" dirty="0">
              <a:solidFill>
                <a:schemeClr val="accent1"/>
              </a:solidFill>
              <a:latin typeface="Noto Sans" panose="020B0502040504020204" pitchFamily="34" charset="0"/>
              <a:cs typeface="Noto Sans" panose="020B0502040504020204" pitchFamily="34" charset="0"/>
            </a:endParaRPr>
          </a:p>
        </p:txBody>
      </p:sp>
      <p:sp>
        <p:nvSpPr>
          <p:cNvPr id="24" name="Title 2">
            <a:extLst>
              <a:ext uri="{FF2B5EF4-FFF2-40B4-BE49-F238E27FC236}">
                <a16:creationId xmlns:a16="http://schemas.microsoft.com/office/drawing/2014/main" id="{D2CECA9A-16F5-403B-A875-230BB657885E}"/>
              </a:ext>
            </a:extLst>
          </p:cNvPr>
          <p:cNvSpPr txBox="1">
            <a:spLocks/>
          </p:cNvSpPr>
          <p:nvPr/>
        </p:nvSpPr>
        <p:spPr>
          <a:xfrm>
            <a:off x="357053" y="475488"/>
            <a:ext cx="11384278" cy="457200"/>
          </a:xfrm>
          <a:prstGeom prst="rect">
            <a:avLst/>
          </a:prstGeom>
        </p:spPr>
        <p:txBody>
          <a:bodyPr/>
          <a:lst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a:lstStyle>
          <a:p>
            <a:r>
              <a:rPr lang="en-US" sz="4000" dirty="0">
                <a:solidFill>
                  <a:schemeClr val="tx1"/>
                </a:solidFill>
                <a:latin typeface="Noto Sans Medium" panose="020B0602040504020204" pitchFamily="34" charset="0"/>
              </a:rPr>
              <a:t>Implementation Workstreams</a:t>
            </a:r>
          </a:p>
        </p:txBody>
      </p:sp>
      <p:sp>
        <p:nvSpPr>
          <p:cNvPr id="11" name="Rounded Rectangle 5">
            <a:extLst>
              <a:ext uri="{FF2B5EF4-FFF2-40B4-BE49-F238E27FC236}">
                <a16:creationId xmlns:a16="http://schemas.microsoft.com/office/drawing/2014/main" id="{7881B44D-4999-42BE-AB9D-8776FDDE8F2A}"/>
              </a:ext>
            </a:extLst>
          </p:cNvPr>
          <p:cNvSpPr/>
          <p:nvPr/>
        </p:nvSpPr>
        <p:spPr bwMode="auto">
          <a:xfrm>
            <a:off x="468328" y="1187540"/>
            <a:ext cx="11218978" cy="276010"/>
          </a:xfrm>
          <a:prstGeom prst="roundRect">
            <a:avLst/>
          </a:prstGeom>
          <a:solidFill>
            <a:srgbClr val="5F606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1019175"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Noto Sans" panose="020B0502040504020204" pitchFamily="34" charset="0"/>
              </a:rPr>
              <a:t>Typical Implementation Work Streams</a:t>
            </a:r>
          </a:p>
        </p:txBody>
      </p:sp>
      <p:sp>
        <p:nvSpPr>
          <p:cNvPr id="12" name="Rectangle 11">
            <a:extLst>
              <a:ext uri="{FF2B5EF4-FFF2-40B4-BE49-F238E27FC236}">
                <a16:creationId xmlns:a16="http://schemas.microsoft.com/office/drawing/2014/main" id="{3BB437F9-05EB-451C-A14D-77EF5F58F0F1}"/>
              </a:ext>
            </a:extLst>
          </p:cNvPr>
          <p:cNvSpPr/>
          <p:nvPr/>
        </p:nvSpPr>
        <p:spPr>
          <a:xfrm>
            <a:off x="473156" y="2572683"/>
            <a:ext cx="1796113" cy="3633564"/>
          </a:xfrm>
          <a:prstGeom prst="rect">
            <a:avLst/>
          </a:prstGeom>
          <a:solidFill>
            <a:schemeClr val="bg1">
              <a:lumMod val="85000"/>
            </a:schemeClr>
          </a:solidFill>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228600" lvl="0" indent="-228600">
              <a:lnSpc>
                <a:spcPct val="90000"/>
              </a:lnSpc>
              <a:spcBef>
                <a:spcPts val="200"/>
              </a:spcBef>
              <a:spcAft>
                <a:spcPts val="200"/>
              </a:spcAft>
              <a:buClr>
                <a:srgbClr val="26BCD7"/>
              </a:buClr>
              <a:buFont typeface="Wingdings" panose="05000000000000000000" pitchFamily="2" charset="2"/>
              <a:buChar char="n"/>
            </a:pPr>
            <a:r>
              <a:rPr lang="en-US" sz="1200" dirty="0">
                <a:latin typeface="Noto Sans" panose="020B0502040504020204" pitchFamily="34" charset="0"/>
              </a:rPr>
              <a:t>Form implementation team (assign project lead and team leads)</a:t>
            </a:r>
          </a:p>
          <a:p>
            <a:pPr marL="228600" lvl="0" indent="-228600">
              <a:lnSpc>
                <a:spcPct val="90000"/>
              </a:lnSpc>
              <a:spcBef>
                <a:spcPts val="200"/>
              </a:spcBef>
              <a:spcAft>
                <a:spcPts val="200"/>
              </a:spcAft>
              <a:buClr>
                <a:srgbClr val="26BCD7"/>
              </a:buClr>
              <a:buFont typeface="Wingdings" panose="05000000000000000000" pitchFamily="2" charset="2"/>
              <a:buChar char="n"/>
            </a:pPr>
            <a:r>
              <a:rPr lang="en-US" sz="1200" dirty="0">
                <a:latin typeface="Noto Sans" panose="020B0502040504020204" pitchFamily="34" charset="0"/>
              </a:rPr>
              <a:t>Develop project tools and templates</a:t>
            </a:r>
          </a:p>
          <a:p>
            <a:pPr marL="228600" lvl="0" indent="-228600">
              <a:lnSpc>
                <a:spcPct val="90000"/>
              </a:lnSpc>
              <a:spcBef>
                <a:spcPts val="200"/>
              </a:spcBef>
              <a:spcAft>
                <a:spcPts val="200"/>
              </a:spcAft>
              <a:buClr>
                <a:srgbClr val="26BCD7"/>
              </a:buClr>
              <a:buFont typeface="Wingdings" panose="05000000000000000000" pitchFamily="2" charset="2"/>
              <a:buChar char="n"/>
            </a:pPr>
            <a:r>
              <a:rPr lang="en-US" sz="1200" dirty="0">
                <a:latin typeface="Noto Sans" panose="020B0502040504020204" pitchFamily="34" charset="0"/>
              </a:rPr>
              <a:t>Manage project. Track and report on project status</a:t>
            </a:r>
          </a:p>
          <a:p>
            <a:pPr marL="228600" lvl="0" indent="-228600">
              <a:lnSpc>
                <a:spcPct val="90000"/>
              </a:lnSpc>
              <a:spcBef>
                <a:spcPts val="200"/>
              </a:spcBef>
              <a:spcAft>
                <a:spcPts val="200"/>
              </a:spcAft>
              <a:buClr>
                <a:srgbClr val="26BCD7"/>
              </a:buClr>
              <a:buFont typeface="Wingdings" panose="05000000000000000000" pitchFamily="2" charset="2"/>
              <a:buChar char="n"/>
            </a:pPr>
            <a:r>
              <a:rPr lang="en-US" sz="1200" dirty="0">
                <a:latin typeface="Noto Sans" panose="020B0502040504020204" pitchFamily="34" charset="0"/>
              </a:rPr>
              <a:t>Identify and resolve issues and risks</a:t>
            </a:r>
          </a:p>
          <a:p>
            <a:pPr marL="114300" lvl="1" indent="-114300" algn="l" defTabSz="533400">
              <a:lnSpc>
                <a:spcPct val="90000"/>
              </a:lnSpc>
              <a:spcBef>
                <a:spcPts val="200"/>
              </a:spcBef>
              <a:spcAft>
                <a:spcPts val="200"/>
              </a:spcAft>
              <a:buChar char="••"/>
            </a:pPr>
            <a:endParaRPr lang="en-US" sz="1400" kern="1200" dirty="0">
              <a:latin typeface="Noto Sans" panose="020B0502040504020204" pitchFamily="34" charset="0"/>
            </a:endParaRPr>
          </a:p>
        </p:txBody>
      </p:sp>
      <p:sp>
        <p:nvSpPr>
          <p:cNvPr id="18" name="Rectangle 17">
            <a:extLst>
              <a:ext uri="{FF2B5EF4-FFF2-40B4-BE49-F238E27FC236}">
                <a16:creationId xmlns:a16="http://schemas.microsoft.com/office/drawing/2014/main" id="{AE018AAF-60F6-4DF8-98ED-06151C2791B5}"/>
              </a:ext>
            </a:extLst>
          </p:cNvPr>
          <p:cNvSpPr/>
          <p:nvPr/>
        </p:nvSpPr>
        <p:spPr>
          <a:xfrm>
            <a:off x="2357321" y="2572682"/>
            <a:ext cx="1796113" cy="3639093"/>
          </a:xfrm>
          <a:prstGeom prst="rect">
            <a:avLst/>
          </a:prstGeom>
          <a:solidFill>
            <a:schemeClr val="bg1">
              <a:lumMod val="85000"/>
            </a:schemeClr>
          </a:solidFill>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228600" indent="-228600">
              <a:lnSpc>
                <a:spcPct val="90000"/>
              </a:lnSpc>
              <a:spcBef>
                <a:spcPts val="200"/>
              </a:spcBef>
              <a:spcAft>
                <a:spcPts val="200"/>
              </a:spcAft>
              <a:buClr>
                <a:schemeClr val="accent6"/>
              </a:buClr>
              <a:buFont typeface="Wingdings" panose="05000000000000000000" pitchFamily="2" charset="2"/>
              <a:buChar char="n"/>
            </a:pPr>
            <a:r>
              <a:rPr lang="en-US" sz="1200" dirty="0">
                <a:latin typeface="Noto Sans" panose="020B0502040504020204" pitchFamily="34" charset="0"/>
              </a:rPr>
              <a:t>Inventory procurement policies, processes, categories, and taxonomy</a:t>
            </a:r>
          </a:p>
          <a:p>
            <a:pPr marL="228600" indent="-228600">
              <a:lnSpc>
                <a:spcPct val="90000"/>
              </a:lnSpc>
              <a:spcBef>
                <a:spcPts val="200"/>
              </a:spcBef>
              <a:spcAft>
                <a:spcPts val="200"/>
              </a:spcAft>
              <a:buClr>
                <a:schemeClr val="accent6"/>
              </a:buClr>
              <a:buFont typeface="Wingdings" panose="05000000000000000000" pitchFamily="2" charset="2"/>
              <a:buChar char="n"/>
            </a:pPr>
            <a:r>
              <a:rPr lang="en-US" sz="1200" dirty="0">
                <a:latin typeface="Noto Sans" panose="020B0502040504020204" pitchFamily="34" charset="0"/>
              </a:rPr>
              <a:t>Document current state</a:t>
            </a:r>
          </a:p>
          <a:p>
            <a:pPr marL="228600" indent="-228600">
              <a:lnSpc>
                <a:spcPct val="90000"/>
              </a:lnSpc>
              <a:spcBef>
                <a:spcPts val="200"/>
              </a:spcBef>
              <a:spcAft>
                <a:spcPts val="200"/>
              </a:spcAft>
              <a:buClr>
                <a:schemeClr val="accent6"/>
              </a:buClr>
              <a:buFont typeface="Wingdings" panose="05000000000000000000" pitchFamily="2" charset="2"/>
              <a:buChar char="n"/>
            </a:pPr>
            <a:r>
              <a:rPr lang="en-US" sz="1200" dirty="0">
                <a:latin typeface="Noto Sans" panose="020B0502040504020204" pitchFamily="34" charset="0"/>
              </a:rPr>
              <a:t>Define procurement policy and process requirements</a:t>
            </a:r>
          </a:p>
          <a:p>
            <a:pPr marL="228600" indent="-228600">
              <a:lnSpc>
                <a:spcPct val="90000"/>
              </a:lnSpc>
              <a:spcBef>
                <a:spcPts val="200"/>
              </a:spcBef>
              <a:spcAft>
                <a:spcPts val="200"/>
              </a:spcAft>
              <a:buClr>
                <a:schemeClr val="accent6"/>
              </a:buClr>
              <a:buFont typeface="Wingdings" panose="05000000000000000000" pitchFamily="2" charset="2"/>
              <a:buChar char="n"/>
            </a:pPr>
            <a:r>
              <a:rPr lang="en-US" sz="1200" dirty="0">
                <a:latin typeface="Noto Sans" panose="020B0502040504020204" pitchFamily="34" charset="0"/>
              </a:rPr>
              <a:t>Redesign and document policies and processes</a:t>
            </a:r>
          </a:p>
          <a:p>
            <a:pPr>
              <a:lnSpc>
                <a:spcPct val="90000"/>
              </a:lnSpc>
              <a:spcBef>
                <a:spcPts val="200"/>
              </a:spcBef>
              <a:spcAft>
                <a:spcPts val="200"/>
              </a:spcAft>
            </a:pPr>
            <a:endParaRPr lang="en-US" sz="1400" dirty="0">
              <a:latin typeface="Noto Sans" panose="020B0502040504020204" pitchFamily="34" charset="0"/>
            </a:endParaRPr>
          </a:p>
        </p:txBody>
      </p:sp>
      <p:sp>
        <p:nvSpPr>
          <p:cNvPr id="19" name="Rectangle 18">
            <a:extLst>
              <a:ext uri="{FF2B5EF4-FFF2-40B4-BE49-F238E27FC236}">
                <a16:creationId xmlns:a16="http://schemas.microsoft.com/office/drawing/2014/main" id="{AB79F13D-AD7C-4CCF-ABF0-D6D8E9553E56}"/>
              </a:ext>
            </a:extLst>
          </p:cNvPr>
          <p:cNvSpPr/>
          <p:nvPr/>
        </p:nvSpPr>
        <p:spPr>
          <a:xfrm>
            <a:off x="8009816" y="2578084"/>
            <a:ext cx="1796113" cy="3635511"/>
          </a:xfrm>
          <a:prstGeom prst="rect">
            <a:avLst/>
          </a:prstGeom>
          <a:solidFill>
            <a:schemeClr val="bg1">
              <a:lumMod val="85000"/>
            </a:schemeClr>
          </a:solidFill>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228600" indent="-228600">
              <a:lnSpc>
                <a:spcPct val="90000"/>
              </a:lnSpc>
              <a:spcBef>
                <a:spcPts val="200"/>
              </a:spcBef>
              <a:spcAft>
                <a:spcPts val="200"/>
              </a:spcAft>
              <a:buClr>
                <a:schemeClr val="accent3"/>
              </a:buClr>
              <a:buFont typeface="Wingdings" panose="05000000000000000000" pitchFamily="2" charset="2"/>
              <a:buChar char="n"/>
            </a:pPr>
            <a:r>
              <a:rPr lang="en-US" sz="1200" dirty="0">
                <a:latin typeface="Noto Sans" panose="020B0502040504020204" pitchFamily="34" charset="0"/>
              </a:rPr>
              <a:t>Evaluate existing customer care technologies</a:t>
            </a:r>
          </a:p>
          <a:p>
            <a:pPr marL="228600" indent="-228600">
              <a:lnSpc>
                <a:spcPct val="90000"/>
              </a:lnSpc>
              <a:spcBef>
                <a:spcPts val="200"/>
              </a:spcBef>
              <a:spcAft>
                <a:spcPts val="200"/>
              </a:spcAft>
              <a:buClr>
                <a:schemeClr val="accent3"/>
              </a:buClr>
              <a:buFont typeface="Wingdings" panose="05000000000000000000" pitchFamily="2" charset="2"/>
              <a:buChar char="n"/>
            </a:pPr>
            <a:r>
              <a:rPr lang="en-US" sz="1200" dirty="0">
                <a:latin typeface="Noto Sans" panose="020B0502040504020204" pitchFamily="34" charset="0"/>
              </a:rPr>
              <a:t>Evaluate existing procurement technologies</a:t>
            </a:r>
          </a:p>
          <a:p>
            <a:pPr marL="228600" indent="-228600">
              <a:lnSpc>
                <a:spcPct val="90000"/>
              </a:lnSpc>
              <a:spcBef>
                <a:spcPts val="200"/>
              </a:spcBef>
              <a:spcAft>
                <a:spcPts val="200"/>
              </a:spcAft>
              <a:buClr>
                <a:schemeClr val="accent3"/>
              </a:buClr>
              <a:buFont typeface="Wingdings" panose="05000000000000000000" pitchFamily="2" charset="2"/>
              <a:buChar char="n"/>
            </a:pPr>
            <a:r>
              <a:rPr lang="en-US" sz="1200" dirty="0">
                <a:latin typeface="Noto Sans" panose="020B0502040504020204" pitchFamily="34" charset="0"/>
              </a:rPr>
              <a:t>Evaluate automation technologies</a:t>
            </a:r>
          </a:p>
          <a:p>
            <a:pPr marL="228600" indent="-228600">
              <a:lnSpc>
                <a:spcPct val="90000"/>
              </a:lnSpc>
              <a:spcBef>
                <a:spcPts val="200"/>
              </a:spcBef>
              <a:spcAft>
                <a:spcPts val="200"/>
              </a:spcAft>
              <a:buClr>
                <a:schemeClr val="accent3"/>
              </a:buClr>
              <a:buFont typeface="Wingdings" panose="05000000000000000000" pitchFamily="2" charset="2"/>
              <a:buChar char="n"/>
            </a:pPr>
            <a:r>
              <a:rPr lang="en-US" sz="1200" dirty="0">
                <a:latin typeface="Noto Sans" panose="020B0502040504020204" pitchFamily="34" charset="0"/>
              </a:rPr>
              <a:t>Develop future state  requirements</a:t>
            </a:r>
          </a:p>
          <a:p>
            <a:pPr marL="228600" indent="-228600">
              <a:lnSpc>
                <a:spcPct val="90000"/>
              </a:lnSpc>
              <a:spcBef>
                <a:spcPts val="200"/>
              </a:spcBef>
              <a:spcAft>
                <a:spcPts val="200"/>
              </a:spcAft>
              <a:buClr>
                <a:schemeClr val="accent3"/>
              </a:buClr>
              <a:buFont typeface="Wingdings" panose="05000000000000000000" pitchFamily="2" charset="2"/>
              <a:buChar char="n"/>
            </a:pPr>
            <a:r>
              <a:rPr lang="en-US" sz="1200" dirty="0">
                <a:latin typeface="Noto Sans" panose="020B0502040504020204" pitchFamily="34" charset="0"/>
              </a:rPr>
              <a:t>Select, buy/build, and implement technologies</a:t>
            </a:r>
          </a:p>
        </p:txBody>
      </p:sp>
      <p:sp>
        <p:nvSpPr>
          <p:cNvPr id="20" name="Rectangle 19">
            <a:extLst>
              <a:ext uri="{FF2B5EF4-FFF2-40B4-BE49-F238E27FC236}">
                <a16:creationId xmlns:a16="http://schemas.microsoft.com/office/drawing/2014/main" id="{DF6D39C7-4657-4294-BF1D-6E976179C4F3}"/>
              </a:ext>
            </a:extLst>
          </p:cNvPr>
          <p:cNvSpPr/>
          <p:nvPr/>
        </p:nvSpPr>
        <p:spPr>
          <a:xfrm>
            <a:off x="4241486" y="2562578"/>
            <a:ext cx="1796113" cy="3635511"/>
          </a:xfrm>
          <a:prstGeom prst="rect">
            <a:avLst/>
          </a:prstGeom>
          <a:solidFill>
            <a:schemeClr val="bg1">
              <a:lumMod val="85000"/>
            </a:schemeClr>
          </a:solidFill>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228600" indent="-228600">
              <a:lnSpc>
                <a:spcPct val="90000"/>
              </a:lnSpc>
              <a:spcBef>
                <a:spcPts val="200"/>
              </a:spcBef>
              <a:spcAft>
                <a:spcPts val="200"/>
              </a:spcAft>
              <a:buClr>
                <a:schemeClr val="accent4"/>
              </a:buClr>
              <a:buFont typeface="Wingdings" panose="05000000000000000000" pitchFamily="2" charset="2"/>
              <a:buChar char="n"/>
            </a:pPr>
            <a:r>
              <a:rPr lang="en-US" sz="1200" dirty="0">
                <a:latin typeface="Noto Sans" panose="020B0502040504020204" pitchFamily="34" charset="0"/>
              </a:rPr>
              <a:t>Design procurement  organizational structure</a:t>
            </a:r>
          </a:p>
          <a:p>
            <a:pPr marL="228600" indent="-228600">
              <a:lnSpc>
                <a:spcPct val="90000"/>
              </a:lnSpc>
              <a:spcBef>
                <a:spcPts val="200"/>
              </a:spcBef>
              <a:spcAft>
                <a:spcPts val="200"/>
              </a:spcAft>
              <a:buClr>
                <a:schemeClr val="accent4"/>
              </a:buClr>
              <a:buFont typeface="Wingdings" panose="05000000000000000000" pitchFamily="2" charset="2"/>
              <a:buChar char="n"/>
            </a:pPr>
            <a:r>
              <a:rPr lang="en-US" sz="1200" dirty="0">
                <a:latin typeface="Noto Sans" panose="020B0502040504020204" pitchFamily="34" charset="0"/>
              </a:rPr>
              <a:t>Define procurement jobs</a:t>
            </a:r>
          </a:p>
          <a:p>
            <a:pPr marL="228600" indent="-228600">
              <a:lnSpc>
                <a:spcPct val="90000"/>
              </a:lnSpc>
              <a:spcBef>
                <a:spcPts val="200"/>
              </a:spcBef>
              <a:spcAft>
                <a:spcPts val="200"/>
              </a:spcAft>
              <a:buClr>
                <a:schemeClr val="accent4"/>
              </a:buClr>
              <a:buFont typeface="Wingdings" panose="05000000000000000000" pitchFamily="2" charset="2"/>
              <a:buChar char="n"/>
            </a:pPr>
            <a:r>
              <a:rPr lang="en-US" sz="1200" dirty="0">
                <a:latin typeface="Noto Sans" panose="020B0502040504020204" pitchFamily="34" charset="0"/>
              </a:rPr>
              <a:t>Create job descriptions</a:t>
            </a:r>
          </a:p>
          <a:p>
            <a:pPr marL="228600" indent="-228600">
              <a:lnSpc>
                <a:spcPct val="90000"/>
              </a:lnSpc>
              <a:spcBef>
                <a:spcPts val="200"/>
              </a:spcBef>
              <a:spcAft>
                <a:spcPts val="200"/>
              </a:spcAft>
              <a:buClr>
                <a:schemeClr val="accent4"/>
              </a:buClr>
              <a:buFont typeface="Wingdings" panose="05000000000000000000" pitchFamily="2" charset="2"/>
              <a:buChar char="n"/>
            </a:pPr>
            <a:r>
              <a:rPr lang="en-US" sz="1200" dirty="0">
                <a:latin typeface="Noto Sans" panose="020B0502040504020204" pitchFamily="34" charset="0"/>
              </a:rPr>
              <a:t>Price positions</a:t>
            </a:r>
          </a:p>
          <a:p>
            <a:pPr marL="228600" indent="-228600">
              <a:lnSpc>
                <a:spcPct val="90000"/>
              </a:lnSpc>
              <a:spcBef>
                <a:spcPts val="200"/>
              </a:spcBef>
              <a:spcAft>
                <a:spcPts val="200"/>
              </a:spcAft>
              <a:buClr>
                <a:schemeClr val="accent4"/>
              </a:buClr>
              <a:buFont typeface="Wingdings" panose="05000000000000000000" pitchFamily="2" charset="2"/>
              <a:buChar char="n"/>
            </a:pPr>
            <a:r>
              <a:rPr lang="en-US" sz="1200" dirty="0">
                <a:latin typeface="Noto Sans" panose="020B0502040504020204" pitchFamily="34" charset="0"/>
              </a:rPr>
              <a:t>Plan selection method</a:t>
            </a:r>
          </a:p>
          <a:p>
            <a:pPr marL="228600" indent="-228600">
              <a:lnSpc>
                <a:spcPct val="90000"/>
              </a:lnSpc>
              <a:spcBef>
                <a:spcPts val="200"/>
              </a:spcBef>
              <a:spcAft>
                <a:spcPts val="200"/>
              </a:spcAft>
              <a:buClr>
                <a:schemeClr val="accent4"/>
              </a:buClr>
              <a:buFont typeface="Wingdings" panose="05000000000000000000" pitchFamily="2" charset="2"/>
              <a:buChar char="n"/>
            </a:pPr>
            <a:r>
              <a:rPr lang="en-US" sz="1200" dirty="0">
                <a:latin typeface="Noto Sans" panose="020B0502040504020204" pitchFamily="34" charset="0"/>
              </a:rPr>
              <a:t>Post jobs</a:t>
            </a:r>
          </a:p>
          <a:p>
            <a:pPr marL="228600" indent="-228600">
              <a:lnSpc>
                <a:spcPct val="90000"/>
              </a:lnSpc>
              <a:spcBef>
                <a:spcPts val="200"/>
              </a:spcBef>
              <a:spcAft>
                <a:spcPts val="200"/>
              </a:spcAft>
              <a:buClr>
                <a:schemeClr val="accent4"/>
              </a:buClr>
              <a:buFont typeface="Wingdings" panose="05000000000000000000" pitchFamily="2" charset="2"/>
              <a:buChar char="n"/>
            </a:pPr>
            <a:r>
              <a:rPr lang="en-US" sz="1200" dirty="0">
                <a:latin typeface="Noto Sans" panose="020B0502040504020204" pitchFamily="34" charset="0"/>
              </a:rPr>
              <a:t>Evaluate and select candidates</a:t>
            </a:r>
          </a:p>
          <a:p>
            <a:pPr marL="228600" indent="-228600">
              <a:lnSpc>
                <a:spcPct val="90000"/>
              </a:lnSpc>
              <a:spcBef>
                <a:spcPts val="200"/>
              </a:spcBef>
              <a:spcAft>
                <a:spcPts val="200"/>
              </a:spcAft>
              <a:buClr>
                <a:schemeClr val="accent4"/>
              </a:buClr>
              <a:buFont typeface="Wingdings" panose="05000000000000000000" pitchFamily="2" charset="2"/>
              <a:buChar char="n"/>
            </a:pPr>
            <a:r>
              <a:rPr lang="en-US" sz="1200" dirty="0">
                <a:latin typeface="Noto Sans" panose="020B0502040504020204" pitchFamily="34" charset="0"/>
              </a:rPr>
              <a:t>Manage transitions</a:t>
            </a:r>
          </a:p>
          <a:p>
            <a:pPr marL="114300" lvl="1" indent="-114300" defTabSz="533400">
              <a:lnSpc>
                <a:spcPct val="90000"/>
              </a:lnSpc>
              <a:spcBef>
                <a:spcPts val="200"/>
              </a:spcBef>
              <a:spcAft>
                <a:spcPts val="200"/>
              </a:spcAft>
              <a:buChar char="••"/>
            </a:pPr>
            <a:endParaRPr lang="en-US" sz="1400" dirty="0">
              <a:latin typeface="Noto Sans" panose="020B0502040504020204" pitchFamily="34" charset="0"/>
            </a:endParaRPr>
          </a:p>
        </p:txBody>
      </p:sp>
      <p:sp>
        <p:nvSpPr>
          <p:cNvPr id="21" name="Rectangle 20">
            <a:extLst>
              <a:ext uri="{FF2B5EF4-FFF2-40B4-BE49-F238E27FC236}">
                <a16:creationId xmlns:a16="http://schemas.microsoft.com/office/drawing/2014/main" id="{FCA9B5FB-E6FA-41A9-A68F-341D122D81AE}"/>
              </a:ext>
            </a:extLst>
          </p:cNvPr>
          <p:cNvSpPr/>
          <p:nvPr/>
        </p:nvSpPr>
        <p:spPr>
          <a:xfrm>
            <a:off x="9893981" y="2559034"/>
            <a:ext cx="1796113" cy="3635511"/>
          </a:xfrm>
          <a:prstGeom prst="rect">
            <a:avLst/>
          </a:prstGeom>
          <a:solidFill>
            <a:schemeClr val="bg1">
              <a:lumMod val="85000"/>
            </a:schemeClr>
          </a:solidFill>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228600" indent="-228600">
              <a:lnSpc>
                <a:spcPct val="90000"/>
              </a:lnSpc>
              <a:spcBef>
                <a:spcPts val="200"/>
              </a:spcBef>
              <a:spcAft>
                <a:spcPts val="200"/>
              </a:spcAft>
              <a:buClr>
                <a:schemeClr val="tx1"/>
              </a:buClr>
              <a:buFont typeface="Wingdings" panose="05000000000000000000" pitchFamily="2" charset="2"/>
              <a:buChar char="n"/>
            </a:pPr>
            <a:r>
              <a:rPr lang="en-US" sz="1200" dirty="0">
                <a:latin typeface="Noto Sans" panose="020B0502040504020204" pitchFamily="34" charset="0"/>
              </a:rPr>
              <a:t>Determine requirements for procurement service center and design facility (if needed)</a:t>
            </a:r>
          </a:p>
          <a:p>
            <a:pPr marL="228600" indent="-228600">
              <a:lnSpc>
                <a:spcPct val="90000"/>
              </a:lnSpc>
              <a:spcBef>
                <a:spcPts val="200"/>
              </a:spcBef>
              <a:spcAft>
                <a:spcPts val="200"/>
              </a:spcAft>
              <a:buClr>
                <a:schemeClr val="tx1"/>
              </a:buClr>
              <a:buFont typeface="Wingdings" panose="05000000000000000000" pitchFamily="2" charset="2"/>
              <a:buChar char="n"/>
            </a:pPr>
            <a:r>
              <a:rPr lang="en-US" sz="1200" dirty="0">
                <a:latin typeface="Noto Sans" panose="020B0502040504020204" pitchFamily="34" charset="0"/>
              </a:rPr>
              <a:t>Construct or renovate</a:t>
            </a:r>
          </a:p>
          <a:p>
            <a:pPr marL="228600" indent="-228600">
              <a:lnSpc>
                <a:spcPct val="90000"/>
              </a:lnSpc>
              <a:spcBef>
                <a:spcPts val="200"/>
              </a:spcBef>
              <a:spcAft>
                <a:spcPts val="200"/>
              </a:spcAft>
              <a:buClr>
                <a:schemeClr val="tx1"/>
              </a:buClr>
              <a:buFont typeface="Wingdings" panose="05000000000000000000" pitchFamily="2" charset="2"/>
              <a:buChar char="n"/>
            </a:pPr>
            <a:r>
              <a:rPr lang="en-US" sz="1200" dirty="0">
                <a:latin typeface="Noto Sans" panose="020B0502040504020204" pitchFamily="34" charset="0"/>
              </a:rPr>
              <a:t>Order and install equipment</a:t>
            </a:r>
          </a:p>
          <a:p>
            <a:pPr marL="228600" indent="-228600">
              <a:lnSpc>
                <a:spcPct val="90000"/>
              </a:lnSpc>
              <a:spcBef>
                <a:spcPts val="200"/>
              </a:spcBef>
              <a:spcAft>
                <a:spcPts val="200"/>
              </a:spcAft>
              <a:buClr>
                <a:schemeClr val="tx1"/>
              </a:buClr>
              <a:buFont typeface="Wingdings" panose="05000000000000000000" pitchFamily="2" charset="2"/>
              <a:buChar char="n"/>
            </a:pPr>
            <a:r>
              <a:rPr lang="en-US" sz="1200" dirty="0">
                <a:latin typeface="Noto Sans" panose="020B0502040504020204" pitchFamily="34" charset="0"/>
              </a:rPr>
              <a:t>Move in</a:t>
            </a:r>
          </a:p>
          <a:p>
            <a:pPr marL="228600" indent="-228600">
              <a:lnSpc>
                <a:spcPct val="90000"/>
              </a:lnSpc>
              <a:spcBef>
                <a:spcPts val="200"/>
              </a:spcBef>
              <a:spcAft>
                <a:spcPts val="200"/>
              </a:spcAft>
              <a:buClr>
                <a:schemeClr val="tx1"/>
              </a:buClr>
              <a:buFont typeface="Wingdings" panose="05000000000000000000" pitchFamily="2" charset="2"/>
              <a:buChar char="n"/>
            </a:pPr>
            <a:r>
              <a:rPr lang="en-US" sz="1200" dirty="0">
                <a:latin typeface="Noto Sans" panose="020B0502040504020204" pitchFamily="34" charset="0"/>
              </a:rPr>
              <a:t>Develop business continuity plan</a:t>
            </a:r>
          </a:p>
          <a:p>
            <a:pPr marL="114300" lvl="1" indent="-114300" defTabSz="533400">
              <a:lnSpc>
                <a:spcPct val="90000"/>
              </a:lnSpc>
              <a:spcBef>
                <a:spcPts val="200"/>
              </a:spcBef>
              <a:spcAft>
                <a:spcPts val="200"/>
              </a:spcAft>
              <a:buClr>
                <a:srgbClr val="EE8434"/>
              </a:buClr>
              <a:buChar char="••"/>
            </a:pPr>
            <a:endParaRPr lang="en-US" sz="1400" dirty="0">
              <a:latin typeface="Noto Sans" panose="020B0502040504020204" pitchFamily="34" charset="0"/>
            </a:endParaRPr>
          </a:p>
        </p:txBody>
      </p:sp>
      <p:sp>
        <p:nvSpPr>
          <p:cNvPr id="22" name="Rectangle 21">
            <a:extLst>
              <a:ext uri="{FF2B5EF4-FFF2-40B4-BE49-F238E27FC236}">
                <a16:creationId xmlns:a16="http://schemas.microsoft.com/office/drawing/2014/main" id="{D842F6CA-08CF-417F-851B-64DB62EF41D5}"/>
              </a:ext>
            </a:extLst>
          </p:cNvPr>
          <p:cNvSpPr/>
          <p:nvPr/>
        </p:nvSpPr>
        <p:spPr>
          <a:xfrm>
            <a:off x="6125651" y="2578084"/>
            <a:ext cx="1796113" cy="3635511"/>
          </a:xfrm>
          <a:prstGeom prst="rect">
            <a:avLst/>
          </a:prstGeom>
          <a:solidFill>
            <a:schemeClr val="bg1">
              <a:lumMod val="85000"/>
            </a:schemeClr>
          </a:solidFill>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228600" indent="-228600">
              <a:lnSpc>
                <a:spcPct val="90000"/>
              </a:lnSpc>
              <a:spcBef>
                <a:spcPts val="200"/>
              </a:spcBef>
              <a:spcAft>
                <a:spcPts val="200"/>
              </a:spcAft>
              <a:buClr>
                <a:srgbClr val="A05EB5"/>
              </a:buClr>
              <a:buFont typeface="Wingdings" panose="05000000000000000000" pitchFamily="2" charset="2"/>
              <a:buChar char="n"/>
            </a:pPr>
            <a:r>
              <a:rPr lang="en-US" sz="1200" dirty="0">
                <a:latin typeface="Noto Sans" panose="020B0502040504020204" pitchFamily="34" charset="0"/>
              </a:rPr>
              <a:t>Assess impact of overall change on stakeholders</a:t>
            </a:r>
          </a:p>
          <a:p>
            <a:pPr marL="228600" indent="-228600">
              <a:lnSpc>
                <a:spcPct val="90000"/>
              </a:lnSpc>
              <a:spcBef>
                <a:spcPts val="200"/>
              </a:spcBef>
              <a:spcAft>
                <a:spcPts val="200"/>
              </a:spcAft>
              <a:buClr>
                <a:srgbClr val="A05EB5"/>
              </a:buClr>
              <a:buFont typeface="Wingdings" panose="05000000000000000000" pitchFamily="2" charset="2"/>
              <a:buChar char="n"/>
            </a:pPr>
            <a:r>
              <a:rPr lang="en-US" sz="1200" dirty="0">
                <a:latin typeface="Noto Sans" panose="020B0502040504020204" pitchFamily="34" charset="0"/>
              </a:rPr>
              <a:t>Build awareness</a:t>
            </a:r>
          </a:p>
          <a:p>
            <a:pPr marL="228600" indent="-228600">
              <a:lnSpc>
                <a:spcPct val="90000"/>
              </a:lnSpc>
              <a:spcBef>
                <a:spcPts val="200"/>
              </a:spcBef>
              <a:spcAft>
                <a:spcPts val="200"/>
              </a:spcAft>
              <a:buClr>
                <a:srgbClr val="A05EB5"/>
              </a:buClr>
              <a:buFont typeface="Wingdings" panose="05000000000000000000" pitchFamily="2" charset="2"/>
              <a:buChar char="n"/>
            </a:pPr>
            <a:r>
              <a:rPr lang="en-US" sz="1200" dirty="0">
                <a:latin typeface="Noto Sans" panose="020B0502040504020204" pitchFamily="34" charset="0"/>
              </a:rPr>
              <a:t>Build, execute, and monitor comms plan </a:t>
            </a:r>
          </a:p>
          <a:p>
            <a:pPr marL="228600" indent="-228600">
              <a:lnSpc>
                <a:spcPct val="90000"/>
              </a:lnSpc>
              <a:spcBef>
                <a:spcPts val="200"/>
              </a:spcBef>
              <a:spcAft>
                <a:spcPts val="200"/>
              </a:spcAft>
              <a:buClr>
                <a:srgbClr val="A05EB5"/>
              </a:buClr>
              <a:buFont typeface="Wingdings" panose="05000000000000000000" pitchFamily="2" charset="2"/>
              <a:buChar char="n"/>
            </a:pPr>
            <a:r>
              <a:rPr lang="en-US" sz="1200" dirty="0">
                <a:latin typeface="Noto Sans" panose="020B0502040504020204" pitchFamily="34" charset="0"/>
              </a:rPr>
              <a:t>Create and launch marketing campaign</a:t>
            </a:r>
          </a:p>
          <a:p>
            <a:pPr marL="228600" indent="-228600">
              <a:lnSpc>
                <a:spcPct val="90000"/>
              </a:lnSpc>
              <a:spcBef>
                <a:spcPts val="200"/>
              </a:spcBef>
              <a:spcAft>
                <a:spcPts val="200"/>
              </a:spcAft>
              <a:buClr>
                <a:srgbClr val="A05EB5"/>
              </a:buClr>
              <a:buFont typeface="Wingdings" panose="05000000000000000000" pitchFamily="2" charset="2"/>
              <a:buChar char="n"/>
            </a:pPr>
            <a:r>
              <a:rPr lang="en-US" sz="1200" dirty="0">
                <a:latin typeface="Noto Sans" panose="020B0502040504020204" pitchFamily="34" charset="0"/>
              </a:rPr>
              <a:t>Assess training and education needs</a:t>
            </a:r>
          </a:p>
          <a:p>
            <a:pPr marL="228600" indent="-228600">
              <a:lnSpc>
                <a:spcPct val="90000"/>
              </a:lnSpc>
              <a:spcBef>
                <a:spcPts val="200"/>
              </a:spcBef>
              <a:spcAft>
                <a:spcPts val="200"/>
              </a:spcAft>
              <a:buClr>
                <a:srgbClr val="A05EB5"/>
              </a:buClr>
              <a:buFont typeface="Wingdings" panose="05000000000000000000" pitchFamily="2" charset="2"/>
              <a:buChar char="n"/>
            </a:pPr>
            <a:r>
              <a:rPr lang="en-US" sz="1200" dirty="0">
                <a:latin typeface="Noto Sans" panose="020B0502040504020204" pitchFamily="34" charset="0"/>
              </a:rPr>
              <a:t>Build training plan</a:t>
            </a:r>
          </a:p>
          <a:p>
            <a:pPr marL="228600" indent="-228600">
              <a:lnSpc>
                <a:spcPct val="90000"/>
              </a:lnSpc>
              <a:spcBef>
                <a:spcPts val="200"/>
              </a:spcBef>
              <a:spcAft>
                <a:spcPts val="200"/>
              </a:spcAft>
              <a:buClr>
                <a:srgbClr val="A05EB5"/>
              </a:buClr>
              <a:buFont typeface="Wingdings" panose="05000000000000000000" pitchFamily="2" charset="2"/>
              <a:buChar char="n"/>
            </a:pPr>
            <a:r>
              <a:rPr lang="en-US" sz="1200" dirty="0">
                <a:latin typeface="Noto Sans" panose="020B0502040504020204" pitchFamily="34" charset="0"/>
              </a:rPr>
              <a:t>Conduct training and education</a:t>
            </a:r>
            <a:endParaRPr lang="en-US" sz="1400" dirty="0">
              <a:latin typeface="Noto Sans" panose="020B0502040504020204" pitchFamily="34" charset="0"/>
            </a:endParaRPr>
          </a:p>
        </p:txBody>
      </p:sp>
      <p:sp>
        <p:nvSpPr>
          <p:cNvPr id="3" name="Rectangle 2">
            <a:extLst>
              <a:ext uri="{FF2B5EF4-FFF2-40B4-BE49-F238E27FC236}">
                <a16:creationId xmlns:a16="http://schemas.microsoft.com/office/drawing/2014/main" id="{5DA20B85-D749-244B-BA21-E7CCE62025AC}"/>
              </a:ext>
            </a:extLst>
          </p:cNvPr>
          <p:cNvSpPr/>
          <p:nvPr/>
        </p:nvSpPr>
        <p:spPr>
          <a:xfrm>
            <a:off x="468328" y="1508889"/>
            <a:ext cx="1796113" cy="9875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Noto Sans" panose="020B0502040504020204" pitchFamily="34" charset="0"/>
              </a:rPr>
              <a:t>Planning and Project Management </a:t>
            </a:r>
          </a:p>
        </p:txBody>
      </p:sp>
      <p:sp>
        <p:nvSpPr>
          <p:cNvPr id="45" name="Rectangle 44">
            <a:extLst>
              <a:ext uri="{FF2B5EF4-FFF2-40B4-BE49-F238E27FC236}">
                <a16:creationId xmlns:a16="http://schemas.microsoft.com/office/drawing/2014/main" id="{DCFB0723-EAA0-E340-9928-B65D875107F5}"/>
              </a:ext>
            </a:extLst>
          </p:cNvPr>
          <p:cNvSpPr/>
          <p:nvPr/>
        </p:nvSpPr>
        <p:spPr>
          <a:xfrm>
            <a:off x="2352901" y="1504683"/>
            <a:ext cx="1796113" cy="985597"/>
          </a:xfrm>
          <a:prstGeom prst="rect">
            <a:avLst/>
          </a:prstGeom>
          <a:solidFill>
            <a:srgbClr val="FDBA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Noto Sans" panose="020B0502040504020204" pitchFamily="34" charset="0"/>
              </a:rPr>
              <a:t>Policies, Processes, and Procedures</a:t>
            </a:r>
          </a:p>
        </p:txBody>
      </p:sp>
      <p:sp>
        <p:nvSpPr>
          <p:cNvPr id="46" name="Rectangle 45">
            <a:extLst>
              <a:ext uri="{FF2B5EF4-FFF2-40B4-BE49-F238E27FC236}">
                <a16:creationId xmlns:a16="http://schemas.microsoft.com/office/drawing/2014/main" id="{99247905-24EF-1E48-854A-7B803F963347}"/>
              </a:ext>
            </a:extLst>
          </p:cNvPr>
          <p:cNvSpPr/>
          <p:nvPr/>
        </p:nvSpPr>
        <p:spPr>
          <a:xfrm>
            <a:off x="4237474" y="1504683"/>
            <a:ext cx="1796113" cy="985597"/>
          </a:xfrm>
          <a:prstGeom prst="rect">
            <a:avLst/>
          </a:prstGeom>
          <a:solidFill>
            <a:srgbClr val="62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Noto Sans" panose="020B0502040504020204" pitchFamily="34" charset="0"/>
              </a:rPr>
              <a:t>Organization and Staffing </a:t>
            </a:r>
          </a:p>
        </p:txBody>
      </p:sp>
      <p:sp>
        <p:nvSpPr>
          <p:cNvPr id="47" name="Rectangle 46">
            <a:extLst>
              <a:ext uri="{FF2B5EF4-FFF2-40B4-BE49-F238E27FC236}">
                <a16:creationId xmlns:a16="http://schemas.microsoft.com/office/drawing/2014/main" id="{91A57D6F-2673-5748-9B91-46CDEACC15CA}"/>
              </a:ext>
            </a:extLst>
          </p:cNvPr>
          <p:cNvSpPr/>
          <p:nvPr/>
        </p:nvSpPr>
        <p:spPr>
          <a:xfrm>
            <a:off x="6122047" y="1504683"/>
            <a:ext cx="1796113" cy="985597"/>
          </a:xfrm>
          <a:prstGeom prst="rect">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Noto Sans" panose="020B0502040504020204" pitchFamily="34" charset="0"/>
              </a:rPr>
              <a:t>Communication, Change Management, and Training</a:t>
            </a:r>
          </a:p>
        </p:txBody>
      </p:sp>
      <p:sp>
        <p:nvSpPr>
          <p:cNvPr id="48" name="Rectangle 47">
            <a:extLst>
              <a:ext uri="{FF2B5EF4-FFF2-40B4-BE49-F238E27FC236}">
                <a16:creationId xmlns:a16="http://schemas.microsoft.com/office/drawing/2014/main" id="{F7FD4671-7B37-0044-A1C7-C200EAF22898}"/>
              </a:ext>
            </a:extLst>
          </p:cNvPr>
          <p:cNvSpPr/>
          <p:nvPr/>
        </p:nvSpPr>
        <p:spPr>
          <a:xfrm>
            <a:off x="8006620" y="1504683"/>
            <a:ext cx="1796113" cy="9855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Noto Sans" panose="020B0502040504020204" pitchFamily="34" charset="0"/>
              </a:rPr>
              <a:t>Technologies</a:t>
            </a:r>
            <a:endParaRPr lang="en-US" sz="1400" b="1" baseline="30000" dirty="0">
              <a:latin typeface="Noto Sans" panose="020B0502040504020204" pitchFamily="34" charset="0"/>
            </a:endParaRPr>
          </a:p>
        </p:txBody>
      </p:sp>
      <p:sp>
        <p:nvSpPr>
          <p:cNvPr id="49" name="Rectangle 48">
            <a:extLst>
              <a:ext uri="{FF2B5EF4-FFF2-40B4-BE49-F238E27FC236}">
                <a16:creationId xmlns:a16="http://schemas.microsoft.com/office/drawing/2014/main" id="{F315F95B-A3D6-9342-959E-7B4D4BF90AE7}"/>
              </a:ext>
            </a:extLst>
          </p:cNvPr>
          <p:cNvSpPr/>
          <p:nvPr/>
        </p:nvSpPr>
        <p:spPr>
          <a:xfrm>
            <a:off x="9891193" y="1504683"/>
            <a:ext cx="1796113" cy="9855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Noto Sans" panose="020B0502040504020204" pitchFamily="34" charset="0"/>
              </a:rPr>
              <a:t>Facilities</a:t>
            </a:r>
          </a:p>
        </p:txBody>
      </p:sp>
      <p:sp>
        <p:nvSpPr>
          <p:cNvPr id="26" name="Text Placeholder 3">
            <a:extLst>
              <a:ext uri="{FF2B5EF4-FFF2-40B4-BE49-F238E27FC236}">
                <a16:creationId xmlns:a16="http://schemas.microsoft.com/office/drawing/2014/main" id="{D2E03DFE-5A3F-4CDB-B949-AF2C46A1F8CD}"/>
              </a:ext>
            </a:extLst>
          </p:cNvPr>
          <p:cNvSpPr>
            <a:spLocks noGrp="1"/>
          </p:cNvSpPr>
          <p:nvPr>
            <p:ph type="body" sz="quarter" idx="10"/>
          </p:nvPr>
        </p:nvSpPr>
        <p:spPr>
          <a:xfrm>
            <a:off x="438912" y="155448"/>
            <a:ext cx="11311128" cy="338328"/>
          </a:xfrm>
        </p:spPr>
        <p:txBody>
          <a:bodyPr/>
          <a:lstStyle/>
          <a:p>
            <a:r>
              <a:rPr lang="en-US" dirty="0"/>
              <a:t>Getting Started</a:t>
            </a:r>
          </a:p>
        </p:txBody>
      </p:sp>
    </p:spTree>
    <p:extLst>
      <p:ext uri="{BB962C8B-B14F-4D97-AF65-F5344CB8AC3E}">
        <p14:creationId xmlns:p14="http://schemas.microsoft.com/office/powerpoint/2010/main" val="786047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93CDFA-0DF2-4314-B696-16948D692939}"/>
              </a:ext>
            </a:extLst>
          </p:cNvPr>
          <p:cNvSpPr>
            <a:spLocks noGrp="1"/>
          </p:cNvSpPr>
          <p:nvPr>
            <p:ph type="sldNum" sz="quarter" idx="4"/>
          </p:nvPr>
        </p:nvSpPr>
        <p:spPr>
          <a:xfrm>
            <a:off x="11316230" y="6531356"/>
            <a:ext cx="411480" cy="384048"/>
          </a:xfrm>
        </p:spPr>
        <p:txBody>
          <a:bodyPr/>
          <a:lstStyle/>
          <a:p>
            <a:fld id="{9AA6D16A-0A68-8445-85DB-A0BE8CCB51C7}" type="slidenum">
              <a:rPr lang="en-US" smtClean="0"/>
              <a:pPr/>
              <a:t>36</a:t>
            </a:fld>
            <a:endParaRPr lang="en-US"/>
          </a:p>
        </p:txBody>
      </p:sp>
      <p:sp>
        <p:nvSpPr>
          <p:cNvPr id="23" name="Text Placeholder 3">
            <a:extLst>
              <a:ext uri="{FF2B5EF4-FFF2-40B4-BE49-F238E27FC236}">
                <a16:creationId xmlns:a16="http://schemas.microsoft.com/office/drawing/2014/main" id="{8839840D-5BB9-4927-A82F-4B213CEC54AE}"/>
              </a:ext>
            </a:extLst>
          </p:cNvPr>
          <p:cNvSpPr txBox="1">
            <a:spLocks/>
          </p:cNvSpPr>
          <p:nvPr/>
        </p:nvSpPr>
        <p:spPr>
          <a:xfrm>
            <a:off x="404076" y="129321"/>
            <a:ext cx="11311128" cy="33832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600" b="0" dirty="0">
              <a:solidFill>
                <a:schemeClr val="accent1"/>
              </a:solidFill>
              <a:latin typeface="Noto Sans" panose="020B0502040504020204" pitchFamily="34" charset="0"/>
              <a:cs typeface="Noto Sans" panose="020B0502040504020204" pitchFamily="34" charset="0"/>
            </a:endParaRPr>
          </a:p>
        </p:txBody>
      </p:sp>
      <p:sp>
        <p:nvSpPr>
          <p:cNvPr id="24" name="Title 2">
            <a:extLst>
              <a:ext uri="{FF2B5EF4-FFF2-40B4-BE49-F238E27FC236}">
                <a16:creationId xmlns:a16="http://schemas.microsoft.com/office/drawing/2014/main" id="{D2CECA9A-16F5-403B-A875-230BB657885E}"/>
              </a:ext>
            </a:extLst>
          </p:cNvPr>
          <p:cNvSpPr txBox="1">
            <a:spLocks/>
          </p:cNvSpPr>
          <p:nvPr/>
        </p:nvSpPr>
        <p:spPr>
          <a:xfrm>
            <a:off x="357053" y="475488"/>
            <a:ext cx="11384278" cy="457200"/>
          </a:xfrm>
          <a:prstGeom prst="rect">
            <a:avLst/>
          </a:prstGeom>
        </p:spPr>
        <p:txBody>
          <a:bodyPr/>
          <a:lst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a:lstStyle>
          <a:p>
            <a:r>
              <a:rPr lang="en-US" sz="4000" dirty="0">
                <a:solidFill>
                  <a:schemeClr val="tx1"/>
                </a:solidFill>
                <a:latin typeface="Noto Sans Medium" panose="020B0602040504020204" pitchFamily="34" charset="0"/>
              </a:rPr>
              <a:t>Implementation Roadmap</a:t>
            </a:r>
          </a:p>
        </p:txBody>
      </p:sp>
      <p:sp>
        <p:nvSpPr>
          <p:cNvPr id="122" name="Text Placeholder 3">
            <a:extLst>
              <a:ext uri="{FF2B5EF4-FFF2-40B4-BE49-F238E27FC236}">
                <a16:creationId xmlns:a16="http://schemas.microsoft.com/office/drawing/2014/main" id="{2CF9632E-5321-4626-A27A-B4A2086AD559}"/>
              </a:ext>
            </a:extLst>
          </p:cNvPr>
          <p:cNvSpPr>
            <a:spLocks noGrp="1"/>
          </p:cNvSpPr>
          <p:nvPr>
            <p:ph type="body" sz="quarter" idx="10"/>
          </p:nvPr>
        </p:nvSpPr>
        <p:spPr>
          <a:xfrm>
            <a:off x="438912" y="155448"/>
            <a:ext cx="11311128" cy="338328"/>
          </a:xfrm>
        </p:spPr>
        <p:txBody>
          <a:bodyPr/>
          <a:lstStyle/>
          <a:p>
            <a:r>
              <a:rPr lang="en-US" dirty="0"/>
              <a:t>Getting Started</a:t>
            </a:r>
          </a:p>
        </p:txBody>
      </p:sp>
      <p:pic>
        <p:nvPicPr>
          <p:cNvPr id="3" name="Picture 2">
            <a:extLst>
              <a:ext uri="{FF2B5EF4-FFF2-40B4-BE49-F238E27FC236}">
                <a16:creationId xmlns:a16="http://schemas.microsoft.com/office/drawing/2014/main" id="{0BF6A357-4A31-4B3F-8503-1A6145017215}"/>
              </a:ext>
            </a:extLst>
          </p:cNvPr>
          <p:cNvPicPr>
            <a:picLocks noChangeAspect="1"/>
          </p:cNvPicPr>
          <p:nvPr/>
        </p:nvPicPr>
        <p:blipFill>
          <a:blip r:embed="rId3"/>
          <a:stretch>
            <a:fillRect/>
          </a:stretch>
        </p:blipFill>
        <p:spPr>
          <a:xfrm>
            <a:off x="1071797" y="1181101"/>
            <a:ext cx="10277916" cy="5231494"/>
          </a:xfrm>
          <a:prstGeom prst="rect">
            <a:avLst/>
          </a:prstGeom>
        </p:spPr>
      </p:pic>
    </p:spTree>
    <p:extLst>
      <p:ext uri="{BB962C8B-B14F-4D97-AF65-F5344CB8AC3E}">
        <p14:creationId xmlns:p14="http://schemas.microsoft.com/office/powerpoint/2010/main" val="5316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93CDFA-0DF2-4314-B696-16948D692939}"/>
              </a:ext>
            </a:extLst>
          </p:cNvPr>
          <p:cNvSpPr>
            <a:spLocks noGrp="1"/>
          </p:cNvSpPr>
          <p:nvPr>
            <p:ph type="sldNum" sz="quarter" idx="4"/>
          </p:nvPr>
        </p:nvSpPr>
        <p:spPr>
          <a:xfrm>
            <a:off x="11316229" y="6478890"/>
            <a:ext cx="531635" cy="384048"/>
          </a:xfrm>
        </p:spPr>
        <p:txBody>
          <a:bodyPr/>
          <a:lstStyle/>
          <a:p>
            <a:fld id="{9AA6D16A-0A68-8445-85DB-A0BE8CCB51C7}" type="slidenum">
              <a:rPr lang="en-US" smtClean="0"/>
              <a:pPr/>
              <a:t>37</a:t>
            </a:fld>
            <a:endParaRPr lang="en-US"/>
          </a:p>
        </p:txBody>
      </p:sp>
      <p:sp>
        <p:nvSpPr>
          <p:cNvPr id="23" name="Text Placeholder 3">
            <a:extLst>
              <a:ext uri="{FF2B5EF4-FFF2-40B4-BE49-F238E27FC236}">
                <a16:creationId xmlns:a16="http://schemas.microsoft.com/office/drawing/2014/main" id="{8839840D-5BB9-4927-A82F-4B213CEC54AE}"/>
              </a:ext>
            </a:extLst>
          </p:cNvPr>
          <p:cNvSpPr txBox="1">
            <a:spLocks/>
          </p:cNvSpPr>
          <p:nvPr/>
        </p:nvSpPr>
        <p:spPr>
          <a:xfrm>
            <a:off x="404076" y="129321"/>
            <a:ext cx="11311128" cy="33832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600" b="0" dirty="0">
              <a:solidFill>
                <a:schemeClr val="accent1"/>
              </a:solidFill>
              <a:latin typeface="Noto Sans" panose="020B0502040504020204" pitchFamily="34" charset="0"/>
              <a:cs typeface="Noto Sans" panose="020B0502040504020204" pitchFamily="34" charset="0"/>
            </a:endParaRPr>
          </a:p>
        </p:txBody>
      </p:sp>
      <p:sp>
        <p:nvSpPr>
          <p:cNvPr id="24" name="Title 2">
            <a:extLst>
              <a:ext uri="{FF2B5EF4-FFF2-40B4-BE49-F238E27FC236}">
                <a16:creationId xmlns:a16="http://schemas.microsoft.com/office/drawing/2014/main" id="{D2CECA9A-16F5-403B-A875-230BB657885E}"/>
              </a:ext>
            </a:extLst>
          </p:cNvPr>
          <p:cNvSpPr txBox="1">
            <a:spLocks/>
          </p:cNvSpPr>
          <p:nvPr/>
        </p:nvSpPr>
        <p:spPr>
          <a:xfrm>
            <a:off x="357053" y="475488"/>
            <a:ext cx="11384278" cy="457200"/>
          </a:xfrm>
          <a:prstGeom prst="rect">
            <a:avLst/>
          </a:prstGeom>
        </p:spPr>
        <p:txBody>
          <a:bodyPr/>
          <a:lst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a:lstStyle>
          <a:p>
            <a:r>
              <a:rPr lang="en-US" sz="4000" dirty="0">
                <a:solidFill>
                  <a:schemeClr val="tx1"/>
                </a:solidFill>
                <a:latin typeface="Noto Sans Medium" panose="020B0602040504020204" pitchFamily="34" charset="0"/>
              </a:rPr>
              <a:t>Leading Practices During Implementation</a:t>
            </a:r>
          </a:p>
        </p:txBody>
      </p:sp>
      <p:grpSp>
        <p:nvGrpSpPr>
          <p:cNvPr id="7" name="Group 6">
            <a:extLst>
              <a:ext uri="{FF2B5EF4-FFF2-40B4-BE49-F238E27FC236}">
                <a16:creationId xmlns:a16="http://schemas.microsoft.com/office/drawing/2014/main" id="{7A465DAD-51BE-4891-89C1-4305DA813BA6}"/>
              </a:ext>
            </a:extLst>
          </p:cNvPr>
          <p:cNvGrpSpPr/>
          <p:nvPr/>
        </p:nvGrpSpPr>
        <p:grpSpPr>
          <a:xfrm>
            <a:off x="1127821" y="1187384"/>
            <a:ext cx="4607502" cy="1590526"/>
            <a:chOff x="1187783" y="1187384"/>
            <a:chExt cx="4607502" cy="1590526"/>
          </a:xfrm>
        </p:grpSpPr>
        <p:sp>
          <p:nvSpPr>
            <p:cNvPr id="120" name="Rectangle: Rounded Corners 16">
              <a:extLst>
                <a:ext uri="{FF2B5EF4-FFF2-40B4-BE49-F238E27FC236}">
                  <a16:creationId xmlns:a16="http://schemas.microsoft.com/office/drawing/2014/main" id="{4B6F5343-FEF7-4524-9D09-0BD36E84CC26}"/>
                </a:ext>
              </a:extLst>
            </p:cNvPr>
            <p:cNvSpPr/>
            <p:nvPr/>
          </p:nvSpPr>
          <p:spPr>
            <a:xfrm>
              <a:off x="1187783" y="1397410"/>
              <a:ext cx="4607502" cy="1380500"/>
            </a:xfrm>
            <a:prstGeom prst="roundRect">
              <a:avLst>
                <a:gd name="adj" fmla="val 481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65296" indent="-165296">
                <a:spcBef>
                  <a:spcPts val="221"/>
                </a:spcBef>
                <a:spcAft>
                  <a:spcPts val="221"/>
                </a:spcAft>
                <a:buClr>
                  <a:srgbClr val="26BCD7"/>
                </a:buClr>
                <a:buSzPct val="135000"/>
                <a:buFont typeface="Wingdings" pitchFamily="2" charset="2"/>
                <a:buChar char="§"/>
              </a:pPr>
              <a:endParaRPr lang="en-US" sz="1200" dirty="0">
                <a:solidFill>
                  <a:srgbClr val="00B050"/>
                </a:solidFill>
                <a:latin typeface="Noto Sans" panose="020B0502040504020204" pitchFamily="34" charset="0"/>
                <a:cs typeface="Noto Sans" panose="020B0502040504020204" pitchFamily="34" charset="0"/>
              </a:endParaRPr>
            </a:p>
            <a:p>
              <a:pPr marL="228600" indent="-228600">
                <a:spcBef>
                  <a:spcPts val="221"/>
                </a:spcBef>
                <a:spcAft>
                  <a:spcPts val="221"/>
                </a:spcAft>
                <a:buClr>
                  <a:srgbClr val="00B050"/>
                </a:buClr>
                <a:buSzPct val="100000"/>
                <a:buFont typeface="Wingdings" panose="05000000000000000000" pitchFamily="2" charset="2"/>
                <a:buChar char="n"/>
              </a:pPr>
              <a:r>
                <a:rPr lang="en-US" sz="1200" dirty="0">
                  <a:solidFill>
                    <a:srgbClr val="00B050"/>
                  </a:solidFill>
                  <a:latin typeface="Noto Sans" panose="020B0502040504020204" pitchFamily="34" charset="0"/>
                  <a:cs typeface="Noto Sans" panose="020B0502040504020204" pitchFamily="34" charset="0"/>
                </a:rPr>
                <a:t>Identify all stakeholder groups (e.g., suppliers, technology providers, lines of business contacts, and material planners)</a:t>
              </a:r>
            </a:p>
            <a:p>
              <a:pPr marL="228600" indent="-228600">
                <a:spcBef>
                  <a:spcPts val="221"/>
                </a:spcBef>
                <a:spcAft>
                  <a:spcPts val="221"/>
                </a:spcAft>
                <a:buClr>
                  <a:srgbClr val="00B050"/>
                </a:buClr>
                <a:buSzPct val="100000"/>
                <a:buFont typeface="Wingdings" panose="05000000000000000000" pitchFamily="2" charset="2"/>
                <a:buChar char="n"/>
              </a:pPr>
              <a:r>
                <a:rPr lang="en-US" sz="1200" dirty="0">
                  <a:solidFill>
                    <a:srgbClr val="00B050"/>
                  </a:solidFill>
                  <a:latin typeface="Noto Sans" panose="020B0502040504020204" pitchFamily="34" charset="0"/>
                  <a:cs typeface="Noto Sans" panose="020B0502040504020204" pitchFamily="34" charset="0"/>
                </a:rPr>
                <a:t>Create detailed plans for stakeholder groups to ensure adequate communications throughout the SDM transition</a:t>
              </a:r>
            </a:p>
          </p:txBody>
        </p:sp>
        <p:sp>
          <p:nvSpPr>
            <p:cNvPr id="121" name="Rectangle: Rounded Corners 20">
              <a:extLst>
                <a:ext uri="{FF2B5EF4-FFF2-40B4-BE49-F238E27FC236}">
                  <a16:creationId xmlns:a16="http://schemas.microsoft.com/office/drawing/2014/main" id="{829509C1-9F3F-4075-BDB0-A098742AE3D6}"/>
                </a:ext>
              </a:extLst>
            </p:cNvPr>
            <p:cNvSpPr/>
            <p:nvPr/>
          </p:nvSpPr>
          <p:spPr>
            <a:xfrm>
              <a:off x="1324943" y="1187384"/>
              <a:ext cx="4134938" cy="457200"/>
            </a:xfrm>
            <a:prstGeom prst="roundRect">
              <a:avLst>
                <a:gd name="adj" fmla="val 1137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9144" bIns="18288" rtlCol="0" anchor="ctr"/>
            <a:lstStyle/>
            <a:p>
              <a:pPr algn="ctr">
                <a:spcBef>
                  <a:spcPts val="250"/>
                </a:spcBef>
                <a:spcAft>
                  <a:spcPts val="250"/>
                </a:spcAft>
                <a:buClr>
                  <a:srgbClr val="26BCD7"/>
                </a:buClr>
                <a:buSzPct val="135000"/>
              </a:pPr>
              <a:r>
                <a:rPr lang="en-US" sz="1400" b="1" dirty="0">
                  <a:latin typeface="Noto Sans" panose="020B0502040504020204" pitchFamily="34" charset="0"/>
                </a:rPr>
                <a:t>Involve stakeholders early and often.</a:t>
              </a:r>
            </a:p>
          </p:txBody>
        </p:sp>
      </p:grpSp>
      <p:sp>
        <p:nvSpPr>
          <p:cNvPr id="122" name="Rectangle: Rounded Corners 16">
            <a:extLst>
              <a:ext uri="{FF2B5EF4-FFF2-40B4-BE49-F238E27FC236}">
                <a16:creationId xmlns:a16="http://schemas.microsoft.com/office/drawing/2014/main" id="{3E0C8E0B-D9FB-4887-AF17-628260B23126}"/>
              </a:ext>
            </a:extLst>
          </p:cNvPr>
          <p:cNvSpPr/>
          <p:nvPr/>
        </p:nvSpPr>
        <p:spPr>
          <a:xfrm>
            <a:off x="7090177" y="1380862"/>
            <a:ext cx="4607502" cy="1380500"/>
          </a:xfrm>
          <a:prstGeom prst="roundRect">
            <a:avLst>
              <a:gd name="adj" fmla="val 481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65296" indent="-165296">
              <a:spcBef>
                <a:spcPts val="221"/>
              </a:spcBef>
              <a:spcAft>
                <a:spcPts val="221"/>
              </a:spcAft>
              <a:buClr>
                <a:srgbClr val="26BCD7"/>
              </a:buClr>
              <a:buSzPct val="135000"/>
              <a:buFont typeface="Wingdings" pitchFamily="2" charset="2"/>
              <a:buChar char="§"/>
            </a:pPr>
            <a:endParaRPr lang="en-US" sz="1200" dirty="0">
              <a:solidFill>
                <a:srgbClr val="5F6062"/>
              </a:solidFill>
              <a:latin typeface="Noto Sans" panose="020B0502040504020204" pitchFamily="34" charset="0"/>
              <a:cs typeface="Noto Sans" panose="020B0502040504020204" pitchFamily="34" charset="0"/>
            </a:endParaRPr>
          </a:p>
          <a:p>
            <a:pPr marL="228600" indent="-228600">
              <a:spcBef>
                <a:spcPts val="221"/>
              </a:spcBef>
              <a:spcAft>
                <a:spcPts val="221"/>
              </a:spcAft>
              <a:buSzPct val="100000"/>
              <a:buFont typeface="Wingdings" panose="05000000000000000000" pitchFamily="2" charset="2"/>
              <a:buChar char="n"/>
            </a:pPr>
            <a:r>
              <a:rPr lang="en-US" sz="1200" dirty="0">
                <a:solidFill>
                  <a:schemeClr val="tx1"/>
                </a:solidFill>
                <a:latin typeface="Noto Sans" panose="020B0502040504020204" pitchFamily="34" charset="0"/>
                <a:cs typeface="Noto Sans" panose="020B0502040504020204" pitchFamily="34" charset="0"/>
              </a:rPr>
              <a:t>Define use cases for all types of purchases (e.g., PO and Non-PO, Special Handling and Non-Special Handling)</a:t>
            </a:r>
          </a:p>
          <a:p>
            <a:pPr marL="228600" indent="-228600">
              <a:spcBef>
                <a:spcPts val="221"/>
              </a:spcBef>
              <a:spcAft>
                <a:spcPts val="221"/>
              </a:spcAft>
              <a:buSzPct val="100000"/>
              <a:buFont typeface="Wingdings" panose="05000000000000000000" pitchFamily="2" charset="2"/>
              <a:buChar char="n"/>
            </a:pPr>
            <a:r>
              <a:rPr lang="en-US" sz="1200" dirty="0">
                <a:solidFill>
                  <a:schemeClr val="tx1"/>
                </a:solidFill>
                <a:latin typeface="Noto Sans" panose="020B0502040504020204" pitchFamily="34" charset="0"/>
                <a:cs typeface="Noto Sans" panose="020B0502040504020204" pitchFamily="34" charset="0"/>
              </a:rPr>
              <a:t>Document and test procurement handling processes for all use cases and all tiers</a:t>
            </a:r>
          </a:p>
        </p:txBody>
      </p:sp>
      <p:sp>
        <p:nvSpPr>
          <p:cNvPr id="123" name="Rectangle: Rounded Corners 20">
            <a:extLst>
              <a:ext uri="{FF2B5EF4-FFF2-40B4-BE49-F238E27FC236}">
                <a16:creationId xmlns:a16="http://schemas.microsoft.com/office/drawing/2014/main" id="{FF0082E1-7363-413C-92AD-3973DB3A3A12}"/>
              </a:ext>
            </a:extLst>
          </p:cNvPr>
          <p:cNvSpPr/>
          <p:nvPr/>
        </p:nvSpPr>
        <p:spPr>
          <a:xfrm>
            <a:off x="7227337" y="1187259"/>
            <a:ext cx="4134938" cy="457200"/>
          </a:xfrm>
          <a:prstGeom prst="roundRect">
            <a:avLst>
              <a:gd name="adj" fmla="val 1137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9144" bIns="18288" rtlCol="0" anchor="ctr"/>
          <a:lstStyle/>
          <a:p>
            <a:pPr algn="ctr">
              <a:spcBef>
                <a:spcPts val="250"/>
              </a:spcBef>
              <a:spcAft>
                <a:spcPts val="250"/>
              </a:spcAft>
              <a:buClr>
                <a:srgbClr val="26BCD7"/>
              </a:buClr>
              <a:buSzPct val="135000"/>
            </a:pPr>
            <a:r>
              <a:rPr lang="en-US" sz="1400" b="1" dirty="0">
                <a:latin typeface="Noto Sans" panose="020B0502040504020204" pitchFamily="34" charset="0"/>
              </a:rPr>
              <a:t>Implement (and test) well-defined, tier- escalation criteria. </a:t>
            </a:r>
          </a:p>
        </p:txBody>
      </p:sp>
      <p:sp>
        <p:nvSpPr>
          <p:cNvPr id="124" name="Rectangle: Rounded Corners 16">
            <a:extLst>
              <a:ext uri="{FF2B5EF4-FFF2-40B4-BE49-F238E27FC236}">
                <a16:creationId xmlns:a16="http://schemas.microsoft.com/office/drawing/2014/main" id="{BC9AB351-E26F-410D-A7C2-A1CDF6D0E3A8}"/>
              </a:ext>
            </a:extLst>
          </p:cNvPr>
          <p:cNvSpPr/>
          <p:nvPr/>
        </p:nvSpPr>
        <p:spPr>
          <a:xfrm>
            <a:off x="7090177" y="3190156"/>
            <a:ext cx="4607502" cy="1380500"/>
          </a:xfrm>
          <a:prstGeom prst="roundRect">
            <a:avLst>
              <a:gd name="adj" fmla="val 481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65296" indent="-165296">
              <a:spcBef>
                <a:spcPts val="221"/>
              </a:spcBef>
              <a:spcAft>
                <a:spcPts val="221"/>
              </a:spcAft>
              <a:buClr>
                <a:srgbClr val="26BCD7"/>
              </a:buClr>
              <a:buSzPct val="135000"/>
              <a:buFont typeface="Wingdings" pitchFamily="2" charset="2"/>
              <a:buChar char="§"/>
            </a:pPr>
            <a:endParaRPr lang="en-US" sz="1200" dirty="0">
              <a:solidFill>
                <a:srgbClr val="5F6062"/>
              </a:solidFill>
              <a:latin typeface="Noto Sans" panose="020B0502040504020204" pitchFamily="34" charset="0"/>
              <a:cs typeface="Noto Sans" panose="020B0502040504020204" pitchFamily="34" charset="0"/>
            </a:endParaRPr>
          </a:p>
          <a:p>
            <a:pPr marL="228600" indent="-228600">
              <a:spcBef>
                <a:spcPts val="221"/>
              </a:spcBef>
              <a:spcAft>
                <a:spcPts val="221"/>
              </a:spcAft>
              <a:buClr>
                <a:srgbClr val="C00000"/>
              </a:buClr>
              <a:buSzPct val="100000"/>
              <a:buFont typeface="Wingdings" panose="05000000000000000000" pitchFamily="2" charset="2"/>
              <a:buChar char="n"/>
            </a:pPr>
            <a:r>
              <a:rPr lang="en-US" sz="1200" dirty="0">
                <a:solidFill>
                  <a:schemeClr val="accent5"/>
                </a:solidFill>
                <a:latin typeface="Noto Sans" panose="020B0502040504020204" pitchFamily="34" charset="0"/>
                <a:cs typeface="Noto Sans" panose="020B0502040504020204" pitchFamily="34" charset="0"/>
              </a:rPr>
              <a:t>Review and streamline all procurement-related policies as part of the planning for the transition to the new SDM</a:t>
            </a:r>
          </a:p>
          <a:p>
            <a:pPr marL="228600" indent="-228600">
              <a:spcBef>
                <a:spcPts val="221"/>
              </a:spcBef>
              <a:spcAft>
                <a:spcPts val="221"/>
              </a:spcAft>
              <a:buClr>
                <a:srgbClr val="C00000"/>
              </a:buClr>
              <a:buSzPct val="100000"/>
              <a:buFont typeface="Wingdings" panose="05000000000000000000" pitchFamily="2" charset="2"/>
              <a:buChar char="n"/>
            </a:pPr>
            <a:r>
              <a:rPr lang="en-US" sz="1200" dirty="0">
                <a:solidFill>
                  <a:schemeClr val="accent5"/>
                </a:solidFill>
                <a:latin typeface="Noto Sans" panose="020B0502040504020204" pitchFamily="34" charset="0"/>
                <a:cs typeface="Noto Sans" panose="020B0502040504020204" pitchFamily="34" charset="0"/>
              </a:rPr>
              <a:t>Revise process documents from the user’s perspective; reduce process steps and minimize hand-offs wherever possible</a:t>
            </a:r>
          </a:p>
          <a:p>
            <a:pPr marL="165296" indent="-165296">
              <a:spcBef>
                <a:spcPts val="221"/>
              </a:spcBef>
              <a:spcAft>
                <a:spcPts val="221"/>
              </a:spcAft>
              <a:buClr>
                <a:srgbClr val="26BCD7"/>
              </a:buClr>
              <a:buSzPct val="135000"/>
              <a:buFont typeface="Wingdings" pitchFamily="2" charset="2"/>
              <a:buChar char="§"/>
            </a:pPr>
            <a:endParaRPr lang="en-US" sz="1200" dirty="0">
              <a:solidFill>
                <a:srgbClr val="5F6062"/>
              </a:solidFill>
              <a:latin typeface="Noto Sans" panose="020B0502040504020204" pitchFamily="34" charset="0"/>
              <a:cs typeface="Noto Sans" panose="020B0502040504020204" pitchFamily="34" charset="0"/>
            </a:endParaRPr>
          </a:p>
        </p:txBody>
      </p:sp>
      <p:sp>
        <p:nvSpPr>
          <p:cNvPr id="125" name="Rectangle: Rounded Corners 20">
            <a:extLst>
              <a:ext uri="{FF2B5EF4-FFF2-40B4-BE49-F238E27FC236}">
                <a16:creationId xmlns:a16="http://schemas.microsoft.com/office/drawing/2014/main" id="{9B76D9E1-E19E-407F-B6EE-D2B28F312786}"/>
              </a:ext>
            </a:extLst>
          </p:cNvPr>
          <p:cNvSpPr/>
          <p:nvPr/>
        </p:nvSpPr>
        <p:spPr>
          <a:xfrm>
            <a:off x="7227337" y="2985894"/>
            <a:ext cx="4134938" cy="457200"/>
          </a:xfrm>
          <a:prstGeom prst="roundRect">
            <a:avLst>
              <a:gd name="adj" fmla="val 1137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9144" bIns="18288" rtlCol="0" anchor="ctr"/>
          <a:lstStyle/>
          <a:p>
            <a:pPr algn="ctr">
              <a:spcBef>
                <a:spcPts val="250"/>
              </a:spcBef>
              <a:spcAft>
                <a:spcPts val="250"/>
              </a:spcAft>
              <a:buClr>
                <a:srgbClr val="26BCD7"/>
              </a:buClr>
              <a:buSzPct val="135000"/>
            </a:pPr>
            <a:r>
              <a:rPr lang="en-US" sz="1400" b="1" dirty="0">
                <a:latin typeface="Noto Sans" panose="020B0502040504020204" pitchFamily="34" charset="0"/>
              </a:rPr>
              <a:t>Aggressively simplify and streamline policies and processes.</a:t>
            </a:r>
          </a:p>
        </p:txBody>
      </p:sp>
      <p:grpSp>
        <p:nvGrpSpPr>
          <p:cNvPr id="6" name="Group 5">
            <a:extLst>
              <a:ext uri="{FF2B5EF4-FFF2-40B4-BE49-F238E27FC236}">
                <a16:creationId xmlns:a16="http://schemas.microsoft.com/office/drawing/2014/main" id="{57A64E93-AC18-4D8A-8ADA-DE93C337DC38}"/>
              </a:ext>
            </a:extLst>
          </p:cNvPr>
          <p:cNvGrpSpPr/>
          <p:nvPr/>
        </p:nvGrpSpPr>
        <p:grpSpPr>
          <a:xfrm>
            <a:off x="1127821" y="2985894"/>
            <a:ext cx="4607502" cy="1592802"/>
            <a:chOff x="2334529" y="2985894"/>
            <a:chExt cx="4607502" cy="1592802"/>
          </a:xfrm>
        </p:grpSpPr>
        <p:sp>
          <p:nvSpPr>
            <p:cNvPr id="127" name="Rectangle: Rounded Corners 16">
              <a:extLst>
                <a:ext uri="{FF2B5EF4-FFF2-40B4-BE49-F238E27FC236}">
                  <a16:creationId xmlns:a16="http://schemas.microsoft.com/office/drawing/2014/main" id="{E28C7808-5FB8-4733-9B1C-6543E1DE845A}"/>
                </a:ext>
              </a:extLst>
            </p:cNvPr>
            <p:cNvSpPr/>
            <p:nvPr/>
          </p:nvSpPr>
          <p:spPr>
            <a:xfrm>
              <a:off x="2334529" y="3198196"/>
              <a:ext cx="4607502" cy="1380500"/>
            </a:xfrm>
            <a:prstGeom prst="roundRect">
              <a:avLst>
                <a:gd name="adj" fmla="val 481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221"/>
                </a:spcBef>
                <a:spcAft>
                  <a:spcPts val="221"/>
                </a:spcAft>
                <a:buClr>
                  <a:srgbClr val="A05EB5"/>
                </a:buClr>
                <a:buSzPct val="135000"/>
                <a:buFont typeface="Wingdings" panose="05000000000000000000" pitchFamily="2" charset="2"/>
                <a:buChar char="n"/>
              </a:pPr>
              <a:endParaRPr lang="en-US" sz="1200" dirty="0">
                <a:solidFill>
                  <a:srgbClr val="5F6062"/>
                </a:solidFill>
                <a:latin typeface="Noto Sans" panose="020B0502040504020204" pitchFamily="34" charset="0"/>
                <a:cs typeface="Noto Sans" panose="020B0502040504020204" pitchFamily="34" charset="0"/>
              </a:endParaRPr>
            </a:p>
            <a:p>
              <a:pPr marL="228600" indent="-228600">
                <a:spcBef>
                  <a:spcPts val="221"/>
                </a:spcBef>
                <a:spcAft>
                  <a:spcPts val="221"/>
                </a:spcAft>
                <a:buClr>
                  <a:srgbClr val="A05EB5"/>
                </a:buClr>
                <a:buSzPct val="100000"/>
                <a:buFont typeface="Wingdings" panose="05000000000000000000" pitchFamily="2" charset="2"/>
                <a:buChar char="n"/>
              </a:pPr>
              <a:r>
                <a:rPr lang="en-US" sz="1200" dirty="0">
                  <a:solidFill>
                    <a:srgbClr val="7030A0"/>
                  </a:solidFill>
                  <a:latin typeface="Noto Sans" panose="020B0502040504020204" pitchFamily="34" charset="0"/>
                  <a:cs typeface="Noto Sans" panose="020B0502040504020204" pitchFamily="34" charset="0"/>
                </a:rPr>
                <a:t>Define procurement responsibilities by group as part of the creation of the tiered SDM</a:t>
              </a:r>
            </a:p>
            <a:p>
              <a:pPr marL="228600" indent="-228600">
                <a:spcBef>
                  <a:spcPts val="221"/>
                </a:spcBef>
                <a:spcAft>
                  <a:spcPts val="221"/>
                </a:spcAft>
                <a:buClr>
                  <a:srgbClr val="A05EB5"/>
                </a:buClr>
                <a:buSzPct val="100000"/>
                <a:buFont typeface="Wingdings" panose="05000000000000000000" pitchFamily="2" charset="2"/>
                <a:buChar char="n"/>
              </a:pPr>
              <a:r>
                <a:rPr lang="en-US" sz="1200" dirty="0">
                  <a:solidFill>
                    <a:srgbClr val="7030A0"/>
                  </a:solidFill>
                  <a:latin typeface="Noto Sans" panose="020B0502040504020204" pitchFamily="34" charset="0"/>
                  <a:cs typeface="Noto Sans" panose="020B0502040504020204" pitchFamily="34" charset="0"/>
                </a:rPr>
                <a:t>Assign and document individual accountabilities and performance measures at the role level</a:t>
              </a:r>
            </a:p>
          </p:txBody>
        </p:sp>
        <p:sp>
          <p:nvSpPr>
            <p:cNvPr id="128" name="Rectangle: Rounded Corners 20">
              <a:extLst>
                <a:ext uri="{FF2B5EF4-FFF2-40B4-BE49-F238E27FC236}">
                  <a16:creationId xmlns:a16="http://schemas.microsoft.com/office/drawing/2014/main" id="{F008E931-0DF5-4E1D-BDE7-8DF621786220}"/>
                </a:ext>
              </a:extLst>
            </p:cNvPr>
            <p:cNvSpPr/>
            <p:nvPr/>
          </p:nvSpPr>
          <p:spPr>
            <a:xfrm>
              <a:off x="2471689" y="2985894"/>
              <a:ext cx="4134938" cy="457200"/>
            </a:xfrm>
            <a:prstGeom prst="roundRect">
              <a:avLst>
                <a:gd name="adj" fmla="val 11376"/>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9144" bIns="18288" rtlCol="0" anchor="ctr"/>
            <a:lstStyle/>
            <a:p>
              <a:pPr algn="ctr">
                <a:spcBef>
                  <a:spcPts val="250"/>
                </a:spcBef>
                <a:spcAft>
                  <a:spcPts val="250"/>
                </a:spcAft>
                <a:buClr>
                  <a:srgbClr val="26BCD7"/>
                </a:buClr>
                <a:buSzPct val="135000"/>
              </a:pPr>
              <a:r>
                <a:rPr lang="en-US" sz="1400" b="1" dirty="0">
                  <a:latin typeface="Noto Sans" panose="020B0502040504020204" pitchFamily="34" charset="0"/>
                </a:rPr>
                <a:t>Make detailed accountabilities clear, by group and role.</a:t>
              </a:r>
            </a:p>
          </p:txBody>
        </p:sp>
      </p:grpSp>
      <p:sp>
        <p:nvSpPr>
          <p:cNvPr id="129" name="Rectangle: Rounded Corners 16">
            <a:extLst>
              <a:ext uri="{FF2B5EF4-FFF2-40B4-BE49-F238E27FC236}">
                <a16:creationId xmlns:a16="http://schemas.microsoft.com/office/drawing/2014/main" id="{506B32DB-C352-408E-A22D-1C9012516B62}"/>
              </a:ext>
            </a:extLst>
          </p:cNvPr>
          <p:cNvSpPr/>
          <p:nvPr/>
        </p:nvSpPr>
        <p:spPr>
          <a:xfrm>
            <a:off x="7090177" y="4993972"/>
            <a:ext cx="4607502" cy="1380500"/>
          </a:xfrm>
          <a:prstGeom prst="roundRect">
            <a:avLst>
              <a:gd name="adj" fmla="val 4812"/>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65296" indent="-165296">
              <a:spcBef>
                <a:spcPts val="221"/>
              </a:spcBef>
              <a:spcAft>
                <a:spcPts val="221"/>
              </a:spcAft>
              <a:buClr>
                <a:srgbClr val="26BCD7"/>
              </a:buClr>
              <a:buSzPct val="135000"/>
              <a:buFont typeface="Wingdings" pitchFamily="2" charset="2"/>
              <a:buChar char="§"/>
            </a:pPr>
            <a:endParaRPr lang="en-US" sz="1200" dirty="0">
              <a:solidFill>
                <a:srgbClr val="5F6062"/>
              </a:solidFill>
              <a:latin typeface="Noto Sans" panose="020B0502040504020204" pitchFamily="34" charset="0"/>
              <a:cs typeface="Noto Sans" panose="020B0502040504020204" pitchFamily="34" charset="0"/>
            </a:endParaRPr>
          </a:p>
          <a:p>
            <a:pPr marL="228600" indent="-228600">
              <a:spcBef>
                <a:spcPts val="221"/>
              </a:spcBef>
              <a:spcAft>
                <a:spcPts val="221"/>
              </a:spcAft>
              <a:buClr>
                <a:schemeClr val="accent6"/>
              </a:buClr>
              <a:buSzPct val="100000"/>
              <a:buFont typeface="Wingdings" panose="05000000000000000000" pitchFamily="2" charset="2"/>
              <a:buChar char="n"/>
            </a:pPr>
            <a:r>
              <a:rPr lang="en-US" sz="1200" dirty="0">
                <a:solidFill>
                  <a:srgbClr val="1C4880"/>
                </a:solidFill>
                <a:latin typeface="Noto Sans" panose="020B0502040504020204" pitchFamily="34" charset="0"/>
                <a:cs typeface="Noto Sans" panose="020B0502040504020204" pitchFamily="34" charset="0"/>
              </a:rPr>
              <a:t>Ensure that revised processes leverage technology to simplify, not complicate, work</a:t>
            </a:r>
          </a:p>
          <a:p>
            <a:pPr marL="228600" indent="-228600">
              <a:spcBef>
                <a:spcPts val="221"/>
              </a:spcBef>
              <a:spcAft>
                <a:spcPts val="221"/>
              </a:spcAft>
              <a:buClr>
                <a:schemeClr val="accent6"/>
              </a:buClr>
              <a:buSzPct val="100000"/>
              <a:buFont typeface="Wingdings" panose="05000000000000000000" pitchFamily="2" charset="2"/>
              <a:buChar char="n"/>
            </a:pPr>
            <a:r>
              <a:rPr lang="en-US" sz="1200" dirty="0">
                <a:solidFill>
                  <a:srgbClr val="1C4880"/>
                </a:solidFill>
                <a:latin typeface="Noto Sans" panose="020B0502040504020204" pitchFamily="34" charset="0"/>
                <a:cs typeface="Noto Sans" panose="020B0502040504020204" pitchFamily="34" charset="0"/>
              </a:rPr>
              <a:t>Focus on technology dependencies (e.g., category taxonomy, inventory data quality, process simplification, training, and knowledge base creation) </a:t>
            </a:r>
          </a:p>
        </p:txBody>
      </p:sp>
      <p:sp>
        <p:nvSpPr>
          <p:cNvPr id="130" name="Rectangle: Rounded Corners 20">
            <a:extLst>
              <a:ext uri="{FF2B5EF4-FFF2-40B4-BE49-F238E27FC236}">
                <a16:creationId xmlns:a16="http://schemas.microsoft.com/office/drawing/2014/main" id="{7FDB85DB-FA13-45CC-820B-3E0B9EFD62BA}"/>
              </a:ext>
            </a:extLst>
          </p:cNvPr>
          <p:cNvSpPr/>
          <p:nvPr/>
        </p:nvSpPr>
        <p:spPr>
          <a:xfrm>
            <a:off x="7227337" y="4789711"/>
            <a:ext cx="4134938" cy="457200"/>
          </a:xfrm>
          <a:prstGeom prst="roundRect">
            <a:avLst>
              <a:gd name="adj" fmla="val 1137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9144" bIns="18288" rtlCol="0" anchor="ctr"/>
          <a:lstStyle/>
          <a:p>
            <a:pPr algn="ctr">
              <a:spcBef>
                <a:spcPts val="250"/>
              </a:spcBef>
              <a:spcAft>
                <a:spcPts val="250"/>
              </a:spcAft>
              <a:buClr>
                <a:srgbClr val="26BCD7"/>
              </a:buClr>
              <a:buSzPct val="135000"/>
            </a:pPr>
            <a:r>
              <a:rPr lang="en-US" sz="1400" b="1" dirty="0">
                <a:latin typeface="Noto Sans" panose="020B0502040504020204" pitchFamily="34" charset="0"/>
              </a:rPr>
              <a:t>Treat technology as an enabler, not a panacea.</a:t>
            </a:r>
          </a:p>
        </p:txBody>
      </p:sp>
      <p:grpSp>
        <p:nvGrpSpPr>
          <p:cNvPr id="5" name="Group 4">
            <a:extLst>
              <a:ext uri="{FF2B5EF4-FFF2-40B4-BE49-F238E27FC236}">
                <a16:creationId xmlns:a16="http://schemas.microsoft.com/office/drawing/2014/main" id="{C1040EF9-2D5A-498B-8A1D-B697DB9C62F8}"/>
              </a:ext>
            </a:extLst>
          </p:cNvPr>
          <p:cNvGrpSpPr/>
          <p:nvPr/>
        </p:nvGrpSpPr>
        <p:grpSpPr>
          <a:xfrm>
            <a:off x="1127821" y="4789711"/>
            <a:ext cx="4607502" cy="1592801"/>
            <a:chOff x="1127821" y="4789711"/>
            <a:chExt cx="4607502" cy="1592801"/>
          </a:xfrm>
        </p:grpSpPr>
        <p:sp>
          <p:nvSpPr>
            <p:cNvPr id="131" name="Rectangle: Rounded Corners 16">
              <a:extLst>
                <a:ext uri="{FF2B5EF4-FFF2-40B4-BE49-F238E27FC236}">
                  <a16:creationId xmlns:a16="http://schemas.microsoft.com/office/drawing/2014/main" id="{C68B1CF7-E7A5-4DAC-AF4A-A72DB7A91C2D}"/>
                </a:ext>
              </a:extLst>
            </p:cNvPr>
            <p:cNvSpPr/>
            <p:nvPr/>
          </p:nvSpPr>
          <p:spPr>
            <a:xfrm>
              <a:off x="1127821" y="5002012"/>
              <a:ext cx="4607502" cy="1380500"/>
            </a:xfrm>
            <a:prstGeom prst="roundRect">
              <a:avLst>
                <a:gd name="adj" fmla="val 481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65296" indent="-165296">
                <a:spcBef>
                  <a:spcPts val="221"/>
                </a:spcBef>
                <a:spcAft>
                  <a:spcPts val="221"/>
                </a:spcAft>
                <a:buClr>
                  <a:srgbClr val="26BCD7"/>
                </a:buClr>
                <a:buSzPct val="135000"/>
                <a:buFont typeface="Wingdings" pitchFamily="2" charset="2"/>
                <a:buChar char="§"/>
              </a:pPr>
              <a:endParaRPr lang="en-US" sz="1200" dirty="0">
                <a:solidFill>
                  <a:srgbClr val="5F6062"/>
                </a:solidFill>
                <a:latin typeface="Noto Sans" panose="020B0502040504020204" pitchFamily="34" charset="0"/>
                <a:cs typeface="Noto Sans" panose="020B0502040504020204" pitchFamily="34" charset="0"/>
              </a:endParaRPr>
            </a:p>
            <a:p>
              <a:pPr marL="228600" indent="-228600">
                <a:spcBef>
                  <a:spcPts val="221"/>
                </a:spcBef>
                <a:spcAft>
                  <a:spcPts val="221"/>
                </a:spcAft>
                <a:buClr>
                  <a:schemeClr val="accent2">
                    <a:lumMod val="75000"/>
                  </a:schemeClr>
                </a:buClr>
                <a:buSzPct val="100000"/>
                <a:buFont typeface="Wingdings" panose="05000000000000000000" pitchFamily="2" charset="2"/>
                <a:buChar char="n"/>
              </a:pPr>
              <a:r>
                <a:rPr lang="en-US" sz="1200" dirty="0">
                  <a:solidFill>
                    <a:schemeClr val="accent2">
                      <a:lumMod val="75000"/>
                    </a:schemeClr>
                  </a:solidFill>
                  <a:latin typeface="Noto Sans" panose="020B0502040504020204" pitchFamily="34" charset="0"/>
                  <a:cs typeface="Noto Sans" panose="020B0502040504020204" pitchFamily="34" charset="0"/>
                </a:rPr>
                <a:t>Ensure assessment fully describes current state procurement metrics and costs</a:t>
              </a:r>
            </a:p>
            <a:p>
              <a:pPr marL="228600" indent="-228600">
                <a:spcBef>
                  <a:spcPts val="221"/>
                </a:spcBef>
                <a:spcAft>
                  <a:spcPts val="221"/>
                </a:spcAft>
                <a:buClr>
                  <a:schemeClr val="accent2">
                    <a:lumMod val="75000"/>
                  </a:schemeClr>
                </a:buClr>
                <a:buSzPct val="100000"/>
                <a:buFont typeface="Wingdings" panose="05000000000000000000" pitchFamily="2" charset="2"/>
                <a:buChar char="n"/>
              </a:pPr>
              <a:r>
                <a:rPr lang="en-US" sz="1200" dirty="0">
                  <a:solidFill>
                    <a:schemeClr val="accent2">
                      <a:lumMod val="75000"/>
                    </a:schemeClr>
                  </a:solidFill>
                  <a:latin typeface="Noto Sans" panose="020B0502040504020204" pitchFamily="34" charset="0"/>
                  <a:cs typeface="Noto Sans" panose="020B0502040504020204" pitchFamily="34" charset="0"/>
                </a:rPr>
                <a:t>Provide dashboard reporting to stakeholders to focus attention on key enablers of success and drive desired outcomes (e.g., Procurement Cycle Time, Procurement ROI)</a:t>
              </a:r>
            </a:p>
            <a:p>
              <a:pPr marL="165296" indent="-165296">
                <a:spcBef>
                  <a:spcPts val="221"/>
                </a:spcBef>
                <a:spcAft>
                  <a:spcPts val="221"/>
                </a:spcAft>
                <a:buClr>
                  <a:srgbClr val="26BCD7"/>
                </a:buClr>
                <a:buSzPct val="135000"/>
                <a:buFont typeface="Wingdings" pitchFamily="2" charset="2"/>
                <a:buChar char="§"/>
              </a:pPr>
              <a:endParaRPr lang="en-US" sz="1200" dirty="0">
                <a:solidFill>
                  <a:srgbClr val="5F6062"/>
                </a:solidFill>
                <a:latin typeface="Noto Sans" panose="020B0502040504020204" pitchFamily="34" charset="0"/>
                <a:cs typeface="Noto Sans" panose="020B0502040504020204" pitchFamily="34" charset="0"/>
              </a:endParaRPr>
            </a:p>
          </p:txBody>
        </p:sp>
        <p:sp>
          <p:nvSpPr>
            <p:cNvPr id="132" name="Rectangle: Rounded Corners 20">
              <a:extLst>
                <a:ext uri="{FF2B5EF4-FFF2-40B4-BE49-F238E27FC236}">
                  <a16:creationId xmlns:a16="http://schemas.microsoft.com/office/drawing/2014/main" id="{90D16229-13CF-4612-A5F6-C350DA438E62}"/>
                </a:ext>
              </a:extLst>
            </p:cNvPr>
            <p:cNvSpPr/>
            <p:nvPr/>
          </p:nvSpPr>
          <p:spPr>
            <a:xfrm>
              <a:off x="1264981" y="4789711"/>
              <a:ext cx="4134938" cy="457200"/>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9144" bIns="18288" rtlCol="0" anchor="ctr"/>
            <a:lstStyle/>
            <a:p>
              <a:pPr algn="ctr">
                <a:spcBef>
                  <a:spcPts val="250"/>
                </a:spcBef>
                <a:spcAft>
                  <a:spcPts val="250"/>
                </a:spcAft>
                <a:buClr>
                  <a:srgbClr val="26BCD7"/>
                </a:buClr>
                <a:buSzPct val="135000"/>
              </a:pPr>
              <a:r>
                <a:rPr lang="en-US" sz="1400" b="1" dirty="0">
                  <a:latin typeface="Noto Sans" panose="020B0502040504020204" pitchFamily="34" charset="0"/>
                </a:rPr>
                <a:t>Leverage analytics before, during, and after the transition.</a:t>
              </a:r>
            </a:p>
          </p:txBody>
        </p:sp>
      </p:grpSp>
      <p:sp>
        <p:nvSpPr>
          <p:cNvPr id="22" name="Text Placeholder 3">
            <a:extLst>
              <a:ext uri="{FF2B5EF4-FFF2-40B4-BE49-F238E27FC236}">
                <a16:creationId xmlns:a16="http://schemas.microsoft.com/office/drawing/2014/main" id="{E9CC8AC8-90AD-4E8E-9713-B89BCCD24987}"/>
              </a:ext>
            </a:extLst>
          </p:cNvPr>
          <p:cNvSpPr>
            <a:spLocks noGrp="1"/>
          </p:cNvSpPr>
          <p:nvPr>
            <p:ph type="body" sz="quarter" idx="10"/>
          </p:nvPr>
        </p:nvSpPr>
        <p:spPr>
          <a:xfrm>
            <a:off x="438912" y="155448"/>
            <a:ext cx="11311128" cy="338328"/>
          </a:xfrm>
        </p:spPr>
        <p:txBody>
          <a:bodyPr/>
          <a:lstStyle/>
          <a:p>
            <a:r>
              <a:rPr lang="en-US" dirty="0"/>
              <a:t>Getting Started</a:t>
            </a:r>
          </a:p>
        </p:txBody>
      </p:sp>
      <p:grpSp>
        <p:nvGrpSpPr>
          <p:cNvPr id="29" name="Graphic 773">
            <a:extLst>
              <a:ext uri="{FF2B5EF4-FFF2-40B4-BE49-F238E27FC236}">
                <a16:creationId xmlns:a16="http://schemas.microsoft.com/office/drawing/2014/main" id="{DA9E18D3-2590-4424-B41D-ACB3D2416EC5}"/>
              </a:ext>
            </a:extLst>
          </p:cNvPr>
          <p:cNvGrpSpPr>
            <a:grpSpLocks noChangeAspect="1"/>
          </p:cNvGrpSpPr>
          <p:nvPr/>
        </p:nvGrpSpPr>
        <p:grpSpPr>
          <a:xfrm>
            <a:off x="412237" y="1311422"/>
            <a:ext cx="619072" cy="629909"/>
            <a:chOff x="5797550" y="3124010"/>
            <a:chExt cx="593962" cy="604361"/>
          </a:xfrm>
          <a:solidFill>
            <a:schemeClr val="accent3"/>
          </a:solidFill>
        </p:grpSpPr>
        <p:sp>
          <p:nvSpPr>
            <p:cNvPr id="30" name="Freeform 775">
              <a:extLst>
                <a:ext uri="{FF2B5EF4-FFF2-40B4-BE49-F238E27FC236}">
                  <a16:creationId xmlns:a16="http://schemas.microsoft.com/office/drawing/2014/main" id="{2441DE65-E291-454D-96F9-50022E902981}"/>
                </a:ext>
              </a:extLst>
            </p:cNvPr>
            <p:cNvSpPr/>
            <p:nvPr/>
          </p:nvSpPr>
          <p:spPr>
            <a:xfrm>
              <a:off x="5852029" y="3497736"/>
              <a:ext cx="123170" cy="114300"/>
            </a:xfrm>
            <a:custGeom>
              <a:avLst/>
              <a:gdLst>
                <a:gd name="connsiteX0" fmla="*/ 124591 w 123169"/>
                <a:gd name="connsiteY0" fmla="*/ 59566 h 114300"/>
                <a:gd name="connsiteX1" fmla="*/ 62248 w 123169"/>
                <a:gd name="connsiteY1" fmla="*/ 122526 h 114300"/>
                <a:gd name="connsiteX2" fmla="*/ 0 w 123169"/>
                <a:gd name="connsiteY2" fmla="*/ 60233 h 114300"/>
                <a:gd name="connsiteX3" fmla="*/ 0 w 123169"/>
                <a:gd name="connsiteY3" fmla="*/ 60233 h 114300"/>
                <a:gd name="connsiteX4" fmla="*/ 64725 w 123169"/>
                <a:gd name="connsiteY4" fmla="*/ 49 h 114300"/>
                <a:gd name="connsiteX5" fmla="*/ 124591 w 123169"/>
                <a:gd name="connsiteY5" fmla="*/ 6023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69" h="114300">
                  <a:moveTo>
                    <a:pt x="124591" y="59566"/>
                  </a:moveTo>
                  <a:cubicBezTo>
                    <a:pt x="124488" y="94184"/>
                    <a:pt x="96682" y="122265"/>
                    <a:pt x="62248" y="122526"/>
                  </a:cubicBezTo>
                  <a:cubicBezTo>
                    <a:pt x="27959" y="122579"/>
                    <a:pt x="104" y="94704"/>
                    <a:pt x="0" y="60233"/>
                  </a:cubicBezTo>
                  <a:lnTo>
                    <a:pt x="0" y="60233"/>
                  </a:lnTo>
                  <a:cubicBezTo>
                    <a:pt x="1342" y="25645"/>
                    <a:pt x="30321" y="-1301"/>
                    <a:pt x="64725" y="49"/>
                  </a:cubicBezTo>
                  <a:cubicBezTo>
                    <a:pt x="97248" y="1324"/>
                    <a:pt x="123322" y="27537"/>
                    <a:pt x="124591" y="60233"/>
                  </a:cubicBezTo>
                  <a:close/>
                </a:path>
              </a:pathLst>
            </a:custGeom>
            <a:grpFill/>
            <a:ln w="9374" cap="flat">
              <a:noFill/>
              <a:prstDash val="solid"/>
              <a:miter/>
            </a:ln>
          </p:spPr>
          <p:txBody>
            <a:bodyPr rtlCol="0" anchor="ctr"/>
            <a:lstStyle/>
            <a:p>
              <a:endParaRPr lang="en-US" dirty="0">
                <a:latin typeface="Noto Sans" panose="020B0502040504020204" pitchFamily="34" charset="0"/>
              </a:endParaRPr>
            </a:p>
          </p:txBody>
        </p:sp>
        <p:sp>
          <p:nvSpPr>
            <p:cNvPr id="31" name="Freeform 776">
              <a:extLst>
                <a:ext uri="{FF2B5EF4-FFF2-40B4-BE49-F238E27FC236}">
                  <a16:creationId xmlns:a16="http://schemas.microsoft.com/office/drawing/2014/main" id="{756B59C2-4C4C-4711-9894-329806BB0AB1}"/>
                </a:ext>
              </a:extLst>
            </p:cNvPr>
            <p:cNvSpPr/>
            <p:nvPr/>
          </p:nvSpPr>
          <p:spPr>
            <a:xfrm>
              <a:off x="5797550" y="3614071"/>
              <a:ext cx="227390" cy="114300"/>
            </a:xfrm>
            <a:custGeom>
              <a:avLst/>
              <a:gdLst>
                <a:gd name="connsiteX0" fmla="*/ 233549 w 227390"/>
                <a:gd name="connsiteY0" fmla="*/ 65532 h 114300"/>
                <a:gd name="connsiteX1" fmla="*/ 26477 w 227390"/>
                <a:gd name="connsiteY1" fmla="*/ 92149 h 114300"/>
                <a:gd name="connsiteX2" fmla="*/ 0 w 227390"/>
                <a:gd name="connsiteY2" fmla="*/ 65532 h 114300"/>
                <a:gd name="connsiteX3" fmla="*/ 58364 w 227390"/>
                <a:gd name="connsiteY3" fmla="*/ 0 h 114300"/>
                <a:gd name="connsiteX4" fmla="*/ 116727 w 227390"/>
                <a:gd name="connsiteY4" fmla="*/ 24479 h 114300"/>
                <a:gd name="connsiteX5" fmla="*/ 175185 w 227390"/>
                <a:gd name="connsiteY5" fmla="*/ 0 h 114300"/>
                <a:gd name="connsiteX6" fmla="*/ 233549 w 227390"/>
                <a:gd name="connsiteY6" fmla="*/ 6553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90" h="114300">
                  <a:moveTo>
                    <a:pt x="233549" y="65532"/>
                  </a:moveTo>
                  <a:cubicBezTo>
                    <a:pt x="183679" y="130368"/>
                    <a:pt x="90969" y="142285"/>
                    <a:pt x="26477" y="92149"/>
                  </a:cubicBezTo>
                  <a:cubicBezTo>
                    <a:pt x="16563" y="84443"/>
                    <a:pt x="7666" y="75498"/>
                    <a:pt x="0" y="65532"/>
                  </a:cubicBezTo>
                  <a:cubicBezTo>
                    <a:pt x="10821" y="37243"/>
                    <a:pt x="31587" y="13927"/>
                    <a:pt x="58364" y="0"/>
                  </a:cubicBezTo>
                  <a:cubicBezTo>
                    <a:pt x="73560" y="16001"/>
                    <a:pt x="94725" y="24878"/>
                    <a:pt x="116727" y="24479"/>
                  </a:cubicBezTo>
                  <a:cubicBezTo>
                    <a:pt x="138631" y="24235"/>
                    <a:pt x="159586" y="15460"/>
                    <a:pt x="175185" y="0"/>
                  </a:cubicBezTo>
                  <a:cubicBezTo>
                    <a:pt x="201962" y="13927"/>
                    <a:pt x="222728" y="37243"/>
                    <a:pt x="233549" y="65532"/>
                  </a:cubicBezTo>
                  <a:close/>
                </a:path>
              </a:pathLst>
            </a:custGeom>
            <a:grpFill/>
            <a:ln w="9374" cap="flat">
              <a:noFill/>
              <a:prstDash val="solid"/>
              <a:miter/>
            </a:ln>
          </p:spPr>
          <p:txBody>
            <a:bodyPr rtlCol="0" anchor="ctr"/>
            <a:lstStyle/>
            <a:p>
              <a:endParaRPr lang="en-US" dirty="0">
                <a:latin typeface="Noto Sans" panose="020B0502040504020204" pitchFamily="34" charset="0"/>
              </a:endParaRPr>
            </a:p>
          </p:txBody>
        </p:sp>
        <p:sp>
          <p:nvSpPr>
            <p:cNvPr id="32" name="Freeform 777">
              <a:extLst>
                <a:ext uri="{FF2B5EF4-FFF2-40B4-BE49-F238E27FC236}">
                  <a16:creationId xmlns:a16="http://schemas.microsoft.com/office/drawing/2014/main" id="{28B99035-4F7F-4CAC-8D7D-644D87923542}"/>
                </a:ext>
              </a:extLst>
            </p:cNvPr>
            <p:cNvSpPr/>
            <p:nvPr/>
          </p:nvSpPr>
          <p:spPr>
            <a:xfrm>
              <a:off x="6218507" y="3495389"/>
              <a:ext cx="123170" cy="123825"/>
            </a:xfrm>
            <a:custGeom>
              <a:avLst/>
              <a:gdLst>
                <a:gd name="connsiteX0" fmla="*/ 124591 w 123169"/>
                <a:gd name="connsiteY0" fmla="*/ 61913 h 123825"/>
                <a:gd name="connsiteX1" fmla="*/ 62248 w 123169"/>
                <a:gd name="connsiteY1" fmla="*/ 124873 h 123825"/>
                <a:gd name="connsiteX2" fmla="*/ 0 w 123169"/>
                <a:gd name="connsiteY2" fmla="*/ 62579 h 123825"/>
                <a:gd name="connsiteX3" fmla="*/ 0 w 123169"/>
                <a:gd name="connsiteY3" fmla="*/ 62579 h 123825"/>
                <a:gd name="connsiteX4" fmla="*/ 62248 w 123169"/>
                <a:gd name="connsiteY4" fmla="*/ 0 h 123825"/>
                <a:gd name="connsiteX5" fmla="*/ 124496 w 123169"/>
                <a:gd name="connsiteY5" fmla="*/ 62579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69" h="123825">
                  <a:moveTo>
                    <a:pt x="124591" y="61913"/>
                  </a:moveTo>
                  <a:cubicBezTo>
                    <a:pt x="124540" y="96552"/>
                    <a:pt x="96703" y="124664"/>
                    <a:pt x="62248" y="124873"/>
                  </a:cubicBezTo>
                  <a:cubicBezTo>
                    <a:pt x="27959" y="124925"/>
                    <a:pt x="104" y="97051"/>
                    <a:pt x="0" y="62579"/>
                  </a:cubicBezTo>
                  <a:lnTo>
                    <a:pt x="0" y="62579"/>
                  </a:lnTo>
                  <a:cubicBezTo>
                    <a:pt x="0" y="28018"/>
                    <a:pt x="27869" y="0"/>
                    <a:pt x="62248" y="0"/>
                  </a:cubicBezTo>
                  <a:cubicBezTo>
                    <a:pt x="96627" y="0"/>
                    <a:pt x="124496" y="28018"/>
                    <a:pt x="124496" y="62579"/>
                  </a:cubicBezTo>
                  <a:close/>
                </a:path>
              </a:pathLst>
            </a:custGeom>
            <a:grpFill/>
            <a:ln w="9374" cap="flat">
              <a:noFill/>
              <a:prstDash val="solid"/>
              <a:miter/>
            </a:ln>
          </p:spPr>
          <p:txBody>
            <a:bodyPr rtlCol="0" anchor="ctr"/>
            <a:lstStyle/>
            <a:p>
              <a:endParaRPr lang="en-US" dirty="0">
                <a:latin typeface="Noto Sans" panose="020B0502040504020204" pitchFamily="34" charset="0"/>
              </a:endParaRPr>
            </a:p>
          </p:txBody>
        </p:sp>
        <p:sp>
          <p:nvSpPr>
            <p:cNvPr id="33" name="Freeform 778">
              <a:extLst>
                <a:ext uri="{FF2B5EF4-FFF2-40B4-BE49-F238E27FC236}">
                  <a16:creationId xmlns:a16="http://schemas.microsoft.com/office/drawing/2014/main" id="{B2B75F18-9FC3-4DF8-AEBE-CA7D5F9D4A59}"/>
                </a:ext>
              </a:extLst>
            </p:cNvPr>
            <p:cNvSpPr/>
            <p:nvPr/>
          </p:nvSpPr>
          <p:spPr>
            <a:xfrm>
              <a:off x="6164122" y="3614071"/>
              <a:ext cx="227390" cy="114300"/>
            </a:xfrm>
            <a:custGeom>
              <a:avLst/>
              <a:gdLst>
                <a:gd name="connsiteX0" fmla="*/ 233454 w 227390"/>
                <a:gd name="connsiteY0" fmla="*/ 65532 h 114300"/>
                <a:gd name="connsiteX1" fmla="*/ 26670 w 227390"/>
                <a:gd name="connsiteY1" fmla="*/ 92290 h 114300"/>
                <a:gd name="connsiteX2" fmla="*/ 26434 w 227390"/>
                <a:gd name="connsiteY2" fmla="*/ 92107 h 114300"/>
                <a:gd name="connsiteX3" fmla="*/ 0 w 227390"/>
                <a:gd name="connsiteY3" fmla="*/ 65532 h 114300"/>
                <a:gd name="connsiteX4" fmla="*/ 58364 w 227390"/>
                <a:gd name="connsiteY4" fmla="*/ 0 h 114300"/>
                <a:gd name="connsiteX5" fmla="*/ 116632 w 227390"/>
                <a:gd name="connsiteY5" fmla="*/ 24479 h 114300"/>
                <a:gd name="connsiteX6" fmla="*/ 174996 w 227390"/>
                <a:gd name="connsiteY6" fmla="*/ 0 h 114300"/>
                <a:gd name="connsiteX7" fmla="*/ 233454 w 227390"/>
                <a:gd name="connsiteY7" fmla="*/ 6553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390" h="114300">
                  <a:moveTo>
                    <a:pt x="233454" y="65532"/>
                  </a:moveTo>
                  <a:cubicBezTo>
                    <a:pt x="183702" y="130327"/>
                    <a:pt x="91122" y="142307"/>
                    <a:pt x="26670" y="92290"/>
                  </a:cubicBezTo>
                  <a:cubicBezTo>
                    <a:pt x="26591" y="92229"/>
                    <a:pt x="26513" y="92168"/>
                    <a:pt x="26434" y="92107"/>
                  </a:cubicBezTo>
                  <a:cubicBezTo>
                    <a:pt x="16522" y="84429"/>
                    <a:pt x="7638" y="75497"/>
                    <a:pt x="0" y="65532"/>
                  </a:cubicBezTo>
                  <a:cubicBezTo>
                    <a:pt x="10821" y="37243"/>
                    <a:pt x="31587" y="13927"/>
                    <a:pt x="58364" y="0"/>
                  </a:cubicBezTo>
                  <a:cubicBezTo>
                    <a:pt x="73538" y="15976"/>
                    <a:pt x="94663" y="24851"/>
                    <a:pt x="116632" y="24479"/>
                  </a:cubicBezTo>
                  <a:cubicBezTo>
                    <a:pt x="138511" y="24250"/>
                    <a:pt x="159442" y="15471"/>
                    <a:pt x="174996" y="0"/>
                  </a:cubicBezTo>
                  <a:cubicBezTo>
                    <a:pt x="201808" y="13909"/>
                    <a:pt x="222610" y="37227"/>
                    <a:pt x="233454" y="65532"/>
                  </a:cubicBezTo>
                  <a:close/>
                </a:path>
              </a:pathLst>
            </a:custGeom>
            <a:grpFill/>
            <a:ln w="9374" cap="flat">
              <a:noFill/>
              <a:prstDash val="solid"/>
              <a:miter/>
            </a:ln>
          </p:spPr>
          <p:txBody>
            <a:bodyPr rtlCol="0" anchor="ctr"/>
            <a:lstStyle/>
            <a:p>
              <a:endParaRPr lang="en-US" dirty="0">
                <a:latin typeface="Noto Sans" panose="020B0502040504020204" pitchFamily="34" charset="0"/>
              </a:endParaRPr>
            </a:p>
          </p:txBody>
        </p:sp>
        <p:sp>
          <p:nvSpPr>
            <p:cNvPr id="34" name="Freeform 779">
              <a:extLst>
                <a:ext uri="{FF2B5EF4-FFF2-40B4-BE49-F238E27FC236}">
                  <a16:creationId xmlns:a16="http://schemas.microsoft.com/office/drawing/2014/main" id="{183302FB-0DB4-4B21-946D-198E61C0A275}"/>
                </a:ext>
              </a:extLst>
            </p:cNvPr>
            <p:cNvSpPr/>
            <p:nvPr/>
          </p:nvSpPr>
          <p:spPr>
            <a:xfrm>
              <a:off x="6035457" y="3406867"/>
              <a:ext cx="123170" cy="114300"/>
            </a:xfrm>
            <a:custGeom>
              <a:avLst/>
              <a:gdLst>
                <a:gd name="connsiteX0" fmla="*/ 124591 w 123169"/>
                <a:gd name="connsiteY0" fmla="*/ 59471 h 114300"/>
                <a:gd name="connsiteX1" fmla="*/ 60260 w 123169"/>
                <a:gd name="connsiteY1" fmla="*/ 120080 h 114300"/>
                <a:gd name="connsiteX2" fmla="*/ 0 w 123169"/>
                <a:gd name="connsiteY2" fmla="*/ 60233 h 114300"/>
                <a:gd name="connsiteX3" fmla="*/ 0 w 123169"/>
                <a:gd name="connsiteY3" fmla="*/ 60233 h 114300"/>
                <a:gd name="connsiteX4" fmla="*/ 64725 w 123169"/>
                <a:gd name="connsiteY4" fmla="*/ 49 h 114300"/>
                <a:gd name="connsiteX5" fmla="*/ 124591 w 123169"/>
                <a:gd name="connsiteY5" fmla="*/ 6023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69" h="114300">
                  <a:moveTo>
                    <a:pt x="124591" y="59471"/>
                  </a:moveTo>
                  <a:cubicBezTo>
                    <a:pt x="123475" y="94067"/>
                    <a:pt x="94673" y="121202"/>
                    <a:pt x="60260" y="120080"/>
                  </a:cubicBezTo>
                  <a:cubicBezTo>
                    <a:pt x="27706" y="119019"/>
                    <a:pt x="1452" y="92944"/>
                    <a:pt x="0" y="60233"/>
                  </a:cubicBezTo>
                  <a:lnTo>
                    <a:pt x="0" y="60233"/>
                  </a:lnTo>
                  <a:cubicBezTo>
                    <a:pt x="1342" y="25645"/>
                    <a:pt x="30321" y="-1301"/>
                    <a:pt x="64725" y="49"/>
                  </a:cubicBezTo>
                  <a:cubicBezTo>
                    <a:pt x="97248" y="1324"/>
                    <a:pt x="123322" y="27537"/>
                    <a:pt x="124591" y="60233"/>
                  </a:cubicBezTo>
                  <a:close/>
                </a:path>
              </a:pathLst>
            </a:custGeom>
            <a:grpFill/>
            <a:ln w="9374" cap="flat">
              <a:noFill/>
              <a:prstDash val="solid"/>
              <a:miter/>
            </a:ln>
          </p:spPr>
          <p:txBody>
            <a:bodyPr rtlCol="0" anchor="ctr"/>
            <a:lstStyle/>
            <a:p>
              <a:endParaRPr lang="en-US" dirty="0">
                <a:latin typeface="Noto Sans" panose="020B0502040504020204" pitchFamily="34" charset="0"/>
              </a:endParaRPr>
            </a:p>
          </p:txBody>
        </p:sp>
        <p:sp>
          <p:nvSpPr>
            <p:cNvPr id="35" name="Freeform 780">
              <a:extLst>
                <a:ext uri="{FF2B5EF4-FFF2-40B4-BE49-F238E27FC236}">
                  <a16:creationId xmlns:a16="http://schemas.microsoft.com/office/drawing/2014/main" id="{D111D9F9-3759-4FB6-843C-4182FC21B1F9}"/>
                </a:ext>
              </a:extLst>
            </p:cNvPr>
            <p:cNvSpPr/>
            <p:nvPr/>
          </p:nvSpPr>
          <p:spPr>
            <a:xfrm>
              <a:off x="5980884" y="3523107"/>
              <a:ext cx="227390" cy="114300"/>
            </a:xfrm>
            <a:custGeom>
              <a:avLst/>
              <a:gdLst>
                <a:gd name="connsiteX0" fmla="*/ 233549 w 227390"/>
                <a:gd name="connsiteY0" fmla="*/ 65532 h 114300"/>
                <a:gd name="connsiteX1" fmla="*/ 26765 w 227390"/>
                <a:gd name="connsiteY1" fmla="*/ 92290 h 114300"/>
                <a:gd name="connsiteX2" fmla="*/ 26529 w 227390"/>
                <a:gd name="connsiteY2" fmla="*/ 92107 h 114300"/>
                <a:gd name="connsiteX3" fmla="*/ 0 w 227390"/>
                <a:gd name="connsiteY3" fmla="*/ 65532 h 114300"/>
                <a:gd name="connsiteX4" fmla="*/ 58364 w 227390"/>
                <a:gd name="connsiteY4" fmla="*/ 0 h 114300"/>
                <a:gd name="connsiteX5" fmla="*/ 116822 w 227390"/>
                <a:gd name="connsiteY5" fmla="*/ 24479 h 114300"/>
                <a:gd name="connsiteX6" fmla="*/ 175185 w 227390"/>
                <a:gd name="connsiteY6" fmla="*/ 0 h 114300"/>
                <a:gd name="connsiteX7" fmla="*/ 233549 w 227390"/>
                <a:gd name="connsiteY7" fmla="*/ 6553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390" h="114300">
                  <a:moveTo>
                    <a:pt x="233549" y="65532"/>
                  </a:moveTo>
                  <a:cubicBezTo>
                    <a:pt x="183797" y="130327"/>
                    <a:pt x="91217" y="142307"/>
                    <a:pt x="26765" y="92290"/>
                  </a:cubicBezTo>
                  <a:cubicBezTo>
                    <a:pt x="26686" y="92229"/>
                    <a:pt x="26607" y="92168"/>
                    <a:pt x="26529" y="92107"/>
                  </a:cubicBezTo>
                  <a:cubicBezTo>
                    <a:pt x="16566" y="84455"/>
                    <a:pt x="7647" y="75521"/>
                    <a:pt x="0" y="65532"/>
                  </a:cubicBezTo>
                  <a:cubicBezTo>
                    <a:pt x="10882" y="37281"/>
                    <a:pt x="31631" y="13984"/>
                    <a:pt x="58364" y="0"/>
                  </a:cubicBezTo>
                  <a:cubicBezTo>
                    <a:pt x="73603" y="15996"/>
                    <a:pt x="94793" y="24869"/>
                    <a:pt x="116822" y="24479"/>
                  </a:cubicBezTo>
                  <a:cubicBezTo>
                    <a:pt x="138711" y="24300"/>
                    <a:pt x="159660" y="15514"/>
                    <a:pt x="175185" y="0"/>
                  </a:cubicBezTo>
                  <a:cubicBezTo>
                    <a:pt x="201918" y="13984"/>
                    <a:pt x="222667" y="37281"/>
                    <a:pt x="233549" y="65532"/>
                  </a:cubicBezTo>
                  <a:close/>
                </a:path>
              </a:pathLst>
            </a:custGeom>
            <a:grpFill/>
            <a:ln w="9374" cap="flat">
              <a:noFill/>
              <a:prstDash val="solid"/>
              <a:miter/>
            </a:ln>
          </p:spPr>
          <p:txBody>
            <a:bodyPr rtlCol="0" anchor="ctr"/>
            <a:lstStyle/>
            <a:p>
              <a:endParaRPr lang="en-US" dirty="0">
                <a:latin typeface="Noto Sans" panose="020B0502040504020204" pitchFamily="34" charset="0"/>
              </a:endParaRPr>
            </a:p>
          </p:txBody>
        </p:sp>
        <p:sp>
          <p:nvSpPr>
            <p:cNvPr id="36" name="Freeform 781">
              <a:extLst>
                <a:ext uri="{FF2B5EF4-FFF2-40B4-BE49-F238E27FC236}">
                  <a16:creationId xmlns:a16="http://schemas.microsoft.com/office/drawing/2014/main" id="{DFD8D4D8-1169-46F3-9266-7E7BD7A5B7DC}"/>
                </a:ext>
              </a:extLst>
            </p:cNvPr>
            <p:cNvSpPr/>
            <p:nvPr/>
          </p:nvSpPr>
          <p:spPr>
            <a:xfrm>
              <a:off x="5965724" y="3124010"/>
              <a:ext cx="255814" cy="257175"/>
            </a:xfrm>
            <a:custGeom>
              <a:avLst/>
              <a:gdLst>
                <a:gd name="connsiteX0" fmla="*/ 117674 w 255814"/>
                <a:gd name="connsiteY0" fmla="*/ 209740 h 257175"/>
                <a:gd name="connsiteX1" fmla="*/ 115401 w 255814"/>
                <a:gd name="connsiteY1" fmla="*/ 228790 h 257175"/>
                <a:gd name="connsiteX2" fmla="*/ 147993 w 255814"/>
                <a:gd name="connsiteY2" fmla="*/ 228790 h 257175"/>
                <a:gd name="connsiteX3" fmla="*/ 145719 w 255814"/>
                <a:gd name="connsiteY3" fmla="*/ 210502 h 257175"/>
                <a:gd name="connsiteX4" fmla="*/ 165426 w 255814"/>
                <a:gd name="connsiteY4" fmla="*/ 202120 h 257175"/>
                <a:gd name="connsiteX5" fmla="*/ 178312 w 255814"/>
                <a:gd name="connsiteY5" fmla="*/ 139636 h 257175"/>
                <a:gd name="connsiteX6" fmla="*/ 163911 w 255814"/>
                <a:gd name="connsiteY6" fmla="*/ 124015 h 257175"/>
                <a:gd name="connsiteX7" fmla="*/ 135487 w 255814"/>
                <a:gd name="connsiteY7" fmla="*/ 112585 h 257175"/>
                <a:gd name="connsiteX8" fmla="*/ 111990 w 255814"/>
                <a:gd name="connsiteY8" fmla="*/ 101917 h 257175"/>
                <a:gd name="connsiteX9" fmla="*/ 108958 w 255814"/>
                <a:gd name="connsiteY9" fmla="*/ 88201 h 257175"/>
                <a:gd name="connsiteX10" fmla="*/ 131697 w 255814"/>
                <a:gd name="connsiteY10" fmla="*/ 77533 h 257175"/>
                <a:gd name="connsiteX11" fmla="*/ 144582 w 255814"/>
                <a:gd name="connsiteY11" fmla="*/ 82105 h 257175"/>
                <a:gd name="connsiteX12" fmla="*/ 150646 w 255814"/>
                <a:gd name="connsiteY12" fmla="*/ 91630 h 257175"/>
                <a:gd name="connsiteX13" fmla="*/ 176796 w 255814"/>
                <a:gd name="connsiteY13" fmla="*/ 85915 h 257175"/>
                <a:gd name="connsiteX14" fmla="*/ 159363 w 255814"/>
                <a:gd name="connsiteY14" fmla="*/ 59245 h 257175"/>
                <a:gd name="connsiteX15" fmla="*/ 144488 w 255814"/>
                <a:gd name="connsiteY15" fmla="*/ 53530 h 257175"/>
                <a:gd name="connsiteX16" fmla="*/ 147519 w 255814"/>
                <a:gd name="connsiteY16" fmla="*/ 31432 h 257175"/>
                <a:gd name="connsiteX17" fmla="*/ 114643 w 255814"/>
                <a:gd name="connsiteY17" fmla="*/ 31432 h 257175"/>
                <a:gd name="connsiteX18" fmla="*/ 117674 w 255814"/>
                <a:gd name="connsiteY18" fmla="*/ 52768 h 257175"/>
                <a:gd name="connsiteX19" fmla="*/ 108200 w 255814"/>
                <a:gd name="connsiteY19" fmla="*/ 55816 h 257175"/>
                <a:gd name="connsiteX20" fmla="*/ 102136 w 255814"/>
                <a:gd name="connsiteY20" fmla="*/ 131350 h 257175"/>
                <a:gd name="connsiteX21" fmla="*/ 131697 w 255814"/>
                <a:gd name="connsiteY21" fmla="*/ 143542 h 257175"/>
                <a:gd name="connsiteX22" fmla="*/ 155952 w 255814"/>
                <a:gd name="connsiteY22" fmla="*/ 158020 h 257175"/>
                <a:gd name="connsiteX23" fmla="*/ 150646 w 255814"/>
                <a:gd name="connsiteY23" fmla="*/ 178594 h 257175"/>
                <a:gd name="connsiteX24" fmla="*/ 131697 w 255814"/>
                <a:gd name="connsiteY24" fmla="*/ 184690 h 257175"/>
                <a:gd name="connsiteX25" fmla="*/ 105168 w 255814"/>
                <a:gd name="connsiteY25" fmla="*/ 160306 h 257175"/>
                <a:gd name="connsiteX26" fmla="*/ 80060 w 255814"/>
                <a:gd name="connsiteY26" fmla="*/ 165640 h 257175"/>
                <a:gd name="connsiteX27" fmla="*/ 97873 w 255814"/>
                <a:gd name="connsiteY27" fmla="*/ 200215 h 257175"/>
                <a:gd name="connsiteX28" fmla="*/ 117674 w 255814"/>
                <a:gd name="connsiteY28" fmla="*/ 209740 h 257175"/>
                <a:gd name="connsiteX29" fmla="*/ 132076 w 255814"/>
                <a:gd name="connsiteY29" fmla="*/ 265366 h 257175"/>
                <a:gd name="connsiteX30" fmla="*/ 0 w 255814"/>
                <a:gd name="connsiteY30" fmla="*/ 132778 h 257175"/>
                <a:gd name="connsiteX31" fmla="*/ 131887 w 255814"/>
                <a:gd name="connsiteY31" fmla="*/ 0 h 257175"/>
                <a:gd name="connsiteX32" fmla="*/ 263962 w 255814"/>
                <a:gd name="connsiteY32" fmla="*/ 132588 h 257175"/>
                <a:gd name="connsiteX33" fmla="*/ 263962 w 255814"/>
                <a:gd name="connsiteY33" fmla="*/ 132874 h 257175"/>
                <a:gd name="connsiteX34" fmla="*/ 132076 w 255814"/>
                <a:gd name="connsiteY34" fmla="*/ 265462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55814" h="257175">
                  <a:moveTo>
                    <a:pt x="117674" y="209740"/>
                  </a:moveTo>
                  <a:lnTo>
                    <a:pt x="115401" y="228790"/>
                  </a:lnTo>
                  <a:lnTo>
                    <a:pt x="147993" y="228790"/>
                  </a:lnTo>
                  <a:lnTo>
                    <a:pt x="145719" y="210502"/>
                  </a:lnTo>
                  <a:cubicBezTo>
                    <a:pt x="152798" y="209122"/>
                    <a:pt x="159512" y="206267"/>
                    <a:pt x="165426" y="202120"/>
                  </a:cubicBezTo>
                  <a:cubicBezTo>
                    <a:pt x="183211" y="186576"/>
                    <a:pt x="188483" y="161008"/>
                    <a:pt x="178312" y="139636"/>
                  </a:cubicBezTo>
                  <a:cubicBezTo>
                    <a:pt x="175131" y="133128"/>
                    <a:pt x="170125" y="127698"/>
                    <a:pt x="163911" y="124015"/>
                  </a:cubicBezTo>
                  <a:cubicBezTo>
                    <a:pt x="154976" y="118968"/>
                    <a:pt x="145419" y="115124"/>
                    <a:pt x="135487" y="112585"/>
                  </a:cubicBezTo>
                  <a:cubicBezTo>
                    <a:pt x="126884" y="111080"/>
                    <a:pt x="118801" y="107410"/>
                    <a:pt x="111990" y="101917"/>
                  </a:cubicBezTo>
                  <a:cubicBezTo>
                    <a:pt x="108450" y="98306"/>
                    <a:pt x="107273" y="92980"/>
                    <a:pt x="108958" y="88201"/>
                  </a:cubicBezTo>
                  <a:cubicBezTo>
                    <a:pt x="111990" y="79819"/>
                    <a:pt x="123359" y="77533"/>
                    <a:pt x="131697" y="77533"/>
                  </a:cubicBezTo>
                  <a:cubicBezTo>
                    <a:pt x="136408" y="77393"/>
                    <a:pt x="141002" y="79023"/>
                    <a:pt x="144582" y="82105"/>
                  </a:cubicBezTo>
                  <a:cubicBezTo>
                    <a:pt x="147628" y="84489"/>
                    <a:pt x="149769" y="87851"/>
                    <a:pt x="150646" y="91630"/>
                  </a:cubicBezTo>
                  <a:lnTo>
                    <a:pt x="176796" y="85915"/>
                  </a:lnTo>
                  <a:cubicBezTo>
                    <a:pt x="174927" y="74975"/>
                    <a:pt x="168610" y="65311"/>
                    <a:pt x="159363" y="59245"/>
                  </a:cubicBezTo>
                  <a:cubicBezTo>
                    <a:pt x="154719" y="56598"/>
                    <a:pt x="149704" y="54671"/>
                    <a:pt x="144488" y="53530"/>
                  </a:cubicBezTo>
                  <a:lnTo>
                    <a:pt x="147519" y="31432"/>
                  </a:lnTo>
                  <a:lnTo>
                    <a:pt x="114643" y="31432"/>
                  </a:lnTo>
                  <a:lnTo>
                    <a:pt x="117674" y="52768"/>
                  </a:lnTo>
                  <a:cubicBezTo>
                    <a:pt x="114422" y="53459"/>
                    <a:pt x="111247" y="54480"/>
                    <a:pt x="108200" y="55816"/>
                  </a:cubicBezTo>
                  <a:cubicBezTo>
                    <a:pt x="77786" y="68770"/>
                    <a:pt x="76270" y="112966"/>
                    <a:pt x="102136" y="131350"/>
                  </a:cubicBezTo>
                  <a:cubicBezTo>
                    <a:pt x="111351" y="136831"/>
                    <a:pt x="121308" y="140938"/>
                    <a:pt x="131697" y="143542"/>
                  </a:cubicBezTo>
                  <a:cubicBezTo>
                    <a:pt x="141171" y="146590"/>
                    <a:pt x="152162" y="148876"/>
                    <a:pt x="155952" y="158020"/>
                  </a:cubicBezTo>
                  <a:cubicBezTo>
                    <a:pt x="158507" y="165324"/>
                    <a:pt x="156409" y="173457"/>
                    <a:pt x="150646" y="178594"/>
                  </a:cubicBezTo>
                  <a:cubicBezTo>
                    <a:pt x="145446" y="183183"/>
                    <a:pt x="138581" y="185391"/>
                    <a:pt x="131697" y="184690"/>
                  </a:cubicBezTo>
                  <a:cubicBezTo>
                    <a:pt x="117975" y="184519"/>
                    <a:pt x="106563" y="174030"/>
                    <a:pt x="105168" y="160306"/>
                  </a:cubicBezTo>
                  <a:lnTo>
                    <a:pt x="80060" y="165640"/>
                  </a:lnTo>
                  <a:cubicBezTo>
                    <a:pt x="81559" y="178977"/>
                    <a:pt x="87901" y="191289"/>
                    <a:pt x="97873" y="200215"/>
                  </a:cubicBezTo>
                  <a:cubicBezTo>
                    <a:pt x="103586" y="204992"/>
                    <a:pt x="110390" y="208265"/>
                    <a:pt x="117674" y="209740"/>
                  </a:cubicBezTo>
                  <a:moveTo>
                    <a:pt x="132076" y="265366"/>
                  </a:moveTo>
                  <a:cubicBezTo>
                    <a:pt x="59185" y="265419"/>
                    <a:pt x="52" y="206057"/>
                    <a:pt x="0" y="132778"/>
                  </a:cubicBezTo>
                  <a:cubicBezTo>
                    <a:pt x="-52" y="59499"/>
                    <a:pt x="58995" y="53"/>
                    <a:pt x="131887" y="0"/>
                  </a:cubicBezTo>
                  <a:cubicBezTo>
                    <a:pt x="204778" y="-52"/>
                    <a:pt x="263910" y="59309"/>
                    <a:pt x="263962" y="132588"/>
                  </a:cubicBezTo>
                  <a:cubicBezTo>
                    <a:pt x="263963" y="132683"/>
                    <a:pt x="263962" y="132779"/>
                    <a:pt x="263962" y="132874"/>
                  </a:cubicBezTo>
                  <a:cubicBezTo>
                    <a:pt x="263910" y="206078"/>
                    <a:pt x="204893" y="265409"/>
                    <a:pt x="132076" y="265462"/>
                  </a:cubicBezTo>
                </a:path>
              </a:pathLst>
            </a:custGeom>
            <a:grpFill/>
            <a:ln w="9374" cap="flat">
              <a:noFill/>
              <a:prstDash val="solid"/>
              <a:miter/>
            </a:ln>
          </p:spPr>
          <p:txBody>
            <a:bodyPr rtlCol="0" anchor="ctr"/>
            <a:lstStyle/>
            <a:p>
              <a:endParaRPr lang="en-US" dirty="0">
                <a:latin typeface="Noto Sans" panose="020B0502040504020204" pitchFamily="34" charset="0"/>
              </a:endParaRPr>
            </a:p>
          </p:txBody>
        </p:sp>
        <p:sp>
          <p:nvSpPr>
            <p:cNvPr id="37" name="Freeform 782">
              <a:extLst>
                <a:ext uri="{FF2B5EF4-FFF2-40B4-BE49-F238E27FC236}">
                  <a16:creationId xmlns:a16="http://schemas.microsoft.com/office/drawing/2014/main" id="{4792087C-03DD-4455-9C74-25DC84C2100A}"/>
                </a:ext>
              </a:extLst>
            </p:cNvPr>
            <p:cNvSpPr/>
            <p:nvPr/>
          </p:nvSpPr>
          <p:spPr>
            <a:xfrm>
              <a:off x="5887829" y="3346737"/>
              <a:ext cx="75797" cy="104775"/>
            </a:xfrm>
            <a:custGeom>
              <a:avLst/>
              <a:gdLst>
                <a:gd name="connsiteX0" fmla="*/ 4467 w 75796"/>
                <a:gd name="connsiteY0" fmla="*/ 110838 h 104775"/>
                <a:gd name="connsiteX1" fmla="*/ 17732 w 75796"/>
                <a:gd name="connsiteY1" fmla="*/ 107980 h 104775"/>
                <a:gd name="connsiteX2" fmla="*/ 60367 w 75796"/>
                <a:gd name="connsiteY2" fmla="*/ 35590 h 104775"/>
                <a:gd name="connsiteX3" fmla="*/ 64157 w 75796"/>
                <a:gd name="connsiteY3" fmla="*/ 55593 h 104775"/>
                <a:gd name="connsiteX4" fmla="*/ 75527 w 75796"/>
                <a:gd name="connsiteY4" fmla="*/ 63213 h 104775"/>
                <a:gd name="connsiteX5" fmla="*/ 83106 w 75796"/>
                <a:gd name="connsiteY5" fmla="*/ 51783 h 104775"/>
                <a:gd name="connsiteX6" fmla="*/ 73632 w 75796"/>
                <a:gd name="connsiteY6" fmla="*/ 7968 h 104775"/>
                <a:gd name="connsiteX7" fmla="*/ 68894 w 75796"/>
                <a:gd name="connsiteY7" fmla="*/ 1300 h 104775"/>
                <a:gd name="connsiteX8" fmla="*/ 61315 w 75796"/>
                <a:gd name="connsiteY8" fmla="*/ 348 h 104775"/>
                <a:gd name="connsiteX9" fmla="*/ 17732 w 75796"/>
                <a:gd name="connsiteY9" fmla="*/ 14635 h 104775"/>
                <a:gd name="connsiteX10" fmla="*/ 10152 w 75796"/>
                <a:gd name="connsiteY10" fmla="*/ 26065 h 104775"/>
                <a:gd name="connsiteX11" fmla="*/ 21521 w 75796"/>
                <a:gd name="connsiteY11" fmla="*/ 33685 h 104775"/>
                <a:gd name="connsiteX12" fmla="*/ 24364 w 75796"/>
                <a:gd name="connsiteY12" fmla="*/ 33685 h 104775"/>
                <a:gd name="connsiteX13" fmla="*/ 44260 w 75796"/>
                <a:gd name="connsiteY13" fmla="*/ 27018 h 104775"/>
                <a:gd name="connsiteX14" fmla="*/ 1625 w 75796"/>
                <a:gd name="connsiteY14" fmla="*/ 98455 h 104775"/>
                <a:gd name="connsiteX15" fmla="*/ 3394 w 75796"/>
                <a:gd name="connsiteY15" fmla="*/ 110175 h 104775"/>
                <a:gd name="connsiteX16" fmla="*/ 3520 w 75796"/>
                <a:gd name="connsiteY16" fmla="*/ 11026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796" h="104775">
                  <a:moveTo>
                    <a:pt x="4467" y="110838"/>
                  </a:moveTo>
                  <a:cubicBezTo>
                    <a:pt x="8972" y="113392"/>
                    <a:pt x="14664" y="112166"/>
                    <a:pt x="17732" y="107980"/>
                  </a:cubicBezTo>
                  <a:lnTo>
                    <a:pt x="60367" y="35590"/>
                  </a:lnTo>
                  <a:lnTo>
                    <a:pt x="64157" y="55593"/>
                  </a:lnTo>
                  <a:cubicBezTo>
                    <a:pt x="65204" y="60853"/>
                    <a:pt x="70294" y="64265"/>
                    <a:pt x="75527" y="63213"/>
                  </a:cubicBezTo>
                  <a:cubicBezTo>
                    <a:pt x="80759" y="62161"/>
                    <a:pt x="84153" y="57043"/>
                    <a:pt x="83106" y="51783"/>
                  </a:cubicBezTo>
                  <a:lnTo>
                    <a:pt x="73632" y="7968"/>
                  </a:lnTo>
                  <a:cubicBezTo>
                    <a:pt x="73632" y="6063"/>
                    <a:pt x="70789" y="3205"/>
                    <a:pt x="68894" y="1300"/>
                  </a:cubicBezTo>
                  <a:cubicBezTo>
                    <a:pt x="66588" y="1"/>
                    <a:pt x="63868" y="-341"/>
                    <a:pt x="61315" y="348"/>
                  </a:cubicBezTo>
                  <a:lnTo>
                    <a:pt x="17732" y="14635"/>
                  </a:lnTo>
                  <a:cubicBezTo>
                    <a:pt x="12499" y="15687"/>
                    <a:pt x="9105" y="20805"/>
                    <a:pt x="10152" y="26065"/>
                  </a:cubicBezTo>
                  <a:cubicBezTo>
                    <a:pt x="11198" y="31326"/>
                    <a:pt x="16289" y="34737"/>
                    <a:pt x="21521" y="33685"/>
                  </a:cubicBezTo>
                  <a:lnTo>
                    <a:pt x="24364" y="33685"/>
                  </a:lnTo>
                  <a:lnTo>
                    <a:pt x="44260" y="27018"/>
                  </a:lnTo>
                  <a:lnTo>
                    <a:pt x="1625" y="98455"/>
                  </a:lnTo>
                  <a:cubicBezTo>
                    <a:pt x="-1106" y="102183"/>
                    <a:pt x="-314" y="107430"/>
                    <a:pt x="3394" y="110175"/>
                  </a:cubicBezTo>
                  <a:cubicBezTo>
                    <a:pt x="3436" y="110206"/>
                    <a:pt x="3477" y="110236"/>
                    <a:pt x="3520" y="110266"/>
                  </a:cubicBezTo>
                  <a:close/>
                </a:path>
              </a:pathLst>
            </a:custGeom>
            <a:grpFill/>
            <a:ln w="9374" cap="flat">
              <a:noFill/>
              <a:prstDash val="solid"/>
              <a:miter/>
            </a:ln>
          </p:spPr>
          <p:txBody>
            <a:bodyPr rtlCol="0" anchor="ctr"/>
            <a:lstStyle/>
            <a:p>
              <a:endParaRPr lang="en-US" dirty="0">
                <a:latin typeface="Noto Sans" panose="020B0502040504020204" pitchFamily="34" charset="0"/>
              </a:endParaRPr>
            </a:p>
          </p:txBody>
        </p:sp>
        <p:sp>
          <p:nvSpPr>
            <p:cNvPr id="38" name="Freeform 783">
              <a:extLst>
                <a:ext uri="{FF2B5EF4-FFF2-40B4-BE49-F238E27FC236}">
                  <a16:creationId xmlns:a16="http://schemas.microsoft.com/office/drawing/2014/main" id="{A7E4C27D-5E00-4250-8DF4-387EC6A64177}"/>
                </a:ext>
              </a:extLst>
            </p:cNvPr>
            <p:cNvSpPr/>
            <p:nvPr/>
          </p:nvSpPr>
          <p:spPr>
            <a:xfrm>
              <a:off x="6243488" y="3345778"/>
              <a:ext cx="75797" cy="104775"/>
            </a:xfrm>
            <a:custGeom>
              <a:avLst/>
              <a:gdLst>
                <a:gd name="connsiteX0" fmla="*/ 7801 w 75796"/>
                <a:gd name="connsiteY0" fmla="*/ 63124 h 104775"/>
                <a:gd name="connsiteX1" fmla="*/ 19076 w 75796"/>
                <a:gd name="connsiteY1" fmla="*/ 55885 h 104775"/>
                <a:gd name="connsiteX2" fmla="*/ 19076 w 75796"/>
                <a:gd name="connsiteY2" fmla="*/ 55885 h 104775"/>
                <a:gd name="connsiteX3" fmla="*/ 22865 w 75796"/>
                <a:gd name="connsiteY3" fmla="*/ 35883 h 104775"/>
                <a:gd name="connsiteX4" fmla="*/ 65501 w 75796"/>
                <a:gd name="connsiteY4" fmla="*/ 108273 h 104775"/>
                <a:gd name="connsiteX5" fmla="*/ 78766 w 75796"/>
                <a:gd name="connsiteY5" fmla="*/ 111130 h 104775"/>
                <a:gd name="connsiteX6" fmla="*/ 81608 w 75796"/>
                <a:gd name="connsiteY6" fmla="*/ 97795 h 104775"/>
                <a:gd name="connsiteX7" fmla="*/ 39067 w 75796"/>
                <a:gd name="connsiteY7" fmla="*/ 26072 h 104775"/>
                <a:gd name="connsiteX8" fmla="*/ 58964 w 75796"/>
                <a:gd name="connsiteY8" fmla="*/ 32739 h 104775"/>
                <a:gd name="connsiteX9" fmla="*/ 71199 w 75796"/>
                <a:gd name="connsiteY9" fmla="*/ 27248 h 104775"/>
                <a:gd name="connsiteX10" fmla="*/ 71281 w 75796"/>
                <a:gd name="connsiteY10" fmla="*/ 27024 h 104775"/>
                <a:gd name="connsiteX11" fmla="*/ 65818 w 75796"/>
                <a:gd name="connsiteY11" fmla="*/ 14724 h 104775"/>
                <a:gd name="connsiteX12" fmla="*/ 65596 w 75796"/>
                <a:gd name="connsiteY12" fmla="*/ 14642 h 104775"/>
                <a:gd name="connsiteX13" fmla="*/ 22013 w 75796"/>
                <a:gd name="connsiteY13" fmla="*/ 354 h 104775"/>
                <a:gd name="connsiteX14" fmla="*/ 14433 w 75796"/>
                <a:gd name="connsiteY14" fmla="*/ 1307 h 104775"/>
                <a:gd name="connsiteX15" fmla="*/ 9696 w 75796"/>
                <a:gd name="connsiteY15" fmla="*/ 7974 h 104775"/>
                <a:gd name="connsiteX16" fmla="*/ 221 w 75796"/>
                <a:gd name="connsiteY16" fmla="*/ 51789 h 104775"/>
                <a:gd name="connsiteX17" fmla="*/ 7422 w 75796"/>
                <a:gd name="connsiteY17" fmla="*/ 6312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796" h="104775">
                  <a:moveTo>
                    <a:pt x="7801" y="63124"/>
                  </a:moveTo>
                  <a:cubicBezTo>
                    <a:pt x="12901" y="64246"/>
                    <a:pt x="17943" y="61009"/>
                    <a:pt x="19076" y="55885"/>
                  </a:cubicBezTo>
                  <a:lnTo>
                    <a:pt x="19076" y="55885"/>
                  </a:lnTo>
                  <a:lnTo>
                    <a:pt x="22865" y="35883"/>
                  </a:lnTo>
                  <a:lnTo>
                    <a:pt x="65501" y="108273"/>
                  </a:lnTo>
                  <a:cubicBezTo>
                    <a:pt x="68379" y="112744"/>
                    <a:pt x="74318" y="114024"/>
                    <a:pt x="78766" y="111130"/>
                  </a:cubicBezTo>
                  <a:cubicBezTo>
                    <a:pt x="83213" y="108237"/>
                    <a:pt x="84486" y="102267"/>
                    <a:pt x="81608" y="97795"/>
                  </a:cubicBezTo>
                  <a:lnTo>
                    <a:pt x="39067" y="26072"/>
                  </a:lnTo>
                  <a:lnTo>
                    <a:pt x="58964" y="32739"/>
                  </a:lnTo>
                  <a:cubicBezTo>
                    <a:pt x="63851" y="34620"/>
                    <a:pt x="69328" y="32161"/>
                    <a:pt x="71199" y="27248"/>
                  </a:cubicBezTo>
                  <a:cubicBezTo>
                    <a:pt x="71227" y="27174"/>
                    <a:pt x="71254" y="27099"/>
                    <a:pt x="71281" y="27024"/>
                  </a:cubicBezTo>
                  <a:cubicBezTo>
                    <a:pt x="73151" y="22111"/>
                    <a:pt x="70705" y="16604"/>
                    <a:pt x="65818" y="14724"/>
                  </a:cubicBezTo>
                  <a:cubicBezTo>
                    <a:pt x="65744" y="14696"/>
                    <a:pt x="65670" y="14669"/>
                    <a:pt x="65596" y="14642"/>
                  </a:cubicBezTo>
                  <a:lnTo>
                    <a:pt x="22013" y="354"/>
                  </a:lnTo>
                  <a:cubicBezTo>
                    <a:pt x="19460" y="-344"/>
                    <a:pt x="16736" y="-2"/>
                    <a:pt x="14433" y="1307"/>
                  </a:cubicBezTo>
                  <a:cubicBezTo>
                    <a:pt x="12125" y="2902"/>
                    <a:pt x="10448" y="5262"/>
                    <a:pt x="9696" y="7974"/>
                  </a:cubicBezTo>
                  <a:lnTo>
                    <a:pt x="221" y="51789"/>
                  </a:lnTo>
                  <a:cubicBezTo>
                    <a:pt x="-895" y="56917"/>
                    <a:pt x="2325" y="61986"/>
                    <a:pt x="7422" y="63124"/>
                  </a:cubicBezTo>
                  <a:close/>
                </a:path>
              </a:pathLst>
            </a:custGeom>
            <a:grpFill/>
            <a:ln w="9374" cap="flat">
              <a:noFill/>
              <a:prstDash val="solid"/>
              <a:miter/>
            </a:ln>
          </p:spPr>
          <p:txBody>
            <a:bodyPr rtlCol="0" anchor="ctr"/>
            <a:lstStyle/>
            <a:p>
              <a:endParaRPr lang="en-US" dirty="0">
                <a:latin typeface="Noto Sans" panose="020B0502040504020204" pitchFamily="34" charset="0"/>
              </a:endParaRPr>
            </a:p>
          </p:txBody>
        </p:sp>
      </p:grpSp>
      <p:grpSp>
        <p:nvGrpSpPr>
          <p:cNvPr id="39" name="Graphic 19">
            <a:extLst>
              <a:ext uri="{FF2B5EF4-FFF2-40B4-BE49-F238E27FC236}">
                <a16:creationId xmlns:a16="http://schemas.microsoft.com/office/drawing/2014/main" id="{2CB8D832-41F9-4DAB-BA61-EEDB891F14C8}"/>
              </a:ext>
            </a:extLst>
          </p:cNvPr>
          <p:cNvGrpSpPr>
            <a:grpSpLocks noChangeAspect="1"/>
          </p:cNvGrpSpPr>
          <p:nvPr/>
        </p:nvGrpSpPr>
        <p:grpSpPr>
          <a:xfrm>
            <a:off x="413467" y="4958827"/>
            <a:ext cx="571500" cy="454961"/>
            <a:chOff x="6222677" y="4236181"/>
            <a:chExt cx="571500" cy="454961"/>
          </a:xfrm>
          <a:solidFill>
            <a:schemeClr val="accent2"/>
          </a:solidFill>
        </p:grpSpPr>
        <p:sp>
          <p:nvSpPr>
            <p:cNvPr id="40" name="Freeform 21">
              <a:extLst>
                <a:ext uri="{FF2B5EF4-FFF2-40B4-BE49-F238E27FC236}">
                  <a16:creationId xmlns:a16="http://schemas.microsoft.com/office/drawing/2014/main" id="{2EF63A51-79DC-4E5F-9AB5-5DFAADCAA599}"/>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41" name="Freeform 22">
              <a:extLst>
                <a:ext uri="{FF2B5EF4-FFF2-40B4-BE49-F238E27FC236}">
                  <a16:creationId xmlns:a16="http://schemas.microsoft.com/office/drawing/2014/main" id="{07976476-9DE1-411E-ABF6-B21EF5453C2F}"/>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42" name="Freeform 23">
              <a:extLst>
                <a:ext uri="{FF2B5EF4-FFF2-40B4-BE49-F238E27FC236}">
                  <a16:creationId xmlns:a16="http://schemas.microsoft.com/office/drawing/2014/main" id="{A8AAC178-CEB2-454F-BF78-78AB10A7D7F3}"/>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44" name="Freeform 24">
              <a:extLst>
                <a:ext uri="{FF2B5EF4-FFF2-40B4-BE49-F238E27FC236}">
                  <a16:creationId xmlns:a16="http://schemas.microsoft.com/office/drawing/2014/main" id="{51714E5D-592C-4006-9BE2-1EB52A3FDCBE}"/>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45" name="Freeform 25">
              <a:extLst>
                <a:ext uri="{FF2B5EF4-FFF2-40B4-BE49-F238E27FC236}">
                  <a16:creationId xmlns:a16="http://schemas.microsoft.com/office/drawing/2014/main" id="{B07129E1-10A6-4B59-9D45-4E191D1591F8}"/>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46" name="Freeform 26">
              <a:extLst>
                <a:ext uri="{FF2B5EF4-FFF2-40B4-BE49-F238E27FC236}">
                  <a16:creationId xmlns:a16="http://schemas.microsoft.com/office/drawing/2014/main" id="{322F83C5-AEEE-4317-B82D-3B144E3E37F3}"/>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47" name="Freeform 27">
              <a:extLst>
                <a:ext uri="{FF2B5EF4-FFF2-40B4-BE49-F238E27FC236}">
                  <a16:creationId xmlns:a16="http://schemas.microsoft.com/office/drawing/2014/main" id="{F7301C92-7FD0-48EC-B5B7-5B459E6794F4}"/>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48" name="Freeform 28">
              <a:extLst>
                <a:ext uri="{FF2B5EF4-FFF2-40B4-BE49-F238E27FC236}">
                  <a16:creationId xmlns:a16="http://schemas.microsoft.com/office/drawing/2014/main" id="{CE92C372-9D9A-4412-9181-19AE7C425D08}"/>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49" name="Freeform 29">
              <a:extLst>
                <a:ext uri="{FF2B5EF4-FFF2-40B4-BE49-F238E27FC236}">
                  <a16:creationId xmlns:a16="http://schemas.microsoft.com/office/drawing/2014/main" id="{183F6E5E-9795-4C4A-AE25-859459CDEBC8}"/>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50" name="Freeform 30">
              <a:extLst>
                <a:ext uri="{FF2B5EF4-FFF2-40B4-BE49-F238E27FC236}">
                  <a16:creationId xmlns:a16="http://schemas.microsoft.com/office/drawing/2014/main" id="{6D6DD9E7-DA19-4C5E-A5AD-4C6B329E6591}"/>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51" name="Freeform 31">
              <a:extLst>
                <a:ext uri="{FF2B5EF4-FFF2-40B4-BE49-F238E27FC236}">
                  <a16:creationId xmlns:a16="http://schemas.microsoft.com/office/drawing/2014/main" id="{5160774F-7542-4DFB-B320-1F62392899AF}"/>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52" name="Freeform 32">
              <a:extLst>
                <a:ext uri="{FF2B5EF4-FFF2-40B4-BE49-F238E27FC236}">
                  <a16:creationId xmlns:a16="http://schemas.microsoft.com/office/drawing/2014/main" id="{F12FF390-F9CA-4E91-B2C4-B7BF518DED27}"/>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grpSp>
      <p:grpSp>
        <p:nvGrpSpPr>
          <p:cNvPr id="53" name="Graphic 260">
            <a:extLst>
              <a:ext uri="{FF2B5EF4-FFF2-40B4-BE49-F238E27FC236}">
                <a16:creationId xmlns:a16="http://schemas.microsoft.com/office/drawing/2014/main" id="{74962440-B49A-42B8-A8F2-C8918D4376FA}"/>
              </a:ext>
            </a:extLst>
          </p:cNvPr>
          <p:cNvGrpSpPr>
            <a:grpSpLocks noChangeAspect="1"/>
          </p:cNvGrpSpPr>
          <p:nvPr/>
        </p:nvGrpSpPr>
        <p:grpSpPr>
          <a:xfrm>
            <a:off x="421975" y="3114659"/>
            <a:ext cx="626287" cy="370025"/>
            <a:chOff x="5886446" y="3301996"/>
            <a:chExt cx="413046" cy="244028"/>
          </a:xfrm>
          <a:solidFill>
            <a:srgbClr val="A05EB5"/>
          </a:solidFill>
        </p:grpSpPr>
        <p:sp>
          <p:nvSpPr>
            <p:cNvPr id="54" name="Freeform 262">
              <a:extLst>
                <a:ext uri="{FF2B5EF4-FFF2-40B4-BE49-F238E27FC236}">
                  <a16:creationId xmlns:a16="http://schemas.microsoft.com/office/drawing/2014/main" id="{F941B419-C894-4E7E-9E21-E97F1499FD5B}"/>
                </a:ext>
              </a:extLst>
            </p:cNvPr>
            <p:cNvSpPr/>
            <p:nvPr/>
          </p:nvSpPr>
          <p:spPr>
            <a:xfrm>
              <a:off x="6094230" y="3329093"/>
              <a:ext cx="9313" cy="47037"/>
            </a:xfrm>
            <a:custGeom>
              <a:avLst/>
              <a:gdLst>
                <a:gd name="connsiteX0" fmla="*/ 0 w 9313"/>
                <a:gd name="connsiteY0" fmla="*/ 0 h 47037"/>
                <a:gd name="connsiteX1" fmla="*/ 10710 w 9313"/>
                <a:gd name="connsiteY1" fmla="*/ 0 h 47037"/>
                <a:gd name="connsiteX2" fmla="*/ 10710 w 9313"/>
                <a:gd name="connsiteY2" fmla="*/ 51741 h 47037"/>
                <a:gd name="connsiteX3" fmla="*/ 0 w 9313"/>
                <a:gd name="connsiteY3" fmla="*/ 51741 h 47037"/>
              </a:gdLst>
              <a:ahLst/>
              <a:cxnLst>
                <a:cxn ang="0">
                  <a:pos x="connsiteX0" y="connsiteY0"/>
                </a:cxn>
                <a:cxn ang="0">
                  <a:pos x="connsiteX1" y="connsiteY1"/>
                </a:cxn>
                <a:cxn ang="0">
                  <a:pos x="connsiteX2" y="connsiteY2"/>
                </a:cxn>
                <a:cxn ang="0">
                  <a:pos x="connsiteX3" y="connsiteY3"/>
                </a:cxn>
              </a:cxnLst>
              <a:rect l="l" t="t" r="r" b="b"/>
              <a:pathLst>
                <a:path w="9313" h="47037">
                  <a:moveTo>
                    <a:pt x="0" y="0"/>
                  </a:moveTo>
                  <a:lnTo>
                    <a:pt x="10710" y="0"/>
                  </a:lnTo>
                  <a:lnTo>
                    <a:pt x="10710" y="51741"/>
                  </a:lnTo>
                  <a:lnTo>
                    <a:pt x="0" y="51741"/>
                  </a:ln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55" name="Freeform 263">
              <a:extLst>
                <a:ext uri="{FF2B5EF4-FFF2-40B4-BE49-F238E27FC236}">
                  <a16:creationId xmlns:a16="http://schemas.microsoft.com/office/drawing/2014/main" id="{DF4F3667-E10F-4C36-A756-1496E2E4C30D}"/>
                </a:ext>
              </a:extLst>
            </p:cNvPr>
            <p:cNvSpPr/>
            <p:nvPr/>
          </p:nvSpPr>
          <p:spPr>
            <a:xfrm>
              <a:off x="6016930" y="3374061"/>
              <a:ext cx="158327" cy="9407"/>
            </a:xfrm>
            <a:custGeom>
              <a:avLst/>
              <a:gdLst>
                <a:gd name="connsiteX0" fmla="*/ 0 w 158326"/>
                <a:gd name="connsiteY0" fmla="*/ 0 h 9407"/>
                <a:gd name="connsiteX1" fmla="*/ 161121 w 158326"/>
                <a:gd name="connsiteY1" fmla="*/ 0 h 9407"/>
                <a:gd name="connsiteX2" fmla="*/ 161121 w 158326"/>
                <a:gd name="connsiteY2" fmla="*/ 10819 h 9407"/>
                <a:gd name="connsiteX3" fmla="*/ 0 w 158326"/>
                <a:gd name="connsiteY3" fmla="*/ 10819 h 9407"/>
              </a:gdLst>
              <a:ahLst/>
              <a:cxnLst>
                <a:cxn ang="0">
                  <a:pos x="connsiteX0" y="connsiteY0"/>
                </a:cxn>
                <a:cxn ang="0">
                  <a:pos x="connsiteX1" y="connsiteY1"/>
                </a:cxn>
                <a:cxn ang="0">
                  <a:pos x="connsiteX2" y="connsiteY2"/>
                </a:cxn>
                <a:cxn ang="0">
                  <a:pos x="connsiteX3" y="connsiteY3"/>
                </a:cxn>
              </a:cxnLst>
              <a:rect l="l" t="t" r="r" b="b"/>
              <a:pathLst>
                <a:path w="158326" h="9407">
                  <a:moveTo>
                    <a:pt x="0" y="0"/>
                  </a:moveTo>
                  <a:lnTo>
                    <a:pt x="161121" y="0"/>
                  </a:lnTo>
                  <a:lnTo>
                    <a:pt x="161121" y="10819"/>
                  </a:lnTo>
                  <a:lnTo>
                    <a:pt x="0" y="10819"/>
                  </a:ln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56" name="Freeform 264">
              <a:extLst>
                <a:ext uri="{FF2B5EF4-FFF2-40B4-BE49-F238E27FC236}">
                  <a16:creationId xmlns:a16="http://schemas.microsoft.com/office/drawing/2014/main" id="{1647D27F-63E2-4A10-92E1-1291A2C96CA4}"/>
                </a:ext>
              </a:extLst>
            </p:cNvPr>
            <p:cNvSpPr/>
            <p:nvPr/>
          </p:nvSpPr>
          <p:spPr>
            <a:xfrm>
              <a:off x="5941306" y="3472933"/>
              <a:ext cx="307340" cy="9407"/>
            </a:xfrm>
            <a:custGeom>
              <a:avLst/>
              <a:gdLst>
                <a:gd name="connsiteX0" fmla="*/ 0 w 307340"/>
                <a:gd name="connsiteY0" fmla="*/ 0 h 9407"/>
                <a:gd name="connsiteX1" fmla="*/ 313673 w 307340"/>
                <a:gd name="connsiteY1" fmla="*/ 0 h 9407"/>
                <a:gd name="connsiteX2" fmla="*/ 313673 w 307340"/>
                <a:gd name="connsiteY2" fmla="*/ 10819 h 9407"/>
                <a:gd name="connsiteX3" fmla="*/ 0 w 307340"/>
                <a:gd name="connsiteY3" fmla="*/ 10819 h 9407"/>
              </a:gdLst>
              <a:ahLst/>
              <a:cxnLst>
                <a:cxn ang="0">
                  <a:pos x="connsiteX0" y="connsiteY0"/>
                </a:cxn>
                <a:cxn ang="0">
                  <a:pos x="connsiteX1" y="connsiteY1"/>
                </a:cxn>
                <a:cxn ang="0">
                  <a:pos x="connsiteX2" y="connsiteY2"/>
                </a:cxn>
                <a:cxn ang="0">
                  <a:pos x="connsiteX3" y="connsiteY3"/>
                </a:cxn>
              </a:cxnLst>
              <a:rect l="l" t="t" r="r" b="b"/>
              <a:pathLst>
                <a:path w="307340" h="9407">
                  <a:moveTo>
                    <a:pt x="0" y="0"/>
                  </a:moveTo>
                  <a:lnTo>
                    <a:pt x="313673" y="0"/>
                  </a:lnTo>
                  <a:lnTo>
                    <a:pt x="313673" y="10819"/>
                  </a:lnTo>
                  <a:lnTo>
                    <a:pt x="0" y="10819"/>
                  </a:ln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57" name="Freeform 265">
              <a:extLst>
                <a:ext uri="{FF2B5EF4-FFF2-40B4-BE49-F238E27FC236}">
                  <a16:creationId xmlns:a16="http://schemas.microsoft.com/office/drawing/2014/main" id="{50656A95-7AF9-41AA-8325-AC114247DDF6}"/>
                </a:ext>
              </a:extLst>
            </p:cNvPr>
            <p:cNvSpPr/>
            <p:nvPr/>
          </p:nvSpPr>
          <p:spPr>
            <a:xfrm>
              <a:off x="6017116" y="3375848"/>
              <a:ext cx="9313" cy="103481"/>
            </a:xfrm>
            <a:custGeom>
              <a:avLst/>
              <a:gdLst>
                <a:gd name="connsiteX0" fmla="*/ 0 w 9313"/>
                <a:gd name="connsiteY0" fmla="*/ 0 h 103481"/>
                <a:gd name="connsiteX1" fmla="*/ 10710 w 9313"/>
                <a:gd name="connsiteY1" fmla="*/ 0 h 103481"/>
                <a:gd name="connsiteX2" fmla="*/ 10710 w 9313"/>
                <a:gd name="connsiteY2" fmla="*/ 105927 h 103481"/>
                <a:gd name="connsiteX3" fmla="*/ 0 w 9313"/>
                <a:gd name="connsiteY3" fmla="*/ 105927 h 103481"/>
              </a:gdLst>
              <a:ahLst/>
              <a:cxnLst>
                <a:cxn ang="0">
                  <a:pos x="connsiteX0" y="connsiteY0"/>
                </a:cxn>
                <a:cxn ang="0">
                  <a:pos x="connsiteX1" y="connsiteY1"/>
                </a:cxn>
                <a:cxn ang="0">
                  <a:pos x="connsiteX2" y="connsiteY2"/>
                </a:cxn>
                <a:cxn ang="0">
                  <a:pos x="connsiteX3" y="connsiteY3"/>
                </a:cxn>
              </a:cxnLst>
              <a:rect l="l" t="t" r="r" b="b"/>
              <a:pathLst>
                <a:path w="9313" h="103481">
                  <a:moveTo>
                    <a:pt x="0" y="0"/>
                  </a:moveTo>
                  <a:lnTo>
                    <a:pt x="10710" y="0"/>
                  </a:lnTo>
                  <a:lnTo>
                    <a:pt x="10710" y="105927"/>
                  </a:lnTo>
                  <a:lnTo>
                    <a:pt x="0" y="105927"/>
                  </a:ln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58" name="Freeform 266">
              <a:extLst>
                <a:ext uri="{FF2B5EF4-FFF2-40B4-BE49-F238E27FC236}">
                  <a16:creationId xmlns:a16="http://schemas.microsoft.com/office/drawing/2014/main" id="{A10ECDEA-2328-4B8F-BA59-72B4142A2B77}"/>
                </a:ext>
              </a:extLst>
            </p:cNvPr>
            <p:cNvSpPr/>
            <p:nvPr/>
          </p:nvSpPr>
          <p:spPr>
            <a:xfrm>
              <a:off x="6167433" y="3375848"/>
              <a:ext cx="9313" cy="94074"/>
            </a:xfrm>
            <a:custGeom>
              <a:avLst/>
              <a:gdLst>
                <a:gd name="connsiteX0" fmla="*/ 0 w 9313"/>
                <a:gd name="connsiteY0" fmla="*/ 0 h 94074"/>
                <a:gd name="connsiteX1" fmla="*/ 10710 w 9313"/>
                <a:gd name="connsiteY1" fmla="*/ 0 h 94074"/>
                <a:gd name="connsiteX2" fmla="*/ 10710 w 9313"/>
                <a:gd name="connsiteY2" fmla="*/ 103387 h 94074"/>
                <a:gd name="connsiteX3" fmla="*/ 0 w 9313"/>
                <a:gd name="connsiteY3" fmla="*/ 103387 h 94074"/>
              </a:gdLst>
              <a:ahLst/>
              <a:cxnLst>
                <a:cxn ang="0">
                  <a:pos x="connsiteX0" y="connsiteY0"/>
                </a:cxn>
                <a:cxn ang="0">
                  <a:pos x="connsiteX1" y="connsiteY1"/>
                </a:cxn>
                <a:cxn ang="0">
                  <a:pos x="connsiteX2" y="connsiteY2"/>
                </a:cxn>
                <a:cxn ang="0">
                  <a:pos x="connsiteX3" y="connsiteY3"/>
                </a:cxn>
              </a:cxnLst>
              <a:rect l="l" t="t" r="r" b="b"/>
              <a:pathLst>
                <a:path w="9313" h="94074">
                  <a:moveTo>
                    <a:pt x="0" y="0"/>
                  </a:moveTo>
                  <a:lnTo>
                    <a:pt x="10710" y="0"/>
                  </a:lnTo>
                  <a:lnTo>
                    <a:pt x="10710" y="103387"/>
                  </a:lnTo>
                  <a:lnTo>
                    <a:pt x="0" y="103387"/>
                  </a:ln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59" name="Freeform 267">
              <a:extLst>
                <a:ext uri="{FF2B5EF4-FFF2-40B4-BE49-F238E27FC236}">
                  <a16:creationId xmlns:a16="http://schemas.microsoft.com/office/drawing/2014/main" id="{3A828C48-AC12-47A2-A6B6-A60A86070809}"/>
                </a:ext>
              </a:extLst>
            </p:cNvPr>
            <p:cNvSpPr/>
            <p:nvPr/>
          </p:nvSpPr>
          <p:spPr>
            <a:xfrm>
              <a:off x="6094230" y="3479330"/>
              <a:ext cx="9313" cy="47037"/>
            </a:xfrm>
            <a:custGeom>
              <a:avLst/>
              <a:gdLst>
                <a:gd name="connsiteX0" fmla="*/ 0 w 9313"/>
                <a:gd name="connsiteY0" fmla="*/ 0 h 47037"/>
                <a:gd name="connsiteX1" fmla="*/ 10710 w 9313"/>
                <a:gd name="connsiteY1" fmla="*/ 0 h 47037"/>
                <a:gd name="connsiteX2" fmla="*/ 10710 w 9313"/>
                <a:gd name="connsiteY2" fmla="*/ 51741 h 47037"/>
                <a:gd name="connsiteX3" fmla="*/ 0 w 9313"/>
                <a:gd name="connsiteY3" fmla="*/ 51741 h 47037"/>
              </a:gdLst>
              <a:ahLst/>
              <a:cxnLst>
                <a:cxn ang="0">
                  <a:pos x="connsiteX0" y="connsiteY0"/>
                </a:cxn>
                <a:cxn ang="0">
                  <a:pos x="connsiteX1" y="connsiteY1"/>
                </a:cxn>
                <a:cxn ang="0">
                  <a:pos x="connsiteX2" y="connsiteY2"/>
                </a:cxn>
                <a:cxn ang="0">
                  <a:pos x="connsiteX3" y="connsiteY3"/>
                </a:cxn>
              </a:cxnLst>
              <a:rect l="l" t="t" r="r" b="b"/>
              <a:pathLst>
                <a:path w="9313" h="47037">
                  <a:moveTo>
                    <a:pt x="0" y="0"/>
                  </a:moveTo>
                  <a:lnTo>
                    <a:pt x="10710" y="0"/>
                  </a:lnTo>
                  <a:lnTo>
                    <a:pt x="10710" y="51741"/>
                  </a:lnTo>
                  <a:lnTo>
                    <a:pt x="0" y="51741"/>
                  </a:ln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60" name="Freeform 268">
              <a:extLst>
                <a:ext uri="{FF2B5EF4-FFF2-40B4-BE49-F238E27FC236}">
                  <a16:creationId xmlns:a16="http://schemas.microsoft.com/office/drawing/2014/main" id="{C3018C89-89CE-4D60-B3D4-590F015CD426}"/>
                </a:ext>
              </a:extLst>
            </p:cNvPr>
            <p:cNvSpPr/>
            <p:nvPr/>
          </p:nvSpPr>
          <p:spPr>
            <a:xfrm>
              <a:off x="5941306" y="3479330"/>
              <a:ext cx="9313" cy="47037"/>
            </a:xfrm>
            <a:custGeom>
              <a:avLst/>
              <a:gdLst>
                <a:gd name="connsiteX0" fmla="*/ 0 w 9313"/>
                <a:gd name="connsiteY0" fmla="*/ 0 h 47037"/>
                <a:gd name="connsiteX1" fmla="*/ 10710 w 9313"/>
                <a:gd name="connsiteY1" fmla="*/ 0 h 47037"/>
                <a:gd name="connsiteX2" fmla="*/ 10710 w 9313"/>
                <a:gd name="connsiteY2" fmla="*/ 51741 h 47037"/>
                <a:gd name="connsiteX3" fmla="*/ 0 w 9313"/>
                <a:gd name="connsiteY3" fmla="*/ 51741 h 47037"/>
              </a:gdLst>
              <a:ahLst/>
              <a:cxnLst>
                <a:cxn ang="0">
                  <a:pos x="connsiteX0" y="connsiteY0"/>
                </a:cxn>
                <a:cxn ang="0">
                  <a:pos x="connsiteX1" y="connsiteY1"/>
                </a:cxn>
                <a:cxn ang="0">
                  <a:pos x="connsiteX2" y="connsiteY2"/>
                </a:cxn>
                <a:cxn ang="0">
                  <a:pos x="connsiteX3" y="connsiteY3"/>
                </a:cxn>
              </a:cxnLst>
              <a:rect l="l" t="t" r="r" b="b"/>
              <a:pathLst>
                <a:path w="9313" h="47037">
                  <a:moveTo>
                    <a:pt x="0" y="0"/>
                  </a:moveTo>
                  <a:lnTo>
                    <a:pt x="10710" y="0"/>
                  </a:lnTo>
                  <a:lnTo>
                    <a:pt x="10710" y="51741"/>
                  </a:lnTo>
                  <a:lnTo>
                    <a:pt x="0" y="51741"/>
                  </a:ln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61" name="Freeform 270">
              <a:extLst>
                <a:ext uri="{FF2B5EF4-FFF2-40B4-BE49-F238E27FC236}">
                  <a16:creationId xmlns:a16="http://schemas.microsoft.com/office/drawing/2014/main" id="{08CE9E63-4D1D-4D44-9C04-16BE735CF8F1}"/>
                </a:ext>
              </a:extLst>
            </p:cNvPr>
            <p:cNvSpPr/>
            <p:nvPr/>
          </p:nvSpPr>
          <p:spPr>
            <a:xfrm>
              <a:off x="6244361" y="3479330"/>
              <a:ext cx="9313" cy="47037"/>
            </a:xfrm>
            <a:custGeom>
              <a:avLst/>
              <a:gdLst>
                <a:gd name="connsiteX0" fmla="*/ 0 w 9313"/>
                <a:gd name="connsiteY0" fmla="*/ 0 h 47037"/>
                <a:gd name="connsiteX1" fmla="*/ 10710 w 9313"/>
                <a:gd name="connsiteY1" fmla="*/ 0 h 47037"/>
                <a:gd name="connsiteX2" fmla="*/ 10710 w 9313"/>
                <a:gd name="connsiteY2" fmla="*/ 51741 h 47037"/>
                <a:gd name="connsiteX3" fmla="*/ 0 w 9313"/>
                <a:gd name="connsiteY3" fmla="*/ 51741 h 47037"/>
              </a:gdLst>
              <a:ahLst/>
              <a:cxnLst>
                <a:cxn ang="0">
                  <a:pos x="connsiteX0" y="connsiteY0"/>
                </a:cxn>
                <a:cxn ang="0">
                  <a:pos x="connsiteX1" y="connsiteY1"/>
                </a:cxn>
                <a:cxn ang="0">
                  <a:pos x="connsiteX2" y="connsiteY2"/>
                </a:cxn>
                <a:cxn ang="0">
                  <a:pos x="connsiteX3" y="connsiteY3"/>
                </a:cxn>
              </a:cxnLst>
              <a:rect l="l" t="t" r="r" b="b"/>
              <a:pathLst>
                <a:path w="9313" h="47037">
                  <a:moveTo>
                    <a:pt x="0" y="0"/>
                  </a:moveTo>
                  <a:lnTo>
                    <a:pt x="10710" y="0"/>
                  </a:lnTo>
                  <a:lnTo>
                    <a:pt x="10710" y="51741"/>
                  </a:lnTo>
                  <a:lnTo>
                    <a:pt x="0" y="51741"/>
                  </a:ln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62" name="Freeform 271">
              <a:extLst>
                <a:ext uri="{FF2B5EF4-FFF2-40B4-BE49-F238E27FC236}">
                  <a16:creationId xmlns:a16="http://schemas.microsoft.com/office/drawing/2014/main" id="{0025CB35-D569-4D87-A6A4-C5320C60A90D}"/>
                </a:ext>
              </a:extLst>
            </p:cNvPr>
            <p:cNvSpPr/>
            <p:nvPr/>
          </p:nvSpPr>
          <p:spPr>
            <a:xfrm>
              <a:off x="6046263" y="3301996"/>
              <a:ext cx="102447" cy="47037"/>
            </a:xfrm>
            <a:custGeom>
              <a:avLst/>
              <a:gdLst>
                <a:gd name="connsiteX0" fmla="*/ 17141 w 102446"/>
                <a:gd name="connsiteY0" fmla="*/ 4 h 47037"/>
                <a:gd name="connsiteX1" fmla="*/ 4 w 102446"/>
                <a:gd name="connsiteY1" fmla="*/ 16553 h 47037"/>
                <a:gd name="connsiteX2" fmla="*/ 4 w 102446"/>
                <a:gd name="connsiteY2" fmla="*/ 17314 h 47037"/>
                <a:gd name="connsiteX3" fmla="*/ 4 w 102446"/>
                <a:gd name="connsiteY3" fmla="*/ 36787 h 47037"/>
                <a:gd name="connsiteX4" fmla="*/ 16482 w 102446"/>
                <a:gd name="connsiteY4" fmla="*/ 54189 h 47037"/>
                <a:gd name="connsiteX5" fmla="*/ 17141 w 102446"/>
                <a:gd name="connsiteY5" fmla="*/ 54191 h 47037"/>
                <a:gd name="connsiteX6" fmla="*/ 89785 w 102446"/>
                <a:gd name="connsiteY6" fmla="*/ 54191 h 47037"/>
                <a:gd name="connsiteX7" fmla="*/ 106923 w 102446"/>
                <a:gd name="connsiteY7" fmla="*/ 37452 h 47037"/>
                <a:gd name="connsiteX8" fmla="*/ 106921 w 102446"/>
                <a:gd name="connsiteY8" fmla="*/ 36787 h 47037"/>
                <a:gd name="connsiteX9" fmla="*/ 106921 w 102446"/>
                <a:gd name="connsiteY9" fmla="*/ 17314 h 47037"/>
                <a:gd name="connsiteX10" fmla="*/ 90538 w 102446"/>
                <a:gd name="connsiteY10" fmla="*/ 4 h 47037"/>
                <a:gd name="connsiteX11" fmla="*/ 89785 w 102446"/>
                <a:gd name="connsiteY11" fmla="*/ 4 h 4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6" h="47037">
                  <a:moveTo>
                    <a:pt x="17141" y="4"/>
                  </a:moveTo>
                  <a:cubicBezTo>
                    <a:pt x="7885" y="-206"/>
                    <a:pt x="212" y="7203"/>
                    <a:pt x="4" y="16553"/>
                  </a:cubicBezTo>
                  <a:cubicBezTo>
                    <a:pt x="-1" y="16807"/>
                    <a:pt x="-1" y="17060"/>
                    <a:pt x="4" y="17314"/>
                  </a:cubicBezTo>
                  <a:lnTo>
                    <a:pt x="4" y="36787"/>
                  </a:lnTo>
                  <a:cubicBezTo>
                    <a:pt x="-203" y="46189"/>
                    <a:pt x="7175" y="53980"/>
                    <a:pt x="16482" y="54189"/>
                  </a:cubicBezTo>
                  <a:cubicBezTo>
                    <a:pt x="16702" y="54194"/>
                    <a:pt x="16921" y="54195"/>
                    <a:pt x="17141" y="54191"/>
                  </a:cubicBezTo>
                  <a:lnTo>
                    <a:pt x="89785" y="54191"/>
                  </a:lnTo>
                  <a:cubicBezTo>
                    <a:pt x="99093" y="54349"/>
                    <a:pt x="106766" y="46855"/>
                    <a:pt x="106923" y="37452"/>
                  </a:cubicBezTo>
                  <a:cubicBezTo>
                    <a:pt x="106927" y="37231"/>
                    <a:pt x="106926" y="37009"/>
                    <a:pt x="106921" y="36787"/>
                  </a:cubicBezTo>
                  <a:lnTo>
                    <a:pt x="106921" y="17314"/>
                  </a:lnTo>
                  <a:cubicBezTo>
                    <a:pt x="107129" y="7964"/>
                    <a:pt x="99794" y="215"/>
                    <a:pt x="90538" y="4"/>
                  </a:cubicBezTo>
                  <a:cubicBezTo>
                    <a:pt x="90287" y="-1"/>
                    <a:pt x="90036" y="-1"/>
                    <a:pt x="89785" y="4"/>
                  </a:cubicBez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63" name="Freeform 272">
              <a:extLst>
                <a:ext uri="{FF2B5EF4-FFF2-40B4-BE49-F238E27FC236}">
                  <a16:creationId xmlns:a16="http://schemas.microsoft.com/office/drawing/2014/main" id="{4C3050B5-DDDD-4AD8-9EA1-3C9EC540C76C}"/>
                </a:ext>
              </a:extLst>
            </p:cNvPr>
            <p:cNvSpPr/>
            <p:nvPr/>
          </p:nvSpPr>
          <p:spPr>
            <a:xfrm>
              <a:off x="5966532" y="3398045"/>
              <a:ext cx="102447" cy="47037"/>
            </a:xfrm>
            <a:custGeom>
              <a:avLst/>
              <a:gdLst>
                <a:gd name="connsiteX0" fmla="*/ 17243 w 102446"/>
                <a:gd name="connsiteY0" fmla="*/ 4 h 47037"/>
                <a:gd name="connsiteX1" fmla="*/ 15 w 102446"/>
                <a:gd name="connsiteY1" fmla="*/ 16649 h 47037"/>
                <a:gd name="connsiteX2" fmla="*/ 13 w 102446"/>
                <a:gd name="connsiteY2" fmla="*/ 17314 h 47037"/>
                <a:gd name="connsiteX3" fmla="*/ 13 w 102446"/>
                <a:gd name="connsiteY3" fmla="*/ 36787 h 47037"/>
                <a:gd name="connsiteX4" fmla="*/ 16201 w 102446"/>
                <a:gd name="connsiteY4" fmla="*/ 54465 h 47037"/>
                <a:gd name="connsiteX5" fmla="*/ 17243 w 102446"/>
                <a:gd name="connsiteY5" fmla="*/ 54473 h 47037"/>
                <a:gd name="connsiteX6" fmla="*/ 90073 w 102446"/>
                <a:gd name="connsiteY6" fmla="*/ 54473 h 47037"/>
                <a:gd name="connsiteX7" fmla="*/ 107303 w 102446"/>
                <a:gd name="connsiteY7" fmla="*/ 37831 h 47037"/>
                <a:gd name="connsiteX8" fmla="*/ 107303 w 102446"/>
                <a:gd name="connsiteY8" fmla="*/ 37069 h 47037"/>
                <a:gd name="connsiteX9" fmla="*/ 107303 w 102446"/>
                <a:gd name="connsiteY9" fmla="*/ 17314 h 47037"/>
                <a:gd name="connsiteX10" fmla="*/ 90731 w 102446"/>
                <a:gd name="connsiteY10" fmla="*/ 2 h 47037"/>
                <a:gd name="connsiteX11" fmla="*/ 90073 w 102446"/>
                <a:gd name="connsiteY11" fmla="*/ 4 h 4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6" h="47037">
                  <a:moveTo>
                    <a:pt x="17243" y="4"/>
                  </a:moveTo>
                  <a:cubicBezTo>
                    <a:pt x="7935" y="-205"/>
                    <a:pt x="222" y="7247"/>
                    <a:pt x="15" y="16649"/>
                  </a:cubicBezTo>
                  <a:cubicBezTo>
                    <a:pt x="10" y="16870"/>
                    <a:pt x="9" y="17092"/>
                    <a:pt x="13" y="17314"/>
                  </a:cubicBezTo>
                  <a:lnTo>
                    <a:pt x="13" y="36787"/>
                  </a:lnTo>
                  <a:cubicBezTo>
                    <a:pt x="-349" y="46184"/>
                    <a:pt x="6898" y="54099"/>
                    <a:pt x="16201" y="54465"/>
                  </a:cubicBezTo>
                  <a:cubicBezTo>
                    <a:pt x="16548" y="54478"/>
                    <a:pt x="16895" y="54481"/>
                    <a:pt x="17243" y="54473"/>
                  </a:cubicBezTo>
                  <a:lnTo>
                    <a:pt x="90073" y="54473"/>
                  </a:lnTo>
                  <a:cubicBezTo>
                    <a:pt x="99381" y="54683"/>
                    <a:pt x="107095" y="47232"/>
                    <a:pt x="107303" y="37831"/>
                  </a:cubicBezTo>
                  <a:cubicBezTo>
                    <a:pt x="107308" y="37577"/>
                    <a:pt x="107308" y="37323"/>
                    <a:pt x="107303" y="37069"/>
                  </a:cubicBezTo>
                  <a:lnTo>
                    <a:pt x="107303" y="17314"/>
                  </a:lnTo>
                  <a:cubicBezTo>
                    <a:pt x="107459" y="7911"/>
                    <a:pt x="100040" y="161"/>
                    <a:pt x="90731" y="2"/>
                  </a:cubicBezTo>
                  <a:cubicBezTo>
                    <a:pt x="90512" y="-1"/>
                    <a:pt x="90292" y="-1"/>
                    <a:pt x="90073" y="4"/>
                  </a:cubicBez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64" name="Freeform 273">
              <a:extLst>
                <a:ext uri="{FF2B5EF4-FFF2-40B4-BE49-F238E27FC236}">
                  <a16:creationId xmlns:a16="http://schemas.microsoft.com/office/drawing/2014/main" id="{BC72CC59-C6E4-4DF7-9169-FCF460F981D4}"/>
                </a:ext>
              </a:extLst>
            </p:cNvPr>
            <p:cNvSpPr/>
            <p:nvPr/>
          </p:nvSpPr>
          <p:spPr>
            <a:xfrm>
              <a:off x="6120761" y="3398045"/>
              <a:ext cx="102447" cy="47037"/>
            </a:xfrm>
            <a:custGeom>
              <a:avLst/>
              <a:gdLst>
                <a:gd name="connsiteX0" fmla="*/ 17149 w 102446"/>
                <a:gd name="connsiteY0" fmla="*/ 4 h 47037"/>
                <a:gd name="connsiteX1" fmla="*/ 13 w 102446"/>
                <a:gd name="connsiteY1" fmla="*/ 16553 h 47037"/>
                <a:gd name="connsiteX2" fmla="*/ 13 w 102446"/>
                <a:gd name="connsiteY2" fmla="*/ 17314 h 47037"/>
                <a:gd name="connsiteX3" fmla="*/ 13 w 102446"/>
                <a:gd name="connsiteY3" fmla="*/ 36787 h 47037"/>
                <a:gd name="connsiteX4" fmla="*/ 16203 w 102446"/>
                <a:gd name="connsiteY4" fmla="*/ 54463 h 47037"/>
                <a:gd name="connsiteX5" fmla="*/ 17149 w 102446"/>
                <a:gd name="connsiteY5" fmla="*/ 54473 h 47037"/>
                <a:gd name="connsiteX6" fmla="*/ 89793 w 102446"/>
                <a:gd name="connsiteY6" fmla="*/ 54473 h 47037"/>
                <a:gd name="connsiteX7" fmla="*/ 106932 w 102446"/>
                <a:gd name="connsiteY7" fmla="*/ 37735 h 47037"/>
                <a:gd name="connsiteX8" fmla="*/ 106930 w 102446"/>
                <a:gd name="connsiteY8" fmla="*/ 37070 h 47037"/>
                <a:gd name="connsiteX9" fmla="*/ 106930 w 102446"/>
                <a:gd name="connsiteY9" fmla="*/ 17314 h 47037"/>
                <a:gd name="connsiteX10" fmla="*/ 90547 w 102446"/>
                <a:gd name="connsiteY10" fmla="*/ 4 h 47037"/>
                <a:gd name="connsiteX11" fmla="*/ 89793 w 102446"/>
                <a:gd name="connsiteY11" fmla="*/ 4 h 4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6" h="47037">
                  <a:moveTo>
                    <a:pt x="17149" y="4"/>
                  </a:moveTo>
                  <a:cubicBezTo>
                    <a:pt x="7893" y="-206"/>
                    <a:pt x="221" y="7203"/>
                    <a:pt x="13" y="16553"/>
                  </a:cubicBezTo>
                  <a:cubicBezTo>
                    <a:pt x="7" y="16807"/>
                    <a:pt x="7" y="17060"/>
                    <a:pt x="13" y="17314"/>
                  </a:cubicBezTo>
                  <a:lnTo>
                    <a:pt x="13" y="36787"/>
                  </a:lnTo>
                  <a:cubicBezTo>
                    <a:pt x="-349" y="46184"/>
                    <a:pt x="6900" y="54098"/>
                    <a:pt x="16203" y="54463"/>
                  </a:cubicBezTo>
                  <a:cubicBezTo>
                    <a:pt x="16518" y="54475"/>
                    <a:pt x="16834" y="54479"/>
                    <a:pt x="17149" y="54473"/>
                  </a:cubicBezTo>
                  <a:lnTo>
                    <a:pt x="89793" y="54473"/>
                  </a:lnTo>
                  <a:cubicBezTo>
                    <a:pt x="99102" y="54631"/>
                    <a:pt x="106775" y="47137"/>
                    <a:pt x="106932" y="37735"/>
                  </a:cubicBezTo>
                  <a:cubicBezTo>
                    <a:pt x="106935" y="37513"/>
                    <a:pt x="106935" y="37291"/>
                    <a:pt x="106930" y="37070"/>
                  </a:cubicBezTo>
                  <a:lnTo>
                    <a:pt x="106930" y="17314"/>
                  </a:lnTo>
                  <a:cubicBezTo>
                    <a:pt x="107138" y="7964"/>
                    <a:pt x="99803" y="215"/>
                    <a:pt x="90547" y="4"/>
                  </a:cubicBezTo>
                  <a:cubicBezTo>
                    <a:pt x="90296" y="-1"/>
                    <a:pt x="90045" y="-1"/>
                    <a:pt x="89793" y="4"/>
                  </a:cubicBez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65" name="Freeform 274">
              <a:extLst>
                <a:ext uri="{FF2B5EF4-FFF2-40B4-BE49-F238E27FC236}">
                  <a16:creationId xmlns:a16="http://schemas.microsoft.com/office/drawing/2014/main" id="{ED95538C-A096-4554-8BD9-D4BA1A1D2A69}"/>
                </a:ext>
              </a:extLst>
            </p:cNvPr>
            <p:cNvSpPr/>
            <p:nvPr/>
          </p:nvSpPr>
          <p:spPr>
            <a:xfrm>
              <a:off x="5886446" y="3498987"/>
              <a:ext cx="102447" cy="47037"/>
            </a:xfrm>
            <a:custGeom>
              <a:avLst/>
              <a:gdLst>
                <a:gd name="connsiteX0" fmla="*/ 17141 w 102446"/>
                <a:gd name="connsiteY0" fmla="*/ 4 h 47037"/>
                <a:gd name="connsiteX1" fmla="*/ 4 w 102446"/>
                <a:gd name="connsiteY1" fmla="*/ 16553 h 47037"/>
                <a:gd name="connsiteX2" fmla="*/ 4 w 102446"/>
                <a:gd name="connsiteY2" fmla="*/ 17314 h 47037"/>
                <a:gd name="connsiteX3" fmla="*/ 4 w 102446"/>
                <a:gd name="connsiteY3" fmla="*/ 36787 h 47037"/>
                <a:gd name="connsiteX4" fmla="*/ 16482 w 102446"/>
                <a:gd name="connsiteY4" fmla="*/ 54189 h 47037"/>
                <a:gd name="connsiteX5" fmla="*/ 17141 w 102446"/>
                <a:gd name="connsiteY5" fmla="*/ 54191 h 47037"/>
                <a:gd name="connsiteX6" fmla="*/ 90064 w 102446"/>
                <a:gd name="connsiteY6" fmla="*/ 54191 h 47037"/>
                <a:gd name="connsiteX7" fmla="*/ 107294 w 102446"/>
                <a:gd name="connsiteY7" fmla="*/ 37548 h 47037"/>
                <a:gd name="connsiteX8" fmla="*/ 107294 w 102446"/>
                <a:gd name="connsiteY8" fmla="*/ 36787 h 47037"/>
                <a:gd name="connsiteX9" fmla="*/ 107294 w 102446"/>
                <a:gd name="connsiteY9" fmla="*/ 17314 h 47037"/>
                <a:gd name="connsiteX10" fmla="*/ 90723 w 102446"/>
                <a:gd name="connsiteY10" fmla="*/ 3 h 47037"/>
                <a:gd name="connsiteX11" fmla="*/ 90064 w 102446"/>
                <a:gd name="connsiteY11" fmla="*/ 4 h 4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6" h="47037">
                  <a:moveTo>
                    <a:pt x="17141" y="4"/>
                  </a:moveTo>
                  <a:cubicBezTo>
                    <a:pt x="7885" y="-206"/>
                    <a:pt x="212" y="7203"/>
                    <a:pt x="4" y="16553"/>
                  </a:cubicBezTo>
                  <a:cubicBezTo>
                    <a:pt x="-1" y="16807"/>
                    <a:pt x="-1" y="17060"/>
                    <a:pt x="4" y="17314"/>
                  </a:cubicBezTo>
                  <a:lnTo>
                    <a:pt x="4" y="36787"/>
                  </a:lnTo>
                  <a:cubicBezTo>
                    <a:pt x="-203" y="46189"/>
                    <a:pt x="7175" y="53980"/>
                    <a:pt x="16482" y="54189"/>
                  </a:cubicBezTo>
                  <a:cubicBezTo>
                    <a:pt x="16702" y="54194"/>
                    <a:pt x="16921" y="54195"/>
                    <a:pt x="17141" y="54191"/>
                  </a:cubicBezTo>
                  <a:lnTo>
                    <a:pt x="90064" y="54191"/>
                  </a:lnTo>
                  <a:cubicBezTo>
                    <a:pt x="99372" y="54401"/>
                    <a:pt x="107086" y="46950"/>
                    <a:pt x="107294" y="37548"/>
                  </a:cubicBezTo>
                  <a:cubicBezTo>
                    <a:pt x="107299" y="37295"/>
                    <a:pt x="107299" y="37041"/>
                    <a:pt x="107294" y="36787"/>
                  </a:cubicBezTo>
                  <a:lnTo>
                    <a:pt x="107294" y="17314"/>
                  </a:lnTo>
                  <a:cubicBezTo>
                    <a:pt x="107450" y="7911"/>
                    <a:pt x="100031" y="161"/>
                    <a:pt x="90723" y="3"/>
                  </a:cubicBezTo>
                  <a:cubicBezTo>
                    <a:pt x="90503" y="-1"/>
                    <a:pt x="90284" y="-1"/>
                    <a:pt x="90064" y="4"/>
                  </a:cubicBez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66" name="Freeform 703">
              <a:extLst>
                <a:ext uri="{FF2B5EF4-FFF2-40B4-BE49-F238E27FC236}">
                  <a16:creationId xmlns:a16="http://schemas.microsoft.com/office/drawing/2014/main" id="{18A26945-B65D-4C66-99F9-3B34EAABD43D}"/>
                </a:ext>
              </a:extLst>
            </p:cNvPr>
            <p:cNvSpPr/>
            <p:nvPr/>
          </p:nvSpPr>
          <p:spPr>
            <a:xfrm>
              <a:off x="6046263" y="3498987"/>
              <a:ext cx="102447" cy="47037"/>
            </a:xfrm>
            <a:custGeom>
              <a:avLst/>
              <a:gdLst>
                <a:gd name="connsiteX0" fmla="*/ 17141 w 102446"/>
                <a:gd name="connsiteY0" fmla="*/ 4 h 47037"/>
                <a:gd name="connsiteX1" fmla="*/ 4 w 102446"/>
                <a:gd name="connsiteY1" fmla="*/ 16553 h 47037"/>
                <a:gd name="connsiteX2" fmla="*/ 4 w 102446"/>
                <a:gd name="connsiteY2" fmla="*/ 17314 h 47037"/>
                <a:gd name="connsiteX3" fmla="*/ 4 w 102446"/>
                <a:gd name="connsiteY3" fmla="*/ 36787 h 47037"/>
                <a:gd name="connsiteX4" fmla="*/ 16482 w 102446"/>
                <a:gd name="connsiteY4" fmla="*/ 54189 h 47037"/>
                <a:gd name="connsiteX5" fmla="*/ 17141 w 102446"/>
                <a:gd name="connsiteY5" fmla="*/ 54191 h 47037"/>
                <a:gd name="connsiteX6" fmla="*/ 89785 w 102446"/>
                <a:gd name="connsiteY6" fmla="*/ 54191 h 47037"/>
                <a:gd name="connsiteX7" fmla="*/ 106923 w 102446"/>
                <a:gd name="connsiteY7" fmla="*/ 37452 h 47037"/>
                <a:gd name="connsiteX8" fmla="*/ 106921 w 102446"/>
                <a:gd name="connsiteY8" fmla="*/ 36787 h 47037"/>
                <a:gd name="connsiteX9" fmla="*/ 106921 w 102446"/>
                <a:gd name="connsiteY9" fmla="*/ 17314 h 47037"/>
                <a:gd name="connsiteX10" fmla="*/ 90538 w 102446"/>
                <a:gd name="connsiteY10" fmla="*/ 4 h 47037"/>
                <a:gd name="connsiteX11" fmla="*/ 89785 w 102446"/>
                <a:gd name="connsiteY11" fmla="*/ 4 h 4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6" h="47037">
                  <a:moveTo>
                    <a:pt x="17141" y="4"/>
                  </a:moveTo>
                  <a:cubicBezTo>
                    <a:pt x="7885" y="-206"/>
                    <a:pt x="212" y="7203"/>
                    <a:pt x="4" y="16553"/>
                  </a:cubicBezTo>
                  <a:cubicBezTo>
                    <a:pt x="-1" y="16807"/>
                    <a:pt x="-1" y="17060"/>
                    <a:pt x="4" y="17314"/>
                  </a:cubicBezTo>
                  <a:lnTo>
                    <a:pt x="4" y="36787"/>
                  </a:lnTo>
                  <a:cubicBezTo>
                    <a:pt x="-203" y="46189"/>
                    <a:pt x="7175" y="53980"/>
                    <a:pt x="16482" y="54189"/>
                  </a:cubicBezTo>
                  <a:cubicBezTo>
                    <a:pt x="16702" y="54194"/>
                    <a:pt x="16921" y="54195"/>
                    <a:pt x="17141" y="54191"/>
                  </a:cubicBezTo>
                  <a:lnTo>
                    <a:pt x="89785" y="54191"/>
                  </a:lnTo>
                  <a:cubicBezTo>
                    <a:pt x="99093" y="54349"/>
                    <a:pt x="106766" y="46855"/>
                    <a:pt x="106923" y="37452"/>
                  </a:cubicBezTo>
                  <a:cubicBezTo>
                    <a:pt x="106927" y="37231"/>
                    <a:pt x="106926" y="37009"/>
                    <a:pt x="106921" y="36787"/>
                  </a:cubicBezTo>
                  <a:lnTo>
                    <a:pt x="106921" y="17314"/>
                  </a:lnTo>
                  <a:cubicBezTo>
                    <a:pt x="107129" y="7964"/>
                    <a:pt x="99794" y="215"/>
                    <a:pt x="90538" y="4"/>
                  </a:cubicBezTo>
                  <a:cubicBezTo>
                    <a:pt x="90287" y="-1"/>
                    <a:pt x="90036" y="-1"/>
                    <a:pt x="89785" y="4"/>
                  </a:cubicBez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sp>
          <p:nvSpPr>
            <p:cNvPr id="67" name="Freeform 704">
              <a:extLst>
                <a:ext uri="{FF2B5EF4-FFF2-40B4-BE49-F238E27FC236}">
                  <a16:creationId xmlns:a16="http://schemas.microsoft.com/office/drawing/2014/main" id="{71ECF178-250B-4659-BC0B-635CF3C9911A}"/>
                </a:ext>
              </a:extLst>
            </p:cNvPr>
            <p:cNvSpPr/>
            <p:nvPr/>
          </p:nvSpPr>
          <p:spPr>
            <a:xfrm>
              <a:off x="6197045" y="3498987"/>
              <a:ext cx="102447" cy="47037"/>
            </a:xfrm>
            <a:custGeom>
              <a:avLst/>
              <a:gdLst>
                <a:gd name="connsiteX0" fmla="*/ 17141 w 102446"/>
                <a:gd name="connsiteY0" fmla="*/ 4 h 47037"/>
                <a:gd name="connsiteX1" fmla="*/ 4 w 102446"/>
                <a:gd name="connsiteY1" fmla="*/ 16553 h 47037"/>
                <a:gd name="connsiteX2" fmla="*/ 4 w 102446"/>
                <a:gd name="connsiteY2" fmla="*/ 17314 h 47037"/>
                <a:gd name="connsiteX3" fmla="*/ 4 w 102446"/>
                <a:gd name="connsiteY3" fmla="*/ 36787 h 47037"/>
                <a:gd name="connsiteX4" fmla="*/ 16482 w 102446"/>
                <a:gd name="connsiteY4" fmla="*/ 54189 h 47037"/>
                <a:gd name="connsiteX5" fmla="*/ 17141 w 102446"/>
                <a:gd name="connsiteY5" fmla="*/ 54191 h 47037"/>
                <a:gd name="connsiteX6" fmla="*/ 89878 w 102446"/>
                <a:gd name="connsiteY6" fmla="*/ 54191 h 47037"/>
                <a:gd name="connsiteX7" fmla="*/ 107108 w 102446"/>
                <a:gd name="connsiteY7" fmla="*/ 37548 h 47037"/>
                <a:gd name="connsiteX8" fmla="*/ 107108 w 102446"/>
                <a:gd name="connsiteY8" fmla="*/ 36787 h 47037"/>
                <a:gd name="connsiteX9" fmla="*/ 107108 w 102446"/>
                <a:gd name="connsiteY9" fmla="*/ 17314 h 47037"/>
                <a:gd name="connsiteX10" fmla="*/ 90536 w 102446"/>
                <a:gd name="connsiteY10" fmla="*/ 3 h 47037"/>
                <a:gd name="connsiteX11" fmla="*/ 89878 w 102446"/>
                <a:gd name="connsiteY11" fmla="*/ 4 h 4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6" h="47037">
                  <a:moveTo>
                    <a:pt x="17141" y="4"/>
                  </a:moveTo>
                  <a:cubicBezTo>
                    <a:pt x="7885" y="-206"/>
                    <a:pt x="212" y="7203"/>
                    <a:pt x="4" y="16553"/>
                  </a:cubicBezTo>
                  <a:cubicBezTo>
                    <a:pt x="-1" y="16807"/>
                    <a:pt x="-1" y="17060"/>
                    <a:pt x="4" y="17314"/>
                  </a:cubicBezTo>
                  <a:lnTo>
                    <a:pt x="4" y="36787"/>
                  </a:lnTo>
                  <a:cubicBezTo>
                    <a:pt x="-203" y="46189"/>
                    <a:pt x="7175" y="53980"/>
                    <a:pt x="16482" y="54189"/>
                  </a:cubicBezTo>
                  <a:cubicBezTo>
                    <a:pt x="16702" y="54194"/>
                    <a:pt x="16921" y="54195"/>
                    <a:pt x="17141" y="54191"/>
                  </a:cubicBezTo>
                  <a:lnTo>
                    <a:pt x="89878" y="54191"/>
                  </a:lnTo>
                  <a:cubicBezTo>
                    <a:pt x="99186" y="54401"/>
                    <a:pt x="106900" y="46950"/>
                    <a:pt x="107108" y="37548"/>
                  </a:cubicBezTo>
                  <a:cubicBezTo>
                    <a:pt x="107113" y="37295"/>
                    <a:pt x="107113" y="37041"/>
                    <a:pt x="107108" y="36787"/>
                  </a:cubicBezTo>
                  <a:lnTo>
                    <a:pt x="107108" y="17314"/>
                  </a:lnTo>
                  <a:cubicBezTo>
                    <a:pt x="107264" y="7911"/>
                    <a:pt x="99845" y="161"/>
                    <a:pt x="90536" y="3"/>
                  </a:cubicBezTo>
                  <a:cubicBezTo>
                    <a:pt x="90317" y="-1"/>
                    <a:pt x="90097" y="-1"/>
                    <a:pt x="89878" y="4"/>
                  </a:cubicBezTo>
                  <a:close/>
                </a:path>
              </a:pathLst>
            </a:custGeom>
            <a:grpFill/>
            <a:ln w="9313" cap="flat">
              <a:noFill/>
              <a:prstDash val="solid"/>
              <a:miter/>
            </a:ln>
          </p:spPr>
          <p:txBody>
            <a:bodyPr rtlCol="0" anchor="ctr"/>
            <a:lstStyle/>
            <a:p>
              <a:endParaRPr lang="en-US" dirty="0">
                <a:latin typeface="Noto Sans" panose="020B0502040504020204" pitchFamily="34" charset="0"/>
              </a:endParaRPr>
            </a:p>
          </p:txBody>
        </p:sp>
      </p:grpSp>
      <p:grpSp>
        <p:nvGrpSpPr>
          <p:cNvPr id="68" name="Graphic 758">
            <a:extLst>
              <a:ext uri="{FF2B5EF4-FFF2-40B4-BE49-F238E27FC236}">
                <a16:creationId xmlns:a16="http://schemas.microsoft.com/office/drawing/2014/main" id="{5573DAD4-CA49-4A26-B4DC-883E51728157}"/>
              </a:ext>
            </a:extLst>
          </p:cNvPr>
          <p:cNvGrpSpPr>
            <a:grpSpLocks noChangeAspect="1"/>
          </p:cNvGrpSpPr>
          <p:nvPr/>
        </p:nvGrpSpPr>
        <p:grpSpPr>
          <a:xfrm>
            <a:off x="6426398" y="3129544"/>
            <a:ext cx="439405" cy="504780"/>
            <a:chOff x="5734050" y="3016250"/>
            <a:chExt cx="714375" cy="820661"/>
          </a:xfrm>
          <a:solidFill>
            <a:schemeClr val="accent5"/>
          </a:solidFill>
        </p:grpSpPr>
        <p:sp>
          <p:nvSpPr>
            <p:cNvPr id="69" name="Freeform 760">
              <a:extLst>
                <a:ext uri="{FF2B5EF4-FFF2-40B4-BE49-F238E27FC236}">
                  <a16:creationId xmlns:a16="http://schemas.microsoft.com/office/drawing/2014/main" id="{1F54A717-427B-496F-BE4B-20611C8E082E}"/>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70" name="Freeform 761">
              <a:extLst>
                <a:ext uri="{FF2B5EF4-FFF2-40B4-BE49-F238E27FC236}">
                  <a16:creationId xmlns:a16="http://schemas.microsoft.com/office/drawing/2014/main" id="{BB044970-0500-40C7-8C45-86C562C61D87}"/>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71" name="Freeform 762">
              <a:extLst>
                <a:ext uri="{FF2B5EF4-FFF2-40B4-BE49-F238E27FC236}">
                  <a16:creationId xmlns:a16="http://schemas.microsoft.com/office/drawing/2014/main" id="{B68206B9-6380-4AB5-9351-CC37CC67DA5A}"/>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72" name="Freeform 763">
              <a:extLst>
                <a:ext uri="{FF2B5EF4-FFF2-40B4-BE49-F238E27FC236}">
                  <a16:creationId xmlns:a16="http://schemas.microsoft.com/office/drawing/2014/main" id="{08D14E31-D8B4-4207-BAA9-05E4256ED954}"/>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73" name="Freeform 764">
              <a:extLst>
                <a:ext uri="{FF2B5EF4-FFF2-40B4-BE49-F238E27FC236}">
                  <a16:creationId xmlns:a16="http://schemas.microsoft.com/office/drawing/2014/main" id="{FFC8BC1D-6EB7-42F4-B04A-9C04A029AC7F}"/>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74" name="Freeform 765">
              <a:extLst>
                <a:ext uri="{FF2B5EF4-FFF2-40B4-BE49-F238E27FC236}">
                  <a16:creationId xmlns:a16="http://schemas.microsoft.com/office/drawing/2014/main" id="{1F1D5789-9D3E-4718-9188-F151153B6E40}"/>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sp>
          <p:nvSpPr>
            <p:cNvPr id="75" name="Freeform 766">
              <a:extLst>
                <a:ext uri="{FF2B5EF4-FFF2-40B4-BE49-F238E27FC236}">
                  <a16:creationId xmlns:a16="http://schemas.microsoft.com/office/drawing/2014/main" id="{0271A4B4-64DA-420A-8FCD-875AF1AC756A}"/>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dirty="0">
                <a:latin typeface="Noto Sans" panose="020B0502040504020204" pitchFamily="34" charset="0"/>
              </a:endParaRPr>
            </a:p>
          </p:txBody>
        </p:sp>
      </p:grpSp>
      <p:grpSp>
        <p:nvGrpSpPr>
          <p:cNvPr id="76" name="Graphic 15">
            <a:extLst>
              <a:ext uri="{FF2B5EF4-FFF2-40B4-BE49-F238E27FC236}">
                <a16:creationId xmlns:a16="http://schemas.microsoft.com/office/drawing/2014/main" id="{773F7326-4FC0-4D31-8E45-4F775F6A1770}"/>
              </a:ext>
            </a:extLst>
          </p:cNvPr>
          <p:cNvGrpSpPr>
            <a:grpSpLocks noChangeAspect="1"/>
          </p:cNvGrpSpPr>
          <p:nvPr/>
        </p:nvGrpSpPr>
        <p:grpSpPr>
          <a:xfrm>
            <a:off x="6456680" y="1324552"/>
            <a:ext cx="490161" cy="491829"/>
            <a:chOff x="9971695" y="3742285"/>
            <a:chExt cx="917640" cy="920762"/>
          </a:xfrm>
          <a:solidFill>
            <a:schemeClr val="accent4"/>
          </a:solidFill>
        </p:grpSpPr>
        <p:sp>
          <p:nvSpPr>
            <p:cNvPr id="77" name="Freeform 18">
              <a:extLst>
                <a:ext uri="{FF2B5EF4-FFF2-40B4-BE49-F238E27FC236}">
                  <a16:creationId xmlns:a16="http://schemas.microsoft.com/office/drawing/2014/main" id="{CEBD6CC3-731E-4777-AF27-71AABC71B24B}"/>
                </a:ext>
              </a:extLst>
            </p:cNvPr>
            <p:cNvSpPr/>
            <p:nvPr/>
          </p:nvSpPr>
          <p:spPr>
            <a:xfrm>
              <a:off x="9971695" y="4341400"/>
              <a:ext cx="917640" cy="321647"/>
            </a:xfrm>
            <a:custGeom>
              <a:avLst/>
              <a:gdLst>
                <a:gd name="connsiteX0" fmla="*/ 926343 w 917639"/>
                <a:gd name="connsiteY0" fmla="*/ 327228 h 321646"/>
                <a:gd name="connsiteX1" fmla="*/ 0 w 917639"/>
                <a:gd name="connsiteY1" fmla="*/ 327228 h 321646"/>
                <a:gd name="connsiteX2" fmla="*/ 163567 w 917639"/>
                <a:gd name="connsiteY2" fmla="*/ 0 h 321646"/>
                <a:gd name="connsiteX3" fmla="*/ 762682 w 917639"/>
                <a:gd name="connsiteY3" fmla="*/ 0 h 321646"/>
                <a:gd name="connsiteX4" fmla="*/ 63100 w 917639"/>
                <a:gd name="connsiteY4" fmla="*/ 290144 h 321646"/>
                <a:gd name="connsiteX5" fmla="*/ 865230 w 917639"/>
                <a:gd name="connsiteY5" fmla="*/ 290144 h 321646"/>
                <a:gd name="connsiteX6" fmla="*/ 739031 w 917639"/>
                <a:gd name="connsiteY6" fmla="*/ 39449 h 321646"/>
                <a:gd name="connsiteX7" fmla="*/ 187217 w 917639"/>
                <a:gd name="connsiteY7" fmla="*/ 39449 h 32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7639" h="321646">
                  <a:moveTo>
                    <a:pt x="926343" y="327228"/>
                  </a:moveTo>
                  <a:lnTo>
                    <a:pt x="0" y="327228"/>
                  </a:lnTo>
                  <a:lnTo>
                    <a:pt x="163567" y="0"/>
                  </a:lnTo>
                  <a:lnTo>
                    <a:pt x="762682" y="0"/>
                  </a:lnTo>
                  <a:close/>
                  <a:moveTo>
                    <a:pt x="63100" y="290144"/>
                  </a:moveTo>
                  <a:lnTo>
                    <a:pt x="865230" y="290144"/>
                  </a:lnTo>
                  <a:lnTo>
                    <a:pt x="739031" y="39449"/>
                  </a:lnTo>
                  <a:lnTo>
                    <a:pt x="187217" y="39449"/>
                  </a:lnTo>
                  <a:close/>
                </a:path>
              </a:pathLst>
            </a:custGeom>
            <a:grpFill/>
            <a:ln w="9428" cap="flat">
              <a:noFill/>
              <a:prstDash val="solid"/>
              <a:miter/>
            </a:ln>
          </p:spPr>
          <p:txBody>
            <a:bodyPr rtlCol="0" anchor="ctr"/>
            <a:lstStyle/>
            <a:p>
              <a:endParaRPr lang="en-US" dirty="0">
                <a:latin typeface="Noto Sans" panose="020B0502040504020204" pitchFamily="34" charset="0"/>
              </a:endParaRPr>
            </a:p>
          </p:txBody>
        </p:sp>
        <p:sp>
          <p:nvSpPr>
            <p:cNvPr id="78" name="Freeform 19">
              <a:extLst>
                <a:ext uri="{FF2B5EF4-FFF2-40B4-BE49-F238E27FC236}">
                  <a16:creationId xmlns:a16="http://schemas.microsoft.com/office/drawing/2014/main" id="{C2FD35D1-C00A-429A-9A1A-644A15F7E89A}"/>
                </a:ext>
              </a:extLst>
            </p:cNvPr>
            <p:cNvSpPr/>
            <p:nvPr/>
          </p:nvSpPr>
          <p:spPr>
            <a:xfrm>
              <a:off x="10259474" y="3742285"/>
              <a:ext cx="350028" cy="350028"/>
            </a:xfrm>
            <a:custGeom>
              <a:avLst/>
              <a:gdLst>
                <a:gd name="connsiteX0" fmla="*/ 350784 w 350027"/>
                <a:gd name="connsiteY0" fmla="*/ 350784 h 350027"/>
                <a:gd name="connsiteX1" fmla="*/ 0 w 350027"/>
                <a:gd name="connsiteY1" fmla="*/ 350784 h 350027"/>
                <a:gd name="connsiteX2" fmla="*/ 175771 w 350027"/>
                <a:gd name="connsiteY2" fmla="*/ 0 h 350027"/>
                <a:gd name="connsiteX3" fmla="*/ 63005 w 350027"/>
                <a:gd name="connsiteY3" fmla="*/ 311430 h 350027"/>
                <a:gd name="connsiteX4" fmla="*/ 289293 w 350027"/>
                <a:gd name="connsiteY4" fmla="*/ 311430 h 350027"/>
                <a:gd name="connsiteX5" fmla="*/ 175771 w 350027"/>
                <a:gd name="connsiteY5" fmla="*/ 86750 h 350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027" h="350027">
                  <a:moveTo>
                    <a:pt x="350784" y="350784"/>
                  </a:moveTo>
                  <a:lnTo>
                    <a:pt x="0" y="350784"/>
                  </a:lnTo>
                  <a:lnTo>
                    <a:pt x="175771" y="0"/>
                  </a:lnTo>
                  <a:close/>
                  <a:moveTo>
                    <a:pt x="63005" y="311430"/>
                  </a:moveTo>
                  <a:lnTo>
                    <a:pt x="289293" y="311430"/>
                  </a:lnTo>
                  <a:lnTo>
                    <a:pt x="175771" y="86750"/>
                  </a:lnTo>
                  <a:close/>
                </a:path>
              </a:pathLst>
            </a:custGeom>
            <a:grpFill/>
            <a:ln w="9428" cap="flat">
              <a:noFill/>
              <a:prstDash val="solid"/>
              <a:miter/>
            </a:ln>
          </p:spPr>
          <p:txBody>
            <a:bodyPr rtlCol="0" anchor="ctr"/>
            <a:lstStyle/>
            <a:p>
              <a:endParaRPr lang="en-US" dirty="0">
                <a:latin typeface="Noto Sans" panose="020B0502040504020204" pitchFamily="34" charset="0"/>
              </a:endParaRPr>
            </a:p>
          </p:txBody>
        </p:sp>
        <p:sp>
          <p:nvSpPr>
            <p:cNvPr id="79" name="Freeform 33">
              <a:extLst>
                <a:ext uri="{FF2B5EF4-FFF2-40B4-BE49-F238E27FC236}">
                  <a16:creationId xmlns:a16="http://schemas.microsoft.com/office/drawing/2014/main" id="{E8EFFD99-ABA5-4257-A19C-6C7FF8641760}"/>
                </a:ext>
              </a:extLst>
            </p:cNvPr>
            <p:cNvSpPr/>
            <p:nvPr/>
          </p:nvSpPr>
          <p:spPr>
            <a:xfrm>
              <a:off x="10115585" y="4053715"/>
              <a:ext cx="633834" cy="321647"/>
            </a:xfrm>
            <a:custGeom>
              <a:avLst/>
              <a:gdLst>
                <a:gd name="connsiteX0" fmla="*/ 638564 w 633833"/>
                <a:gd name="connsiteY0" fmla="*/ 327134 h 321646"/>
                <a:gd name="connsiteX1" fmla="*/ 0 w 633833"/>
                <a:gd name="connsiteY1" fmla="*/ 327134 h 321646"/>
                <a:gd name="connsiteX2" fmla="*/ 163567 w 633833"/>
                <a:gd name="connsiteY2" fmla="*/ 0 h 321646"/>
                <a:gd name="connsiteX3" fmla="*/ 474997 w 633833"/>
                <a:gd name="connsiteY3" fmla="*/ 0 h 321646"/>
                <a:gd name="connsiteX4" fmla="*/ 63005 w 633833"/>
                <a:gd name="connsiteY4" fmla="*/ 287685 h 321646"/>
                <a:gd name="connsiteX5" fmla="*/ 575086 w 633833"/>
                <a:gd name="connsiteY5" fmla="*/ 287685 h 321646"/>
                <a:gd name="connsiteX6" fmla="*/ 451346 w 633833"/>
                <a:gd name="connsiteY6" fmla="*/ 37462 h 321646"/>
                <a:gd name="connsiteX7" fmla="*/ 187217 w 633833"/>
                <a:gd name="connsiteY7" fmla="*/ 37462 h 32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833" h="321646">
                  <a:moveTo>
                    <a:pt x="638564" y="327134"/>
                  </a:moveTo>
                  <a:lnTo>
                    <a:pt x="0" y="327134"/>
                  </a:lnTo>
                  <a:lnTo>
                    <a:pt x="163567" y="0"/>
                  </a:lnTo>
                  <a:lnTo>
                    <a:pt x="474997" y="0"/>
                  </a:lnTo>
                  <a:close/>
                  <a:moveTo>
                    <a:pt x="63005" y="287685"/>
                  </a:moveTo>
                  <a:lnTo>
                    <a:pt x="575086" y="287685"/>
                  </a:lnTo>
                  <a:lnTo>
                    <a:pt x="451346" y="37462"/>
                  </a:lnTo>
                  <a:lnTo>
                    <a:pt x="187217" y="37462"/>
                  </a:lnTo>
                  <a:close/>
                </a:path>
              </a:pathLst>
            </a:custGeom>
            <a:grpFill/>
            <a:ln w="9428" cap="flat">
              <a:noFill/>
              <a:prstDash val="solid"/>
              <a:miter/>
            </a:ln>
          </p:spPr>
          <p:txBody>
            <a:bodyPr rtlCol="0" anchor="ctr"/>
            <a:lstStyle/>
            <a:p>
              <a:endParaRPr lang="en-US" dirty="0">
                <a:latin typeface="Noto Sans" panose="020B0502040504020204" pitchFamily="34" charset="0"/>
              </a:endParaRPr>
            </a:p>
          </p:txBody>
        </p:sp>
      </p:grpSp>
      <p:grpSp>
        <p:nvGrpSpPr>
          <p:cNvPr id="80" name="Graphic 87">
            <a:extLst>
              <a:ext uri="{FF2B5EF4-FFF2-40B4-BE49-F238E27FC236}">
                <a16:creationId xmlns:a16="http://schemas.microsoft.com/office/drawing/2014/main" id="{59675AFB-E8D8-4480-B0E5-A140D475A536}"/>
              </a:ext>
            </a:extLst>
          </p:cNvPr>
          <p:cNvGrpSpPr>
            <a:grpSpLocks noChangeAspect="1"/>
          </p:cNvGrpSpPr>
          <p:nvPr/>
        </p:nvGrpSpPr>
        <p:grpSpPr>
          <a:xfrm>
            <a:off x="6401025" y="4966705"/>
            <a:ext cx="489943" cy="536648"/>
            <a:chOff x="2807142" y="3737592"/>
            <a:chExt cx="258794" cy="283464"/>
          </a:xfrm>
          <a:solidFill>
            <a:schemeClr val="accent6"/>
          </a:solidFill>
        </p:grpSpPr>
        <p:sp>
          <p:nvSpPr>
            <p:cNvPr id="81" name="Freeform 269">
              <a:extLst>
                <a:ext uri="{FF2B5EF4-FFF2-40B4-BE49-F238E27FC236}">
                  <a16:creationId xmlns:a16="http://schemas.microsoft.com/office/drawing/2014/main" id="{52B4E6C7-3F90-4FC3-97D1-D55842AB3662}"/>
                </a:ext>
              </a:extLst>
            </p:cNvPr>
            <p:cNvSpPr/>
            <p:nvPr/>
          </p:nvSpPr>
          <p:spPr>
            <a:xfrm>
              <a:off x="2807142" y="3737592"/>
              <a:ext cx="258794" cy="283464"/>
            </a:xfrm>
            <a:custGeom>
              <a:avLst/>
              <a:gdLst>
                <a:gd name="connsiteX0" fmla="*/ 252408 w 258794"/>
                <a:gd name="connsiteY0" fmla="*/ 223369 h 283464"/>
                <a:gd name="connsiteX1" fmla="*/ 252408 w 258794"/>
                <a:gd name="connsiteY1" fmla="*/ 170735 h 283464"/>
                <a:gd name="connsiteX2" fmla="*/ 199691 w 258794"/>
                <a:gd name="connsiteY2" fmla="*/ 170735 h 283464"/>
                <a:gd name="connsiteX3" fmla="*/ 199691 w 258794"/>
                <a:gd name="connsiteY3" fmla="*/ 151408 h 283464"/>
                <a:gd name="connsiteX4" fmla="*/ 221417 w 258794"/>
                <a:gd name="connsiteY4" fmla="*/ 151408 h 283464"/>
                <a:gd name="connsiteX5" fmla="*/ 239764 w 258794"/>
                <a:gd name="connsiteY5" fmla="*/ 160243 h 283464"/>
                <a:gd name="connsiteX6" fmla="*/ 248527 w 258794"/>
                <a:gd name="connsiteY6" fmla="*/ 141744 h 283464"/>
                <a:gd name="connsiteX7" fmla="*/ 230179 w 258794"/>
                <a:gd name="connsiteY7" fmla="*/ 132910 h 283464"/>
                <a:gd name="connsiteX8" fmla="*/ 221417 w 258794"/>
                <a:gd name="connsiteY8" fmla="*/ 141744 h 283464"/>
                <a:gd name="connsiteX9" fmla="*/ 199691 w 258794"/>
                <a:gd name="connsiteY9" fmla="*/ 141744 h 283464"/>
                <a:gd name="connsiteX10" fmla="*/ 199691 w 258794"/>
                <a:gd name="connsiteY10" fmla="*/ 99869 h 283464"/>
                <a:gd name="connsiteX11" fmla="*/ 221417 w 258794"/>
                <a:gd name="connsiteY11" fmla="*/ 99869 h 283464"/>
                <a:gd name="connsiteX12" fmla="*/ 239764 w 258794"/>
                <a:gd name="connsiteY12" fmla="*/ 108704 h 283464"/>
                <a:gd name="connsiteX13" fmla="*/ 248527 w 258794"/>
                <a:gd name="connsiteY13" fmla="*/ 90206 h 283464"/>
                <a:gd name="connsiteX14" fmla="*/ 230179 w 258794"/>
                <a:gd name="connsiteY14" fmla="*/ 81371 h 283464"/>
                <a:gd name="connsiteX15" fmla="*/ 221417 w 258794"/>
                <a:gd name="connsiteY15" fmla="*/ 90206 h 283464"/>
                <a:gd name="connsiteX16" fmla="*/ 199691 w 258794"/>
                <a:gd name="connsiteY16" fmla="*/ 90206 h 283464"/>
                <a:gd name="connsiteX17" fmla="*/ 199691 w 258794"/>
                <a:gd name="connsiteY17" fmla="*/ 80542 h 283464"/>
                <a:gd name="connsiteX18" fmla="*/ 162948 w 258794"/>
                <a:gd name="connsiteY18" fmla="*/ 80542 h 283464"/>
                <a:gd name="connsiteX19" fmla="*/ 162948 w 258794"/>
                <a:gd name="connsiteY19" fmla="*/ 38667 h 283464"/>
                <a:gd name="connsiteX20" fmla="*/ 205442 w 258794"/>
                <a:gd name="connsiteY20" fmla="*/ 38667 h 283464"/>
                <a:gd name="connsiteX21" fmla="*/ 223789 w 258794"/>
                <a:gd name="connsiteY21" fmla="*/ 47501 h 283464"/>
                <a:gd name="connsiteX22" fmla="*/ 232552 w 258794"/>
                <a:gd name="connsiteY22" fmla="*/ 29003 h 283464"/>
                <a:gd name="connsiteX23" fmla="*/ 214204 w 258794"/>
                <a:gd name="connsiteY23" fmla="*/ 20169 h 283464"/>
                <a:gd name="connsiteX24" fmla="*/ 205442 w 258794"/>
                <a:gd name="connsiteY24" fmla="*/ 29003 h 283464"/>
                <a:gd name="connsiteX25" fmla="*/ 153363 w 258794"/>
                <a:gd name="connsiteY25" fmla="*/ 29003 h 283464"/>
                <a:gd name="connsiteX26" fmla="*/ 153363 w 258794"/>
                <a:gd name="connsiteY26" fmla="*/ 80542 h 283464"/>
                <a:gd name="connsiteX27" fmla="*/ 108634 w 258794"/>
                <a:gd name="connsiteY27" fmla="*/ 80542 h 283464"/>
                <a:gd name="connsiteX28" fmla="*/ 108634 w 258794"/>
                <a:gd name="connsiteY28" fmla="*/ 28166 h 283464"/>
                <a:gd name="connsiteX29" fmla="*/ 117396 w 258794"/>
                <a:gd name="connsiteY29" fmla="*/ 9667 h 283464"/>
                <a:gd name="connsiteX30" fmla="*/ 99049 w 258794"/>
                <a:gd name="connsiteY30" fmla="*/ 833 h 283464"/>
                <a:gd name="connsiteX31" fmla="*/ 90286 w 258794"/>
                <a:gd name="connsiteY31" fmla="*/ 19331 h 283464"/>
                <a:gd name="connsiteX32" fmla="*/ 99049 w 258794"/>
                <a:gd name="connsiteY32" fmla="*/ 28166 h 283464"/>
                <a:gd name="connsiteX33" fmla="*/ 99049 w 258794"/>
                <a:gd name="connsiteY33" fmla="*/ 80542 h 283464"/>
                <a:gd name="connsiteX34" fmla="*/ 65501 w 258794"/>
                <a:gd name="connsiteY34" fmla="*/ 80542 h 283464"/>
                <a:gd name="connsiteX35" fmla="*/ 65501 w 258794"/>
                <a:gd name="connsiteY35" fmla="*/ 117586 h 283464"/>
                <a:gd name="connsiteX36" fmla="*/ 19174 w 258794"/>
                <a:gd name="connsiteY36" fmla="*/ 117586 h 283464"/>
                <a:gd name="connsiteX37" fmla="*/ 19174 w 258794"/>
                <a:gd name="connsiteY37" fmla="*/ 74873 h 283464"/>
                <a:gd name="connsiteX38" fmla="*/ 27937 w 258794"/>
                <a:gd name="connsiteY38" fmla="*/ 56375 h 283464"/>
                <a:gd name="connsiteX39" fmla="*/ 9589 w 258794"/>
                <a:gd name="connsiteY39" fmla="*/ 47540 h 283464"/>
                <a:gd name="connsiteX40" fmla="*/ 826 w 258794"/>
                <a:gd name="connsiteY40" fmla="*/ 66038 h 283464"/>
                <a:gd name="connsiteX41" fmla="*/ 9589 w 258794"/>
                <a:gd name="connsiteY41" fmla="*/ 74873 h 283464"/>
                <a:gd name="connsiteX42" fmla="*/ 9589 w 258794"/>
                <a:gd name="connsiteY42" fmla="*/ 127378 h 283464"/>
                <a:gd name="connsiteX43" fmla="*/ 65501 w 258794"/>
                <a:gd name="connsiteY43" fmla="*/ 127378 h 283464"/>
                <a:gd name="connsiteX44" fmla="*/ 65501 w 258794"/>
                <a:gd name="connsiteY44" fmla="*/ 198244 h 283464"/>
                <a:gd name="connsiteX45" fmla="*/ 34190 w 258794"/>
                <a:gd name="connsiteY45" fmla="*/ 198244 h 283464"/>
                <a:gd name="connsiteX46" fmla="*/ 15809 w 258794"/>
                <a:gd name="connsiteY46" fmla="*/ 189375 h 283464"/>
                <a:gd name="connsiteX47" fmla="*/ 7012 w 258794"/>
                <a:gd name="connsiteY47" fmla="*/ 207908 h 283464"/>
                <a:gd name="connsiteX48" fmla="*/ 25394 w 258794"/>
                <a:gd name="connsiteY48" fmla="*/ 216776 h 283464"/>
                <a:gd name="connsiteX49" fmla="*/ 34190 w 258794"/>
                <a:gd name="connsiteY49" fmla="*/ 207908 h 283464"/>
                <a:gd name="connsiteX50" fmla="*/ 65501 w 258794"/>
                <a:gd name="connsiteY50" fmla="*/ 207908 h 283464"/>
                <a:gd name="connsiteX51" fmla="*/ 65501 w 258794"/>
                <a:gd name="connsiteY51" fmla="*/ 215832 h 283464"/>
                <a:gd name="connsiteX52" fmla="*/ 100966 w 258794"/>
                <a:gd name="connsiteY52" fmla="*/ 215832 h 283464"/>
                <a:gd name="connsiteX53" fmla="*/ 100646 w 258794"/>
                <a:gd name="connsiteY53" fmla="*/ 217442 h 283464"/>
                <a:gd name="connsiteX54" fmla="*/ 100646 w 258794"/>
                <a:gd name="connsiteY54" fmla="*/ 264149 h 283464"/>
                <a:gd name="connsiteX55" fmla="*/ 58153 w 258794"/>
                <a:gd name="connsiteY55" fmla="*/ 264149 h 283464"/>
                <a:gd name="connsiteX56" fmla="*/ 39771 w 258794"/>
                <a:gd name="connsiteY56" fmla="*/ 255281 h 283464"/>
                <a:gd name="connsiteX57" fmla="*/ 30975 w 258794"/>
                <a:gd name="connsiteY57" fmla="*/ 273813 h 283464"/>
                <a:gd name="connsiteX58" fmla="*/ 49356 w 258794"/>
                <a:gd name="connsiteY58" fmla="*/ 282682 h 283464"/>
                <a:gd name="connsiteX59" fmla="*/ 58153 w 258794"/>
                <a:gd name="connsiteY59" fmla="*/ 273813 h 283464"/>
                <a:gd name="connsiteX60" fmla="*/ 110231 w 258794"/>
                <a:gd name="connsiteY60" fmla="*/ 273813 h 283464"/>
                <a:gd name="connsiteX61" fmla="*/ 110231 w 258794"/>
                <a:gd name="connsiteY61" fmla="*/ 217571 h 283464"/>
                <a:gd name="connsiteX62" fmla="*/ 109912 w 258794"/>
                <a:gd name="connsiteY62" fmla="*/ 215960 h 283464"/>
                <a:gd name="connsiteX63" fmla="*/ 129720 w 258794"/>
                <a:gd name="connsiteY63" fmla="*/ 215960 h 283464"/>
                <a:gd name="connsiteX64" fmla="*/ 129401 w 258794"/>
                <a:gd name="connsiteY64" fmla="*/ 217571 h 283464"/>
                <a:gd name="connsiteX65" fmla="*/ 129401 w 258794"/>
                <a:gd name="connsiteY65" fmla="*/ 242696 h 283464"/>
                <a:gd name="connsiteX66" fmla="*/ 120672 w 258794"/>
                <a:gd name="connsiteY66" fmla="*/ 261160 h 283464"/>
                <a:gd name="connsiteX67" fmla="*/ 138986 w 258794"/>
                <a:gd name="connsiteY67" fmla="*/ 269961 h 283464"/>
                <a:gd name="connsiteX68" fmla="*/ 147715 w 258794"/>
                <a:gd name="connsiteY68" fmla="*/ 251497 h 283464"/>
                <a:gd name="connsiteX69" fmla="*/ 138986 w 258794"/>
                <a:gd name="connsiteY69" fmla="*/ 242696 h 283464"/>
                <a:gd name="connsiteX70" fmla="*/ 138986 w 258794"/>
                <a:gd name="connsiteY70" fmla="*/ 217571 h 283464"/>
                <a:gd name="connsiteX71" fmla="*/ 138666 w 258794"/>
                <a:gd name="connsiteY71" fmla="*/ 215960 h 283464"/>
                <a:gd name="connsiteX72" fmla="*/ 180840 w 258794"/>
                <a:gd name="connsiteY72" fmla="*/ 215960 h 283464"/>
                <a:gd name="connsiteX73" fmla="*/ 180521 w 258794"/>
                <a:gd name="connsiteY73" fmla="*/ 217571 h 283464"/>
                <a:gd name="connsiteX74" fmla="*/ 180521 w 258794"/>
                <a:gd name="connsiteY74" fmla="*/ 242696 h 283464"/>
                <a:gd name="connsiteX75" fmla="*/ 171792 w 258794"/>
                <a:gd name="connsiteY75" fmla="*/ 261160 h 283464"/>
                <a:gd name="connsiteX76" fmla="*/ 190106 w 258794"/>
                <a:gd name="connsiteY76" fmla="*/ 269961 h 283464"/>
                <a:gd name="connsiteX77" fmla="*/ 198835 w 258794"/>
                <a:gd name="connsiteY77" fmla="*/ 251497 h 283464"/>
                <a:gd name="connsiteX78" fmla="*/ 190106 w 258794"/>
                <a:gd name="connsiteY78" fmla="*/ 242696 h 283464"/>
                <a:gd name="connsiteX79" fmla="*/ 190106 w 258794"/>
                <a:gd name="connsiteY79" fmla="*/ 217571 h 283464"/>
                <a:gd name="connsiteX80" fmla="*/ 189786 w 258794"/>
                <a:gd name="connsiteY80" fmla="*/ 215960 h 283464"/>
                <a:gd name="connsiteX81" fmla="*/ 199691 w 258794"/>
                <a:gd name="connsiteY81" fmla="*/ 215960 h 283464"/>
                <a:gd name="connsiteX82" fmla="*/ 199691 w 258794"/>
                <a:gd name="connsiteY82" fmla="*/ 180399 h 283464"/>
                <a:gd name="connsiteX83" fmla="*/ 242823 w 258794"/>
                <a:gd name="connsiteY83" fmla="*/ 180399 h 283464"/>
                <a:gd name="connsiteX84" fmla="*/ 242823 w 258794"/>
                <a:gd name="connsiteY84" fmla="*/ 223240 h 283464"/>
                <a:gd name="connsiteX85" fmla="*/ 234094 w 258794"/>
                <a:gd name="connsiteY85" fmla="*/ 241704 h 283464"/>
                <a:gd name="connsiteX86" fmla="*/ 252408 w 258794"/>
                <a:gd name="connsiteY86" fmla="*/ 250505 h 283464"/>
                <a:gd name="connsiteX87" fmla="*/ 261137 w 258794"/>
                <a:gd name="connsiteY87" fmla="*/ 232041 h 283464"/>
                <a:gd name="connsiteX88" fmla="*/ 252408 w 258794"/>
                <a:gd name="connsiteY88" fmla="*/ 223240 h 283464"/>
                <a:gd name="connsiteX89" fmla="*/ 234836 w 258794"/>
                <a:gd name="connsiteY89" fmla="*/ 141744 h 283464"/>
                <a:gd name="connsiteX90" fmla="*/ 239628 w 258794"/>
                <a:gd name="connsiteY90" fmla="*/ 146576 h 283464"/>
                <a:gd name="connsiteX91" fmla="*/ 234836 w 258794"/>
                <a:gd name="connsiteY91" fmla="*/ 151408 h 283464"/>
                <a:gd name="connsiteX92" fmla="*/ 230043 w 258794"/>
                <a:gd name="connsiteY92" fmla="*/ 146576 h 283464"/>
                <a:gd name="connsiteX93" fmla="*/ 234836 w 258794"/>
                <a:gd name="connsiteY93" fmla="*/ 141744 h 283464"/>
                <a:gd name="connsiteX94" fmla="*/ 234836 w 258794"/>
                <a:gd name="connsiteY94" fmla="*/ 90206 h 283464"/>
                <a:gd name="connsiteX95" fmla="*/ 239628 w 258794"/>
                <a:gd name="connsiteY95" fmla="*/ 95037 h 283464"/>
                <a:gd name="connsiteX96" fmla="*/ 234836 w 258794"/>
                <a:gd name="connsiteY96" fmla="*/ 99869 h 283464"/>
                <a:gd name="connsiteX97" fmla="*/ 230043 w 258794"/>
                <a:gd name="connsiteY97" fmla="*/ 95037 h 283464"/>
                <a:gd name="connsiteX98" fmla="*/ 234836 w 258794"/>
                <a:gd name="connsiteY98" fmla="*/ 90206 h 283464"/>
                <a:gd name="connsiteX99" fmla="*/ 218861 w 258794"/>
                <a:gd name="connsiteY99" fmla="*/ 29003 h 283464"/>
                <a:gd name="connsiteX100" fmla="*/ 223653 w 258794"/>
                <a:gd name="connsiteY100" fmla="*/ 33835 h 283464"/>
                <a:gd name="connsiteX101" fmla="*/ 218861 w 258794"/>
                <a:gd name="connsiteY101" fmla="*/ 38667 h 283464"/>
                <a:gd name="connsiteX102" fmla="*/ 214068 w 258794"/>
                <a:gd name="connsiteY102" fmla="*/ 33835 h 283464"/>
                <a:gd name="connsiteX103" fmla="*/ 218861 w 258794"/>
                <a:gd name="connsiteY103" fmla="*/ 29003 h 283464"/>
                <a:gd name="connsiteX104" fmla="*/ 103841 w 258794"/>
                <a:gd name="connsiteY104" fmla="*/ 9676 h 283464"/>
                <a:gd name="connsiteX105" fmla="*/ 108632 w 258794"/>
                <a:gd name="connsiteY105" fmla="*/ 14509 h 283464"/>
                <a:gd name="connsiteX106" fmla="*/ 103838 w 258794"/>
                <a:gd name="connsiteY106" fmla="*/ 19340 h 283464"/>
                <a:gd name="connsiteX107" fmla="*/ 99049 w 258794"/>
                <a:gd name="connsiteY107" fmla="*/ 14637 h 283464"/>
                <a:gd name="connsiteX108" fmla="*/ 103712 w 258794"/>
                <a:gd name="connsiteY108" fmla="*/ 9678 h 283464"/>
                <a:gd name="connsiteX109" fmla="*/ 103841 w 258794"/>
                <a:gd name="connsiteY109" fmla="*/ 9676 h 283464"/>
                <a:gd name="connsiteX110" fmla="*/ 14381 w 258794"/>
                <a:gd name="connsiteY110" fmla="*/ 56383 h 283464"/>
                <a:gd name="connsiteX111" fmla="*/ 19174 w 258794"/>
                <a:gd name="connsiteY111" fmla="*/ 61215 h 283464"/>
                <a:gd name="connsiteX112" fmla="*/ 14381 w 258794"/>
                <a:gd name="connsiteY112" fmla="*/ 66047 h 283464"/>
                <a:gd name="connsiteX113" fmla="*/ 9589 w 258794"/>
                <a:gd name="connsiteY113" fmla="*/ 61215 h 283464"/>
                <a:gd name="connsiteX114" fmla="*/ 14381 w 258794"/>
                <a:gd name="connsiteY114" fmla="*/ 56512 h 283464"/>
                <a:gd name="connsiteX115" fmla="*/ 20771 w 258794"/>
                <a:gd name="connsiteY115" fmla="*/ 207779 h 283464"/>
                <a:gd name="connsiteX116" fmla="*/ 15979 w 258794"/>
                <a:gd name="connsiteY116" fmla="*/ 202947 h 283464"/>
                <a:gd name="connsiteX117" fmla="*/ 20771 w 258794"/>
                <a:gd name="connsiteY117" fmla="*/ 198115 h 283464"/>
                <a:gd name="connsiteX118" fmla="*/ 25564 w 258794"/>
                <a:gd name="connsiteY118" fmla="*/ 202947 h 283464"/>
                <a:gd name="connsiteX119" fmla="*/ 20901 w 258794"/>
                <a:gd name="connsiteY119" fmla="*/ 207906 h 283464"/>
                <a:gd name="connsiteX120" fmla="*/ 20771 w 258794"/>
                <a:gd name="connsiteY120" fmla="*/ 207908 h 283464"/>
                <a:gd name="connsiteX121" fmla="*/ 44734 w 258794"/>
                <a:gd name="connsiteY121" fmla="*/ 273813 h 283464"/>
                <a:gd name="connsiteX122" fmla="*/ 39941 w 258794"/>
                <a:gd name="connsiteY122" fmla="*/ 268981 h 283464"/>
                <a:gd name="connsiteX123" fmla="*/ 44734 w 258794"/>
                <a:gd name="connsiteY123" fmla="*/ 264149 h 283464"/>
                <a:gd name="connsiteX124" fmla="*/ 49526 w 258794"/>
                <a:gd name="connsiteY124" fmla="*/ 268981 h 283464"/>
                <a:gd name="connsiteX125" fmla="*/ 44734 w 258794"/>
                <a:gd name="connsiteY125" fmla="*/ 273813 h 283464"/>
                <a:gd name="connsiteX126" fmla="*/ 134193 w 258794"/>
                <a:gd name="connsiteY126" fmla="*/ 260928 h 283464"/>
                <a:gd name="connsiteX127" fmla="*/ 129401 w 258794"/>
                <a:gd name="connsiteY127" fmla="*/ 256096 h 283464"/>
                <a:gd name="connsiteX128" fmla="*/ 134193 w 258794"/>
                <a:gd name="connsiteY128" fmla="*/ 251265 h 283464"/>
                <a:gd name="connsiteX129" fmla="*/ 138986 w 258794"/>
                <a:gd name="connsiteY129" fmla="*/ 256096 h 283464"/>
                <a:gd name="connsiteX130" fmla="*/ 134193 w 258794"/>
                <a:gd name="connsiteY130" fmla="*/ 260928 h 283464"/>
                <a:gd name="connsiteX131" fmla="*/ 185313 w 258794"/>
                <a:gd name="connsiteY131" fmla="*/ 260928 h 283464"/>
                <a:gd name="connsiteX132" fmla="*/ 180521 w 258794"/>
                <a:gd name="connsiteY132" fmla="*/ 256096 h 283464"/>
                <a:gd name="connsiteX133" fmla="*/ 185313 w 258794"/>
                <a:gd name="connsiteY133" fmla="*/ 251265 h 283464"/>
                <a:gd name="connsiteX134" fmla="*/ 190106 w 258794"/>
                <a:gd name="connsiteY134" fmla="*/ 256096 h 283464"/>
                <a:gd name="connsiteX135" fmla="*/ 185313 w 258794"/>
                <a:gd name="connsiteY135" fmla="*/ 260928 h 283464"/>
                <a:gd name="connsiteX136" fmla="*/ 190106 w 258794"/>
                <a:gd name="connsiteY136" fmla="*/ 206168 h 283464"/>
                <a:gd name="connsiteX137" fmla="*/ 75086 w 258794"/>
                <a:gd name="connsiteY137" fmla="*/ 206168 h 283464"/>
                <a:gd name="connsiteX138" fmla="*/ 75086 w 258794"/>
                <a:gd name="connsiteY138" fmla="*/ 90206 h 283464"/>
                <a:gd name="connsiteX139" fmla="*/ 190106 w 258794"/>
                <a:gd name="connsiteY139" fmla="*/ 90206 h 283464"/>
                <a:gd name="connsiteX140" fmla="*/ 247615 w 258794"/>
                <a:gd name="connsiteY140" fmla="*/ 241601 h 283464"/>
                <a:gd name="connsiteX141" fmla="*/ 242823 w 258794"/>
                <a:gd name="connsiteY141" fmla="*/ 236769 h 283464"/>
                <a:gd name="connsiteX142" fmla="*/ 247615 w 258794"/>
                <a:gd name="connsiteY142" fmla="*/ 231938 h 283464"/>
                <a:gd name="connsiteX143" fmla="*/ 252408 w 258794"/>
                <a:gd name="connsiteY143" fmla="*/ 236769 h 283464"/>
                <a:gd name="connsiteX144" fmla="*/ 247615 w 258794"/>
                <a:gd name="connsiteY144" fmla="*/ 241601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58794" h="283464">
                  <a:moveTo>
                    <a:pt x="252408" y="223369"/>
                  </a:moveTo>
                  <a:lnTo>
                    <a:pt x="252408" y="170735"/>
                  </a:lnTo>
                  <a:lnTo>
                    <a:pt x="199691" y="170735"/>
                  </a:lnTo>
                  <a:lnTo>
                    <a:pt x="199691" y="151408"/>
                  </a:lnTo>
                  <a:lnTo>
                    <a:pt x="221417" y="151408"/>
                  </a:lnTo>
                  <a:cubicBezTo>
                    <a:pt x="224063" y="158956"/>
                    <a:pt x="232278" y="162911"/>
                    <a:pt x="239764" y="160243"/>
                  </a:cubicBezTo>
                  <a:cubicBezTo>
                    <a:pt x="247251" y="157574"/>
                    <a:pt x="251174" y="149292"/>
                    <a:pt x="248527" y="141744"/>
                  </a:cubicBezTo>
                  <a:cubicBezTo>
                    <a:pt x="245880" y="134197"/>
                    <a:pt x="237666" y="130241"/>
                    <a:pt x="230179" y="132910"/>
                  </a:cubicBezTo>
                  <a:cubicBezTo>
                    <a:pt x="226085" y="134369"/>
                    <a:pt x="222864" y="137616"/>
                    <a:pt x="221417" y="141744"/>
                  </a:cubicBezTo>
                  <a:lnTo>
                    <a:pt x="199691" y="141744"/>
                  </a:lnTo>
                  <a:lnTo>
                    <a:pt x="199691" y="99869"/>
                  </a:lnTo>
                  <a:lnTo>
                    <a:pt x="221417" y="99869"/>
                  </a:lnTo>
                  <a:cubicBezTo>
                    <a:pt x="224063" y="107417"/>
                    <a:pt x="232278" y="111372"/>
                    <a:pt x="239764" y="108704"/>
                  </a:cubicBezTo>
                  <a:cubicBezTo>
                    <a:pt x="247251" y="106035"/>
                    <a:pt x="251174" y="97753"/>
                    <a:pt x="248527" y="90206"/>
                  </a:cubicBezTo>
                  <a:cubicBezTo>
                    <a:pt x="245880" y="82658"/>
                    <a:pt x="237666" y="78702"/>
                    <a:pt x="230179" y="81371"/>
                  </a:cubicBezTo>
                  <a:cubicBezTo>
                    <a:pt x="226085" y="82830"/>
                    <a:pt x="222864" y="86078"/>
                    <a:pt x="221417" y="90206"/>
                  </a:cubicBezTo>
                  <a:lnTo>
                    <a:pt x="199691" y="90206"/>
                  </a:lnTo>
                  <a:lnTo>
                    <a:pt x="199691" y="80542"/>
                  </a:lnTo>
                  <a:lnTo>
                    <a:pt x="162948" y="80542"/>
                  </a:lnTo>
                  <a:lnTo>
                    <a:pt x="162948" y="38667"/>
                  </a:lnTo>
                  <a:lnTo>
                    <a:pt x="205442" y="38667"/>
                  </a:lnTo>
                  <a:cubicBezTo>
                    <a:pt x="208088" y="46214"/>
                    <a:pt x="216303" y="50170"/>
                    <a:pt x="223789" y="47501"/>
                  </a:cubicBezTo>
                  <a:cubicBezTo>
                    <a:pt x="231276" y="44833"/>
                    <a:pt x="235199" y="36551"/>
                    <a:pt x="232552" y="29003"/>
                  </a:cubicBezTo>
                  <a:cubicBezTo>
                    <a:pt x="229905" y="21455"/>
                    <a:pt x="221691" y="17500"/>
                    <a:pt x="214204" y="20169"/>
                  </a:cubicBezTo>
                  <a:cubicBezTo>
                    <a:pt x="210110" y="21628"/>
                    <a:pt x="206889" y="24875"/>
                    <a:pt x="205442" y="29003"/>
                  </a:cubicBezTo>
                  <a:lnTo>
                    <a:pt x="153363" y="29003"/>
                  </a:lnTo>
                  <a:lnTo>
                    <a:pt x="153363" y="80542"/>
                  </a:lnTo>
                  <a:lnTo>
                    <a:pt x="108634" y="80542"/>
                  </a:lnTo>
                  <a:lnTo>
                    <a:pt x="108634" y="28166"/>
                  </a:lnTo>
                  <a:cubicBezTo>
                    <a:pt x="116120" y="25497"/>
                    <a:pt x="120043" y="17215"/>
                    <a:pt x="117396" y="9667"/>
                  </a:cubicBezTo>
                  <a:cubicBezTo>
                    <a:pt x="114749" y="2120"/>
                    <a:pt x="106535" y="-1836"/>
                    <a:pt x="99049" y="833"/>
                  </a:cubicBezTo>
                  <a:cubicBezTo>
                    <a:pt x="91562" y="3501"/>
                    <a:pt x="87639" y="11783"/>
                    <a:pt x="90286" y="19331"/>
                  </a:cubicBezTo>
                  <a:cubicBezTo>
                    <a:pt x="91733" y="23459"/>
                    <a:pt x="94954" y="26706"/>
                    <a:pt x="99049" y="28166"/>
                  </a:cubicBezTo>
                  <a:lnTo>
                    <a:pt x="99049" y="80542"/>
                  </a:lnTo>
                  <a:lnTo>
                    <a:pt x="65501" y="80542"/>
                  </a:lnTo>
                  <a:lnTo>
                    <a:pt x="65501" y="117586"/>
                  </a:lnTo>
                  <a:lnTo>
                    <a:pt x="19174" y="117586"/>
                  </a:lnTo>
                  <a:lnTo>
                    <a:pt x="19174" y="74873"/>
                  </a:lnTo>
                  <a:cubicBezTo>
                    <a:pt x="26660" y="72204"/>
                    <a:pt x="30583" y="63922"/>
                    <a:pt x="27937" y="56375"/>
                  </a:cubicBezTo>
                  <a:cubicBezTo>
                    <a:pt x="25290" y="48827"/>
                    <a:pt x="17075" y="44872"/>
                    <a:pt x="9589" y="47540"/>
                  </a:cubicBezTo>
                  <a:cubicBezTo>
                    <a:pt x="2103" y="50209"/>
                    <a:pt x="-1821" y="58490"/>
                    <a:pt x="826" y="66038"/>
                  </a:cubicBezTo>
                  <a:cubicBezTo>
                    <a:pt x="2274" y="70166"/>
                    <a:pt x="5494" y="73413"/>
                    <a:pt x="9589" y="74873"/>
                  </a:cubicBezTo>
                  <a:lnTo>
                    <a:pt x="9589" y="127378"/>
                  </a:lnTo>
                  <a:lnTo>
                    <a:pt x="65501" y="127378"/>
                  </a:lnTo>
                  <a:lnTo>
                    <a:pt x="65501" y="198244"/>
                  </a:lnTo>
                  <a:lnTo>
                    <a:pt x="34190" y="198244"/>
                  </a:lnTo>
                  <a:cubicBezTo>
                    <a:pt x="31543" y="190677"/>
                    <a:pt x="23314" y="186707"/>
                    <a:pt x="15809" y="189375"/>
                  </a:cubicBezTo>
                  <a:cubicBezTo>
                    <a:pt x="8304" y="192044"/>
                    <a:pt x="4365" y="200341"/>
                    <a:pt x="7012" y="207908"/>
                  </a:cubicBezTo>
                  <a:cubicBezTo>
                    <a:pt x="9659" y="215474"/>
                    <a:pt x="17889" y="219445"/>
                    <a:pt x="25394" y="216776"/>
                  </a:cubicBezTo>
                  <a:cubicBezTo>
                    <a:pt x="29506" y="215314"/>
                    <a:pt x="32740" y="212053"/>
                    <a:pt x="34190" y="207908"/>
                  </a:cubicBezTo>
                  <a:lnTo>
                    <a:pt x="65501" y="207908"/>
                  </a:lnTo>
                  <a:lnTo>
                    <a:pt x="65501" y="215832"/>
                  </a:lnTo>
                  <a:lnTo>
                    <a:pt x="100966" y="215832"/>
                  </a:lnTo>
                  <a:cubicBezTo>
                    <a:pt x="100780" y="216349"/>
                    <a:pt x="100672" y="216892"/>
                    <a:pt x="100646" y="217442"/>
                  </a:cubicBezTo>
                  <a:lnTo>
                    <a:pt x="100646" y="264149"/>
                  </a:lnTo>
                  <a:lnTo>
                    <a:pt x="58153" y="264149"/>
                  </a:lnTo>
                  <a:cubicBezTo>
                    <a:pt x="55506" y="256583"/>
                    <a:pt x="47276" y="252612"/>
                    <a:pt x="39771" y="255281"/>
                  </a:cubicBezTo>
                  <a:cubicBezTo>
                    <a:pt x="32266" y="257949"/>
                    <a:pt x="28328" y="266246"/>
                    <a:pt x="30975" y="273813"/>
                  </a:cubicBezTo>
                  <a:cubicBezTo>
                    <a:pt x="33621" y="281379"/>
                    <a:pt x="41851" y="285350"/>
                    <a:pt x="49356" y="282682"/>
                  </a:cubicBezTo>
                  <a:cubicBezTo>
                    <a:pt x="53468" y="281220"/>
                    <a:pt x="56702" y="277959"/>
                    <a:pt x="58153" y="273813"/>
                  </a:cubicBezTo>
                  <a:lnTo>
                    <a:pt x="110231" y="273813"/>
                  </a:lnTo>
                  <a:lnTo>
                    <a:pt x="110231" y="217571"/>
                  </a:lnTo>
                  <a:cubicBezTo>
                    <a:pt x="110220" y="217019"/>
                    <a:pt x="110112" y="216474"/>
                    <a:pt x="109912" y="215960"/>
                  </a:cubicBezTo>
                  <a:lnTo>
                    <a:pt x="129720" y="215960"/>
                  </a:lnTo>
                  <a:cubicBezTo>
                    <a:pt x="129535" y="216478"/>
                    <a:pt x="129427" y="217021"/>
                    <a:pt x="129401" y="217571"/>
                  </a:cubicBezTo>
                  <a:lnTo>
                    <a:pt x="129401" y="242696"/>
                  </a:lnTo>
                  <a:cubicBezTo>
                    <a:pt x="121933" y="245365"/>
                    <a:pt x="118025" y="253631"/>
                    <a:pt x="120672" y="261160"/>
                  </a:cubicBezTo>
                  <a:cubicBezTo>
                    <a:pt x="123319" y="268689"/>
                    <a:pt x="131518" y="272629"/>
                    <a:pt x="138986" y="269961"/>
                  </a:cubicBezTo>
                  <a:cubicBezTo>
                    <a:pt x="146454" y="267292"/>
                    <a:pt x="150362" y="259025"/>
                    <a:pt x="147715" y="251497"/>
                  </a:cubicBezTo>
                  <a:cubicBezTo>
                    <a:pt x="146270" y="247387"/>
                    <a:pt x="143063" y="244153"/>
                    <a:pt x="138986" y="242696"/>
                  </a:cubicBezTo>
                  <a:lnTo>
                    <a:pt x="138986" y="217571"/>
                  </a:lnTo>
                  <a:cubicBezTo>
                    <a:pt x="138975" y="217019"/>
                    <a:pt x="138867" y="216474"/>
                    <a:pt x="138666" y="215960"/>
                  </a:cubicBezTo>
                  <a:lnTo>
                    <a:pt x="180840" y="215960"/>
                  </a:lnTo>
                  <a:cubicBezTo>
                    <a:pt x="180654" y="216478"/>
                    <a:pt x="180547" y="217021"/>
                    <a:pt x="180521" y="217571"/>
                  </a:cubicBezTo>
                  <a:lnTo>
                    <a:pt x="180521" y="242696"/>
                  </a:lnTo>
                  <a:cubicBezTo>
                    <a:pt x="173053" y="245365"/>
                    <a:pt x="169145" y="253631"/>
                    <a:pt x="171792" y="261160"/>
                  </a:cubicBezTo>
                  <a:cubicBezTo>
                    <a:pt x="174439" y="268689"/>
                    <a:pt x="182638" y="272629"/>
                    <a:pt x="190106" y="269961"/>
                  </a:cubicBezTo>
                  <a:cubicBezTo>
                    <a:pt x="197573" y="267292"/>
                    <a:pt x="201481" y="259025"/>
                    <a:pt x="198835" y="251497"/>
                  </a:cubicBezTo>
                  <a:cubicBezTo>
                    <a:pt x="197390" y="247387"/>
                    <a:pt x="194182" y="244153"/>
                    <a:pt x="190106" y="242696"/>
                  </a:cubicBezTo>
                  <a:lnTo>
                    <a:pt x="190106" y="217571"/>
                  </a:lnTo>
                  <a:cubicBezTo>
                    <a:pt x="190095" y="217019"/>
                    <a:pt x="189987" y="216474"/>
                    <a:pt x="189786" y="215960"/>
                  </a:cubicBezTo>
                  <a:lnTo>
                    <a:pt x="199691" y="215960"/>
                  </a:lnTo>
                  <a:lnTo>
                    <a:pt x="199691" y="180399"/>
                  </a:lnTo>
                  <a:lnTo>
                    <a:pt x="242823" y="180399"/>
                  </a:lnTo>
                  <a:lnTo>
                    <a:pt x="242823" y="223240"/>
                  </a:lnTo>
                  <a:cubicBezTo>
                    <a:pt x="235355" y="225909"/>
                    <a:pt x="231447" y="234175"/>
                    <a:pt x="234094" y="241704"/>
                  </a:cubicBezTo>
                  <a:cubicBezTo>
                    <a:pt x="236741" y="249233"/>
                    <a:pt x="244940" y="253173"/>
                    <a:pt x="252408" y="250505"/>
                  </a:cubicBezTo>
                  <a:cubicBezTo>
                    <a:pt x="259876" y="247836"/>
                    <a:pt x="263784" y="239570"/>
                    <a:pt x="261137" y="232041"/>
                  </a:cubicBezTo>
                  <a:cubicBezTo>
                    <a:pt x="259692" y="227931"/>
                    <a:pt x="256485" y="224697"/>
                    <a:pt x="252408" y="223240"/>
                  </a:cubicBezTo>
                  <a:close/>
                  <a:moveTo>
                    <a:pt x="234836" y="141744"/>
                  </a:moveTo>
                  <a:cubicBezTo>
                    <a:pt x="237482" y="141744"/>
                    <a:pt x="239628" y="143908"/>
                    <a:pt x="239628" y="146576"/>
                  </a:cubicBezTo>
                  <a:cubicBezTo>
                    <a:pt x="239628" y="149245"/>
                    <a:pt x="237482" y="151408"/>
                    <a:pt x="234836" y="151408"/>
                  </a:cubicBezTo>
                  <a:cubicBezTo>
                    <a:pt x="232189" y="151408"/>
                    <a:pt x="230043" y="149245"/>
                    <a:pt x="230043" y="146576"/>
                  </a:cubicBezTo>
                  <a:cubicBezTo>
                    <a:pt x="230043" y="143908"/>
                    <a:pt x="232189" y="141744"/>
                    <a:pt x="234836" y="141744"/>
                  </a:cubicBezTo>
                  <a:close/>
                  <a:moveTo>
                    <a:pt x="234836" y="90206"/>
                  </a:moveTo>
                  <a:cubicBezTo>
                    <a:pt x="237482" y="90206"/>
                    <a:pt x="239628" y="92369"/>
                    <a:pt x="239628" y="95037"/>
                  </a:cubicBezTo>
                  <a:cubicBezTo>
                    <a:pt x="239628" y="97706"/>
                    <a:pt x="237482" y="99869"/>
                    <a:pt x="234836" y="99869"/>
                  </a:cubicBezTo>
                  <a:cubicBezTo>
                    <a:pt x="232189" y="99869"/>
                    <a:pt x="230043" y="97706"/>
                    <a:pt x="230043" y="95037"/>
                  </a:cubicBezTo>
                  <a:cubicBezTo>
                    <a:pt x="230043" y="92369"/>
                    <a:pt x="232189" y="90206"/>
                    <a:pt x="234836" y="90206"/>
                  </a:cubicBezTo>
                  <a:close/>
                  <a:moveTo>
                    <a:pt x="218861" y="29003"/>
                  </a:moveTo>
                  <a:cubicBezTo>
                    <a:pt x="221507" y="29003"/>
                    <a:pt x="223653" y="31166"/>
                    <a:pt x="223653" y="33835"/>
                  </a:cubicBezTo>
                  <a:cubicBezTo>
                    <a:pt x="223653" y="36503"/>
                    <a:pt x="221507" y="38667"/>
                    <a:pt x="218861" y="38667"/>
                  </a:cubicBezTo>
                  <a:cubicBezTo>
                    <a:pt x="216214" y="38667"/>
                    <a:pt x="214068" y="36503"/>
                    <a:pt x="214068" y="33835"/>
                  </a:cubicBezTo>
                  <a:cubicBezTo>
                    <a:pt x="214068" y="31166"/>
                    <a:pt x="216214" y="29003"/>
                    <a:pt x="218861" y="29003"/>
                  </a:cubicBezTo>
                  <a:close/>
                  <a:moveTo>
                    <a:pt x="103841" y="9676"/>
                  </a:moveTo>
                  <a:cubicBezTo>
                    <a:pt x="106488" y="9677"/>
                    <a:pt x="108633" y="11841"/>
                    <a:pt x="108632" y="14509"/>
                  </a:cubicBezTo>
                  <a:cubicBezTo>
                    <a:pt x="108631" y="17178"/>
                    <a:pt x="106484" y="19340"/>
                    <a:pt x="103838" y="19340"/>
                  </a:cubicBezTo>
                  <a:cubicBezTo>
                    <a:pt x="101241" y="19339"/>
                    <a:pt x="99118" y="17253"/>
                    <a:pt x="99049" y="14637"/>
                  </a:cubicBezTo>
                  <a:cubicBezTo>
                    <a:pt x="98978" y="11969"/>
                    <a:pt x="101066" y="9749"/>
                    <a:pt x="103712" y="9678"/>
                  </a:cubicBezTo>
                  <a:cubicBezTo>
                    <a:pt x="103755" y="9677"/>
                    <a:pt x="103798" y="9676"/>
                    <a:pt x="103841" y="9676"/>
                  </a:cubicBezTo>
                  <a:close/>
                  <a:moveTo>
                    <a:pt x="14381" y="56383"/>
                  </a:moveTo>
                  <a:cubicBezTo>
                    <a:pt x="17028" y="56383"/>
                    <a:pt x="19174" y="58546"/>
                    <a:pt x="19174" y="61215"/>
                  </a:cubicBezTo>
                  <a:cubicBezTo>
                    <a:pt x="19174" y="63883"/>
                    <a:pt x="17028" y="66047"/>
                    <a:pt x="14381" y="66047"/>
                  </a:cubicBezTo>
                  <a:cubicBezTo>
                    <a:pt x="11735" y="66047"/>
                    <a:pt x="9589" y="63883"/>
                    <a:pt x="9589" y="61215"/>
                  </a:cubicBezTo>
                  <a:cubicBezTo>
                    <a:pt x="9658" y="58597"/>
                    <a:pt x="11784" y="56511"/>
                    <a:pt x="14381" y="56512"/>
                  </a:cubicBezTo>
                  <a:close/>
                  <a:moveTo>
                    <a:pt x="20771" y="207779"/>
                  </a:moveTo>
                  <a:cubicBezTo>
                    <a:pt x="18125" y="207779"/>
                    <a:pt x="15979" y="205615"/>
                    <a:pt x="15979" y="202947"/>
                  </a:cubicBezTo>
                  <a:cubicBezTo>
                    <a:pt x="15979" y="200278"/>
                    <a:pt x="18125" y="198115"/>
                    <a:pt x="20771" y="198115"/>
                  </a:cubicBezTo>
                  <a:cubicBezTo>
                    <a:pt x="23418" y="198115"/>
                    <a:pt x="25564" y="200278"/>
                    <a:pt x="25564" y="202947"/>
                  </a:cubicBezTo>
                  <a:cubicBezTo>
                    <a:pt x="25634" y="205614"/>
                    <a:pt x="23547" y="207835"/>
                    <a:pt x="20901" y="207906"/>
                  </a:cubicBezTo>
                  <a:cubicBezTo>
                    <a:pt x="20858" y="207907"/>
                    <a:pt x="20815" y="207908"/>
                    <a:pt x="20771" y="207908"/>
                  </a:cubicBezTo>
                  <a:close/>
                  <a:moveTo>
                    <a:pt x="44734" y="273813"/>
                  </a:moveTo>
                  <a:cubicBezTo>
                    <a:pt x="42087" y="273813"/>
                    <a:pt x="39941" y="271650"/>
                    <a:pt x="39941" y="268981"/>
                  </a:cubicBezTo>
                  <a:cubicBezTo>
                    <a:pt x="39941" y="266313"/>
                    <a:pt x="42087" y="264149"/>
                    <a:pt x="44734" y="264149"/>
                  </a:cubicBezTo>
                  <a:cubicBezTo>
                    <a:pt x="47381" y="264149"/>
                    <a:pt x="49526" y="266313"/>
                    <a:pt x="49526" y="268981"/>
                  </a:cubicBezTo>
                  <a:cubicBezTo>
                    <a:pt x="49526" y="271650"/>
                    <a:pt x="47381" y="273813"/>
                    <a:pt x="44734" y="273813"/>
                  </a:cubicBezTo>
                  <a:close/>
                  <a:moveTo>
                    <a:pt x="134193" y="260928"/>
                  </a:moveTo>
                  <a:cubicBezTo>
                    <a:pt x="131547" y="260928"/>
                    <a:pt x="129401" y="258765"/>
                    <a:pt x="129401" y="256096"/>
                  </a:cubicBezTo>
                  <a:cubicBezTo>
                    <a:pt x="129401" y="253428"/>
                    <a:pt x="131547" y="251265"/>
                    <a:pt x="134193" y="251265"/>
                  </a:cubicBezTo>
                  <a:cubicBezTo>
                    <a:pt x="136840" y="251265"/>
                    <a:pt x="138986" y="253428"/>
                    <a:pt x="138986" y="256096"/>
                  </a:cubicBezTo>
                  <a:cubicBezTo>
                    <a:pt x="138986" y="258765"/>
                    <a:pt x="136840" y="260928"/>
                    <a:pt x="134193" y="260928"/>
                  </a:cubicBezTo>
                  <a:close/>
                  <a:moveTo>
                    <a:pt x="185313" y="260928"/>
                  </a:moveTo>
                  <a:cubicBezTo>
                    <a:pt x="182666" y="260928"/>
                    <a:pt x="180521" y="258765"/>
                    <a:pt x="180521" y="256096"/>
                  </a:cubicBezTo>
                  <a:cubicBezTo>
                    <a:pt x="180521" y="253428"/>
                    <a:pt x="182666" y="251265"/>
                    <a:pt x="185313" y="251265"/>
                  </a:cubicBezTo>
                  <a:cubicBezTo>
                    <a:pt x="187960" y="251265"/>
                    <a:pt x="190106" y="253428"/>
                    <a:pt x="190106" y="256096"/>
                  </a:cubicBezTo>
                  <a:cubicBezTo>
                    <a:pt x="190106" y="258765"/>
                    <a:pt x="187960" y="260928"/>
                    <a:pt x="185313" y="260928"/>
                  </a:cubicBezTo>
                  <a:close/>
                  <a:moveTo>
                    <a:pt x="190106" y="206168"/>
                  </a:moveTo>
                  <a:lnTo>
                    <a:pt x="75086" y="206168"/>
                  </a:lnTo>
                  <a:lnTo>
                    <a:pt x="75086" y="90206"/>
                  </a:lnTo>
                  <a:lnTo>
                    <a:pt x="190106" y="90206"/>
                  </a:lnTo>
                  <a:close/>
                  <a:moveTo>
                    <a:pt x="247615" y="241601"/>
                  </a:moveTo>
                  <a:cubicBezTo>
                    <a:pt x="244969" y="241601"/>
                    <a:pt x="242823" y="239438"/>
                    <a:pt x="242823" y="236769"/>
                  </a:cubicBezTo>
                  <a:cubicBezTo>
                    <a:pt x="242823" y="234101"/>
                    <a:pt x="244969" y="231938"/>
                    <a:pt x="247615" y="231938"/>
                  </a:cubicBezTo>
                  <a:cubicBezTo>
                    <a:pt x="250262" y="231938"/>
                    <a:pt x="252408" y="234101"/>
                    <a:pt x="252408" y="236769"/>
                  </a:cubicBezTo>
                  <a:cubicBezTo>
                    <a:pt x="252408" y="239438"/>
                    <a:pt x="250262" y="241601"/>
                    <a:pt x="247615" y="241601"/>
                  </a:cubicBezTo>
                  <a:close/>
                </a:path>
              </a:pathLst>
            </a:custGeom>
            <a:grpFill/>
            <a:ln w="3136" cap="flat">
              <a:noFill/>
              <a:prstDash val="solid"/>
              <a:miter/>
            </a:ln>
          </p:spPr>
          <p:txBody>
            <a:bodyPr rtlCol="0" anchor="ctr"/>
            <a:lstStyle/>
            <a:p>
              <a:endParaRPr lang="en-US" dirty="0">
                <a:latin typeface="Noto Sans" panose="020B0502040504020204" pitchFamily="34" charset="0"/>
              </a:endParaRPr>
            </a:p>
          </p:txBody>
        </p:sp>
        <p:sp>
          <p:nvSpPr>
            <p:cNvPr id="82" name="Freeform 270">
              <a:extLst>
                <a:ext uri="{FF2B5EF4-FFF2-40B4-BE49-F238E27FC236}">
                  <a16:creationId xmlns:a16="http://schemas.microsoft.com/office/drawing/2014/main" id="{89D3A212-3F0F-4E99-8367-8D5BC0FE0238}"/>
                </a:ext>
              </a:extLst>
            </p:cNvPr>
            <p:cNvSpPr/>
            <p:nvPr/>
          </p:nvSpPr>
          <p:spPr>
            <a:xfrm>
              <a:off x="2891813" y="3837461"/>
              <a:ext cx="95850" cy="96635"/>
            </a:xfrm>
            <a:custGeom>
              <a:avLst/>
              <a:gdLst>
                <a:gd name="connsiteX0" fmla="*/ 0 w 95849"/>
                <a:gd name="connsiteY0" fmla="*/ 96635 h 96635"/>
                <a:gd name="connsiteX1" fmla="*/ 95850 w 95849"/>
                <a:gd name="connsiteY1" fmla="*/ 96635 h 96635"/>
                <a:gd name="connsiteX2" fmla="*/ 95850 w 95849"/>
                <a:gd name="connsiteY2" fmla="*/ 0 h 96635"/>
                <a:gd name="connsiteX3" fmla="*/ 0 w 95849"/>
                <a:gd name="connsiteY3" fmla="*/ 0 h 96635"/>
                <a:gd name="connsiteX4" fmla="*/ 9585 w 95849"/>
                <a:gd name="connsiteY4" fmla="*/ 9664 h 96635"/>
                <a:gd name="connsiteX5" fmla="*/ 86265 w 95849"/>
                <a:gd name="connsiteY5" fmla="*/ 9664 h 96635"/>
                <a:gd name="connsiteX6" fmla="*/ 86265 w 95849"/>
                <a:gd name="connsiteY6" fmla="*/ 86972 h 96635"/>
                <a:gd name="connsiteX7" fmla="*/ 9585 w 95849"/>
                <a:gd name="connsiteY7" fmla="*/ 86972 h 9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49" h="96635">
                  <a:moveTo>
                    <a:pt x="0" y="96635"/>
                  </a:moveTo>
                  <a:lnTo>
                    <a:pt x="95850" y="96635"/>
                  </a:lnTo>
                  <a:lnTo>
                    <a:pt x="95850" y="0"/>
                  </a:lnTo>
                  <a:lnTo>
                    <a:pt x="0" y="0"/>
                  </a:lnTo>
                  <a:close/>
                  <a:moveTo>
                    <a:pt x="9585" y="9664"/>
                  </a:moveTo>
                  <a:lnTo>
                    <a:pt x="86265" y="9664"/>
                  </a:lnTo>
                  <a:lnTo>
                    <a:pt x="86265" y="86972"/>
                  </a:lnTo>
                  <a:lnTo>
                    <a:pt x="9585" y="86972"/>
                  </a:lnTo>
                  <a:close/>
                </a:path>
              </a:pathLst>
            </a:custGeom>
            <a:grpFill/>
            <a:ln w="3136" cap="flat">
              <a:noFill/>
              <a:prstDash val="solid"/>
              <a:miter/>
            </a:ln>
          </p:spPr>
          <p:txBody>
            <a:bodyPr rtlCol="0" anchor="ctr"/>
            <a:lstStyle/>
            <a:p>
              <a:endParaRPr lang="en-US" dirty="0">
                <a:latin typeface="Noto Sans" panose="020B0502040504020204" pitchFamily="34" charset="0"/>
              </a:endParaRPr>
            </a:p>
          </p:txBody>
        </p:sp>
      </p:grpSp>
    </p:spTree>
    <p:extLst>
      <p:ext uri="{BB962C8B-B14F-4D97-AF65-F5344CB8AC3E}">
        <p14:creationId xmlns:p14="http://schemas.microsoft.com/office/powerpoint/2010/main" val="3586543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93CDFA-0DF2-4314-B696-16948D692939}"/>
              </a:ext>
            </a:extLst>
          </p:cNvPr>
          <p:cNvSpPr>
            <a:spLocks noGrp="1"/>
          </p:cNvSpPr>
          <p:nvPr>
            <p:ph type="sldNum" sz="quarter" idx="4"/>
          </p:nvPr>
        </p:nvSpPr>
        <p:spPr/>
        <p:txBody>
          <a:bodyPr/>
          <a:lstStyle/>
          <a:p>
            <a:fld id="{9AA6D16A-0A68-8445-85DB-A0BE8CCB51C7}" type="slidenum">
              <a:rPr lang="en-US" smtClean="0"/>
              <a:pPr/>
              <a:t>38</a:t>
            </a:fld>
            <a:endParaRPr lang="en-US"/>
          </a:p>
        </p:txBody>
      </p:sp>
      <p:sp>
        <p:nvSpPr>
          <p:cNvPr id="23" name="Text Placeholder 3">
            <a:extLst>
              <a:ext uri="{FF2B5EF4-FFF2-40B4-BE49-F238E27FC236}">
                <a16:creationId xmlns:a16="http://schemas.microsoft.com/office/drawing/2014/main" id="{8839840D-5BB9-4927-A82F-4B213CEC54AE}"/>
              </a:ext>
            </a:extLst>
          </p:cNvPr>
          <p:cNvSpPr txBox="1">
            <a:spLocks/>
          </p:cNvSpPr>
          <p:nvPr/>
        </p:nvSpPr>
        <p:spPr>
          <a:xfrm>
            <a:off x="404076" y="129321"/>
            <a:ext cx="11311128" cy="338328"/>
          </a:xfrm>
          <a:prstGeom prst="rect">
            <a:avLst/>
          </a:prstGeom>
          <a:noFill/>
        </p:spPr>
        <p:txBody>
          <a:bodyPr lIns="45720" rIns="45720" anchor="ct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600" b="0" dirty="0">
              <a:solidFill>
                <a:schemeClr val="accent1"/>
              </a:solidFill>
              <a:latin typeface="Noto Sans" panose="020B0502040504020204" pitchFamily="34" charset="0"/>
              <a:cs typeface="Noto Sans" panose="020B0502040504020204" pitchFamily="34" charset="0"/>
            </a:endParaRPr>
          </a:p>
        </p:txBody>
      </p:sp>
      <p:sp>
        <p:nvSpPr>
          <p:cNvPr id="24" name="Title 2">
            <a:extLst>
              <a:ext uri="{FF2B5EF4-FFF2-40B4-BE49-F238E27FC236}">
                <a16:creationId xmlns:a16="http://schemas.microsoft.com/office/drawing/2014/main" id="{D2CECA9A-16F5-403B-A875-230BB657885E}"/>
              </a:ext>
            </a:extLst>
          </p:cNvPr>
          <p:cNvSpPr txBox="1">
            <a:spLocks/>
          </p:cNvSpPr>
          <p:nvPr/>
        </p:nvSpPr>
        <p:spPr>
          <a:xfrm>
            <a:off x="357053" y="475488"/>
            <a:ext cx="11384278" cy="457200"/>
          </a:xfrm>
          <a:prstGeom prst="rect">
            <a:avLst/>
          </a:prstGeom>
        </p:spPr>
        <p:txBody>
          <a:bodyPr/>
          <a:lst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a:lstStyle>
          <a:p>
            <a:r>
              <a:rPr lang="en-US" sz="4000" dirty="0">
                <a:solidFill>
                  <a:schemeClr val="tx1"/>
                </a:solidFill>
                <a:latin typeface="Noto Sans Medium" panose="020B0602040504020204" pitchFamily="34" charset="0"/>
              </a:rPr>
              <a:t>Implementation Hallmarks of Success</a:t>
            </a:r>
          </a:p>
        </p:txBody>
      </p:sp>
      <p:sp>
        <p:nvSpPr>
          <p:cNvPr id="43" name="Content Placeholder 4">
            <a:extLst>
              <a:ext uri="{FF2B5EF4-FFF2-40B4-BE49-F238E27FC236}">
                <a16:creationId xmlns:a16="http://schemas.microsoft.com/office/drawing/2014/main" id="{45710043-6B52-4AF4-B9DC-601A1330A5D6}"/>
              </a:ext>
            </a:extLst>
          </p:cNvPr>
          <p:cNvSpPr>
            <a:spLocks noGrp="1"/>
          </p:cNvSpPr>
          <p:nvPr>
            <p:ph sz="quarter" idx="11"/>
          </p:nvPr>
        </p:nvSpPr>
        <p:spPr>
          <a:xfrm>
            <a:off x="475094" y="1152512"/>
            <a:ext cx="11312525" cy="5084064"/>
          </a:xfrm>
        </p:spPr>
        <p:txBody>
          <a:bodyPr>
            <a:normAutofit/>
          </a:bodyPr>
          <a:lstStyle/>
          <a:p>
            <a:pPr marL="0" marR="0" algn="just">
              <a:spcBef>
                <a:spcPts val="0"/>
              </a:spcBef>
              <a:spcAft>
                <a:spcPts val="0"/>
              </a:spcAft>
            </a:pPr>
            <a:r>
              <a:rPr lang="en-US" sz="1800" b="1" dirty="0">
                <a:solidFill>
                  <a:srgbClr val="5F6062"/>
                </a:solidFill>
                <a:latin typeface="Noto Sans" panose="020B0502040504020204" pitchFamily="34" charset="0"/>
                <a:ea typeface="+mn-ea"/>
              </a:rPr>
              <a:t>An effective procurement delivery model implementation that leverages leading practices will speed adoption, minimize disruption during the procurement process transition, and achieve the benefits and savings outlined in the business case that supported the roadmap. </a:t>
            </a:r>
          </a:p>
          <a:p>
            <a:pPr marL="0" marR="0" algn="just">
              <a:spcBef>
                <a:spcPts val="0"/>
              </a:spcBef>
              <a:spcAft>
                <a:spcPts val="0"/>
              </a:spcAft>
            </a:pPr>
            <a:r>
              <a:rPr lang="en-US" sz="1600" b="0" dirty="0">
                <a:effectLst/>
                <a:ea typeface="Times New Roman" panose="02020603050405020304" pitchFamily="18" charset="0"/>
                <a:cs typeface="Times New Roman" panose="02020603050405020304" pitchFamily="18" charset="0"/>
              </a:rPr>
              <a:t> </a:t>
            </a:r>
          </a:p>
          <a:p>
            <a:pPr marL="342900" marR="0" lvl="0" indent="-342900" algn="just">
              <a:spcBef>
                <a:spcPts val="0"/>
              </a:spcBef>
              <a:spcAft>
                <a:spcPts val="1200"/>
              </a:spcAft>
              <a:buClr>
                <a:srgbClr val="26BCD7"/>
              </a:buClr>
              <a:buFont typeface="Wingdings" panose="05000000000000000000" pitchFamily="2" charset="2"/>
              <a:buChar char=""/>
              <a:tabLst>
                <a:tab pos="685800" algn="l"/>
              </a:tabLst>
            </a:pPr>
            <a:r>
              <a:rPr lang="en-US" sz="1600" dirty="0">
                <a:solidFill>
                  <a:schemeClr val="accent2"/>
                </a:solidFill>
                <a:effectLst/>
                <a:ea typeface="Times New Roman" panose="02020603050405020304" pitchFamily="18" charset="0"/>
                <a:cs typeface="Times New Roman" panose="02020603050405020304" pitchFamily="18" charset="0"/>
              </a:rPr>
              <a:t>Communications</a:t>
            </a:r>
            <a:r>
              <a:rPr lang="en-US" sz="1600" b="0" dirty="0">
                <a:effectLst/>
                <a:ea typeface="Times New Roman" panose="02020603050405020304" pitchFamily="18" charset="0"/>
                <a:cs typeface="Times New Roman" panose="02020603050405020304" pitchFamily="18" charset="0"/>
              </a:rPr>
              <a:t> throughout the implementation</a:t>
            </a:r>
            <a:r>
              <a:rPr lang="en-US" sz="1600" dirty="0">
                <a:solidFill>
                  <a:schemeClr val="accent2"/>
                </a:solidFill>
                <a:effectLst/>
                <a:ea typeface="Times New Roman" panose="02020603050405020304" pitchFamily="18" charset="0"/>
                <a:cs typeface="Times New Roman" panose="02020603050405020304" pitchFamily="18" charset="0"/>
              </a:rPr>
              <a:t> are frequent and transparent</a:t>
            </a:r>
            <a:r>
              <a:rPr lang="en-US" sz="1600" b="0" dirty="0">
                <a:effectLst/>
                <a:ea typeface="Times New Roman" panose="02020603050405020304" pitchFamily="18" charset="0"/>
                <a:cs typeface="Times New Roman" panose="02020603050405020304" pitchFamily="18" charset="0"/>
              </a:rPr>
              <a:t>, and lead to a “no surprises” transition</a:t>
            </a:r>
          </a:p>
          <a:p>
            <a:pPr marL="342900" marR="0" lvl="0" indent="-342900" algn="just">
              <a:spcBef>
                <a:spcPts val="0"/>
              </a:spcBef>
              <a:spcAft>
                <a:spcPts val="1200"/>
              </a:spcAft>
              <a:buClr>
                <a:srgbClr val="26BCD7"/>
              </a:buClr>
              <a:buFont typeface="Wingdings" panose="05000000000000000000" pitchFamily="2" charset="2"/>
              <a:buChar char=""/>
              <a:tabLst>
                <a:tab pos="685800" algn="l"/>
              </a:tabLst>
            </a:pPr>
            <a:r>
              <a:rPr lang="en-US" sz="1600" dirty="0">
                <a:solidFill>
                  <a:schemeClr val="accent2"/>
                </a:solidFill>
                <a:effectLst/>
                <a:ea typeface="Times New Roman" panose="02020603050405020304" pitchFamily="18" charset="0"/>
                <a:cs typeface="Times New Roman" panose="02020603050405020304" pitchFamily="18" charset="0"/>
              </a:rPr>
              <a:t>Results </a:t>
            </a:r>
            <a:r>
              <a:rPr lang="en-US" sz="1600" b="0" dirty="0">
                <a:effectLst/>
                <a:ea typeface="Times New Roman" panose="02020603050405020304" pitchFamily="18" charset="0"/>
                <a:cs typeface="Times New Roman" panose="02020603050405020304" pitchFamily="18" charset="0"/>
              </a:rPr>
              <a:t>can be seen </a:t>
            </a:r>
            <a:r>
              <a:rPr lang="en-US" sz="1600" dirty="0">
                <a:solidFill>
                  <a:schemeClr val="accent2"/>
                </a:solidFill>
                <a:effectLst/>
                <a:ea typeface="Times New Roman" panose="02020603050405020304" pitchFamily="18" charset="0"/>
                <a:cs typeface="Times New Roman" panose="02020603050405020304" pitchFamily="18" charset="0"/>
              </a:rPr>
              <a:t>soon after launch </a:t>
            </a:r>
            <a:r>
              <a:rPr lang="en-US" sz="1600" b="0" dirty="0">
                <a:effectLst/>
                <a:ea typeface="Times New Roman" panose="02020603050405020304" pitchFamily="18" charset="0"/>
                <a:cs typeface="Times New Roman" panose="02020603050405020304" pitchFamily="18" charset="0"/>
              </a:rPr>
              <a:t>(e.g., reduced cycle times for invoice processing, reduction in hand-offs within procurement processes)</a:t>
            </a:r>
          </a:p>
          <a:p>
            <a:pPr marL="342900" marR="0" lvl="0" indent="-342900" algn="just">
              <a:spcBef>
                <a:spcPts val="0"/>
              </a:spcBef>
              <a:spcAft>
                <a:spcPts val="1200"/>
              </a:spcAft>
              <a:buClr>
                <a:srgbClr val="26BCD7"/>
              </a:buClr>
              <a:buFont typeface="Wingdings" panose="05000000000000000000" pitchFamily="2" charset="2"/>
              <a:buChar char=""/>
              <a:tabLst>
                <a:tab pos="685800" algn="l"/>
              </a:tabLst>
            </a:pPr>
            <a:r>
              <a:rPr lang="en-US" sz="1600" dirty="0">
                <a:solidFill>
                  <a:schemeClr val="accent2"/>
                </a:solidFill>
                <a:effectLst/>
                <a:ea typeface="Times New Roman" panose="02020603050405020304" pitchFamily="18" charset="0"/>
                <a:cs typeface="Times New Roman" panose="02020603050405020304" pitchFamily="18" charset="0"/>
              </a:rPr>
              <a:t>Use of technology increases rapidly </a:t>
            </a:r>
            <a:r>
              <a:rPr lang="en-US" sz="1600" b="0" dirty="0">
                <a:effectLst/>
                <a:ea typeface="Times New Roman" panose="02020603050405020304" pitchFamily="18" charset="0"/>
                <a:cs typeface="Times New Roman" panose="02020603050405020304" pitchFamily="18" charset="0"/>
              </a:rPr>
              <a:t>due to awareness of the changes, increased functionality, and improved on-line support</a:t>
            </a:r>
          </a:p>
          <a:p>
            <a:pPr marL="342900" marR="0" lvl="0" indent="-342900" algn="just">
              <a:spcBef>
                <a:spcPts val="0"/>
              </a:spcBef>
              <a:spcAft>
                <a:spcPts val="1200"/>
              </a:spcAft>
              <a:buClr>
                <a:srgbClr val="26BCD7"/>
              </a:buClr>
              <a:buFont typeface="Wingdings" panose="05000000000000000000" pitchFamily="2" charset="2"/>
              <a:buChar char=""/>
              <a:tabLst>
                <a:tab pos="685800" algn="l"/>
              </a:tabLst>
            </a:pPr>
            <a:r>
              <a:rPr lang="en-US" sz="1600" b="0" dirty="0">
                <a:effectLst/>
                <a:ea typeface="Times New Roman" panose="02020603050405020304" pitchFamily="18" charset="0"/>
                <a:cs typeface="Times New Roman" panose="02020603050405020304" pitchFamily="18" charset="0"/>
              </a:rPr>
              <a:t>Stakeholders </a:t>
            </a:r>
            <a:r>
              <a:rPr lang="en-US" sz="1600" dirty="0">
                <a:solidFill>
                  <a:schemeClr val="accent2"/>
                </a:solidFill>
                <a:effectLst/>
                <a:ea typeface="Times New Roman" panose="02020603050405020304" pitchFamily="18" charset="0"/>
                <a:cs typeface="Times New Roman" panose="02020603050405020304" pitchFamily="18" charset="0"/>
              </a:rPr>
              <a:t>understand the process and system changes </a:t>
            </a:r>
            <a:r>
              <a:rPr lang="en-US" sz="1600" b="0" dirty="0">
                <a:effectLst/>
                <a:ea typeface="Times New Roman" panose="02020603050405020304" pitchFamily="18" charset="0"/>
                <a:cs typeface="Times New Roman" panose="02020603050405020304" pitchFamily="18" charset="0"/>
              </a:rPr>
              <a:t>and know who to contact for purchasing assistance</a:t>
            </a:r>
          </a:p>
          <a:p>
            <a:pPr marL="342900" marR="0" lvl="0" indent="-342900" algn="just">
              <a:spcBef>
                <a:spcPts val="0"/>
              </a:spcBef>
              <a:spcAft>
                <a:spcPts val="1200"/>
              </a:spcAft>
              <a:buClr>
                <a:srgbClr val="26BCD7"/>
              </a:buClr>
              <a:buFont typeface="Wingdings" panose="05000000000000000000" pitchFamily="2" charset="2"/>
              <a:buChar char=""/>
              <a:tabLst>
                <a:tab pos="685800" algn="l"/>
              </a:tabLst>
            </a:pPr>
            <a:r>
              <a:rPr lang="en-US" sz="1600" b="0" dirty="0">
                <a:effectLst/>
                <a:ea typeface="Times New Roman" panose="02020603050405020304" pitchFamily="18" charset="0"/>
                <a:cs typeface="Times New Roman" panose="02020603050405020304" pitchFamily="18" charset="0"/>
              </a:rPr>
              <a:t>Procurement staff have </a:t>
            </a:r>
            <a:r>
              <a:rPr lang="en-US" sz="1600" dirty="0">
                <a:solidFill>
                  <a:schemeClr val="accent2"/>
                </a:solidFill>
                <a:effectLst/>
                <a:ea typeface="Times New Roman" panose="02020603050405020304" pitchFamily="18" charset="0"/>
                <a:cs typeface="Times New Roman" panose="02020603050405020304" pitchFamily="18" charset="0"/>
              </a:rPr>
              <a:t>clearly defined roles and responsibilities</a:t>
            </a:r>
            <a:endParaRPr lang="en-US" sz="1600" b="0" dirty="0">
              <a:effectLst/>
              <a:ea typeface="Times New Roman" panose="02020603050405020304" pitchFamily="18" charset="0"/>
              <a:cs typeface="Times New Roman" panose="02020603050405020304" pitchFamily="18" charset="0"/>
            </a:endParaRPr>
          </a:p>
          <a:p>
            <a:pPr marL="342900" marR="0" lvl="0" indent="-342900" algn="just">
              <a:spcBef>
                <a:spcPts val="0"/>
              </a:spcBef>
              <a:spcAft>
                <a:spcPts val="1200"/>
              </a:spcAft>
              <a:buClr>
                <a:srgbClr val="26BCD7"/>
              </a:buClr>
              <a:buFont typeface="Wingdings" panose="05000000000000000000" pitchFamily="2" charset="2"/>
              <a:buChar char=""/>
              <a:tabLst>
                <a:tab pos="685800" algn="l"/>
              </a:tabLst>
            </a:pPr>
            <a:r>
              <a:rPr lang="en-US" sz="1600" dirty="0">
                <a:solidFill>
                  <a:schemeClr val="accent2"/>
                </a:solidFill>
                <a:effectLst/>
                <a:ea typeface="Times New Roman" panose="02020603050405020304" pitchFamily="18" charset="0"/>
                <a:cs typeface="Times New Roman" panose="02020603050405020304" pitchFamily="18" charset="0"/>
              </a:rPr>
              <a:t>Reporting and analytics </a:t>
            </a:r>
            <a:r>
              <a:rPr lang="en-US" sz="1600" b="0" dirty="0">
                <a:effectLst/>
                <a:ea typeface="Times New Roman" panose="02020603050405020304" pitchFamily="18" charset="0"/>
                <a:cs typeface="Times New Roman" panose="02020603050405020304" pitchFamily="18" charset="0"/>
              </a:rPr>
              <a:t>provide transparency of purchasing status and spend</a:t>
            </a:r>
          </a:p>
          <a:p>
            <a:pPr marL="342900" marR="0" lvl="0" indent="-342900" algn="just">
              <a:spcBef>
                <a:spcPts val="0"/>
              </a:spcBef>
              <a:spcAft>
                <a:spcPts val="1200"/>
              </a:spcAft>
              <a:buClr>
                <a:srgbClr val="26BCD7"/>
              </a:buClr>
              <a:buFont typeface="Wingdings" panose="05000000000000000000" pitchFamily="2" charset="2"/>
              <a:buChar char=""/>
              <a:tabLst>
                <a:tab pos="685800" algn="l"/>
              </a:tabLst>
            </a:pPr>
            <a:r>
              <a:rPr lang="en-US" sz="1600" dirty="0">
                <a:solidFill>
                  <a:schemeClr val="accent2"/>
                </a:solidFill>
                <a:effectLst/>
                <a:ea typeface="Times New Roman" panose="02020603050405020304" pitchFamily="18" charset="0"/>
                <a:cs typeface="Times New Roman" panose="02020603050405020304" pitchFamily="18" charset="0"/>
              </a:rPr>
              <a:t>Data quality issues </a:t>
            </a:r>
            <a:r>
              <a:rPr lang="en-US" sz="1600" b="0" dirty="0">
                <a:effectLst/>
                <a:ea typeface="Times New Roman" panose="02020603050405020304" pitchFamily="18" charset="0"/>
                <a:cs typeface="Times New Roman" panose="02020603050405020304" pitchFamily="18" charset="0"/>
              </a:rPr>
              <a:t>(e.g., inventory counts, category and sub-category designations) and </a:t>
            </a:r>
            <a:r>
              <a:rPr lang="en-US" sz="1600" dirty="0">
                <a:solidFill>
                  <a:schemeClr val="accent2"/>
                </a:solidFill>
                <a:effectLst/>
                <a:ea typeface="Times New Roman" panose="02020603050405020304" pitchFamily="18" charset="0"/>
                <a:cs typeface="Times New Roman" panose="02020603050405020304" pitchFamily="18" charset="0"/>
              </a:rPr>
              <a:t>knowledgebase content availability are addressed </a:t>
            </a:r>
            <a:r>
              <a:rPr lang="en-US" sz="1600" b="0" dirty="0">
                <a:effectLst/>
                <a:ea typeface="Times New Roman" panose="02020603050405020304" pitchFamily="18" charset="0"/>
                <a:cs typeface="Times New Roman" panose="02020603050405020304" pitchFamily="18" charset="0"/>
              </a:rPr>
              <a:t>during implementation planning and support a successful launch</a:t>
            </a:r>
          </a:p>
          <a:p>
            <a:pPr marL="342900" marR="0" lvl="0" indent="-342900" algn="just">
              <a:spcBef>
                <a:spcPts val="0"/>
              </a:spcBef>
              <a:spcAft>
                <a:spcPts val="1200"/>
              </a:spcAft>
              <a:buClr>
                <a:srgbClr val="26BCD7"/>
              </a:buClr>
              <a:buFont typeface="Wingdings" panose="05000000000000000000" pitchFamily="2" charset="2"/>
              <a:buChar char=""/>
              <a:tabLst>
                <a:tab pos="685800" algn="l"/>
              </a:tabLst>
            </a:pPr>
            <a:r>
              <a:rPr lang="en-US" sz="1600" dirty="0">
                <a:solidFill>
                  <a:schemeClr val="accent2"/>
                </a:solidFill>
                <a:effectLst/>
                <a:ea typeface="Times New Roman" panose="02020603050405020304" pitchFamily="18" charset="0"/>
                <a:cs typeface="Times New Roman" panose="02020603050405020304" pitchFamily="18" charset="0"/>
              </a:rPr>
              <a:t>Suppliers are aware </a:t>
            </a:r>
            <a:r>
              <a:rPr lang="en-US" sz="1600" b="0" dirty="0">
                <a:effectLst/>
                <a:ea typeface="Times New Roman" panose="02020603050405020304" pitchFamily="18" charset="0"/>
                <a:cs typeface="Times New Roman" panose="02020603050405020304" pitchFamily="18" charset="0"/>
              </a:rPr>
              <a:t>of the transition and benefit from reduced transaction costs and improved efficiency</a:t>
            </a:r>
          </a:p>
          <a:p>
            <a:endParaRPr lang="en-US" sz="1600" b="0" dirty="0"/>
          </a:p>
        </p:txBody>
      </p:sp>
      <p:sp>
        <p:nvSpPr>
          <p:cNvPr id="10" name="Text Placeholder 3">
            <a:extLst>
              <a:ext uri="{FF2B5EF4-FFF2-40B4-BE49-F238E27FC236}">
                <a16:creationId xmlns:a16="http://schemas.microsoft.com/office/drawing/2014/main" id="{FA707D60-4AFB-4493-ACF6-2D66E1334278}"/>
              </a:ext>
            </a:extLst>
          </p:cNvPr>
          <p:cNvSpPr>
            <a:spLocks noGrp="1"/>
          </p:cNvSpPr>
          <p:nvPr>
            <p:ph type="body" sz="quarter" idx="10"/>
          </p:nvPr>
        </p:nvSpPr>
        <p:spPr>
          <a:xfrm>
            <a:off x="438912" y="155448"/>
            <a:ext cx="11311128" cy="338328"/>
          </a:xfrm>
        </p:spPr>
        <p:txBody>
          <a:bodyPr/>
          <a:lstStyle/>
          <a:p>
            <a:r>
              <a:rPr lang="en-US" dirty="0"/>
              <a:t>Getting Started</a:t>
            </a:r>
          </a:p>
        </p:txBody>
      </p:sp>
    </p:spTree>
    <p:extLst>
      <p:ext uri="{BB962C8B-B14F-4D97-AF65-F5344CB8AC3E}">
        <p14:creationId xmlns:p14="http://schemas.microsoft.com/office/powerpoint/2010/main" val="8413625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5B199-C13C-4E80-825E-9E0700A00BA6}"/>
              </a:ext>
            </a:extLst>
          </p:cNvPr>
          <p:cNvSpPr>
            <a:spLocks noGrp="1"/>
          </p:cNvSpPr>
          <p:nvPr>
            <p:ph type="title"/>
          </p:nvPr>
        </p:nvSpPr>
        <p:spPr/>
        <p:txBody>
          <a:bodyPr/>
          <a:lstStyle/>
          <a:p>
            <a:r>
              <a:rPr lang="en-US" dirty="0"/>
              <a:t>Wrap Up</a:t>
            </a:r>
          </a:p>
        </p:txBody>
      </p:sp>
      <p:sp>
        <p:nvSpPr>
          <p:cNvPr id="3" name="Text Placeholder 2">
            <a:extLst>
              <a:ext uri="{FF2B5EF4-FFF2-40B4-BE49-F238E27FC236}">
                <a16:creationId xmlns:a16="http://schemas.microsoft.com/office/drawing/2014/main" id="{BEE13C8F-034C-6BE4-4182-128CBA32838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7271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2D96FFF-ECE7-4E12-B636-92202E0513F6}"/>
              </a:ext>
            </a:extLst>
          </p:cNvPr>
          <p:cNvSpPr>
            <a:spLocks noGrp="1"/>
          </p:cNvSpPr>
          <p:nvPr>
            <p:ph type="sldNum" sz="quarter" idx="4"/>
          </p:nvPr>
        </p:nvSpPr>
        <p:spPr/>
        <p:txBody>
          <a:bodyPr/>
          <a:lstStyle/>
          <a:p>
            <a:fld id="{83459545-9DE7-274B-8D91-B4E87E1C72C1}" type="slidenum">
              <a:rPr lang="en-US" dirty="0" smtClean="0"/>
              <a:pPr/>
              <a:t>40</a:t>
            </a:fld>
            <a:endParaRPr lang="en-US"/>
          </a:p>
        </p:txBody>
      </p:sp>
      <p:sp>
        <p:nvSpPr>
          <p:cNvPr id="2" name="Title 1"/>
          <p:cNvSpPr>
            <a:spLocks noGrp="1"/>
          </p:cNvSpPr>
          <p:nvPr>
            <p:ph type="title"/>
          </p:nvPr>
        </p:nvSpPr>
        <p:spPr/>
        <p:txBody>
          <a:bodyPr>
            <a:normAutofit fontScale="90000"/>
          </a:bodyPr>
          <a:lstStyle/>
          <a:p>
            <a:r>
              <a:rPr lang="en-US" dirty="0"/>
              <a:t>Wrapping Up</a:t>
            </a:r>
          </a:p>
        </p:txBody>
      </p:sp>
      <p:pic>
        <p:nvPicPr>
          <p:cNvPr id="21" name="Picture 20">
            <a:extLst>
              <a:ext uri="{FF2B5EF4-FFF2-40B4-BE49-F238E27FC236}">
                <a16:creationId xmlns:a16="http://schemas.microsoft.com/office/drawing/2014/main" id="{8F62BE76-ABDC-084D-83BD-3864278DB95C}"/>
              </a:ext>
            </a:extLst>
          </p:cNvPr>
          <p:cNvPicPr>
            <a:picLocks noChangeAspect="1"/>
          </p:cNvPicPr>
          <p:nvPr/>
        </p:nvPicPr>
        <p:blipFill>
          <a:blip r:embed="rId3"/>
          <a:stretch>
            <a:fillRect/>
          </a:stretch>
        </p:blipFill>
        <p:spPr>
          <a:xfrm>
            <a:off x="2661" y="5134293"/>
            <a:ext cx="12189339" cy="1019086"/>
          </a:xfrm>
          <a:prstGeom prst="rect">
            <a:avLst/>
          </a:prstGeom>
        </p:spPr>
      </p:pic>
      <p:sp>
        <p:nvSpPr>
          <p:cNvPr id="12" name="Text Placeholder 2">
            <a:extLst>
              <a:ext uri="{FF2B5EF4-FFF2-40B4-BE49-F238E27FC236}">
                <a16:creationId xmlns:a16="http://schemas.microsoft.com/office/drawing/2014/main" id="{1025F3A0-C7FD-6AEB-8183-9B48EAC3E63A}"/>
              </a:ext>
            </a:extLst>
          </p:cNvPr>
          <p:cNvSpPr txBox="1">
            <a:spLocks/>
          </p:cNvSpPr>
          <p:nvPr/>
        </p:nvSpPr>
        <p:spPr>
          <a:xfrm>
            <a:off x="2764669" y="3678357"/>
            <a:ext cx="6659613" cy="1403140"/>
          </a:xfrm>
          <a:prstGeom prst="rect">
            <a:avLst/>
          </a:prstGeom>
        </p:spPr>
        <p:txBody>
          <a:bodyPr vert="horz" lIns="0" tIns="45720" rIns="0" bIns="4572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600" b="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dirty="0">
                <a:latin typeface="Noto Sans" panose="020B0502040504020204" pitchFamily="34" charset="0"/>
                <a:cs typeface="Noto Sans" panose="020B0502040504020204" pitchFamily="34" charset="0"/>
              </a:rPr>
              <a:t>Stop by our kiosk in the </a:t>
            </a:r>
            <a:r>
              <a:rPr lang="en-US" sz="3200" b="1" dirty="0">
                <a:solidFill>
                  <a:srgbClr val="D60C8C"/>
                </a:solidFill>
                <a:latin typeface="Noto Sans" panose="020B0502040504020204" pitchFamily="34" charset="0"/>
                <a:cs typeface="Noto Sans" panose="020B0502040504020204" pitchFamily="34" charset="0"/>
              </a:rPr>
              <a:t>Technology Neighborhood!</a:t>
            </a:r>
          </a:p>
        </p:txBody>
      </p:sp>
      <p:pic>
        <p:nvPicPr>
          <p:cNvPr id="13" name="Picture 12" descr="A qr code with a white background&#10;&#10;Description automatically generated">
            <a:extLst>
              <a:ext uri="{FF2B5EF4-FFF2-40B4-BE49-F238E27FC236}">
                <a16:creationId xmlns:a16="http://schemas.microsoft.com/office/drawing/2014/main" id="{9E35E732-0D8C-A5BE-6158-0938C18772FA}"/>
              </a:ext>
            </a:extLst>
          </p:cNvPr>
          <p:cNvPicPr>
            <a:picLocks noChangeAspect="1"/>
          </p:cNvPicPr>
          <p:nvPr/>
        </p:nvPicPr>
        <p:blipFill>
          <a:blip r:embed="rId4"/>
          <a:stretch>
            <a:fillRect/>
          </a:stretch>
        </p:blipFill>
        <p:spPr>
          <a:xfrm>
            <a:off x="9015295" y="1065241"/>
            <a:ext cx="2650982" cy="2560320"/>
          </a:xfrm>
          <a:prstGeom prst="rect">
            <a:avLst/>
          </a:prstGeom>
        </p:spPr>
      </p:pic>
      <p:sp>
        <p:nvSpPr>
          <p:cNvPr id="14" name="Content Placeholder 16">
            <a:extLst>
              <a:ext uri="{FF2B5EF4-FFF2-40B4-BE49-F238E27FC236}">
                <a16:creationId xmlns:a16="http://schemas.microsoft.com/office/drawing/2014/main" id="{A72D65CF-41ED-C3FC-A56E-35144C341C3A}"/>
              </a:ext>
            </a:extLst>
          </p:cNvPr>
          <p:cNvSpPr txBox="1">
            <a:spLocks/>
          </p:cNvSpPr>
          <p:nvPr/>
        </p:nvSpPr>
        <p:spPr>
          <a:xfrm>
            <a:off x="461554" y="1152236"/>
            <a:ext cx="8006882" cy="2557056"/>
          </a:xfrm>
          <a:prstGeom prst="rect">
            <a:avLst/>
          </a:prstGeom>
        </p:spPr>
        <p:txBody>
          <a:bodyPr>
            <a:normAutofit fontScale="92500" lnSpcReduction="10000"/>
          </a:bodyPr>
          <a:lstStyle>
            <a:lvl1pPr marL="0" indent="0" algn="l" defTabSz="509412" rtl="0" eaLnBrk="1" latinLnBrk="0" hangingPunct="1">
              <a:spcBef>
                <a:spcPct val="20000"/>
              </a:spcBef>
              <a:buFont typeface="Arial"/>
              <a:buNone/>
              <a:defRPr sz="1200" kern="1200">
                <a:solidFill>
                  <a:srgbClr val="5F6062"/>
                </a:solidFill>
                <a:latin typeface="Arial"/>
                <a:ea typeface="+mn-ea"/>
                <a:cs typeface="Gotham Bold"/>
              </a:defRPr>
            </a:lvl1pPr>
            <a:lvl2pPr marL="136525" indent="-136525" algn="l" defTabSz="509412" rtl="0" eaLnBrk="1" latinLnBrk="0" hangingPunct="1">
              <a:spcBef>
                <a:spcPct val="20000"/>
              </a:spcBef>
              <a:buClr>
                <a:srgbClr val="26BCD7"/>
              </a:buClr>
              <a:buFont typeface="Wingdings" charset="2"/>
              <a:buChar char="§"/>
              <a:defRPr sz="1200" kern="1200">
                <a:solidFill>
                  <a:srgbClr val="5F6062"/>
                </a:solidFill>
                <a:latin typeface="Arial"/>
                <a:ea typeface="+mn-ea"/>
                <a:cs typeface="Gotham Book"/>
              </a:defRPr>
            </a:lvl2pPr>
            <a:lvl3pPr marL="39687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3pPr>
            <a:lvl4pPr marL="682625" indent="-136525" algn="l" defTabSz="509412" rtl="0" eaLnBrk="1" latinLnBrk="0" hangingPunct="1">
              <a:spcBef>
                <a:spcPct val="20000"/>
              </a:spcBef>
              <a:buClr>
                <a:srgbClr val="26BCD7"/>
              </a:buClr>
              <a:buFont typeface="Arial"/>
              <a:buChar char="–"/>
              <a:defRPr sz="1200" kern="1200">
                <a:solidFill>
                  <a:srgbClr val="5F6062"/>
                </a:solidFill>
                <a:latin typeface="Arial"/>
                <a:ea typeface="+mn-ea"/>
                <a:cs typeface="Gotham Book"/>
              </a:defRPr>
            </a:lvl4pPr>
            <a:lvl5pPr marL="968375" indent="-136525" algn="l" defTabSz="509412" rtl="0" eaLnBrk="1" latinLnBrk="0" hangingPunct="1">
              <a:spcBef>
                <a:spcPct val="20000"/>
              </a:spcBef>
              <a:buClr>
                <a:srgbClr val="26BCD7"/>
              </a:buClr>
              <a:buFont typeface="Courier New"/>
              <a:buChar char="o"/>
              <a:tabLst/>
              <a:defRPr sz="1200" kern="1200">
                <a:solidFill>
                  <a:srgbClr val="5F6062"/>
                </a:solidFill>
                <a:latin typeface="Arial"/>
                <a:ea typeface="+mn-ea"/>
                <a:cs typeface="Gotham Book"/>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a:lstStyle>
          <a:p>
            <a:pPr marL="514350" lvl="1" indent="-514350">
              <a:buFont typeface="+mj-lt"/>
              <a:buAutoNum type="arabicPeriod"/>
            </a:pPr>
            <a:r>
              <a:rPr lang="en-US" sz="2800" b="1" dirty="0">
                <a:solidFill>
                  <a:schemeClr val="accent4"/>
                </a:solidFill>
                <a:latin typeface="Noto Sans" panose="020B0502040504020204" pitchFamily="34" charset="0"/>
              </a:rPr>
              <a:t>Thank you for attending today’s presentation!</a:t>
            </a:r>
          </a:p>
          <a:p>
            <a:pPr marL="514350" lvl="1" indent="-514350">
              <a:buFont typeface="+mj-lt"/>
              <a:buAutoNum type="arabicPeriod"/>
            </a:pPr>
            <a:r>
              <a:rPr lang="en-US" sz="2800" b="1" dirty="0">
                <a:solidFill>
                  <a:schemeClr val="accent4"/>
                </a:solidFill>
                <a:latin typeface="Noto Sans" panose="020B0502040504020204" pitchFamily="34" charset="0"/>
              </a:rPr>
              <a:t>If you would like a copy of today’s presentation, please use the QR Code to submit your name and email.</a:t>
            </a:r>
          </a:p>
          <a:p>
            <a:pPr marL="514350" lvl="1" indent="-514350">
              <a:buFont typeface="+mj-lt"/>
              <a:buAutoNum type="arabicPeriod"/>
            </a:pPr>
            <a:r>
              <a:rPr lang="en-US" sz="2800" b="1" dirty="0">
                <a:solidFill>
                  <a:schemeClr val="accent4"/>
                </a:solidFill>
                <a:latin typeface="Noto Sans" panose="020B0502040504020204" pitchFamily="34" charset="0"/>
              </a:rPr>
              <a:t>Enjoy the rest of the conference!</a:t>
            </a:r>
          </a:p>
          <a:p>
            <a:pPr marL="0" lvl="1" indent="0" defTabSz="509412">
              <a:spcBef>
                <a:spcPct val="20000"/>
              </a:spcBef>
              <a:buNone/>
            </a:pPr>
            <a:endParaRPr lang="en-US" sz="1800" b="1" dirty="0">
              <a:solidFill>
                <a:srgbClr val="5F6062"/>
              </a:solidFill>
              <a:latin typeface="Noto Sans" panose="020B0502040504020204" pitchFamily="34" charset="0"/>
              <a:ea typeface="+mn-ea"/>
            </a:endParaRPr>
          </a:p>
        </p:txBody>
      </p:sp>
    </p:spTree>
    <p:extLst>
      <p:ext uri="{BB962C8B-B14F-4D97-AF65-F5344CB8AC3E}">
        <p14:creationId xmlns:p14="http://schemas.microsoft.com/office/powerpoint/2010/main" val="1649186473"/>
      </p:ext>
    </p:extLst>
  </p:cSld>
  <p:clrMapOvr>
    <a:masterClrMapping/>
  </p:clrMapOvr>
</p:sld>
</file>

<file path=ppt/theme/theme1.xml><?xml version="1.0" encoding="utf-8"?>
<a:theme xmlns:a="http://schemas.openxmlformats.org/drawingml/2006/main" name="Office Theme">
  <a:themeElements>
    <a:clrScheme name="ISM">
      <a:dk1>
        <a:srgbClr val="000000"/>
      </a:dk1>
      <a:lt1>
        <a:srgbClr val="FFFFFF"/>
      </a:lt1>
      <a:dk2>
        <a:srgbClr val="44546A"/>
      </a:dk2>
      <a:lt2>
        <a:srgbClr val="E7E6E6"/>
      </a:lt2>
      <a:accent1>
        <a:srgbClr val="39A2CE"/>
      </a:accent1>
      <a:accent2>
        <a:srgbClr val="BF1B7A"/>
      </a:accent2>
      <a:accent3>
        <a:srgbClr val="86BF42"/>
      </a:accent3>
      <a:accent4>
        <a:srgbClr val="0C181A"/>
      </a:accent4>
      <a:accent5>
        <a:srgbClr val="DD492C"/>
      </a:accent5>
      <a:accent6>
        <a:srgbClr val="1C487F"/>
      </a:accent6>
      <a:hlink>
        <a:srgbClr val="39A2CE"/>
      </a:hlink>
      <a:folHlink>
        <a:srgbClr val="1C487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M2024_PPT" id="{FB1C5448-2128-064B-BFC5-689024713F71}" vid="{96D27CE4-4793-5044-A39D-D579015576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ISM2024_PPT</Template>
  <TotalTime>348</TotalTime>
  <Words>5546</Words>
  <Application>Microsoft Office PowerPoint</Application>
  <PresentationFormat>Widescreen</PresentationFormat>
  <Paragraphs>596</Paragraphs>
  <Slides>40</Slides>
  <Notes>14</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From Chaotic to Effective: Reimagining Your Service Operating Model </vt:lpstr>
      <vt:lpstr>PowerPoint Presentation</vt:lpstr>
      <vt:lpstr>Workshop Overview</vt:lpstr>
      <vt:lpstr>Workshop Overview (Cont’d)</vt:lpstr>
      <vt:lpstr>Introduction to ScottMadden</vt:lpstr>
      <vt:lpstr>Who We Are</vt:lpstr>
      <vt:lpstr>Areas of Focus</vt:lpstr>
      <vt:lpstr>Our Supply Chain Practice</vt:lpstr>
      <vt:lpstr>Our Supply Chain Practice</vt:lpstr>
      <vt:lpstr>Representative Clients</vt:lpstr>
      <vt:lpstr>Leading Practice Procurement Service Delivery Model</vt:lpstr>
      <vt:lpstr>Procurement has Evolved over the Last 20 Years</vt:lpstr>
      <vt:lpstr>Polling Question #1</vt:lpstr>
      <vt:lpstr>What are the Unintended Consequences?</vt:lpstr>
      <vt:lpstr>Polling Question #2</vt:lpstr>
      <vt:lpstr>A Leading Practice Delivery Model</vt:lpstr>
      <vt:lpstr>Procurement Service Center (Tier 1 and Tier 2)</vt:lpstr>
      <vt:lpstr>Centers Of Expertise (Tier 3)</vt:lpstr>
      <vt:lpstr>Successful Procurement Service Delivery Model Traits</vt:lpstr>
      <vt:lpstr>Enabling Customer Care Technologies</vt:lpstr>
      <vt:lpstr>Enabling Automation Technologies</vt:lpstr>
      <vt:lpstr>Polling Question #3</vt:lpstr>
      <vt:lpstr>Polling Question #4</vt:lpstr>
      <vt:lpstr>What is the Business Case?</vt:lpstr>
      <vt:lpstr>Service and Work Activity Alignment Exercise</vt:lpstr>
      <vt:lpstr>Overview </vt:lpstr>
      <vt:lpstr>Polling Question #5: Supplier Risk Management</vt:lpstr>
      <vt:lpstr>Polling Question #6: Data Analytics</vt:lpstr>
      <vt:lpstr>Polling Question #7: Contract Administration</vt:lpstr>
      <vt:lpstr>Polling Question #8: Contract Management</vt:lpstr>
      <vt:lpstr>Polling Question #9: Expediting</vt:lpstr>
      <vt:lpstr>Getting Started</vt:lpstr>
      <vt:lpstr>PowerPoint Presentation</vt:lpstr>
      <vt:lpstr>Assessment Results Inform Model Design</vt:lpstr>
      <vt:lpstr>PowerPoint Presentation</vt:lpstr>
      <vt:lpstr>PowerPoint Presentation</vt:lpstr>
      <vt:lpstr>PowerPoint Presentation</vt:lpstr>
      <vt:lpstr>PowerPoint Presentation</vt:lpstr>
      <vt:lpstr>Wrap Up</vt:lpstr>
      <vt:lpstr>Wrapping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Miller</dc:creator>
  <cp:lastModifiedBy>John Francis</cp:lastModifiedBy>
  <cp:revision>77</cp:revision>
  <dcterms:created xsi:type="dcterms:W3CDTF">2024-02-09T12:32:24Z</dcterms:created>
  <dcterms:modified xsi:type="dcterms:W3CDTF">2024-05-09T18:30:42Z</dcterms:modified>
</cp:coreProperties>
</file>