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11"/>
  </p:notesMasterIdLst>
  <p:handoutMasterIdLst>
    <p:handoutMasterId r:id="rId12"/>
  </p:handoutMasterIdLst>
  <p:sldIdLst>
    <p:sldId id="263" r:id="rId2"/>
    <p:sldId id="264" r:id="rId3"/>
    <p:sldId id="265" r:id="rId4"/>
    <p:sldId id="266" r:id="rId5"/>
    <p:sldId id="267" r:id="rId6"/>
    <p:sldId id="268" r:id="rId7"/>
    <p:sldId id="269" r:id="rId8"/>
    <p:sldId id="270" r:id="rId9"/>
    <p:sldId id="271"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40" userDrawn="1">
          <p15:clr>
            <a:srgbClr val="A4A3A4"/>
          </p15:clr>
        </p15:guide>
        <p15:guide id="4" orient="horz" pos="242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Powell" initials="KP" lastIdx="1" clrIdx="0">
    <p:extLst>
      <p:ext uri="{19B8F6BF-5375-455C-9EA6-DF929625EA0E}">
        <p15:presenceInfo xmlns:p15="http://schemas.microsoft.com/office/powerpoint/2012/main" userId="S-1-5-21-661259943-1428770414-1540833222-10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26BCD7"/>
    <a:srgbClr val="5F6062"/>
    <a:srgbClr val="CBCCCB"/>
    <a:srgbClr val="B2B3B2"/>
    <a:srgbClr val="E6E6E6"/>
    <a:srgbClr val="53585F"/>
    <a:srgbClr val="EE8434"/>
    <a:srgbClr val="62BB46"/>
    <a:srgbClr val="A05E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0EB235-DAE4-493A-B8A5-B35B2BE7F909}" v="25" dt="2023-11-20T16:07:39.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7" autoAdjust="0"/>
    <p:restoredTop sz="94825"/>
  </p:normalViewPr>
  <p:slideViewPr>
    <p:cSldViewPr snapToGrid="0" snapToObjects="1">
      <p:cViewPr varScale="1">
        <p:scale>
          <a:sx n="57" d="100"/>
          <a:sy n="57" d="100"/>
        </p:scale>
        <p:origin x="102" y="1920"/>
      </p:cViewPr>
      <p:guideLst>
        <p:guide pos="3840"/>
        <p:guide orient="horz" pos="2424"/>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6" d="100"/>
          <a:sy n="56" d="100"/>
        </p:scale>
        <p:origin x="2496"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ova Martinez Anaya" userId="dc1aa5ec-ffd8-4ebe-b70f-5b311d71af95" providerId="ADAL" clId="{FF0EB235-DAE4-493A-B8A5-B35B2BE7F909}"/>
    <pc:docChg chg="custSel addSld modSld modMainMaster">
      <pc:chgData name="Danova Martinez Anaya" userId="dc1aa5ec-ffd8-4ebe-b70f-5b311d71af95" providerId="ADAL" clId="{FF0EB235-DAE4-493A-B8A5-B35B2BE7F909}" dt="2023-11-20T16:07:18.751" v="757" actId="20577"/>
      <pc:docMkLst>
        <pc:docMk/>
      </pc:docMkLst>
      <pc:sldChg chg="addSp delSp modSp mod modClrScheme chgLayout">
        <pc:chgData name="Danova Martinez Anaya" userId="dc1aa5ec-ffd8-4ebe-b70f-5b311d71af95" providerId="ADAL" clId="{FF0EB235-DAE4-493A-B8A5-B35B2BE7F909}" dt="2023-11-20T15:45:22.711" v="132" actId="478"/>
        <pc:sldMkLst>
          <pc:docMk/>
          <pc:sldMk cId="954248538" sldId="263"/>
        </pc:sldMkLst>
        <pc:spChg chg="del mod ord">
          <ac:chgData name="Danova Martinez Anaya" userId="dc1aa5ec-ffd8-4ebe-b70f-5b311d71af95" providerId="ADAL" clId="{FF0EB235-DAE4-493A-B8A5-B35B2BE7F909}" dt="2023-11-20T15:44:27.114" v="0" actId="700"/>
          <ac:spMkLst>
            <pc:docMk/>
            <pc:sldMk cId="954248538" sldId="263"/>
            <ac:spMk id="2" creationId="{468F54FD-5F81-E35D-405E-564B5657DE42}"/>
          </ac:spMkLst>
        </pc:spChg>
        <pc:spChg chg="del mod ord">
          <ac:chgData name="Danova Martinez Anaya" userId="dc1aa5ec-ffd8-4ebe-b70f-5b311d71af95" providerId="ADAL" clId="{FF0EB235-DAE4-493A-B8A5-B35B2BE7F909}" dt="2023-11-20T15:44:27.114" v="0" actId="700"/>
          <ac:spMkLst>
            <pc:docMk/>
            <pc:sldMk cId="954248538" sldId="263"/>
            <ac:spMk id="3" creationId="{7810096C-1ECB-EBF0-1BCC-BD491DBFCA53}"/>
          </ac:spMkLst>
        </pc:spChg>
        <pc:spChg chg="del mod ord">
          <ac:chgData name="Danova Martinez Anaya" userId="dc1aa5ec-ffd8-4ebe-b70f-5b311d71af95" providerId="ADAL" clId="{FF0EB235-DAE4-493A-B8A5-B35B2BE7F909}" dt="2023-11-20T15:44:27.114" v="0" actId="700"/>
          <ac:spMkLst>
            <pc:docMk/>
            <pc:sldMk cId="954248538" sldId="263"/>
            <ac:spMk id="4" creationId="{CDFDDEE2-7DEE-3747-469E-90631792A885}"/>
          </ac:spMkLst>
        </pc:spChg>
        <pc:spChg chg="del mod ord">
          <ac:chgData name="Danova Martinez Anaya" userId="dc1aa5ec-ffd8-4ebe-b70f-5b311d71af95" providerId="ADAL" clId="{FF0EB235-DAE4-493A-B8A5-B35B2BE7F909}" dt="2023-11-20T15:44:27.114" v="0" actId="700"/>
          <ac:spMkLst>
            <pc:docMk/>
            <pc:sldMk cId="954248538" sldId="263"/>
            <ac:spMk id="5" creationId="{FE6F1111-1DF4-6F5F-0231-0EB324DBD730}"/>
          </ac:spMkLst>
        </pc:spChg>
        <pc:spChg chg="add mod ord">
          <ac:chgData name="Danova Martinez Anaya" userId="dc1aa5ec-ffd8-4ebe-b70f-5b311d71af95" providerId="ADAL" clId="{FF0EB235-DAE4-493A-B8A5-B35B2BE7F909}" dt="2023-11-20T15:44:39.025" v="25" actId="20577"/>
          <ac:spMkLst>
            <pc:docMk/>
            <pc:sldMk cId="954248538" sldId="263"/>
            <ac:spMk id="6" creationId="{DBCCA319-1BF5-EEC5-C87A-E4B9BC498C12}"/>
          </ac:spMkLst>
        </pc:spChg>
        <pc:spChg chg="add mod ord">
          <ac:chgData name="Danova Martinez Anaya" userId="dc1aa5ec-ffd8-4ebe-b70f-5b311d71af95" providerId="ADAL" clId="{FF0EB235-DAE4-493A-B8A5-B35B2BE7F909}" dt="2023-11-20T15:45:14.481" v="130" actId="20577"/>
          <ac:spMkLst>
            <pc:docMk/>
            <pc:sldMk cId="954248538" sldId="263"/>
            <ac:spMk id="7" creationId="{ECAA4154-DF12-51B8-AA77-2DA2843ACCAA}"/>
          </ac:spMkLst>
        </pc:spChg>
        <pc:spChg chg="add del mod ord">
          <ac:chgData name="Danova Martinez Anaya" userId="dc1aa5ec-ffd8-4ebe-b70f-5b311d71af95" providerId="ADAL" clId="{FF0EB235-DAE4-493A-B8A5-B35B2BE7F909}" dt="2023-11-20T15:45:20.242" v="131" actId="478"/>
          <ac:spMkLst>
            <pc:docMk/>
            <pc:sldMk cId="954248538" sldId="263"/>
            <ac:spMk id="8" creationId="{B394AF93-46AA-69A9-FC80-AADA29923328}"/>
          </ac:spMkLst>
        </pc:spChg>
        <pc:spChg chg="add del mod ord">
          <ac:chgData name="Danova Martinez Anaya" userId="dc1aa5ec-ffd8-4ebe-b70f-5b311d71af95" providerId="ADAL" clId="{FF0EB235-DAE4-493A-B8A5-B35B2BE7F909}" dt="2023-11-20T15:45:22.711" v="132" actId="478"/>
          <ac:spMkLst>
            <pc:docMk/>
            <pc:sldMk cId="954248538" sldId="263"/>
            <ac:spMk id="9" creationId="{52436DCD-C690-110A-CF39-25CC4DE069DD}"/>
          </ac:spMkLst>
        </pc:spChg>
      </pc:sldChg>
      <pc:sldChg chg="addSp delSp modSp new mod modClrScheme chgLayout">
        <pc:chgData name="Danova Martinez Anaya" userId="dc1aa5ec-ffd8-4ebe-b70f-5b311d71af95" providerId="ADAL" clId="{FF0EB235-DAE4-493A-B8A5-B35B2BE7F909}" dt="2023-11-20T15:47:41.807" v="174" actId="1076"/>
        <pc:sldMkLst>
          <pc:docMk/>
          <pc:sldMk cId="2684680802" sldId="264"/>
        </pc:sldMkLst>
        <pc:spChg chg="del mod ord">
          <ac:chgData name="Danova Martinez Anaya" userId="dc1aa5ec-ffd8-4ebe-b70f-5b311d71af95" providerId="ADAL" clId="{FF0EB235-DAE4-493A-B8A5-B35B2BE7F909}" dt="2023-11-20T15:46:35.765" v="134" actId="700"/>
          <ac:spMkLst>
            <pc:docMk/>
            <pc:sldMk cId="2684680802" sldId="264"/>
            <ac:spMk id="2" creationId="{4284667B-5BBA-8AA9-E4D7-BF8672A8CC84}"/>
          </ac:spMkLst>
        </pc:spChg>
        <pc:spChg chg="del mod ord">
          <ac:chgData name="Danova Martinez Anaya" userId="dc1aa5ec-ffd8-4ebe-b70f-5b311d71af95" providerId="ADAL" clId="{FF0EB235-DAE4-493A-B8A5-B35B2BE7F909}" dt="2023-11-20T15:46:35.765" v="134" actId="700"/>
          <ac:spMkLst>
            <pc:docMk/>
            <pc:sldMk cId="2684680802" sldId="264"/>
            <ac:spMk id="3" creationId="{E28EE594-4CB8-6731-D266-3E5DFC8541AC}"/>
          </ac:spMkLst>
        </pc:spChg>
        <pc:spChg chg="del mod ord">
          <ac:chgData name="Danova Martinez Anaya" userId="dc1aa5ec-ffd8-4ebe-b70f-5b311d71af95" providerId="ADAL" clId="{FF0EB235-DAE4-493A-B8A5-B35B2BE7F909}" dt="2023-11-20T15:46:35.765" v="134" actId="700"/>
          <ac:spMkLst>
            <pc:docMk/>
            <pc:sldMk cId="2684680802" sldId="264"/>
            <ac:spMk id="4" creationId="{C99D1466-2D0D-C107-F0F6-949ADF270F93}"/>
          </ac:spMkLst>
        </pc:spChg>
        <pc:spChg chg="del">
          <ac:chgData name="Danova Martinez Anaya" userId="dc1aa5ec-ffd8-4ebe-b70f-5b311d71af95" providerId="ADAL" clId="{FF0EB235-DAE4-493A-B8A5-B35B2BE7F909}" dt="2023-11-20T15:46:35.765" v="134" actId="700"/>
          <ac:spMkLst>
            <pc:docMk/>
            <pc:sldMk cId="2684680802" sldId="264"/>
            <ac:spMk id="5" creationId="{3FBF775A-AB35-D67F-38FE-F43DC18794C7}"/>
          </ac:spMkLst>
        </pc:spChg>
        <pc:spChg chg="add mod ord">
          <ac:chgData name="Danova Martinez Anaya" userId="dc1aa5ec-ffd8-4ebe-b70f-5b311d71af95" providerId="ADAL" clId="{FF0EB235-DAE4-493A-B8A5-B35B2BE7F909}" dt="2023-11-20T15:46:43.086" v="165" actId="20577"/>
          <ac:spMkLst>
            <pc:docMk/>
            <pc:sldMk cId="2684680802" sldId="264"/>
            <ac:spMk id="6" creationId="{E6E9821A-74D8-BFC1-3FF3-CC895B751C61}"/>
          </ac:spMkLst>
        </pc:spChg>
        <pc:spChg chg="add del mod ord">
          <ac:chgData name="Danova Martinez Anaya" userId="dc1aa5ec-ffd8-4ebe-b70f-5b311d71af95" providerId="ADAL" clId="{FF0EB235-DAE4-493A-B8A5-B35B2BE7F909}" dt="2023-11-20T15:47:03.715" v="166" actId="478"/>
          <ac:spMkLst>
            <pc:docMk/>
            <pc:sldMk cId="2684680802" sldId="264"/>
            <ac:spMk id="7" creationId="{86EDB290-E943-3E0C-8A2B-5BBD46DD5AD2}"/>
          </ac:spMkLst>
        </pc:spChg>
        <pc:spChg chg="add del mod ord">
          <ac:chgData name="Danova Martinez Anaya" userId="dc1aa5ec-ffd8-4ebe-b70f-5b311d71af95" providerId="ADAL" clId="{FF0EB235-DAE4-493A-B8A5-B35B2BE7F909}" dt="2023-11-20T15:47:15.741" v="170" actId="478"/>
          <ac:spMkLst>
            <pc:docMk/>
            <pc:sldMk cId="2684680802" sldId="264"/>
            <ac:spMk id="8" creationId="{F0D22195-FDF9-2F3C-4B07-9C348FD01D93}"/>
          </ac:spMkLst>
        </pc:spChg>
        <pc:spChg chg="add mod">
          <ac:chgData name="Danova Martinez Anaya" userId="dc1aa5ec-ffd8-4ebe-b70f-5b311d71af95" providerId="ADAL" clId="{FF0EB235-DAE4-493A-B8A5-B35B2BE7F909}" dt="2023-11-20T15:47:39.512" v="173" actId="1076"/>
          <ac:spMkLst>
            <pc:docMk/>
            <pc:sldMk cId="2684680802" sldId="264"/>
            <ac:spMk id="9" creationId="{EE29F8FC-3B48-7D3A-5D1D-4D7C52C4E4C0}"/>
          </ac:spMkLst>
        </pc:spChg>
        <pc:picChg chg="add mod">
          <ac:chgData name="Danova Martinez Anaya" userId="dc1aa5ec-ffd8-4ebe-b70f-5b311d71af95" providerId="ADAL" clId="{FF0EB235-DAE4-493A-B8A5-B35B2BE7F909}" dt="2023-11-20T15:47:41.807" v="174" actId="1076"/>
          <ac:picMkLst>
            <pc:docMk/>
            <pc:sldMk cId="2684680802" sldId="264"/>
            <ac:picMk id="10" creationId="{9F6FA175-B1A6-E4E9-7C01-7559763BACC9}"/>
          </ac:picMkLst>
        </pc:picChg>
      </pc:sldChg>
      <pc:sldChg chg="addSp delSp modSp add mod">
        <pc:chgData name="Danova Martinez Anaya" userId="dc1aa5ec-ffd8-4ebe-b70f-5b311d71af95" providerId="ADAL" clId="{FF0EB235-DAE4-493A-B8A5-B35B2BE7F909}" dt="2023-11-20T15:51:05.055" v="245" actId="255"/>
        <pc:sldMkLst>
          <pc:docMk/>
          <pc:sldMk cId="1863633214" sldId="265"/>
        </pc:sldMkLst>
        <pc:spChg chg="add mod">
          <ac:chgData name="Danova Martinez Anaya" userId="dc1aa5ec-ffd8-4ebe-b70f-5b311d71af95" providerId="ADAL" clId="{FF0EB235-DAE4-493A-B8A5-B35B2BE7F909}" dt="2023-11-20T15:50:25.978" v="239" actId="1076"/>
          <ac:spMkLst>
            <pc:docMk/>
            <pc:sldMk cId="1863633214" sldId="265"/>
            <ac:spMk id="2" creationId="{1F0ABCCB-C702-6C1A-E125-B14A4EED7568}"/>
          </ac:spMkLst>
        </pc:spChg>
        <pc:spChg chg="add mod">
          <ac:chgData name="Danova Martinez Anaya" userId="dc1aa5ec-ffd8-4ebe-b70f-5b311d71af95" providerId="ADAL" clId="{FF0EB235-DAE4-493A-B8A5-B35B2BE7F909}" dt="2023-11-20T15:51:05.055" v="245" actId="255"/>
          <ac:spMkLst>
            <pc:docMk/>
            <pc:sldMk cId="1863633214" sldId="265"/>
            <ac:spMk id="4" creationId="{96208C1F-A046-5E8E-F02B-A8D1B65EB2FB}"/>
          </ac:spMkLst>
        </pc:spChg>
        <pc:spChg chg="mod">
          <ac:chgData name="Danova Martinez Anaya" userId="dc1aa5ec-ffd8-4ebe-b70f-5b311d71af95" providerId="ADAL" clId="{FF0EB235-DAE4-493A-B8A5-B35B2BE7F909}" dt="2023-11-20T15:48:46.852" v="228" actId="20577"/>
          <ac:spMkLst>
            <pc:docMk/>
            <pc:sldMk cId="1863633214" sldId="265"/>
            <ac:spMk id="6" creationId="{E6E9821A-74D8-BFC1-3FF3-CC895B751C61}"/>
          </ac:spMkLst>
        </pc:spChg>
        <pc:spChg chg="del mod">
          <ac:chgData name="Danova Martinez Anaya" userId="dc1aa5ec-ffd8-4ebe-b70f-5b311d71af95" providerId="ADAL" clId="{FF0EB235-DAE4-493A-B8A5-B35B2BE7F909}" dt="2023-11-20T15:48:25.882" v="178" actId="478"/>
          <ac:spMkLst>
            <pc:docMk/>
            <pc:sldMk cId="1863633214" sldId="265"/>
            <ac:spMk id="9" creationId="{EE29F8FC-3B48-7D3A-5D1D-4D7C52C4E4C0}"/>
          </ac:spMkLst>
        </pc:spChg>
        <pc:picChg chg="add mod">
          <ac:chgData name="Danova Martinez Anaya" userId="dc1aa5ec-ffd8-4ebe-b70f-5b311d71af95" providerId="ADAL" clId="{FF0EB235-DAE4-493A-B8A5-B35B2BE7F909}" dt="2023-11-20T15:50:45.257" v="242" actId="14100"/>
          <ac:picMkLst>
            <pc:docMk/>
            <pc:sldMk cId="1863633214" sldId="265"/>
            <ac:picMk id="3" creationId="{A1F1320E-677E-1282-8E10-C69A110EFD42}"/>
          </ac:picMkLst>
        </pc:picChg>
        <pc:picChg chg="del">
          <ac:chgData name="Danova Martinez Anaya" userId="dc1aa5ec-ffd8-4ebe-b70f-5b311d71af95" providerId="ADAL" clId="{FF0EB235-DAE4-493A-B8A5-B35B2BE7F909}" dt="2023-11-20T15:48:29.153" v="179" actId="478"/>
          <ac:picMkLst>
            <pc:docMk/>
            <pc:sldMk cId="1863633214" sldId="265"/>
            <ac:picMk id="10" creationId="{9F6FA175-B1A6-E4E9-7C01-7559763BACC9}"/>
          </ac:picMkLst>
        </pc:picChg>
      </pc:sldChg>
      <pc:sldChg chg="addSp delSp modSp add mod">
        <pc:chgData name="Danova Martinez Anaya" userId="dc1aa5ec-ffd8-4ebe-b70f-5b311d71af95" providerId="ADAL" clId="{FF0EB235-DAE4-493A-B8A5-B35B2BE7F909}" dt="2023-11-20T15:52:27.758" v="320" actId="5793"/>
        <pc:sldMkLst>
          <pc:docMk/>
          <pc:sldMk cId="2348187600" sldId="266"/>
        </pc:sldMkLst>
        <pc:spChg chg="del mod">
          <ac:chgData name="Danova Martinez Anaya" userId="dc1aa5ec-ffd8-4ebe-b70f-5b311d71af95" providerId="ADAL" clId="{FF0EB235-DAE4-493A-B8A5-B35B2BE7F909}" dt="2023-11-20T15:51:25.239" v="248" actId="478"/>
          <ac:spMkLst>
            <pc:docMk/>
            <pc:sldMk cId="2348187600" sldId="266"/>
            <ac:spMk id="2" creationId="{1F0ABCCB-C702-6C1A-E125-B14A4EED7568}"/>
          </ac:spMkLst>
        </pc:spChg>
        <pc:spChg chg="del">
          <ac:chgData name="Danova Martinez Anaya" userId="dc1aa5ec-ffd8-4ebe-b70f-5b311d71af95" providerId="ADAL" clId="{FF0EB235-DAE4-493A-B8A5-B35B2BE7F909}" dt="2023-11-20T15:51:27.578" v="250" actId="478"/>
          <ac:spMkLst>
            <pc:docMk/>
            <pc:sldMk cId="2348187600" sldId="266"/>
            <ac:spMk id="4" creationId="{96208C1F-A046-5E8E-F02B-A8D1B65EB2FB}"/>
          </ac:spMkLst>
        </pc:spChg>
        <pc:spChg chg="add mod">
          <ac:chgData name="Danova Martinez Anaya" userId="dc1aa5ec-ffd8-4ebe-b70f-5b311d71af95" providerId="ADAL" clId="{FF0EB235-DAE4-493A-B8A5-B35B2BE7F909}" dt="2023-11-20T15:52:27.758" v="320" actId="5793"/>
          <ac:spMkLst>
            <pc:docMk/>
            <pc:sldMk cId="2348187600" sldId="266"/>
            <ac:spMk id="5" creationId="{6CB18E2C-EC07-24A2-462F-917A08F8D967}"/>
          </ac:spMkLst>
        </pc:spChg>
        <pc:spChg chg="mod">
          <ac:chgData name="Danova Martinez Anaya" userId="dc1aa5ec-ffd8-4ebe-b70f-5b311d71af95" providerId="ADAL" clId="{FF0EB235-DAE4-493A-B8A5-B35B2BE7F909}" dt="2023-11-20T15:51:42.359" v="312" actId="20577"/>
          <ac:spMkLst>
            <pc:docMk/>
            <pc:sldMk cId="2348187600" sldId="266"/>
            <ac:spMk id="6" creationId="{E6E9821A-74D8-BFC1-3FF3-CC895B751C61}"/>
          </ac:spMkLst>
        </pc:spChg>
        <pc:spChg chg="add mod">
          <ac:chgData name="Danova Martinez Anaya" userId="dc1aa5ec-ffd8-4ebe-b70f-5b311d71af95" providerId="ADAL" clId="{FF0EB235-DAE4-493A-B8A5-B35B2BE7F909}" dt="2023-11-20T15:52:20.424" v="318" actId="1076"/>
          <ac:spMkLst>
            <pc:docMk/>
            <pc:sldMk cId="2348187600" sldId="266"/>
            <ac:spMk id="8" creationId="{014D021C-5DDC-BC50-77C9-072A9F2D866E}"/>
          </ac:spMkLst>
        </pc:spChg>
        <pc:picChg chg="del">
          <ac:chgData name="Danova Martinez Anaya" userId="dc1aa5ec-ffd8-4ebe-b70f-5b311d71af95" providerId="ADAL" clId="{FF0EB235-DAE4-493A-B8A5-B35B2BE7F909}" dt="2023-11-20T15:51:26.109" v="249" actId="478"/>
          <ac:picMkLst>
            <pc:docMk/>
            <pc:sldMk cId="2348187600" sldId="266"/>
            <ac:picMk id="3" creationId="{A1F1320E-677E-1282-8E10-C69A110EFD42}"/>
          </ac:picMkLst>
        </pc:picChg>
        <pc:picChg chg="add mod">
          <ac:chgData name="Danova Martinez Anaya" userId="dc1aa5ec-ffd8-4ebe-b70f-5b311d71af95" providerId="ADAL" clId="{FF0EB235-DAE4-493A-B8A5-B35B2BE7F909}" dt="2023-11-20T15:52:22.540" v="319" actId="1076"/>
          <ac:picMkLst>
            <pc:docMk/>
            <pc:sldMk cId="2348187600" sldId="266"/>
            <ac:picMk id="7" creationId="{00D15ECB-BC94-58F9-2C66-FF2F0478E9E5}"/>
          </ac:picMkLst>
        </pc:picChg>
      </pc:sldChg>
      <pc:sldChg chg="addSp delSp modSp new mod">
        <pc:chgData name="Danova Martinez Anaya" userId="dc1aa5ec-ffd8-4ebe-b70f-5b311d71af95" providerId="ADAL" clId="{FF0EB235-DAE4-493A-B8A5-B35B2BE7F909}" dt="2023-11-20T15:53:45.970" v="398" actId="1076"/>
        <pc:sldMkLst>
          <pc:docMk/>
          <pc:sldMk cId="2244228995" sldId="267"/>
        </pc:sldMkLst>
        <pc:spChg chg="mod">
          <ac:chgData name="Danova Martinez Anaya" userId="dc1aa5ec-ffd8-4ebe-b70f-5b311d71af95" providerId="ADAL" clId="{FF0EB235-DAE4-493A-B8A5-B35B2BE7F909}" dt="2023-11-20T15:53:04.463" v="390" actId="20577"/>
          <ac:spMkLst>
            <pc:docMk/>
            <pc:sldMk cId="2244228995" sldId="267"/>
            <ac:spMk id="3" creationId="{06E3C2D6-F940-8FE4-6407-647524B2ADC1}"/>
          </ac:spMkLst>
        </pc:spChg>
        <pc:spChg chg="del">
          <ac:chgData name="Danova Martinez Anaya" userId="dc1aa5ec-ffd8-4ebe-b70f-5b311d71af95" providerId="ADAL" clId="{FF0EB235-DAE4-493A-B8A5-B35B2BE7F909}" dt="2023-11-20T15:53:11.732" v="391" actId="478"/>
          <ac:spMkLst>
            <pc:docMk/>
            <pc:sldMk cId="2244228995" sldId="267"/>
            <ac:spMk id="4" creationId="{7D98F907-EACD-C377-037B-57A1F10B5CD0}"/>
          </ac:spMkLst>
        </pc:spChg>
        <pc:spChg chg="del">
          <ac:chgData name="Danova Martinez Anaya" userId="dc1aa5ec-ffd8-4ebe-b70f-5b311d71af95" providerId="ADAL" clId="{FF0EB235-DAE4-493A-B8A5-B35B2BE7F909}" dt="2023-11-20T15:53:35.551" v="396" actId="478"/>
          <ac:spMkLst>
            <pc:docMk/>
            <pc:sldMk cId="2244228995" sldId="267"/>
            <ac:spMk id="5" creationId="{9C54453C-A064-AE74-23FF-AD9C49E396CE}"/>
          </ac:spMkLst>
        </pc:spChg>
        <pc:spChg chg="add mod">
          <ac:chgData name="Danova Martinez Anaya" userId="dc1aa5ec-ffd8-4ebe-b70f-5b311d71af95" providerId="ADAL" clId="{FF0EB235-DAE4-493A-B8A5-B35B2BE7F909}" dt="2023-11-20T15:53:18.408" v="393" actId="14100"/>
          <ac:spMkLst>
            <pc:docMk/>
            <pc:sldMk cId="2244228995" sldId="267"/>
            <ac:spMk id="6" creationId="{5A8E1846-34D3-0E65-DFCA-A9537A77230F}"/>
          </ac:spMkLst>
        </pc:spChg>
        <pc:spChg chg="add mod">
          <ac:chgData name="Danova Martinez Anaya" userId="dc1aa5ec-ffd8-4ebe-b70f-5b311d71af95" providerId="ADAL" clId="{FF0EB235-DAE4-493A-B8A5-B35B2BE7F909}" dt="2023-11-20T15:53:45.970" v="398" actId="1076"/>
          <ac:spMkLst>
            <pc:docMk/>
            <pc:sldMk cId="2244228995" sldId="267"/>
            <ac:spMk id="8" creationId="{5689A4F3-343D-8DFC-1AA8-E81D0AA4917A}"/>
          </ac:spMkLst>
        </pc:spChg>
        <pc:picChg chg="add mod">
          <ac:chgData name="Danova Martinez Anaya" userId="dc1aa5ec-ffd8-4ebe-b70f-5b311d71af95" providerId="ADAL" clId="{FF0EB235-DAE4-493A-B8A5-B35B2BE7F909}" dt="2023-11-20T15:53:32.680" v="395" actId="1076"/>
          <ac:picMkLst>
            <pc:docMk/>
            <pc:sldMk cId="2244228995" sldId="267"/>
            <ac:picMk id="7" creationId="{543FB627-FFA6-CAED-83DD-C75AB9CFC5F0}"/>
          </ac:picMkLst>
        </pc:picChg>
      </pc:sldChg>
      <pc:sldChg chg="addSp delSp modSp new mod">
        <pc:chgData name="Danova Martinez Anaya" userId="dc1aa5ec-ffd8-4ebe-b70f-5b311d71af95" providerId="ADAL" clId="{FF0EB235-DAE4-493A-B8A5-B35B2BE7F909}" dt="2023-11-20T15:54:46.861" v="452" actId="478"/>
        <pc:sldMkLst>
          <pc:docMk/>
          <pc:sldMk cId="1710864492" sldId="268"/>
        </pc:sldMkLst>
        <pc:spChg chg="mod">
          <ac:chgData name="Danova Martinez Anaya" userId="dc1aa5ec-ffd8-4ebe-b70f-5b311d71af95" providerId="ADAL" clId="{FF0EB235-DAE4-493A-B8A5-B35B2BE7F909}" dt="2023-11-20T15:54:11.917" v="445" actId="5793"/>
          <ac:spMkLst>
            <pc:docMk/>
            <pc:sldMk cId="1710864492" sldId="268"/>
            <ac:spMk id="3" creationId="{BAE3DE5A-6258-9BEC-973A-755DAC98247F}"/>
          </ac:spMkLst>
        </pc:spChg>
        <pc:spChg chg="del">
          <ac:chgData name="Danova Martinez Anaya" userId="dc1aa5ec-ffd8-4ebe-b70f-5b311d71af95" providerId="ADAL" clId="{FF0EB235-DAE4-493A-B8A5-B35B2BE7F909}" dt="2023-11-20T15:53:59.850" v="400" actId="478"/>
          <ac:spMkLst>
            <pc:docMk/>
            <pc:sldMk cId="1710864492" sldId="268"/>
            <ac:spMk id="4" creationId="{F4C159B0-223F-0926-4D82-F0BFF8D27EB0}"/>
          </ac:spMkLst>
        </pc:spChg>
        <pc:spChg chg="del">
          <ac:chgData name="Danova Martinez Anaya" userId="dc1aa5ec-ffd8-4ebe-b70f-5b311d71af95" providerId="ADAL" clId="{FF0EB235-DAE4-493A-B8A5-B35B2BE7F909}" dt="2023-11-20T15:54:46.861" v="452" actId="478"/>
          <ac:spMkLst>
            <pc:docMk/>
            <pc:sldMk cId="1710864492" sldId="268"/>
            <ac:spMk id="5" creationId="{2E567169-91CF-856E-E44F-6647BB84301B}"/>
          </ac:spMkLst>
        </pc:spChg>
        <pc:spChg chg="add mod">
          <ac:chgData name="Danova Martinez Anaya" userId="dc1aa5ec-ffd8-4ebe-b70f-5b311d71af95" providerId="ADAL" clId="{FF0EB235-DAE4-493A-B8A5-B35B2BE7F909}" dt="2023-11-20T15:54:23.796" v="447" actId="14100"/>
          <ac:spMkLst>
            <pc:docMk/>
            <pc:sldMk cId="1710864492" sldId="268"/>
            <ac:spMk id="6" creationId="{E7BA50A8-4922-48BC-D81A-545CA874AE01}"/>
          </ac:spMkLst>
        </pc:spChg>
        <pc:spChg chg="add mod">
          <ac:chgData name="Danova Martinez Anaya" userId="dc1aa5ec-ffd8-4ebe-b70f-5b311d71af95" providerId="ADAL" clId="{FF0EB235-DAE4-493A-B8A5-B35B2BE7F909}" dt="2023-11-20T15:54:45.575" v="451" actId="1076"/>
          <ac:spMkLst>
            <pc:docMk/>
            <pc:sldMk cId="1710864492" sldId="268"/>
            <ac:spMk id="8" creationId="{FBCAF12F-62AF-66CD-AF97-542BAEF61587}"/>
          </ac:spMkLst>
        </pc:spChg>
        <pc:picChg chg="add mod">
          <ac:chgData name="Danova Martinez Anaya" userId="dc1aa5ec-ffd8-4ebe-b70f-5b311d71af95" providerId="ADAL" clId="{FF0EB235-DAE4-493A-B8A5-B35B2BE7F909}" dt="2023-11-20T15:54:31.852" v="449" actId="1076"/>
          <ac:picMkLst>
            <pc:docMk/>
            <pc:sldMk cId="1710864492" sldId="268"/>
            <ac:picMk id="7" creationId="{444B0B98-32AF-EA19-75F7-3508EF97895A}"/>
          </ac:picMkLst>
        </pc:picChg>
      </pc:sldChg>
      <pc:sldChg chg="addSp delSp modSp new mod">
        <pc:chgData name="Danova Martinez Anaya" userId="dc1aa5ec-ffd8-4ebe-b70f-5b311d71af95" providerId="ADAL" clId="{FF0EB235-DAE4-493A-B8A5-B35B2BE7F909}" dt="2023-11-20T15:55:50.441" v="512" actId="1076"/>
        <pc:sldMkLst>
          <pc:docMk/>
          <pc:sldMk cId="1745371353" sldId="269"/>
        </pc:sldMkLst>
        <pc:spChg chg="mod">
          <ac:chgData name="Danova Martinez Anaya" userId="dc1aa5ec-ffd8-4ebe-b70f-5b311d71af95" providerId="ADAL" clId="{FF0EB235-DAE4-493A-B8A5-B35B2BE7F909}" dt="2023-11-20T15:55:22.587" v="506" actId="20577"/>
          <ac:spMkLst>
            <pc:docMk/>
            <pc:sldMk cId="1745371353" sldId="269"/>
            <ac:spMk id="3" creationId="{2639DAEF-D696-8E3A-3E24-65344DE89A52}"/>
          </ac:spMkLst>
        </pc:spChg>
        <pc:spChg chg="del">
          <ac:chgData name="Danova Martinez Anaya" userId="dc1aa5ec-ffd8-4ebe-b70f-5b311d71af95" providerId="ADAL" clId="{FF0EB235-DAE4-493A-B8A5-B35B2BE7F909}" dt="2023-11-20T15:55:01.124" v="454" actId="478"/>
          <ac:spMkLst>
            <pc:docMk/>
            <pc:sldMk cId="1745371353" sldId="269"/>
            <ac:spMk id="4" creationId="{031990D2-1DCC-216E-CFDF-A93F474CA1E8}"/>
          </ac:spMkLst>
        </pc:spChg>
        <pc:spChg chg="add mod">
          <ac:chgData name="Danova Martinez Anaya" userId="dc1aa5ec-ffd8-4ebe-b70f-5b311d71af95" providerId="ADAL" clId="{FF0EB235-DAE4-493A-B8A5-B35B2BE7F909}" dt="2023-11-20T15:55:34.394" v="508" actId="14100"/>
          <ac:spMkLst>
            <pc:docMk/>
            <pc:sldMk cId="1745371353" sldId="269"/>
            <ac:spMk id="6" creationId="{47E7E4CC-7C6E-A9B6-4DF9-F39ECE266D69}"/>
          </ac:spMkLst>
        </pc:spChg>
        <pc:spChg chg="add mod">
          <ac:chgData name="Danova Martinez Anaya" userId="dc1aa5ec-ffd8-4ebe-b70f-5b311d71af95" providerId="ADAL" clId="{FF0EB235-DAE4-493A-B8A5-B35B2BE7F909}" dt="2023-11-20T15:55:50.441" v="512" actId="1076"/>
          <ac:spMkLst>
            <pc:docMk/>
            <pc:sldMk cId="1745371353" sldId="269"/>
            <ac:spMk id="8" creationId="{1F303EC8-38C6-05FF-5DF6-B8DED39C6A68}"/>
          </ac:spMkLst>
        </pc:spChg>
        <pc:picChg chg="add mod">
          <ac:chgData name="Danova Martinez Anaya" userId="dc1aa5ec-ffd8-4ebe-b70f-5b311d71af95" providerId="ADAL" clId="{FF0EB235-DAE4-493A-B8A5-B35B2BE7F909}" dt="2023-11-20T15:55:41.519" v="510" actId="1076"/>
          <ac:picMkLst>
            <pc:docMk/>
            <pc:sldMk cId="1745371353" sldId="269"/>
            <ac:picMk id="7" creationId="{1014A327-4A3D-9171-27F4-4C3CDC7FA9F3}"/>
          </ac:picMkLst>
        </pc:picChg>
      </pc:sldChg>
      <pc:sldChg chg="addSp delSp modSp new mod">
        <pc:chgData name="Danova Martinez Anaya" userId="dc1aa5ec-ffd8-4ebe-b70f-5b311d71af95" providerId="ADAL" clId="{FF0EB235-DAE4-493A-B8A5-B35B2BE7F909}" dt="2023-11-20T15:57:19.763" v="610" actId="478"/>
        <pc:sldMkLst>
          <pc:docMk/>
          <pc:sldMk cId="2530630803" sldId="270"/>
        </pc:sldMkLst>
        <pc:spChg chg="mod">
          <ac:chgData name="Danova Martinez Anaya" userId="dc1aa5ec-ffd8-4ebe-b70f-5b311d71af95" providerId="ADAL" clId="{FF0EB235-DAE4-493A-B8A5-B35B2BE7F909}" dt="2023-11-20T15:56:18.130" v="602" actId="20577"/>
          <ac:spMkLst>
            <pc:docMk/>
            <pc:sldMk cId="2530630803" sldId="270"/>
            <ac:spMk id="3" creationId="{A4E02318-B57E-1012-0192-9E66C118ACF6}"/>
          </ac:spMkLst>
        </pc:spChg>
        <pc:spChg chg="del">
          <ac:chgData name="Danova Martinez Anaya" userId="dc1aa5ec-ffd8-4ebe-b70f-5b311d71af95" providerId="ADAL" clId="{FF0EB235-DAE4-493A-B8A5-B35B2BE7F909}" dt="2023-11-20T15:56:28.533" v="603" actId="478"/>
          <ac:spMkLst>
            <pc:docMk/>
            <pc:sldMk cId="2530630803" sldId="270"/>
            <ac:spMk id="4" creationId="{E7383C10-3C61-0C4D-02AE-84EB7DC7A3A4}"/>
          </ac:spMkLst>
        </pc:spChg>
        <pc:spChg chg="del">
          <ac:chgData name="Danova Martinez Anaya" userId="dc1aa5ec-ffd8-4ebe-b70f-5b311d71af95" providerId="ADAL" clId="{FF0EB235-DAE4-493A-B8A5-B35B2BE7F909}" dt="2023-11-20T15:57:19.763" v="610" actId="478"/>
          <ac:spMkLst>
            <pc:docMk/>
            <pc:sldMk cId="2530630803" sldId="270"/>
            <ac:spMk id="5" creationId="{92419F2A-3B02-D856-3186-AAB43F5AE812}"/>
          </ac:spMkLst>
        </pc:spChg>
        <pc:spChg chg="add mod">
          <ac:chgData name="Danova Martinez Anaya" userId="dc1aa5ec-ffd8-4ebe-b70f-5b311d71af95" providerId="ADAL" clId="{FF0EB235-DAE4-493A-B8A5-B35B2BE7F909}" dt="2023-11-20T15:56:37.063" v="605" actId="14100"/>
          <ac:spMkLst>
            <pc:docMk/>
            <pc:sldMk cId="2530630803" sldId="270"/>
            <ac:spMk id="6" creationId="{206D1CFB-14EC-A824-793B-E3DC1771555F}"/>
          </ac:spMkLst>
        </pc:spChg>
        <pc:spChg chg="add mod">
          <ac:chgData name="Danova Martinez Anaya" userId="dc1aa5ec-ffd8-4ebe-b70f-5b311d71af95" providerId="ADAL" clId="{FF0EB235-DAE4-493A-B8A5-B35B2BE7F909}" dt="2023-11-20T15:56:52.730" v="609" actId="1076"/>
          <ac:spMkLst>
            <pc:docMk/>
            <pc:sldMk cId="2530630803" sldId="270"/>
            <ac:spMk id="8" creationId="{79EF46BF-A632-FF53-5D75-0F2B9877713F}"/>
          </ac:spMkLst>
        </pc:spChg>
        <pc:picChg chg="add mod">
          <ac:chgData name="Danova Martinez Anaya" userId="dc1aa5ec-ffd8-4ebe-b70f-5b311d71af95" providerId="ADAL" clId="{FF0EB235-DAE4-493A-B8A5-B35B2BE7F909}" dt="2023-11-20T15:56:45.035" v="607" actId="1076"/>
          <ac:picMkLst>
            <pc:docMk/>
            <pc:sldMk cId="2530630803" sldId="270"/>
            <ac:picMk id="7" creationId="{79A116C4-BFA1-C7D8-A27D-E106E519D40B}"/>
          </ac:picMkLst>
        </pc:picChg>
      </pc:sldChg>
      <pc:sldChg chg="addSp delSp modSp new mod modClrScheme chgLayout">
        <pc:chgData name="Danova Martinez Anaya" userId="dc1aa5ec-ffd8-4ebe-b70f-5b311d71af95" providerId="ADAL" clId="{FF0EB235-DAE4-493A-B8A5-B35B2BE7F909}" dt="2023-11-20T16:07:18.751" v="757" actId="20577"/>
        <pc:sldMkLst>
          <pc:docMk/>
          <pc:sldMk cId="620049655" sldId="271"/>
        </pc:sldMkLst>
        <pc:spChg chg="mod ord">
          <ac:chgData name="Danova Martinez Anaya" userId="dc1aa5ec-ffd8-4ebe-b70f-5b311d71af95" providerId="ADAL" clId="{FF0EB235-DAE4-493A-B8A5-B35B2BE7F909}" dt="2023-11-20T16:02:45.097" v="612" actId="700"/>
          <ac:spMkLst>
            <pc:docMk/>
            <pc:sldMk cId="620049655" sldId="271"/>
            <ac:spMk id="2" creationId="{5668FB15-1330-C143-93C8-8116D9F6F920}"/>
          </ac:spMkLst>
        </pc:spChg>
        <pc:spChg chg="del mod ord">
          <ac:chgData name="Danova Martinez Anaya" userId="dc1aa5ec-ffd8-4ebe-b70f-5b311d71af95" providerId="ADAL" clId="{FF0EB235-DAE4-493A-B8A5-B35B2BE7F909}" dt="2023-11-20T16:02:45.097" v="612" actId="700"/>
          <ac:spMkLst>
            <pc:docMk/>
            <pc:sldMk cId="620049655" sldId="271"/>
            <ac:spMk id="3" creationId="{304538BD-7DF9-CA6F-65A3-7B53ADF0A052}"/>
          </ac:spMkLst>
        </pc:spChg>
        <pc:spChg chg="del mod ord">
          <ac:chgData name="Danova Martinez Anaya" userId="dc1aa5ec-ffd8-4ebe-b70f-5b311d71af95" providerId="ADAL" clId="{FF0EB235-DAE4-493A-B8A5-B35B2BE7F909}" dt="2023-11-20T16:02:45.097" v="612" actId="700"/>
          <ac:spMkLst>
            <pc:docMk/>
            <pc:sldMk cId="620049655" sldId="271"/>
            <ac:spMk id="4" creationId="{854E49AD-4926-B0CC-3F54-FD7D24C92AE9}"/>
          </ac:spMkLst>
        </pc:spChg>
        <pc:spChg chg="del mod ord">
          <ac:chgData name="Danova Martinez Anaya" userId="dc1aa5ec-ffd8-4ebe-b70f-5b311d71af95" providerId="ADAL" clId="{FF0EB235-DAE4-493A-B8A5-B35B2BE7F909}" dt="2023-11-20T16:02:45.097" v="612" actId="700"/>
          <ac:spMkLst>
            <pc:docMk/>
            <pc:sldMk cId="620049655" sldId="271"/>
            <ac:spMk id="5" creationId="{37697CB7-5273-4A92-3782-DCB10FE11E85}"/>
          </ac:spMkLst>
        </pc:spChg>
        <pc:spChg chg="add mod ord">
          <ac:chgData name="Danova Martinez Anaya" userId="dc1aa5ec-ffd8-4ebe-b70f-5b311d71af95" providerId="ADAL" clId="{FF0EB235-DAE4-493A-B8A5-B35B2BE7F909}" dt="2023-11-20T16:07:18.751" v="757" actId="20577"/>
          <ac:spMkLst>
            <pc:docMk/>
            <pc:sldMk cId="620049655" sldId="271"/>
            <ac:spMk id="6" creationId="{314266CF-53CC-ED61-0511-E0576933EE90}"/>
          </ac:spMkLst>
        </pc:spChg>
        <pc:spChg chg="add del mod ord">
          <ac:chgData name="Danova Martinez Anaya" userId="dc1aa5ec-ffd8-4ebe-b70f-5b311d71af95" providerId="ADAL" clId="{FF0EB235-DAE4-493A-B8A5-B35B2BE7F909}" dt="2023-11-20T16:04:51.085" v="737"/>
          <ac:spMkLst>
            <pc:docMk/>
            <pc:sldMk cId="620049655" sldId="271"/>
            <ac:spMk id="7" creationId="{B1F68A84-CAFA-DBBD-D441-53C3B4A71E82}"/>
          </ac:spMkLst>
        </pc:spChg>
        <pc:spChg chg="add mod ord">
          <ac:chgData name="Danova Martinez Anaya" userId="dc1aa5ec-ffd8-4ebe-b70f-5b311d71af95" providerId="ADAL" clId="{FF0EB235-DAE4-493A-B8A5-B35B2BE7F909}" dt="2023-11-20T16:03:11.550" v="632" actId="20577"/>
          <ac:spMkLst>
            <pc:docMk/>
            <pc:sldMk cId="620049655" sldId="271"/>
            <ac:spMk id="8" creationId="{3E64466F-FFCB-9FBB-FF32-F847EBF08ED9}"/>
          </ac:spMkLst>
        </pc:spChg>
        <pc:spChg chg="add mod ord">
          <ac:chgData name="Danova Martinez Anaya" userId="dc1aa5ec-ffd8-4ebe-b70f-5b311d71af95" providerId="ADAL" clId="{FF0EB235-DAE4-493A-B8A5-B35B2BE7F909}" dt="2023-11-20T16:03:14.905" v="639" actId="20577"/>
          <ac:spMkLst>
            <pc:docMk/>
            <pc:sldMk cId="620049655" sldId="271"/>
            <ac:spMk id="9" creationId="{9FFD7FC1-00BC-8547-EC5B-1FFE7DD10DC7}"/>
          </ac:spMkLst>
        </pc:spChg>
        <pc:spChg chg="add mod ord">
          <ac:chgData name="Danova Martinez Anaya" userId="dc1aa5ec-ffd8-4ebe-b70f-5b311d71af95" providerId="ADAL" clId="{FF0EB235-DAE4-493A-B8A5-B35B2BE7F909}" dt="2023-11-20T16:03:33.911" v="666" actId="20577"/>
          <ac:spMkLst>
            <pc:docMk/>
            <pc:sldMk cId="620049655" sldId="271"/>
            <ac:spMk id="10" creationId="{068DB973-12E0-FDE5-76F1-F66C0D782FAF}"/>
          </ac:spMkLst>
        </pc:spChg>
        <pc:spChg chg="add mod ord">
          <ac:chgData name="Danova Martinez Anaya" userId="dc1aa5ec-ffd8-4ebe-b70f-5b311d71af95" providerId="ADAL" clId="{FF0EB235-DAE4-493A-B8A5-B35B2BE7F909}" dt="2023-11-20T16:03:41.530" v="675" actId="20577"/>
          <ac:spMkLst>
            <pc:docMk/>
            <pc:sldMk cId="620049655" sldId="271"/>
            <ac:spMk id="11" creationId="{37702893-A2CB-6678-CEBF-B2AA19E603AC}"/>
          </ac:spMkLst>
        </pc:spChg>
        <pc:spChg chg="add mod ord">
          <ac:chgData name="Danova Martinez Anaya" userId="dc1aa5ec-ffd8-4ebe-b70f-5b311d71af95" providerId="ADAL" clId="{FF0EB235-DAE4-493A-B8A5-B35B2BE7F909}" dt="2023-11-20T16:04:06.054" v="694" actId="20577"/>
          <ac:spMkLst>
            <pc:docMk/>
            <pc:sldMk cId="620049655" sldId="271"/>
            <ac:spMk id="12" creationId="{D3DC5722-A35E-F97D-9A17-C0860369CFA4}"/>
          </ac:spMkLst>
        </pc:spChg>
        <pc:spChg chg="add mod ord">
          <ac:chgData name="Danova Martinez Anaya" userId="dc1aa5ec-ffd8-4ebe-b70f-5b311d71af95" providerId="ADAL" clId="{FF0EB235-DAE4-493A-B8A5-B35B2BE7F909}" dt="2023-11-20T16:04:18.398" v="724" actId="20577"/>
          <ac:spMkLst>
            <pc:docMk/>
            <pc:sldMk cId="620049655" sldId="271"/>
            <ac:spMk id="13" creationId="{29582F31-E9AC-4279-9FF0-AA4E3423E36C}"/>
          </ac:spMkLst>
        </pc:spChg>
        <pc:spChg chg="add del mod ord">
          <ac:chgData name="Danova Martinez Anaya" userId="dc1aa5ec-ffd8-4ebe-b70f-5b311d71af95" providerId="ADAL" clId="{FF0EB235-DAE4-493A-B8A5-B35B2BE7F909}" dt="2023-11-20T16:03:05.212" v="618" actId="478"/>
          <ac:spMkLst>
            <pc:docMk/>
            <pc:sldMk cId="620049655" sldId="271"/>
            <ac:spMk id="14" creationId="{F1678310-5E6C-517E-A09E-5EAAC5FFC8B9}"/>
          </ac:spMkLst>
        </pc:spChg>
        <pc:spChg chg="add mod ord">
          <ac:chgData name="Danova Martinez Anaya" userId="dc1aa5ec-ffd8-4ebe-b70f-5b311d71af95" providerId="ADAL" clId="{FF0EB235-DAE4-493A-B8A5-B35B2BE7F909}" dt="2023-11-20T16:04:30.145" v="736" actId="20577"/>
          <ac:spMkLst>
            <pc:docMk/>
            <pc:sldMk cId="620049655" sldId="271"/>
            <ac:spMk id="15" creationId="{D438CE9E-A963-60DA-2C04-21658B8873AC}"/>
          </ac:spMkLst>
        </pc:spChg>
        <pc:picChg chg="add mod modCrop">
          <ac:chgData name="Danova Martinez Anaya" userId="dc1aa5ec-ffd8-4ebe-b70f-5b311d71af95" providerId="ADAL" clId="{FF0EB235-DAE4-493A-B8A5-B35B2BE7F909}" dt="2023-11-20T16:05:41.733" v="746" actId="18131"/>
          <ac:picMkLst>
            <pc:docMk/>
            <pc:sldMk cId="620049655" sldId="271"/>
            <ac:picMk id="17" creationId="{C989CABE-CE2E-13D9-2A99-3EDB9C9B9588}"/>
          </ac:picMkLst>
        </pc:picChg>
      </pc:sldChg>
      <pc:sldMasterChg chg="delSp mod modSldLayout">
        <pc:chgData name="Danova Martinez Anaya" userId="dc1aa5ec-ffd8-4ebe-b70f-5b311d71af95" providerId="ADAL" clId="{FF0EB235-DAE4-493A-B8A5-B35B2BE7F909}" dt="2023-11-20T16:02:59.188" v="617" actId="478"/>
        <pc:sldMasterMkLst>
          <pc:docMk/>
          <pc:sldMasterMk cId="927335117" sldId="2147483648"/>
        </pc:sldMasterMkLst>
        <pc:spChg chg="del">
          <ac:chgData name="Danova Martinez Anaya" userId="dc1aa5ec-ffd8-4ebe-b70f-5b311d71af95" providerId="ADAL" clId="{FF0EB235-DAE4-493A-B8A5-B35B2BE7F909}" dt="2023-11-20T15:47:57.085" v="175" actId="478"/>
          <ac:spMkLst>
            <pc:docMk/>
            <pc:sldMasterMk cId="927335117" sldId="2147483648"/>
            <ac:spMk id="8" creationId="{00000000-0000-0000-0000-000000000000}"/>
          </ac:spMkLst>
        </pc:spChg>
        <pc:sldLayoutChg chg="delSp modSp mod">
          <pc:chgData name="Danova Martinez Anaya" userId="dc1aa5ec-ffd8-4ebe-b70f-5b311d71af95" providerId="ADAL" clId="{FF0EB235-DAE4-493A-B8A5-B35B2BE7F909}" dt="2023-11-20T16:02:59.188" v="617" actId="478"/>
          <pc:sldLayoutMkLst>
            <pc:docMk/>
            <pc:sldMasterMk cId="927335117" sldId="2147483648"/>
            <pc:sldLayoutMk cId="1524600582" sldId="2147483778"/>
          </pc:sldLayoutMkLst>
          <pc:spChg chg="mod">
            <ac:chgData name="Danova Martinez Anaya" userId="dc1aa5ec-ffd8-4ebe-b70f-5b311d71af95" providerId="ADAL" clId="{FF0EB235-DAE4-493A-B8A5-B35B2BE7F909}" dt="2023-11-20T16:02:56.895" v="616" actId="20577"/>
            <ac:spMkLst>
              <pc:docMk/>
              <pc:sldMasterMk cId="927335117" sldId="2147483648"/>
              <pc:sldLayoutMk cId="1524600582" sldId="2147483778"/>
              <ac:spMk id="32" creationId="{CB99B28E-4930-4FC6-8D75-C56F25CD188E}"/>
            </ac:spMkLst>
          </pc:spChg>
          <pc:spChg chg="del">
            <ac:chgData name="Danova Martinez Anaya" userId="dc1aa5ec-ffd8-4ebe-b70f-5b311d71af95" providerId="ADAL" clId="{FF0EB235-DAE4-493A-B8A5-B35B2BE7F909}" dt="2023-11-20T16:02:59.188" v="617" actId="478"/>
            <ac:spMkLst>
              <pc:docMk/>
              <pc:sldMasterMk cId="927335117" sldId="2147483648"/>
              <pc:sldLayoutMk cId="1524600582" sldId="2147483778"/>
              <ac:spMk id="34" creationId="{17D06FB9-D64B-4AD6-BDD3-7BCF2D5226D9}"/>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66537D-6E52-BB44-976A-0123FCBDB3E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55C6EC1F-2C7D-0244-B548-B95FB99B3A8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DAA88B-7326-F14A-8ACC-451685B0B86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D51402-0AB7-8D4D-8061-7ECA9EF6E735}" type="slidenum">
              <a:rPr lang="en-US" smtClean="0"/>
              <a:t>‹#›</a:t>
            </a:fld>
            <a:endParaRPr lang="en-US"/>
          </a:p>
        </p:txBody>
      </p:sp>
    </p:spTree>
    <p:extLst>
      <p:ext uri="{BB962C8B-B14F-4D97-AF65-F5344CB8AC3E}">
        <p14:creationId xmlns:p14="http://schemas.microsoft.com/office/powerpoint/2010/main" val="723051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F99236-4D48-8B4D-B4E9-39DA4333DA4D}" type="datetimeFigureOut">
              <a:rPr lang="en-US" smtClean="0"/>
              <a:t>11/20/2023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FF06A2-BFC5-ED49-AAEF-85890C66EAF7}" type="slidenum">
              <a:rPr lang="en-US" smtClean="0"/>
              <a:t>‹#›</a:t>
            </a:fld>
            <a:endParaRPr lang="en-US"/>
          </a:p>
        </p:txBody>
      </p:sp>
    </p:spTree>
    <p:extLst>
      <p:ext uri="{BB962C8B-B14F-4D97-AF65-F5344CB8AC3E}">
        <p14:creationId xmlns:p14="http://schemas.microsoft.com/office/powerpoint/2010/main" val="26331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General/C&amp;S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8991"/>
            <a:ext cx="7123176" cy="1490553"/>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5933261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Transmission &amp; Distribu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91337245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359933442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Nucle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387046712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 Renewab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22989552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 Ga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13CEF4-4104-C146-97FE-62F5BB8FCC17}"/>
              </a:ext>
            </a:extLst>
          </p:cNvPr>
          <p:cNvSpPr/>
          <p:nvPr userDrawn="1"/>
        </p:nvSpPr>
        <p:spPr>
          <a:xfrm>
            <a:off x="-4519" y="5727701"/>
            <a:ext cx="4260635" cy="1130300"/>
          </a:xfrm>
          <a:prstGeom prst="rect">
            <a:avLst/>
          </a:prstGeom>
          <a:solidFill>
            <a:schemeClr val="bg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351028864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687824" y="1719072"/>
            <a:ext cx="7123176" cy="1490472"/>
          </a:xfrm>
          <a:prstGeom prst="rect">
            <a:avLst/>
          </a:prstGeom>
        </p:spPr>
        <p:txBody>
          <a:bodyPr anchor="b" anchorCtr="0">
            <a:noAutofit/>
          </a:bodyPr>
          <a:lstStyle>
            <a:lvl1pPr>
              <a:defRPr sz="3000">
                <a:solidFill>
                  <a:schemeClr val="tx1"/>
                </a:solidFill>
              </a:defRPr>
            </a:lvl1pPr>
          </a:lstStyle>
          <a:p>
            <a:r>
              <a:rPr lang="en-US" dirty="0"/>
              <a:t>Click to add Title – Arial Bold, 30 Point</a:t>
            </a:r>
          </a:p>
        </p:txBody>
      </p:sp>
      <p:sp>
        <p:nvSpPr>
          <p:cNvPr id="6" name="Text Placeholder 5"/>
          <p:cNvSpPr>
            <a:spLocks noGrp="1"/>
          </p:cNvSpPr>
          <p:nvPr>
            <p:ph type="body" sz="quarter" idx="10" hasCustomPrompt="1"/>
          </p:nvPr>
        </p:nvSpPr>
        <p:spPr>
          <a:xfrm>
            <a:off x="4687824" y="3273072"/>
            <a:ext cx="7123176" cy="584530"/>
          </a:xfrm>
          <a:prstGeom prst="rect">
            <a:avLst/>
          </a:prstGeom>
        </p:spPr>
        <p:txBody>
          <a:bodyPr lIns="0" rIns="0" anchor="b" anchorCtr="0">
            <a:noAutofit/>
          </a:bodyPr>
          <a:lstStyle>
            <a:lvl1pPr marL="0" indent="0">
              <a:buNone/>
              <a:defRPr sz="1600" b="0" baseline="0">
                <a:solidFill>
                  <a:schemeClr val="tx1"/>
                </a:solidFill>
              </a:defRPr>
            </a:lvl1pPr>
          </a:lstStyle>
          <a:p>
            <a:pPr lvl="0"/>
            <a:r>
              <a:rPr lang="en-US" dirty="0"/>
              <a:t>Click to add Subtitle – Arial Regular, 16 Point</a:t>
            </a:r>
          </a:p>
        </p:txBody>
      </p:sp>
      <p:sp>
        <p:nvSpPr>
          <p:cNvPr id="8" name="Text Placeholder 7"/>
          <p:cNvSpPr>
            <a:spLocks noGrp="1"/>
          </p:cNvSpPr>
          <p:nvPr>
            <p:ph type="body" sz="quarter" idx="11" hasCustomPrompt="1"/>
          </p:nvPr>
        </p:nvSpPr>
        <p:spPr>
          <a:xfrm>
            <a:off x="4687824" y="4764024"/>
            <a:ext cx="3941618" cy="339725"/>
          </a:xfrm>
          <a:prstGeom prst="rect">
            <a:avLst/>
          </a:prstGeom>
        </p:spPr>
        <p:txBody>
          <a:bodyPr lIns="0" rIns="0" anchor="b" anchorCtr="0">
            <a:noAutofit/>
          </a:bodyPr>
          <a:lstStyle>
            <a:lvl1pPr marL="0" indent="0">
              <a:buNone/>
              <a:defRPr sz="1600" b="0" baseline="0"/>
            </a:lvl1pPr>
          </a:lstStyle>
          <a:p>
            <a:pPr lvl="0"/>
            <a:r>
              <a:rPr lang="en-US" dirty="0"/>
              <a:t>Click to add Date – Arial Regular, 16 Point</a:t>
            </a:r>
          </a:p>
        </p:txBody>
      </p:sp>
      <p:sp>
        <p:nvSpPr>
          <p:cNvPr id="16" name="TextBox 15"/>
          <p:cNvSpPr txBox="1"/>
          <p:nvPr userDrawn="1"/>
        </p:nvSpPr>
        <p:spPr>
          <a:xfrm>
            <a:off x="6871851"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7" name="Picture Placeholder 6">
            <a:extLst>
              <a:ext uri="{FF2B5EF4-FFF2-40B4-BE49-F238E27FC236}">
                <a16:creationId xmlns:a16="http://schemas.microsoft.com/office/drawing/2014/main" id="{261B6286-6D92-78D6-0446-79FA34B49633}"/>
              </a:ext>
            </a:extLst>
          </p:cNvPr>
          <p:cNvSpPr>
            <a:spLocks noGrp="1" noRot="1" noChangeAspect="1" noMove="1" noResize="1" noEditPoints="1" noAdjustHandles="1" noChangeArrowheads="1" noChangeShapeType="1"/>
          </p:cNvSpPr>
          <p:nvPr>
            <p:ph type="pic" sz="quarter" idx="13"/>
          </p:nvPr>
        </p:nvSpPr>
        <p:spPr>
          <a:xfrm>
            <a:off x="0" y="1906588"/>
            <a:ext cx="4224528" cy="3820997"/>
          </a:xfrm>
        </p:spPr>
        <p:txBody>
          <a:bodyPr/>
          <a:lstStyle/>
          <a:p>
            <a:r>
              <a:rPr lang="en-US"/>
              <a:t>Click icon to add picture</a:t>
            </a:r>
            <a:endParaRPr lang="en-US" dirty="0"/>
          </a:p>
        </p:txBody>
      </p:sp>
      <p:sp>
        <p:nvSpPr>
          <p:cNvPr id="2" name="Rectangle 1">
            <a:extLst>
              <a:ext uri="{FF2B5EF4-FFF2-40B4-BE49-F238E27FC236}">
                <a16:creationId xmlns:a16="http://schemas.microsoft.com/office/drawing/2014/main" id="{496D38DD-9FA6-DB03-2067-AA5B70FF2393}"/>
              </a:ext>
            </a:extLst>
          </p:cNvPr>
          <p:cNvSpPr>
            <a:spLocks noGrp="1" noRot="1" noMove="1" noResize="1" noEditPoints="1" noAdjustHandles="1" noChangeArrowheads="1" noChangeShapeType="1"/>
          </p:cNvSpPr>
          <p:nvPr userDrawn="1"/>
        </p:nvSpPr>
        <p:spPr>
          <a:xfrm>
            <a:off x="5938" y="5727585"/>
            <a:ext cx="4224528" cy="1130300"/>
          </a:xfrm>
          <a:prstGeom prst="rect">
            <a:avLst/>
          </a:prstGeom>
          <a:solidFill>
            <a:srgbClr val="FBFBFB">
              <a:alpha val="8784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sz="quarter" idx="12" hasCustomPrompt="1"/>
          </p:nvPr>
        </p:nvSpPr>
        <p:spPr>
          <a:xfrm>
            <a:off x="1365504" y="5896112"/>
            <a:ext cx="1389888" cy="817862"/>
          </a:xfrm>
          <a:prstGeom prst="rect">
            <a:avLst/>
          </a:prstGeom>
        </p:spPr>
        <p:txBody>
          <a:bodyPr anchor="ctr">
            <a:normAutofit/>
          </a:bodyPr>
          <a:lstStyle>
            <a:lvl1pPr algn="ctr">
              <a:defRPr sz="1200" b="0" baseline="0"/>
            </a:lvl1pPr>
          </a:lstStyle>
          <a:p>
            <a:r>
              <a:rPr lang="en-US" dirty="0"/>
              <a:t>Insert Client Logo Here</a:t>
            </a:r>
          </a:p>
        </p:txBody>
      </p:sp>
    </p:spTree>
    <p:extLst>
      <p:ext uri="{BB962C8B-B14F-4D97-AF65-F5344CB8AC3E}">
        <p14:creationId xmlns:p14="http://schemas.microsoft.com/office/powerpoint/2010/main" val="242925836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C9E0D5B-BBA5-6D4B-B5CB-69F1742E65B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43384" y="1930735"/>
            <a:ext cx="1105233" cy="1105233"/>
          </a:xfrm>
          <a:prstGeom prst="rect">
            <a:avLst/>
          </a:prstGeom>
        </p:spPr>
      </p:pic>
      <p:sp>
        <p:nvSpPr>
          <p:cNvPr id="22" name="Text Placeholder 5">
            <a:extLst>
              <a:ext uri="{FF2B5EF4-FFF2-40B4-BE49-F238E27FC236}">
                <a16:creationId xmlns:a16="http://schemas.microsoft.com/office/drawing/2014/main" id="{CC3957A5-6A64-6A49-850D-01221C79D55B}"/>
              </a:ext>
            </a:extLst>
          </p:cNvPr>
          <p:cNvSpPr>
            <a:spLocks noGrp="1"/>
          </p:cNvSpPr>
          <p:nvPr>
            <p:ph type="body" sz="quarter" idx="13" hasCustomPrompt="1"/>
          </p:nvPr>
        </p:nvSpPr>
        <p:spPr>
          <a:xfrm>
            <a:off x="587830" y="3244516"/>
            <a:ext cx="10972799" cy="629653"/>
          </a:xfrm>
          <a:prstGeom prst="rect">
            <a:avLst/>
          </a:prstGeom>
        </p:spPr>
        <p:txBody>
          <a:bodyPr anchor="t" anchorCtr="1">
            <a:noAutofit/>
          </a:bodyPr>
          <a:lstStyle>
            <a:lvl1pPr marL="0" indent="0" algn="ctr">
              <a:buNone/>
              <a:defRPr sz="4000" b="1">
                <a:solidFill>
                  <a:srgbClr val="26BCD7"/>
                </a:solidFill>
                <a:latin typeface="Arial" panose="020B0604020202020204" pitchFamily="34" charset="0"/>
                <a:cs typeface="Arial" panose="020B0604020202020204" pitchFamily="34" charset="0"/>
              </a:defRPr>
            </a:lvl1pPr>
          </a:lstStyle>
          <a:p>
            <a:pPr lvl="0"/>
            <a:r>
              <a:rPr lang="en-US" dirty="0"/>
              <a:t>Click to add Section Title – Arial Bold, 40 Pt</a:t>
            </a:r>
          </a:p>
        </p:txBody>
      </p:sp>
      <p:sp>
        <p:nvSpPr>
          <p:cNvPr id="6" name="Picture Placeholder 40">
            <a:extLst>
              <a:ext uri="{FF2B5EF4-FFF2-40B4-BE49-F238E27FC236}">
                <a16:creationId xmlns:a16="http://schemas.microsoft.com/office/drawing/2014/main" id="{6E6B54B1-BBA1-484E-883D-4780AFECBF65}"/>
              </a:ext>
            </a:extLst>
          </p:cNvPr>
          <p:cNvSpPr>
            <a:spLocks noGrp="1"/>
          </p:cNvSpPr>
          <p:nvPr>
            <p:ph type="pic" sz="quarter" idx="15" hasCustomPrompt="1"/>
          </p:nvPr>
        </p:nvSpPr>
        <p:spPr>
          <a:xfrm>
            <a:off x="5643006" y="2038937"/>
            <a:ext cx="905988" cy="888828"/>
          </a:xfrm>
          <a:prstGeom prst="rect">
            <a:avLst/>
          </a:prstGeom>
        </p:spPr>
        <p:txBody>
          <a:bodyPr anchor="ctr">
            <a:normAutofit/>
          </a:bodyPr>
          <a:lstStyle>
            <a:lvl1pPr marL="0" indent="0" algn="ctr">
              <a:buNone/>
              <a:defRPr sz="1200" b="0">
                <a:solidFill>
                  <a:schemeClr val="bg1"/>
                </a:solidFill>
                <a:latin typeface="Arial" panose="020B0604020202020204" pitchFamily="34" charset="0"/>
                <a:cs typeface="Arial" panose="020B0604020202020204" pitchFamily="34" charset="0"/>
              </a:defRPr>
            </a:lvl1pPr>
          </a:lstStyle>
          <a:p>
            <a:r>
              <a:rPr lang="en-US" dirty="0"/>
              <a:t>Insert Icon</a:t>
            </a:r>
          </a:p>
        </p:txBody>
      </p:sp>
      <p:sp>
        <p:nvSpPr>
          <p:cNvPr id="8" name="Text Placeholder 5">
            <a:extLst>
              <a:ext uri="{FF2B5EF4-FFF2-40B4-BE49-F238E27FC236}">
                <a16:creationId xmlns:a16="http://schemas.microsoft.com/office/drawing/2014/main" id="{EFB470F8-3A08-F84F-9F11-FA4017C6F9AE}"/>
              </a:ext>
            </a:extLst>
          </p:cNvPr>
          <p:cNvSpPr>
            <a:spLocks noGrp="1"/>
          </p:cNvSpPr>
          <p:nvPr>
            <p:ph type="body" sz="quarter" idx="14" hasCustomPrompt="1"/>
          </p:nvPr>
        </p:nvSpPr>
        <p:spPr>
          <a:xfrm>
            <a:off x="587829" y="3906183"/>
            <a:ext cx="10972800" cy="496795"/>
          </a:xfrm>
          <a:prstGeom prst="rect">
            <a:avLst/>
          </a:prstGeom>
        </p:spPr>
        <p:txBody>
          <a:bodyPr anchor="ctr" anchorCtr="1">
            <a:noAutofit/>
          </a:bodyPr>
          <a:lstStyle>
            <a:lvl1pPr marL="0" indent="0" algn="ctr">
              <a:buNone/>
              <a:defRPr sz="2000" b="0" cap="all" baseline="0">
                <a:solidFill>
                  <a:srgbClr val="5F6062"/>
                </a:solidFill>
                <a:latin typeface="Arial" panose="020B0604020202020204" pitchFamily="34" charset="0"/>
                <a:cs typeface="Arial" panose="020B0604020202020204" pitchFamily="34" charset="0"/>
              </a:defRPr>
            </a:lvl1pPr>
          </a:lstStyle>
          <a:p>
            <a:pPr lvl="0"/>
            <a:r>
              <a:rPr lang="en-US" dirty="0"/>
              <a:t>CLICK TO ADD SUBTITLE – Arial regular, 20 Point, center aligned</a:t>
            </a:r>
          </a:p>
        </p:txBody>
      </p:sp>
    </p:spTree>
    <p:extLst>
      <p:ext uri="{BB962C8B-B14F-4D97-AF65-F5344CB8AC3E}">
        <p14:creationId xmlns:p14="http://schemas.microsoft.com/office/powerpoint/2010/main" val="22949977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dirty="0"/>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69039929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84B28F2A-313F-01DA-6134-7350E5D2227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51029106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de-by-side 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300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3526"/>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DDA42139-D1C4-A335-ED8B-C1005BA24EA6}"/>
              </a:ext>
            </a:extLst>
          </p:cNvPr>
          <p:cNvSpPr>
            <a:spLocks noGrp="1"/>
          </p:cNvSpPr>
          <p:nvPr>
            <p:ph sz="quarter" idx="13" hasCustomPrompt="1"/>
          </p:nvPr>
        </p:nvSpPr>
        <p:spPr>
          <a:xfrm>
            <a:off x="7153835" y="6382125"/>
            <a:ext cx="4034399" cy="279400"/>
          </a:xfrm>
        </p:spPr>
        <p:txBody>
          <a:bodyPr lIns="0" rIns="0" anchor="b" anchorCtr="0"/>
          <a:lstStyle>
            <a:lvl1pPr algn="r">
              <a:defRPr sz="700" b="1">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111752465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1115568"/>
            <a:ext cx="5486400"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a:extLst>
              <a:ext uri="{FF2B5EF4-FFF2-40B4-BE49-F238E27FC236}">
                <a16:creationId xmlns:a16="http://schemas.microsoft.com/office/drawing/2014/main" id="{B712D713-2EBF-6FD8-FCC4-AFEE6CC9BF07}"/>
              </a:ext>
            </a:extLst>
          </p:cNvPr>
          <p:cNvSpPr>
            <a:spLocks noGrp="1"/>
          </p:cNvSpPr>
          <p:nvPr>
            <p:ph sz="quarter" idx="13"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79664505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ntent w/Section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1"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18A7D4-4149-6955-DA0B-E30A003CB07B}"/>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56292612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5" name="Content Placeholder 4">
            <a:extLst>
              <a:ext uri="{FF2B5EF4-FFF2-40B4-BE49-F238E27FC236}">
                <a16:creationId xmlns:a16="http://schemas.microsoft.com/office/drawing/2014/main" id="{BB9D0B0B-10A8-4F39-859C-BF88975B3E9E}"/>
              </a:ext>
            </a:extLst>
          </p:cNvPr>
          <p:cNvSpPr>
            <a:spLocks noGrp="1"/>
          </p:cNvSpPr>
          <p:nvPr>
            <p:ph sz="quarter" idx="11"/>
          </p:nvPr>
        </p:nvSpPr>
        <p:spPr>
          <a:xfrm>
            <a:off x="438150" y="2465743"/>
            <a:ext cx="5486400" cy="3732831"/>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a:extLst>
              <a:ext uri="{FF2B5EF4-FFF2-40B4-BE49-F238E27FC236}">
                <a16:creationId xmlns:a16="http://schemas.microsoft.com/office/drawing/2014/main" id="{92AF3597-9E73-4B73-B4C4-EE715FA474E7}"/>
              </a:ext>
            </a:extLst>
          </p:cNvPr>
          <p:cNvSpPr>
            <a:spLocks noGrp="1"/>
          </p:cNvSpPr>
          <p:nvPr>
            <p:ph sz="quarter" idx="12"/>
          </p:nvPr>
        </p:nvSpPr>
        <p:spPr>
          <a:xfrm>
            <a:off x="6263640" y="2465882"/>
            <a:ext cx="5486400" cy="3733212"/>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4B7DE52D-7B2E-4598-835A-683751D195E7}"/>
              </a:ext>
            </a:extLst>
          </p:cNvPr>
          <p:cNvSpPr>
            <a:spLocks noGrp="1"/>
          </p:cNvSpPr>
          <p:nvPr>
            <p:ph sz="quarter" idx="13"/>
          </p:nvPr>
        </p:nvSpPr>
        <p:spPr>
          <a:xfrm>
            <a:off x="438150" y="1115568"/>
            <a:ext cx="11366500" cy="1228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3EDFC4-2AD7-42E4-1C67-B60334721172}"/>
              </a:ext>
            </a:extLst>
          </p:cNvPr>
          <p:cNvSpPr>
            <a:spLocks noGrp="1"/>
          </p:cNvSpPr>
          <p:nvPr>
            <p:ph sz="quarter" idx="14"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1933551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3">
            <a:extLst>
              <a:ext uri="{FF2B5EF4-FFF2-40B4-BE49-F238E27FC236}">
                <a16:creationId xmlns:a16="http://schemas.microsoft.com/office/drawing/2014/main" id="{294871C0-5C08-D181-B072-6EADEF5E076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3164621658"/>
      </p:ext>
    </p:extLst>
  </p:cSld>
  <p:clrMapOvr>
    <a:masterClrMapping/>
  </p:clrMapOvr>
  <p:transition/>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3" name="Content Placeholder 3">
            <a:extLst>
              <a:ext uri="{FF2B5EF4-FFF2-40B4-BE49-F238E27FC236}">
                <a16:creationId xmlns:a16="http://schemas.microsoft.com/office/drawing/2014/main" id="{A2E0CC12-B554-591B-592F-C11A96790A6A}"/>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571595988"/>
      </p:ext>
    </p:extLst>
  </p:cSld>
  <p:clrMapOvr>
    <a:masterClrMapping/>
  </p:clrMapOvr>
  <p:transition/>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1EB35-84F1-374C-9851-23EC65BF4960}"/>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3" name="Content Placeholder 3">
            <a:extLst>
              <a:ext uri="{FF2B5EF4-FFF2-40B4-BE49-F238E27FC236}">
                <a16:creationId xmlns:a16="http://schemas.microsoft.com/office/drawing/2014/main" id="{59F69105-B1E4-919A-1B4E-94307D6CFC3E}"/>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308542747"/>
      </p:ext>
    </p:extLst>
  </p:cSld>
  <p:clrMapOvr>
    <a:masterClrMapping/>
  </p:clrMapOvr>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 Quotation w/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03BFC9-E597-9B45-98AF-905CECB66A22}"/>
              </a:ext>
            </a:extLst>
          </p:cNvPr>
          <p:cNvSpPr>
            <a:spLocks noGrp="1"/>
          </p:cNvSpPr>
          <p:nvPr>
            <p:ph type="body" sz="quarter" idx="17" hasCustomPrompt="1"/>
          </p:nvPr>
        </p:nvSpPr>
        <p:spPr>
          <a:xfrm>
            <a:off x="6096000" y="1219196"/>
            <a:ext cx="6096000" cy="2743200"/>
          </a:xfrm>
          <a:prstGeom prst="rect">
            <a:avLst/>
          </a:prstGeom>
          <a:solidFill>
            <a:srgbClr val="26BCD7"/>
          </a:solidFill>
        </p:spPr>
        <p:txBody>
          <a:bodyPr rIns="365760" anchor="ctr"/>
          <a:lstStyle>
            <a:lvl1pPr marL="0" indent="0" algn="r">
              <a:buNone/>
              <a:defRPr sz="2200" i="1">
                <a:solidFill>
                  <a:schemeClr val="bg1"/>
                </a:solidFill>
                <a:latin typeface="Arial" panose="020B0604020202020204" pitchFamily="34" charset="0"/>
                <a:cs typeface="Arial" panose="020B0604020202020204" pitchFamily="34" charset="0"/>
              </a:defRPr>
            </a:lvl1pPr>
          </a:lstStyle>
          <a:p>
            <a:pPr lvl="0"/>
            <a:r>
              <a:rPr lang="en-US" dirty="0"/>
              <a:t>“Click to edit this quote.”</a:t>
            </a:r>
            <a:br>
              <a:rPr lang="en-US" dirty="0"/>
            </a:br>
            <a:r>
              <a:rPr lang="en-US" dirty="0"/>
              <a:t>– Insert Author’s Name Here</a:t>
            </a:r>
          </a:p>
        </p:txBody>
      </p:sp>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10" name="Content Placeholder 3"/>
          <p:cNvSpPr>
            <a:spLocks noGrp="1"/>
          </p:cNvSpPr>
          <p:nvPr>
            <p:ph sz="quarter" idx="15" hasCustomPrompt="1"/>
          </p:nvPr>
        </p:nvSpPr>
        <p:spPr>
          <a:xfrm>
            <a:off x="0" y="1213100"/>
            <a:ext cx="6096000" cy="2743200"/>
          </a:xfrm>
          <a:prstGeom prst="rect">
            <a:avLst/>
          </a:prstGeom>
        </p:spPr>
        <p:txBody>
          <a:bodyPr/>
          <a:lstStyle>
            <a:lvl1pPr>
              <a:defRPr b="0"/>
            </a:lvl1pPr>
          </a:lstStyle>
          <a:p>
            <a:pPr lvl="0"/>
            <a:r>
              <a:rPr lang="en-US" dirty="0"/>
              <a:t>Select icon below to insert object</a:t>
            </a:r>
          </a:p>
        </p:txBody>
      </p:sp>
      <p:sp>
        <p:nvSpPr>
          <p:cNvPr id="1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4" name="Content Placeholder 3">
            <a:extLst>
              <a:ext uri="{FF2B5EF4-FFF2-40B4-BE49-F238E27FC236}">
                <a16:creationId xmlns:a16="http://schemas.microsoft.com/office/drawing/2014/main" id="{6087E1F3-C0D1-4D6D-B0DA-061C6DDBDE12}"/>
              </a:ext>
            </a:extLst>
          </p:cNvPr>
          <p:cNvSpPr>
            <a:spLocks noGrp="1"/>
          </p:cNvSpPr>
          <p:nvPr>
            <p:ph sz="quarter" idx="18"/>
          </p:nvPr>
        </p:nvSpPr>
        <p:spPr>
          <a:xfrm>
            <a:off x="275666" y="4114800"/>
            <a:ext cx="11705198" cy="2064124"/>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CE572481-C384-6DBB-FC86-A33CEFB9E59C}"/>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7144701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Picture w/Section Header">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25D6F37C-4A1D-6B4A-80E4-6647D7A6283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9"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dirty="0"/>
              <a:t>Click to add Title – Arial Bold, 26 Point</a:t>
            </a:r>
          </a:p>
        </p:txBody>
      </p:sp>
      <p:sp>
        <p:nvSpPr>
          <p:cNvPr id="4" name="Content Placeholder 3"/>
          <p:cNvSpPr>
            <a:spLocks noGrp="1"/>
          </p:cNvSpPr>
          <p:nvPr>
            <p:ph sz="quarter" idx="15" hasCustomPrompt="1"/>
          </p:nvPr>
        </p:nvSpPr>
        <p:spPr>
          <a:xfrm>
            <a:off x="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10" name="Content Placeholder 3"/>
          <p:cNvSpPr>
            <a:spLocks noGrp="1"/>
          </p:cNvSpPr>
          <p:nvPr>
            <p:ph sz="quarter" idx="16" hasCustomPrompt="1"/>
          </p:nvPr>
        </p:nvSpPr>
        <p:spPr>
          <a:xfrm>
            <a:off x="6096000" y="1216152"/>
            <a:ext cx="6096000" cy="2743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Select icon to insert object</a:t>
            </a:r>
          </a:p>
        </p:txBody>
      </p:sp>
      <p:sp>
        <p:nvSpPr>
          <p:cNvPr id="7" name="Text Placeholder 6"/>
          <p:cNvSpPr>
            <a:spLocks noGrp="1"/>
          </p:cNvSpPr>
          <p:nvPr>
            <p:ph type="body" sz="quarter" idx="17"/>
          </p:nvPr>
        </p:nvSpPr>
        <p:spPr>
          <a:xfrm>
            <a:off x="377825"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4" name="Text Placeholder 6"/>
          <p:cNvSpPr>
            <a:spLocks noGrp="1"/>
          </p:cNvSpPr>
          <p:nvPr>
            <p:ph type="body" sz="quarter" idx="19"/>
          </p:nvPr>
        </p:nvSpPr>
        <p:spPr>
          <a:xfrm>
            <a:off x="6473952" y="4116663"/>
            <a:ext cx="5340096" cy="336550"/>
          </a:xfrm>
          <a:prstGeom prst="rect">
            <a:avLst/>
          </a:prstGeom>
        </p:spPr>
        <p:txBody>
          <a:bodyPr lIns="0" tIns="45720" rIns="0" bIns="45720">
            <a:normAutofit/>
          </a:bodyPr>
          <a:lstStyle>
            <a:lvl1pPr>
              <a:defRPr sz="2000">
                <a:solidFill>
                  <a:schemeClr val="accent2"/>
                </a:solidFill>
              </a:defRPr>
            </a:lvl1pPr>
          </a:lstStyle>
          <a:p>
            <a:pPr lvl="0"/>
            <a:r>
              <a:rPr lang="en-US"/>
              <a:t>Click to edit Master text styles</a:t>
            </a:r>
          </a:p>
        </p:txBody>
      </p:sp>
      <p:sp>
        <p:nvSpPr>
          <p:cNvPr id="1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dirty="0"/>
              <a:t>Click to add Section Title – Arial Regular, 16 Point</a:t>
            </a:r>
          </a:p>
        </p:txBody>
      </p:sp>
      <p:sp>
        <p:nvSpPr>
          <p:cNvPr id="3" name="Content Placeholder 2">
            <a:extLst>
              <a:ext uri="{FF2B5EF4-FFF2-40B4-BE49-F238E27FC236}">
                <a16:creationId xmlns:a16="http://schemas.microsoft.com/office/drawing/2014/main" id="{9DE060FA-B1BF-47FD-AEF2-3BD87FEBC337}"/>
              </a:ext>
            </a:extLst>
          </p:cNvPr>
          <p:cNvSpPr>
            <a:spLocks noGrp="1"/>
          </p:cNvSpPr>
          <p:nvPr>
            <p:ph sz="quarter" idx="20"/>
          </p:nvPr>
        </p:nvSpPr>
        <p:spPr>
          <a:xfrm>
            <a:off x="377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00FD946-044B-471F-AD92-4E4452239031}"/>
              </a:ext>
            </a:extLst>
          </p:cNvPr>
          <p:cNvSpPr>
            <a:spLocks noGrp="1"/>
          </p:cNvSpPr>
          <p:nvPr>
            <p:ph sz="quarter" idx="21"/>
          </p:nvPr>
        </p:nvSpPr>
        <p:spPr>
          <a:xfrm>
            <a:off x="6473825" y="4504765"/>
            <a:ext cx="5340350" cy="1694423"/>
          </a:xfrm>
        </p:spPr>
        <p:txBody>
          <a:bodyPr/>
          <a:lstStyle>
            <a:lvl1pPr>
              <a:defRPr b="0"/>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F15EEFCE-3E06-0B49-C4AB-45CB8E3F6A13}"/>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dirty="0"/>
              <a:t>Click to add notes, references, or sources</a:t>
            </a:r>
            <a:endParaRPr lang="en-US" dirty="0"/>
          </a:p>
        </p:txBody>
      </p:sp>
    </p:spTree>
    <p:extLst>
      <p:ext uri="{BB962C8B-B14F-4D97-AF65-F5344CB8AC3E}">
        <p14:creationId xmlns:p14="http://schemas.microsoft.com/office/powerpoint/2010/main" val="217159931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_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39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cxnSp>
        <p:nvCxnSpPr>
          <p:cNvPr id="15" name="Straight Connector 14">
            <a:extLst>
              <a:ext uri="{FF2B5EF4-FFF2-40B4-BE49-F238E27FC236}">
                <a16:creationId xmlns:a16="http://schemas.microsoft.com/office/drawing/2014/main" id="{004F2E0C-9EAB-BD49-BB72-0C68B33EDBFB}"/>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283D34C9-5502-4AF4-8EF7-1448747692D4}"/>
              </a:ext>
            </a:extLst>
          </p:cNvPr>
          <p:cNvSpPr>
            <a:spLocks noGrp="1"/>
          </p:cNvSpPr>
          <p:nvPr userDrawn="1">
            <p:ph type="body" sz="quarter" idx="12"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12" name="Text Placeholder 11">
            <a:extLst>
              <a:ext uri="{FF2B5EF4-FFF2-40B4-BE49-F238E27FC236}">
                <a16:creationId xmlns:a16="http://schemas.microsoft.com/office/drawing/2014/main" id="{7E6B1607-DD4D-47CF-99D5-18F40E15E1A0}"/>
              </a:ext>
            </a:extLst>
          </p:cNvPr>
          <p:cNvSpPr>
            <a:spLocks noGrp="1"/>
          </p:cNvSpPr>
          <p:nvPr userDrawn="1">
            <p:ph type="body" sz="quarter" idx="13" hasCustomPrompt="1"/>
          </p:nvPr>
        </p:nvSpPr>
        <p:spPr>
          <a:xfrm>
            <a:off x="4491147" y="4275740"/>
            <a:ext cx="3205163" cy="352425"/>
          </a:xfrm>
          <a:prstGeom prst="rect">
            <a:avLst/>
          </a:prstGeom>
        </p:spPr>
        <p:txBody>
          <a:bodyPr anchor="ctr" anchorCtr="0"/>
          <a:lstStyle>
            <a:lvl1pPr algn="ctr">
              <a:defRPr b="0"/>
            </a:lvl1pPr>
          </a:lstStyle>
          <a:p>
            <a:pPr lvl="0"/>
            <a:r>
              <a:rPr lang="en-US" dirty="0"/>
              <a:t>Title</a:t>
            </a:r>
          </a:p>
        </p:txBody>
      </p:sp>
      <p:sp>
        <p:nvSpPr>
          <p:cNvPr id="20" name="Text Placeholder 19">
            <a:extLst>
              <a:ext uri="{FF2B5EF4-FFF2-40B4-BE49-F238E27FC236}">
                <a16:creationId xmlns:a16="http://schemas.microsoft.com/office/drawing/2014/main" id="{064A3DE7-B616-4CBF-97DA-7C18F5C5D2AD}"/>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5" name="TextBox 24">
            <a:extLst>
              <a:ext uri="{FF2B5EF4-FFF2-40B4-BE49-F238E27FC236}">
                <a16:creationId xmlns:a16="http://schemas.microsoft.com/office/drawing/2014/main" id="{6C4F994E-00B2-439C-906A-F737213806B9}"/>
              </a:ext>
            </a:extLst>
          </p:cNvPr>
          <p:cNvSpPr txBox="1"/>
          <p:nvPr userDrawn="1"/>
        </p:nvSpPr>
        <p:spPr>
          <a:xfrm>
            <a:off x="4491147" y="4653677"/>
            <a:ext cx="3205163" cy="276999"/>
          </a:xfrm>
          <a:prstGeom prst="rect">
            <a:avLst/>
          </a:prstGeom>
          <a:noFill/>
          <a:ln>
            <a:noFill/>
          </a:ln>
        </p:spPr>
        <p:txBody>
          <a:bodyPr wrap="square" rtlCol="0" anchor="ctr" anchorCtr="0">
            <a:sp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26" name="Text Placeholder 19">
            <a:extLst>
              <a:ext uri="{FF2B5EF4-FFF2-40B4-BE49-F238E27FC236}">
                <a16:creationId xmlns:a16="http://schemas.microsoft.com/office/drawing/2014/main" id="{34F8410D-14AB-4A12-91B4-08548E4B1DFA}"/>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27" name="Text Placeholder 19">
            <a:extLst>
              <a:ext uri="{FF2B5EF4-FFF2-40B4-BE49-F238E27FC236}">
                <a16:creationId xmlns:a16="http://schemas.microsoft.com/office/drawing/2014/main" id="{ED8270F7-F095-40A3-B934-CFF14B98FE2A}"/>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28" name="Text Placeholder 19">
            <a:extLst>
              <a:ext uri="{FF2B5EF4-FFF2-40B4-BE49-F238E27FC236}">
                <a16:creationId xmlns:a16="http://schemas.microsoft.com/office/drawing/2014/main" id="{6D3D53CF-0409-4D20-9FD0-9790A818CB3C}"/>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0" name="TextBox 29">
            <a:extLst>
              <a:ext uri="{FF2B5EF4-FFF2-40B4-BE49-F238E27FC236}">
                <a16:creationId xmlns:a16="http://schemas.microsoft.com/office/drawing/2014/main" id="{EF1E325B-E4C1-444C-BF04-40A73C6A4C90}"/>
              </a:ext>
            </a:extLst>
          </p:cNvPr>
          <p:cNvSpPr txBox="1"/>
          <p:nvPr userDrawn="1"/>
        </p:nvSpPr>
        <p:spPr>
          <a:xfrm>
            <a:off x="4591098"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2" name="TextBox 31">
            <a:extLst>
              <a:ext uri="{FF2B5EF4-FFF2-40B4-BE49-F238E27FC236}">
                <a16:creationId xmlns:a16="http://schemas.microsoft.com/office/drawing/2014/main" id="{CB99B28E-4930-4FC6-8D75-C56F25CD188E}"/>
              </a:ext>
            </a:extLst>
          </p:cNvPr>
          <p:cNvSpPr txBox="1"/>
          <p:nvPr userDrawn="1"/>
        </p:nvSpPr>
        <p:spPr>
          <a:xfrm>
            <a:off x="4591098"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endParaRPr lang="en-US" sz="1200" b="1" dirty="0">
              <a:solidFill>
                <a:schemeClr val="accent2"/>
              </a:solidFill>
              <a:latin typeface="Arial" panose="020B0604020202020204" pitchFamily="34" charset="0"/>
              <a:cs typeface="Arial" panose="020B0604020202020204" pitchFamily="34" charset="0"/>
            </a:endParaRPr>
          </a:p>
        </p:txBody>
      </p:sp>
      <p:sp>
        <p:nvSpPr>
          <p:cNvPr id="35" name="Text Placeholder 33">
            <a:extLst>
              <a:ext uri="{FF2B5EF4-FFF2-40B4-BE49-F238E27FC236}">
                <a16:creationId xmlns:a16="http://schemas.microsoft.com/office/drawing/2014/main" id="{386CCCA2-AA0A-44BE-8B06-D6256F678BE3}"/>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52460058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_Tw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33705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6765782"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40" name="Straight Connector 39">
            <a:extLst>
              <a:ext uri="{FF2B5EF4-FFF2-40B4-BE49-F238E27FC236}">
                <a16:creationId xmlns:a16="http://schemas.microsoft.com/office/drawing/2014/main" id="{938D3CA1-2ED3-4D82-9C35-4311C3AE988B}"/>
              </a:ext>
            </a:extLst>
          </p:cNvPr>
          <p:cNvCxnSpPr>
            <a:cxnSpLocks/>
          </p:cNvCxnSpPr>
          <p:nvPr userDrawn="1"/>
        </p:nvCxnSpPr>
        <p:spPr>
          <a:xfrm>
            <a:off x="3334392" y="4644263"/>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41" name="Text Placeholder 9">
            <a:extLst>
              <a:ext uri="{FF2B5EF4-FFF2-40B4-BE49-F238E27FC236}">
                <a16:creationId xmlns:a16="http://schemas.microsoft.com/office/drawing/2014/main" id="{5126E740-F8B6-4C37-B950-B42D11834AF3}"/>
              </a:ext>
            </a:extLst>
          </p:cNvPr>
          <p:cNvSpPr>
            <a:spLocks noGrp="1"/>
          </p:cNvSpPr>
          <p:nvPr>
            <p:ph type="body" sz="quarter" idx="12" hasCustomPrompt="1"/>
          </p:nvPr>
        </p:nvSpPr>
        <p:spPr>
          <a:xfrm>
            <a:off x="2783371" y="3933977"/>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2" name="Text Placeholder 11">
            <a:extLst>
              <a:ext uri="{FF2B5EF4-FFF2-40B4-BE49-F238E27FC236}">
                <a16:creationId xmlns:a16="http://schemas.microsoft.com/office/drawing/2014/main" id="{43AFB6DB-D4AC-45E1-9507-0F967CE63BB2}"/>
              </a:ext>
            </a:extLst>
          </p:cNvPr>
          <p:cNvSpPr>
            <a:spLocks noGrp="1"/>
          </p:cNvSpPr>
          <p:nvPr>
            <p:ph type="body" sz="quarter" idx="13" hasCustomPrompt="1"/>
          </p:nvPr>
        </p:nvSpPr>
        <p:spPr>
          <a:xfrm>
            <a:off x="2783371" y="4274987"/>
            <a:ext cx="3205163" cy="352425"/>
          </a:xfrm>
          <a:prstGeom prst="rect">
            <a:avLst/>
          </a:prstGeom>
        </p:spPr>
        <p:txBody>
          <a:bodyPr anchor="ctr" anchorCtr="0">
            <a:noAutofit/>
          </a:bodyPr>
          <a:lstStyle>
            <a:lvl1pPr algn="ctr">
              <a:defRPr b="0"/>
            </a:lvl1pPr>
          </a:lstStyle>
          <a:p>
            <a:pPr lvl="0"/>
            <a:r>
              <a:rPr lang="en-US" dirty="0"/>
              <a:t>Title</a:t>
            </a:r>
          </a:p>
        </p:txBody>
      </p:sp>
      <p:sp>
        <p:nvSpPr>
          <p:cNvPr id="43" name="Text Placeholder 19">
            <a:extLst>
              <a:ext uri="{FF2B5EF4-FFF2-40B4-BE49-F238E27FC236}">
                <a16:creationId xmlns:a16="http://schemas.microsoft.com/office/drawing/2014/main" id="{398A9695-1A84-4403-80D5-2ED63D635D53}"/>
              </a:ext>
            </a:extLst>
          </p:cNvPr>
          <p:cNvSpPr>
            <a:spLocks noGrp="1"/>
          </p:cNvSpPr>
          <p:nvPr>
            <p:ph type="body" sz="quarter" idx="15" hasCustomPrompt="1"/>
          </p:nvPr>
        </p:nvSpPr>
        <p:spPr>
          <a:xfrm>
            <a:off x="2783371" y="4905062"/>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Box 43">
            <a:extLst>
              <a:ext uri="{FF2B5EF4-FFF2-40B4-BE49-F238E27FC236}">
                <a16:creationId xmlns:a16="http://schemas.microsoft.com/office/drawing/2014/main" id="{FFB2488D-CC63-410C-998A-E31F09CCFDCB}"/>
              </a:ext>
            </a:extLst>
          </p:cNvPr>
          <p:cNvSpPr txBox="1"/>
          <p:nvPr userDrawn="1"/>
        </p:nvSpPr>
        <p:spPr>
          <a:xfrm>
            <a:off x="2783371" y="4652924"/>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5" name="Text Placeholder 19">
            <a:extLst>
              <a:ext uri="{FF2B5EF4-FFF2-40B4-BE49-F238E27FC236}">
                <a16:creationId xmlns:a16="http://schemas.microsoft.com/office/drawing/2014/main" id="{395CC99E-F63A-41D1-970F-55CE686887AF}"/>
              </a:ext>
            </a:extLst>
          </p:cNvPr>
          <p:cNvSpPr>
            <a:spLocks noGrp="1"/>
          </p:cNvSpPr>
          <p:nvPr>
            <p:ph type="body" sz="quarter" idx="17" hasCustomPrompt="1"/>
          </p:nvPr>
        </p:nvSpPr>
        <p:spPr>
          <a:xfrm>
            <a:off x="2783371" y="5133291"/>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6" name="Text Placeholder 19">
            <a:extLst>
              <a:ext uri="{FF2B5EF4-FFF2-40B4-BE49-F238E27FC236}">
                <a16:creationId xmlns:a16="http://schemas.microsoft.com/office/drawing/2014/main" id="{C959F9E4-7F27-4167-830A-BC86E0DB7C6C}"/>
              </a:ext>
            </a:extLst>
          </p:cNvPr>
          <p:cNvSpPr>
            <a:spLocks noGrp="1"/>
          </p:cNvSpPr>
          <p:nvPr>
            <p:ph type="body" sz="quarter" idx="18" hasCustomPrompt="1"/>
          </p:nvPr>
        </p:nvSpPr>
        <p:spPr>
          <a:xfrm>
            <a:off x="2783371" y="536152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7" name="Text Placeholder 19">
            <a:extLst>
              <a:ext uri="{FF2B5EF4-FFF2-40B4-BE49-F238E27FC236}">
                <a16:creationId xmlns:a16="http://schemas.microsoft.com/office/drawing/2014/main" id="{F9116A9C-E905-439F-A532-08178AB9BD74}"/>
              </a:ext>
            </a:extLst>
          </p:cNvPr>
          <p:cNvSpPr>
            <a:spLocks noGrp="1"/>
          </p:cNvSpPr>
          <p:nvPr>
            <p:ph type="body" sz="quarter" idx="19" hasCustomPrompt="1"/>
          </p:nvPr>
        </p:nvSpPr>
        <p:spPr>
          <a:xfrm>
            <a:off x="2783371" y="5589749"/>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8" name="TextBox 47">
            <a:extLst>
              <a:ext uri="{FF2B5EF4-FFF2-40B4-BE49-F238E27FC236}">
                <a16:creationId xmlns:a16="http://schemas.microsoft.com/office/drawing/2014/main" id="{39CF7FFD-50F9-4D27-9F67-FC9AF2CDEADA}"/>
              </a:ext>
            </a:extLst>
          </p:cNvPr>
          <p:cNvSpPr txBox="1"/>
          <p:nvPr userDrawn="1"/>
        </p:nvSpPr>
        <p:spPr>
          <a:xfrm>
            <a:off x="2876595" y="5817967"/>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9" name="TextBox 48">
            <a:extLst>
              <a:ext uri="{FF2B5EF4-FFF2-40B4-BE49-F238E27FC236}">
                <a16:creationId xmlns:a16="http://schemas.microsoft.com/office/drawing/2014/main" id="{402D497A-EA1A-4CAD-9403-A9DBC0248FFA}"/>
              </a:ext>
            </a:extLst>
          </p:cNvPr>
          <p:cNvSpPr txBox="1"/>
          <p:nvPr userDrawn="1"/>
        </p:nvSpPr>
        <p:spPr>
          <a:xfrm>
            <a:off x="2876595" y="606637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50" name="Text Placeholder 33">
            <a:extLst>
              <a:ext uri="{FF2B5EF4-FFF2-40B4-BE49-F238E27FC236}">
                <a16:creationId xmlns:a16="http://schemas.microsoft.com/office/drawing/2014/main" id="{D6E6E98F-4591-4BA8-A4D6-AD216E75585F}"/>
              </a:ext>
            </a:extLst>
          </p:cNvPr>
          <p:cNvSpPr>
            <a:spLocks noGrp="1"/>
          </p:cNvSpPr>
          <p:nvPr>
            <p:ph type="body" sz="quarter" idx="21" hasCustomPrompt="1"/>
          </p:nvPr>
        </p:nvSpPr>
        <p:spPr>
          <a:xfrm>
            <a:off x="2783371" y="606349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51" name="Text Placeholder 33">
            <a:extLst>
              <a:ext uri="{FF2B5EF4-FFF2-40B4-BE49-F238E27FC236}">
                <a16:creationId xmlns:a16="http://schemas.microsoft.com/office/drawing/2014/main" id="{F4C9B337-67E3-4CE6-8D60-2F1646C43C7F}"/>
              </a:ext>
            </a:extLst>
          </p:cNvPr>
          <p:cNvSpPr>
            <a:spLocks noGrp="1"/>
          </p:cNvSpPr>
          <p:nvPr>
            <p:ph type="body" sz="quarter" idx="22" hasCustomPrompt="1"/>
          </p:nvPr>
        </p:nvSpPr>
        <p:spPr>
          <a:xfrm>
            <a:off x="2783371" y="5827557"/>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52" name="Straight Connector 51">
            <a:extLst>
              <a:ext uri="{FF2B5EF4-FFF2-40B4-BE49-F238E27FC236}">
                <a16:creationId xmlns:a16="http://schemas.microsoft.com/office/drawing/2014/main" id="{CD7086B8-AC35-4250-ABB6-D21558E681CE}"/>
              </a:ext>
            </a:extLst>
          </p:cNvPr>
          <p:cNvCxnSpPr>
            <a:cxnSpLocks/>
          </p:cNvCxnSpPr>
          <p:nvPr userDrawn="1"/>
        </p:nvCxnSpPr>
        <p:spPr>
          <a:xfrm>
            <a:off x="6763392"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3" name="Text Placeholder 9">
            <a:extLst>
              <a:ext uri="{FF2B5EF4-FFF2-40B4-BE49-F238E27FC236}">
                <a16:creationId xmlns:a16="http://schemas.microsoft.com/office/drawing/2014/main" id="{9433EBA1-0F4D-42E1-86CE-B5E2E94BDB8C}"/>
              </a:ext>
            </a:extLst>
          </p:cNvPr>
          <p:cNvSpPr>
            <a:spLocks noGrp="1"/>
          </p:cNvSpPr>
          <p:nvPr>
            <p:ph type="body" sz="quarter" idx="23" hasCustomPrompt="1"/>
          </p:nvPr>
        </p:nvSpPr>
        <p:spPr>
          <a:xfrm>
            <a:off x="6212371"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4" name="Text Placeholder 11">
            <a:extLst>
              <a:ext uri="{FF2B5EF4-FFF2-40B4-BE49-F238E27FC236}">
                <a16:creationId xmlns:a16="http://schemas.microsoft.com/office/drawing/2014/main" id="{32539D5C-6C6C-4389-9EA0-BB7C1D4C6CFD}"/>
              </a:ext>
            </a:extLst>
          </p:cNvPr>
          <p:cNvSpPr>
            <a:spLocks noGrp="1"/>
          </p:cNvSpPr>
          <p:nvPr>
            <p:ph type="body" sz="quarter" idx="24" hasCustomPrompt="1"/>
          </p:nvPr>
        </p:nvSpPr>
        <p:spPr>
          <a:xfrm>
            <a:off x="6212371"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55" name="Text Placeholder 19">
            <a:extLst>
              <a:ext uri="{FF2B5EF4-FFF2-40B4-BE49-F238E27FC236}">
                <a16:creationId xmlns:a16="http://schemas.microsoft.com/office/drawing/2014/main" id="{431BE8C3-6BC4-4A62-9661-6F402501AF94}"/>
              </a:ext>
            </a:extLst>
          </p:cNvPr>
          <p:cNvSpPr>
            <a:spLocks noGrp="1"/>
          </p:cNvSpPr>
          <p:nvPr>
            <p:ph type="body" sz="quarter" idx="25" hasCustomPrompt="1"/>
          </p:nvPr>
        </p:nvSpPr>
        <p:spPr>
          <a:xfrm>
            <a:off x="6212371"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Box 55">
            <a:extLst>
              <a:ext uri="{FF2B5EF4-FFF2-40B4-BE49-F238E27FC236}">
                <a16:creationId xmlns:a16="http://schemas.microsoft.com/office/drawing/2014/main" id="{E856F307-5519-4224-B567-FE2AFDFA00DB}"/>
              </a:ext>
            </a:extLst>
          </p:cNvPr>
          <p:cNvSpPr txBox="1"/>
          <p:nvPr userDrawn="1"/>
        </p:nvSpPr>
        <p:spPr>
          <a:xfrm>
            <a:off x="6212371"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7" name="Text Placeholder 19">
            <a:extLst>
              <a:ext uri="{FF2B5EF4-FFF2-40B4-BE49-F238E27FC236}">
                <a16:creationId xmlns:a16="http://schemas.microsoft.com/office/drawing/2014/main" id="{C82D5DB0-55D4-4896-AF56-FE1D7D828712}"/>
              </a:ext>
            </a:extLst>
          </p:cNvPr>
          <p:cNvSpPr>
            <a:spLocks noGrp="1"/>
          </p:cNvSpPr>
          <p:nvPr>
            <p:ph type="body" sz="quarter" idx="26" hasCustomPrompt="1"/>
          </p:nvPr>
        </p:nvSpPr>
        <p:spPr>
          <a:xfrm>
            <a:off x="6212371"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8" name="Text Placeholder 19">
            <a:extLst>
              <a:ext uri="{FF2B5EF4-FFF2-40B4-BE49-F238E27FC236}">
                <a16:creationId xmlns:a16="http://schemas.microsoft.com/office/drawing/2014/main" id="{4C4C3070-2088-41BC-B8DD-A6F3CB91AE39}"/>
              </a:ext>
            </a:extLst>
          </p:cNvPr>
          <p:cNvSpPr>
            <a:spLocks noGrp="1"/>
          </p:cNvSpPr>
          <p:nvPr>
            <p:ph type="body" sz="quarter" idx="27" hasCustomPrompt="1"/>
          </p:nvPr>
        </p:nvSpPr>
        <p:spPr>
          <a:xfrm>
            <a:off x="6212371"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9" name="Text Placeholder 19">
            <a:extLst>
              <a:ext uri="{FF2B5EF4-FFF2-40B4-BE49-F238E27FC236}">
                <a16:creationId xmlns:a16="http://schemas.microsoft.com/office/drawing/2014/main" id="{A5A8F2AC-21D3-4E8E-AC56-62F73E7AA7E3}"/>
              </a:ext>
            </a:extLst>
          </p:cNvPr>
          <p:cNvSpPr>
            <a:spLocks noGrp="1"/>
          </p:cNvSpPr>
          <p:nvPr>
            <p:ph type="body" sz="quarter" idx="28" hasCustomPrompt="1"/>
          </p:nvPr>
        </p:nvSpPr>
        <p:spPr>
          <a:xfrm>
            <a:off x="6212371"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0" name="TextBox 59">
            <a:extLst>
              <a:ext uri="{FF2B5EF4-FFF2-40B4-BE49-F238E27FC236}">
                <a16:creationId xmlns:a16="http://schemas.microsoft.com/office/drawing/2014/main" id="{BD78B846-C197-4637-B6AF-6877FD28764C}"/>
              </a:ext>
            </a:extLst>
          </p:cNvPr>
          <p:cNvSpPr txBox="1"/>
          <p:nvPr userDrawn="1"/>
        </p:nvSpPr>
        <p:spPr>
          <a:xfrm>
            <a:off x="63055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1" name="TextBox 60">
            <a:extLst>
              <a:ext uri="{FF2B5EF4-FFF2-40B4-BE49-F238E27FC236}">
                <a16:creationId xmlns:a16="http://schemas.microsoft.com/office/drawing/2014/main" id="{2F78454E-6596-4254-88B3-3E9530FF0EBD}"/>
              </a:ext>
            </a:extLst>
          </p:cNvPr>
          <p:cNvSpPr txBox="1"/>
          <p:nvPr userDrawn="1"/>
        </p:nvSpPr>
        <p:spPr>
          <a:xfrm>
            <a:off x="6305595" y="6067123"/>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2" name="Text Placeholder 33">
            <a:extLst>
              <a:ext uri="{FF2B5EF4-FFF2-40B4-BE49-F238E27FC236}">
                <a16:creationId xmlns:a16="http://schemas.microsoft.com/office/drawing/2014/main" id="{229813D8-8961-4C58-B7D5-5711EEB61E58}"/>
              </a:ext>
            </a:extLst>
          </p:cNvPr>
          <p:cNvSpPr>
            <a:spLocks noGrp="1"/>
          </p:cNvSpPr>
          <p:nvPr>
            <p:ph type="body" sz="quarter" idx="29" hasCustomPrompt="1"/>
          </p:nvPr>
        </p:nvSpPr>
        <p:spPr>
          <a:xfrm>
            <a:off x="6212371"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3" name="Text Placeholder 33">
            <a:extLst>
              <a:ext uri="{FF2B5EF4-FFF2-40B4-BE49-F238E27FC236}">
                <a16:creationId xmlns:a16="http://schemas.microsoft.com/office/drawing/2014/main" id="{033D91B0-27F5-4A25-BE66-FE8A38F0D373}"/>
              </a:ext>
            </a:extLst>
          </p:cNvPr>
          <p:cNvSpPr>
            <a:spLocks noGrp="1"/>
          </p:cNvSpPr>
          <p:nvPr>
            <p:ph type="body" sz="quarter" idx="30" hasCustomPrompt="1"/>
          </p:nvPr>
        </p:nvSpPr>
        <p:spPr>
          <a:xfrm>
            <a:off x="6212371"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357470938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_Thr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04961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8473106"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165115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57" name="Straight Connector 56">
            <a:extLst>
              <a:ext uri="{FF2B5EF4-FFF2-40B4-BE49-F238E27FC236}">
                <a16:creationId xmlns:a16="http://schemas.microsoft.com/office/drawing/2014/main" id="{0CC3F02A-3E49-4B61-BFD1-F2EE57468965}"/>
              </a:ext>
            </a:extLst>
          </p:cNvPr>
          <p:cNvCxnSpPr>
            <a:cxnSpLocks/>
          </p:cNvCxnSpPr>
          <p:nvPr userDrawn="1"/>
        </p:nvCxnSpPr>
        <p:spPr>
          <a:xfrm>
            <a:off x="5042168"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8" name="Text Placeholder 9">
            <a:extLst>
              <a:ext uri="{FF2B5EF4-FFF2-40B4-BE49-F238E27FC236}">
                <a16:creationId xmlns:a16="http://schemas.microsoft.com/office/drawing/2014/main" id="{62FFDF85-43EB-47EB-AE7C-0D437920E463}"/>
              </a:ext>
            </a:extLst>
          </p:cNvPr>
          <p:cNvSpPr>
            <a:spLocks noGrp="1"/>
          </p:cNvSpPr>
          <p:nvPr>
            <p:ph type="body" sz="quarter" idx="13" hasCustomPrompt="1"/>
          </p:nvPr>
        </p:nvSpPr>
        <p:spPr>
          <a:xfrm>
            <a:off x="4491147"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9" name="Text Placeholder 11">
            <a:extLst>
              <a:ext uri="{FF2B5EF4-FFF2-40B4-BE49-F238E27FC236}">
                <a16:creationId xmlns:a16="http://schemas.microsoft.com/office/drawing/2014/main" id="{48BD974A-6F4A-46B1-847D-BF48C5C0EA32}"/>
              </a:ext>
            </a:extLst>
          </p:cNvPr>
          <p:cNvSpPr>
            <a:spLocks noGrp="1"/>
          </p:cNvSpPr>
          <p:nvPr>
            <p:ph type="body" sz="quarter" idx="14" hasCustomPrompt="1"/>
          </p:nvPr>
        </p:nvSpPr>
        <p:spPr>
          <a:xfrm>
            <a:off x="4491147"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60" name="Text Placeholder 19">
            <a:extLst>
              <a:ext uri="{FF2B5EF4-FFF2-40B4-BE49-F238E27FC236}">
                <a16:creationId xmlns:a16="http://schemas.microsoft.com/office/drawing/2014/main" id="{B3F7E4C7-F303-439C-BE3D-F6C37D888E0B}"/>
              </a:ext>
            </a:extLst>
          </p:cNvPr>
          <p:cNvSpPr>
            <a:spLocks noGrp="1"/>
          </p:cNvSpPr>
          <p:nvPr>
            <p:ph type="body" sz="quarter" idx="15" hasCustomPrompt="1"/>
          </p:nvPr>
        </p:nvSpPr>
        <p:spPr>
          <a:xfrm>
            <a:off x="4491147"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1" name="TextBox 60">
            <a:extLst>
              <a:ext uri="{FF2B5EF4-FFF2-40B4-BE49-F238E27FC236}">
                <a16:creationId xmlns:a16="http://schemas.microsoft.com/office/drawing/2014/main" id="{C7C00692-2E9F-4D4D-9033-1CD81A338E6F}"/>
              </a:ext>
            </a:extLst>
          </p:cNvPr>
          <p:cNvSpPr txBox="1"/>
          <p:nvPr userDrawn="1"/>
        </p:nvSpPr>
        <p:spPr>
          <a:xfrm>
            <a:off x="4491147"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2" name="Text Placeholder 19">
            <a:extLst>
              <a:ext uri="{FF2B5EF4-FFF2-40B4-BE49-F238E27FC236}">
                <a16:creationId xmlns:a16="http://schemas.microsoft.com/office/drawing/2014/main" id="{373CDDD5-5C5F-4BE1-9C5F-85C172B713C2}"/>
              </a:ext>
            </a:extLst>
          </p:cNvPr>
          <p:cNvSpPr>
            <a:spLocks noGrp="1"/>
          </p:cNvSpPr>
          <p:nvPr>
            <p:ph type="body" sz="quarter" idx="17" hasCustomPrompt="1"/>
          </p:nvPr>
        </p:nvSpPr>
        <p:spPr>
          <a:xfrm>
            <a:off x="4491147"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3" name="Text Placeholder 19">
            <a:extLst>
              <a:ext uri="{FF2B5EF4-FFF2-40B4-BE49-F238E27FC236}">
                <a16:creationId xmlns:a16="http://schemas.microsoft.com/office/drawing/2014/main" id="{BBEA06FC-2C97-4656-BC49-B2B0C88446F9}"/>
              </a:ext>
            </a:extLst>
          </p:cNvPr>
          <p:cNvSpPr>
            <a:spLocks noGrp="1"/>
          </p:cNvSpPr>
          <p:nvPr>
            <p:ph type="body" sz="quarter" idx="18" hasCustomPrompt="1"/>
          </p:nvPr>
        </p:nvSpPr>
        <p:spPr>
          <a:xfrm>
            <a:off x="4491147"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4" name="Text Placeholder 19">
            <a:extLst>
              <a:ext uri="{FF2B5EF4-FFF2-40B4-BE49-F238E27FC236}">
                <a16:creationId xmlns:a16="http://schemas.microsoft.com/office/drawing/2014/main" id="{12853A73-60B0-453F-97F5-BCF7E4FAC83F}"/>
              </a:ext>
            </a:extLst>
          </p:cNvPr>
          <p:cNvSpPr>
            <a:spLocks noGrp="1"/>
          </p:cNvSpPr>
          <p:nvPr>
            <p:ph type="body" sz="quarter" idx="19" hasCustomPrompt="1"/>
          </p:nvPr>
        </p:nvSpPr>
        <p:spPr>
          <a:xfrm>
            <a:off x="4491147"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65" name="TextBox 64">
            <a:extLst>
              <a:ext uri="{FF2B5EF4-FFF2-40B4-BE49-F238E27FC236}">
                <a16:creationId xmlns:a16="http://schemas.microsoft.com/office/drawing/2014/main" id="{322720F8-8A3D-4BCA-ACD8-2D2B596DC1C2}"/>
              </a:ext>
            </a:extLst>
          </p:cNvPr>
          <p:cNvSpPr txBox="1"/>
          <p:nvPr userDrawn="1"/>
        </p:nvSpPr>
        <p:spPr>
          <a:xfrm>
            <a:off x="4591095"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66" name="TextBox 65">
            <a:extLst>
              <a:ext uri="{FF2B5EF4-FFF2-40B4-BE49-F238E27FC236}">
                <a16:creationId xmlns:a16="http://schemas.microsoft.com/office/drawing/2014/main" id="{ED87DA37-E668-49C9-82EC-9522A0AB60F6}"/>
              </a:ext>
            </a:extLst>
          </p:cNvPr>
          <p:cNvSpPr txBox="1"/>
          <p:nvPr userDrawn="1"/>
        </p:nvSpPr>
        <p:spPr>
          <a:xfrm>
            <a:off x="4591095"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7" name="Text Placeholder 33">
            <a:extLst>
              <a:ext uri="{FF2B5EF4-FFF2-40B4-BE49-F238E27FC236}">
                <a16:creationId xmlns:a16="http://schemas.microsoft.com/office/drawing/2014/main" id="{4CE1AF1F-528F-48EB-BE29-F31C465C844D}"/>
              </a:ext>
            </a:extLst>
          </p:cNvPr>
          <p:cNvSpPr>
            <a:spLocks noGrp="1"/>
          </p:cNvSpPr>
          <p:nvPr>
            <p:ph type="body" sz="quarter" idx="21" hasCustomPrompt="1"/>
          </p:nvPr>
        </p:nvSpPr>
        <p:spPr>
          <a:xfrm>
            <a:off x="4491147"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68" name="Text Placeholder 33">
            <a:extLst>
              <a:ext uri="{FF2B5EF4-FFF2-40B4-BE49-F238E27FC236}">
                <a16:creationId xmlns:a16="http://schemas.microsoft.com/office/drawing/2014/main" id="{613F458C-2863-469F-906B-D57D1748E2A5}"/>
              </a:ext>
            </a:extLst>
          </p:cNvPr>
          <p:cNvSpPr>
            <a:spLocks noGrp="1"/>
          </p:cNvSpPr>
          <p:nvPr>
            <p:ph type="body" sz="quarter" idx="22" hasCustomPrompt="1"/>
          </p:nvPr>
        </p:nvSpPr>
        <p:spPr>
          <a:xfrm>
            <a:off x="4491147"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69" name="Straight Connector 68">
            <a:extLst>
              <a:ext uri="{FF2B5EF4-FFF2-40B4-BE49-F238E27FC236}">
                <a16:creationId xmlns:a16="http://schemas.microsoft.com/office/drawing/2014/main" id="{A1884BF1-27AC-419C-9DC9-B888BF4AEBB5}"/>
              </a:ext>
            </a:extLst>
          </p:cNvPr>
          <p:cNvCxnSpPr>
            <a:cxnSpLocks/>
          </p:cNvCxnSpPr>
          <p:nvPr userDrawn="1"/>
        </p:nvCxnSpPr>
        <p:spPr>
          <a:xfrm>
            <a:off x="8473694" y="464501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70" name="Text Placeholder 9">
            <a:extLst>
              <a:ext uri="{FF2B5EF4-FFF2-40B4-BE49-F238E27FC236}">
                <a16:creationId xmlns:a16="http://schemas.microsoft.com/office/drawing/2014/main" id="{A6BC742A-2D26-4EFB-B91B-3404486462CD}"/>
              </a:ext>
            </a:extLst>
          </p:cNvPr>
          <p:cNvSpPr>
            <a:spLocks noGrp="1"/>
          </p:cNvSpPr>
          <p:nvPr>
            <p:ph type="body" sz="quarter" idx="23" hasCustomPrompt="1"/>
          </p:nvPr>
        </p:nvSpPr>
        <p:spPr>
          <a:xfrm>
            <a:off x="7922673" y="3934730"/>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71" name="Text Placeholder 11">
            <a:extLst>
              <a:ext uri="{FF2B5EF4-FFF2-40B4-BE49-F238E27FC236}">
                <a16:creationId xmlns:a16="http://schemas.microsoft.com/office/drawing/2014/main" id="{8B901639-9CC6-4294-8978-F84803E8FD37}"/>
              </a:ext>
            </a:extLst>
          </p:cNvPr>
          <p:cNvSpPr>
            <a:spLocks noGrp="1"/>
          </p:cNvSpPr>
          <p:nvPr>
            <p:ph type="body" sz="quarter" idx="24" hasCustomPrompt="1"/>
          </p:nvPr>
        </p:nvSpPr>
        <p:spPr>
          <a:xfrm>
            <a:off x="7922673" y="4275740"/>
            <a:ext cx="3205163" cy="352425"/>
          </a:xfrm>
          <a:prstGeom prst="rect">
            <a:avLst/>
          </a:prstGeom>
        </p:spPr>
        <p:txBody>
          <a:bodyPr anchor="ctr" anchorCtr="0">
            <a:noAutofit/>
          </a:bodyPr>
          <a:lstStyle>
            <a:lvl1pPr algn="ctr">
              <a:defRPr b="0"/>
            </a:lvl1pPr>
          </a:lstStyle>
          <a:p>
            <a:pPr lvl="0"/>
            <a:r>
              <a:rPr lang="en-US" dirty="0"/>
              <a:t>Title</a:t>
            </a:r>
          </a:p>
        </p:txBody>
      </p:sp>
      <p:sp>
        <p:nvSpPr>
          <p:cNvPr id="72" name="Text Placeholder 19">
            <a:extLst>
              <a:ext uri="{FF2B5EF4-FFF2-40B4-BE49-F238E27FC236}">
                <a16:creationId xmlns:a16="http://schemas.microsoft.com/office/drawing/2014/main" id="{EA947E6B-CCF5-4041-8AF8-A77292F6182B}"/>
              </a:ext>
            </a:extLst>
          </p:cNvPr>
          <p:cNvSpPr>
            <a:spLocks noGrp="1"/>
          </p:cNvSpPr>
          <p:nvPr>
            <p:ph type="body" sz="quarter" idx="25" hasCustomPrompt="1"/>
          </p:nvPr>
        </p:nvSpPr>
        <p:spPr>
          <a:xfrm>
            <a:off x="7922673" y="4905815"/>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3" name="TextBox 72">
            <a:extLst>
              <a:ext uri="{FF2B5EF4-FFF2-40B4-BE49-F238E27FC236}">
                <a16:creationId xmlns:a16="http://schemas.microsoft.com/office/drawing/2014/main" id="{D7BB6D16-8F75-4618-92B9-27BEC730E661}"/>
              </a:ext>
            </a:extLst>
          </p:cNvPr>
          <p:cNvSpPr txBox="1"/>
          <p:nvPr userDrawn="1"/>
        </p:nvSpPr>
        <p:spPr>
          <a:xfrm>
            <a:off x="7922673" y="4653677"/>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74" name="Text Placeholder 19">
            <a:extLst>
              <a:ext uri="{FF2B5EF4-FFF2-40B4-BE49-F238E27FC236}">
                <a16:creationId xmlns:a16="http://schemas.microsoft.com/office/drawing/2014/main" id="{4AAC5E20-0D34-43D2-A8A7-A15A98F635B5}"/>
              </a:ext>
            </a:extLst>
          </p:cNvPr>
          <p:cNvSpPr>
            <a:spLocks noGrp="1"/>
          </p:cNvSpPr>
          <p:nvPr>
            <p:ph type="body" sz="quarter" idx="26" hasCustomPrompt="1"/>
          </p:nvPr>
        </p:nvSpPr>
        <p:spPr>
          <a:xfrm>
            <a:off x="7922673" y="5134044"/>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75" name="Text Placeholder 19">
            <a:extLst>
              <a:ext uri="{FF2B5EF4-FFF2-40B4-BE49-F238E27FC236}">
                <a16:creationId xmlns:a16="http://schemas.microsoft.com/office/drawing/2014/main" id="{E6B588A3-0CFD-4551-9BA0-E28F37FA186E}"/>
              </a:ext>
            </a:extLst>
          </p:cNvPr>
          <p:cNvSpPr>
            <a:spLocks noGrp="1"/>
          </p:cNvSpPr>
          <p:nvPr>
            <p:ph type="body" sz="quarter" idx="27" hasCustomPrompt="1"/>
          </p:nvPr>
        </p:nvSpPr>
        <p:spPr>
          <a:xfrm>
            <a:off x="7922673" y="5362273"/>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76" name="Text Placeholder 19">
            <a:extLst>
              <a:ext uri="{FF2B5EF4-FFF2-40B4-BE49-F238E27FC236}">
                <a16:creationId xmlns:a16="http://schemas.microsoft.com/office/drawing/2014/main" id="{FA8165B6-EF7A-4BD6-AD45-4430E445FD15}"/>
              </a:ext>
            </a:extLst>
          </p:cNvPr>
          <p:cNvSpPr>
            <a:spLocks noGrp="1"/>
          </p:cNvSpPr>
          <p:nvPr>
            <p:ph type="body" sz="quarter" idx="28" hasCustomPrompt="1"/>
          </p:nvPr>
        </p:nvSpPr>
        <p:spPr>
          <a:xfrm>
            <a:off x="7922673" y="5590502"/>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7" name="TextBox 76">
            <a:extLst>
              <a:ext uri="{FF2B5EF4-FFF2-40B4-BE49-F238E27FC236}">
                <a16:creationId xmlns:a16="http://schemas.microsoft.com/office/drawing/2014/main" id="{F8DA4288-6B17-49DE-98E6-D52753233C5A}"/>
              </a:ext>
            </a:extLst>
          </p:cNvPr>
          <p:cNvSpPr txBox="1"/>
          <p:nvPr userDrawn="1"/>
        </p:nvSpPr>
        <p:spPr>
          <a:xfrm>
            <a:off x="8022621" y="5818720"/>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8" name="TextBox 77">
            <a:extLst>
              <a:ext uri="{FF2B5EF4-FFF2-40B4-BE49-F238E27FC236}">
                <a16:creationId xmlns:a16="http://schemas.microsoft.com/office/drawing/2014/main" id="{FA88D651-7A1E-4322-9BB8-967659DE0717}"/>
              </a:ext>
            </a:extLst>
          </p:cNvPr>
          <p:cNvSpPr txBox="1"/>
          <p:nvPr userDrawn="1"/>
        </p:nvSpPr>
        <p:spPr>
          <a:xfrm>
            <a:off x="8022621" y="6060399"/>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9" name="Text Placeholder 33">
            <a:extLst>
              <a:ext uri="{FF2B5EF4-FFF2-40B4-BE49-F238E27FC236}">
                <a16:creationId xmlns:a16="http://schemas.microsoft.com/office/drawing/2014/main" id="{7378FDA2-F8C6-4022-B7E5-E7E11BD9EBD7}"/>
              </a:ext>
            </a:extLst>
          </p:cNvPr>
          <p:cNvSpPr>
            <a:spLocks noGrp="1"/>
          </p:cNvSpPr>
          <p:nvPr>
            <p:ph type="body" sz="quarter" idx="29" hasCustomPrompt="1"/>
          </p:nvPr>
        </p:nvSpPr>
        <p:spPr>
          <a:xfrm>
            <a:off x="7922673" y="606425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80" name="Text Placeholder 33">
            <a:extLst>
              <a:ext uri="{FF2B5EF4-FFF2-40B4-BE49-F238E27FC236}">
                <a16:creationId xmlns:a16="http://schemas.microsoft.com/office/drawing/2014/main" id="{E2152BBC-541B-4FDF-A576-58498CF1AC4F}"/>
              </a:ext>
            </a:extLst>
          </p:cNvPr>
          <p:cNvSpPr>
            <a:spLocks noGrp="1"/>
          </p:cNvSpPr>
          <p:nvPr>
            <p:ph type="body" sz="quarter" idx="30" hasCustomPrompt="1"/>
          </p:nvPr>
        </p:nvSpPr>
        <p:spPr>
          <a:xfrm>
            <a:off x="7922673" y="5828310"/>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cxnSp>
        <p:nvCxnSpPr>
          <p:cNvPr id="81" name="Straight Connector 80">
            <a:extLst>
              <a:ext uri="{FF2B5EF4-FFF2-40B4-BE49-F238E27FC236}">
                <a16:creationId xmlns:a16="http://schemas.microsoft.com/office/drawing/2014/main" id="{A96552A8-865F-4B3F-83C0-7FD81AC8642B}"/>
              </a:ext>
            </a:extLst>
          </p:cNvPr>
          <p:cNvCxnSpPr>
            <a:cxnSpLocks/>
          </p:cNvCxnSpPr>
          <p:nvPr userDrawn="1"/>
        </p:nvCxnSpPr>
        <p:spPr>
          <a:xfrm>
            <a:off x="1648805" y="4647361"/>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82" name="Text Placeholder 9">
            <a:extLst>
              <a:ext uri="{FF2B5EF4-FFF2-40B4-BE49-F238E27FC236}">
                <a16:creationId xmlns:a16="http://schemas.microsoft.com/office/drawing/2014/main" id="{11101083-30A4-44EF-B239-174C51067287}"/>
              </a:ext>
            </a:extLst>
          </p:cNvPr>
          <p:cNvSpPr>
            <a:spLocks noGrp="1"/>
          </p:cNvSpPr>
          <p:nvPr>
            <p:ph type="body" sz="quarter" idx="31" hasCustomPrompt="1"/>
          </p:nvPr>
        </p:nvSpPr>
        <p:spPr>
          <a:xfrm>
            <a:off x="1097784" y="3937075"/>
            <a:ext cx="3205163"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83" name="Text Placeholder 11">
            <a:extLst>
              <a:ext uri="{FF2B5EF4-FFF2-40B4-BE49-F238E27FC236}">
                <a16:creationId xmlns:a16="http://schemas.microsoft.com/office/drawing/2014/main" id="{BF58C4DE-1E42-462F-85D7-ADD632F925F9}"/>
              </a:ext>
            </a:extLst>
          </p:cNvPr>
          <p:cNvSpPr>
            <a:spLocks noGrp="1"/>
          </p:cNvSpPr>
          <p:nvPr>
            <p:ph type="body" sz="quarter" idx="32" hasCustomPrompt="1"/>
          </p:nvPr>
        </p:nvSpPr>
        <p:spPr>
          <a:xfrm>
            <a:off x="1097784" y="4278085"/>
            <a:ext cx="3205163" cy="352425"/>
          </a:xfrm>
          <a:prstGeom prst="rect">
            <a:avLst/>
          </a:prstGeom>
        </p:spPr>
        <p:txBody>
          <a:bodyPr anchor="ctr" anchorCtr="0">
            <a:noAutofit/>
          </a:bodyPr>
          <a:lstStyle>
            <a:lvl1pPr algn="ctr">
              <a:defRPr b="0"/>
            </a:lvl1pPr>
          </a:lstStyle>
          <a:p>
            <a:pPr lvl="0"/>
            <a:r>
              <a:rPr lang="en-US" dirty="0"/>
              <a:t>Title</a:t>
            </a:r>
          </a:p>
        </p:txBody>
      </p:sp>
      <p:sp>
        <p:nvSpPr>
          <p:cNvPr id="84" name="Text Placeholder 19">
            <a:extLst>
              <a:ext uri="{FF2B5EF4-FFF2-40B4-BE49-F238E27FC236}">
                <a16:creationId xmlns:a16="http://schemas.microsoft.com/office/drawing/2014/main" id="{6F31864D-45E0-497F-9E6E-8BC2473A1551}"/>
              </a:ext>
            </a:extLst>
          </p:cNvPr>
          <p:cNvSpPr>
            <a:spLocks noGrp="1"/>
          </p:cNvSpPr>
          <p:nvPr>
            <p:ph type="body" sz="quarter" idx="33" hasCustomPrompt="1"/>
          </p:nvPr>
        </p:nvSpPr>
        <p:spPr>
          <a:xfrm>
            <a:off x="1097784" y="4908160"/>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5" name="TextBox 84">
            <a:extLst>
              <a:ext uri="{FF2B5EF4-FFF2-40B4-BE49-F238E27FC236}">
                <a16:creationId xmlns:a16="http://schemas.microsoft.com/office/drawing/2014/main" id="{4DE68874-B952-4365-A12A-6FE3075ED9CB}"/>
              </a:ext>
            </a:extLst>
          </p:cNvPr>
          <p:cNvSpPr txBox="1"/>
          <p:nvPr userDrawn="1"/>
        </p:nvSpPr>
        <p:spPr>
          <a:xfrm>
            <a:off x="1097784" y="4656022"/>
            <a:ext cx="3205163"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86" name="Text Placeholder 19">
            <a:extLst>
              <a:ext uri="{FF2B5EF4-FFF2-40B4-BE49-F238E27FC236}">
                <a16:creationId xmlns:a16="http://schemas.microsoft.com/office/drawing/2014/main" id="{3BD77743-9E18-4CA1-A8F6-327BD022392F}"/>
              </a:ext>
            </a:extLst>
          </p:cNvPr>
          <p:cNvSpPr>
            <a:spLocks noGrp="1"/>
          </p:cNvSpPr>
          <p:nvPr>
            <p:ph type="body" sz="quarter" idx="34" hasCustomPrompt="1"/>
          </p:nvPr>
        </p:nvSpPr>
        <p:spPr>
          <a:xfrm>
            <a:off x="1097784" y="5136389"/>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87" name="Text Placeholder 19">
            <a:extLst>
              <a:ext uri="{FF2B5EF4-FFF2-40B4-BE49-F238E27FC236}">
                <a16:creationId xmlns:a16="http://schemas.microsoft.com/office/drawing/2014/main" id="{6C27F0CE-BFF5-4618-8752-A0597A11DE9B}"/>
              </a:ext>
            </a:extLst>
          </p:cNvPr>
          <p:cNvSpPr>
            <a:spLocks noGrp="1"/>
          </p:cNvSpPr>
          <p:nvPr>
            <p:ph type="body" sz="quarter" idx="35" hasCustomPrompt="1"/>
          </p:nvPr>
        </p:nvSpPr>
        <p:spPr>
          <a:xfrm>
            <a:off x="1097784" y="5364618"/>
            <a:ext cx="3205163" cy="246210"/>
          </a:xfrm>
          <a:prstGeom prst="rect">
            <a:avLst/>
          </a:prstGeom>
        </p:spPr>
        <p:txBody>
          <a:bodyPr tIns="0" bIns="0"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88" name="Text Placeholder 19">
            <a:extLst>
              <a:ext uri="{FF2B5EF4-FFF2-40B4-BE49-F238E27FC236}">
                <a16:creationId xmlns:a16="http://schemas.microsoft.com/office/drawing/2014/main" id="{9E791425-2334-4E6E-A1E9-4ECE91332C82}"/>
              </a:ext>
            </a:extLst>
          </p:cNvPr>
          <p:cNvSpPr>
            <a:spLocks noGrp="1"/>
          </p:cNvSpPr>
          <p:nvPr>
            <p:ph type="body" sz="quarter" idx="36" hasCustomPrompt="1"/>
          </p:nvPr>
        </p:nvSpPr>
        <p:spPr>
          <a:xfrm>
            <a:off x="1097784" y="5592847"/>
            <a:ext cx="3205163" cy="246210"/>
          </a:xfrm>
          <a:prstGeom prst="rect">
            <a:avLst/>
          </a:prstGeom>
        </p:spPr>
        <p:txBody>
          <a:bodyPr tIns="0" bIns="0"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89" name="TextBox 88">
            <a:extLst>
              <a:ext uri="{FF2B5EF4-FFF2-40B4-BE49-F238E27FC236}">
                <a16:creationId xmlns:a16="http://schemas.microsoft.com/office/drawing/2014/main" id="{43E63EF9-647C-43F1-9196-C1FECC4EBB8F}"/>
              </a:ext>
            </a:extLst>
          </p:cNvPr>
          <p:cNvSpPr txBox="1"/>
          <p:nvPr userDrawn="1"/>
        </p:nvSpPr>
        <p:spPr>
          <a:xfrm>
            <a:off x="1197732" y="5821065"/>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90" name="TextBox 89">
            <a:extLst>
              <a:ext uri="{FF2B5EF4-FFF2-40B4-BE49-F238E27FC236}">
                <a16:creationId xmlns:a16="http://schemas.microsoft.com/office/drawing/2014/main" id="{3941693B-49B8-49C7-A318-B8822DA5CE4C}"/>
              </a:ext>
            </a:extLst>
          </p:cNvPr>
          <p:cNvSpPr txBox="1"/>
          <p:nvPr userDrawn="1"/>
        </p:nvSpPr>
        <p:spPr>
          <a:xfrm>
            <a:off x="1197732" y="6062744"/>
            <a:ext cx="1264814" cy="276999"/>
          </a:xfrm>
          <a:prstGeom prst="rect">
            <a:avLst/>
          </a:prstGeom>
          <a:noFill/>
          <a:ln>
            <a:noFill/>
          </a:ln>
        </p:spPr>
        <p:txBody>
          <a:bodyPr wrap="square" rtlCol="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91" name="Text Placeholder 33">
            <a:extLst>
              <a:ext uri="{FF2B5EF4-FFF2-40B4-BE49-F238E27FC236}">
                <a16:creationId xmlns:a16="http://schemas.microsoft.com/office/drawing/2014/main" id="{2FAC7BFC-C70A-44ED-A8BD-838940C5690C}"/>
              </a:ext>
            </a:extLst>
          </p:cNvPr>
          <p:cNvSpPr>
            <a:spLocks noGrp="1"/>
          </p:cNvSpPr>
          <p:nvPr>
            <p:ph type="body" sz="quarter" idx="37" hasCustomPrompt="1"/>
          </p:nvPr>
        </p:nvSpPr>
        <p:spPr>
          <a:xfrm>
            <a:off x="1097784" y="606659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
        <p:nvSpPr>
          <p:cNvPr id="92" name="Text Placeholder 33">
            <a:extLst>
              <a:ext uri="{FF2B5EF4-FFF2-40B4-BE49-F238E27FC236}">
                <a16:creationId xmlns:a16="http://schemas.microsoft.com/office/drawing/2014/main" id="{21582458-30C9-4F27-B86C-0C9947DF6E2F}"/>
              </a:ext>
            </a:extLst>
          </p:cNvPr>
          <p:cNvSpPr>
            <a:spLocks noGrp="1"/>
          </p:cNvSpPr>
          <p:nvPr>
            <p:ph type="body" sz="quarter" idx="38" hasCustomPrompt="1"/>
          </p:nvPr>
        </p:nvSpPr>
        <p:spPr>
          <a:xfrm>
            <a:off x="1097784" y="5830655"/>
            <a:ext cx="3205163" cy="267177"/>
          </a:xfrm>
          <a:prstGeom prst="rect">
            <a:avLst/>
          </a:prstGeom>
        </p:spPr>
        <p:txBody>
          <a:bodyPr lIns="1325880" tIns="0" bIns="0" anchor="ctr" anchorCtr="0">
            <a:noAutofit/>
          </a:bodyPr>
          <a:lstStyle>
            <a:lvl1pPr>
              <a:defRPr sz="1200" b="0"/>
            </a:lvl1pPr>
          </a:lstStyle>
          <a:p>
            <a:pPr lvl="0"/>
            <a:r>
              <a:rPr lang="en-US" dirty="0" err="1"/>
              <a:t>xxx.xxx.xxxx</a:t>
            </a:r>
            <a:endParaRPr lang="en-US" dirty="0"/>
          </a:p>
        </p:txBody>
      </p:sp>
    </p:spTree>
    <p:extLst>
      <p:ext uri="{BB962C8B-B14F-4D97-AF65-F5344CB8AC3E}">
        <p14:creationId xmlns:p14="http://schemas.microsoft.com/office/powerpoint/2010/main" val="1987975819"/>
      </p:ext>
    </p:extLst>
  </p:cSld>
  <p:clrMapOvr>
    <a:masterClrMapping/>
  </p:clrMapOvr>
  <p:extLst>
    <p:ext uri="{DCECCB84-F9BA-43D5-87BE-67443E8EF086}">
      <p15:sldGuideLst xmlns:p15="http://schemas.microsoft.com/office/powerpoint/2012/main">
        <p15:guide id="1" orient="horz" pos="2472" userDrawn="1">
          <p15:clr>
            <a:srgbClr val="FBAE40"/>
          </p15:clr>
        </p15:guide>
        <p15:guide id="2" pos="600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_F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601270"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dirty="0"/>
              <a:t>Click to add Title</a:t>
            </a:r>
          </a:p>
        </p:txBody>
      </p:sp>
      <p:sp>
        <p:nvSpPr>
          <p:cNvPr id="11" name="Picture Placeholder 2"/>
          <p:cNvSpPr>
            <a:spLocks noGrp="1"/>
          </p:cNvSpPr>
          <p:nvPr>
            <p:ph type="pic" sz="quarter" idx="11"/>
          </p:nvPr>
        </p:nvSpPr>
        <p:spPr>
          <a:xfrm>
            <a:off x="9620135"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7" name="Picture Placeholder 2"/>
          <p:cNvSpPr>
            <a:spLocks noGrp="1"/>
          </p:cNvSpPr>
          <p:nvPr>
            <p:ph type="pic" sz="quarter" idx="12"/>
          </p:nvPr>
        </p:nvSpPr>
        <p:spPr>
          <a:xfrm>
            <a:off x="3498903"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8" name="Picture Placeholder 2"/>
          <p:cNvSpPr>
            <a:spLocks noGrp="1"/>
          </p:cNvSpPr>
          <p:nvPr>
            <p:ph type="pic" sz="quarter" idx="13"/>
          </p:nvPr>
        </p:nvSpPr>
        <p:spPr>
          <a:xfrm>
            <a:off x="453798"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cxnSp>
        <p:nvCxnSpPr>
          <p:cNvPr id="26" name="Straight Connector 25">
            <a:extLst>
              <a:ext uri="{FF2B5EF4-FFF2-40B4-BE49-F238E27FC236}">
                <a16:creationId xmlns:a16="http://schemas.microsoft.com/office/drawing/2014/main" id="{9146D21A-53EF-43B9-87AE-35321853371F}"/>
              </a:ext>
            </a:extLst>
          </p:cNvPr>
          <p:cNvCxnSpPr>
            <a:cxnSpLocks/>
          </p:cNvCxnSpPr>
          <p:nvPr userDrawn="1"/>
        </p:nvCxnSpPr>
        <p:spPr>
          <a:xfrm>
            <a:off x="458183"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27" name="Text Placeholder 9">
            <a:extLst>
              <a:ext uri="{FF2B5EF4-FFF2-40B4-BE49-F238E27FC236}">
                <a16:creationId xmlns:a16="http://schemas.microsoft.com/office/drawing/2014/main" id="{3973BBFA-4A81-40D8-9FC7-E189D1A88562}"/>
              </a:ext>
            </a:extLst>
          </p:cNvPr>
          <p:cNvSpPr>
            <a:spLocks noGrp="1"/>
          </p:cNvSpPr>
          <p:nvPr>
            <p:ph type="body" sz="quarter" idx="14" hasCustomPrompt="1"/>
          </p:nvPr>
        </p:nvSpPr>
        <p:spPr>
          <a:xfrm>
            <a:off x="138143"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28" name="Text Placeholder 11">
            <a:extLst>
              <a:ext uri="{FF2B5EF4-FFF2-40B4-BE49-F238E27FC236}">
                <a16:creationId xmlns:a16="http://schemas.microsoft.com/office/drawing/2014/main" id="{9B2F7A77-8C51-4B2C-B28D-0EC3009E219D}"/>
              </a:ext>
            </a:extLst>
          </p:cNvPr>
          <p:cNvSpPr>
            <a:spLocks noGrp="1"/>
          </p:cNvSpPr>
          <p:nvPr>
            <p:ph type="body" sz="quarter" idx="15" hasCustomPrompt="1"/>
          </p:nvPr>
        </p:nvSpPr>
        <p:spPr>
          <a:xfrm>
            <a:off x="138143"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29" name="Text Placeholder 19">
            <a:extLst>
              <a:ext uri="{FF2B5EF4-FFF2-40B4-BE49-F238E27FC236}">
                <a16:creationId xmlns:a16="http://schemas.microsoft.com/office/drawing/2014/main" id="{A7DCEAD2-6AD2-494D-B8B0-31EA737BED4B}"/>
              </a:ext>
            </a:extLst>
          </p:cNvPr>
          <p:cNvSpPr>
            <a:spLocks noGrp="1"/>
          </p:cNvSpPr>
          <p:nvPr>
            <p:ph type="body" sz="quarter" idx="16" hasCustomPrompt="1"/>
          </p:nvPr>
        </p:nvSpPr>
        <p:spPr>
          <a:xfrm>
            <a:off x="138143"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0" name="TextBox 29">
            <a:extLst>
              <a:ext uri="{FF2B5EF4-FFF2-40B4-BE49-F238E27FC236}">
                <a16:creationId xmlns:a16="http://schemas.microsoft.com/office/drawing/2014/main" id="{002E3E37-7BCE-4087-BE2D-596046D43B2A}"/>
              </a:ext>
            </a:extLst>
          </p:cNvPr>
          <p:cNvSpPr txBox="1"/>
          <p:nvPr userDrawn="1"/>
        </p:nvSpPr>
        <p:spPr>
          <a:xfrm>
            <a:off x="138143"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31" name="Text Placeholder 19">
            <a:extLst>
              <a:ext uri="{FF2B5EF4-FFF2-40B4-BE49-F238E27FC236}">
                <a16:creationId xmlns:a16="http://schemas.microsoft.com/office/drawing/2014/main" id="{658904A9-2414-42E8-BC52-161E1285D749}"/>
              </a:ext>
            </a:extLst>
          </p:cNvPr>
          <p:cNvSpPr>
            <a:spLocks noGrp="1"/>
          </p:cNvSpPr>
          <p:nvPr>
            <p:ph type="body" sz="quarter" idx="17" hasCustomPrompt="1"/>
          </p:nvPr>
        </p:nvSpPr>
        <p:spPr>
          <a:xfrm>
            <a:off x="138143"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32" name="Text Placeholder 19">
            <a:extLst>
              <a:ext uri="{FF2B5EF4-FFF2-40B4-BE49-F238E27FC236}">
                <a16:creationId xmlns:a16="http://schemas.microsoft.com/office/drawing/2014/main" id="{F5D0D5E0-02D7-4E3C-99F3-A019552A468A}"/>
              </a:ext>
            </a:extLst>
          </p:cNvPr>
          <p:cNvSpPr>
            <a:spLocks noGrp="1"/>
          </p:cNvSpPr>
          <p:nvPr>
            <p:ph type="body" sz="quarter" idx="18" hasCustomPrompt="1"/>
          </p:nvPr>
        </p:nvSpPr>
        <p:spPr>
          <a:xfrm>
            <a:off x="138143"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33" name="Text Placeholder 19">
            <a:extLst>
              <a:ext uri="{FF2B5EF4-FFF2-40B4-BE49-F238E27FC236}">
                <a16:creationId xmlns:a16="http://schemas.microsoft.com/office/drawing/2014/main" id="{EC43F1C4-4035-45BC-9C60-A1C8ADD5C6EE}"/>
              </a:ext>
            </a:extLst>
          </p:cNvPr>
          <p:cNvSpPr>
            <a:spLocks noGrp="1"/>
          </p:cNvSpPr>
          <p:nvPr>
            <p:ph type="body" sz="quarter" idx="19" hasCustomPrompt="1"/>
          </p:nvPr>
        </p:nvSpPr>
        <p:spPr>
          <a:xfrm>
            <a:off x="138143"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34" name="TextBox 33">
            <a:extLst>
              <a:ext uri="{FF2B5EF4-FFF2-40B4-BE49-F238E27FC236}">
                <a16:creationId xmlns:a16="http://schemas.microsoft.com/office/drawing/2014/main" id="{7E8BF306-5E3B-4EA9-936E-759C2AF11C29}"/>
              </a:ext>
            </a:extLst>
          </p:cNvPr>
          <p:cNvSpPr txBox="1"/>
          <p:nvPr userDrawn="1"/>
        </p:nvSpPr>
        <p:spPr>
          <a:xfrm>
            <a:off x="198659" y="5762797"/>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35" name="TextBox 34">
            <a:extLst>
              <a:ext uri="{FF2B5EF4-FFF2-40B4-BE49-F238E27FC236}">
                <a16:creationId xmlns:a16="http://schemas.microsoft.com/office/drawing/2014/main" id="{1B4EC9F9-2433-4CA6-ACDD-D270B626F7FA}"/>
              </a:ext>
            </a:extLst>
          </p:cNvPr>
          <p:cNvSpPr txBox="1"/>
          <p:nvPr userDrawn="1"/>
        </p:nvSpPr>
        <p:spPr>
          <a:xfrm>
            <a:off x="198659" y="6017924"/>
            <a:ext cx="1070547"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36" name="Text Placeholder 33">
            <a:extLst>
              <a:ext uri="{FF2B5EF4-FFF2-40B4-BE49-F238E27FC236}">
                <a16:creationId xmlns:a16="http://schemas.microsoft.com/office/drawing/2014/main" id="{1BF1BEB2-F0EC-48B3-ADC9-BAE564EC9741}"/>
              </a:ext>
            </a:extLst>
          </p:cNvPr>
          <p:cNvSpPr>
            <a:spLocks noGrp="1"/>
          </p:cNvSpPr>
          <p:nvPr>
            <p:ph type="body" sz="quarter" idx="21" hasCustomPrompt="1"/>
          </p:nvPr>
        </p:nvSpPr>
        <p:spPr>
          <a:xfrm>
            <a:off x="138143" y="6026740"/>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sp>
        <p:nvSpPr>
          <p:cNvPr id="37" name="Text Placeholder 33">
            <a:extLst>
              <a:ext uri="{FF2B5EF4-FFF2-40B4-BE49-F238E27FC236}">
                <a16:creationId xmlns:a16="http://schemas.microsoft.com/office/drawing/2014/main" id="{BF98D9E0-E999-4A0B-8BBF-0A4C95AD0E13}"/>
              </a:ext>
            </a:extLst>
          </p:cNvPr>
          <p:cNvSpPr>
            <a:spLocks noGrp="1"/>
          </p:cNvSpPr>
          <p:nvPr>
            <p:ph type="body" sz="quarter" idx="22" hasCustomPrompt="1"/>
          </p:nvPr>
        </p:nvSpPr>
        <p:spPr>
          <a:xfrm>
            <a:off x="138143" y="5787776"/>
            <a:ext cx="2743200" cy="267177"/>
          </a:xfrm>
          <a:prstGeom prst="rect">
            <a:avLst/>
          </a:prstGeom>
        </p:spPr>
        <p:txBody>
          <a:bodyPr lIns="1097280" anchor="ctr" anchorCtr="0">
            <a:noAutofit/>
          </a:bodyPr>
          <a:lstStyle>
            <a:lvl1pPr>
              <a:defRPr sz="1200" b="0"/>
            </a:lvl1pPr>
          </a:lstStyle>
          <a:p>
            <a:pPr lvl="0"/>
            <a:r>
              <a:rPr lang="en-US" dirty="0" err="1"/>
              <a:t>xxx.xxx.xxxx</a:t>
            </a:r>
            <a:endParaRPr lang="en-US" dirty="0"/>
          </a:p>
        </p:txBody>
      </p:sp>
      <p:cxnSp>
        <p:nvCxnSpPr>
          <p:cNvPr id="38" name="Straight Connector 37">
            <a:extLst>
              <a:ext uri="{FF2B5EF4-FFF2-40B4-BE49-F238E27FC236}">
                <a16:creationId xmlns:a16="http://schemas.microsoft.com/office/drawing/2014/main" id="{34E62F49-D350-4708-9F85-516C94980B25}"/>
              </a:ext>
            </a:extLst>
          </p:cNvPr>
          <p:cNvCxnSpPr>
            <a:cxnSpLocks/>
          </p:cNvCxnSpPr>
          <p:nvPr userDrawn="1"/>
        </p:nvCxnSpPr>
        <p:spPr>
          <a:xfrm>
            <a:off x="3496768" y="4604482"/>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39" name="Text Placeholder 9">
            <a:extLst>
              <a:ext uri="{FF2B5EF4-FFF2-40B4-BE49-F238E27FC236}">
                <a16:creationId xmlns:a16="http://schemas.microsoft.com/office/drawing/2014/main" id="{DFB515E6-9024-496E-9374-DE45E536B938}"/>
              </a:ext>
            </a:extLst>
          </p:cNvPr>
          <p:cNvSpPr>
            <a:spLocks noGrp="1"/>
          </p:cNvSpPr>
          <p:nvPr>
            <p:ph type="body" sz="quarter" idx="23" hasCustomPrompt="1"/>
          </p:nvPr>
        </p:nvSpPr>
        <p:spPr>
          <a:xfrm>
            <a:off x="3176728" y="3894196"/>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40" name="Text Placeholder 11">
            <a:extLst>
              <a:ext uri="{FF2B5EF4-FFF2-40B4-BE49-F238E27FC236}">
                <a16:creationId xmlns:a16="http://schemas.microsoft.com/office/drawing/2014/main" id="{18903B63-C689-4ECF-A806-8FF6F890A721}"/>
              </a:ext>
            </a:extLst>
          </p:cNvPr>
          <p:cNvSpPr>
            <a:spLocks noGrp="1"/>
          </p:cNvSpPr>
          <p:nvPr>
            <p:ph type="body" sz="quarter" idx="24" hasCustomPrompt="1"/>
          </p:nvPr>
        </p:nvSpPr>
        <p:spPr>
          <a:xfrm>
            <a:off x="3176728" y="4235206"/>
            <a:ext cx="2743200" cy="352425"/>
          </a:xfrm>
          <a:prstGeom prst="rect">
            <a:avLst/>
          </a:prstGeom>
        </p:spPr>
        <p:txBody>
          <a:bodyPr anchor="ctr" anchorCtr="0">
            <a:noAutofit/>
          </a:bodyPr>
          <a:lstStyle>
            <a:lvl1pPr algn="ctr">
              <a:defRPr b="0"/>
            </a:lvl1pPr>
          </a:lstStyle>
          <a:p>
            <a:pPr lvl="0"/>
            <a:r>
              <a:rPr lang="en-US" dirty="0"/>
              <a:t>Title</a:t>
            </a:r>
          </a:p>
        </p:txBody>
      </p:sp>
      <p:sp>
        <p:nvSpPr>
          <p:cNvPr id="41" name="Text Placeholder 19">
            <a:extLst>
              <a:ext uri="{FF2B5EF4-FFF2-40B4-BE49-F238E27FC236}">
                <a16:creationId xmlns:a16="http://schemas.microsoft.com/office/drawing/2014/main" id="{BD431E8C-3130-4013-8B2B-3E340FC6AA14}"/>
              </a:ext>
            </a:extLst>
          </p:cNvPr>
          <p:cNvSpPr>
            <a:spLocks noGrp="1"/>
          </p:cNvSpPr>
          <p:nvPr>
            <p:ph type="body" sz="quarter" idx="25" hasCustomPrompt="1"/>
          </p:nvPr>
        </p:nvSpPr>
        <p:spPr>
          <a:xfrm>
            <a:off x="3176728" y="486528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2" name="TextBox 41">
            <a:extLst>
              <a:ext uri="{FF2B5EF4-FFF2-40B4-BE49-F238E27FC236}">
                <a16:creationId xmlns:a16="http://schemas.microsoft.com/office/drawing/2014/main" id="{893D147A-B999-4159-9D49-8732F6E040F3}"/>
              </a:ext>
            </a:extLst>
          </p:cNvPr>
          <p:cNvSpPr txBox="1"/>
          <p:nvPr userDrawn="1"/>
        </p:nvSpPr>
        <p:spPr>
          <a:xfrm>
            <a:off x="3176728" y="4631369"/>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43" name="Text Placeholder 19">
            <a:extLst>
              <a:ext uri="{FF2B5EF4-FFF2-40B4-BE49-F238E27FC236}">
                <a16:creationId xmlns:a16="http://schemas.microsoft.com/office/drawing/2014/main" id="{9D65D246-3EEC-47D3-A6B7-A81463A38FF6}"/>
              </a:ext>
            </a:extLst>
          </p:cNvPr>
          <p:cNvSpPr>
            <a:spLocks noGrp="1"/>
          </p:cNvSpPr>
          <p:nvPr>
            <p:ph type="body" sz="quarter" idx="26" hasCustomPrompt="1"/>
          </p:nvPr>
        </p:nvSpPr>
        <p:spPr>
          <a:xfrm>
            <a:off x="3176728" y="5093510"/>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44" name="Text Placeholder 19">
            <a:extLst>
              <a:ext uri="{FF2B5EF4-FFF2-40B4-BE49-F238E27FC236}">
                <a16:creationId xmlns:a16="http://schemas.microsoft.com/office/drawing/2014/main" id="{03DF6102-F616-41A5-9151-5B058CE3DA49}"/>
              </a:ext>
            </a:extLst>
          </p:cNvPr>
          <p:cNvSpPr>
            <a:spLocks noGrp="1"/>
          </p:cNvSpPr>
          <p:nvPr>
            <p:ph type="body" sz="quarter" idx="27" hasCustomPrompt="1"/>
          </p:nvPr>
        </p:nvSpPr>
        <p:spPr>
          <a:xfrm>
            <a:off x="3176728" y="5321739"/>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45" name="Text Placeholder 19">
            <a:extLst>
              <a:ext uri="{FF2B5EF4-FFF2-40B4-BE49-F238E27FC236}">
                <a16:creationId xmlns:a16="http://schemas.microsoft.com/office/drawing/2014/main" id="{E62FA04B-79D6-4DAF-BB6C-5A309E93979D}"/>
              </a:ext>
            </a:extLst>
          </p:cNvPr>
          <p:cNvSpPr>
            <a:spLocks noGrp="1"/>
          </p:cNvSpPr>
          <p:nvPr>
            <p:ph type="body" sz="quarter" idx="28" hasCustomPrompt="1"/>
          </p:nvPr>
        </p:nvSpPr>
        <p:spPr>
          <a:xfrm>
            <a:off x="3176728" y="5549968"/>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46" name="TextBox 45">
            <a:extLst>
              <a:ext uri="{FF2B5EF4-FFF2-40B4-BE49-F238E27FC236}">
                <a16:creationId xmlns:a16="http://schemas.microsoft.com/office/drawing/2014/main" id="{6D2E3FF9-DE61-4953-A936-CE2C10039BA3}"/>
              </a:ext>
            </a:extLst>
          </p:cNvPr>
          <p:cNvSpPr txBox="1"/>
          <p:nvPr userDrawn="1"/>
        </p:nvSpPr>
        <p:spPr>
          <a:xfrm>
            <a:off x="3237244" y="5762797"/>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C66A0580-4380-4231-87EC-994B369951B2}"/>
              </a:ext>
            </a:extLst>
          </p:cNvPr>
          <p:cNvSpPr txBox="1"/>
          <p:nvPr userDrawn="1"/>
        </p:nvSpPr>
        <p:spPr>
          <a:xfrm>
            <a:off x="3237244"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48" name="Text Placeholder 33">
            <a:extLst>
              <a:ext uri="{FF2B5EF4-FFF2-40B4-BE49-F238E27FC236}">
                <a16:creationId xmlns:a16="http://schemas.microsoft.com/office/drawing/2014/main" id="{9E13EF1B-48B3-45CB-A96D-95B932920982}"/>
              </a:ext>
            </a:extLst>
          </p:cNvPr>
          <p:cNvSpPr>
            <a:spLocks noGrp="1"/>
          </p:cNvSpPr>
          <p:nvPr>
            <p:ph type="body" sz="quarter" idx="29" hasCustomPrompt="1"/>
          </p:nvPr>
        </p:nvSpPr>
        <p:spPr>
          <a:xfrm>
            <a:off x="3176728"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49" name="Text Placeholder 33">
            <a:extLst>
              <a:ext uri="{FF2B5EF4-FFF2-40B4-BE49-F238E27FC236}">
                <a16:creationId xmlns:a16="http://schemas.microsoft.com/office/drawing/2014/main" id="{C584FF46-2BC7-46AC-B5AD-FC6FEBEB333B}"/>
              </a:ext>
            </a:extLst>
          </p:cNvPr>
          <p:cNvSpPr>
            <a:spLocks noGrp="1"/>
          </p:cNvSpPr>
          <p:nvPr>
            <p:ph type="body" sz="quarter" idx="30" hasCustomPrompt="1"/>
          </p:nvPr>
        </p:nvSpPr>
        <p:spPr>
          <a:xfrm>
            <a:off x="3176728" y="5787776"/>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50" name="Straight Connector 49">
            <a:extLst>
              <a:ext uri="{FF2B5EF4-FFF2-40B4-BE49-F238E27FC236}">
                <a16:creationId xmlns:a16="http://schemas.microsoft.com/office/drawing/2014/main" id="{74B111EE-AEC6-4C72-A9F3-22CC7D06597E}"/>
              </a:ext>
            </a:extLst>
          </p:cNvPr>
          <p:cNvCxnSpPr>
            <a:cxnSpLocks/>
          </p:cNvCxnSpPr>
          <p:nvPr userDrawn="1"/>
        </p:nvCxnSpPr>
        <p:spPr>
          <a:xfrm>
            <a:off x="6608926" y="4605994"/>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51" name="Text Placeholder 9">
            <a:extLst>
              <a:ext uri="{FF2B5EF4-FFF2-40B4-BE49-F238E27FC236}">
                <a16:creationId xmlns:a16="http://schemas.microsoft.com/office/drawing/2014/main" id="{81DB0C59-E057-4558-BE9A-889A1B3C5D29}"/>
              </a:ext>
            </a:extLst>
          </p:cNvPr>
          <p:cNvSpPr>
            <a:spLocks noGrp="1"/>
          </p:cNvSpPr>
          <p:nvPr>
            <p:ph type="body" sz="quarter" idx="31" hasCustomPrompt="1"/>
          </p:nvPr>
        </p:nvSpPr>
        <p:spPr>
          <a:xfrm>
            <a:off x="6288886" y="3895708"/>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52" name="Text Placeholder 11">
            <a:extLst>
              <a:ext uri="{FF2B5EF4-FFF2-40B4-BE49-F238E27FC236}">
                <a16:creationId xmlns:a16="http://schemas.microsoft.com/office/drawing/2014/main" id="{A8F7A33F-E77F-4D0A-9B30-99961DA3DD2D}"/>
              </a:ext>
            </a:extLst>
          </p:cNvPr>
          <p:cNvSpPr>
            <a:spLocks noGrp="1"/>
          </p:cNvSpPr>
          <p:nvPr>
            <p:ph type="body" sz="quarter" idx="32" hasCustomPrompt="1"/>
          </p:nvPr>
        </p:nvSpPr>
        <p:spPr>
          <a:xfrm>
            <a:off x="6288886" y="4236718"/>
            <a:ext cx="2743200" cy="352425"/>
          </a:xfrm>
          <a:prstGeom prst="rect">
            <a:avLst/>
          </a:prstGeom>
        </p:spPr>
        <p:txBody>
          <a:bodyPr anchor="ctr" anchorCtr="0">
            <a:noAutofit/>
          </a:bodyPr>
          <a:lstStyle>
            <a:lvl1pPr algn="ctr">
              <a:defRPr b="0"/>
            </a:lvl1pPr>
          </a:lstStyle>
          <a:p>
            <a:pPr lvl="0"/>
            <a:r>
              <a:rPr lang="en-US" dirty="0"/>
              <a:t>Title</a:t>
            </a:r>
          </a:p>
        </p:txBody>
      </p:sp>
      <p:sp>
        <p:nvSpPr>
          <p:cNvPr id="53" name="Text Placeholder 19">
            <a:extLst>
              <a:ext uri="{FF2B5EF4-FFF2-40B4-BE49-F238E27FC236}">
                <a16:creationId xmlns:a16="http://schemas.microsoft.com/office/drawing/2014/main" id="{E4418246-78AD-4742-8E18-7F10A7D5DA5B}"/>
              </a:ext>
            </a:extLst>
          </p:cNvPr>
          <p:cNvSpPr>
            <a:spLocks noGrp="1"/>
          </p:cNvSpPr>
          <p:nvPr>
            <p:ph type="body" sz="quarter" idx="33" hasCustomPrompt="1"/>
          </p:nvPr>
        </p:nvSpPr>
        <p:spPr>
          <a:xfrm>
            <a:off x="6288886" y="486679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4" name="TextBox 53">
            <a:extLst>
              <a:ext uri="{FF2B5EF4-FFF2-40B4-BE49-F238E27FC236}">
                <a16:creationId xmlns:a16="http://schemas.microsoft.com/office/drawing/2014/main" id="{F63F790C-97D9-4FF3-9ABF-3631C6A78AFC}"/>
              </a:ext>
            </a:extLst>
          </p:cNvPr>
          <p:cNvSpPr txBox="1"/>
          <p:nvPr userDrawn="1"/>
        </p:nvSpPr>
        <p:spPr>
          <a:xfrm>
            <a:off x="6288886" y="4632881"/>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55" name="Text Placeholder 19">
            <a:extLst>
              <a:ext uri="{FF2B5EF4-FFF2-40B4-BE49-F238E27FC236}">
                <a16:creationId xmlns:a16="http://schemas.microsoft.com/office/drawing/2014/main" id="{B8E7368C-6E3C-45A1-A006-31B760315FF6}"/>
              </a:ext>
            </a:extLst>
          </p:cNvPr>
          <p:cNvSpPr>
            <a:spLocks noGrp="1"/>
          </p:cNvSpPr>
          <p:nvPr>
            <p:ph type="body" sz="quarter" idx="34" hasCustomPrompt="1"/>
          </p:nvPr>
        </p:nvSpPr>
        <p:spPr>
          <a:xfrm>
            <a:off x="6288886" y="5095022"/>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56" name="Text Placeholder 19">
            <a:extLst>
              <a:ext uri="{FF2B5EF4-FFF2-40B4-BE49-F238E27FC236}">
                <a16:creationId xmlns:a16="http://schemas.microsoft.com/office/drawing/2014/main" id="{5575C1C5-0933-4AD7-A2FA-55FC1313B60F}"/>
              </a:ext>
            </a:extLst>
          </p:cNvPr>
          <p:cNvSpPr>
            <a:spLocks noGrp="1"/>
          </p:cNvSpPr>
          <p:nvPr>
            <p:ph type="body" sz="quarter" idx="35" hasCustomPrompt="1"/>
          </p:nvPr>
        </p:nvSpPr>
        <p:spPr>
          <a:xfrm>
            <a:off x="6288886" y="5323251"/>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57" name="Text Placeholder 19">
            <a:extLst>
              <a:ext uri="{FF2B5EF4-FFF2-40B4-BE49-F238E27FC236}">
                <a16:creationId xmlns:a16="http://schemas.microsoft.com/office/drawing/2014/main" id="{8E0E5A76-9678-46BC-9EB2-36943C0CAE0B}"/>
              </a:ext>
            </a:extLst>
          </p:cNvPr>
          <p:cNvSpPr>
            <a:spLocks noGrp="1"/>
          </p:cNvSpPr>
          <p:nvPr>
            <p:ph type="body" sz="quarter" idx="36" hasCustomPrompt="1"/>
          </p:nvPr>
        </p:nvSpPr>
        <p:spPr>
          <a:xfrm>
            <a:off x="6288886" y="5551480"/>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58" name="TextBox 57">
            <a:extLst>
              <a:ext uri="{FF2B5EF4-FFF2-40B4-BE49-F238E27FC236}">
                <a16:creationId xmlns:a16="http://schemas.microsoft.com/office/drawing/2014/main" id="{171A1EFD-AEE0-4F0D-B4EE-FD05C05713C7}"/>
              </a:ext>
            </a:extLst>
          </p:cNvPr>
          <p:cNvSpPr txBox="1"/>
          <p:nvPr userDrawn="1"/>
        </p:nvSpPr>
        <p:spPr>
          <a:xfrm>
            <a:off x="6349402" y="5764309"/>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59" name="TextBox 58">
            <a:extLst>
              <a:ext uri="{FF2B5EF4-FFF2-40B4-BE49-F238E27FC236}">
                <a16:creationId xmlns:a16="http://schemas.microsoft.com/office/drawing/2014/main" id="{2322F0BC-B0EE-4FBC-B5CA-014F5FB68B1A}"/>
              </a:ext>
            </a:extLst>
          </p:cNvPr>
          <p:cNvSpPr txBox="1"/>
          <p:nvPr userDrawn="1"/>
        </p:nvSpPr>
        <p:spPr>
          <a:xfrm>
            <a:off x="6349402"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60" name="Text Placeholder 33">
            <a:extLst>
              <a:ext uri="{FF2B5EF4-FFF2-40B4-BE49-F238E27FC236}">
                <a16:creationId xmlns:a16="http://schemas.microsoft.com/office/drawing/2014/main" id="{F3974B6E-3C2E-451A-916C-756CEABF1D37}"/>
              </a:ext>
            </a:extLst>
          </p:cNvPr>
          <p:cNvSpPr>
            <a:spLocks noGrp="1"/>
          </p:cNvSpPr>
          <p:nvPr>
            <p:ph type="body" sz="quarter" idx="37" hasCustomPrompt="1"/>
          </p:nvPr>
        </p:nvSpPr>
        <p:spPr>
          <a:xfrm>
            <a:off x="6288886"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61" name="Text Placeholder 33">
            <a:extLst>
              <a:ext uri="{FF2B5EF4-FFF2-40B4-BE49-F238E27FC236}">
                <a16:creationId xmlns:a16="http://schemas.microsoft.com/office/drawing/2014/main" id="{07DED9D0-F7D8-44CA-8D99-9881B6506EE6}"/>
              </a:ext>
            </a:extLst>
          </p:cNvPr>
          <p:cNvSpPr>
            <a:spLocks noGrp="1"/>
          </p:cNvSpPr>
          <p:nvPr>
            <p:ph type="body" sz="quarter" idx="38" hasCustomPrompt="1"/>
          </p:nvPr>
        </p:nvSpPr>
        <p:spPr>
          <a:xfrm>
            <a:off x="6288886" y="5789288"/>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cxnSp>
        <p:nvCxnSpPr>
          <p:cNvPr id="62" name="Straight Connector 61">
            <a:extLst>
              <a:ext uri="{FF2B5EF4-FFF2-40B4-BE49-F238E27FC236}">
                <a16:creationId xmlns:a16="http://schemas.microsoft.com/office/drawing/2014/main" id="{C34CE405-0F52-4317-AB90-028DD8752C14}"/>
              </a:ext>
            </a:extLst>
          </p:cNvPr>
          <p:cNvCxnSpPr>
            <a:cxnSpLocks/>
          </p:cNvCxnSpPr>
          <p:nvPr userDrawn="1"/>
        </p:nvCxnSpPr>
        <p:spPr>
          <a:xfrm>
            <a:off x="9608587" y="4607506"/>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63" name="Text Placeholder 9">
            <a:extLst>
              <a:ext uri="{FF2B5EF4-FFF2-40B4-BE49-F238E27FC236}">
                <a16:creationId xmlns:a16="http://schemas.microsoft.com/office/drawing/2014/main" id="{ACD6E63E-F367-4826-8291-1669DA92AD32}"/>
              </a:ext>
            </a:extLst>
          </p:cNvPr>
          <p:cNvSpPr>
            <a:spLocks noGrp="1"/>
          </p:cNvSpPr>
          <p:nvPr>
            <p:ph type="body" sz="quarter" idx="39" hasCustomPrompt="1"/>
          </p:nvPr>
        </p:nvSpPr>
        <p:spPr>
          <a:xfrm>
            <a:off x="9288547" y="3897220"/>
            <a:ext cx="2743200" cy="351631"/>
          </a:xfrm>
          <a:prstGeom prst="rect">
            <a:avLst/>
          </a:prstGeom>
        </p:spPr>
        <p:txBody>
          <a:bodyPr anchor="ctr" anchorCtr="0">
            <a:noAutofit/>
          </a:bodyPr>
          <a:lstStyle>
            <a:lvl1pPr algn="ctr">
              <a:defRPr sz="1400" b="1">
                <a:solidFill>
                  <a:schemeClr val="accent2"/>
                </a:solidFill>
              </a:defRPr>
            </a:lvl1pPr>
          </a:lstStyle>
          <a:p>
            <a:pPr lvl="0"/>
            <a:r>
              <a:rPr lang="en-US" dirty="0"/>
              <a:t>FirstName </a:t>
            </a:r>
            <a:r>
              <a:rPr lang="en-US" dirty="0" err="1"/>
              <a:t>LastName</a:t>
            </a:r>
            <a:endParaRPr lang="en-US" dirty="0"/>
          </a:p>
        </p:txBody>
      </p:sp>
      <p:sp>
        <p:nvSpPr>
          <p:cNvPr id="64" name="Text Placeholder 11">
            <a:extLst>
              <a:ext uri="{FF2B5EF4-FFF2-40B4-BE49-F238E27FC236}">
                <a16:creationId xmlns:a16="http://schemas.microsoft.com/office/drawing/2014/main" id="{AAB1AF8A-9876-4614-8AD8-CE7DDD387746}"/>
              </a:ext>
            </a:extLst>
          </p:cNvPr>
          <p:cNvSpPr>
            <a:spLocks noGrp="1"/>
          </p:cNvSpPr>
          <p:nvPr>
            <p:ph type="body" sz="quarter" idx="40" hasCustomPrompt="1"/>
          </p:nvPr>
        </p:nvSpPr>
        <p:spPr>
          <a:xfrm>
            <a:off x="9288547" y="4238230"/>
            <a:ext cx="2743200" cy="352425"/>
          </a:xfrm>
          <a:prstGeom prst="rect">
            <a:avLst/>
          </a:prstGeom>
        </p:spPr>
        <p:txBody>
          <a:bodyPr anchor="ctr" anchorCtr="0">
            <a:noAutofit/>
          </a:bodyPr>
          <a:lstStyle>
            <a:lvl1pPr algn="ctr">
              <a:defRPr b="0"/>
            </a:lvl1pPr>
          </a:lstStyle>
          <a:p>
            <a:pPr lvl="0"/>
            <a:r>
              <a:rPr lang="en-US" dirty="0"/>
              <a:t>Title</a:t>
            </a:r>
          </a:p>
        </p:txBody>
      </p:sp>
      <p:sp>
        <p:nvSpPr>
          <p:cNvPr id="65" name="Text Placeholder 19">
            <a:extLst>
              <a:ext uri="{FF2B5EF4-FFF2-40B4-BE49-F238E27FC236}">
                <a16:creationId xmlns:a16="http://schemas.microsoft.com/office/drawing/2014/main" id="{347DB804-11FE-4B31-BCAD-6A23EF678364}"/>
              </a:ext>
            </a:extLst>
          </p:cNvPr>
          <p:cNvSpPr>
            <a:spLocks noGrp="1"/>
          </p:cNvSpPr>
          <p:nvPr>
            <p:ph type="body" sz="quarter" idx="41" hasCustomPrompt="1"/>
          </p:nvPr>
        </p:nvSpPr>
        <p:spPr>
          <a:xfrm>
            <a:off x="9288547" y="4868305"/>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6" name="TextBox 65">
            <a:extLst>
              <a:ext uri="{FF2B5EF4-FFF2-40B4-BE49-F238E27FC236}">
                <a16:creationId xmlns:a16="http://schemas.microsoft.com/office/drawing/2014/main" id="{756FF7EA-FE8C-4F1B-9690-EDD1D1D70308}"/>
              </a:ext>
            </a:extLst>
          </p:cNvPr>
          <p:cNvSpPr txBox="1"/>
          <p:nvPr userDrawn="1"/>
        </p:nvSpPr>
        <p:spPr>
          <a:xfrm>
            <a:off x="9288547" y="4634393"/>
            <a:ext cx="2743200" cy="276999"/>
          </a:xfrm>
          <a:prstGeom prst="rect">
            <a:avLst/>
          </a:prstGeom>
          <a:noFill/>
          <a:ln>
            <a:noFill/>
          </a:ln>
        </p:spPr>
        <p:txBody>
          <a:bodyPr wrap="square" rtlCol="0" anchor="ctr" anchorCtr="0">
            <a:noAutofit/>
          </a:bodyPr>
          <a:lstStyle/>
          <a:p>
            <a:pPr marL="0" indent="0" algn="ctr">
              <a:spcBef>
                <a:spcPts val="300"/>
              </a:spcBef>
              <a:spcAft>
                <a:spcPts val="300"/>
              </a:spcAft>
              <a:buClr>
                <a:srgbClr val="26BCD7"/>
              </a:buClr>
              <a:buSzPct val="135000"/>
              <a:buFont typeface="Wingdings" pitchFamily="2" charset="2"/>
              <a:buNone/>
            </a:pPr>
            <a:r>
              <a:rPr lang="en-US" sz="1200" b="1" dirty="0">
                <a:latin typeface="Arial" panose="020B0604020202020204" pitchFamily="34" charset="0"/>
                <a:cs typeface="Arial" panose="020B0604020202020204" pitchFamily="34" charset="0"/>
              </a:rPr>
              <a:t>ScottMadden, Inc.</a:t>
            </a:r>
          </a:p>
        </p:txBody>
      </p:sp>
      <p:sp>
        <p:nvSpPr>
          <p:cNvPr id="67" name="Text Placeholder 19">
            <a:extLst>
              <a:ext uri="{FF2B5EF4-FFF2-40B4-BE49-F238E27FC236}">
                <a16:creationId xmlns:a16="http://schemas.microsoft.com/office/drawing/2014/main" id="{5638E0BA-A82D-47CA-A83B-5BD106BCF1CD}"/>
              </a:ext>
            </a:extLst>
          </p:cNvPr>
          <p:cNvSpPr>
            <a:spLocks noGrp="1"/>
          </p:cNvSpPr>
          <p:nvPr>
            <p:ph type="body" sz="quarter" idx="42" hasCustomPrompt="1"/>
          </p:nvPr>
        </p:nvSpPr>
        <p:spPr>
          <a:xfrm>
            <a:off x="9288547" y="5096534"/>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Address 1</a:t>
            </a:r>
          </a:p>
        </p:txBody>
      </p:sp>
      <p:sp>
        <p:nvSpPr>
          <p:cNvPr id="68" name="Text Placeholder 19">
            <a:extLst>
              <a:ext uri="{FF2B5EF4-FFF2-40B4-BE49-F238E27FC236}">
                <a16:creationId xmlns:a16="http://schemas.microsoft.com/office/drawing/2014/main" id="{5480A0AE-CCCF-40FF-BBB2-39D4426C3594}"/>
              </a:ext>
            </a:extLst>
          </p:cNvPr>
          <p:cNvSpPr>
            <a:spLocks noGrp="1"/>
          </p:cNvSpPr>
          <p:nvPr>
            <p:ph type="body" sz="quarter" idx="43" hasCustomPrompt="1"/>
          </p:nvPr>
        </p:nvSpPr>
        <p:spPr>
          <a:xfrm>
            <a:off x="9288547" y="5324763"/>
            <a:ext cx="2743200" cy="246210"/>
          </a:xfrm>
          <a:prstGeom prst="rect">
            <a:avLst/>
          </a:prstGeom>
        </p:spPr>
        <p:txBody>
          <a:bodyPr anchor="ctr" anchorCtr="0">
            <a:noAutofit/>
          </a:bodyPr>
          <a:lstStyle>
            <a:lvl1pPr algn="ctr">
              <a:lnSpc>
                <a:spcPct val="100000"/>
              </a:lnSpc>
              <a:spcBef>
                <a:spcPts val="200"/>
              </a:spcBef>
              <a:spcAft>
                <a:spcPts val="200"/>
              </a:spcAft>
              <a:defRPr sz="1200" b="0"/>
            </a:lvl1pPr>
          </a:lstStyle>
          <a:p>
            <a:pPr lvl="0"/>
            <a:r>
              <a:rPr lang="en-US" dirty="0"/>
              <a:t>City, State ZIP</a:t>
            </a:r>
          </a:p>
        </p:txBody>
      </p:sp>
      <p:sp>
        <p:nvSpPr>
          <p:cNvPr id="69" name="Text Placeholder 19">
            <a:extLst>
              <a:ext uri="{FF2B5EF4-FFF2-40B4-BE49-F238E27FC236}">
                <a16:creationId xmlns:a16="http://schemas.microsoft.com/office/drawing/2014/main" id="{600A2879-59A1-4B60-A158-D25D584DCDBC}"/>
              </a:ext>
            </a:extLst>
          </p:cNvPr>
          <p:cNvSpPr>
            <a:spLocks noGrp="1"/>
          </p:cNvSpPr>
          <p:nvPr>
            <p:ph type="body" sz="quarter" idx="44" hasCustomPrompt="1"/>
          </p:nvPr>
        </p:nvSpPr>
        <p:spPr>
          <a:xfrm>
            <a:off x="9288547" y="5552992"/>
            <a:ext cx="2743200" cy="246210"/>
          </a:xfrm>
          <a:prstGeom prst="rect">
            <a:avLst/>
          </a:prstGeom>
        </p:spPr>
        <p:txBody>
          <a:bodyPr anchor="ctr" anchorCtr="0">
            <a:noAutofit/>
          </a:bodyPr>
          <a:lstStyle>
            <a:lvl1pPr algn="ctr">
              <a:lnSpc>
                <a:spcPct val="100000"/>
              </a:lnSpc>
              <a:spcBef>
                <a:spcPts val="200"/>
              </a:spcBef>
              <a:spcAft>
                <a:spcPts val="200"/>
              </a:spcAft>
              <a:defRPr sz="1200" b="1"/>
            </a:lvl1pPr>
          </a:lstStyle>
          <a:p>
            <a:pPr lvl="0"/>
            <a:r>
              <a:rPr lang="en-US" dirty="0"/>
              <a:t>email</a:t>
            </a:r>
          </a:p>
        </p:txBody>
      </p:sp>
      <p:sp>
        <p:nvSpPr>
          <p:cNvPr id="70" name="TextBox 69">
            <a:extLst>
              <a:ext uri="{FF2B5EF4-FFF2-40B4-BE49-F238E27FC236}">
                <a16:creationId xmlns:a16="http://schemas.microsoft.com/office/drawing/2014/main" id="{16CE93F9-1DDF-477E-A968-64EEC3CCA86D}"/>
              </a:ext>
            </a:extLst>
          </p:cNvPr>
          <p:cNvSpPr txBox="1"/>
          <p:nvPr userDrawn="1"/>
        </p:nvSpPr>
        <p:spPr>
          <a:xfrm>
            <a:off x="9337069" y="5765821"/>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O:</a:t>
            </a:r>
          </a:p>
        </p:txBody>
      </p:sp>
      <p:sp>
        <p:nvSpPr>
          <p:cNvPr id="71" name="TextBox 70">
            <a:extLst>
              <a:ext uri="{FF2B5EF4-FFF2-40B4-BE49-F238E27FC236}">
                <a16:creationId xmlns:a16="http://schemas.microsoft.com/office/drawing/2014/main" id="{8D403AB1-7CC5-4E50-818B-820F55DA03E1}"/>
              </a:ext>
            </a:extLst>
          </p:cNvPr>
          <p:cNvSpPr txBox="1"/>
          <p:nvPr userDrawn="1"/>
        </p:nvSpPr>
        <p:spPr>
          <a:xfrm>
            <a:off x="9337069" y="6017924"/>
            <a:ext cx="1069848" cy="276999"/>
          </a:xfrm>
          <a:prstGeom prst="rect">
            <a:avLst/>
          </a:prstGeom>
          <a:noFill/>
          <a:ln>
            <a:noFill/>
          </a:ln>
        </p:spPr>
        <p:txBody>
          <a:bodyPr wrap="square" rtlCol="0" anchor="ctr" anchorCtr="0">
            <a:noAutofit/>
          </a:bodyPr>
          <a:lstStyle/>
          <a:p>
            <a:pPr marL="0" indent="0" algn="r">
              <a:spcBef>
                <a:spcPts val="300"/>
              </a:spcBef>
              <a:spcAft>
                <a:spcPts val="300"/>
              </a:spcAft>
              <a:buClr>
                <a:srgbClr val="26BCD7"/>
              </a:buClr>
              <a:buSzPct val="135000"/>
              <a:buFont typeface="Wingdings" pitchFamily="2" charset="2"/>
              <a:buNone/>
            </a:pPr>
            <a:r>
              <a:rPr lang="en-US" sz="1200" b="1" dirty="0">
                <a:solidFill>
                  <a:schemeClr val="accent2"/>
                </a:solidFill>
                <a:latin typeface="Arial" panose="020B0604020202020204" pitchFamily="34" charset="0"/>
                <a:cs typeface="Arial" panose="020B0604020202020204" pitchFamily="34" charset="0"/>
              </a:rPr>
              <a:t>M:</a:t>
            </a:r>
          </a:p>
        </p:txBody>
      </p:sp>
      <p:sp>
        <p:nvSpPr>
          <p:cNvPr id="72" name="Text Placeholder 33">
            <a:extLst>
              <a:ext uri="{FF2B5EF4-FFF2-40B4-BE49-F238E27FC236}">
                <a16:creationId xmlns:a16="http://schemas.microsoft.com/office/drawing/2014/main" id="{A6C39F64-B203-4C06-B5E4-2BB6336244C9}"/>
              </a:ext>
            </a:extLst>
          </p:cNvPr>
          <p:cNvSpPr>
            <a:spLocks noGrp="1"/>
          </p:cNvSpPr>
          <p:nvPr>
            <p:ph type="body" sz="quarter" idx="45" hasCustomPrompt="1"/>
          </p:nvPr>
        </p:nvSpPr>
        <p:spPr>
          <a:xfrm>
            <a:off x="9276553" y="602674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
        <p:nvSpPr>
          <p:cNvPr id="73" name="Text Placeholder 33">
            <a:extLst>
              <a:ext uri="{FF2B5EF4-FFF2-40B4-BE49-F238E27FC236}">
                <a16:creationId xmlns:a16="http://schemas.microsoft.com/office/drawing/2014/main" id="{C8E2216B-1478-408B-B326-F68E949A69A7}"/>
              </a:ext>
            </a:extLst>
          </p:cNvPr>
          <p:cNvSpPr>
            <a:spLocks noGrp="1"/>
          </p:cNvSpPr>
          <p:nvPr>
            <p:ph type="body" sz="quarter" idx="46" hasCustomPrompt="1"/>
          </p:nvPr>
        </p:nvSpPr>
        <p:spPr>
          <a:xfrm>
            <a:off x="9276553" y="5790800"/>
            <a:ext cx="2743200" cy="267177"/>
          </a:xfrm>
          <a:prstGeom prst="rect">
            <a:avLst/>
          </a:prstGeom>
        </p:spPr>
        <p:txBody>
          <a:bodyPr vert="horz" lIns="1097280" tIns="45720" rIns="45720" bIns="45720" rtlCol="0" anchor="ctr" anchorCtr="0">
            <a:noAutofit/>
          </a:bodyPr>
          <a:lstStyle>
            <a:lvl1pPr>
              <a:defRPr lang="en-US" sz="1200" b="0" dirty="0" smtClean="0"/>
            </a:lvl1pPr>
          </a:lstStyle>
          <a:p>
            <a:pPr lvl="0"/>
            <a:r>
              <a:rPr lang="en-US" dirty="0" err="1"/>
              <a:t>xxx.xxx.xxxx</a:t>
            </a:r>
            <a:endParaRPr lang="en-US" dirty="0"/>
          </a:p>
        </p:txBody>
      </p:sp>
    </p:spTree>
    <p:extLst>
      <p:ext uri="{BB962C8B-B14F-4D97-AF65-F5344CB8AC3E}">
        <p14:creationId xmlns:p14="http://schemas.microsoft.com/office/powerpoint/2010/main" val="196411328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674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cxnSp>
        <p:nvCxnSpPr>
          <p:cNvPr id="7" name="Straight Connector 6">
            <a:extLst>
              <a:ext uri="{FF2B5EF4-FFF2-40B4-BE49-F238E27FC236}">
                <a16:creationId xmlns:a16="http://schemas.microsoft.com/office/drawing/2014/main" id="{8DF687ED-5239-7D44-9055-5932537010A5}"/>
              </a:ext>
            </a:extLst>
          </p:cNvPr>
          <p:cNvCxnSpPr>
            <a:cxnSpLocks/>
          </p:cNvCxnSpPr>
          <p:nvPr userDrawn="1"/>
        </p:nvCxnSpPr>
        <p:spPr>
          <a:xfrm flipH="1">
            <a:off x="1742527" y="6474720"/>
            <a:ext cx="1" cy="254694"/>
          </a:xfrm>
          <a:prstGeom prst="line">
            <a:avLst/>
          </a:prstGeom>
          <a:ln>
            <a:solidFill>
              <a:srgbClr val="5F606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2023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6BB79BC-A419-4FD6-9FAE-DDED1D0EEDE6}"/>
              </a:ext>
            </a:extLst>
          </p:cNvPr>
          <p:cNvSpPr>
            <a:spLocks noGrp="1"/>
          </p:cNvSpPr>
          <p:nvPr>
            <p:ph type="body" idx="1"/>
          </p:nvPr>
        </p:nvSpPr>
        <p:spPr>
          <a:xfrm>
            <a:off x="438912" y="1112921"/>
            <a:ext cx="11311128" cy="5083342"/>
          </a:xfrm>
          <a:prstGeom prst="rect">
            <a:avLst/>
          </a:prstGeom>
        </p:spPr>
        <p:txBody>
          <a:bodyPr vert="horz" lIns="45720" tIns="45720" rIns="4572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927335117"/>
      </p:ext>
    </p:extLst>
  </p:cSld>
  <p:clrMap bg1="lt1" tx1="dk1" bg2="lt2" tx2="dk2" accent1="accent1" accent2="accent2" accent3="accent3" accent4="accent4" accent5="accent5" accent6="accent6" hlink="hlink" folHlink="folHlink"/>
  <p:sldLayoutIdLst>
    <p:sldLayoutId id="2147483768" r:id="rId1"/>
    <p:sldLayoutId id="2147483777" r:id="rId2"/>
    <p:sldLayoutId id="2147483784" r:id="rId3"/>
    <p:sldLayoutId id="2147483785" r:id="rId4"/>
    <p:sldLayoutId id="2147483786" r:id="rId5"/>
    <p:sldLayoutId id="2147483787" r:id="rId6"/>
    <p:sldLayoutId id="2147483788" r:id="rId7"/>
    <p:sldLayoutId id="2147483769" r:id="rId8"/>
    <p:sldLayoutId id="2147483665" r:id="rId9"/>
    <p:sldLayoutId id="2147483761" r:id="rId10"/>
    <p:sldLayoutId id="2147483674" r:id="rId11"/>
    <p:sldLayoutId id="2147483781" r:id="rId12"/>
    <p:sldLayoutId id="2147483782" r:id="rId13"/>
    <p:sldLayoutId id="2147483783" r:id="rId14"/>
    <p:sldLayoutId id="2147483767" r:id="rId15"/>
    <p:sldLayoutId id="2147483775" r:id="rId16"/>
    <p:sldLayoutId id="2147483774" r:id="rId17"/>
    <p:sldLayoutId id="2147483762" r:id="rId18"/>
    <p:sldLayoutId id="2147483772" r:id="rId19"/>
    <p:sldLayoutId id="2147483778" r:id="rId20"/>
    <p:sldLayoutId id="2147483738" r:id="rId21"/>
    <p:sldLayoutId id="2147483780" r:id="rId22"/>
    <p:sldLayoutId id="2147483779" r:id="rId23"/>
  </p:sldLayoutIdLst>
  <p:hf hdr="0" ft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www.westerneim.com/Pages/About/default.aspx" TargetMode="External"/><Relationship Id="rId2" Type="http://schemas.openxmlformats.org/officeDocument/2006/relationships/image" Target="../media/image15.png"/><Relationship Id="rId1" Type="http://schemas.openxmlformats.org/officeDocument/2006/relationships/slideLayout" Target="../slideLayouts/slideLayout10.xml"/><Relationship Id="rId4" Type="http://schemas.openxmlformats.org/officeDocument/2006/relationships/hyperlink" Target="https://www.westerneim.com/Pages/About/QuarterlyBenefits.aspx"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CCA319-1BF5-EEC5-C87A-E4B9BC498C12}"/>
              </a:ext>
            </a:extLst>
          </p:cNvPr>
          <p:cNvSpPr>
            <a:spLocks noGrp="1"/>
          </p:cNvSpPr>
          <p:nvPr>
            <p:ph type="title"/>
          </p:nvPr>
        </p:nvSpPr>
        <p:spPr/>
        <p:txBody>
          <a:bodyPr/>
          <a:lstStyle/>
          <a:p>
            <a:r>
              <a:rPr lang="en-US" dirty="0"/>
              <a:t>Energy Imbalance Market</a:t>
            </a:r>
          </a:p>
        </p:txBody>
      </p:sp>
      <p:sp>
        <p:nvSpPr>
          <p:cNvPr id="7" name="Text Placeholder 6">
            <a:extLst>
              <a:ext uri="{FF2B5EF4-FFF2-40B4-BE49-F238E27FC236}">
                <a16:creationId xmlns:a16="http://schemas.microsoft.com/office/drawing/2014/main" id="{ECAA4154-DF12-51B8-AA77-2DA2843ACCAA}"/>
              </a:ext>
            </a:extLst>
          </p:cNvPr>
          <p:cNvSpPr>
            <a:spLocks noGrp="1"/>
          </p:cNvSpPr>
          <p:nvPr>
            <p:ph type="body" sz="quarter" idx="10"/>
          </p:nvPr>
        </p:nvSpPr>
        <p:spPr/>
        <p:txBody>
          <a:bodyPr/>
          <a:lstStyle/>
          <a:p>
            <a:r>
              <a:rPr lang="en-US" dirty="0"/>
              <a:t>Considerations for Joining CAISO’s Energy Imbalance </a:t>
            </a:r>
          </a:p>
        </p:txBody>
      </p:sp>
    </p:spTree>
    <p:extLst>
      <p:ext uri="{BB962C8B-B14F-4D97-AF65-F5344CB8AC3E}">
        <p14:creationId xmlns:p14="http://schemas.microsoft.com/office/powerpoint/2010/main" val="95424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E9821A-74D8-BFC1-3FF3-CC895B751C61}"/>
              </a:ext>
            </a:extLst>
          </p:cNvPr>
          <p:cNvSpPr>
            <a:spLocks noGrp="1"/>
          </p:cNvSpPr>
          <p:nvPr>
            <p:ph type="title"/>
          </p:nvPr>
        </p:nvSpPr>
        <p:spPr/>
        <p:txBody>
          <a:bodyPr/>
          <a:lstStyle/>
          <a:p>
            <a:r>
              <a:rPr lang="en-US" dirty="0"/>
              <a:t>Introduction	</a:t>
            </a:r>
          </a:p>
        </p:txBody>
      </p:sp>
      <p:sp>
        <p:nvSpPr>
          <p:cNvPr id="9" name="Content Placeholder 6">
            <a:extLst>
              <a:ext uri="{FF2B5EF4-FFF2-40B4-BE49-F238E27FC236}">
                <a16:creationId xmlns:a16="http://schemas.microsoft.com/office/drawing/2014/main" id="{EE29F8FC-3B48-7D3A-5D1D-4D7C52C4E4C0}"/>
              </a:ext>
            </a:extLst>
          </p:cNvPr>
          <p:cNvSpPr txBox="1">
            <a:spLocks/>
          </p:cNvSpPr>
          <p:nvPr/>
        </p:nvSpPr>
        <p:spPr>
          <a:xfrm>
            <a:off x="246887" y="1325880"/>
            <a:ext cx="6069245"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 this presentation, we will look at the operational considerations for joining the Energy Imbalance Market (EIM) across the following categories: </a:t>
            </a:r>
          </a:p>
          <a:p>
            <a:pPr lvl="1"/>
            <a:r>
              <a:rPr lang="en-US" dirty="0"/>
              <a:t>Marketing and Trading</a:t>
            </a:r>
          </a:p>
          <a:p>
            <a:pPr lvl="1"/>
            <a:r>
              <a:rPr lang="en-US" dirty="0"/>
              <a:t>Transmission Operations</a:t>
            </a:r>
          </a:p>
          <a:p>
            <a:pPr lvl="1"/>
            <a:r>
              <a:rPr lang="en-US" dirty="0"/>
              <a:t>Generation</a:t>
            </a:r>
          </a:p>
          <a:p>
            <a:pPr lvl="1"/>
            <a:r>
              <a:rPr lang="en-US" dirty="0"/>
              <a:t>Governance</a:t>
            </a:r>
          </a:p>
          <a:p>
            <a:pPr lvl="1"/>
            <a:r>
              <a:rPr lang="en-US" dirty="0"/>
              <a:t>Long-Term Planning</a:t>
            </a:r>
          </a:p>
          <a:p>
            <a:r>
              <a:rPr lang="en-US" dirty="0"/>
              <a:t>There are other considerations for joining EIM, such as meter data management and settlements, but this presentation is focused on the coordination of these activities.</a:t>
            </a:r>
          </a:p>
        </p:txBody>
      </p:sp>
      <p:pic>
        <p:nvPicPr>
          <p:cNvPr id="10" name="Content Placeholder 15">
            <a:extLst>
              <a:ext uri="{FF2B5EF4-FFF2-40B4-BE49-F238E27FC236}">
                <a16:creationId xmlns:a16="http://schemas.microsoft.com/office/drawing/2014/main" id="{9F6FA175-B1A6-E4E9-7C01-7559763BACC9}"/>
              </a:ext>
            </a:extLst>
          </p:cNvPr>
          <p:cNvPicPr>
            <a:picLocks noChangeAspect="1"/>
          </p:cNvPicPr>
          <p:nvPr/>
        </p:nvPicPr>
        <p:blipFill>
          <a:blip r:embed="rId2"/>
          <a:stretch>
            <a:fillRect/>
          </a:stretch>
        </p:blipFill>
        <p:spPr>
          <a:xfrm>
            <a:off x="6722005" y="1325880"/>
            <a:ext cx="4699000" cy="3602383"/>
          </a:xfrm>
          <a:prstGeom prst="rect">
            <a:avLst/>
          </a:prstGeom>
        </p:spPr>
      </p:pic>
      <p:sp>
        <p:nvSpPr>
          <p:cNvPr id="11" name="Slide Number Placeholder 10">
            <a:extLst>
              <a:ext uri="{FF2B5EF4-FFF2-40B4-BE49-F238E27FC236}">
                <a16:creationId xmlns:a16="http://schemas.microsoft.com/office/drawing/2014/main" id="{EBCEA51E-EA58-4980-5AFC-B3B286F54C60}"/>
              </a:ext>
            </a:extLst>
          </p:cNvPr>
          <p:cNvSpPr>
            <a:spLocks noGrp="1"/>
          </p:cNvSpPr>
          <p:nvPr>
            <p:ph type="sldNum" sz="quarter" idx="4"/>
          </p:nvPr>
        </p:nvSpPr>
        <p:spPr/>
        <p:txBody>
          <a:bodyPr/>
          <a:lstStyle/>
          <a:p>
            <a:fld id="{9AA6D16A-0A68-8445-85DB-A0BE8CCB51C7}" type="slidenum">
              <a:rPr lang="en-US" smtClean="0"/>
              <a:pPr/>
              <a:t>1</a:t>
            </a:fld>
            <a:endParaRPr lang="en-US" dirty="0"/>
          </a:p>
        </p:txBody>
      </p:sp>
    </p:spTree>
    <p:extLst>
      <p:ext uri="{BB962C8B-B14F-4D97-AF65-F5344CB8AC3E}">
        <p14:creationId xmlns:p14="http://schemas.microsoft.com/office/powerpoint/2010/main" val="2684680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E9821A-74D8-BFC1-3FF3-CC895B751C61}"/>
              </a:ext>
            </a:extLst>
          </p:cNvPr>
          <p:cNvSpPr>
            <a:spLocks noGrp="1"/>
          </p:cNvSpPr>
          <p:nvPr>
            <p:ph type="title"/>
          </p:nvPr>
        </p:nvSpPr>
        <p:spPr>
          <a:xfrm>
            <a:off x="440436" y="475488"/>
            <a:ext cx="11311128" cy="457200"/>
          </a:xfrm>
        </p:spPr>
        <p:txBody>
          <a:bodyPr/>
          <a:lstStyle/>
          <a:p>
            <a:r>
              <a:rPr lang="en-US" dirty="0"/>
              <a:t>CAISO’s EIM Is Growing Rapidly 	</a:t>
            </a:r>
          </a:p>
        </p:txBody>
      </p:sp>
      <p:sp>
        <p:nvSpPr>
          <p:cNvPr id="2" name="Content Placeholder 6">
            <a:extLst>
              <a:ext uri="{FF2B5EF4-FFF2-40B4-BE49-F238E27FC236}">
                <a16:creationId xmlns:a16="http://schemas.microsoft.com/office/drawing/2014/main" id="{1F0ABCCB-C702-6C1A-E125-B14A4EED7568}"/>
              </a:ext>
            </a:extLst>
          </p:cNvPr>
          <p:cNvSpPr txBox="1">
            <a:spLocks/>
          </p:cNvSpPr>
          <p:nvPr/>
        </p:nvSpPr>
        <p:spPr>
          <a:xfrm>
            <a:off x="321901" y="1172972"/>
            <a:ext cx="5909565" cy="4512056"/>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4E4F4E"/>
                </a:solidFill>
              </a:rPr>
              <a:t>CAISO established the western EIM, a real-time wholesale energy trading market, in 2014 with PacifiCorp. Since its inception, new members have been added at a pace of one to two per year with the following additional entrants planned currently through 2020:</a:t>
            </a:r>
          </a:p>
          <a:p>
            <a:pPr lvl="1"/>
            <a:r>
              <a:rPr lang="en-US" dirty="0">
                <a:solidFill>
                  <a:srgbClr val="4E4F4E"/>
                </a:solidFill>
              </a:rPr>
              <a:t>2017 – Portland General Electric</a:t>
            </a:r>
          </a:p>
          <a:p>
            <a:pPr lvl="1"/>
            <a:r>
              <a:rPr lang="en-US" dirty="0">
                <a:solidFill>
                  <a:srgbClr val="4E4F4E"/>
                </a:solidFill>
              </a:rPr>
              <a:t>2018 – </a:t>
            </a:r>
            <a:r>
              <a:rPr lang="en-US" dirty="0" err="1">
                <a:solidFill>
                  <a:srgbClr val="4E4F4E"/>
                </a:solidFill>
              </a:rPr>
              <a:t>Powerex</a:t>
            </a:r>
            <a:endParaRPr lang="en-US" dirty="0">
              <a:solidFill>
                <a:srgbClr val="4E4F4E"/>
              </a:solidFill>
            </a:endParaRPr>
          </a:p>
          <a:p>
            <a:pPr lvl="1"/>
            <a:r>
              <a:rPr lang="en-US" dirty="0">
                <a:solidFill>
                  <a:srgbClr val="4E4F4E"/>
                </a:solidFill>
              </a:rPr>
              <a:t>2018 – Idaho Power</a:t>
            </a:r>
          </a:p>
          <a:p>
            <a:pPr lvl="1"/>
            <a:r>
              <a:rPr lang="en-US" dirty="0">
                <a:solidFill>
                  <a:srgbClr val="4E4F4E"/>
                </a:solidFill>
              </a:rPr>
              <a:t>2019 – Los Angeles Department of Water and Power</a:t>
            </a:r>
          </a:p>
          <a:p>
            <a:pPr lvl="1"/>
            <a:r>
              <a:rPr lang="en-US" dirty="0">
                <a:solidFill>
                  <a:srgbClr val="4E4F4E"/>
                </a:solidFill>
              </a:rPr>
              <a:t>2019 – Balancing Authority of Northern California/Sacramento Municipal Utility District</a:t>
            </a:r>
          </a:p>
          <a:p>
            <a:pPr lvl="1"/>
            <a:r>
              <a:rPr lang="en-US" dirty="0">
                <a:solidFill>
                  <a:srgbClr val="4E4F4E"/>
                </a:solidFill>
              </a:rPr>
              <a:t>2020 – Salt River Project</a:t>
            </a:r>
          </a:p>
          <a:p>
            <a:r>
              <a:rPr lang="en-US" dirty="0">
                <a:solidFill>
                  <a:srgbClr val="4E4F4E"/>
                </a:solidFill>
              </a:rPr>
              <a:t>The current participants (PacifiCorp, Puget Sound Energy, NV Energy, CAISO, and Arizona Public Service) have realized $70.6 million in benefits through the first half of 2017.</a:t>
            </a:r>
            <a:r>
              <a:rPr lang="en-US" baseline="30000" dirty="0">
                <a:solidFill>
                  <a:srgbClr val="4E4F4E"/>
                </a:solidFill>
              </a:rPr>
              <a:t>2</a:t>
            </a:r>
          </a:p>
          <a:p>
            <a:r>
              <a:rPr lang="en-US" dirty="0">
                <a:solidFill>
                  <a:srgbClr val="4E4F4E"/>
                </a:solidFill>
              </a:rPr>
              <a:t>The benefits of EIM participation include customer savings as well as the following:</a:t>
            </a:r>
          </a:p>
          <a:p>
            <a:pPr lvl="1"/>
            <a:r>
              <a:rPr lang="en-US" dirty="0">
                <a:solidFill>
                  <a:srgbClr val="4E4F4E"/>
                </a:solidFill>
              </a:rPr>
              <a:t>Increased reliability</a:t>
            </a:r>
          </a:p>
          <a:p>
            <a:pPr lvl="1"/>
            <a:r>
              <a:rPr lang="en-US" dirty="0">
                <a:solidFill>
                  <a:srgbClr val="4E4F4E"/>
                </a:solidFill>
              </a:rPr>
              <a:t>Increased renewable resource integration </a:t>
            </a:r>
          </a:p>
          <a:p>
            <a:r>
              <a:rPr lang="en-US" dirty="0">
                <a:solidFill>
                  <a:srgbClr val="4E4F4E"/>
                </a:solidFill>
              </a:rPr>
              <a:t>The increased growth in CAISO’s EIM market participants will yield more benefits to each participating company and plant.</a:t>
            </a:r>
          </a:p>
        </p:txBody>
      </p:sp>
      <p:pic>
        <p:nvPicPr>
          <p:cNvPr id="3" name="Picture 2" descr="https://www.westerneim.com/Style%20Library/caiso/images/EIMmap.png">
            <a:extLst>
              <a:ext uri="{FF2B5EF4-FFF2-40B4-BE49-F238E27FC236}">
                <a16:creationId xmlns:a16="http://schemas.microsoft.com/office/drawing/2014/main" id="{A1F1320E-677E-1282-8E10-C69A110EF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9289" y="475488"/>
            <a:ext cx="3447244" cy="61682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208C1F-A046-5E8E-F02B-A8D1B65EB2FB}"/>
              </a:ext>
            </a:extLst>
          </p:cNvPr>
          <p:cNvSpPr txBox="1"/>
          <p:nvPr/>
        </p:nvSpPr>
        <p:spPr>
          <a:xfrm>
            <a:off x="1926866" y="6174763"/>
            <a:ext cx="4858512" cy="553998"/>
          </a:xfrm>
          <a:prstGeom prst="rect">
            <a:avLst/>
          </a:prstGeom>
          <a:noFill/>
        </p:spPr>
        <p:txBody>
          <a:bodyPr wrap="square" rtlCol="0">
            <a:spAutoFit/>
          </a:bodyPr>
          <a:lstStyle/>
          <a:p>
            <a:r>
              <a:rPr lang="en-US" sz="1000" dirty="0"/>
              <a:t>Sources:</a:t>
            </a:r>
          </a:p>
          <a:p>
            <a:pPr marL="228600" indent="-228600">
              <a:buFont typeface="+mj-lt"/>
              <a:buAutoNum type="arabicPeriod"/>
            </a:pPr>
            <a:r>
              <a:rPr lang="en-US" sz="1000" dirty="0">
                <a:hlinkClick r:id="rId3"/>
              </a:rPr>
              <a:t>https://www.westerneim.com/Pages/About/default.aspx</a:t>
            </a:r>
            <a:r>
              <a:rPr lang="en-US" sz="1000" dirty="0"/>
              <a:t> (graphic)</a:t>
            </a:r>
            <a:endParaRPr lang="en-US" sz="1000" b="1" dirty="0">
              <a:solidFill>
                <a:srgbClr val="FFC000"/>
              </a:solidFill>
            </a:endParaRPr>
          </a:p>
          <a:p>
            <a:pPr marL="228600" indent="-228600">
              <a:buFont typeface="+mj-lt"/>
              <a:buAutoNum type="arabicPeriod"/>
            </a:pPr>
            <a:r>
              <a:rPr lang="en-US" sz="1000" dirty="0">
                <a:hlinkClick r:id="rId4"/>
              </a:rPr>
              <a:t>https://www.westerneim.com/Pages/About/QuarterlyBenefits.aspx</a:t>
            </a:r>
            <a:endParaRPr lang="en-US" sz="1000" dirty="0"/>
          </a:p>
        </p:txBody>
      </p:sp>
      <p:sp>
        <p:nvSpPr>
          <p:cNvPr id="5" name="Slide Number Placeholder 4">
            <a:extLst>
              <a:ext uri="{FF2B5EF4-FFF2-40B4-BE49-F238E27FC236}">
                <a16:creationId xmlns:a16="http://schemas.microsoft.com/office/drawing/2014/main" id="{6A36DDD1-C086-60BC-9646-579DB5D47200}"/>
              </a:ext>
            </a:extLst>
          </p:cNvPr>
          <p:cNvSpPr>
            <a:spLocks noGrp="1"/>
          </p:cNvSpPr>
          <p:nvPr>
            <p:ph type="sldNum" sz="quarter" idx="4"/>
          </p:nvPr>
        </p:nvSpPr>
        <p:spPr/>
        <p:txBody>
          <a:bodyPr/>
          <a:lstStyle/>
          <a:p>
            <a:fld id="{9AA6D16A-0A68-8445-85DB-A0BE8CCB51C7}" type="slidenum">
              <a:rPr lang="en-US" smtClean="0"/>
              <a:pPr/>
              <a:t>2</a:t>
            </a:fld>
            <a:endParaRPr lang="en-US" dirty="0"/>
          </a:p>
        </p:txBody>
      </p:sp>
    </p:spTree>
    <p:extLst>
      <p:ext uri="{BB962C8B-B14F-4D97-AF65-F5344CB8AC3E}">
        <p14:creationId xmlns:p14="http://schemas.microsoft.com/office/powerpoint/2010/main" val="1863633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E9821A-74D8-BFC1-3FF3-CC895B751C61}"/>
              </a:ext>
            </a:extLst>
          </p:cNvPr>
          <p:cNvSpPr>
            <a:spLocks noGrp="1"/>
          </p:cNvSpPr>
          <p:nvPr>
            <p:ph type="title"/>
          </p:nvPr>
        </p:nvSpPr>
        <p:spPr>
          <a:xfrm>
            <a:off x="440436" y="475488"/>
            <a:ext cx="11311128" cy="457200"/>
          </a:xfrm>
        </p:spPr>
        <p:txBody>
          <a:bodyPr/>
          <a:lstStyle/>
          <a:p>
            <a:r>
              <a:rPr lang="en-US" dirty="0"/>
              <a:t>Considerations for Joining EIM- Marketing and Trading 	</a:t>
            </a:r>
          </a:p>
        </p:txBody>
      </p:sp>
      <p:sp>
        <p:nvSpPr>
          <p:cNvPr id="5" name="Rectangle 3">
            <a:extLst>
              <a:ext uri="{FF2B5EF4-FFF2-40B4-BE49-F238E27FC236}">
                <a16:creationId xmlns:a16="http://schemas.microsoft.com/office/drawing/2014/main" id="{6CB18E2C-EC07-24A2-462F-917A08F8D967}"/>
              </a:ext>
            </a:extLst>
          </p:cNvPr>
          <p:cNvSpPr txBox="1">
            <a:spLocks noChangeArrowheads="1"/>
          </p:cNvSpPr>
          <p:nvPr/>
        </p:nvSpPr>
        <p:spPr>
          <a:xfrm>
            <a:off x="246888" y="1417320"/>
            <a:ext cx="5849112"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4E4F4E"/>
                </a:solidFill>
              </a:rPr>
              <a:t>As discussed, joining EIM has many benefits. As a vertically integrated utility, what do we have to do to realize these benefits? The following considerations can help start the conversation:</a:t>
            </a:r>
          </a:p>
          <a:p>
            <a:pPr lvl="1"/>
            <a:r>
              <a:rPr lang="en-US" dirty="0">
                <a:solidFill>
                  <a:srgbClr val="4E4F4E"/>
                </a:solidFill>
              </a:rPr>
              <a:t>EIM day-ahead and real-time operations must be integrated into your overall merchant function</a:t>
            </a:r>
          </a:p>
          <a:p>
            <a:pPr lvl="2"/>
            <a:r>
              <a:rPr lang="en-US" dirty="0">
                <a:solidFill>
                  <a:srgbClr val="4E4F4E"/>
                </a:solidFill>
              </a:rPr>
              <a:t>How does EIM impact our hedging and balance of month trading strategies?</a:t>
            </a:r>
          </a:p>
          <a:p>
            <a:pPr lvl="2"/>
            <a:r>
              <a:rPr lang="en-US" dirty="0">
                <a:solidFill>
                  <a:srgbClr val="4E4F4E"/>
                </a:solidFill>
              </a:rPr>
              <a:t>How do we ensure that the trading activities are optimal for observed trends in the day-ahead and real-time markets? </a:t>
            </a:r>
            <a:endParaRPr lang="en-US" b="1" dirty="0">
              <a:solidFill>
                <a:srgbClr val="4E4F4E"/>
              </a:solidFill>
            </a:endParaRPr>
          </a:p>
          <a:p>
            <a:pPr lvl="1"/>
            <a:r>
              <a:rPr lang="en-US" dirty="0">
                <a:solidFill>
                  <a:srgbClr val="4E4F4E"/>
                </a:solidFill>
              </a:rPr>
              <a:t>Communication between Marketing and Trading, Transmission Operations, and Generation (duty officers, etc.)</a:t>
            </a:r>
          </a:p>
          <a:p>
            <a:pPr lvl="2"/>
            <a:r>
              <a:rPr lang="en-US" dirty="0">
                <a:solidFill>
                  <a:srgbClr val="4E4F4E"/>
                </a:solidFill>
              </a:rPr>
              <a:t>Who makes the call when a significant operating event occurs (loss of transmission, forced outage, abnormal weather events) and to whom?</a:t>
            </a:r>
          </a:p>
          <a:p>
            <a:pPr lvl="2"/>
            <a:r>
              <a:rPr lang="en-US" dirty="0">
                <a:solidFill>
                  <a:srgbClr val="4E4F4E"/>
                </a:solidFill>
              </a:rPr>
              <a:t>How will we navigate standards-of-conduct issues while having these communications (Marketing and Trading side)?</a:t>
            </a:r>
          </a:p>
          <a:p>
            <a:pPr lvl="1"/>
            <a:r>
              <a:rPr lang="en-US" dirty="0">
                <a:solidFill>
                  <a:srgbClr val="4E4F4E"/>
                </a:solidFill>
              </a:rPr>
              <a:t>How do we analyze EIM market data in order to correctly evaluate performance for our organization?</a:t>
            </a:r>
          </a:p>
          <a:p>
            <a:pPr lvl="1"/>
            <a:r>
              <a:rPr lang="en-US" dirty="0">
                <a:solidFill>
                  <a:srgbClr val="4E4F4E"/>
                </a:solidFill>
              </a:rPr>
              <a:t>How do we manage the handoff within the operating hour at T-55 between the Marketing and Trading and Transmission Operations functions? </a:t>
            </a:r>
          </a:p>
          <a:p>
            <a:pPr lvl="1"/>
            <a:endParaRPr lang="en-US" dirty="0">
              <a:solidFill>
                <a:srgbClr val="4E4F4E"/>
              </a:solidFill>
            </a:endParaRPr>
          </a:p>
          <a:p>
            <a:pPr lvl="2"/>
            <a:endParaRPr lang="en-US" dirty="0">
              <a:solidFill>
                <a:srgbClr val="4E4F4E"/>
              </a:solidFill>
            </a:endParaRPr>
          </a:p>
          <a:p>
            <a:pPr lvl="2"/>
            <a:endParaRPr lang="en-US" dirty="0">
              <a:solidFill>
                <a:srgbClr val="4E4F4E"/>
              </a:solidFill>
            </a:endParaRPr>
          </a:p>
          <a:p>
            <a:pPr marL="0" lvl="1" indent="0">
              <a:buNone/>
            </a:pPr>
            <a:endParaRPr lang="en-US" dirty="0">
              <a:solidFill>
                <a:srgbClr val="4E4F4E"/>
              </a:solidFill>
            </a:endParaRPr>
          </a:p>
          <a:p>
            <a:pPr lvl="2"/>
            <a:endParaRPr lang="en-US" dirty="0">
              <a:solidFill>
                <a:srgbClr val="4E4F4E"/>
              </a:solidFill>
            </a:endParaRPr>
          </a:p>
          <a:p>
            <a:pPr lvl="2"/>
            <a:endParaRPr lang="en-US" dirty="0">
              <a:solidFill>
                <a:srgbClr val="4E4F4E"/>
              </a:solidFill>
            </a:endParaRPr>
          </a:p>
          <a:p>
            <a:pPr lvl="1"/>
            <a:endParaRPr lang="en-US" dirty="0">
              <a:solidFill>
                <a:srgbClr val="4E4F4E"/>
              </a:solidFill>
            </a:endParaRPr>
          </a:p>
        </p:txBody>
      </p:sp>
      <p:pic>
        <p:nvPicPr>
          <p:cNvPr id="7" name="Content Placeholder 46">
            <a:extLst>
              <a:ext uri="{FF2B5EF4-FFF2-40B4-BE49-F238E27FC236}">
                <a16:creationId xmlns:a16="http://schemas.microsoft.com/office/drawing/2014/main" id="{00D15ECB-BC94-58F9-2C66-FF2F0478E9E5}"/>
              </a:ext>
            </a:extLst>
          </p:cNvPr>
          <p:cNvPicPr>
            <a:picLocks noChangeAspect="1"/>
          </p:cNvPicPr>
          <p:nvPr/>
        </p:nvPicPr>
        <p:blipFill>
          <a:blip r:embed="rId2"/>
          <a:stretch>
            <a:fillRect/>
          </a:stretch>
        </p:blipFill>
        <p:spPr>
          <a:xfrm>
            <a:off x="6671204" y="1173823"/>
            <a:ext cx="4699000" cy="3602383"/>
          </a:xfrm>
          <a:prstGeom prst="rect">
            <a:avLst/>
          </a:prstGeom>
        </p:spPr>
      </p:pic>
      <p:sp>
        <p:nvSpPr>
          <p:cNvPr id="8" name="Rounded Rectangle 7">
            <a:extLst>
              <a:ext uri="{FF2B5EF4-FFF2-40B4-BE49-F238E27FC236}">
                <a16:creationId xmlns:a16="http://schemas.microsoft.com/office/drawing/2014/main" id="{014D021C-5DDC-BC50-77C9-072A9F2D866E}"/>
              </a:ext>
            </a:extLst>
          </p:cNvPr>
          <p:cNvSpPr/>
          <p:nvPr/>
        </p:nvSpPr>
        <p:spPr bwMode="auto">
          <a:xfrm>
            <a:off x="6671204" y="5017341"/>
            <a:ext cx="4699000" cy="725265"/>
          </a:xfrm>
          <a:prstGeom prst="roundRect">
            <a:avLst/>
          </a:prstGeom>
          <a:solidFill>
            <a:schemeClr val="tx1"/>
          </a:solidFill>
          <a:ln w="12700" algn="ctr">
            <a:noFill/>
            <a:miter lim="800000"/>
            <a:headEnd/>
            <a:tailEnd/>
          </a:ln>
          <a:effectLst/>
        </p:spPr>
        <p:txBody>
          <a:bodyPr wrap="square" lIns="100548" tIns="50274" rIns="100548" bIns="50274" anchor="ctr">
            <a:spAutoFit/>
          </a:bodyPr>
          <a:lstStyle/>
          <a:p>
            <a:pPr algn="ctr" eaLnBrk="0" hangingPunct="0">
              <a:spcBef>
                <a:spcPct val="0"/>
              </a:spcBef>
              <a:buClr>
                <a:schemeClr val="bg1"/>
              </a:buClr>
            </a:pPr>
            <a:r>
              <a:rPr lang="en-US" sz="1200" b="1" dirty="0">
                <a:solidFill>
                  <a:schemeClr val="bg1"/>
                </a:solidFill>
              </a:rPr>
              <a:t>The Marketing and Trading function of your organization must be configured differently to fully take advantage of EIM participation.</a:t>
            </a:r>
          </a:p>
        </p:txBody>
      </p:sp>
      <p:sp>
        <p:nvSpPr>
          <p:cNvPr id="9" name="Slide Number Placeholder 8">
            <a:extLst>
              <a:ext uri="{FF2B5EF4-FFF2-40B4-BE49-F238E27FC236}">
                <a16:creationId xmlns:a16="http://schemas.microsoft.com/office/drawing/2014/main" id="{59072579-DED1-8070-5CC4-D20D7AFA3C7D}"/>
              </a:ext>
            </a:extLst>
          </p:cNvPr>
          <p:cNvSpPr>
            <a:spLocks noGrp="1"/>
          </p:cNvSpPr>
          <p:nvPr>
            <p:ph type="sldNum" sz="quarter" idx="4"/>
          </p:nvPr>
        </p:nvSpPr>
        <p:spPr/>
        <p:txBody>
          <a:bodyPr/>
          <a:lstStyle/>
          <a:p>
            <a:fld id="{9AA6D16A-0A68-8445-85DB-A0BE8CCB51C7}" type="slidenum">
              <a:rPr lang="en-US" smtClean="0"/>
              <a:pPr/>
              <a:t>3</a:t>
            </a:fld>
            <a:endParaRPr lang="en-US" dirty="0"/>
          </a:p>
        </p:txBody>
      </p:sp>
    </p:spTree>
    <p:extLst>
      <p:ext uri="{BB962C8B-B14F-4D97-AF65-F5344CB8AC3E}">
        <p14:creationId xmlns:p14="http://schemas.microsoft.com/office/powerpoint/2010/main" val="234818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09CFFC-34FD-6081-5052-0414249A9D14}"/>
              </a:ext>
            </a:extLst>
          </p:cNvPr>
          <p:cNvSpPr>
            <a:spLocks noGrp="1"/>
          </p:cNvSpPr>
          <p:nvPr>
            <p:ph type="sldNum" sz="quarter" idx="4"/>
          </p:nvPr>
        </p:nvSpPr>
        <p:spPr/>
        <p:txBody>
          <a:bodyPr/>
          <a:lstStyle/>
          <a:p>
            <a:fld id="{9AA6D16A-0A68-8445-85DB-A0BE8CCB51C7}" type="slidenum">
              <a:rPr lang="en-US" smtClean="0"/>
              <a:pPr/>
              <a:t>4</a:t>
            </a:fld>
            <a:endParaRPr lang="en-US" dirty="0"/>
          </a:p>
        </p:txBody>
      </p:sp>
      <p:sp>
        <p:nvSpPr>
          <p:cNvPr id="3" name="Title 2">
            <a:extLst>
              <a:ext uri="{FF2B5EF4-FFF2-40B4-BE49-F238E27FC236}">
                <a16:creationId xmlns:a16="http://schemas.microsoft.com/office/drawing/2014/main" id="{06E3C2D6-F940-8FE4-6407-647524B2ADC1}"/>
              </a:ext>
            </a:extLst>
          </p:cNvPr>
          <p:cNvSpPr>
            <a:spLocks noGrp="1"/>
          </p:cNvSpPr>
          <p:nvPr>
            <p:ph type="title"/>
          </p:nvPr>
        </p:nvSpPr>
        <p:spPr/>
        <p:txBody>
          <a:bodyPr/>
          <a:lstStyle/>
          <a:p>
            <a:r>
              <a:rPr lang="en-US" dirty="0"/>
              <a:t>Considerations for Joining EIM – Transmission Operations</a:t>
            </a:r>
          </a:p>
        </p:txBody>
      </p:sp>
      <p:sp>
        <p:nvSpPr>
          <p:cNvPr id="6" name="Rectangle 3">
            <a:extLst>
              <a:ext uri="{FF2B5EF4-FFF2-40B4-BE49-F238E27FC236}">
                <a16:creationId xmlns:a16="http://schemas.microsoft.com/office/drawing/2014/main" id="{5A8E1846-34D3-0E65-DFCA-A9537A77230F}"/>
              </a:ext>
            </a:extLst>
          </p:cNvPr>
          <p:cNvSpPr txBox="1">
            <a:spLocks noChangeArrowheads="1"/>
          </p:cNvSpPr>
          <p:nvPr/>
        </p:nvSpPr>
        <p:spPr>
          <a:xfrm>
            <a:off x="246887" y="1417320"/>
            <a:ext cx="6424845"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Transmission Operations will be impacted due to the focus that will be put on assigning available transmission capacity to EIM operations. Some additional considerations are as follows:</a:t>
            </a:r>
          </a:p>
          <a:p>
            <a:pPr lvl="1"/>
            <a:r>
              <a:rPr lang="en-US"/>
              <a:t>How do we navigate the standards of conduct between the merchant and transmission functions for EIM operations (Transmission side)? Do we all thoroughly understand what can and cannot be shared for the performance of EIM operations?</a:t>
            </a:r>
          </a:p>
          <a:p>
            <a:pPr lvl="1"/>
            <a:r>
              <a:rPr lang="en-US"/>
              <a:t>What transmission planning projects will impact our transmission capabilities? </a:t>
            </a:r>
          </a:p>
          <a:p>
            <a:pPr lvl="2"/>
            <a:r>
              <a:rPr lang="en-US"/>
              <a:t>Are these reflected in the full-network model (submitted to CAISO)?</a:t>
            </a:r>
          </a:p>
          <a:p>
            <a:pPr lvl="2"/>
            <a:r>
              <a:rPr lang="en-US"/>
              <a:t>How will we ensure deviations are identified quickly and incorporated into our market models?</a:t>
            </a:r>
          </a:p>
          <a:p>
            <a:pPr lvl="1"/>
            <a:r>
              <a:rPr lang="en-US"/>
              <a:t>Are there any EIM implications that would cause us to reconsider the forthcoming transmission capital projects/ improvements?</a:t>
            </a:r>
          </a:p>
          <a:p>
            <a:pPr lvl="1"/>
            <a:r>
              <a:rPr lang="en-US"/>
              <a:t>Who makes the call, when does he or she make the call, and who receives the call? </a:t>
            </a:r>
          </a:p>
          <a:p>
            <a:pPr lvl="2"/>
            <a:r>
              <a:rPr lang="en-US"/>
              <a:t>A forced outage or derate occurs?</a:t>
            </a:r>
          </a:p>
          <a:p>
            <a:pPr lvl="2"/>
            <a:r>
              <a:rPr lang="en-US"/>
              <a:t>A transformer blows, or a substation has a significant fault?</a:t>
            </a:r>
          </a:p>
          <a:p>
            <a:pPr lvl="2"/>
            <a:r>
              <a:rPr lang="en-US"/>
              <a:t>Weather changes significantly from predicted?</a:t>
            </a:r>
          </a:p>
          <a:p>
            <a:pPr lvl="1"/>
            <a:r>
              <a:rPr lang="en-US"/>
              <a:t>Who sets the standards of when a call is required or when we trust our systems?</a:t>
            </a:r>
          </a:p>
          <a:p>
            <a:pPr lvl="2"/>
            <a:endParaRPr lang="en-US"/>
          </a:p>
          <a:p>
            <a:pPr lvl="1"/>
            <a:endParaRPr lang="en-US"/>
          </a:p>
        </p:txBody>
      </p:sp>
      <p:pic>
        <p:nvPicPr>
          <p:cNvPr id="7" name="Content Placeholder 12">
            <a:extLst>
              <a:ext uri="{FF2B5EF4-FFF2-40B4-BE49-F238E27FC236}">
                <a16:creationId xmlns:a16="http://schemas.microsoft.com/office/drawing/2014/main" id="{543FB627-FFA6-CAED-83DD-C75AB9CFC5F0}"/>
              </a:ext>
            </a:extLst>
          </p:cNvPr>
          <p:cNvPicPr>
            <a:picLocks noChangeAspect="1"/>
          </p:cNvPicPr>
          <p:nvPr/>
        </p:nvPicPr>
        <p:blipFill>
          <a:blip r:embed="rId2"/>
          <a:stretch>
            <a:fillRect/>
          </a:stretch>
        </p:blipFill>
        <p:spPr>
          <a:xfrm>
            <a:off x="7051040" y="1193867"/>
            <a:ext cx="4699000" cy="3598532"/>
          </a:xfrm>
          <a:prstGeom prst="rect">
            <a:avLst/>
          </a:prstGeom>
        </p:spPr>
      </p:pic>
      <p:sp>
        <p:nvSpPr>
          <p:cNvPr id="8" name="Rounded Rectangle 7">
            <a:extLst>
              <a:ext uri="{FF2B5EF4-FFF2-40B4-BE49-F238E27FC236}">
                <a16:creationId xmlns:a16="http://schemas.microsoft.com/office/drawing/2014/main" id="{5689A4F3-343D-8DFC-1AA8-E81D0AA4917A}"/>
              </a:ext>
            </a:extLst>
          </p:cNvPr>
          <p:cNvSpPr/>
          <p:nvPr/>
        </p:nvSpPr>
        <p:spPr bwMode="auto">
          <a:xfrm>
            <a:off x="7028710" y="5063622"/>
            <a:ext cx="4699000" cy="725265"/>
          </a:xfrm>
          <a:prstGeom prst="roundRect">
            <a:avLst/>
          </a:prstGeom>
          <a:solidFill>
            <a:schemeClr val="tx1"/>
          </a:solidFill>
          <a:ln w="12700" algn="ctr">
            <a:noFill/>
            <a:miter lim="800000"/>
            <a:headEnd/>
            <a:tailEnd/>
          </a:ln>
          <a:effectLst/>
        </p:spPr>
        <p:txBody>
          <a:bodyPr wrap="square" lIns="100548" tIns="50274" rIns="100548" bIns="50274" anchor="ctr">
            <a:spAutoFit/>
          </a:bodyPr>
          <a:lstStyle/>
          <a:p>
            <a:pPr algn="ctr" eaLnBrk="0" hangingPunct="0">
              <a:spcBef>
                <a:spcPct val="0"/>
              </a:spcBef>
              <a:buClr>
                <a:schemeClr val="bg1"/>
              </a:buClr>
            </a:pPr>
            <a:r>
              <a:rPr lang="en-US" sz="1200" b="1" dirty="0">
                <a:solidFill>
                  <a:schemeClr val="bg1"/>
                </a:solidFill>
              </a:rPr>
              <a:t>In order to optimize your success in EIM, you must decide how your merchant, wires, and generating units will talk to each other.</a:t>
            </a:r>
          </a:p>
        </p:txBody>
      </p:sp>
    </p:spTree>
    <p:extLst>
      <p:ext uri="{BB962C8B-B14F-4D97-AF65-F5344CB8AC3E}">
        <p14:creationId xmlns:p14="http://schemas.microsoft.com/office/powerpoint/2010/main" val="224422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CF303E-10C4-3D77-69B7-1CB5FDD60BB5}"/>
              </a:ext>
            </a:extLst>
          </p:cNvPr>
          <p:cNvSpPr>
            <a:spLocks noGrp="1"/>
          </p:cNvSpPr>
          <p:nvPr>
            <p:ph type="sldNum" sz="quarter" idx="4"/>
          </p:nvPr>
        </p:nvSpPr>
        <p:spPr/>
        <p:txBody>
          <a:bodyPr/>
          <a:lstStyle/>
          <a:p>
            <a:fld id="{9AA6D16A-0A68-8445-85DB-A0BE8CCB51C7}" type="slidenum">
              <a:rPr lang="en-US" smtClean="0"/>
              <a:pPr/>
              <a:t>5</a:t>
            </a:fld>
            <a:endParaRPr lang="en-US" dirty="0"/>
          </a:p>
        </p:txBody>
      </p:sp>
      <p:sp>
        <p:nvSpPr>
          <p:cNvPr id="3" name="Title 2">
            <a:extLst>
              <a:ext uri="{FF2B5EF4-FFF2-40B4-BE49-F238E27FC236}">
                <a16:creationId xmlns:a16="http://schemas.microsoft.com/office/drawing/2014/main" id="{BAE3DE5A-6258-9BEC-973A-755DAC98247F}"/>
              </a:ext>
            </a:extLst>
          </p:cNvPr>
          <p:cNvSpPr>
            <a:spLocks noGrp="1"/>
          </p:cNvSpPr>
          <p:nvPr>
            <p:ph type="title"/>
          </p:nvPr>
        </p:nvSpPr>
        <p:spPr/>
        <p:txBody>
          <a:bodyPr/>
          <a:lstStyle/>
          <a:p>
            <a:r>
              <a:rPr lang="en-US" dirty="0"/>
              <a:t>Considerations for Joining EIM – Generation </a:t>
            </a:r>
          </a:p>
        </p:txBody>
      </p:sp>
      <p:sp>
        <p:nvSpPr>
          <p:cNvPr id="6" name="Rectangle 3">
            <a:extLst>
              <a:ext uri="{FF2B5EF4-FFF2-40B4-BE49-F238E27FC236}">
                <a16:creationId xmlns:a16="http://schemas.microsoft.com/office/drawing/2014/main" id="{E7BA50A8-4922-48BC-D81A-545CA874AE01}"/>
              </a:ext>
            </a:extLst>
          </p:cNvPr>
          <p:cNvSpPr txBox="1">
            <a:spLocks noChangeArrowheads="1"/>
          </p:cNvSpPr>
          <p:nvPr/>
        </p:nvSpPr>
        <p:spPr>
          <a:xfrm>
            <a:off x="246888" y="1417320"/>
            <a:ext cx="6204712"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 vertically integrated utility accustomed to operating its balancing authority area with a significant degree of autonomy will have to make adjustments in how it brings generation online once participating in EIM</a:t>
            </a:r>
          </a:p>
          <a:p>
            <a:pPr lvl="1"/>
            <a:r>
              <a:rPr lang="en-US"/>
              <a:t>Generation data needs to be accurate, answering questions like:</a:t>
            </a:r>
          </a:p>
          <a:p>
            <a:pPr lvl="2"/>
            <a:r>
              <a:rPr lang="en-US"/>
              <a:t>What are our ramp rates in practice?</a:t>
            </a:r>
          </a:p>
          <a:p>
            <a:pPr lvl="3"/>
            <a:r>
              <a:rPr lang="en-US"/>
              <a:t>How does weather influence them?</a:t>
            </a:r>
          </a:p>
          <a:p>
            <a:pPr lvl="3"/>
            <a:r>
              <a:rPr lang="en-US"/>
              <a:t>How is our dispatch impacted by market prices?</a:t>
            </a:r>
          </a:p>
          <a:p>
            <a:pPr lvl="2"/>
            <a:r>
              <a:rPr lang="en-US"/>
              <a:t>What planned outages/derates do we have upcoming?</a:t>
            </a:r>
          </a:p>
          <a:p>
            <a:pPr lvl="2"/>
            <a:r>
              <a:rPr lang="en-US"/>
              <a:t>How flexible are we in our dispatch? What conditions would cause us to adjust our load stack (fuel prices, emission standards, etc.)?</a:t>
            </a:r>
          </a:p>
          <a:p>
            <a:pPr lvl="1"/>
            <a:r>
              <a:rPr lang="en-US"/>
              <a:t>How do we represent renewable generation? Are our models sufficient?</a:t>
            </a:r>
          </a:p>
          <a:p>
            <a:pPr lvl="1"/>
            <a:r>
              <a:rPr lang="en-US"/>
              <a:t>How do we ensure that plant managers/duty officers know who to call to ensure adjustments can be made for Transmission Operations and Marketing and Trading considerations in real time?</a:t>
            </a:r>
            <a:br>
              <a:rPr lang="en-US"/>
            </a:br>
            <a:r>
              <a:rPr lang="en-US"/>
              <a:t>	</a:t>
            </a:r>
          </a:p>
          <a:p>
            <a:pPr lvl="2"/>
            <a:endParaRPr lang="en-US"/>
          </a:p>
          <a:p>
            <a:pPr lvl="1"/>
            <a:endParaRPr lang="en-US"/>
          </a:p>
          <a:p>
            <a:pPr lvl="1"/>
            <a:endParaRPr lang="en-US"/>
          </a:p>
          <a:p>
            <a:pPr lvl="2"/>
            <a:endParaRPr lang="en-US"/>
          </a:p>
          <a:p>
            <a:pPr lvl="2"/>
            <a:endParaRPr lang="en-US"/>
          </a:p>
          <a:p>
            <a:pPr lvl="1"/>
            <a:endParaRPr lang="en-US"/>
          </a:p>
          <a:p>
            <a:pPr lvl="2"/>
            <a:endParaRPr lang="en-US"/>
          </a:p>
          <a:p>
            <a:pPr lvl="2"/>
            <a:endParaRPr lang="en-US"/>
          </a:p>
          <a:p>
            <a:pPr lvl="1"/>
            <a:endParaRPr lang="en-US"/>
          </a:p>
        </p:txBody>
      </p:sp>
      <p:pic>
        <p:nvPicPr>
          <p:cNvPr id="7" name="Content Placeholder 9">
            <a:extLst>
              <a:ext uri="{FF2B5EF4-FFF2-40B4-BE49-F238E27FC236}">
                <a16:creationId xmlns:a16="http://schemas.microsoft.com/office/drawing/2014/main" id="{444B0B98-32AF-EA19-75F7-3508EF97895A}"/>
              </a:ext>
            </a:extLst>
          </p:cNvPr>
          <p:cNvPicPr>
            <a:picLocks noChangeAspect="1"/>
          </p:cNvPicPr>
          <p:nvPr/>
        </p:nvPicPr>
        <p:blipFill>
          <a:blip r:embed="rId2"/>
          <a:stretch>
            <a:fillRect/>
          </a:stretch>
        </p:blipFill>
        <p:spPr>
          <a:xfrm>
            <a:off x="6822970" y="1417320"/>
            <a:ext cx="4699000" cy="3598532"/>
          </a:xfrm>
          <a:prstGeom prst="rect">
            <a:avLst/>
          </a:prstGeom>
        </p:spPr>
      </p:pic>
      <p:sp>
        <p:nvSpPr>
          <p:cNvPr id="8" name="Rounded Rectangle 7">
            <a:extLst>
              <a:ext uri="{FF2B5EF4-FFF2-40B4-BE49-F238E27FC236}">
                <a16:creationId xmlns:a16="http://schemas.microsoft.com/office/drawing/2014/main" id="{FBCAF12F-62AF-66CD-AF97-542BAEF61587}"/>
              </a:ext>
            </a:extLst>
          </p:cNvPr>
          <p:cNvSpPr/>
          <p:nvPr/>
        </p:nvSpPr>
        <p:spPr bwMode="auto">
          <a:xfrm>
            <a:off x="6752291" y="5185818"/>
            <a:ext cx="4769679" cy="929576"/>
          </a:xfrm>
          <a:prstGeom prst="roundRect">
            <a:avLst/>
          </a:prstGeom>
          <a:solidFill>
            <a:schemeClr val="tx1"/>
          </a:solidFill>
          <a:ln w="12700" algn="ctr">
            <a:noFill/>
            <a:miter lim="800000"/>
            <a:headEnd/>
            <a:tailEnd/>
          </a:ln>
          <a:effectLst/>
        </p:spPr>
        <p:txBody>
          <a:bodyPr wrap="square" lIns="100548" tIns="50274" rIns="100548" bIns="50274" anchor="ctr">
            <a:spAutoFit/>
          </a:bodyPr>
          <a:lstStyle/>
          <a:p>
            <a:pPr algn="ctr" eaLnBrk="0" hangingPunct="0">
              <a:spcBef>
                <a:spcPct val="0"/>
              </a:spcBef>
              <a:buClr>
                <a:schemeClr val="bg1"/>
              </a:buClr>
            </a:pPr>
            <a:r>
              <a:rPr lang="en-US" sz="1200" b="1" dirty="0">
                <a:solidFill>
                  <a:schemeClr val="bg1"/>
                </a:solidFill>
              </a:rPr>
              <a:t>Generation needs to understand that participation in EIM results in penalties if the operating parameters submitted in the generation resource data template are not adhered to. This requires a higher level of operational discipline.</a:t>
            </a:r>
          </a:p>
        </p:txBody>
      </p:sp>
    </p:spTree>
    <p:extLst>
      <p:ext uri="{BB962C8B-B14F-4D97-AF65-F5344CB8AC3E}">
        <p14:creationId xmlns:p14="http://schemas.microsoft.com/office/powerpoint/2010/main" val="1710864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B237D7-1B50-00F4-49F0-F81C7EE0A3B7}"/>
              </a:ext>
            </a:extLst>
          </p:cNvPr>
          <p:cNvSpPr>
            <a:spLocks noGrp="1"/>
          </p:cNvSpPr>
          <p:nvPr>
            <p:ph type="sldNum" sz="quarter" idx="4"/>
          </p:nvPr>
        </p:nvSpPr>
        <p:spPr/>
        <p:txBody>
          <a:bodyPr/>
          <a:lstStyle/>
          <a:p>
            <a:fld id="{9AA6D16A-0A68-8445-85DB-A0BE8CCB51C7}" type="slidenum">
              <a:rPr lang="en-US" smtClean="0"/>
              <a:pPr/>
              <a:t>6</a:t>
            </a:fld>
            <a:endParaRPr lang="en-US" dirty="0"/>
          </a:p>
        </p:txBody>
      </p:sp>
      <p:sp>
        <p:nvSpPr>
          <p:cNvPr id="3" name="Title 2">
            <a:extLst>
              <a:ext uri="{FF2B5EF4-FFF2-40B4-BE49-F238E27FC236}">
                <a16:creationId xmlns:a16="http://schemas.microsoft.com/office/drawing/2014/main" id="{2639DAEF-D696-8E3A-3E24-65344DE89A52}"/>
              </a:ext>
            </a:extLst>
          </p:cNvPr>
          <p:cNvSpPr>
            <a:spLocks noGrp="1"/>
          </p:cNvSpPr>
          <p:nvPr>
            <p:ph type="title"/>
          </p:nvPr>
        </p:nvSpPr>
        <p:spPr/>
        <p:txBody>
          <a:bodyPr/>
          <a:lstStyle/>
          <a:p>
            <a:r>
              <a:rPr lang="en-US" dirty="0"/>
              <a:t>Consideration for Joining EIM – Governance </a:t>
            </a:r>
          </a:p>
        </p:txBody>
      </p:sp>
      <p:sp>
        <p:nvSpPr>
          <p:cNvPr id="5" name="Content Placeholder 4">
            <a:extLst>
              <a:ext uri="{FF2B5EF4-FFF2-40B4-BE49-F238E27FC236}">
                <a16:creationId xmlns:a16="http://schemas.microsoft.com/office/drawing/2014/main" id="{A43CE224-2140-63C5-06C7-5562B107A49F}"/>
              </a:ext>
            </a:extLst>
          </p:cNvPr>
          <p:cNvSpPr>
            <a:spLocks noGrp="1"/>
          </p:cNvSpPr>
          <p:nvPr>
            <p:ph sz="quarter" idx="12"/>
          </p:nvPr>
        </p:nvSpPr>
        <p:spPr/>
        <p:txBody>
          <a:bodyPr/>
          <a:lstStyle/>
          <a:p>
            <a:endParaRPr lang="en-US"/>
          </a:p>
        </p:txBody>
      </p:sp>
      <p:sp>
        <p:nvSpPr>
          <p:cNvPr id="6" name="Rectangle 3">
            <a:extLst>
              <a:ext uri="{FF2B5EF4-FFF2-40B4-BE49-F238E27FC236}">
                <a16:creationId xmlns:a16="http://schemas.microsoft.com/office/drawing/2014/main" id="{47E7E4CC-7C6E-A9B6-4DF9-F39ECE266D69}"/>
              </a:ext>
            </a:extLst>
          </p:cNvPr>
          <p:cNvSpPr txBox="1">
            <a:spLocks noChangeArrowheads="1"/>
          </p:cNvSpPr>
          <p:nvPr/>
        </p:nvSpPr>
        <p:spPr>
          <a:xfrm>
            <a:off x="246887" y="1417320"/>
            <a:ext cx="6906947"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Once your company joins the EIM, long-term governance is a critical issue. There are many items to consider pre- and post-EIM participation: </a:t>
            </a:r>
          </a:p>
          <a:p>
            <a:pPr lvl="1"/>
            <a:r>
              <a:rPr lang="en-US" dirty="0"/>
              <a:t>How will we govern EIM Operations post-go-live? </a:t>
            </a:r>
          </a:p>
          <a:p>
            <a:pPr lvl="2"/>
            <a:r>
              <a:rPr lang="en-US" dirty="0"/>
              <a:t>How will issues be identified and escalated?</a:t>
            </a:r>
          </a:p>
          <a:p>
            <a:pPr lvl="2"/>
            <a:r>
              <a:rPr lang="en-US" dirty="0"/>
              <a:t>Who will be the ultimate decision maker to resolve cross-functional issues?</a:t>
            </a:r>
          </a:p>
          <a:p>
            <a:pPr lvl="1"/>
            <a:r>
              <a:rPr lang="en-US" dirty="0"/>
              <a:t>How will we report and measure performance for EIM operations as a whole? </a:t>
            </a:r>
          </a:p>
          <a:p>
            <a:pPr lvl="2"/>
            <a:r>
              <a:rPr lang="en-US" dirty="0"/>
              <a:t>For Marketing and Trading?</a:t>
            </a:r>
          </a:p>
          <a:p>
            <a:pPr lvl="2"/>
            <a:r>
              <a:rPr lang="en-US" dirty="0"/>
              <a:t>For Transmission Operations?</a:t>
            </a:r>
          </a:p>
          <a:p>
            <a:pPr lvl="2"/>
            <a:r>
              <a:rPr lang="en-US" dirty="0"/>
              <a:t>For Generation?</a:t>
            </a:r>
          </a:p>
          <a:p>
            <a:pPr lvl="1"/>
            <a:r>
              <a:rPr lang="en-US" dirty="0"/>
              <a:t>How will we interact with the EIM user groups post-go-live? </a:t>
            </a:r>
          </a:p>
          <a:p>
            <a:pPr lvl="1"/>
            <a:r>
              <a:rPr lang="en-US" dirty="0"/>
              <a:t>How will we take informed positions on proposed EIM enhancements?</a:t>
            </a:r>
          </a:p>
          <a:p>
            <a:pPr lvl="1"/>
            <a:r>
              <a:rPr lang="en-US" dirty="0"/>
              <a:t>Additional organizations that must be considered:</a:t>
            </a:r>
          </a:p>
          <a:p>
            <a:pPr lvl="2"/>
            <a:r>
              <a:rPr lang="en-US" dirty="0"/>
              <a:t>Finance &amp; Accounting (settlements)</a:t>
            </a:r>
          </a:p>
          <a:p>
            <a:pPr lvl="2"/>
            <a:r>
              <a:rPr lang="en-US" dirty="0"/>
              <a:t>Risk Management</a:t>
            </a:r>
          </a:p>
          <a:p>
            <a:pPr lvl="2"/>
            <a:r>
              <a:rPr lang="en-US" dirty="0"/>
              <a:t>Compliance </a:t>
            </a:r>
          </a:p>
          <a:p>
            <a:pPr lvl="2"/>
            <a:r>
              <a:rPr lang="en-US" dirty="0"/>
              <a:t>Resource Acquisition</a:t>
            </a:r>
          </a:p>
          <a:p>
            <a:pPr lvl="2"/>
            <a:r>
              <a:rPr lang="en-US" dirty="0"/>
              <a:t>Asset Management</a:t>
            </a:r>
          </a:p>
          <a:p>
            <a:pPr lvl="1"/>
            <a:endParaRPr lang="en-US" dirty="0"/>
          </a:p>
        </p:txBody>
      </p:sp>
      <p:pic>
        <p:nvPicPr>
          <p:cNvPr id="7" name="Content Placeholder 10">
            <a:extLst>
              <a:ext uri="{FF2B5EF4-FFF2-40B4-BE49-F238E27FC236}">
                <a16:creationId xmlns:a16="http://schemas.microsoft.com/office/drawing/2014/main" id="{1014A327-4A3D-9171-27F4-4C3CDC7FA9F3}"/>
              </a:ext>
            </a:extLst>
          </p:cNvPr>
          <p:cNvPicPr>
            <a:picLocks noChangeAspect="1"/>
          </p:cNvPicPr>
          <p:nvPr/>
        </p:nvPicPr>
        <p:blipFill>
          <a:blip r:embed="rId2"/>
          <a:stretch>
            <a:fillRect/>
          </a:stretch>
        </p:blipFill>
        <p:spPr>
          <a:xfrm>
            <a:off x="6821534" y="1193870"/>
            <a:ext cx="4699000" cy="3598532"/>
          </a:xfrm>
          <a:prstGeom prst="rect">
            <a:avLst/>
          </a:prstGeom>
        </p:spPr>
      </p:pic>
      <p:sp>
        <p:nvSpPr>
          <p:cNvPr id="8" name="Rounded Rectangle 7">
            <a:extLst>
              <a:ext uri="{FF2B5EF4-FFF2-40B4-BE49-F238E27FC236}">
                <a16:creationId xmlns:a16="http://schemas.microsoft.com/office/drawing/2014/main" id="{1F303EC8-38C6-05FF-5DF6-B8DED39C6A68}"/>
              </a:ext>
            </a:extLst>
          </p:cNvPr>
          <p:cNvSpPr/>
          <p:nvPr/>
        </p:nvSpPr>
        <p:spPr bwMode="auto">
          <a:xfrm>
            <a:off x="6821534" y="5053584"/>
            <a:ext cx="4698999" cy="929576"/>
          </a:xfrm>
          <a:prstGeom prst="roundRect">
            <a:avLst/>
          </a:prstGeom>
          <a:solidFill>
            <a:schemeClr val="tx1"/>
          </a:solidFill>
          <a:ln w="12700" algn="ctr">
            <a:noFill/>
            <a:miter lim="800000"/>
            <a:headEnd/>
            <a:tailEnd/>
          </a:ln>
          <a:effectLst/>
        </p:spPr>
        <p:txBody>
          <a:bodyPr wrap="square" lIns="100548" tIns="50274" rIns="100548" bIns="50274" anchor="ctr">
            <a:spAutoFit/>
          </a:bodyPr>
          <a:lstStyle/>
          <a:p>
            <a:pPr algn="ctr" eaLnBrk="0" hangingPunct="0">
              <a:spcBef>
                <a:spcPct val="0"/>
              </a:spcBef>
              <a:buClr>
                <a:schemeClr val="bg1"/>
              </a:buClr>
            </a:pPr>
            <a:r>
              <a:rPr lang="en-US" sz="1200" b="1" dirty="0">
                <a:solidFill>
                  <a:schemeClr val="bg1"/>
                </a:solidFill>
              </a:rPr>
              <a:t>A pre-defined governance structure for joining EIM can ensure that the correct decision makers are consulted and engaged to make the appropriate decisions for your organization.</a:t>
            </a:r>
          </a:p>
        </p:txBody>
      </p:sp>
    </p:spTree>
    <p:extLst>
      <p:ext uri="{BB962C8B-B14F-4D97-AF65-F5344CB8AC3E}">
        <p14:creationId xmlns:p14="http://schemas.microsoft.com/office/powerpoint/2010/main" val="1745371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8922DD-59DA-4147-0243-BFE7284650BC}"/>
              </a:ext>
            </a:extLst>
          </p:cNvPr>
          <p:cNvSpPr>
            <a:spLocks noGrp="1"/>
          </p:cNvSpPr>
          <p:nvPr>
            <p:ph type="sldNum" sz="quarter" idx="4"/>
          </p:nvPr>
        </p:nvSpPr>
        <p:spPr/>
        <p:txBody>
          <a:bodyPr/>
          <a:lstStyle/>
          <a:p>
            <a:fld id="{9AA6D16A-0A68-8445-85DB-A0BE8CCB51C7}" type="slidenum">
              <a:rPr lang="en-US" smtClean="0"/>
              <a:pPr/>
              <a:t>7</a:t>
            </a:fld>
            <a:endParaRPr lang="en-US" dirty="0"/>
          </a:p>
        </p:txBody>
      </p:sp>
      <p:sp>
        <p:nvSpPr>
          <p:cNvPr id="3" name="Title 2">
            <a:extLst>
              <a:ext uri="{FF2B5EF4-FFF2-40B4-BE49-F238E27FC236}">
                <a16:creationId xmlns:a16="http://schemas.microsoft.com/office/drawing/2014/main" id="{A4E02318-B57E-1012-0192-9E66C118ACF6}"/>
              </a:ext>
            </a:extLst>
          </p:cNvPr>
          <p:cNvSpPr>
            <a:spLocks noGrp="1"/>
          </p:cNvSpPr>
          <p:nvPr>
            <p:ph type="title"/>
          </p:nvPr>
        </p:nvSpPr>
        <p:spPr/>
        <p:txBody>
          <a:bodyPr/>
          <a:lstStyle/>
          <a:p>
            <a:r>
              <a:rPr lang="en-US" dirty="0"/>
              <a:t>Considerations for Joining EIM – Long Term Planning </a:t>
            </a:r>
          </a:p>
        </p:txBody>
      </p:sp>
      <p:sp>
        <p:nvSpPr>
          <p:cNvPr id="6" name="Content Placeholder 2">
            <a:extLst>
              <a:ext uri="{FF2B5EF4-FFF2-40B4-BE49-F238E27FC236}">
                <a16:creationId xmlns:a16="http://schemas.microsoft.com/office/drawing/2014/main" id="{206D1CFB-14EC-A824-793B-E3DC1771555F}"/>
              </a:ext>
            </a:extLst>
          </p:cNvPr>
          <p:cNvSpPr txBox="1">
            <a:spLocks/>
          </p:cNvSpPr>
          <p:nvPr/>
        </p:nvSpPr>
        <p:spPr>
          <a:xfrm>
            <a:off x="246887" y="1417320"/>
            <a:ext cx="6289379" cy="5532120"/>
          </a:xfrm>
          <a:prstGeom prst="rect">
            <a:avLst/>
          </a:prstGeom>
        </p:spPr>
        <p:txBody>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 EIM is an energy-only market, which means that each participating balancing authority area is still required to make unit commitments, maintain reserve requirements, etc. Therefore, many aspects of a vertically integrated utility’s plans will not change, but there are some important questions that should be factored into your planning processes such as:</a:t>
            </a:r>
          </a:p>
          <a:p>
            <a:pPr lvl="1"/>
            <a:r>
              <a:rPr lang="en-US"/>
              <a:t>Asset Management (generation considerations)</a:t>
            </a:r>
          </a:p>
          <a:p>
            <a:pPr lvl="2"/>
            <a:r>
              <a:rPr lang="en-US"/>
              <a:t>Which units will we want to participate in the EIM? Which units will we not?</a:t>
            </a:r>
          </a:p>
          <a:p>
            <a:pPr lvl="2"/>
            <a:r>
              <a:rPr lang="en-US"/>
              <a:t>How will we meet our renewable goals/requirements?</a:t>
            </a:r>
          </a:p>
          <a:p>
            <a:pPr lvl="1"/>
            <a:r>
              <a:rPr lang="en-US"/>
              <a:t>Asset Management (transmission considerations)</a:t>
            </a:r>
          </a:p>
          <a:p>
            <a:pPr lvl="2"/>
            <a:r>
              <a:rPr lang="en-US"/>
              <a:t>How well is our transmission set up to take advantage of EIM with the current players?</a:t>
            </a:r>
          </a:p>
          <a:p>
            <a:pPr lvl="2"/>
            <a:r>
              <a:rPr lang="en-US"/>
              <a:t>How well are we set up to take advantage of future players?</a:t>
            </a:r>
          </a:p>
          <a:p>
            <a:pPr lvl="2"/>
            <a:r>
              <a:rPr lang="en-US"/>
              <a:t>What transmission is coming into service in the next five years? </a:t>
            </a:r>
          </a:p>
          <a:p>
            <a:pPr lvl="2"/>
            <a:r>
              <a:rPr lang="en-US"/>
              <a:t>Should we consider additional interties or reducing existing agreements that influence available transfer capacity (e.g., PPAs)?</a:t>
            </a:r>
          </a:p>
          <a:p>
            <a:pPr lvl="1"/>
            <a:r>
              <a:rPr lang="en-US"/>
              <a:t>Integrated Resource Planning</a:t>
            </a:r>
          </a:p>
          <a:p>
            <a:pPr lvl="2"/>
            <a:r>
              <a:rPr lang="en-US"/>
              <a:t>How will EIM participation impact our integrated resource planning?</a:t>
            </a:r>
          </a:p>
          <a:p>
            <a:pPr lvl="2"/>
            <a:r>
              <a:rPr lang="en-US"/>
              <a:t>How will EIM participation impact our generation and transmission investment choices?</a:t>
            </a:r>
          </a:p>
        </p:txBody>
      </p:sp>
      <p:pic>
        <p:nvPicPr>
          <p:cNvPr id="7" name="Content Placeholder 46">
            <a:extLst>
              <a:ext uri="{FF2B5EF4-FFF2-40B4-BE49-F238E27FC236}">
                <a16:creationId xmlns:a16="http://schemas.microsoft.com/office/drawing/2014/main" id="{79A116C4-BFA1-C7D8-A27D-E106E519D40B}"/>
              </a:ext>
            </a:extLst>
          </p:cNvPr>
          <p:cNvPicPr>
            <a:picLocks noChangeAspect="1"/>
          </p:cNvPicPr>
          <p:nvPr/>
        </p:nvPicPr>
        <p:blipFill>
          <a:blip r:embed="rId2"/>
          <a:stretch>
            <a:fillRect/>
          </a:stretch>
        </p:blipFill>
        <p:spPr>
          <a:xfrm>
            <a:off x="6822970" y="1210803"/>
            <a:ext cx="4699000" cy="3598532"/>
          </a:xfrm>
          <a:prstGeom prst="rect">
            <a:avLst/>
          </a:prstGeom>
        </p:spPr>
      </p:pic>
      <p:sp>
        <p:nvSpPr>
          <p:cNvPr id="8" name="Rounded Rectangle 7">
            <a:extLst>
              <a:ext uri="{FF2B5EF4-FFF2-40B4-BE49-F238E27FC236}">
                <a16:creationId xmlns:a16="http://schemas.microsoft.com/office/drawing/2014/main" id="{79EF46BF-A632-FF53-5D75-0F2B9877713F}"/>
              </a:ext>
            </a:extLst>
          </p:cNvPr>
          <p:cNvSpPr/>
          <p:nvPr/>
        </p:nvSpPr>
        <p:spPr bwMode="auto">
          <a:xfrm>
            <a:off x="6822970" y="5018474"/>
            <a:ext cx="4699000" cy="725265"/>
          </a:xfrm>
          <a:prstGeom prst="roundRect">
            <a:avLst/>
          </a:prstGeom>
          <a:solidFill>
            <a:schemeClr val="tx1"/>
          </a:solidFill>
          <a:ln w="12700" algn="ctr">
            <a:noFill/>
            <a:miter lim="800000"/>
            <a:headEnd/>
            <a:tailEnd/>
          </a:ln>
          <a:effectLst/>
        </p:spPr>
        <p:txBody>
          <a:bodyPr wrap="square" lIns="100548" tIns="50274" rIns="100548" bIns="50274" anchor="ctr">
            <a:spAutoFit/>
          </a:bodyPr>
          <a:lstStyle/>
          <a:p>
            <a:pPr algn="ctr" eaLnBrk="0" hangingPunct="0">
              <a:spcBef>
                <a:spcPct val="0"/>
              </a:spcBef>
              <a:buClr>
                <a:schemeClr val="bg1"/>
              </a:buClr>
            </a:pPr>
            <a:r>
              <a:rPr lang="en-US" sz="1200" b="1" dirty="0">
                <a:solidFill>
                  <a:schemeClr val="bg1"/>
                </a:solidFill>
              </a:rPr>
              <a:t>EIM participation necessitates a review of your longer-term planning organization’s strategy to see how you should invest in your business now and in the future.</a:t>
            </a:r>
          </a:p>
        </p:txBody>
      </p:sp>
    </p:spTree>
    <p:extLst>
      <p:ext uri="{BB962C8B-B14F-4D97-AF65-F5344CB8AC3E}">
        <p14:creationId xmlns:p14="http://schemas.microsoft.com/office/powerpoint/2010/main" val="2530630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in a suit smiling&#10;&#10;Description automatically generated">
            <a:extLst>
              <a:ext uri="{FF2B5EF4-FFF2-40B4-BE49-F238E27FC236}">
                <a16:creationId xmlns:a16="http://schemas.microsoft.com/office/drawing/2014/main" id="{C989CABE-CE2E-13D9-2A99-3EDB9C9B9588}"/>
              </a:ext>
            </a:extLst>
          </p:cNvPr>
          <p:cNvPicPr>
            <a:picLocks noGrp="1" noChangeAspect="1"/>
          </p:cNvPicPr>
          <p:nvPr>
            <p:ph type="pic" sz="quarter" idx="10"/>
          </p:nvPr>
        </p:nvPicPr>
        <p:blipFill rotWithShape="1">
          <a:blip r:embed="rId2"/>
          <a:srcRect l="15767" t="11562" r="23717" b="48095"/>
          <a:stretch/>
        </p:blipFill>
        <p:spPr>
          <a:xfrm>
            <a:off x="5039106" y="1683465"/>
            <a:ext cx="2103120" cy="2103120"/>
          </a:xfrm>
        </p:spPr>
      </p:pic>
      <p:sp>
        <p:nvSpPr>
          <p:cNvPr id="2" name="Slide Number Placeholder 1">
            <a:extLst>
              <a:ext uri="{FF2B5EF4-FFF2-40B4-BE49-F238E27FC236}">
                <a16:creationId xmlns:a16="http://schemas.microsoft.com/office/drawing/2014/main" id="{5668FB15-1330-C143-93C8-8116D9F6F920}"/>
              </a:ext>
            </a:extLst>
          </p:cNvPr>
          <p:cNvSpPr>
            <a:spLocks noGrp="1"/>
          </p:cNvSpPr>
          <p:nvPr>
            <p:ph type="sldNum" sz="quarter" idx="4"/>
          </p:nvPr>
        </p:nvSpPr>
        <p:spPr/>
        <p:txBody>
          <a:bodyPr/>
          <a:lstStyle/>
          <a:p>
            <a:fld id="{9AA6D16A-0A68-8445-85DB-A0BE8CCB51C7}" type="slidenum">
              <a:rPr lang="en-US" smtClean="0"/>
              <a:pPr/>
              <a:t>8</a:t>
            </a:fld>
            <a:endParaRPr lang="en-US" dirty="0"/>
          </a:p>
        </p:txBody>
      </p:sp>
      <p:sp>
        <p:nvSpPr>
          <p:cNvPr id="6" name="Title 5">
            <a:extLst>
              <a:ext uri="{FF2B5EF4-FFF2-40B4-BE49-F238E27FC236}">
                <a16:creationId xmlns:a16="http://schemas.microsoft.com/office/drawing/2014/main" id="{314266CF-53CC-ED61-0511-E0576933EE90}"/>
              </a:ext>
            </a:extLst>
          </p:cNvPr>
          <p:cNvSpPr>
            <a:spLocks noGrp="1"/>
          </p:cNvSpPr>
          <p:nvPr>
            <p:ph type="title"/>
          </p:nvPr>
        </p:nvSpPr>
        <p:spPr/>
        <p:txBody>
          <a:bodyPr/>
          <a:lstStyle/>
          <a:p>
            <a:r>
              <a:rPr lang="en-US" dirty="0"/>
              <a:t>Contact</a:t>
            </a:r>
          </a:p>
        </p:txBody>
      </p:sp>
      <p:sp>
        <p:nvSpPr>
          <p:cNvPr id="8" name="Text Placeholder 7">
            <a:extLst>
              <a:ext uri="{FF2B5EF4-FFF2-40B4-BE49-F238E27FC236}">
                <a16:creationId xmlns:a16="http://schemas.microsoft.com/office/drawing/2014/main" id="{3E64466F-FFCB-9FBB-FF32-F847EBF08ED9}"/>
              </a:ext>
            </a:extLst>
          </p:cNvPr>
          <p:cNvSpPr>
            <a:spLocks noGrp="1"/>
          </p:cNvSpPr>
          <p:nvPr>
            <p:ph type="body" sz="quarter" idx="12"/>
          </p:nvPr>
        </p:nvSpPr>
        <p:spPr/>
        <p:txBody>
          <a:bodyPr/>
          <a:lstStyle/>
          <a:p>
            <a:r>
              <a:rPr lang="en-US" dirty="0"/>
              <a:t>John Pang	</a:t>
            </a:r>
          </a:p>
        </p:txBody>
      </p:sp>
      <p:sp>
        <p:nvSpPr>
          <p:cNvPr id="9" name="Text Placeholder 8">
            <a:extLst>
              <a:ext uri="{FF2B5EF4-FFF2-40B4-BE49-F238E27FC236}">
                <a16:creationId xmlns:a16="http://schemas.microsoft.com/office/drawing/2014/main" id="{9FFD7FC1-00BC-8547-EC5B-1FFE7DD10DC7}"/>
              </a:ext>
            </a:extLst>
          </p:cNvPr>
          <p:cNvSpPr>
            <a:spLocks noGrp="1"/>
          </p:cNvSpPr>
          <p:nvPr>
            <p:ph type="body" sz="quarter" idx="13"/>
          </p:nvPr>
        </p:nvSpPr>
        <p:spPr/>
        <p:txBody>
          <a:bodyPr/>
          <a:lstStyle/>
          <a:p>
            <a:r>
              <a:rPr lang="en-US" dirty="0"/>
              <a:t>Partner</a:t>
            </a:r>
          </a:p>
        </p:txBody>
      </p:sp>
      <p:sp>
        <p:nvSpPr>
          <p:cNvPr id="10" name="Text Placeholder 9">
            <a:extLst>
              <a:ext uri="{FF2B5EF4-FFF2-40B4-BE49-F238E27FC236}">
                <a16:creationId xmlns:a16="http://schemas.microsoft.com/office/drawing/2014/main" id="{068DB973-12E0-FDE5-76F1-F66C0D782FAF}"/>
              </a:ext>
            </a:extLst>
          </p:cNvPr>
          <p:cNvSpPr>
            <a:spLocks noGrp="1"/>
          </p:cNvSpPr>
          <p:nvPr>
            <p:ph type="body" sz="quarter" idx="15"/>
          </p:nvPr>
        </p:nvSpPr>
        <p:spPr/>
        <p:txBody>
          <a:bodyPr/>
          <a:lstStyle/>
          <a:p>
            <a:r>
              <a:rPr lang="en-US" dirty="0"/>
              <a:t>2626 Glenwood Avenue </a:t>
            </a:r>
          </a:p>
        </p:txBody>
      </p:sp>
      <p:sp>
        <p:nvSpPr>
          <p:cNvPr id="11" name="Text Placeholder 10">
            <a:extLst>
              <a:ext uri="{FF2B5EF4-FFF2-40B4-BE49-F238E27FC236}">
                <a16:creationId xmlns:a16="http://schemas.microsoft.com/office/drawing/2014/main" id="{37702893-A2CB-6678-CEBF-B2AA19E603AC}"/>
              </a:ext>
            </a:extLst>
          </p:cNvPr>
          <p:cNvSpPr>
            <a:spLocks noGrp="1"/>
          </p:cNvSpPr>
          <p:nvPr>
            <p:ph type="body" sz="quarter" idx="17"/>
          </p:nvPr>
        </p:nvSpPr>
        <p:spPr/>
        <p:txBody>
          <a:bodyPr/>
          <a:lstStyle/>
          <a:p>
            <a:r>
              <a:rPr lang="en-US" dirty="0"/>
              <a:t>Suite 480</a:t>
            </a:r>
          </a:p>
        </p:txBody>
      </p:sp>
      <p:sp>
        <p:nvSpPr>
          <p:cNvPr id="12" name="Text Placeholder 11">
            <a:extLst>
              <a:ext uri="{FF2B5EF4-FFF2-40B4-BE49-F238E27FC236}">
                <a16:creationId xmlns:a16="http://schemas.microsoft.com/office/drawing/2014/main" id="{D3DC5722-A35E-F97D-9A17-C0860369CFA4}"/>
              </a:ext>
            </a:extLst>
          </p:cNvPr>
          <p:cNvSpPr>
            <a:spLocks noGrp="1"/>
          </p:cNvSpPr>
          <p:nvPr>
            <p:ph type="body" sz="quarter" idx="18"/>
          </p:nvPr>
        </p:nvSpPr>
        <p:spPr/>
        <p:txBody>
          <a:bodyPr/>
          <a:lstStyle/>
          <a:p>
            <a:r>
              <a:rPr lang="en-US" dirty="0"/>
              <a:t>Raleigh, NC 27608</a:t>
            </a:r>
          </a:p>
        </p:txBody>
      </p:sp>
      <p:sp>
        <p:nvSpPr>
          <p:cNvPr id="13" name="Text Placeholder 12">
            <a:extLst>
              <a:ext uri="{FF2B5EF4-FFF2-40B4-BE49-F238E27FC236}">
                <a16:creationId xmlns:a16="http://schemas.microsoft.com/office/drawing/2014/main" id="{29582F31-E9AC-4279-9FF0-AA4E3423E36C}"/>
              </a:ext>
            </a:extLst>
          </p:cNvPr>
          <p:cNvSpPr>
            <a:spLocks noGrp="1"/>
          </p:cNvSpPr>
          <p:nvPr>
            <p:ph type="body" sz="quarter" idx="19"/>
          </p:nvPr>
        </p:nvSpPr>
        <p:spPr/>
        <p:txBody>
          <a:bodyPr/>
          <a:lstStyle/>
          <a:p>
            <a:r>
              <a:rPr lang="en-US" dirty="0"/>
              <a:t>johnpang@scottmadden.com</a:t>
            </a:r>
          </a:p>
        </p:txBody>
      </p:sp>
      <p:sp>
        <p:nvSpPr>
          <p:cNvPr id="15" name="Text Placeholder 14">
            <a:extLst>
              <a:ext uri="{FF2B5EF4-FFF2-40B4-BE49-F238E27FC236}">
                <a16:creationId xmlns:a16="http://schemas.microsoft.com/office/drawing/2014/main" id="{D438CE9E-A963-60DA-2C04-21658B8873AC}"/>
              </a:ext>
            </a:extLst>
          </p:cNvPr>
          <p:cNvSpPr>
            <a:spLocks noGrp="1"/>
          </p:cNvSpPr>
          <p:nvPr>
            <p:ph type="body" sz="quarter" idx="22"/>
          </p:nvPr>
        </p:nvSpPr>
        <p:spPr/>
        <p:txBody>
          <a:bodyPr/>
          <a:lstStyle/>
          <a:p>
            <a:r>
              <a:rPr lang="en-US" dirty="0"/>
              <a:t>919-781-4191</a:t>
            </a:r>
          </a:p>
        </p:txBody>
      </p:sp>
    </p:spTree>
    <p:extLst>
      <p:ext uri="{BB962C8B-B14F-4D97-AF65-F5344CB8AC3E}">
        <p14:creationId xmlns:p14="http://schemas.microsoft.com/office/powerpoint/2010/main" val="620049655"/>
      </p:ext>
    </p:extLst>
  </p:cSld>
  <p:clrMapOvr>
    <a:masterClrMapping/>
  </p:clrMapOvr>
</p:sld>
</file>

<file path=ppt/theme/theme1.xml><?xml version="1.0" encoding="utf-8"?>
<a:theme xmlns:a="http://schemas.openxmlformats.org/drawingml/2006/main" name="SM Widescreen_2023">
  <a:themeElements>
    <a:clrScheme name="ScottMadden_2019">
      <a:dk1>
        <a:srgbClr val="5E5F62"/>
      </a:dk1>
      <a:lt1>
        <a:srgbClr val="FFFFFF"/>
      </a:lt1>
      <a:dk2>
        <a:srgbClr val="5E5F62"/>
      </a:dk2>
      <a:lt2>
        <a:srgbClr val="5E5F62"/>
      </a:lt2>
      <a:accent1>
        <a:srgbClr val="5E5F62"/>
      </a:accent1>
      <a:accent2>
        <a:srgbClr val="25BCD6"/>
      </a:accent2>
      <a:accent3>
        <a:srgbClr val="EE8434"/>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45720" rIns="45720" rtlCol="0">
        <a:spAutoFit/>
      </a:bodyPr>
      <a:lstStyle>
        <a:defPPr marL="342900" indent="-228600" algn="l">
          <a:spcBef>
            <a:spcPts val="300"/>
          </a:spcBef>
          <a:spcAft>
            <a:spcPts val="300"/>
          </a:spcAft>
          <a:buClr>
            <a:srgbClr val="26BCD7"/>
          </a:buClr>
          <a:buSzPct val="100000"/>
          <a:buFont typeface="Wingdings" panose="05000000000000000000" pitchFamily="2" charset="2"/>
          <a:buChar char="n"/>
          <a:defRPr sz="12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owerPoint Template" id="{F70A5D4F-E343-4FB1-9D92-2061D3DD6F82}" vid="{C4566D24-E17C-4E4E-948A-B047D5AD59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2827BE34A1F6489A018ADF543E8AA9" ma:contentTypeVersion="4" ma:contentTypeDescription="Create a new document." ma:contentTypeScope="" ma:versionID="d54dc9b33736576868ae8e269bf0700e">
  <xsd:schema xmlns:xsd="http://www.w3.org/2001/XMLSchema" xmlns:xs="http://www.w3.org/2001/XMLSchema" xmlns:p="http://schemas.microsoft.com/office/2006/metadata/properties" xmlns:ns2="4b273a2f-0cbb-42bf-9cdf-6d2401c0d42d" targetNamespace="http://schemas.microsoft.com/office/2006/metadata/properties" ma:root="true" ma:fieldsID="f516b24ab3a3618f215f449877ecb726" ns2:_="">
    <xsd:import namespace="4b273a2f-0cbb-42bf-9cdf-6d2401c0d42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273a2f-0cbb-42bf-9cdf-6d2401c0d4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C7E10A-24D7-4D1F-B784-4DB2C3701400}"/>
</file>

<file path=customXml/itemProps2.xml><?xml version="1.0" encoding="utf-8"?>
<ds:datastoreItem xmlns:ds="http://schemas.openxmlformats.org/officeDocument/2006/customXml" ds:itemID="{EAB67179-AABF-437D-B98B-282D73B5C79A}"/>
</file>

<file path=customXml/itemProps3.xml><?xml version="1.0" encoding="utf-8"?>
<ds:datastoreItem xmlns:ds="http://schemas.openxmlformats.org/officeDocument/2006/customXml" ds:itemID="{47933561-92CE-4C75-A44F-49E12775B477}"/>
</file>

<file path=docProps/app.xml><?xml version="1.0" encoding="utf-8"?>
<Properties xmlns="http://schemas.openxmlformats.org/officeDocument/2006/extended-properties" xmlns:vt="http://schemas.openxmlformats.org/officeDocument/2006/docPropsVTypes">
  <Template>PowerPoint Template</Template>
  <TotalTime>24</TotalTime>
  <Words>1291</Words>
  <Application>Microsoft Office PowerPoint</Application>
  <PresentationFormat>Widescreen</PresentationFormat>
  <Paragraphs>121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SM Widescreen_2023</vt:lpstr>
      <vt:lpstr>Energy Imbalance Market</vt:lpstr>
      <vt:lpstr>Introduction </vt:lpstr>
      <vt:lpstr>CAISO’s EIM Is Growing Rapidly  </vt:lpstr>
      <vt:lpstr>Considerations for Joining EIM- Marketing and Trading  </vt:lpstr>
      <vt:lpstr>Considerations for Joining EIM – Transmission Operations</vt:lpstr>
      <vt:lpstr>Considerations for Joining EIM – Generation </vt:lpstr>
      <vt:lpstr>Consideration for Joining EIM – Governance </vt:lpstr>
      <vt:lpstr>Considerations for Joining EIM – Long Term Planning </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Danova Martinez Anaya</dc:creator>
  <cp:lastModifiedBy>Danova Martinez Anaya</cp:lastModifiedBy>
  <cp:revision>1</cp:revision>
  <cp:lastPrinted>2019-02-15T19:00:58Z</cp:lastPrinted>
  <dcterms:created xsi:type="dcterms:W3CDTF">2023-11-20T15:43:26Z</dcterms:created>
  <dcterms:modified xsi:type="dcterms:W3CDTF">2023-11-20T16:07:47Z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0x010100722827BE34A1F6489A018ADF543E8AA9</vt:lpwstr>
  </property>
</Properties>
</file>