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Lst>
  <p:notesMasterIdLst>
    <p:notesMasterId r:id="rId27"/>
  </p:notesMasterIdLst>
  <p:handoutMasterIdLst>
    <p:handoutMasterId r:id="rId28"/>
  </p:handoutMasterIdLst>
  <p:sldIdLst>
    <p:sldId id="264" r:id="rId2"/>
    <p:sldId id="265" r:id="rId3"/>
    <p:sldId id="266" r:id="rId4"/>
    <p:sldId id="267" r:id="rId5"/>
    <p:sldId id="268" r:id="rId6"/>
    <p:sldId id="269" r:id="rId7"/>
    <p:sldId id="270" r:id="rId8"/>
    <p:sldId id="271" r:id="rId9"/>
    <p:sldId id="272" r:id="rId10"/>
    <p:sldId id="273" r:id="rId11"/>
    <p:sldId id="274" r:id="rId12"/>
    <p:sldId id="275" r:id="rId13"/>
    <p:sldId id="276" r:id="rId14"/>
    <p:sldId id="277" r:id="rId15"/>
    <p:sldId id="279" r:id="rId16"/>
    <p:sldId id="278" r:id="rId17"/>
    <p:sldId id="280" r:id="rId18"/>
    <p:sldId id="281" r:id="rId19"/>
    <p:sldId id="282" r:id="rId20"/>
    <p:sldId id="283" r:id="rId21"/>
    <p:sldId id="284" r:id="rId22"/>
    <p:sldId id="285" r:id="rId23"/>
    <p:sldId id="286" r:id="rId24"/>
    <p:sldId id="287" r:id="rId25"/>
    <p:sldId id="289"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3840" userDrawn="1">
          <p15:clr>
            <a:srgbClr val="A4A3A4"/>
          </p15:clr>
        </p15:guide>
        <p15:guide id="4" orient="horz" pos="242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 Powell" initials="KP" lastIdx="1" clrIdx="0">
    <p:extLst>
      <p:ext uri="{19B8F6BF-5375-455C-9EA6-DF929625EA0E}">
        <p15:presenceInfo xmlns:p15="http://schemas.microsoft.com/office/powerpoint/2012/main" userId="S-1-5-21-661259943-1428770414-1540833222-10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BFB"/>
    <a:srgbClr val="26BCD7"/>
    <a:srgbClr val="5F6062"/>
    <a:srgbClr val="CBCCCB"/>
    <a:srgbClr val="B2B3B2"/>
    <a:srgbClr val="E6E6E6"/>
    <a:srgbClr val="53585F"/>
    <a:srgbClr val="EE8434"/>
    <a:srgbClr val="62BB46"/>
    <a:srgbClr val="A05E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BD21AD-E095-4E1D-A134-A084E3FA9DBF}" v="110" dt="2023-11-14T21:09:32.8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0" autoAdjust="0"/>
    <p:restoredTop sz="94825"/>
  </p:normalViewPr>
  <p:slideViewPr>
    <p:cSldViewPr snapToGrid="0" snapToObjects="1">
      <p:cViewPr>
        <p:scale>
          <a:sx n="80" d="100"/>
          <a:sy n="80" d="100"/>
        </p:scale>
        <p:origin x="152" y="2132"/>
      </p:cViewPr>
      <p:guideLst>
        <p:guide pos="3840"/>
        <p:guide orient="horz" pos="2424"/>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3" d="100"/>
          <a:sy n="83" d="100"/>
        </p:scale>
        <p:origin x="1008"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ova Martinez Anaya" userId="dc1aa5ec-ffd8-4ebe-b70f-5b311d71af95" providerId="ADAL" clId="{4FBD21AD-E095-4E1D-A134-A084E3FA9DBF}"/>
    <pc:docChg chg="undo custSel addSld delSld modSld sldOrd modMainMaster">
      <pc:chgData name="Danova Martinez Anaya" userId="dc1aa5ec-ffd8-4ebe-b70f-5b311d71af95" providerId="ADAL" clId="{4FBD21AD-E095-4E1D-A134-A084E3FA9DBF}" dt="2023-11-14T21:07:15.238" v="2365" actId="1076"/>
      <pc:docMkLst>
        <pc:docMk/>
      </pc:docMkLst>
      <pc:sldChg chg="del">
        <pc:chgData name="Danova Martinez Anaya" userId="dc1aa5ec-ffd8-4ebe-b70f-5b311d71af95" providerId="ADAL" clId="{4FBD21AD-E095-4E1D-A134-A084E3FA9DBF}" dt="2023-11-14T19:34:24.092" v="2162" actId="2696"/>
        <pc:sldMkLst>
          <pc:docMk/>
          <pc:sldMk cId="954248538" sldId="263"/>
        </pc:sldMkLst>
      </pc:sldChg>
      <pc:sldChg chg="addSp delSp modSp new mod modClrScheme chgLayout">
        <pc:chgData name="Danova Martinez Anaya" userId="dc1aa5ec-ffd8-4ebe-b70f-5b311d71af95" providerId="ADAL" clId="{4FBD21AD-E095-4E1D-A134-A084E3FA9DBF}" dt="2023-11-14T19:36:14.615" v="2165" actId="6549"/>
        <pc:sldMkLst>
          <pc:docMk/>
          <pc:sldMk cId="651311746" sldId="264"/>
        </pc:sldMkLst>
        <pc:spChg chg="del mod ord">
          <ac:chgData name="Danova Martinez Anaya" userId="dc1aa5ec-ffd8-4ebe-b70f-5b311d71af95" providerId="ADAL" clId="{4FBD21AD-E095-4E1D-A134-A084E3FA9DBF}" dt="2023-11-13T19:39:23.528" v="1" actId="700"/>
          <ac:spMkLst>
            <pc:docMk/>
            <pc:sldMk cId="651311746" sldId="264"/>
            <ac:spMk id="2" creationId="{6CA26C5C-8328-EB03-70D5-767329F881D2}"/>
          </ac:spMkLst>
        </pc:spChg>
        <pc:spChg chg="add del mod">
          <ac:chgData name="Danova Martinez Anaya" userId="dc1aa5ec-ffd8-4ebe-b70f-5b311d71af95" providerId="ADAL" clId="{4FBD21AD-E095-4E1D-A134-A084E3FA9DBF}" dt="2023-11-14T19:35:52.678" v="2164" actId="478"/>
          <ac:spMkLst>
            <pc:docMk/>
            <pc:sldMk cId="651311746" sldId="264"/>
            <ac:spMk id="3" creationId="{0368524A-A95A-83CA-E770-C453D7A05BD7}"/>
          </ac:spMkLst>
        </pc:spChg>
        <pc:spChg chg="del mod ord">
          <ac:chgData name="Danova Martinez Anaya" userId="dc1aa5ec-ffd8-4ebe-b70f-5b311d71af95" providerId="ADAL" clId="{4FBD21AD-E095-4E1D-A134-A084E3FA9DBF}" dt="2023-11-13T19:39:23.528" v="1" actId="700"/>
          <ac:spMkLst>
            <pc:docMk/>
            <pc:sldMk cId="651311746" sldId="264"/>
            <ac:spMk id="3" creationId="{4310C0CC-9EA2-5ED1-A36B-815566E58E48}"/>
          </ac:spMkLst>
        </pc:spChg>
        <pc:spChg chg="del mod ord">
          <ac:chgData name="Danova Martinez Anaya" userId="dc1aa5ec-ffd8-4ebe-b70f-5b311d71af95" providerId="ADAL" clId="{4FBD21AD-E095-4E1D-A134-A084E3FA9DBF}" dt="2023-11-13T19:39:23.528" v="1" actId="700"/>
          <ac:spMkLst>
            <pc:docMk/>
            <pc:sldMk cId="651311746" sldId="264"/>
            <ac:spMk id="4" creationId="{796662AE-4AE7-478D-4F64-E7204311B3E9}"/>
          </ac:spMkLst>
        </pc:spChg>
        <pc:spChg chg="del mod ord">
          <ac:chgData name="Danova Martinez Anaya" userId="dc1aa5ec-ffd8-4ebe-b70f-5b311d71af95" providerId="ADAL" clId="{4FBD21AD-E095-4E1D-A134-A084E3FA9DBF}" dt="2023-11-13T19:39:23.528" v="1" actId="700"/>
          <ac:spMkLst>
            <pc:docMk/>
            <pc:sldMk cId="651311746" sldId="264"/>
            <ac:spMk id="5" creationId="{B81BA4BD-8DF5-CCA5-607E-0D814E5CEEA0}"/>
          </ac:spMkLst>
        </pc:spChg>
        <pc:spChg chg="add del mod ord">
          <ac:chgData name="Danova Martinez Anaya" userId="dc1aa5ec-ffd8-4ebe-b70f-5b311d71af95" providerId="ADAL" clId="{4FBD21AD-E095-4E1D-A134-A084E3FA9DBF}" dt="2023-11-13T19:41:57.464" v="40"/>
          <ac:spMkLst>
            <pc:docMk/>
            <pc:sldMk cId="651311746" sldId="264"/>
            <ac:spMk id="6" creationId="{0303A7C5-FD94-490B-8FF8-CBF26FF5087A}"/>
          </ac:spMkLst>
        </pc:spChg>
        <pc:spChg chg="add del mod ord">
          <ac:chgData name="Danova Martinez Anaya" userId="dc1aa5ec-ffd8-4ebe-b70f-5b311d71af95" providerId="ADAL" clId="{4FBD21AD-E095-4E1D-A134-A084E3FA9DBF}" dt="2023-11-14T19:36:14.615" v="2165" actId="6549"/>
          <ac:spMkLst>
            <pc:docMk/>
            <pc:sldMk cId="651311746" sldId="264"/>
            <ac:spMk id="7" creationId="{F0645A76-FD1B-F8FE-A9DA-82ACA158E34D}"/>
          </ac:spMkLst>
        </pc:spChg>
        <pc:spChg chg="add del mod ord">
          <ac:chgData name="Danova Martinez Anaya" userId="dc1aa5ec-ffd8-4ebe-b70f-5b311d71af95" providerId="ADAL" clId="{4FBD21AD-E095-4E1D-A134-A084E3FA9DBF}" dt="2023-11-14T19:35:50.299" v="2163" actId="478"/>
          <ac:spMkLst>
            <pc:docMk/>
            <pc:sldMk cId="651311746" sldId="264"/>
            <ac:spMk id="8" creationId="{860BAFFF-F80C-ADCF-9C29-F5F95374605D}"/>
          </ac:spMkLst>
        </pc:spChg>
        <pc:spChg chg="add del mod ord">
          <ac:chgData name="Danova Martinez Anaya" userId="dc1aa5ec-ffd8-4ebe-b70f-5b311d71af95" providerId="ADAL" clId="{4FBD21AD-E095-4E1D-A134-A084E3FA9DBF}" dt="2023-11-13T19:42:25.867" v="45" actId="478"/>
          <ac:spMkLst>
            <pc:docMk/>
            <pc:sldMk cId="651311746" sldId="264"/>
            <ac:spMk id="9" creationId="{665D10C3-E570-E2C7-C77E-51C4C5F0CC1C}"/>
          </ac:spMkLst>
        </pc:spChg>
        <pc:spChg chg="add del mod ord">
          <ac:chgData name="Danova Martinez Anaya" userId="dc1aa5ec-ffd8-4ebe-b70f-5b311d71af95" providerId="ADAL" clId="{4FBD21AD-E095-4E1D-A134-A084E3FA9DBF}" dt="2023-11-13T19:39:54.043" v="3" actId="700"/>
          <ac:spMkLst>
            <pc:docMk/>
            <pc:sldMk cId="651311746" sldId="264"/>
            <ac:spMk id="10" creationId="{E97DF350-FC61-63D9-C8C2-EFFA99A5AB52}"/>
          </ac:spMkLst>
        </pc:spChg>
        <pc:spChg chg="add del mod ord">
          <ac:chgData name="Danova Martinez Anaya" userId="dc1aa5ec-ffd8-4ebe-b70f-5b311d71af95" providerId="ADAL" clId="{4FBD21AD-E095-4E1D-A134-A084E3FA9DBF}" dt="2023-11-13T19:39:54.043" v="3" actId="700"/>
          <ac:spMkLst>
            <pc:docMk/>
            <pc:sldMk cId="651311746" sldId="264"/>
            <ac:spMk id="11" creationId="{E6374D5B-A9EC-5985-CC46-5343763E6AAF}"/>
          </ac:spMkLst>
        </pc:spChg>
        <pc:spChg chg="add del mod ord">
          <ac:chgData name="Danova Martinez Anaya" userId="dc1aa5ec-ffd8-4ebe-b70f-5b311d71af95" providerId="ADAL" clId="{4FBD21AD-E095-4E1D-A134-A084E3FA9DBF}" dt="2023-11-13T19:39:54.043" v="3" actId="700"/>
          <ac:spMkLst>
            <pc:docMk/>
            <pc:sldMk cId="651311746" sldId="264"/>
            <ac:spMk id="12" creationId="{EA39E981-ABA8-B544-A7C5-C32531BFBBE4}"/>
          </ac:spMkLst>
        </pc:spChg>
      </pc:sldChg>
      <pc:sldChg chg="addSp delSp modSp new mod modClrScheme chgLayout">
        <pc:chgData name="Danova Martinez Anaya" userId="dc1aa5ec-ffd8-4ebe-b70f-5b311d71af95" providerId="ADAL" clId="{4FBD21AD-E095-4E1D-A134-A084E3FA9DBF}" dt="2023-11-13T19:44:52.141" v="71" actId="478"/>
        <pc:sldMkLst>
          <pc:docMk/>
          <pc:sldMk cId="523530366" sldId="265"/>
        </pc:sldMkLst>
        <pc:spChg chg="del mod ord">
          <ac:chgData name="Danova Martinez Anaya" userId="dc1aa5ec-ffd8-4ebe-b70f-5b311d71af95" providerId="ADAL" clId="{4FBD21AD-E095-4E1D-A134-A084E3FA9DBF}" dt="2023-11-13T19:42:46.068" v="47" actId="700"/>
          <ac:spMkLst>
            <pc:docMk/>
            <pc:sldMk cId="523530366" sldId="265"/>
            <ac:spMk id="2" creationId="{8DCD6C4E-C85E-B0AE-5966-DB3CADF78777}"/>
          </ac:spMkLst>
        </pc:spChg>
        <pc:spChg chg="del mod ord">
          <ac:chgData name="Danova Martinez Anaya" userId="dc1aa5ec-ffd8-4ebe-b70f-5b311d71af95" providerId="ADAL" clId="{4FBD21AD-E095-4E1D-A134-A084E3FA9DBF}" dt="2023-11-13T19:42:46.068" v="47" actId="700"/>
          <ac:spMkLst>
            <pc:docMk/>
            <pc:sldMk cId="523530366" sldId="265"/>
            <ac:spMk id="3" creationId="{0D949DBB-4459-6306-E54C-F22A462970EF}"/>
          </ac:spMkLst>
        </pc:spChg>
        <pc:spChg chg="del mod ord">
          <ac:chgData name="Danova Martinez Anaya" userId="dc1aa5ec-ffd8-4ebe-b70f-5b311d71af95" providerId="ADAL" clId="{4FBD21AD-E095-4E1D-A134-A084E3FA9DBF}" dt="2023-11-13T19:42:46.068" v="47" actId="700"/>
          <ac:spMkLst>
            <pc:docMk/>
            <pc:sldMk cId="523530366" sldId="265"/>
            <ac:spMk id="4" creationId="{686B95AC-53E4-55BD-4AE1-0E1E2F5EF75C}"/>
          </ac:spMkLst>
        </pc:spChg>
        <pc:spChg chg="del">
          <ac:chgData name="Danova Martinez Anaya" userId="dc1aa5ec-ffd8-4ebe-b70f-5b311d71af95" providerId="ADAL" clId="{4FBD21AD-E095-4E1D-A134-A084E3FA9DBF}" dt="2023-11-13T19:42:46.068" v="47" actId="700"/>
          <ac:spMkLst>
            <pc:docMk/>
            <pc:sldMk cId="523530366" sldId="265"/>
            <ac:spMk id="5" creationId="{4A21E81B-64FE-F42D-66D6-2101A6DE3CB7}"/>
          </ac:spMkLst>
        </pc:spChg>
        <pc:spChg chg="add mod ord">
          <ac:chgData name="Danova Martinez Anaya" userId="dc1aa5ec-ffd8-4ebe-b70f-5b311d71af95" providerId="ADAL" clId="{4FBD21AD-E095-4E1D-A134-A084E3FA9DBF}" dt="2023-11-13T19:42:56.181" v="65" actId="20577"/>
          <ac:spMkLst>
            <pc:docMk/>
            <pc:sldMk cId="523530366" sldId="265"/>
            <ac:spMk id="6" creationId="{8229931F-0FCF-58B6-98A6-57C17EBB9FBD}"/>
          </ac:spMkLst>
        </pc:spChg>
        <pc:spChg chg="add mod ord">
          <ac:chgData name="Danova Martinez Anaya" userId="dc1aa5ec-ffd8-4ebe-b70f-5b311d71af95" providerId="ADAL" clId="{4FBD21AD-E095-4E1D-A134-A084E3FA9DBF}" dt="2023-11-13T19:44:43.916" v="70"/>
          <ac:spMkLst>
            <pc:docMk/>
            <pc:sldMk cId="523530366" sldId="265"/>
            <ac:spMk id="7" creationId="{BFFF6F2B-BB1D-3E1F-EF6E-C86A435B0444}"/>
          </ac:spMkLst>
        </pc:spChg>
        <pc:spChg chg="add del mod ord">
          <ac:chgData name="Danova Martinez Anaya" userId="dc1aa5ec-ffd8-4ebe-b70f-5b311d71af95" providerId="ADAL" clId="{4FBD21AD-E095-4E1D-A134-A084E3FA9DBF}" dt="2023-11-13T19:44:52.141" v="71" actId="478"/>
          <ac:spMkLst>
            <pc:docMk/>
            <pc:sldMk cId="523530366" sldId="265"/>
            <ac:spMk id="8" creationId="{BEC5E6C8-7C26-8292-BDB2-EF058A17043A}"/>
          </ac:spMkLst>
        </pc:spChg>
      </pc:sldChg>
      <pc:sldChg chg="new del">
        <pc:chgData name="Danova Martinez Anaya" userId="dc1aa5ec-ffd8-4ebe-b70f-5b311d71af95" providerId="ADAL" clId="{4FBD21AD-E095-4E1D-A134-A084E3FA9DBF}" dt="2023-11-13T19:41:38.221" v="30" actId="47"/>
        <pc:sldMkLst>
          <pc:docMk/>
          <pc:sldMk cId="1449875613" sldId="265"/>
        </pc:sldMkLst>
      </pc:sldChg>
      <pc:sldChg chg="new del">
        <pc:chgData name="Danova Martinez Anaya" userId="dc1aa5ec-ffd8-4ebe-b70f-5b311d71af95" providerId="ADAL" clId="{4FBD21AD-E095-4E1D-A134-A084E3FA9DBF}" dt="2023-11-13T19:41:38.745" v="31" actId="47"/>
        <pc:sldMkLst>
          <pc:docMk/>
          <pc:sldMk cId="1534351065" sldId="266"/>
        </pc:sldMkLst>
      </pc:sldChg>
      <pc:sldChg chg="addSp delSp modSp new mod modClrScheme chgLayout">
        <pc:chgData name="Danova Martinez Anaya" userId="dc1aa5ec-ffd8-4ebe-b70f-5b311d71af95" providerId="ADAL" clId="{4FBD21AD-E095-4E1D-A134-A084E3FA9DBF}" dt="2023-11-14T21:06:19.958" v="2359" actId="20577"/>
        <pc:sldMkLst>
          <pc:docMk/>
          <pc:sldMk cId="2541363164" sldId="266"/>
        </pc:sldMkLst>
        <pc:spChg chg="mod ord">
          <ac:chgData name="Danova Martinez Anaya" userId="dc1aa5ec-ffd8-4ebe-b70f-5b311d71af95" providerId="ADAL" clId="{4FBD21AD-E095-4E1D-A134-A084E3FA9DBF}" dt="2023-11-13T19:47:49.611" v="75" actId="700"/>
          <ac:spMkLst>
            <pc:docMk/>
            <pc:sldMk cId="2541363164" sldId="266"/>
            <ac:spMk id="2" creationId="{AA262D07-4E35-B701-46E6-377A6510B1A3}"/>
          </ac:spMkLst>
        </pc:spChg>
        <pc:spChg chg="del">
          <ac:chgData name="Danova Martinez Anaya" userId="dc1aa5ec-ffd8-4ebe-b70f-5b311d71af95" providerId="ADAL" clId="{4FBD21AD-E095-4E1D-A134-A084E3FA9DBF}" dt="2023-11-13T19:47:23.833" v="74" actId="700"/>
          <ac:spMkLst>
            <pc:docMk/>
            <pc:sldMk cId="2541363164" sldId="266"/>
            <ac:spMk id="3" creationId="{A06AA7CB-AB1D-0786-52C1-7FDAC1C431B1}"/>
          </ac:spMkLst>
        </pc:spChg>
        <pc:spChg chg="del">
          <ac:chgData name="Danova Martinez Anaya" userId="dc1aa5ec-ffd8-4ebe-b70f-5b311d71af95" providerId="ADAL" clId="{4FBD21AD-E095-4E1D-A134-A084E3FA9DBF}" dt="2023-11-13T19:47:23.833" v="74" actId="700"/>
          <ac:spMkLst>
            <pc:docMk/>
            <pc:sldMk cId="2541363164" sldId="266"/>
            <ac:spMk id="4" creationId="{6E25FA4B-01EA-44F4-D2C3-C12D76ABAA76}"/>
          </ac:spMkLst>
        </pc:spChg>
        <pc:spChg chg="mod">
          <ac:chgData name="Danova Martinez Anaya" userId="dc1aa5ec-ffd8-4ebe-b70f-5b311d71af95" providerId="ADAL" clId="{4FBD21AD-E095-4E1D-A134-A084E3FA9DBF}" dt="2023-11-14T19:40:17.825" v="2186" actId="207"/>
          <ac:spMkLst>
            <pc:docMk/>
            <pc:sldMk cId="2541363164" sldId="266"/>
            <ac:spMk id="4" creationId="{7ED71C06-01F5-E1D5-8690-0ADF063FFD2F}"/>
          </ac:spMkLst>
        </pc:spChg>
        <pc:spChg chg="mod">
          <ac:chgData name="Danova Martinez Anaya" userId="dc1aa5ec-ffd8-4ebe-b70f-5b311d71af95" providerId="ADAL" clId="{4FBD21AD-E095-4E1D-A134-A084E3FA9DBF}" dt="2023-11-14T19:40:17.825" v="2186" actId="207"/>
          <ac:spMkLst>
            <pc:docMk/>
            <pc:sldMk cId="2541363164" sldId="266"/>
            <ac:spMk id="5" creationId="{67F58A9D-FEEB-E8B1-1841-EE974815B37C}"/>
          </ac:spMkLst>
        </pc:spChg>
        <pc:spChg chg="del">
          <ac:chgData name="Danova Martinez Anaya" userId="dc1aa5ec-ffd8-4ebe-b70f-5b311d71af95" providerId="ADAL" clId="{4FBD21AD-E095-4E1D-A134-A084E3FA9DBF}" dt="2023-11-13T19:47:23.833" v="74" actId="700"/>
          <ac:spMkLst>
            <pc:docMk/>
            <pc:sldMk cId="2541363164" sldId="266"/>
            <ac:spMk id="5" creationId="{A8F44CF8-B6FB-4DC3-F354-140DD4882885}"/>
          </ac:spMkLst>
        </pc:spChg>
        <pc:spChg chg="add del mod ord">
          <ac:chgData name="Danova Martinez Anaya" userId="dc1aa5ec-ffd8-4ebe-b70f-5b311d71af95" providerId="ADAL" clId="{4FBD21AD-E095-4E1D-A134-A084E3FA9DBF}" dt="2023-11-13T19:47:49.611" v="75" actId="700"/>
          <ac:spMkLst>
            <pc:docMk/>
            <pc:sldMk cId="2541363164" sldId="266"/>
            <ac:spMk id="6" creationId="{522802BB-CE33-F271-43EE-277B7D412182}"/>
          </ac:spMkLst>
        </pc:spChg>
        <pc:spChg chg="mod">
          <ac:chgData name="Danova Martinez Anaya" userId="dc1aa5ec-ffd8-4ebe-b70f-5b311d71af95" providerId="ADAL" clId="{4FBD21AD-E095-4E1D-A134-A084E3FA9DBF}" dt="2023-11-14T19:40:17.825" v="2186" actId="207"/>
          <ac:spMkLst>
            <pc:docMk/>
            <pc:sldMk cId="2541363164" sldId="266"/>
            <ac:spMk id="6" creationId="{E8206B2C-8E1A-1662-791F-377040ABE6A9}"/>
          </ac:spMkLst>
        </pc:spChg>
        <pc:spChg chg="add del mod ord">
          <ac:chgData name="Danova Martinez Anaya" userId="dc1aa5ec-ffd8-4ebe-b70f-5b311d71af95" providerId="ADAL" clId="{4FBD21AD-E095-4E1D-A134-A084E3FA9DBF}" dt="2023-11-13T19:47:49.611" v="75" actId="700"/>
          <ac:spMkLst>
            <pc:docMk/>
            <pc:sldMk cId="2541363164" sldId="266"/>
            <ac:spMk id="7" creationId="{188D1170-B3FB-9AF7-8AAA-18DBE6C0D81B}"/>
          </ac:spMkLst>
        </pc:spChg>
        <pc:spChg chg="mod">
          <ac:chgData name="Danova Martinez Anaya" userId="dc1aa5ec-ffd8-4ebe-b70f-5b311d71af95" providerId="ADAL" clId="{4FBD21AD-E095-4E1D-A134-A084E3FA9DBF}" dt="2023-11-14T19:40:17.825" v="2186" actId="207"/>
          <ac:spMkLst>
            <pc:docMk/>
            <pc:sldMk cId="2541363164" sldId="266"/>
            <ac:spMk id="7" creationId="{37DE5C05-A8FE-ECF7-6637-B6008262215F}"/>
          </ac:spMkLst>
        </pc:spChg>
        <pc:spChg chg="add del mod ord">
          <ac:chgData name="Danova Martinez Anaya" userId="dc1aa5ec-ffd8-4ebe-b70f-5b311d71af95" providerId="ADAL" clId="{4FBD21AD-E095-4E1D-A134-A084E3FA9DBF}" dt="2023-11-13T19:47:49.611" v="75" actId="700"/>
          <ac:spMkLst>
            <pc:docMk/>
            <pc:sldMk cId="2541363164" sldId="266"/>
            <ac:spMk id="8" creationId="{37993514-233D-F030-A382-C20B22C4C914}"/>
          </ac:spMkLst>
        </pc:spChg>
        <pc:spChg chg="mod">
          <ac:chgData name="Danova Martinez Anaya" userId="dc1aa5ec-ffd8-4ebe-b70f-5b311d71af95" providerId="ADAL" clId="{4FBD21AD-E095-4E1D-A134-A084E3FA9DBF}" dt="2023-11-14T19:40:17.825" v="2186" actId="207"/>
          <ac:spMkLst>
            <pc:docMk/>
            <pc:sldMk cId="2541363164" sldId="266"/>
            <ac:spMk id="8" creationId="{80D4DF4E-2A4B-8D41-8D54-9747C454F69F}"/>
          </ac:spMkLst>
        </pc:spChg>
        <pc:spChg chg="add mod ord">
          <ac:chgData name="Danova Martinez Anaya" userId="dc1aa5ec-ffd8-4ebe-b70f-5b311d71af95" providerId="ADAL" clId="{4FBD21AD-E095-4E1D-A134-A084E3FA9DBF}" dt="2023-11-13T19:47:59.240" v="87" actId="20577"/>
          <ac:spMkLst>
            <pc:docMk/>
            <pc:sldMk cId="2541363164" sldId="266"/>
            <ac:spMk id="9" creationId="{4F4DCBEB-5D21-D3C4-B34B-0D7988A82B2E}"/>
          </ac:spMkLst>
        </pc:spChg>
        <pc:spChg chg="add mod ord">
          <ac:chgData name="Danova Martinez Anaya" userId="dc1aa5ec-ffd8-4ebe-b70f-5b311d71af95" providerId="ADAL" clId="{4FBD21AD-E095-4E1D-A134-A084E3FA9DBF}" dt="2023-11-14T21:06:19.958" v="2359" actId="20577"/>
          <ac:spMkLst>
            <pc:docMk/>
            <pc:sldMk cId="2541363164" sldId="266"/>
            <ac:spMk id="10" creationId="{18115354-E0A8-CA2F-548F-93266A075D69}"/>
          </ac:spMkLst>
        </pc:spChg>
        <pc:spChg chg="add del mod ord">
          <ac:chgData name="Danova Martinez Anaya" userId="dc1aa5ec-ffd8-4ebe-b70f-5b311d71af95" providerId="ADAL" clId="{4FBD21AD-E095-4E1D-A134-A084E3FA9DBF}" dt="2023-11-14T19:31:31.765" v="2159" actId="478"/>
          <ac:spMkLst>
            <pc:docMk/>
            <pc:sldMk cId="2541363164" sldId="266"/>
            <ac:spMk id="11" creationId="{76954C0D-5806-1E07-B19E-93162A8021C6}"/>
          </ac:spMkLst>
        </pc:spChg>
        <pc:spChg chg="mod">
          <ac:chgData name="Danova Martinez Anaya" userId="dc1aa5ec-ffd8-4ebe-b70f-5b311d71af95" providerId="ADAL" clId="{4FBD21AD-E095-4E1D-A134-A084E3FA9DBF}" dt="2023-11-14T19:40:17.825" v="2186" actId="207"/>
          <ac:spMkLst>
            <pc:docMk/>
            <pc:sldMk cId="2541363164" sldId="266"/>
            <ac:spMk id="12" creationId="{2853F2E0-5805-9E3A-2171-3D0D728278F6}"/>
          </ac:spMkLst>
        </pc:spChg>
        <pc:spChg chg="mod">
          <ac:chgData name="Danova Martinez Anaya" userId="dc1aa5ec-ffd8-4ebe-b70f-5b311d71af95" providerId="ADAL" clId="{4FBD21AD-E095-4E1D-A134-A084E3FA9DBF}" dt="2023-11-14T19:40:17.825" v="2186" actId="207"/>
          <ac:spMkLst>
            <pc:docMk/>
            <pc:sldMk cId="2541363164" sldId="266"/>
            <ac:spMk id="13" creationId="{1276E383-98E0-8056-0255-26CEC399B270}"/>
          </ac:spMkLst>
        </pc:spChg>
        <pc:spChg chg="mod">
          <ac:chgData name="Danova Martinez Anaya" userId="dc1aa5ec-ffd8-4ebe-b70f-5b311d71af95" providerId="ADAL" clId="{4FBD21AD-E095-4E1D-A134-A084E3FA9DBF}" dt="2023-11-14T19:40:17.825" v="2186" actId="207"/>
          <ac:spMkLst>
            <pc:docMk/>
            <pc:sldMk cId="2541363164" sldId="266"/>
            <ac:spMk id="14" creationId="{FC16FA42-3777-63BD-A997-7EE9AF0B8D96}"/>
          </ac:spMkLst>
        </pc:spChg>
        <pc:spChg chg="mod">
          <ac:chgData name="Danova Martinez Anaya" userId="dc1aa5ec-ffd8-4ebe-b70f-5b311d71af95" providerId="ADAL" clId="{4FBD21AD-E095-4E1D-A134-A084E3FA9DBF}" dt="2023-11-14T19:40:17.825" v="2186" actId="207"/>
          <ac:spMkLst>
            <pc:docMk/>
            <pc:sldMk cId="2541363164" sldId="266"/>
            <ac:spMk id="15" creationId="{9E68ABB1-220B-A3D5-719C-584377EA47F1}"/>
          </ac:spMkLst>
        </pc:spChg>
        <pc:spChg chg="mod">
          <ac:chgData name="Danova Martinez Anaya" userId="dc1aa5ec-ffd8-4ebe-b70f-5b311d71af95" providerId="ADAL" clId="{4FBD21AD-E095-4E1D-A134-A084E3FA9DBF}" dt="2023-11-14T19:40:17.825" v="2186" actId="207"/>
          <ac:spMkLst>
            <pc:docMk/>
            <pc:sldMk cId="2541363164" sldId="266"/>
            <ac:spMk id="16" creationId="{AE5D70C6-F60A-9B03-7F0C-54CB0BE186BF}"/>
          </ac:spMkLst>
        </pc:spChg>
        <pc:spChg chg="mod">
          <ac:chgData name="Danova Martinez Anaya" userId="dc1aa5ec-ffd8-4ebe-b70f-5b311d71af95" providerId="ADAL" clId="{4FBD21AD-E095-4E1D-A134-A084E3FA9DBF}" dt="2023-11-14T19:40:17.825" v="2186" actId="207"/>
          <ac:spMkLst>
            <pc:docMk/>
            <pc:sldMk cId="2541363164" sldId="266"/>
            <ac:spMk id="17" creationId="{62CE1F3C-E406-504E-9983-2DA9BF146FF8}"/>
          </ac:spMkLst>
        </pc:spChg>
        <pc:spChg chg="mod">
          <ac:chgData name="Danova Martinez Anaya" userId="dc1aa5ec-ffd8-4ebe-b70f-5b311d71af95" providerId="ADAL" clId="{4FBD21AD-E095-4E1D-A134-A084E3FA9DBF}" dt="2023-11-14T19:40:17.825" v="2186" actId="207"/>
          <ac:spMkLst>
            <pc:docMk/>
            <pc:sldMk cId="2541363164" sldId="266"/>
            <ac:spMk id="18" creationId="{AF303F63-B990-0BCD-92D6-26B88C62BEC9}"/>
          </ac:spMkLst>
        </pc:spChg>
        <pc:spChg chg="mod">
          <ac:chgData name="Danova Martinez Anaya" userId="dc1aa5ec-ffd8-4ebe-b70f-5b311d71af95" providerId="ADAL" clId="{4FBD21AD-E095-4E1D-A134-A084E3FA9DBF}" dt="2023-11-14T19:40:17.825" v="2186" actId="207"/>
          <ac:spMkLst>
            <pc:docMk/>
            <pc:sldMk cId="2541363164" sldId="266"/>
            <ac:spMk id="19" creationId="{2BBA31AF-1056-D966-B202-A7764F70DAB6}"/>
          </ac:spMkLst>
        </pc:spChg>
        <pc:spChg chg="mod">
          <ac:chgData name="Danova Martinez Anaya" userId="dc1aa5ec-ffd8-4ebe-b70f-5b311d71af95" providerId="ADAL" clId="{4FBD21AD-E095-4E1D-A134-A084E3FA9DBF}" dt="2023-11-14T19:40:17.825" v="2186" actId="207"/>
          <ac:spMkLst>
            <pc:docMk/>
            <pc:sldMk cId="2541363164" sldId="266"/>
            <ac:spMk id="20" creationId="{B811A657-A0C3-8763-88EA-3631DE22EA45}"/>
          </ac:spMkLst>
        </pc:spChg>
        <pc:spChg chg="mod">
          <ac:chgData name="Danova Martinez Anaya" userId="dc1aa5ec-ffd8-4ebe-b70f-5b311d71af95" providerId="ADAL" clId="{4FBD21AD-E095-4E1D-A134-A084E3FA9DBF}" dt="2023-11-14T19:40:17.825" v="2186" actId="207"/>
          <ac:spMkLst>
            <pc:docMk/>
            <pc:sldMk cId="2541363164" sldId="266"/>
            <ac:spMk id="21" creationId="{4549271D-1C41-6189-3120-9C6168F63314}"/>
          </ac:spMkLst>
        </pc:spChg>
        <pc:spChg chg="mod">
          <ac:chgData name="Danova Martinez Anaya" userId="dc1aa5ec-ffd8-4ebe-b70f-5b311d71af95" providerId="ADAL" clId="{4FBD21AD-E095-4E1D-A134-A084E3FA9DBF}" dt="2023-11-14T19:40:17.825" v="2186" actId="207"/>
          <ac:spMkLst>
            <pc:docMk/>
            <pc:sldMk cId="2541363164" sldId="266"/>
            <ac:spMk id="22" creationId="{D22B0340-0CEB-DA15-3932-49877497DA64}"/>
          </ac:spMkLst>
        </pc:spChg>
        <pc:spChg chg="mod">
          <ac:chgData name="Danova Martinez Anaya" userId="dc1aa5ec-ffd8-4ebe-b70f-5b311d71af95" providerId="ADAL" clId="{4FBD21AD-E095-4E1D-A134-A084E3FA9DBF}" dt="2023-11-14T19:40:17.825" v="2186" actId="207"/>
          <ac:spMkLst>
            <pc:docMk/>
            <pc:sldMk cId="2541363164" sldId="266"/>
            <ac:spMk id="23" creationId="{1216217D-D98B-2ADF-9964-7D2F34E4106B}"/>
          </ac:spMkLst>
        </pc:spChg>
        <pc:spChg chg="add del mod">
          <ac:chgData name="Danova Martinez Anaya" userId="dc1aa5ec-ffd8-4ebe-b70f-5b311d71af95" providerId="ADAL" clId="{4FBD21AD-E095-4E1D-A134-A084E3FA9DBF}" dt="2023-11-14T21:05:45.466" v="2309"/>
          <ac:spMkLst>
            <pc:docMk/>
            <pc:sldMk cId="2541363164" sldId="266"/>
            <ac:spMk id="24" creationId="{559F5227-D461-CB8B-2425-708151EFC464}"/>
          </ac:spMkLst>
        </pc:spChg>
        <pc:grpChg chg="add mod">
          <ac:chgData name="Danova Martinez Anaya" userId="dc1aa5ec-ffd8-4ebe-b70f-5b311d71af95" providerId="ADAL" clId="{4FBD21AD-E095-4E1D-A134-A084E3FA9DBF}" dt="2023-11-14T19:40:17.825" v="2186" actId="207"/>
          <ac:grpSpMkLst>
            <pc:docMk/>
            <pc:sldMk cId="2541363164" sldId="266"/>
            <ac:grpSpMk id="3" creationId="{65A07C85-091F-F324-A777-4DA605E5B1BF}"/>
          </ac:grpSpMkLst>
        </pc:grpChg>
      </pc:sldChg>
      <pc:sldChg chg="addSp delSp modSp new mod modClrScheme chgLayout">
        <pc:chgData name="Danova Martinez Anaya" userId="dc1aa5ec-ffd8-4ebe-b70f-5b311d71af95" providerId="ADAL" clId="{4FBD21AD-E095-4E1D-A134-A084E3FA9DBF}" dt="2023-11-14T21:06:42.602" v="2361" actId="1076"/>
        <pc:sldMkLst>
          <pc:docMk/>
          <pc:sldMk cId="3798266512" sldId="267"/>
        </pc:sldMkLst>
        <pc:spChg chg="del mod ord">
          <ac:chgData name="Danova Martinez Anaya" userId="dc1aa5ec-ffd8-4ebe-b70f-5b311d71af95" providerId="ADAL" clId="{4FBD21AD-E095-4E1D-A134-A084E3FA9DBF}" dt="2023-11-13T19:49:24.627" v="117" actId="700"/>
          <ac:spMkLst>
            <pc:docMk/>
            <pc:sldMk cId="3798266512" sldId="267"/>
            <ac:spMk id="2" creationId="{515D260E-B36E-5FF6-4832-179E4DE7098B}"/>
          </ac:spMkLst>
        </pc:spChg>
        <pc:spChg chg="add mod">
          <ac:chgData name="Danova Martinez Anaya" userId="dc1aa5ec-ffd8-4ebe-b70f-5b311d71af95" providerId="ADAL" clId="{4FBD21AD-E095-4E1D-A134-A084E3FA9DBF}" dt="2023-11-14T21:06:42.602" v="2361" actId="1076"/>
          <ac:spMkLst>
            <pc:docMk/>
            <pc:sldMk cId="3798266512" sldId="267"/>
            <ac:spMk id="2" creationId="{AB2BE075-000D-1CDC-54B9-25417EF8D5DB}"/>
          </ac:spMkLst>
        </pc:spChg>
        <pc:spChg chg="del mod ord">
          <ac:chgData name="Danova Martinez Anaya" userId="dc1aa5ec-ffd8-4ebe-b70f-5b311d71af95" providerId="ADAL" clId="{4FBD21AD-E095-4E1D-A134-A084E3FA9DBF}" dt="2023-11-13T19:49:24.627" v="117" actId="700"/>
          <ac:spMkLst>
            <pc:docMk/>
            <pc:sldMk cId="3798266512" sldId="267"/>
            <ac:spMk id="3" creationId="{9609B51F-CBBD-736F-F6FE-9A73F1179ACD}"/>
          </ac:spMkLst>
        </pc:spChg>
        <pc:spChg chg="del mod ord">
          <ac:chgData name="Danova Martinez Anaya" userId="dc1aa5ec-ffd8-4ebe-b70f-5b311d71af95" providerId="ADAL" clId="{4FBD21AD-E095-4E1D-A134-A084E3FA9DBF}" dt="2023-11-13T19:49:24.627" v="117" actId="700"/>
          <ac:spMkLst>
            <pc:docMk/>
            <pc:sldMk cId="3798266512" sldId="267"/>
            <ac:spMk id="4" creationId="{3F47B9E1-6998-1DE1-651B-14C32571C10B}"/>
          </ac:spMkLst>
        </pc:spChg>
        <pc:spChg chg="add mod ord">
          <ac:chgData name="Danova Martinez Anaya" userId="dc1aa5ec-ffd8-4ebe-b70f-5b311d71af95" providerId="ADAL" clId="{4FBD21AD-E095-4E1D-A134-A084E3FA9DBF}" dt="2023-11-13T19:49:35.847" v="144" actId="20577"/>
          <ac:spMkLst>
            <pc:docMk/>
            <pc:sldMk cId="3798266512" sldId="267"/>
            <ac:spMk id="5" creationId="{8D1E6DBB-9DEA-93E7-75C2-A9B7E8B8935D}"/>
          </ac:spMkLst>
        </pc:spChg>
        <pc:spChg chg="add mod ord">
          <ac:chgData name="Danova Martinez Anaya" userId="dc1aa5ec-ffd8-4ebe-b70f-5b311d71af95" providerId="ADAL" clId="{4FBD21AD-E095-4E1D-A134-A084E3FA9DBF}" dt="2023-11-13T19:49:28.613" v="130" actId="20577"/>
          <ac:spMkLst>
            <pc:docMk/>
            <pc:sldMk cId="3798266512" sldId="267"/>
            <ac:spMk id="6" creationId="{52F39214-6526-E2E2-FE69-443DB6044B0C}"/>
          </ac:spMkLst>
        </pc:spChg>
        <pc:spChg chg="add mod ord">
          <ac:chgData name="Danova Martinez Anaya" userId="dc1aa5ec-ffd8-4ebe-b70f-5b311d71af95" providerId="ADAL" clId="{4FBD21AD-E095-4E1D-A134-A084E3FA9DBF}" dt="2023-11-13T19:49:55.813" v="145"/>
          <ac:spMkLst>
            <pc:docMk/>
            <pc:sldMk cId="3798266512" sldId="267"/>
            <ac:spMk id="7" creationId="{89C19B2A-AB6E-85BF-5560-5C2C7349F948}"/>
          </ac:spMkLst>
        </pc:spChg>
        <pc:spChg chg="add del mod ord">
          <ac:chgData name="Danova Martinez Anaya" userId="dc1aa5ec-ffd8-4ebe-b70f-5b311d71af95" providerId="ADAL" clId="{4FBD21AD-E095-4E1D-A134-A084E3FA9DBF}" dt="2023-11-13T19:50:01.250" v="146" actId="478"/>
          <ac:spMkLst>
            <pc:docMk/>
            <pc:sldMk cId="3798266512" sldId="267"/>
            <ac:spMk id="8" creationId="{D995EA82-51C9-0F61-10F4-E315EE727260}"/>
          </ac:spMkLst>
        </pc:spChg>
      </pc:sldChg>
      <pc:sldChg chg="new del">
        <pc:chgData name="Danova Martinez Anaya" userId="dc1aa5ec-ffd8-4ebe-b70f-5b311d71af95" providerId="ADAL" clId="{4FBD21AD-E095-4E1D-A134-A084E3FA9DBF}" dt="2023-11-13T19:41:39.030" v="32" actId="47"/>
        <pc:sldMkLst>
          <pc:docMk/>
          <pc:sldMk cId="4051689996" sldId="267"/>
        </pc:sldMkLst>
      </pc:sldChg>
      <pc:sldChg chg="addSp modSp add mod">
        <pc:chgData name="Danova Martinez Anaya" userId="dc1aa5ec-ffd8-4ebe-b70f-5b311d71af95" providerId="ADAL" clId="{4FBD21AD-E095-4E1D-A134-A084E3FA9DBF}" dt="2023-11-14T21:06:53.286" v="2363" actId="1076"/>
        <pc:sldMkLst>
          <pc:docMk/>
          <pc:sldMk cId="2780928433" sldId="268"/>
        </pc:sldMkLst>
        <pc:spChg chg="add mod">
          <ac:chgData name="Danova Martinez Anaya" userId="dc1aa5ec-ffd8-4ebe-b70f-5b311d71af95" providerId="ADAL" clId="{4FBD21AD-E095-4E1D-A134-A084E3FA9DBF}" dt="2023-11-14T21:06:53.286" v="2363" actId="1076"/>
          <ac:spMkLst>
            <pc:docMk/>
            <pc:sldMk cId="2780928433" sldId="268"/>
            <ac:spMk id="3" creationId="{829F97B6-B452-1F90-DC7A-B33F7424D3CF}"/>
          </ac:spMkLst>
        </pc:spChg>
        <pc:spChg chg="mod">
          <ac:chgData name="Danova Martinez Anaya" userId="dc1aa5ec-ffd8-4ebe-b70f-5b311d71af95" providerId="ADAL" clId="{4FBD21AD-E095-4E1D-A134-A084E3FA9DBF}" dt="2023-11-14T15:41:12.584" v="160" actId="20577"/>
          <ac:spMkLst>
            <pc:docMk/>
            <pc:sldMk cId="2780928433" sldId="268"/>
            <ac:spMk id="5" creationId="{8D1E6DBB-9DEA-93E7-75C2-A9B7E8B8935D}"/>
          </ac:spMkLst>
        </pc:spChg>
        <pc:spChg chg="mod">
          <ac:chgData name="Danova Martinez Anaya" userId="dc1aa5ec-ffd8-4ebe-b70f-5b311d71af95" providerId="ADAL" clId="{4FBD21AD-E095-4E1D-A134-A084E3FA9DBF}" dt="2023-11-14T15:41:28.128" v="162"/>
          <ac:spMkLst>
            <pc:docMk/>
            <pc:sldMk cId="2780928433" sldId="268"/>
            <ac:spMk id="7" creationId="{89C19B2A-AB6E-85BF-5560-5C2C7349F948}"/>
          </ac:spMkLst>
        </pc:spChg>
        <pc:picChg chg="add mod">
          <ac:chgData name="Danova Martinez Anaya" userId="dc1aa5ec-ffd8-4ebe-b70f-5b311d71af95" providerId="ADAL" clId="{4FBD21AD-E095-4E1D-A134-A084E3FA9DBF}" dt="2023-11-14T15:41:43.359" v="164" actId="1076"/>
          <ac:picMkLst>
            <pc:docMk/>
            <pc:sldMk cId="2780928433" sldId="268"/>
            <ac:picMk id="2" creationId="{0953C535-F5E6-5A20-F77A-E94EA3C0785B}"/>
          </ac:picMkLst>
        </pc:picChg>
      </pc:sldChg>
      <pc:sldChg chg="new del">
        <pc:chgData name="Danova Martinez Anaya" userId="dc1aa5ec-ffd8-4ebe-b70f-5b311d71af95" providerId="ADAL" clId="{4FBD21AD-E095-4E1D-A134-A084E3FA9DBF}" dt="2023-11-13T19:41:39.282" v="33" actId="47"/>
        <pc:sldMkLst>
          <pc:docMk/>
          <pc:sldMk cId="2850510775" sldId="268"/>
        </pc:sldMkLst>
      </pc:sldChg>
      <pc:sldChg chg="new del">
        <pc:chgData name="Danova Martinez Anaya" userId="dc1aa5ec-ffd8-4ebe-b70f-5b311d71af95" providerId="ADAL" clId="{4FBD21AD-E095-4E1D-A134-A084E3FA9DBF}" dt="2023-11-13T19:41:39.488" v="34" actId="47"/>
        <pc:sldMkLst>
          <pc:docMk/>
          <pc:sldMk cId="322248661" sldId="269"/>
        </pc:sldMkLst>
      </pc:sldChg>
      <pc:sldChg chg="addSp delSp modSp add mod ord">
        <pc:chgData name="Danova Martinez Anaya" userId="dc1aa5ec-ffd8-4ebe-b70f-5b311d71af95" providerId="ADAL" clId="{4FBD21AD-E095-4E1D-A134-A084E3FA9DBF}" dt="2023-11-14T19:40:25.424" v="2187" actId="207"/>
        <pc:sldMkLst>
          <pc:docMk/>
          <pc:sldMk cId="3165251526" sldId="269"/>
        </pc:sldMkLst>
        <pc:spChg chg="add del mod">
          <ac:chgData name="Danova Martinez Anaya" userId="dc1aa5ec-ffd8-4ebe-b70f-5b311d71af95" providerId="ADAL" clId="{4FBD21AD-E095-4E1D-A134-A084E3FA9DBF}" dt="2023-11-14T15:42:09.961" v="169" actId="478"/>
          <ac:spMkLst>
            <pc:docMk/>
            <pc:sldMk cId="3165251526" sldId="269"/>
            <ac:spMk id="4" creationId="{9B378F48-9861-F1D4-65EB-D258D68C9B5A}"/>
          </ac:spMkLst>
        </pc:spChg>
        <pc:spChg chg="mod">
          <ac:chgData name="Danova Martinez Anaya" userId="dc1aa5ec-ffd8-4ebe-b70f-5b311d71af95" providerId="ADAL" clId="{4FBD21AD-E095-4E1D-A134-A084E3FA9DBF}" dt="2023-11-14T15:42:21.454" v="193" actId="20577"/>
          <ac:spMkLst>
            <pc:docMk/>
            <pc:sldMk cId="3165251526" sldId="269"/>
            <ac:spMk id="9" creationId="{4F4DCBEB-5D21-D3C4-B34B-0D7988A82B2E}"/>
          </ac:spMkLst>
        </pc:spChg>
        <pc:spChg chg="del">
          <ac:chgData name="Danova Martinez Anaya" userId="dc1aa5ec-ffd8-4ebe-b70f-5b311d71af95" providerId="ADAL" clId="{4FBD21AD-E095-4E1D-A134-A084E3FA9DBF}" dt="2023-11-14T15:42:07.079" v="168" actId="478"/>
          <ac:spMkLst>
            <pc:docMk/>
            <pc:sldMk cId="3165251526" sldId="269"/>
            <ac:spMk id="10" creationId="{18115354-E0A8-CA2F-548F-93266A075D69}"/>
          </ac:spMkLst>
        </pc:spChg>
        <pc:spChg chg="del">
          <ac:chgData name="Danova Martinez Anaya" userId="dc1aa5ec-ffd8-4ebe-b70f-5b311d71af95" providerId="ADAL" clId="{4FBD21AD-E095-4E1D-A134-A084E3FA9DBF}" dt="2023-11-14T19:29:56.831" v="2141" actId="478"/>
          <ac:spMkLst>
            <pc:docMk/>
            <pc:sldMk cId="3165251526" sldId="269"/>
            <ac:spMk id="11" creationId="{76954C0D-5806-1E07-B19E-93162A8021C6}"/>
          </ac:spMkLst>
        </pc:spChg>
        <pc:picChg chg="add mod">
          <ac:chgData name="Danova Martinez Anaya" userId="dc1aa5ec-ffd8-4ebe-b70f-5b311d71af95" providerId="ADAL" clId="{4FBD21AD-E095-4E1D-A134-A084E3FA9DBF}" dt="2023-11-14T19:40:25.424" v="2187" actId="207"/>
          <ac:picMkLst>
            <pc:docMk/>
            <pc:sldMk cId="3165251526" sldId="269"/>
            <ac:picMk id="5" creationId="{062C7BAD-FB1E-9131-06A8-E759709CFC38}"/>
          </ac:picMkLst>
        </pc:picChg>
      </pc:sldChg>
      <pc:sldChg chg="addSp delSp modSp new mod ord">
        <pc:chgData name="Danova Martinez Anaya" userId="dc1aa5ec-ffd8-4ebe-b70f-5b311d71af95" providerId="ADAL" clId="{4FBD21AD-E095-4E1D-A134-A084E3FA9DBF}" dt="2023-11-14T21:07:15.238" v="2365" actId="1076"/>
        <pc:sldMkLst>
          <pc:docMk/>
          <pc:sldMk cId="701448996" sldId="270"/>
        </pc:sldMkLst>
        <pc:spChg chg="mod">
          <ac:chgData name="Danova Martinez Anaya" userId="dc1aa5ec-ffd8-4ebe-b70f-5b311d71af95" providerId="ADAL" clId="{4FBD21AD-E095-4E1D-A134-A084E3FA9DBF}" dt="2023-11-14T15:43:06.137" v="251" actId="20577"/>
          <ac:spMkLst>
            <pc:docMk/>
            <pc:sldMk cId="701448996" sldId="270"/>
            <ac:spMk id="3" creationId="{E57271E8-C6DD-D5C8-A9C5-1CDC32AC841C}"/>
          </ac:spMkLst>
        </pc:spChg>
        <pc:spChg chg="mod">
          <ac:chgData name="Danova Martinez Anaya" userId="dc1aa5ec-ffd8-4ebe-b70f-5b311d71af95" providerId="ADAL" clId="{4FBD21AD-E095-4E1D-A134-A084E3FA9DBF}" dt="2023-11-14T15:42:54.826" v="219" actId="20577"/>
          <ac:spMkLst>
            <pc:docMk/>
            <pc:sldMk cId="701448996" sldId="270"/>
            <ac:spMk id="4" creationId="{92F806CC-A12F-0A45-7D4F-8739AB9E974A}"/>
          </ac:spMkLst>
        </pc:spChg>
        <pc:spChg chg="del">
          <ac:chgData name="Danova Martinez Anaya" userId="dc1aa5ec-ffd8-4ebe-b70f-5b311d71af95" providerId="ADAL" clId="{4FBD21AD-E095-4E1D-A134-A084E3FA9DBF}" dt="2023-11-14T15:43:13.877" v="252"/>
          <ac:spMkLst>
            <pc:docMk/>
            <pc:sldMk cId="701448996" sldId="270"/>
            <ac:spMk id="5" creationId="{0E3AFDA4-06E5-5EC5-5E12-03D34405F386}"/>
          </ac:spMkLst>
        </pc:spChg>
        <pc:spChg chg="del">
          <ac:chgData name="Danova Martinez Anaya" userId="dc1aa5ec-ffd8-4ebe-b70f-5b311d71af95" providerId="ADAL" clId="{4FBD21AD-E095-4E1D-A134-A084E3FA9DBF}" dt="2023-11-14T15:44:19.885" v="256" actId="478"/>
          <ac:spMkLst>
            <pc:docMk/>
            <pc:sldMk cId="701448996" sldId="270"/>
            <ac:spMk id="6" creationId="{4DFAE48A-898D-911A-111A-2F0B5170FD3B}"/>
          </ac:spMkLst>
        </pc:spChg>
        <pc:spChg chg="add mod">
          <ac:chgData name="Danova Martinez Anaya" userId="dc1aa5ec-ffd8-4ebe-b70f-5b311d71af95" providerId="ADAL" clId="{4FBD21AD-E095-4E1D-A134-A084E3FA9DBF}" dt="2023-11-14T15:43:13.877" v="252"/>
          <ac:spMkLst>
            <pc:docMk/>
            <pc:sldMk cId="701448996" sldId="270"/>
            <ac:spMk id="7" creationId="{FB32BD15-361A-4299-3325-DBD58996FF66}"/>
          </ac:spMkLst>
        </pc:spChg>
        <pc:spChg chg="add mod">
          <ac:chgData name="Danova Martinez Anaya" userId="dc1aa5ec-ffd8-4ebe-b70f-5b311d71af95" providerId="ADAL" clId="{4FBD21AD-E095-4E1D-A134-A084E3FA9DBF}" dt="2023-11-14T15:44:53.461" v="262" actId="1076"/>
          <ac:spMkLst>
            <pc:docMk/>
            <pc:sldMk cId="701448996" sldId="270"/>
            <ac:spMk id="8" creationId="{B1697B3D-DB55-0BF6-E986-C21C8AE7ABAB}"/>
          </ac:spMkLst>
        </pc:spChg>
        <pc:spChg chg="add mod">
          <ac:chgData name="Danova Martinez Anaya" userId="dc1aa5ec-ffd8-4ebe-b70f-5b311d71af95" providerId="ADAL" clId="{4FBD21AD-E095-4E1D-A134-A084E3FA9DBF}" dt="2023-11-14T21:07:15.238" v="2365" actId="1076"/>
          <ac:spMkLst>
            <pc:docMk/>
            <pc:sldMk cId="701448996" sldId="270"/>
            <ac:spMk id="12" creationId="{4B2DDF4F-1AE0-0E0D-5AA1-1402E35B4AD4}"/>
          </ac:spMkLst>
        </pc:spChg>
        <pc:picChg chg="add mod">
          <ac:chgData name="Danova Martinez Anaya" userId="dc1aa5ec-ffd8-4ebe-b70f-5b311d71af95" providerId="ADAL" clId="{4FBD21AD-E095-4E1D-A134-A084E3FA9DBF}" dt="2023-11-14T15:44:43.009" v="260" actId="1076"/>
          <ac:picMkLst>
            <pc:docMk/>
            <pc:sldMk cId="701448996" sldId="270"/>
            <ac:picMk id="9" creationId="{2994D0FF-A43F-BD1B-851E-D300011EC521}"/>
          </ac:picMkLst>
        </pc:picChg>
        <pc:picChg chg="add mod">
          <ac:chgData name="Danova Martinez Anaya" userId="dc1aa5ec-ffd8-4ebe-b70f-5b311d71af95" providerId="ADAL" clId="{4FBD21AD-E095-4E1D-A134-A084E3FA9DBF}" dt="2023-11-14T15:45:52.659" v="264" actId="1076"/>
          <ac:picMkLst>
            <pc:docMk/>
            <pc:sldMk cId="701448996" sldId="270"/>
            <ac:picMk id="10" creationId="{94B96CE1-EA3D-1CB0-7E29-C84167C20432}"/>
          </ac:picMkLst>
        </pc:picChg>
        <pc:picChg chg="add mod">
          <ac:chgData name="Danova Martinez Anaya" userId="dc1aa5ec-ffd8-4ebe-b70f-5b311d71af95" providerId="ADAL" clId="{4FBD21AD-E095-4E1D-A134-A084E3FA9DBF}" dt="2023-11-14T15:46:22.639" v="267" actId="1076"/>
          <ac:picMkLst>
            <pc:docMk/>
            <pc:sldMk cId="701448996" sldId="270"/>
            <ac:picMk id="11" creationId="{014A8DD7-9D67-F7D2-E45B-EB0D99D68009}"/>
          </ac:picMkLst>
        </pc:picChg>
      </pc:sldChg>
      <pc:sldChg chg="new del">
        <pc:chgData name="Danova Martinez Anaya" userId="dc1aa5ec-ffd8-4ebe-b70f-5b311d71af95" providerId="ADAL" clId="{4FBD21AD-E095-4E1D-A134-A084E3FA9DBF}" dt="2023-11-13T19:41:39.741" v="35" actId="47"/>
        <pc:sldMkLst>
          <pc:docMk/>
          <pc:sldMk cId="1910954941" sldId="270"/>
        </pc:sldMkLst>
      </pc:sldChg>
      <pc:sldChg chg="addSp delSp modSp add mod modAnim">
        <pc:chgData name="Danova Martinez Anaya" userId="dc1aa5ec-ffd8-4ebe-b70f-5b311d71af95" providerId="ADAL" clId="{4FBD21AD-E095-4E1D-A134-A084E3FA9DBF}" dt="2023-11-14T19:36:45.323" v="2166" actId="1076"/>
        <pc:sldMkLst>
          <pc:docMk/>
          <pc:sldMk cId="3905661104" sldId="271"/>
        </pc:sldMkLst>
        <pc:spChg chg="mod">
          <ac:chgData name="Danova Martinez Anaya" userId="dc1aa5ec-ffd8-4ebe-b70f-5b311d71af95" providerId="ADAL" clId="{4FBD21AD-E095-4E1D-A134-A084E3FA9DBF}" dt="2023-11-14T15:46:49.689" v="278" actId="20577"/>
          <ac:spMkLst>
            <pc:docMk/>
            <pc:sldMk cId="3905661104" sldId="271"/>
            <ac:spMk id="3" creationId="{E57271E8-C6DD-D5C8-A9C5-1CDC32AC841C}"/>
          </ac:spMkLst>
        </pc:spChg>
        <pc:spChg chg="add del mod">
          <ac:chgData name="Danova Martinez Anaya" userId="dc1aa5ec-ffd8-4ebe-b70f-5b311d71af95" providerId="ADAL" clId="{4FBD21AD-E095-4E1D-A134-A084E3FA9DBF}" dt="2023-11-14T15:46:57.524" v="281" actId="478"/>
          <ac:spMkLst>
            <pc:docMk/>
            <pc:sldMk cId="3905661104" sldId="271"/>
            <ac:spMk id="6" creationId="{7E412005-730D-9AE8-C211-610EB4174387}"/>
          </ac:spMkLst>
        </pc:spChg>
        <pc:spChg chg="del mod">
          <ac:chgData name="Danova Martinez Anaya" userId="dc1aa5ec-ffd8-4ebe-b70f-5b311d71af95" providerId="ADAL" clId="{4FBD21AD-E095-4E1D-A134-A084E3FA9DBF}" dt="2023-11-14T15:46:56.037" v="280" actId="478"/>
          <ac:spMkLst>
            <pc:docMk/>
            <pc:sldMk cId="3905661104" sldId="271"/>
            <ac:spMk id="7" creationId="{FB32BD15-361A-4299-3325-DBD58996FF66}"/>
          </ac:spMkLst>
        </pc:spChg>
        <pc:spChg chg="del">
          <ac:chgData name="Danova Martinez Anaya" userId="dc1aa5ec-ffd8-4ebe-b70f-5b311d71af95" providerId="ADAL" clId="{4FBD21AD-E095-4E1D-A134-A084E3FA9DBF}" dt="2023-11-14T15:46:59.784" v="282" actId="478"/>
          <ac:spMkLst>
            <pc:docMk/>
            <pc:sldMk cId="3905661104" sldId="271"/>
            <ac:spMk id="8" creationId="{B1697B3D-DB55-0BF6-E986-C21C8AE7ABAB}"/>
          </ac:spMkLst>
        </pc:spChg>
        <pc:spChg chg="add mod">
          <ac:chgData name="Danova Martinez Anaya" userId="dc1aa5ec-ffd8-4ebe-b70f-5b311d71af95" providerId="ADAL" clId="{4FBD21AD-E095-4E1D-A134-A084E3FA9DBF}" dt="2023-11-14T15:47:35.340" v="288" actId="1076"/>
          <ac:spMkLst>
            <pc:docMk/>
            <pc:sldMk cId="3905661104" sldId="271"/>
            <ac:spMk id="12" creationId="{1809DA9D-264C-3645-C9B2-D80EC432762A}"/>
          </ac:spMkLst>
        </pc:spChg>
        <pc:spChg chg="add mod">
          <ac:chgData name="Danova Martinez Anaya" userId="dc1aa5ec-ffd8-4ebe-b70f-5b311d71af95" providerId="ADAL" clId="{4FBD21AD-E095-4E1D-A134-A084E3FA9DBF}" dt="2023-11-14T15:48:19.800" v="298" actId="14100"/>
          <ac:spMkLst>
            <pc:docMk/>
            <pc:sldMk cId="3905661104" sldId="271"/>
            <ac:spMk id="15" creationId="{30AAF9EA-7491-C0AA-265C-04F55B67F07C}"/>
          </ac:spMkLst>
        </pc:spChg>
        <pc:spChg chg="mod">
          <ac:chgData name="Danova Martinez Anaya" userId="dc1aa5ec-ffd8-4ebe-b70f-5b311d71af95" providerId="ADAL" clId="{4FBD21AD-E095-4E1D-A134-A084E3FA9DBF}" dt="2023-11-14T15:48:52.980" v="303"/>
          <ac:spMkLst>
            <pc:docMk/>
            <pc:sldMk cId="3905661104" sldId="271"/>
            <ac:spMk id="23" creationId="{DDF87FE4-82A7-80C5-DC46-FE099A3D5AD7}"/>
          </ac:spMkLst>
        </pc:spChg>
        <pc:spChg chg="mod">
          <ac:chgData name="Danova Martinez Anaya" userId="dc1aa5ec-ffd8-4ebe-b70f-5b311d71af95" providerId="ADAL" clId="{4FBD21AD-E095-4E1D-A134-A084E3FA9DBF}" dt="2023-11-14T15:48:52.980" v="303"/>
          <ac:spMkLst>
            <pc:docMk/>
            <pc:sldMk cId="3905661104" sldId="271"/>
            <ac:spMk id="24" creationId="{DF37BA08-218F-BFCD-F20A-4DE356050E41}"/>
          </ac:spMkLst>
        </pc:spChg>
        <pc:spChg chg="mod">
          <ac:chgData name="Danova Martinez Anaya" userId="dc1aa5ec-ffd8-4ebe-b70f-5b311d71af95" providerId="ADAL" clId="{4FBD21AD-E095-4E1D-A134-A084E3FA9DBF}" dt="2023-11-14T15:48:52.980" v="303"/>
          <ac:spMkLst>
            <pc:docMk/>
            <pc:sldMk cId="3905661104" sldId="271"/>
            <ac:spMk id="25" creationId="{8DC801AE-7CBB-4121-8A6C-026DBA98CCE0}"/>
          </ac:spMkLst>
        </pc:spChg>
        <pc:spChg chg="mod">
          <ac:chgData name="Danova Martinez Anaya" userId="dc1aa5ec-ffd8-4ebe-b70f-5b311d71af95" providerId="ADAL" clId="{4FBD21AD-E095-4E1D-A134-A084E3FA9DBF}" dt="2023-11-14T15:48:52.980" v="303"/>
          <ac:spMkLst>
            <pc:docMk/>
            <pc:sldMk cId="3905661104" sldId="271"/>
            <ac:spMk id="26" creationId="{25D0C720-B21E-1643-B226-351728AF21A0}"/>
          </ac:spMkLst>
        </pc:spChg>
        <pc:spChg chg="mod">
          <ac:chgData name="Danova Martinez Anaya" userId="dc1aa5ec-ffd8-4ebe-b70f-5b311d71af95" providerId="ADAL" clId="{4FBD21AD-E095-4E1D-A134-A084E3FA9DBF}" dt="2023-11-14T15:48:52.980" v="303"/>
          <ac:spMkLst>
            <pc:docMk/>
            <pc:sldMk cId="3905661104" sldId="271"/>
            <ac:spMk id="27" creationId="{7413F143-14D9-E5E4-006B-5CF4A50BE81A}"/>
          </ac:spMkLst>
        </pc:spChg>
        <pc:spChg chg="mod">
          <ac:chgData name="Danova Martinez Anaya" userId="dc1aa5ec-ffd8-4ebe-b70f-5b311d71af95" providerId="ADAL" clId="{4FBD21AD-E095-4E1D-A134-A084E3FA9DBF}" dt="2023-11-14T15:48:52.980" v="303"/>
          <ac:spMkLst>
            <pc:docMk/>
            <pc:sldMk cId="3905661104" sldId="271"/>
            <ac:spMk id="34" creationId="{23086890-1CC0-EDFD-C26F-7D897803B941}"/>
          </ac:spMkLst>
        </pc:spChg>
        <pc:spChg chg="mod">
          <ac:chgData name="Danova Martinez Anaya" userId="dc1aa5ec-ffd8-4ebe-b70f-5b311d71af95" providerId="ADAL" clId="{4FBD21AD-E095-4E1D-A134-A084E3FA9DBF}" dt="2023-11-14T15:48:52.980" v="303"/>
          <ac:spMkLst>
            <pc:docMk/>
            <pc:sldMk cId="3905661104" sldId="271"/>
            <ac:spMk id="35" creationId="{7F22D21B-666A-99C3-F714-756C0531A664}"/>
          </ac:spMkLst>
        </pc:spChg>
        <pc:spChg chg="mod">
          <ac:chgData name="Danova Martinez Anaya" userId="dc1aa5ec-ffd8-4ebe-b70f-5b311d71af95" providerId="ADAL" clId="{4FBD21AD-E095-4E1D-A134-A084E3FA9DBF}" dt="2023-11-14T15:48:52.980" v="303"/>
          <ac:spMkLst>
            <pc:docMk/>
            <pc:sldMk cId="3905661104" sldId="271"/>
            <ac:spMk id="36" creationId="{4C41F675-C888-0487-240B-42CE3DAA3AFE}"/>
          </ac:spMkLst>
        </pc:spChg>
        <pc:spChg chg="mod">
          <ac:chgData name="Danova Martinez Anaya" userId="dc1aa5ec-ffd8-4ebe-b70f-5b311d71af95" providerId="ADAL" clId="{4FBD21AD-E095-4E1D-A134-A084E3FA9DBF}" dt="2023-11-14T15:48:52.980" v="303"/>
          <ac:spMkLst>
            <pc:docMk/>
            <pc:sldMk cId="3905661104" sldId="271"/>
            <ac:spMk id="37" creationId="{97E9EB11-D550-30FE-2CEC-76ECA4046BF6}"/>
          </ac:spMkLst>
        </pc:spChg>
        <pc:spChg chg="mod">
          <ac:chgData name="Danova Martinez Anaya" userId="dc1aa5ec-ffd8-4ebe-b70f-5b311d71af95" providerId="ADAL" clId="{4FBD21AD-E095-4E1D-A134-A084E3FA9DBF}" dt="2023-11-14T15:48:52.980" v="303"/>
          <ac:spMkLst>
            <pc:docMk/>
            <pc:sldMk cId="3905661104" sldId="271"/>
            <ac:spMk id="41" creationId="{035F1120-6AFC-7D07-02DA-0C05E015B834}"/>
          </ac:spMkLst>
        </pc:spChg>
        <pc:spChg chg="mod">
          <ac:chgData name="Danova Martinez Anaya" userId="dc1aa5ec-ffd8-4ebe-b70f-5b311d71af95" providerId="ADAL" clId="{4FBD21AD-E095-4E1D-A134-A084E3FA9DBF}" dt="2023-11-14T15:48:52.980" v="303"/>
          <ac:spMkLst>
            <pc:docMk/>
            <pc:sldMk cId="3905661104" sldId="271"/>
            <ac:spMk id="42" creationId="{42DD0885-7D45-7E75-5E6E-BDC8FFAC8DAE}"/>
          </ac:spMkLst>
        </pc:spChg>
        <pc:spChg chg="mod">
          <ac:chgData name="Danova Martinez Anaya" userId="dc1aa5ec-ffd8-4ebe-b70f-5b311d71af95" providerId="ADAL" clId="{4FBD21AD-E095-4E1D-A134-A084E3FA9DBF}" dt="2023-11-14T15:48:52.980" v="303"/>
          <ac:spMkLst>
            <pc:docMk/>
            <pc:sldMk cId="3905661104" sldId="271"/>
            <ac:spMk id="43" creationId="{10A8B72C-575C-277E-1E3C-4062183153BD}"/>
          </ac:spMkLst>
        </pc:spChg>
        <pc:spChg chg="mod">
          <ac:chgData name="Danova Martinez Anaya" userId="dc1aa5ec-ffd8-4ebe-b70f-5b311d71af95" providerId="ADAL" clId="{4FBD21AD-E095-4E1D-A134-A084E3FA9DBF}" dt="2023-11-14T15:48:52.980" v="303"/>
          <ac:spMkLst>
            <pc:docMk/>
            <pc:sldMk cId="3905661104" sldId="271"/>
            <ac:spMk id="44" creationId="{E5E41823-9E5A-E582-5D59-A790B924B995}"/>
          </ac:spMkLst>
        </pc:spChg>
        <pc:spChg chg="mod">
          <ac:chgData name="Danova Martinez Anaya" userId="dc1aa5ec-ffd8-4ebe-b70f-5b311d71af95" providerId="ADAL" clId="{4FBD21AD-E095-4E1D-A134-A084E3FA9DBF}" dt="2023-11-14T15:48:52.980" v="303"/>
          <ac:spMkLst>
            <pc:docMk/>
            <pc:sldMk cId="3905661104" sldId="271"/>
            <ac:spMk id="48" creationId="{E2DC96CF-A03A-0588-0112-BCA4FEC63735}"/>
          </ac:spMkLst>
        </pc:spChg>
        <pc:spChg chg="mod">
          <ac:chgData name="Danova Martinez Anaya" userId="dc1aa5ec-ffd8-4ebe-b70f-5b311d71af95" providerId="ADAL" clId="{4FBD21AD-E095-4E1D-A134-A084E3FA9DBF}" dt="2023-11-14T15:48:52.980" v="303"/>
          <ac:spMkLst>
            <pc:docMk/>
            <pc:sldMk cId="3905661104" sldId="271"/>
            <ac:spMk id="49" creationId="{761DA3F5-5D9D-352F-6512-1024FEA65870}"/>
          </ac:spMkLst>
        </pc:spChg>
        <pc:spChg chg="mod">
          <ac:chgData name="Danova Martinez Anaya" userId="dc1aa5ec-ffd8-4ebe-b70f-5b311d71af95" providerId="ADAL" clId="{4FBD21AD-E095-4E1D-A134-A084E3FA9DBF}" dt="2023-11-14T15:48:52.980" v="303"/>
          <ac:spMkLst>
            <pc:docMk/>
            <pc:sldMk cId="3905661104" sldId="271"/>
            <ac:spMk id="50" creationId="{F9811ADC-47D1-9A67-BE2D-CEF3E88D9BE0}"/>
          </ac:spMkLst>
        </pc:spChg>
        <pc:spChg chg="mod">
          <ac:chgData name="Danova Martinez Anaya" userId="dc1aa5ec-ffd8-4ebe-b70f-5b311d71af95" providerId="ADAL" clId="{4FBD21AD-E095-4E1D-A134-A084E3FA9DBF}" dt="2023-11-14T15:48:52.980" v="303"/>
          <ac:spMkLst>
            <pc:docMk/>
            <pc:sldMk cId="3905661104" sldId="271"/>
            <ac:spMk id="51" creationId="{94FAF577-9461-9D5D-8756-BC371ED08A53}"/>
          </ac:spMkLst>
        </pc:spChg>
        <pc:spChg chg="mod">
          <ac:chgData name="Danova Martinez Anaya" userId="dc1aa5ec-ffd8-4ebe-b70f-5b311d71af95" providerId="ADAL" clId="{4FBD21AD-E095-4E1D-A134-A084E3FA9DBF}" dt="2023-11-14T15:48:52.980" v="303"/>
          <ac:spMkLst>
            <pc:docMk/>
            <pc:sldMk cId="3905661104" sldId="271"/>
            <ac:spMk id="55" creationId="{8E0C34A7-35B8-0D48-F898-F63846FDAA20}"/>
          </ac:spMkLst>
        </pc:spChg>
        <pc:spChg chg="mod">
          <ac:chgData name="Danova Martinez Anaya" userId="dc1aa5ec-ffd8-4ebe-b70f-5b311d71af95" providerId="ADAL" clId="{4FBD21AD-E095-4E1D-A134-A084E3FA9DBF}" dt="2023-11-14T15:48:52.980" v="303"/>
          <ac:spMkLst>
            <pc:docMk/>
            <pc:sldMk cId="3905661104" sldId="271"/>
            <ac:spMk id="56" creationId="{6D6FCBBB-25D6-14C6-41AE-63BDA77763B7}"/>
          </ac:spMkLst>
        </pc:spChg>
        <pc:spChg chg="mod">
          <ac:chgData name="Danova Martinez Anaya" userId="dc1aa5ec-ffd8-4ebe-b70f-5b311d71af95" providerId="ADAL" clId="{4FBD21AD-E095-4E1D-A134-A084E3FA9DBF}" dt="2023-11-14T15:48:52.980" v="303"/>
          <ac:spMkLst>
            <pc:docMk/>
            <pc:sldMk cId="3905661104" sldId="271"/>
            <ac:spMk id="57" creationId="{C2DF634D-F031-6E89-8C9D-FE9E1E7D1589}"/>
          </ac:spMkLst>
        </pc:spChg>
        <pc:spChg chg="mod">
          <ac:chgData name="Danova Martinez Anaya" userId="dc1aa5ec-ffd8-4ebe-b70f-5b311d71af95" providerId="ADAL" clId="{4FBD21AD-E095-4E1D-A134-A084E3FA9DBF}" dt="2023-11-14T15:48:52.980" v="303"/>
          <ac:spMkLst>
            <pc:docMk/>
            <pc:sldMk cId="3905661104" sldId="271"/>
            <ac:spMk id="58" creationId="{88D35694-17D4-6146-7D03-7A4DC9189266}"/>
          </ac:spMkLst>
        </pc:spChg>
        <pc:spChg chg="add mod">
          <ac:chgData name="Danova Martinez Anaya" userId="dc1aa5ec-ffd8-4ebe-b70f-5b311d71af95" providerId="ADAL" clId="{4FBD21AD-E095-4E1D-A134-A084E3FA9DBF}" dt="2023-11-14T19:36:45.323" v="2166" actId="1076"/>
          <ac:spMkLst>
            <pc:docMk/>
            <pc:sldMk cId="3905661104" sldId="271"/>
            <ac:spMk id="62" creationId="{77425B4A-DB16-5447-98E3-2C9BADD10C69}"/>
          </ac:spMkLst>
        </pc:spChg>
        <pc:grpChg chg="add mod">
          <ac:chgData name="Danova Martinez Anaya" userId="dc1aa5ec-ffd8-4ebe-b70f-5b311d71af95" providerId="ADAL" clId="{4FBD21AD-E095-4E1D-A134-A084E3FA9DBF}" dt="2023-11-14T15:48:56.250" v="304" actId="1076"/>
          <ac:grpSpMkLst>
            <pc:docMk/>
            <pc:sldMk cId="3905661104" sldId="271"/>
            <ac:grpSpMk id="18" creationId="{9975E4E0-9354-58C0-D6EC-F015E5EF35A8}"/>
          </ac:grpSpMkLst>
        </pc:grpChg>
        <pc:grpChg chg="mod">
          <ac:chgData name="Danova Martinez Anaya" userId="dc1aa5ec-ffd8-4ebe-b70f-5b311d71af95" providerId="ADAL" clId="{4FBD21AD-E095-4E1D-A134-A084E3FA9DBF}" dt="2023-11-14T15:48:52.980" v="303"/>
          <ac:grpSpMkLst>
            <pc:docMk/>
            <pc:sldMk cId="3905661104" sldId="271"/>
            <ac:grpSpMk id="19" creationId="{E84F0A36-8A03-DE57-3213-B15D3D1FBFCB}"/>
          </ac:grpSpMkLst>
        </pc:grpChg>
        <pc:grpChg chg="mod">
          <ac:chgData name="Danova Martinez Anaya" userId="dc1aa5ec-ffd8-4ebe-b70f-5b311d71af95" providerId="ADAL" clId="{4FBD21AD-E095-4E1D-A134-A084E3FA9DBF}" dt="2023-11-14T15:48:52.980" v="303"/>
          <ac:grpSpMkLst>
            <pc:docMk/>
            <pc:sldMk cId="3905661104" sldId="271"/>
            <ac:grpSpMk id="20" creationId="{CA7137A8-FFBA-A9EE-C2FF-ECD0CEA19C96}"/>
          </ac:grpSpMkLst>
        </pc:grpChg>
        <pc:grpChg chg="mod">
          <ac:chgData name="Danova Martinez Anaya" userId="dc1aa5ec-ffd8-4ebe-b70f-5b311d71af95" providerId="ADAL" clId="{4FBD21AD-E095-4E1D-A134-A084E3FA9DBF}" dt="2023-11-14T15:48:52.980" v="303"/>
          <ac:grpSpMkLst>
            <pc:docMk/>
            <pc:sldMk cId="3905661104" sldId="271"/>
            <ac:grpSpMk id="21" creationId="{4637AD40-4068-DA07-E65F-9BB22F364971}"/>
          </ac:grpSpMkLst>
        </pc:grpChg>
        <pc:grpChg chg="mod">
          <ac:chgData name="Danova Martinez Anaya" userId="dc1aa5ec-ffd8-4ebe-b70f-5b311d71af95" providerId="ADAL" clId="{4FBD21AD-E095-4E1D-A134-A084E3FA9DBF}" dt="2023-11-14T15:48:52.980" v="303"/>
          <ac:grpSpMkLst>
            <pc:docMk/>
            <pc:sldMk cId="3905661104" sldId="271"/>
            <ac:grpSpMk id="22" creationId="{5EE8F2ED-6028-EDEE-E101-61712ABBF4B8}"/>
          </ac:grpSpMkLst>
        </pc:grpChg>
        <pc:graphicFrameChg chg="add mod">
          <ac:chgData name="Danova Martinez Anaya" userId="dc1aa5ec-ffd8-4ebe-b70f-5b311d71af95" providerId="ADAL" clId="{4FBD21AD-E095-4E1D-A134-A084E3FA9DBF}" dt="2023-11-14T15:48:45.523" v="302" actId="1076"/>
          <ac:graphicFrameMkLst>
            <pc:docMk/>
            <pc:sldMk cId="3905661104" sldId="271"/>
            <ac:graphicFrameMk id="17" creationId="{85EBD2C2-BE3D-047C-4496-F018BBCC3D9E}"/>
          </ac:graphicFrameMkLst>
        </pc:graphicFrameChg>
        <pc:picChg chg="del">
          <ac:chgData name="Danova Martinez Anaya" userId="dc1aa5ec-ffd8-4ebe-b70f-5b311d71af95" providerId="ADAL" clId="{4FBD21AD-E095-4E1D-A134-A084E3FA9DBF}" dt="2023-11-14T15:47:02.597" v="285" actId="478"/>
          <ac:picMkLst>
            <pc:docMk/>
            <pc:sldMk cId="3905661104" sldId="271"/>
            <ac:picMk id="9" creationId="{2994D0FF-A43F-BD1B-851E-D300011EC521}"/>
          </ac:picMkLst>
        </pc:picChg>
        <pc:picChg chg="del">
          <ac:chgData name="Danova Martinez Anaya" userId="dc1aa5ec-ffd8-4ebe-b70f-5b311d71af95" providerId="ADAL" clId="{4FBD21AD-E095-4E1D-A134-A084E3FA9DBF}" dt="2023-11-14T15:47:01.056" v="283" actId="478"/>
          <ac:picMkLst>
            <pc:docMk/>
            <pc:sldMk cId="3905661104" sldId="271"/>
            <ac:picMk id="10" creationId="{94B96CE1-EA3D-1CB0-7E29-C84167C20432}"/>
          </ac:picMkLst>
        </pc:picChg>
        <pc:picChg chg="del">
          <ac:chgData name="Danova Martinez Anaya" userId="dc1aa5ec-ffd8-4ebe-b70f-5b311d71af95" providerId="ADAL" clId="{4FBD21AD-E095-4E1D-A134-A084E3FA9DBF}" dt="2023-11-14T15:47:01.823" v="284" actId="478"/>
          <ac:picMkLst>
            <pc:docMk/>
            <pc:sldMk cId="3905661104" sldId="271"/>
            <ac:picMk id="11" creationId="{014A8DD7-9D67-F7D2-E45B-EB0D99D68009}"/>
          </ac:picMkLst>
        </pc:picChg>
        <pc:picChg chg="add mod">
          <ac:chgData name="Danova Martinez Anaya" userId="dc1aa5ec-ffd8-4ebe-b70f-5b311d71af95" providerId="ADAL" clId="{4FBD21AD-E095-4E1D-A134-A084E3FA9DBF}" dt="2023-11-14T15:47:44.780" v="290" actId="1076"/>
          <ac:picMkLst>
            <pc:docMk/>
            <pc:sldMk cId="3905661104" sldId="271"/>
            <ac:picMk id="13" creationId="{4DACECAF-3B78-B186-F9CF-4A8D1889CAE8}"/>
          </ac:picMkLst>
        </pc:picChg>
        <pc:picChg chg="add del mod">
          <ac:chgData name="Danova Martinez Anaya" userId="dc1aa5ec-ffd8-4ebe-b70f-5b311d71af95" providerId="ADAL" clId="{4FBD21AD-E095-4E1D-A134-A084E3FA9DBF}" dt="2023-11-14T15:48:06.858" v="295" actId="478"/>
          <ac:picMkLst>
            <pc:docMk/>
            <pc:sldMk cId="3905661104" sldId="271"/>
            <ac:picMk id="14" creationId="{30415876-3F33-5347-ABA0-E27C58522371}"/>
          </ac:picMkLst>
        </pc:picChg>
        <pc:picChg chg="add mod">
          <ac:chgData name="Danova Martinez Anaya" userId="dc1aa5ec-ffd8-4ebe-b70f-5b311d71af95" providerId="ADAL" clId="{4FBD21AD-E095-4E1D-A134-A084E3FA9DBF}" dt="2023-11-14T15:48:34.549" v="300" actId="1076"/>
          <ac:picMkLst>
            <pc:docMk/>
            <pc:sldMk cId="3905661104" sldId="271"/>
            <ac:picMk id="16" creationId="{B62D9285-C0BF-4579-6F0F-404F69B2852C}"/>
          </ac:picMkLst>
        </pc:picChg>
        <pc:cxnChg chg="mod">
          <ac:chgData name="Danova Martinez Anaya" userId="dc1aa5ec-ffd8-4ebe-b70f-5b311d71af95" providerId="ADAL" clId="{4FBD21AD-E095-4E1D-A134-A084E3FA9DBF}" dt="2023-11-14T15:48:52.980" v="303"/>
          <ac:cxnSpMkLst>
            <pc:docMk/>
            <pc:sldMk cId="3905661104" sldId="271"/>
            <ac:cxnSpMk id="28" creationId="{9C265F2E-FD2A-3E0D-2377-0C838A14DF2E}"/>
          </ac:cxnSpMkLst>
        </pc:cxnChg>
        <pc:cxnChg chg="mod">
          <ac:chgData name="Danova Martinez Anaya" userId="dc1aa5ec-ffd8-4ebe-b70f-5b311d71af95" providerId="ADAL" clId="{4FBD21AD-E095-4E1D-A134-A084E3FA9DBF}" dt="2023-11-14T15:48:52.980" v="303"/>
          <ac:cxnSpMkLst>
            <pc:docMk/>
            <pc:sldMk cId="3905661104" sldId="271"/>
            <ac:cxnSpMk id="29" creationId="{FFE3824A-B82F-0095-BF90-B30E364724F1}"/>
          </ac:cxnSpMkLst>
        </pc:cxnChg>
        <pc:cxnChg chg="mod">
          <ac:chgData name="Danova Martinez Anaya" userId="dc1aa5ec-ffd8-4ebe-b70f-5b311d71af95" providerId="ADAL" clId="{4FBD21AD-E095-4E1D-A134-A084E3FA9DBF}" dt="2023-11-14T15:48:52.980" v="303"/>
          <ac:cxnSpMkLst>
            <pc:docMk/>
            <pc:sldMk cId="3905661104" sldId="271"/>
            <ac:cxnSpMk id="30" creationId="{8B20E4F9-0E27-005A-6AB1-3ABE55E90E49}"/>
          </ac:cxnSpMkLst>
        </pc:cxnChg>
        <pc:cxnChg chg="mod">
          <ac:chgData name="Danova Martinez Anaya" userId="dc1aa5ec-ffd8-4ebe-b70f-5b311d71af95" providerId="ADAL" clId="{4FBD21AD-E095-4E1D-A134-A084E3FA9DBF}" dt="2023-11-14T15:48:52.980" v="303"/>
          <ac:cxnSpMkLst>
            <pc:docMk/>
            <pc:sldMk cId="3905661104" sldId="271"/>
            <ac:cxnSpMk id="31" creationId="{8670C989-3195-2F67-EA0E-EB44E2604EEB}"/>
          </ac:cxnSpMkLst>
        </pc:cxnChg>
        <pc:cxnChg chg="mod">
          <ac:chgData name="Danova Martinez Anaya" userId="dc1aa5ec-ffd8-4ebe-b70f-5b311d71af95" providerId="ADAL" clId="{4FBD21AD-E095-4E1D-A134-A084E3FA9DBF}" dt="2023-11-14T15:48:52.980" v="303"/>
          <ac:cxnSpMkLst>
            <pc:docMk/>
            <pc:sldMk cId="3905661104" sldId="271"/>
            <ac:cxnSpMk id="32" creationId="{EA6B99DA-6FA3-7D43-A84D-FE06ADA13005}"/>
          </ac:cxnSpMkLst>
        </pc:cxnChg>
        <pc:cxnChg chg="mod">
          <ac:chgData name="Danova Martinez Anaya" userId="dc1aa5ec-ffd8-4ebe-b70f-5b311d71af95" providerId="ADAL" clId="{4FBD21AD-E095-4E1D-A134-A084E3FA9DBF}" dt="2023-11-14T15:48:52.980" v="303"/>
          <ac:cxnSpMkLst>
            <pc:docMk/>
            <pc:sldMk cId="3905661104" sldId="271"/>
            <ac:cxnSpMk id="33" creationId="{4B3202D7-9FA5-C9B6-BB0A-BB68FBD9CD60}"/>
          </ac:cxnSpMkLst>
        </pc:cxnChg>
        <pc:cxnChg chg="mod">
          <ac:chgData name="Danova Martinez Anaya" userId="dc1aa5ec-ffd8-4ebe-b70f-5b311d71af95" providerId="ADAL" clId="{4FBD21AD-E095-4E1D-A134-A084E3FA9DBF}" dt="2023-11-14T15:48:52.980" v="303"/>
          <ac:cxnSpMkLst>
            <pc:docMk/>
            <pc:sldMk cId="3905661104" sldId="271"/>
            <ac:cxnSpMk id="38" creationId="{84E2894F-6B61-2638-4AD3-4CB453B60B24}"/>
          </ac:cxnSpMkLst>
        </pc:cxnChg>
        <pc:cxnChg chg="mod">
          <ac:chgData name="Danova Martinez Anaya" userId="dc1aa5ec-ffd8-4ebe-b70f-5b311d71af95" providerId="ADAL" clId="{4FBD21AD-E095-4E1D-A134-A084E3FA9DBF}" dt="2023-11-14T15:48:52.980" v="303"/>
          <ac:cxnSpMkLst>
            <pc:docMk/>
            <pc:sldMk cId="3905661104" sldId="271"/>
            <ac:cxnSpMk id="39" creationId="{562AE22F-9BB5-ED3B-8398-2598FC6FF94A}"/>
          </ac:cxnSpMkLst>
        </pc:cxnChg>
        <pc:cxnChg chg="mod">
          <ac:chgData name="Danova Martinez Anaya" userId="dc1aa5ec-ffd8-4ebe-b70f-5b311d71af95" providerId="ADAL" clId="{4FBD21AD-E095-4E1D-A134-A084E3FA9DBF}" dt="2023-11-14T15:48:52.980" v="303"/>
          <ac:cxnSpMkLst>
            <pc:docMk/>
            <pc:sldMk cId="3905661104" sldId="271"/>
            <ac:cxnSpMk id="40" creationId="{75DB5ECD-7690-6674-55CA-039783F45003}"/>
          </ac:cxnSpMkLst>
        </pc:cxnChg>
        <pc:cxnChg chg="mod">
          <ac:chgData name="Danova Martinez Anaya" userId="dc1aa5ec-ffd8-4ebe-b70f-5b311d71af95" providerId="ADAL" clId="{4FBD21AD-E095-4E1D-A134-A084E3FA9DBF}" dt="2023-11-14T15:48:52.980" v="303"/>
          <ac:cxnSpMkLst>
            <pc:docMk/>
            <pc:sldMk cId="3905661104" sldId="271"/>
            <ac:cxnSpMk id="45" creationId="{D41EEE5B-6C8F-2878-B386-A80AC1190C71}"/>
          </ac:cxnSpMkLst>
        </pc:cxnChg>
        <pc:cxnChg chg="mod">
          <ac:chgData name="Danova Martinez Anaya" userId="dc1aa5ec-ffd8-4ebe-b70f-5b311d71af95" providerId="ADAL" clId="{4FBD21AD-E095-4E1D-A134-A084E3FA9DBF}" dt="2023-11-14T15:48:52.980" v="303"/>
          <ac:cxnSpMkLst>
            <pc:docMk/>
            <pc:sldMk cId="3905661104" sldId="271"/>
            <ac:cxnSpMk id="46" creationId="{BDF4C030-768E-1B1E-7641-38FF4EA484EB}"/>
          </ac:cxnSpMkLst>
        </pc:cxnChg>
        <pc:cxnChg chg="mod">
          <ac:chgData name="Danova Martinez Anaya" userId="dc1aa5ec-ffd8-4ebe-b70f-5b311d71af95" providerId="ADAL" clId="{4FBD21AD-E095-4E1D-A134-A084E3FA9DBF}" dt="2023-11-14T15:48:52.980" v="303"/>
          <ac:cxnSpMkLst>
            <pc:docMk/>
            <pc:sldMk cId="3905661104" sldId="271"/>
            <ac:cxnSpMk id="47" creationId="{3A6C036A-64F9-3FD8-2A44-D3E95D287CF3}"/>
          </ac:cxnSpMkLst>
        </pc:cxnChg>
        <pc:cxnChg chg="mod">
          <ac:chgData name="Danova Martinez Anaya" userId="dc1aa5ec-ffd8-4ebe-b70f-5b311d71af95" providerId="ADAL" clId="{4FBD21AD-E095-4E1D-A134-A084E3FA9DBF}" dt="2023-11-14T15:48:52.980" v="303"/>
          <ac:cxnSpMkLst>
            <pc:docMk/>
            <pc:sldMk cId="3905661104" sldId="271"/>
            <ac:cxnSpMk id="52" creationId="{573EF064-7DA2-E56F-F945-056ED01DA589}"/>
          </ac:cxnSpMkLst>
        </pc:cxnChg>
        <pc:cxnChg chg="mod">
          <ac:chgData name="Danova Martinez Anaya" userId="dc1aa5ec-ffd8-4ebe-b70f-5b311d71af95" providerId="ADAL" clId="{4FBD21AD-E095-4E1D-A134-A084E3FA9DBF}" dt="2023-11-14T15:48:52.980" v="303"/>
          <ac:cxnSpMkLst>
            <pc:docMk/>
            <pc:sldMk cId="3905661104" sldId="271"/>
            <ac:cxnSpMk id="53" creationId="{84062CC8-AEBC-9C42-AF4B-759460F952F9}"/>
          </ac:cxnSpMkLst>
        </pc:cxnChg>
        <pc:cxnChg chg="mod">
          <ac:chgData name="Danova Martinez Anaya" userId="dc1aa5ec-ffd8-4ebe-b70f-5b311d71af95" providerId="ADAL" clId="{4FBD21AD-E095-4E1D-A134-A084E3FA9DBF}" dt="2023-11-14T15:48:52.980" v="303"/>
          <ac:cxnSpMkLst>
            <pc:docMk/>
            <pc:sldMk cId="3905661104" sldId="271"/>
            <ac:cxnSpMk id="54" creationId="{7F7523C1-39C8-2AEA-58B0-2AF9A07C6D69}"/>
          </ac:cxnSpMkLst>
        </pc:cxnChg>
        <pc:cxnChg chg="mod">
          <ac:chgData name="Danova Martinez Anaya" userId="dc1aa5ec-ffd8-4ebe-b70f-5b311d71af95" providerId="ADAL" clId="{4FBD21AD-E095-4E1D-A134-A084E3FA9DBF}" dt="2023-11-14T15:48:52.980" v="303"/>
          <ac:cxnSpMkLst>
            <pc:docMk/>
            <pc:sldMk cId="3905661104" sldId="271"/>
            <ac:cxnSpMk id="59" creationId="{E59B1744-ED9B-8C6E-0A78-FDAD92CAD4B2}"/>
          </ac:cxnSpMkLst>
        </pc:cxnChg>
        <pc:cxnChg chg="mod">
          <ac:chgData name="Danova Martinez Anaya" userId="dc1aa5ec-ffd8-4ebe-b70f-5b311d71af95" providerId="ADAL" clId="{4FBD21AD-E095-4E1D-A134-A084E3FA9DBF}" dt="2023-11-14T15:48:52.980" v="303"/>
          <ac:cxnSpMkLst>
            <pc:docMk/>
            <pc:sldMk cId="3905661104" sldId="271"/>
            <ac:cxnSpMk id="60" creationId="{BF4078A0-592B-91A7-6B2E-286D2120C10F}"/>
          </ac:cxnSpMkLst>
        </pc:cxnChg>
        <pc:cxnChg chg="mod">
          <ac:chgData name="Danova Martinez Anaya" userId="dc1aa5ec-ffd8-4ebe-b70f-5b311d71af95" providerId="ADAL" clId="{4FBD21AD-E095-4E1D-A134-A084E3FA9DBF}" dt="2023-11-14T15:48:52.980" v="303"/>
          <ac:cxnSpMkLst>
            <pc:docMk/>
            <pc:sldMk cId="3905661104" sldId="271"/>
            <ac:cxnSpMk id="61" creationId="{CBCDAEC3-7CD0-5237-654B-3106C4286076}"/>
          </ac:cxnSpMkLst>
        </pc:cxnChg>
      </pc:sldChg>
      <pc:sldChg chg="new del">
        <pc:chgData name="Danova Martinez Anaya" userId="dc1aa5ec-ffd8-4ebe-b70f-5b311d71af95" providerId="ADAL" clId="{4FBD21AD-E095-4E1D-A134-A084E3FA9DBF}" dt="2023-11-13T19:41:40.026" v="36" actId="47"/>
        <pc:sldMkLst>
          <pc:docMk/>
          <pc:sldMk cId="4232629506" sldId="271"/>
        </pc:sldMkLst>
      </pc:sldChg>
      <pc:sldChg chg="addSp delSp modSp add mod delAnim modAnim">
        <pc:chgData name="Danova Martinez Anaya" userId="dc1aa5ec-ffd8-4ebe-b70f-5b311d71af95" providerId="ADAL" clId="{4FBD21AD-E095-4E1D-A134-A084E3FA9DBF}" dt="2023-11-14T19:37:00.789" v="2169" actId="1076"/>
        <pc:sldMkLst>
          <pc:docMk/>
          <pc:sldMk cId="1333321206" sldId="272"/>
        </pc:sldMkLst>
        <pc:spChg chg="del">
          <ac:chgData name="Danova Martinez Anaya" userId="dc1aa5ec-ffd8-4ebe-b70f-5b311d71af95" providerId="ADAL" clId="{4FBD21AD-E095-4E1D-A134-A084E3FA9DBF}" dt="2023-11-14T15:50:44.435" v="336" actId="478"/>
          <ac:spMkLst>
            <pc:docMk/>
            <pc:sldMk cId="1333321206" sldId="272"/>
            <ac:spMk id="2" creationId="{821E7622-16DD-8BBC-DC4D-3CAA5EFA609C}"/>
          </ac:spMkLst>
        </pc:spChg>
        <pc:spChg chg="mod">
          <ac:chgData name="Danova Martinez Anaya" userId="dc1aa5ec-ffd8-4ebe-b70f-5b311d71af95" providerId="ADAL" clId="{4FBD21AD-E095-4E1D-A134-A084E3FA9DBF}" dt="2023-11-14T15:50:33.274" v="332" actId="20577"/>
          <ac:spMkLst>
            <pc:docMk/>
            <pc:sldMk cId="1333321206" sldId="272"/>
            <ac:spMk id="3" creationId="{E57271E8-C6DD-D5C8-A9C5-1CDC32AC841C}"/>
          </ac:spMkLst>
        </pc:spChg>
        <pc:spChg chg="add mod">
          <ac:chgData name="Danova Martinez Anaya" userId="dc1aa5ec-ffd8-4ebe-b70f-5b311d71af95" providerId="ADAL" clId="{4FBD21AD-E095-4E1D-A134-A084E3FA9DBF}" dt="2023-11-14T15:51:04.316" v="342" actId="1076"/>
          <ac:spMkLst>
            <pc:docMk/>
            <pc:sldMk cId="1333321206" sldId="272"/>
            <ac:spMk id="5" creationId="{4791C076-D44D-BB1B-3801-C3770785A5CD}"/>
          </ac:spMkLst>
        </pc:spChg>
        <pc:spChg chg="mod">
          <ac:chgData name="Danova Martinez Anaya" userId="dc1aa5ec-ffd8-4ebe-b70f-5b311d71af95" providerId="ADAL" clId="{4FBD21AD-E095-4E1D-A134-A084E3FA9DBF}" dt="2023-11-14T15:51:18.245" v="345" actId="1076"/>
          <ac:spMkLst>
            <pc:docMk/>
            <pc:sldMk cId="1333321206" sldId="272"/>
            <ac:spMk id="7" creationId="{0D0CD7AA-DAAA-622D-E69F-15112FCFB7A2}"/>
          </ac:spMkLst>
        </pc:spChg>
        <pc:spChg chg="mod">
          <ac:chgData name="Danova Martinez Anaya" userId="dc1aa5ec-ffd8-4ebe-b70f-5b311d71af95" providerId="ADAL" clId="{4FBD21AD-E095-4E1D-A134-A084E3FA9DBF}" dt="2023-11-14T15:51:10.249" v="343"/>
          <ac:spMkLst>
            <pc:docMk/>
            <pc:sldMk cId="1333321206" sldId="272"/>
            <ac:spMk id="8" creationId="{12CCF4CA-B3C7-97A8-0D91-A29F30A62D9E}"/>
          </ac:spMkLst>
        </pc:spChg>
        <pc:spChg chg="mod">
          <ac:chgData name="Danova Martinez Anaya" userId="dc1aa5ec-ffd8-4ebe-b70f-5b311d71af95" providerId="ADAL" clId="{4FBD21AD-E095-4E1D-A134-A084E3FA9DBF}" dt="2023-11-14T15:51:10.249" v="343"/>
          <ac:spMkLst>
            <pc:docMk/>
            <pc:sldMk cId="1333321206" sldId="272"/>
            <ac:spMk id="9" creationId="{5C05EBEE-9F21-C980-FBA1-EEF900FA8AAE}"/>
          </ac:spMkLst>
        </pc:spChg>
        <pc:spChg chg="mod">
          <ac:chgData name="Danova Martinez Anaya" userId="dc1aa5ec-ffd8-4ebe-b70f-5b311d71af95" providerId="ADAL" clId="{4FBD21AD-E095-4E1D-A134-A084E3FA9DBF}" dt="2023-11-14T15:51:10.249" v="343"/>
          <ac:spMkLst>
            <pc:docMk/>
            <pc:sldMk cId="1333321206" sldId="272"/>
            <ac:spMk id="10" creationId="{266ABFE6-8459-BAC1-5DE7-E5156D8D4654}"/>
          </ac:spMkLst>
        </pc:spChg>
        <pc:spChg chg="del">
          <ac:chgData name="Danova Martinez Anaya" userId="dc1aa5ec-ffd8-4ebe-b70f-5b311d71af95" providerId="ADAL" clId="{4FBD21AD-E095-4E1D-A134-A084E3FA9DBF}" dt="2023-11-14T15:50:37.300" v="333" actId="478"/>
          <ac:spMkLst>
            <pc:docMk/>
            <pc:sldMk cId="1333321206" sldId="272"/>
            <ac:spMk id="12" creationId="{1809DA9D-264C-3645-C9B2-D80EC432762A}"/>
          </ac:spMkLst>
        </pc:spChg>
        <pc:spChg chg="del">
          <ac:chgData name="Danova Martinez Anaya" userId="dc1aa5ec-ffd8-4ebe-b70f-5b311d71af95" providerId="ADAL" clId="{4FBD21AD-E095-4E1D-A134-A084E3FA9DBF}" dt="2023-11-14T15:50:39.542" v="335" actId="478"/>
          <ac:spMkLst>
            <pc:docMk/>
            <pc:sldMk cId="1333321206" sldId="272"/>
            <ac:spMk id="15" creationId="{30AAF9EA-7491-C0AA-265C-04F55B67F07C}"/>
          </ac:spMkLst>
        </pc:spChg>
        <pc:spChg chg="del mod">
          <ac:chgData name="Danova Martinez Anaya" userId="dc1aa5ec-ffd8-4ebe-b70f-5b311d71af95" providerId="ADAL" clId="{4FBD21AD-E095-4E1D-A134-A084E3FA9DBF}" dt="2023-11-14T16:40:54.446" v="426" actId="478"/>
          <ac:spMkLst>
            <pc:docMk/>
            <pc:sldMk cId="1333321206" sldId="272"/>
            <ac:spMk id="62" creationId="{77425B4A-DB16-5447-98E3-2C9BADD10C69}"/>
          </ac:spMkLst>
        </pc:spChg>
        <pc:spChg chg="add del mod">
          <ac:chgData name="Danova Martinez Anaya" userId="dc1aa5ec-ffd8-4ebe-b70f-5b311d71af95" providerId="ADAL" clId="{4FBD21AD-E095-4E1D-A134-A084E3FA9DBF}" dt="2023-11-14T16:41:07.276" v="430" actId="478"/>
          <ac:spMkLst>
            <pc:docMk/>
            <pc:sldMk cId="1333321206" sldId="272"/>
            <ac:spMk id="63" creationId="{D436186A-2054-7B66-7C90-8056FAD77C31}"/>
          </ac:spMkLst>
        </pc:spChg>
        <pc:spChg chg="add mod topLvl">
          <ac:chgData name="Danova Martinez Anaya" userId="dc1aa5ec-ffd8-4ebe-b70f-5b311d71af95" providerId="ADAL" clId="{4FBD21AD-E095-4E1D-A134-A084E3FA9DBF}" dt="2023-11-14T16:41:34.336" v="434" actId="165"/>
          <ac:spMkLst>
            <pc:docMk/>
            <pc:sldMk cId="1333321206" sldId="272"/>
            <ac:spMk id="64" creationId="{ED38DE2B-C99B-21CA-B1E2-96EF7CF0E0A1}"/>
          </ac:spMkLst>
        </pc:spChg>
        <pc:spChg chg="add mod">
          <ac:chgData name="Danova Martinez Anaya" userId="dc1aa5ec-ffd8-4ebe-b70f-5b311d71af95" providerId="ADAL" clId="{4FBD21AD-E095-4E1D-A134-A084E3FA9DBF}" dt="2023-11-14T16:38:06.526" v="399" actId="164"/>
          <ac:spMkLst>
            <pc:docMk/>
            <pc:sldMk cId="1333321206" sldId="272"/>
            <ac:spMk id="65" creationId="{19C539D1-9D04-FB70-4F4D-80A15FAB3848}"/>
          </ac:spMkLst>
        </pc:spChg>
        <pc:spChg chg="add mod">
          <ac:chgData name="Danova Martinez Anaya" userId="dc1aa5ec-ffd8-4ebe-b70f-5b311d71af95" providerId="ADAL" clId="{4FBD21AD-E095-4E1D-A134-A084E3FA9DBF}" dt="2023-11-14T16:39:23.525" v="414" actId="1076"/>
          <ac:spMkLst>
            <pc:docMk/>
            <pc:sldMk cId="1333321206" sldId="272"/>
            <ac:spMk id="66" creationId="{1CBE8BEC-65C7-C4F3-CB77-0DDD90616E9C}"/>
          </ac:spMkLst>
        </pc:spChg>
        <pc:spChg chg="add mod topLvl">
          <ac:chgData name="Danova Martinez Anaya" userId="dc1aa5ec-ffd8-4ebe-b70f-5b311d71af95" providerId="ADAL" clId="{4FBD21AD-E095-4E1D-A134-A084E3FA9DBF}" dt="2023-11-14T16:38:39.525" v="404" actId="1076"/>
          <ac:spMkLst>
            <pc:docMk/>
            <pc:sldMk cId="1333321206" sldId="272"/>
            <ac:spMk id="67" creationId="{B003944E-886D-CC9A-AE93-1627488CE645}"/>
          </ac:spMkLst>
        </pc:spChg>
        <pc:spChg chg="add mod">
          <ac:chgData name="Danova Martinez Anaya" userId="dc1aa5ec-ffd8-4ebe-b70f-5b311d71af95" providerId="ADAL" clId="{4FBD21AD-E095-4E1D-A134-A084E3FA9DBF}" dt="2023-11-14T16:37:11.965" v="388" actId="164"/>
          <ac:spMkLst>
            <pc:docMk/>
            <pc:sldMk cId="1333321206" sldId="272"/>
            <ac:spMk id="68" creationId="{74226591-1570-EAE1-40CB-A84680583270}"/>
          </ac:spMkLst>
        </pc:spChg>
        <pc:spChg chg="add mod">
          <ac:chgData name="Danova Martinez Anaya" userId="dc1aa5ec-ffd8-4ebe-b70f-5b311d71af95" providerId="ADAL" clId="{4FBD21AD-E095-4E1D-A134-A084E3FA9DBF}" dt="2023-11-14T16:37:11.965" v="388" actId="164"/>
          <ac:spMkLst>
            <pc:docMk/>
            <pc:sldMk cId="1333321206" sldId="272"/>
            <ac:spMk id="69" creationId="{B0914C8B-6DCF-0216-95AD-BE5657ADAC80}"/>
          </ac:spMkLst>
        </pc:spChg>
        <pc:spChg chg="add mod">
          <ac:chgData name="Danova Martinez Anaya" userId="dc1aa5ec-ffd8-4ebe-b70f-5b311d71af95" providerId="ADAL" clId="{4FBD21AD-E095-4E1D-A134-A084E3FA9DBF}" dt="2023-11-14T16:41:34.336" v="434" actId="165"/>
          <ac:spMkLst>
            <pc:docMk/>
            <pc:sldMk cId="1333321206" sldId="272"/>
            <ac:spMk id="71" creationId="{71F5793E-EDC0-93F1-913E-69FC75C9D656}"/>
          </ac:spMkLst>
        </pc:spChg>
        <pc:spChg chg="add mod">
          <ac:chgData name="Danova Martinez Anaya" userId="dc1aa5ec-ffd8-4ebe-b70f-5b311d71af95" providerId="ADAL" clId="{4FBD21AD-E095-4E1D-A134-A084E3FA9DBF}" dt="2023-11-14T16:41:34.336" v="434" actId="165"/>
          <ac:spMkLst>
            <pc:docMk/>
            <pc:sldMk cId="1333321206" sldId="272"/>
            <ac:spMk id="72" creationId="{BA09AA1D-257D-3C99-4F8A-B78F0EEAC8AF}"/>
          </ac:spMkLst>
        </pc:spChg>
        <pc:spChg chg="add mod topLvl">
          <ac:chgData name="Danova Martinez Anaya" userId="dc1aa5ec-ffd8-4ebe-b70f-5b311d71af95" providerId="ADAL" clId="{4FBD21AD-E095-4E1D-A134-A084E3FA9DBF}" dt="2023-11-14T16:39:51.196" v="419" actId="1076"/>
          <ac:spMkLst>
            <pc:docMk/>
            <pc:sldMk cId="1333321206" sldId="272"/>
            <ac:spMk id="75" creationId="{A5547FC4-ECEE-12C8-6CAC-BFBE99AD1E55}"/>
          </ac:spMkLst>
        </pc:spChg>
        <pc:spChg chg="add mod">
          <ac:chgData name="Danova Martinez Anaya" userId="dc1aa5ec-ffd8-4ebe-b70f-5b311d71af95" providerId="ADAL" clId="{4FBD21AD-E095-4E1D-A134-A084E3FA9DBF}" dt="2023-11-14T16:36:25.128" v="379" actId="164"/>
          <ac:spMkLst>
            <pc:docMk/>
            <pc:sldMk cId="1333321206" sldId="272"/>
            <ac:spMk id="80" creationId="{445D59C5-21B2-F784-10F0-39E690375DAB}"/>
          </ac:spMkLst>
        </pc:spChg>
        <pc:spChg chg="add mod topLvl">
          <ac:chgData name="Danova Martinez Anaya" userId="dc1aa5ec-ffd8-4ebe-b70f-5b311d71af95" providerId="ADAL" clId="{4FBD21AD-E095-4E1D-A134-A084E3FA9DBF}" dt="2023-11-14T16:39:55.856" v="421" actId="1076"/>
          <ac:spMkLst>
            <pc:docMk/>
            <pc:sldMk cId="1333321206" sldId="272"/>
            <ac:spMk id="81" creationId="{A7B03AC5-B4B1-E0BC-E826-C2B32FA51647}"/>
          </ac:spMkLst>
        </pc:spChg>
        <pc:spChg chg="add mod">
          <ac:chgData name="Danova Martinez Anaya" userId="dc1aa5ec-ffd8-4ebe-b70f-5b311d71af95" providerId="ADAL" clId="{4FBD21AD-E095-4E1D-A134-A084E3FA9DBF}" dt="2023-11-14T16:36:25.128" v="379" actId="164"/>
          <ac:spMkLst>
            <pc:docMk/>
            <pc:sldMk cId="1333321206" sldId="272"/>
            <ac:spMk id="85" creationId="{3438A54B-4FBD-DD04-7796-174E30F68FA4}"/>
          </ac:spMkLst>
        </pc:spChg>
        <pc:spChg chg="add mod topLvl">
          <ac:chgData name="Danova Martinez Anaya" userId="dc1aa5ec-ffd8-4ebe-b70f-5b311d71af95" providerId="ADAL" clId="{4FBD21AD-E095-4E1D-A134-A084E3FA9DBF}" dt="2023-11-14T16:40:07.834" v="422" actId="164"/>
          <ac:spMkLst>
            <pc:docMk/>
            <pc:sldMk cId="1333321206" sldId="272"/>
            <ac:spMk id="86" creationId="{C0AB0769-3870-775D-F1BE-09CCF895810C}"/>
          </ac:spMkLst>
        </pc:spChg>
        <pc:spChg chg="mod topLvl">
          <ac:chgData name="Danova Martinez Anaya" userId="dc1aa5ec-ffd8-4ebe-b70f-5b311d71af95" providerId="ADAL" clId="{4FBD21AD-E095-4E1D-A134-A084E3FA9DBF}" dt="2023-11-14T16:34:40.147" v="367" actId="164"/>
          <ac:spMkLst>
            <pc:docMk/>
            <pc:sldMk cId="1333321206" sldId="272"/>
            <ac:spMk id="88" creationId="{8990F433-467F-FD69-632A-FE0D2510D8A5}"/>
          </ac:spMkLst>
        </pc:spChg>
        <pc:spChg chg="mod topLvl">
          <ac:chgData name="Danova Martinez Anaya" userId="dc1aa5ec-ffd8-4ebe-b70f-5b311d71af95" providerId="ADAL" clId="{4FBD21AD-E095-4E1D-A134-A084E3FA9DBF}" dt="2023-11-14T16:34:40.147" v="367" actId="164"/>
          <ac:spMkLst>
            <pc:docMk/>
            <pc:sldMk cId="1333321206" sldId="272"/>
            <ac:spMk id="89" creationId="{EE39918B-AC6E-A5B2-73F6-CB393FB95079}"/>
          </ac:spMkLst>
        </pc:spChg>
        <pc:spChg chg="mod topLvl">
          <ac:chgData name="Danova Martinez Anaya" userId="dc1aa5ec-ffd8-4ebe-b70f-5b311d71af95" providerId="ADAL" clId="{4FBD21AD-E095-4E1D-A134-A084E3FA9DBF}" dt="2023-11-14T16:34:40.147" v="367" actId="164"/>
          <ac:spMkLst>
            <pc:docMk/>
            <pc:sldMk cId="1333321206" sldId="272"/>
            <ac:spMk id="90" creationId="{471053C0-4822-7CCF-25E0-C05E97F3F288}"/>
          </ac:spMkLst>
        </pc:spChg>
        <pc:spChg chg="mod topLvl">
          <ac:chgData name="Danova Martinez Anaya" userId="dc1aa5ec-ffd8-4ebe-b70f-5b311d71af95" providerId="ADAL" clId="{4FBD21AD-E095-4E1D-A134-A084E3FA9DBF}" dt="2023-11-14T16:34:40.147" v="367" actId="164"/>
          <ac:spMkLst>
            <pc:docMk/>
            <pc:sldMk cId="1333321206" sldId="272"/>
            <ac:spMk id="91" creationId="{31F1EC4F-8BF1-66F5-FF9E-4F8ABA0A1F74}"/>
          </ac:spMkLst>
        </pc:spChg>
        <pc:spChg chg="mod topLvl">
          <ac:chgData name="Danova Martinez Anaya" userId="dc1aa5ec-ffd8-4ebe-b70f-5b311d71af95" providerId="ADAL" clId="{4FBD21AD-E095-4E1D-A134-A084E3FA9DBF}" dt="2023-11-14T16:34:40.147" v="367" actId="164"/>
          <ac:spMkLst>
            <pc:docMk/>
            <pc:sldMk cId="1333321206" sldId="272"/>
            <ac:spMk id="92" creationId="{3F53755F-4D30-6048-B732-392A97C4C186}"/>
          </ac:spMkLst>
        </pc:spChg>
        <pc:spChg chg="mod topLvl">
          <ac:chgData name="Danova Martinez Anaya" userId="dc1aa5ec-ffd8-4ebe-b70f-5b311d71af95" providerId="ADAL" clId="{4FBD21AD-E095-4E1D-A134-A084E3FA9DBF}" dt="2023-11-14T16:37:25.638" v="391" actId="14100"/>
          <ac:spMkLst>
            <pc:docMk/>
            <pc:sldMk cId="1333321206" sldId="272"/>
            <ac:spMk id="93" creationId="{ACF24F47-FF0C-0A3D-C369-9126D655FD37}"/>
          </ac:spMkLst>
        </pc:spChg>
        <pc:spChg chg="mod topLvl">
          <ac:chgData name="Danova Martinez Anaya" userId="dc1aa5ec-ffd8-4ebe-b70f-5b311d71af95" providerId="ADAL" clId="{4FBD21AD-E095-4E1D-A134-A084E3FA9DBF}" dt="2023-11-14T16:34:26.961" v="366" actId="165"/>
          <ac:spMkLst>
            <pc:docMk/>
            <pc:sldMk cId="1333321206" sldId="272"/>
            <ac:spMk id="94" creationId="{A588921D-CE55-EE7A-D720-82E4084AE7E3}"/>
          </ac:spMkLst>
        </pc:spChg>
        <pc:spChg chg="mod topLvl">
          <ac:chgData name="Danova Martinez Anaya" userId="dc1aa5ec-ffd8-4ebe-b70f-5b311d71af95" providerId="ADAL" clId="{4FBD21AD-E095-4E1D-A134-A084E3FA9DBF}" dt="2023-11-14T16:34:40.147" v="367" actId="164"/>
          <ac:spMkLst>
            <pc:docMk/>
            <pc:sldMk cId="1333321206" sldId="272"/>
            <ac:spMk id="95" creationId="{BD5ABA8E-DB5E-A28A-20F6-41244103BB6E}"/>
          </ac:spMkLst>
        </pc:spChg>
        <pc:spChg chg="mod">
          <ac:chgData name="Danova Martinez Anaya" userId="dc1aa5ec-ffd8-4ebe-b70f-5b311d71af95" providerId="ADAL" clId="{4FBD21AD-E095-4E1D-A134-A084E3FA9DBF}" dt="2023-11-14T16:31:31.822" v="347"/>
          <ac:spMkLst>
            <pc:docMk/>
            <pc:sldMk cId="1333321206" sldId="272"/>
            <ac:spMk id="97" creationId="{425BC05C-A5BE-72A2-E97C-6FC0441E6B87}"/>
          </ac:spMkLst>
        </pc:spChg>
        <pc:spChg chg="mod">
          <ac:chgData name="Danova Martinez Anaya" userId="dc1aa5ec-ffd8-4ebe-b70f-5b311d71af95" providerId="ADAL" clId="{4FBD21AD-E095-4E1D-A134-A084E3FA9DBF}" dt="2023-11-14T16:31:31.822" v="347"/>
          <ac:spMkLst>
            <pc:docMk/>
            <pc:sldMk cId="1333321206" sldId="272"/>
            <ac:spMk id="98" creationId="{1FB87744-0080-87EB-64B9-F243B596A4AB}"/>
          </ac:spMkLst>
        </pc:spChg>
        <pc:spChg chg="add mod topLvl">
          <ac:chgData name="Danova Martinez Anaya" userId="dc1aa5ec-ffd8-4ebe-b70f-5b311d71af95" providerId="ADAL" clId="{4FBD21AD-E095-4E1D-A134-A084E3FA9DBF}" dt="2023-11-14T16:39:44.088" v="417" actId="165"/>
          <ac:spMkLst>
            <pc:docMk/>
            <pc:sldMk cId="1333321206" sldId="272"/>
            <ac:spMk id="99" creationId="{9AB1C89C-E975-68A0-133D-9BF2A8E4859B}"/>
          </ac:spMkLst>
        </pc:spChg>
        <pc:spChg chg="add mod topLvl">
          <ac:chgData name="Danova Martinez Anaya" userId="dc1aa5ec-ffd8-4ebe-b70f-5b311d71af95" providerId="ADAL" clId="{4FBD21AD-E095-4E1D-A134-A084E3FA9DBF}" dt="2023-11-14T16:39:44.088" v="417" actId="165"/>
          <ac:spMkLst>
            <pc:docMk/>
            <pc:sldMk cId="1333321206" sldId="272"/>
            <ac:spMk id="100" creationId="{4164D5EB-9647-DDF8-63AE-02F6D3BE9DC2}"/>
          </ac:spMkLst>
        </pc:spChg>
        <pc:spChg chg="add mod topLvl">
          <ac:chgData name="Danova Martinez Anaya" userId="dc1aa5ec-ffd8-4ebe-b70f-5b311d71af95" providerId="ADAL" clId="{4FBD21AD-E095-4E1D-A134-A084E3FA9DBF}" dt="2023-11-14T16:39:44.088" v="417" actId="165"/>
          <ac:spMkLst>
            <pc:docMk/>
            <pc:sldMk cId="1333321206" sldId="272"/>
            <ac:spMk id="101" creationId="{9C6FA5C9-E979-EA4D-E5B4-4BAFAFA28FE3}"/>
          </ac:spMkLst>
        </pc:spChg>
        <pc:spChg chg="add mod topLvl">
          <ac:chgData name="Danova Martinez Anaya" userId="dc1aa5ec-ffd8-4ebe-b70f-5b311d71af95" providerId="ADAL" clId="{4FBD21AD-E095-4E1D-A134-A084E3FA9DBF}" dt="2023-11-14T16:39:44.088" v="417" actId="165"/>
          <ac:spMkLst>
            <pc:docMk/>
            <pc:sldMk cId="1333321206" sldId="272"/>
            <ac:spMk id="102" creationId="{5DF8C827-5F39-B097-BA0A-81BBFC944430}"/>
          </ac:spMkLst>
        </pc:spChg>
        <pc:spChg chg="add mod topLvl">
          <ac:chgData name="Danova Martinez Anaya" userId="dc1aa5ec-ffd8-4ebe-b70f-5b311d71af95" providerId="ADAL" clId="{4FBD21AD-E095-4E1D-A134-A084E3FA9DBF}" dt="2023-11-14T16:40:07.834" v="422" actId="164"/>
          <ac:spMkLst>
            <pc:docMk/>
            <pc:sldMk cId="1333321206" sldId="272"/>
            <ac:spMk id="103" creationId="{CF160195-CA0B-085F-801B-459D2C3CCF48}"/>
          </ac:spMkLst>
        </pc:spChg>
        <pc:spChg chg="add mod topLvl">
          <ac:chgData name="Danova Martinez Anaya" userId="dc1aa5ec-ffd8-4ebe-b70f-5b311d71af95" providerId="ADAL" clId="{4FBD21AD-E095-4E1D-A134-A084E3FA9DBF}" dt="2023-11-14T16:40:07.834" v="422" actId="164"/>
          <ac:spMkLst>
            <pc:docMk/>
            <pc:sldMk cId="1333321206" sldId="272"/>
            <ac:spMk id="104" creationId="{FD245887-412C-59B1-D060-BA070A30DE62}"/>
          </ac:spMkLst>
        </pc:spChg>
        <pc:spChg chg="add mod topLvl">
          <ac:chgData name="Danova Martinez Anaya" userId="dc1aa5ec-ffd8-4ebe-b70f-5b311d71af95" providerId="ADAL" clId="{4FBD21AD-E095-4E1D-A134-A084E3FA9DBF}" dt="2023-11-14T16:40:07.834" v="422" actId="164"/>
          <ac:spMkLst>
            <pc:docMk/>
            <pc:sldMk cId="1333321206" sldId="272"/>
            <ac:spMk id="105" creationId="{EACE797D-B007-0B8A-8D5E-6FB50887551E}"/>
          </ac:spMkLst>
        </pc:spChg>
        <pc:spChg chg="mod">
          <ac:chgData name="Danova Martinez Anaya" userId="dc1aa5ec-ffd8-4ebe-b70f-5b311d71af95" providerId="ADAL" clId="{4FBD21AD-E095-4E1D-A134-A084E3FA9DBF}" dt="2023-11-14T16:31:31.822" v="347"/>
          <ac:spMkLst>
            <pc:docMk/>
            <pc:sldMk cId="1333321206" sldId="272"/>
            <ac:spMk id="107" creationId="{8FEE6196-96A3-17E0-7ADA-1A5523799EA4}"/>
          </ac:spMkLst>
        </pc:spChg>
        <pc:spChg chg="mod">
          <ac:chgData name="Danova Martinez Anaya" userId="dc1aa5ec-ffd8-4ebe-b70f-5b311d71af95" providerId="ADAL" clId="{4FBD21AD-E095-4E1D-A134-A084E3FA9DBF}" dt="2023-11-14T16:31:31.822" v="347"/>
          <ac:spMkLst>
            <pc:docMk/>
            <pc:sldMk cId="1333321206" sldId="272"/>
            <ac:spMk id="108" creationId="{DE2E0822-BACD-9CBD-5DE9-ADEC637C1664}"/>
          </ac:spMkLst>
        </pc:spChg>
        <pc:spChg chg="mod">
          <ac:chgData name="Danova Martinez Anaya" userId="dc1aa5ec-ffd8-4ebe-b70f-5b311d71af95" providerId="ADAL" clId="{4FBD21AD-E095-4E1D-A134-A084E3FA9DBF}" dt="2023-11-14T16:31:31.822" v="347"/>
          <ac:spMkLst>
            <pc:docMk/>
            <pc:sldMk cId="1333321206" sldId="272"/>
            <ac:spMk id="109" creationId="{E1595759-46CD-38AE-122E-1D1A8BC9C23A}"/>
          </ac:spMkLst>
        </pc:spChg>
        <pc:spChg chg="mod">
          <ac:chgData name="Danova Martinez Anaya" userId="dc1aa5ec-ffd8-4ebe-b70f-5b311d71af95" providerId="ADAL" clId="{4FBD21AD-E095-4E1D-A134-A084E3FA9DBF}" dt="2023-11-14T16:31:31.822" v="347"/>
          <ac:spMkLst>
            <pc:docMk/>
            <pc:sldMk cId="1333321206" sldId="272"/>
            <ac:spMk id="110" creationId="{13736262-D6C2-4B0F-6A92-01035771FF1D}"/>
          </ac:spMkLst>
        </pc:spChg>
        <pc:spChg chg="mod">
          <ac:chgData name="Danova Martinez Anaya" userId="dc1aa5ec-ffd8-4ebe-b70f-5b311d71af95" providerId="ADAL" clId="{4FBD21AD-E095-4E1D-A134-A084E3FA9DBF}" dt="2023-11-14T16:31:31.822" v="347"/>
          <ac:spMkLst>
            <pc:docMk/>
            <pc:sldMk cId="1333321206" sldId="272"/>
            <ac:spMk id="113" creationId="{D1F8D490-E17F-898C-06D1-CFBAD6114A82}"/>
          </ac:spMkLst>
        </pc:spChg>
        <pc:spChg chg="mod">
          <ac:chgData name="Danova Martinez Anaya" userId="dc1aa5ec-ffd8-4ebe-b70f-5b311d71af95" providerId="ADAL" clId="{4FBD21AD-E095-4E1D-A134-A084E3FA9DBF}" dt="2023-11-14T16:31:31.822" v="347"/>
          <ac:spMkLst>
            <pc:docMk/>
            <pc:sldMk cId="1333321206" sldId="272"/>
            <ac:spMk id="114" creationId="{19D212E2-0034-3C64-01AE-9656F00A61B1}"/>
          </ac:spMkLst>
        </pc:spChg>
        <pc:spChg chg="mod">
          <ac:chgData name="Danova Martinez Anaya" userId="dc1aa5ec-ffd8-4ebe-b70f-5b311d71af95" providerId="ADAL" clId="{4FBD21AD-E095-4E1D-A134-A084E3FA9DBF}" dt="2023-11-14T16:31:31.822" v="347"/>
          <ac:spMkLst>
            <pc:docMk/>
            <pc:sldMk cId="1333321206" sldId="272"/>
            <ac:spMk id="115" creationId="{9DA06CF3-2CE7-F911-13F4-40B4CA378633}"/>
          </ac:spMkLst>
        </pc:spChg>
        <pc:spChg chg="mod">
          <ac:chgData name="Danova Martinez Anaya" userId="dc1aa5ec-ffd8-4ebe-b70f-5b311d71af95" providerId="ADAL" clId="{4FBD21AD-E095-4E1D-A134-A084E3FA9DBF}" dt="2023-11-14T16:31:31.822" v="347"/>
          <ac:spMkLst>
            <pc:docMk/>
            <pc:sldMk cId="1333321206" sldId="272"/>
            <ac:spMk id="116" creationId="{525AB258-F464-FD75-5B55-466E56A51619}"/>
          </ac:spMkLst>
        </pc:spChg>
        <pc:spChg chg="mod">
          <ac:chgData name="Danova Martinez Anaya" userId="dc1aa5ec-ffd8-4ebe-b70f-5b311d71af95" providerId="ADAL" clId="{4FBD21AD-E095-4E1D-A134-A084E3FA9DBF}" dt="2023-11-14T16:31:31.822" v="347"/>
          <ac:spMkLst>
            <pc:docMk/>
            <pc:sldMk cId="1333321206" sldId="272"/>
            <ac:spMk id="117" creationId="{391EA59A-2897-B8D5-7DB7-191F73E587C7}"/>
          </ac:spMkLst>
        </pc:spChg>
        <pc:spChg chg="mod">
          <ac:chgData name="Danova Martinez Anaya" userId="dc1aa5ec-ffd8-4ebe-b70f-5b311d71af95" providerId="ADAL" clId="{4FBD21AD-E095-4E1D-A134-A084E3FA9DBF}" dt="2023-11-14T16:31:31.822" v="347"/>
          <ac:spMkLst>
            <pc:docMk/>
            <pc:sldMk cId="1333321206" sldId="272"/>
            <ac:spMk id="118" creationId="{7BE406E9-F267-BA4F-DD2C-B71937344585}"/>
          </ac:spMkLst>
        </pc:spChg>
        <pc:spChg chg="add mod">
          <ac:chgData name="Danova Martinez Anaya" userId="dc1aa5ec-ffd8-4ebe-b70f-5b311d71af95" providerId="ADAL" clId="{4FBD21AD-E095-4E1D-A134-A084E3FA9DBF}" dt="2023-11-14T16:39:10.106" v="413" actId="571"/>
          <ac:spMkLst>
            <pc:docMk/>
            <pc:sldMk cId="1333321206" sldId="272"/>
            <ac:spMk id="128" creationId="{242412C5-BB6F-8A84-D71F-48122DFBD0B7}"/>
          </ac:spMkLst>
        </pc:spChg>
        <pc:spChg chg="add mod">
          <ac:chgData name="Danova Martinez Anaya" userId="dc1aa5ec-ffd8-4ebe-b70f-5b311d71af95" providerId="ADAL" clId="{4FBD21AD-E095-4E1D-A134-A084E3FA9DBF}" dt="2023-11-14T16:39:10.106" v="413" actId="571"/>
          <ac:spMkLst>
            <pc:docMk/>
            <pc:sldMk cId="1333321206" sldId="272"/>
            <ac:spMk id="131" creationId="{C8996532-A3D1-04B4-61A6-3EFF515BB82F}"/>
          </ac:spMkLst>
        </pc:spChg>
        <pc:spChg chg="add mod">
          <ac:chgData name="Danova Martinez Anaya" userId="dc1aa5ec-ffd8-4ebe-b70f-5b311d71af95" providerId="ADAL" clId="{4FBD21AD-E095-4E1D-A134-A084E3FA9DBF}" dt="2023-11-14T16:39:10.106" v="413" actId="571"/>
          <ac:spMkLst>
            <pc:docMk/>
            <pc:sldMk cId="1333321206" sldId="272"/>
            <ac:spMk id="132" creationId="{6DFB04C1-F35E-6576-3287-63F27B4144BB}"/>
          </ac:spMkLst>
        </pc:spChg>
        <pc:spChg chg="add mod">
          <ac:chgData name="Danova Martinez Anaya" userId="dc1aa5ec-ffd8-4ebe-b70f-5b311d71af95" providerId="ADAL" clId="{4FBD21AD-E095-4E1D-A134-A084E3FA9DBF}" dt="2023-11-14T16:39:10.106" v="413" actId="571"/>
          <ac:spMkLst>
            <pc:docMk/>
            <pc:sldMk cId="1333321206" sldId="272"/>
            <ac:spMk id="133" creationId="{2195F20E-2275-09F0-7323-FD37EEE7E91A}"/>
          </ac:spMkLst>
        </pc:spChg>
        <pc:spChg chg="add mod">
          <ac:chgData name="Danova Martinez Anaya" userId="dc1aa5ec-ffd8-4ebe-b70f-5b311d71af95" providerId="ADAL" clId="{4FBD21AD-E095-4E1D-A134-A084E3FA9DBF}" dt="2023-11-14T19:37:00.789" v="2169" actId="1076"/>
          <ac:spMkLst>
            <pc:docMk/>
            <pc:sldMk cId="1333321206" sldId="272"/>
            <ac:spMk id="137" creationId="{70D9E926-3952-21A6-3B15-F9326EFC7BC9}"/>
          </ac:spMkLst>
        </pc:spChg>
        <pc:grpChg chg="add mod">
          <ac:chgData name="Danova Martinez Anaya" userId="dc1aa5ec-ffd8-4ebe-b70f-5b311d71af95" providerId="ADAL" clId="{4FBD21AD-E095-4E1D-A134-A084E3FA9DBF}" dt="2023-11-14T16:34:13.068" v="363" actId="1076"/>
          <ac:grpSpMkLst>
            <pc:docMk/>
            <pc:sldMk cId="1333321206" sldId="272"/>
            <ac:grpSpMk id="6" creationId="{418E6CA2-7B13-0A3A-E6D5-3F3DE7F88BB4}"/>
          </ac:grpSpMkLst>
        </pc:grpChg>
        <pc:grpChg chg="del">
          <ac:chgData name="Danova Martinez Anaya" userId="dc1aa5ec-ffd8-4ebe-b70f-5b311d71af95" providerId="ADAL" clId="{4FBD21AD-E095-4E1D-A134-A084E3FA9DBF}" dt="2023-11-14T15:50:44.435" v="336" actId="478"/>
          <ac:grpSpMkLst>
            <pc:docMk/>
            <pc:sldMk cId="1333321206" sldId="272"/>
            <ac:grpSpMk id="18" creationId="{9975E4E0-9354-58C0-D6EC-F015E5EF35A8}"/>
          </ac:grpSpMkLst>
        </pc:grpChg>
        <pc:grpChg chg="add del mod">
          <ac:chgData name="Danova Martinez Anaya" userId="dc1aa5ec-ffd8-4ebe-b70f-5b311d71af95" providerId="ADAL" clId="{4FBD21AD-E095-4E1D-A134-A084E3FA9DBF}" dt="2023-11-14T16:34:26.961" v="366" actId="165"/>
          <ac:grpSpMkLst>
            <pc:docMk/>
            <pc:sldMk cId="1333321206" sldId="272"/>
            <ac:grpSpMk id="87" creationId="{E4C5BCF3-8661-7F1E-DD9B-94F3520B8204}"/>
          </ac:grpSpMkLst>
        </pc:grpChg>
        <pc:grpChg chg="add mod">
          <ac:chgData name="Danova Martinez Anaya" userId="dc1aa5ec-ffd8-4ebe-b70f-5b311d71af95" providerId="ADAL" clId="{4FBD21AD-E095-4E1D-A134-A084E3FA9DBF}" dt="2023-11-14T16:36:25.128" v="379" actId="164"/>
          <ac:grpSpMkLst>
            <pc:docMk/>
            <pc:sldMk cId="1333321206" sldId="272"/>
            <ac:grpSpMk id="96" creationId="{F2C42C0B-AB25-8219-0116-20DBECA67DB9}"/>
          </ac:grpSpMkLst>
        </pc:grpChg>
        <pc:grpChg chg="add mod">
          <ac:chgData name="Danova Martinez Anaya" userId="dc1aa5ec-ffd8-4ebe-b70f-5b311d71af95" providerId="ADAL" clId="{4FBD21AD-E095-4E1D-A134-A084E3FA9DBF}" dt="2023-11-14T16:36:25.128" v="379" actId="164"/>
          <ac:grpSpMkLst>
            <pc:docMk/>
            <pc:sldMk cId="1333321206" sldId="272"/>
            <ac:grpSpMk id="106" creationId="{3CE3AF3C-FD92-A7C9-936A-E4C5DB572EA5}"/>
          </ac:grpSpMkLst>
        </pc:grpChg>
        <pc:grpChg chg="add mod topLvl">
          <ac:chgData name="Danova Martinez Anaya" userId="dc1aa5ec-ffd8-4ebe-b70f-5b311d71af95" providerId="ADAL" clId="{4FBD21AD-E095-4E1D-A134-A084E3FA9DBF}" dt="2023-11-14T16:41:39.499" v="435" actId="1076"/>
          <ac:grpSpMkLst>
            <pc:docMk/>
            <pc:sldMk cId="1333321206" sldId="272"/>
            <ac:grpSpMk id="119" creationId="{FEF49720-A3C3-AB09-5C8E-58C932B84082}"/>
          </ac:grpSpMkLst>
        </pc:grpChg>
        <pc:grpChg chg="add mod">
          <ac:chgData name="Danova Martinez Anaya" userId="dc1aa5ec-ffd8-4ebe-b70f-5b311d71af95" providerId="ADAL" clId="{4FBD21AD-E095-4E1D-A134-A084E3FA9DBF}" dt="2023-11-14T16:38:06.526" v="399" actId="164"/>
          <ac:grpSpMkLst>
            <pc:docMk/>
            <pc:sldMk cId="1333321206" sldId="272"/>
            <ac:grpSpMk id="120" creationId="{A54AC34F-0948-D765-AE71-1B2200C01C5F}"/>
          </ac:grpSpMkLst>
        </pc:grpChg>
        <pc:grpChg chg="add mod">
          <ac:chgData name="Danova Martinez Anaya" userId="dc1aa5ec-ffd8-4ebe-b70f-5b311d71af95" providerId="ADAL" clId="{4FBD21AD-E095-4E1D-A134-A084E3FA9DBF}" dt="2023-11-14T16:37:34.792" v="393" actId="1076"/>
          <ac:grpSpMkLst>
            <pc:docMk/>
            <pc:sldMk cId="1333321206" sldId="272"/>
            <ac:grpSpMk id="121" creationId="{230E9A71-9C70-3D04-9AFA-081D87CE302F}"/>
          </ac:grpSpMkLst>
        </pc:grpChg>
        <pc:grpChg chg="add del mod topLvl">
          <ac:chgData name="Danova Martinez Anaya" userId="dc1aa5ec-ffd8-4ebe-b70f-5b311d71af95" providerId="ADAL" clId="{4FBD21AD-E095-4E1D-A134-A084E3FA9DBF}" dt="2023-11-14T16:36:43.264" v="383" actId="165"/>
          <ac:grpSpMkLst>
            <pc:docMk/>
            <pc:sldMk cId="1333321206" sldId="272"/>
            <ac:grpSpMk id="122" creationId="{21D8D10E-A7B2-B081-4D5C-22A9C4732ACF}"/>
          </ac:grpSpMkLst>
        </pc:grpChg>
        <pc:grpChg chg="add del mod">
          <ac:chgData name="Danova Martinez Anaya" userId="dc1aa5ec-ffd8-4ebe-b70f-5b311d71af95" providerId="ADAL" clId="{4FBD21AD-E095-4E1D-A134-A084E3FA9DBF}" dt="2023-11-14T16:36:38.492" v="382" actId="165"/>
          <ac:grpSpMkLst>
            <pc:docMk/>
            <pc:sldMk cId="1333321206" sldId="272"/>
            <ac:grpSpMk id="123" creationId="{21D152DB-54A7-CBA9-6346-EDC5EE492978}"/>
          </ac:grpSpMkLst>
        </pc:grpChg>
        <pc:grpChg chg="add mod">
          <ac:chgData name="Danova Martinez Anaya" userId="dc1aa5ec-ffd8-4ebe-b70f-5b311d71af95" providerId="ADAL" clId="{4FBD21AD-E095-4E1D-A134-A084E3FA9DBF}" dt="2023-11-14T16:38:45.022" v="405" actId="1076"/>
          <ac:grpSpMkLst>
            <pc:docMk/>
            <pc:sldMk cId="1333321206" sldId="272"/>
            <ac:grpSpMk id="124" creationId="{01709D36-B5D1-5307-262B-DE0397CC945F}"/>
          </ac:grpSpMkLst>
        </pc:grpChg>
        <pc:grpChg chg="add mod">
          <ac:chgData name="Danova Martinez Anaya" userId="dc1aa5ec-ffd8-4ebe-b70f-5b311d71af95" providerId="ADAL" clId="{4FBD21AD-E095-4E1D-A134-A084E3FA9DBF}" dt="2023-11-14T16:37:30.957" v="392" actId="1076"/>
          <ac:grpSpMkLst>
            <pc:docMk/>
            <pc:sldMk cId="1333321206" sldId="272"/>
            <ac:grpSpMk id="125" creationId="{103E81D9-2C10-BAD8-EB88-FBB50FEAAE2A}"/>
          </ac:grpSpMkLst>
        </pc:grpChg>
        <pc:grpChg chg="add del mod">
          <ac:chgData name="Danova Martinez Anaya" userId="dc1aa5ec-ffd8-4ebe-b70f-5b311d71af95" providerId="ADAL" clId="{4FBD21AD-E095-4E1D-A134-A084E3FA9DBF}" dt="2023-11-14T16:41:34.336" v="434" actId="165"/>
          <ac:grpSpMkLst>
            <pc:docMk/>
            <pc:sldMk cId="1333321206" sldId="272"/>
            <ac:grpSpMk id="126" creationId="{7F1AA3AA-7F71-D8AE-9D47-B3FA93269B6E}"/>
          </ac:grpSpMkLst>
        </pc:grpChg>
        <pc:grpChg chg="add mod">
          <ac:chgData name="Danova Martinez Anaya" userId="dc1aa5ec-ffd8-4ebe-b70f-5b311d71af95" providerId="ADAL" clId="{4FBD21AD-E095-4E1D-A134-A084E3FA9DBF}" dt="2023-11-14T16:38:27.238" v="402" actId="1076"/>
          <ac:grpSpMkLst>
            <pc:docMk/>
            <pc:sldMk cId="1333321206" sldId="272"/>
            <ac:grpSpMk id="127" creationId="{7217EF58-9531-DE7B-1BC7-2D530D60FE0D}"/>
          </ac:grpSpMkLst>
        </pc:grpChg>
        <pc:grpChg chg="add mod">
          <ac:chgData name="Danova Martinez Anaya" userId="dc1aa5ec-ffd8-4ebe-b70f-5b311d71af95" providerId="ADAL" clId="{4FBD21AD-E095-4E1D-A134-A084E3FA9DBF}" dt="2023-11-14T16:39:09" v="412" actId="164"/>
          <ac:grpSpMkLst>
            <pc:docMk/>
            <pc:sldMk cId="1333321206" sldId="272"/>
            <ac:grpSpMk id="134" creationId="{DEDD8751-61A1-2270-882D-F0BF690D4115}"/>
          </ac:grpSpMkLst>
        </pc:grpChg>
        <pc:grpChg chg="add del mod">
          <ac:chgData name="Danova Martinez Anaya" userId="dc1aa5ec-ffd8-4ebe-b70f-5b311d71af95" providerId="ADAL" clId="{4FBD21AD-E095-4E1D-A134-A084E3FA9DBF}" dt="2023-11-14T16:39:44.088" v="417" actId="165"/>
          <ac:grpSpMkLst>
            <pc:docMk/>
            <pc:sldMk cId="1333321206" sldId="272"/>
            <ac:grpSpMk id="135" creationId="{4CF004A7-2B28-342F-D9BE-494647912FFE}"/>
          </ac:grpSpMkLst>
        </pc:grpChg>
        <pc:grpChg chg="add mod">
          <ac:chgData name="Danova Martinez Anaya" userId="dc1aa5ec-ffd8-4ebe-b70f-5b311d71af95" providerId="ADAL" clId="{4FBD21AD-E095-4E1D-A134-A084E3FA9DBF}" dt="2023-11-14T16:40:18.351" v="424" actId="1076"/>
          <ac:grpSpMkLst>
            <pc:docMk/>
            <pc:sldMk cId="1333321206" sldId="272"/>
            <ac:grpSpMk id="136" creationId="{2BD48552-51B8-618F-8D68-90228C783048}"/>
          </ac:grpSpMkLst>
        </pc:grpChg>
        <pc:graphicFrameChg chg="del">
          <ac:chgData name="Danova Martinez Anaya" userId="dc1aa5ec-ffd8-4ebe-b70f-5b311d71af95" providerId="ADAL" clId="{4FBD21AD-E095-4E1D-A134-A084E3FA9DBF}" dt="2023-11-14T15:50:49.248" v="338" actId="478"/>
          <ac:graphicFrameMkLst>
            <pc:docMk/>
            <pc:sldMk cId="1333321206" sldId="272"/>
            <ac:graphicFrameMk id="17" creationId="{85EBD2C2-BE3D-047C-4496-F018BBCC3D9E}"/>
          </ac:graphicFrameMkLst>
        </pc:graphicFrameChg>
        <pc:picChg chg="add mod">
          <ac:chgData name="Danova Martinez Anaya" userId="dc1aa5ec-ffd8-4ebe-b70f-5b311d71af95" providerId="ADAL" clId="{4FBD21AD-E095-4E1D-A134-A084E3FA9DBF}" dt="2023-11-14T16:33:51.761" v="359" actId="164"/>
          <ac:picMkLst>
            <pc:docMk/>
            <pc:sldMk cId="1333321206" sldId="272"/>
            <ac:picMk id="11" creationId="{32C9C839-A10B-FF3A-26B7-7B78D573B891}"/>
          </ac:picMkLst>
        </pc:picChg>
        <pc:picChg chg="del">
          <ac:chgData name="Danova Martinez Anaya" userId="dc1aa5ec-ffd8-4ebe-b70f-5b311d71af95" providerId="ADAL" clId="{4FBD21AD-E095-4E1D-A134-A084E3FA9DBF}" dt="2023-11-14T15:50:38.378" v="334" actId="478"/>
          <ac:picMkLst>
            <pc:docMk/>
            <pc:sldMk cId="1333321206" sldId="272"/>
            <ac:picMk id="13" creationId="{4DACECAF-3B78-B186-F9CF-4A8D1889CAE8}"/>
          </ac:picMkLst>
        </pc:picChg>
        <pc:picChg chg="add mod">
          <ac:chgData name="Danova Martinez Anaya" userId="dc1aa5ec-ffd8-4ebe-b70f-5b311d71af95" providerId="ADAL" clId="{4FBD21AD-E095-4E1D-A134-A084E3FA9DBF}" dt="2023-11-14T16:41:34.336" v="434" actId="165"/>
          <ac:picMkLst>
            <pc:docMk/>
            <pc:sldMk cId="1333321206" sldId="272"/>
            <ac:picMk id="14" creationId="{937082B9-6C59-36F3-3254-D446EED9F8F9}"/>
          </ac:picMkLst>
        </pc:picChg>
        <pc:picChg chg="del">
          <ac:chgData name="Danova Martinez Anaya" userId="dc1aa5ec-ffd8-4ebe-b70f-5b311d71af95" providerId="ADAL" clId="{4FBD21AD-E095-4E1D-A134-A084E3FA9DBF}" dt="2023-11-14T15:50:48.521" v="337" actId="478"/>
          <ac:picMkLst>
            <pc:docMk/>
            <pc:sldMk cId="1333321206" sldId="272"/>
            <ac:picMk id="16" creationId="{B62D9285-C0BF-4579-6F0F-404F69B2852C}"/>
          </ac:picMkLst>
        </pc:picChg>
        <pc:picChg chg="add mod">
          <ac:chgData name="Danova Martinez Anaya" userId="dc1aa5ec-ffd8-4ebe-b70f-5b311d71af95" providerId="ADAL" clId="{4FBD21AD-E095-4E1D-A134-A084E3FA9DBF}" dt="2023-11-14T16:41:34.336" v="434" actId="165"/>
          <ac:picMkLst>
            <pc:docMk/>
            <pc:sldMk cId="1333321206" sldId="272"/>
            <ac:picMk id="70" creationId="{42245439-6641-8821-0247-012C2245BF1F}"/>
          </ac:picMkLst>
        </pc:picChg>
        <pc:picChg chg="add mod">
          <ac:chgData name="Danova Martinez Anaya" userId="dc1aa5ec-ffd8-4ebe-b70f-5b311d71af95" providerId="ADAL" clId="{4FBD21AD-E095-4E1D-A134-A084E3FA9DBF}" dt="2023-11-14T16:33:51.761" v="359" actId="164"/>
          <ac:picMkLst>
            <pc:docMk/>
            <pc:sldMk cId="1333321206" sldId="272"/>
            <ac:picMk id="73" creationId="{10C7881A-4477-D82F-C4EA-B855770C38B8}"/>
          </ac:picMkLst>
        </pc:picChg>
        <pc:picChg chg="add mod">
          <ac:chgData name="Danova Martinez Anaya" userId="dc1aa5ec-ffd8-4ebe-b70f-5b311d71af95" providerId="ADAL" clId="{4FBD21AD-E095-4E1D-A134-A084E3FA9DBF}" dt="2023-11-14T16:33:51.761" v="359" actId="164"/>
          <ac:picMkLst>
            <pc:docMk/>
            <pc:sldMk cId="1333321206" sldId="272"/>
            <ac:picMk id="74" creationId="{ADE91283-5C7E-E664-2C7F-805666C366D6}"/>
          </ac:picMkLst>
        </pc:picChg>
        <pc:picChg chg="add mod topLvl">
          <ac:chgData name="Danova Martinez Anaya" userId="dc1aa5ec-ffd8-4ebe-b70f-5b311d71af95" providerId="ADAL" clId="{4FBD21AD-E095-4E1D-A134-A084E3FA9DBF}" dt="2023-11-14T16:39:44.088" v="417" actId="165"/>
          <ac:picMkLst>
            <pc:docMk/>
            <pc:sldMk cId="1333321206" sldId="272"/>
            <ac:picMk id="76" creationId="{3373FC77-727C-87CF-2AA1-0A62F01E6A65}"/>
          </ac:picMkLst>
        </pc:picChg>
        <pc:picChg chg="add mod topLvl">
          <ac:chgData name="Danova Martinez Anaya" userId="dc1aa5ec-ffd8-4ebe-b70f-5b311d71af95" providerId="ADAL" clId="{4FBD21AD-E095-4E1D-A134-A084E3FA9DBF}" dt="2023-11-14T16:39:44.088" v="417" actId="165"/>
          <ac:picMkLst>
            <pc:docMk/>
            <pc:sldMk cId="1333321206" sldId="272"/>
            <ac:picMk id="77" creationId="{3CCCD689-4491-CB70-F459-748DFFF0B294}"/>
          </ac:picMkLst>
        </pc:picChg>
        <pc:picChg chg="add mod topLvl">
          <ac:chgData name="Danova Martinez Anaya" userId="dc1aa5ec-ffd8-4ebe-b70f-5b311d71af95" providerId="ADAL" clId="{4FBD21AD-E095-4E1D-A134-A084E3FA9DBF}" dt="2023-11-14T16:39:44.088" v="417" actId="165"/>
          <ac:picMkLst>
            <pc:docMk/>
            <pc:sldMk cId="1333321206" sldId="272"/>
            <ac:picMk id="78" creationId="{4370C58D-A0CA-FC5F-F54E-34C3077D4F7C}"/>
          </ac:picMkLst>
        </pc:picChg>
        <pc:picChg chg="add mod topLvl">
          <ac:chgData name="Danova Martinez Anaya" userId="dc1aa5ec-ffd8-4ebe-b70f-5b311d71af95" providerId="ADAL" clId="{4FBD21AD-E095-4E1D-A134-A084E3FA9DBF}" dt="2023-11-14T16:39:44.088" v="417" actId="165"/>
          <ac:picMkLst>
            <pc:docMk/>
            <pc:sldMk cId="1333321206" sldId="272"/>
            <ac:picMk id="79" creationId="{39314B96-73A6-D587-8315-3B262E3FFA4F}"/>
          </ac:picMkLst>
        </pc:picChg>
        <pc:picChg chg="add mod topLvl">
          <ac:chgData name="Danova Martinez Anaya" userId="dc1aa5ec-ffd8-4ebe-b70f-5b311d71af95" providerId="ADAL" clId="{4FBD21AD-E095-4E1D-A134-A084E3FA9DBF}" dt="2023-11-14T16:40:07.834" v="422" actId="164"/>
          <ac:picMkLst>
            <pc:docMk/>
            <pc:sldMk cId="1333321206" sldId="272"/>
            <ac:picMk id="82" creationId="{008A7B65-39C7-D3D7-01C5-8746F7FE8060}"/>
          </ac:picMkLst>
        </pc:picChg>
        <pc:picChg chg="add mod topLvl">
          <ac:chgData name="Danova Martinez Anaya" userId="dc1aa5ec-ffd8-4ebe-b70f-5b311d71af95" providerId="ADAL" clId="{4FBD21AD-E095-4E1D-A134-A084E3FA9DBF}" dt="2023-11-14T16:40:07.834" v="422" actId="164"/>
          <ac:picMkLst>
            <pc:docMk/>
            <pc:sldMk cId="1333321206" sldId="272"/>
            <ac:picMk id="83" creationId="{BE06D99E-C304-CF51-5693-751F24E089B1}"/>
          </ac:picMkLst>
        </pc:picChg>
        <pc:picChg chg="add mod topLvl">
          <ac:chgData name="Danova Martinez Anaya" userId="dc1aa5ec-ffd8-4ebe-b70f-5b311d71af95" providerId="ADAL" clId="{4FBD21AD-E095-4E1D-A134-A084E3FA9DBF}" dt="2023-11-14T16:40:07.834" v="422" actId="164"/>
          <ac:picMkLst>
            <pc:docMk/>
            <pc:sldMk cId="1333321206" sldId="272"/>
            <ac:picMk id="84" creationId="{470B6899-D9AA-DE95-A962-2B3308BEE53F}"/>
          </ac:picMkLst>
        </pc:picChg>
        <pc:picChg chg="add mod">
          <ac:chgData name="Danova Martinez Anaya" userId="dc1aa5ec-ffd8-4ebe-b70f-5b311d71af95" providerId="ADAL" clId="{4FBD21AD-E095-4E1D-A134-A084E3FA9DBF}" dt="2023-11-14T16:39:10.106" v="413" actId="571"/>
          <ac:picMkLst>
            <pc:docMk/>
            <pc:sldMk cId="1333321206" sldId="272"/>
            <ac:picMk id="129" creationId="{C930EAEE-49C9-415A-BF47-60936E5F2463}"/>
          </ac:picMkLst>
        </pc:picChg>
        <pc:picChg chg="add mod">
          <ac:chgData name="Danova Martinez Anaya" userId="dc1aa5ec-ffd8-4ebe-b70f-5b311d71af95" providerId="ADAL" clId="{4FBD21AD-E095-4E1D-A134-A084E3FA9DBF}" dt="2023-11-14T16:39:10.106" v="413" actId="571"/>
          <ac:picMkLst>
            <pc:docMk/>
            <pc:sldMk cId="1333321206" sldId="272"/>
            <ac:picMk id="130" creationId="{36EF13CF-2A82-F726-3F86-8D887763C3A3}"/>
          </ac:picMkLst>
        </pc:picChg>
        <pc:cxnChg chg="mod">
          <ac:chgData name="Danova Martinez Anaya" userId="dc1aa5ec-ffd8-4ebe-b70f-5b311d71af95" providerId="ADAL" clId="{4FBD21AD-E095-4E1D-A134-A084E3FA9DBF}" dt="2023-11-14T15:50:44.435" v="336" actId="478"/>
          <ac:cxnSpMkLst>
            <pc:docMk/>
            <pc:sldMk cId="1333321206" sldId="272"/>
            <ac:cxnSpMk id="28" creationId="{9C265F2E-FD2A-3E0D-2377-0C838A14DF2E}"/>
          </ac:cxnSpMkLst>
        </pc:cxnChg>
        <pc:cxnChg chg="mod">
          <ac:chgData name="Danova Martinez Anaya" userId="dc1aa5ec-ffd8-4ebe-b70f-5b311d71af95" providerId="ADAL" clId="{4FBD21AD-E095-4E1D-A134-A084E3FA9DBF}" dt="2023-11-14T15:50:44.435" v="336" actId="478"/>
          <ac:cxnSpMkLst>
            <pc:docMk/>
            <pc:sldMk cId="1333321206" sldId="272"/>
            <ac:cxnSpMk id="29" creationId="{FFE3824A-B82F-0095-BF90-B30E364724F1}"/>
          </ac:cxnSpMkLst>
        </pc:cxnChg>
        <pc:cxnChg chg="mod">
          <ac:chgData name="Danova Martinez Anaya" userId="dc1aa5ec-ffd8-4ebe-b70f-5b311d71af95" providerId="ADAL" clId="{4FBD21AD-E095-4E1D-A134-A084E3FA9DBF}" dt="2023-11-14T15:50:44.435" v="336" actId="478"/>
          <ac:cxnSpMkLst>
            <pc:docMk/>
            <pc:sldMk cId="1333321206" sldId="272"/>
            <ac:cxnSpMk id="30" creationId="{8B20E4F9-0E27-005A-6AB1-3ABE55E90E49}"/>
          </ac:cxnSpMkLst>
        </pc:cxnChg>
        <pc:cxnChg chg="mod">
          <ac:chgData name="Danova Martinez Anaya" userId="dc1aa5ec-ffd8-4ebe-b70f-5b311d71af95" providerId="ADAL" clId="{4FBD21AD-E095-4E1D-A134-A084E3FA9DBF}" dt="2023-11-14T15:50:44.435" v="336" actId="478"/>
          <ac:cxnSpMkLst>
            <pc:docMk/>
            <pc:sldMk cId="1333321206" sldId="272"/>
            <ac:cxnSpMk id="31" creationId="{8670C989-3195-2F67-EA0E-EB44E2604EEB}"/>
          </ac:cxnSpMkLst>
        </pc:cxnChg>
        <pc:cxnChg chg="mod">
          <ac:chgData name="Danova Martinez Anaya" userId="dc1aa5ec-ffd8-4ebe-b70f-5b311d71af95" providerId="ADAL" clId="{4FBD21AD-E095-4E1D-A134-A084E3FA9DBF}" dt="2023-11-14T15:50:44.435" v="336" actId="478"/>
          <ac:cxnSpMkLst>
            <pc:docMk/>
            <pc:sldMk cId="1333321206" sldId="272"/>
            <ac:cxnSpMk id="32" creationId="{EA6B99DA-6FA3-7D43-A84D-FE06ADA13005}"/>
          </ac:cxnSpMkLst>
        </pc:cxnChg>
        <pc:cxnChg chg="mod">
          <ac:chgData name="Danova Martinez Anaya" userId="dc1aa5ec-ffd8-4ebe-b70f-5b311d71af95" providerId="ADAL" clId="{4FBD21AD-E095-4E1D-A134-A084E3FA9DBF}" dt="2023-11-14T15:50:44.435" v="336" actId="478"/>
          <ac:cxnSpMkLst>
            <pc:docMk/>
            <pc:sldMk cId="1333321206" sldId="272"/>
            <ac:cxnSpMk id="33" creationId="{4B3202D7-9FA5-C9B6-BB0A-BB68FBD9CD60}"/>
          </ac:cxnSpMkLst>
        </pc:cxnChg>
        <pc:cxnChg chg="mod">
          <ac:chgData name="Danova Martinez Anaya" userId="dc1aa5ec-ffd8-4ebe-b70f-5b311d71af95" providerId="ADAL" clId="{4FBD21AD-E095-4E1D-A134-A084E3FA9DBF}" dt="2023-11-14T15:50:44.435" v="336" actId="478"/>
          <ac:cxnSpMkLst>
            <pc:docMk/>
            <pc:sldMk cId="1333321206" sldId="272"/>
            <ac:cxnSpMk id="38" creationId="{84E2894F-6B61-2638-4AD3-4CB453B60B24}"/>
          </ac:cxnSpMkLst>
        </pc:cxnChg>
        <pc:cxnChg chg="mod">
          <ac:chgData name="Danova Martinez Anaya" userId="dc1aa5ec-ffd8-4ebe-b70f-5b311d71af95" providerId="ADAL" clId="{4FBD21AD-E095-4E1D-A134-A084E3FA9DBF}" dt="2023-11-14T15:50:44.435" v="336" actId="478"/>
          <ac:cxnSpMkLst>
            <pc:docMk/>
            <pc:sldMk cId="1333321206" sldId="272"/>
            <ac:cxnSpMk id="45" creationId="{D41EEE5B-6C8F-2878-B386-A80AC1190C71}"/>
          </ac:cxnSpMkLst>
        </pc:cxnChg>
        <pc:cxnChg chg="mod">
          <ac:chgData name="Danova Martinez Anaya" userId="dc1aa5ec-ffd8-4ebe-b70f-5b311d71af95" providerId="ADAL" clId="{4FBD21AD-E095-4E1D-A134-A084E3FA9DBF}" dt="2023-11-14T15:50:44.435" v="336" actId="478"/>
          <ac:cxnSpMkLst>
            <pc:docMk/>
            <pc:sldMk cId="1333321206" sldId="272"/>
            <ac:cxnSpMk id="52" creationId="{573EF064-7DA2-E56F-F945-056ED01DA589}"/>
          </ac:cxnSpMkLst>
        </pc:cxnChg>
        <pc:cxnChg chg="mod">
          <ac:chgData name="Danova Martinez Anaya" userId="dc1aa5ec-ffd8-4ebe-b70f-5b311d71af95" providerId="ADAL" clId="{4FBD21AD-E095-4E1D-A134-A084E3FA9DBF}" dt="2023-11-14T15:50:44.435" v="336" actId="478"/>
          <ac:cxnSpMkLst>
            <pc:docMk/>
            <pc:sldMk cId="1333321206" sldId="272"/>
            <ac:cxnSpMk id="59" creationId="{E59B1744-ED9B-8C6E-0A78-FDAD92CAD4B2}"/>
          </ac:cxnSpMkLst>
        </pc:cxnChg>
        <pc:cxnChg chg="mod">
          <ac:chgData name="Danova Martinez Anaya" userId="dc1aa5ec-ffd8-4ebe-b70f-5b311d71af95" providerId="ADAL" clId="{4FBD21AD-E095-4E1D-A134-A084E3FA9DBF}" dt="2023-11-14T16:31:31.822" v="347"/>
          <ac:cxnSpMkLst>
            <pc:docMk/>
            <pc:sldMk cId="1333321206" sldId="272"/>
            <ac:cxnSpMk id="111" creationId="{8ADBCCBF-1AC4-0A27-3CA1-E8CB1550BF9F}"/>
          </ac:cxnSpMkLst>
        </pc:cxnChg>
        <pc:cxnChg chg="mod">
          <ac:chgData name="Danova Martinez Anaya" userId="dc1aa5ec-ffd8-4ebe-b70f-5b311d71af95" providerId="ADAL" clId="{4FBD21AD-E095-4E1D-A134-A084E3FA9DBF}" dt="2023-11-14T16:31:31.822" v="347"/>
          <ac:cxnSpMkLst>
            <pc:docMk/>
            <pc:sldMk cId="1333321206" sldId="272"/>
            <ac:cxnSpMk id="112" creationId="{2E3119E8-54B0-C7A4-8A53-E32AD80004B8}"/>
          </ac:cxnSpMkLst>
        </pc:cxnChg>
      </pc:sldChg>
      <pc:sldChg chg="new del">
        <pc:chgData name="Danova Martinez Anaya" userId="dc1aa5ec-ffd8-4ebe-b70f-5b311d71af95" providerId="ADAL" clId="{4FBD21AD-E095-4E1D-A134-A084E3FA9DBF}" dt="2023-11-13T19:41:40.247" v="37" actId="47"/>
        <pc:sldMkLst>
          <pc:docMk/>
          <pc:sldMk cId="3423842335" sldId="272"/>
        </pc:sldMkLst>
      </pc:sldChg>
      <pc:sldChg chg="addSp delSp modSp add mod modAnim">
        <pc:chgData name="Danova Martinez Anaya" userId="dc1aa5ec-ffd8-4ebe-b70f-5b311d71af95" providerId="ADAL" clId="{4FBD21AD-E095-4E1D-A134-A084E3FA9DBF}" dt="2023-11-14T19:37:07.767" v="2170" actId="1076"/>
        <pc:sldMkLst>
          <pc:docMk/>
          <pc:sldMk cId="2149813455" sldId="273"/>
        </pc:sldMkLst>
        <pc:spChg chg="mod">
          <ac:chgData name="Danova Martinez Anaya" userId="dc1aa5ec-ffd8-4ebe-b70f-5b311d71af95" providerId="ADAL" clId="{4FBD21AD-E095-4E1D-A134-A084E3FA9DBF}" dt="2023-11-14T16:42:42.785" v="459" actId="20577"/>
          <ac:spMkLst>
            <pc:docMk/>
            <pc:sldMk cId="2149813455" sldId="273"/>
            <ac:spMk id="3" creationId="{E57271E8-C6DD-D5C8-A9C5-1CDC32AC841C}"/>
          </ac:spMkLst>
        </pc:spChg>
        <pc:spChg chg="mod">
          <ac:chgData name="Danova Martinez Anaya" userId="dc1aa5ec-ffd8-4ebe-b70f-5b311d71af95" providerId="ADAL" clId="{4FBD21AD-E095-4E1D-A134-A084E3FA9DBF}" dt="2023-11-14T16:42:24.647" v="437" actId="164"/>
          <ac:spMkLst>
            <pc:docMk/>
            <pc:sldMk cId="2149813455" sldId="273"/>
            <ac:spMk id="5" creationId="{4791C076-D44D-BB1B-3801-C3770785A5CD}"/>
          </ac:spMkLst>
        </pc:spChg>
        <pc:spChg chg="add del mod">
          <ac:chgData name="Danova Martinez Anaya" userId="dc1aa5ec-ffd8-4ebe-b70f-5b311d71af95" providerId="ADAL" clId="{4FBD21AD-E095-4E1D-A134-A084E3FA9DBF}" dt="2023-11-14T16:44:15.992" v="461" actId="478"/>
          <ac:spMkLst>
            <pc:docMk/>
            <pc:sldMk cId="2149813455" sldId="273"/>
            <ac:spMk id="12" creationId="{CE39FE30-6A44-8D5C-2A54-5BCC02A1F29D}"/>
          </ac:spMkLst>
        </pc:spChg>
        <pc:spChg chg="add mod">
          <ac:chgData name="Danova Martinez Anaya" userId="dc1aa5ec-ffd8-4ebe-b70f-5b311d71af95" providerId="ADAL" clId="{4FBD21AD-E095-4E1D-A134-A084E3FA9DBF}" dt="2023-11-14T16:48:26.078" v="472" actId="1076"/>
          <ac:spMkLst>
            <pc:docMk/>
            <pc:sldMk cId="2149813455" sldId="273"/>
            <ac:spMk id="13" creationId="{F4E17E3A-5C40-916A-9139-56E1BF9AC3D3}"/>
          </ac:spMkLst>
        </pc:spChg>
        <pc:spChg chg="add mod">
          <ac:chgData name="Danova Martinez Anaya" userId="dc1aa5ec-ffd8-4ebe-b70f-5b311d71af95" providerId="ADAL" clId="{4FBD21AD-E095-4E1D-A134-A084E3FA9DBF}" dt="2023-11-14T19:37:07.767" v="2170" actId="1076"/>
          <ac:spMkLst>
            <pc:docMk/>
            <pc:sldMk cId="2149813455" sldId="273"/>
            <ac:spMk id="15" creationId="{79EE770E-AE6B-994E-F585-5C6BB2746596}"/>
          </ac:spMkLst>
        </pc:spChg>
        <pc:spChg chg="add mod topLvl">
          <ac:chgData name="Danova Martinez Anaya" userId="dc1aa5ec-ffd8-4ebe-b70f-5b311d71af95" providerId="ADAL" clId="{4FBD21AD-E095-4E1D-A134-A084E3FA9DBF}" dt="2023-11-14T16:49:47.114" v="483" actId="164"/>
          <ac:spMkLst>
            <pc:docMk/>
            <pc:sldMk cId="2149813455" sldId="273"/>
            <ac:spMk id="17" creationId="{DEB95311-1C76-F6C5-3314-97147260B078}"/>
          </ac:spMkLst>
        </pc:spChg>
        <pc:spChg chg="add mod topLvl">
          <ac:chgData name="Danova Martinez Anaya" userId="dc1aa5ec-ffd8-4ebe-b70f-5b311d71af95" providerId="ADAL" clId="{4FBD21AD-E095-4E1D-A134-A084E3FA9DBF}" dt="2023-11-14T16:49:47.114" v="483" actId="164"/>
          <ac:spMkLst>
            <pc:docMk/>
            <pc:sldMk cId="2149813455" sldId="273"/>
            <ac:spMk id="18" creationId="{BBFB3D62-E561-A14D-68B6-448822D421C6}"/>
          </ac:spMkLst>
        </pc:spChg>
        <pc:spChg chg="add mod topLvl">
          <ac:chgData name="Danova Martinez Anaya" userId="dc1aa5ec-ffd8-4ebe-b70f-5b311d71af95" providerId="ADAL" clId="{4FBD21AD-E095-4E1D-A134-A084E3FA9DBF}" dt="2023-11-14T16:49:47.114" v="483" actId="164"/>
          <ac:spMkLst>
            <pc:docMk/>
            <pc:sldMk cId="2149813455" sldId="273"/>
            <ac:spMk id="19" creationId="{B1034858-6752-B5E6-1606-F50DAB3F4BF4}"/>
          </ac:spMkLst>
        </pc:spChg>
        <pc:spChg chg="add mod topLvl">
          <ac:chgData name="Danova Martinez Anaya" userId="dc1aa5ec-ffd8-4ebe-b70f-5b311d71af95" providerId="ADAL" clId="{4FBD21AD-E095-4E1D-A134-A084E3FA9DBF}" dt="2023-11-14T16:49:47.114" v="483" actId="164"/>
          <ac:spMkLst>
            <pc:docMk/>
            <pc:sldMk cId="2149813455" sldId="273"/>
            <ac:spMk id="20" creationId="{E3D07466-E555-BDE0-0686-6DFEAC0FA12A}"/>
          </ac:spMkLst>
        </pc:spChg>
        <pc:spChg chg="add mod topLvl">
          <ac:chgData name="Danova Martinez Anaya" userId="dc1aa5ec-ffd8-4ebe-b70f-5b311d71af95" providerId="ADAL" clId="{4FBD21AD-E095-4E1D-A134-A084E3FA9DBF}" dt="2023-11-14T16:49:47.114" v="483" actId="164"/>
          <ac:spMkLst>
            <pc:docMk/>
            <pc:sldMk cId="2149813455" sldId="273"/>
            <ac:spMk id="27" creationId="{FF43F923-0649-B560-5E09-04595563FC23}"/>
          </ac:spMkLst>
        </pc:spChg>
        <pc:spChg chg="add mod topLvl">
          <ac:chgData name="Danova Martinez Anaya" userId="dc1aa5ec-ffd8-4ebe-b70f-5b311d71af95" providerId="ADAL" clId="{4FBD21AD-E095-4E1D-A134-A084E3FA9DBF}" dt="2023-11-14T16:49:47.114" v="483" actId="164"/>
          <ac:spMkLst>
            <pc:docMk/>
            <pc:sldMk cId="2149813455" sldId="273"/>
            <ac:spMk id="28" creationId="{6C1838DA-8DCC-A075-E379-FCA41B6A517C}"/>
          </ac:spMkLst>
        </pc:spChg>
        <pc:spChg chg="add mod topLvl">
          <ac:chgData name="Danova Martinez Anaya" userId="dc1aa5ec-ffd8-4ebe-b70f-5b311d71af95" providerId="ADAL" clId="{4FBD21AD-E095-4E1D-A134-A084E3FA9DBF}" dt="2023-11-14T16:49:47.114" v="483" actId="164"/>
          <ac:spMkLst>
            <pc:docMk/>
            <pc:sldMk cId="2149813455" sldId="273"/>
            <ac:spMk id="29" creationId="{3CB94D38-12D7-3DDB-55FD-820AB00A2DD0}"/>
          </ac:spMkLst>
        </pc:spChg>
        <pc:spChg chg="add mod topLvl">
          <ac:chgData name="Danova Martinez Anaya" userId="dc1aa5ec-ffd8-4ebe-b70f-5b311d71af95" providerId="ADAL" clId="{4FBD21AD-E095-4E1D-A134-A084E3FA9DBF}" dt="2023-11-14T16:49:47.114" v="483" actId="164"/>
          <ac:spMkLst>
            <pc:docMk/>
            <pc:sldMk cId="2149813455" sldId="273"/>
            <ac:spMk id="30" creationId="{D2FCB1AB-6E70-58FE-E496-487142C2EC20}"/>
          </ac:spMkLst>
        </pc:spChg>
        <pc:spChg chg="add mod topLvl">
          <ac:chgData name="Danova Martinez Anaya" userId="dc1aa5ec-ffd8-4ebe-b70f-5b311d71af95" providerId="ADAL" clId="{4FBD21AD-E095-4E1D-A134-A084E3FA9DBF}" dt="2023-11-14T16:49:47.114" v="483" actId="164"/>
          <ac:spMkLst>
            <pc:docMk/>
            <pc:sldMk cId="2149813455" sldId="273"/>
            <ac:spMk id="31" creationId="{EEB48B0F-17BB-B693-CD05-B1DF569EA136}"/>
          </ac:spMkLst>
        </pc:spChg>
        <pc:spChg chg="add mod topLvl">
          <ac:chgData name="Danova Martinez Anaya" userId="dc1aa5ec-ffd8-4ebe-b70f-5b311d71af95" providerId="ADAL" clId="{4FBD21AD-E095-4E1D-A134-A084E3FA9DBF}" dt="2023-11-14T16:49:47.114" v="483" actId="164"/>
          <ac:spMkLst>
            <pc:docMk/>
            <pc:sldMk cId="2149813455" sldId="273"/>
            <ac:spMk id="32" creationId="{87C4F121-F2F1-DDE1-C0BA-603437244FBF}"/>
          </ac:spMkLst>
        </pc:spChg>
        <pc:spChg chg="add mod topLvl">
          <ac:chgData name="Danova Martinez Anaya" userId="dc1aa5ec-ffd8-4ebe-b70f-5b311d71af95" providerId="ADAL" clId="{4FBD21AD-E095-4E1D-A134-A084E3FA9DBF}" dt="2023-11-14T16:49:47.114" v="483" actId="164"/>
          <ac:spMkLst>
            <pc:docMk/>
            <pc:sldMk cId="2149813455" sldId="273"/>
            <ac:spMk id="33" creationId="{9AAB2CB8-B13B-1E21-CEEB-A30880861DB2}"/>
          </ac:spMkLst>
        </pc:spChg>
        <pc:spChg chg="add mod topLvl">
          <ac:chgData name="Danova Martinez Anaya" userId="dc1aa5ec-ffd8-4ebe-b70f-5b311d71af95" providerId="ADAL" clId="{4FBD21AD-E095-4E1D-A134-A084E3FA9DBF}" dt="2023-11-14T16:49:47.114" v="483" actId="164"/>
          <ac:spMkLst>
            <pc:docMk/>
            <pc:sldMk cId="2149813455" sldId="273"/>
            <ac:spMk id="34" creationId="{38824B9B-F6EF-481C-7E08-C6F6AEF17703}"/>
          </ac:spMkLst>
        </pc:spChg>
        <pc:spChg chg="add mod topLvl">
          <ac:chgData name="Danova Martinez Anaya" userId="dc1aa5ec-ffd8-4ebe-b70f-5b311d71af95" providerId="ADAL" clId="{4FBD21AD-E095-4E1D-A134-A084E3FA9DBF}" dt="2023-11-14T16:49:47.114" v="483" actId="164"/>
          <ac:spMkLst>
            <pc:docMk/>
            <pc:sldMk cId="2149813455" sldId="273"/>
            <ac:spMk id="35" creationId="{83FE69E5-F13E-480B-06B3-3613A25CD910}"/>
          </ac:spMkLst>
        </pc:spChg>
        <pc:spChg chg="add mod topLvl">
          <ac:chgData name="Danova Martinez Anaya" userId="dc1aa5ec-ffd8-4ebe-b70f-5b311d71af95" providerId="ADAL" clId="{4FBD21AD-E095-4E1D-A134-A084E3FA9DBF}" dt="2023-11-14T16:49:47.114" v="483" actId="164"/>
          <ac:spMkLst>
            <pc:docMk/>
            <pc:sldMk cId="2149813455" sldId="273"/>
            <ac:spMk id="36" creationId="{4D2C4F27-6988-49CE-E619-C90556AC6508}"/>
          </ac:spMkLst>
        </pc:spChg>
        <pc:spChg chg="add mod topLvl">
          <ac:chgData name="Danova Martinez Anaya" userId="dc1aa5ec-ffd8-4ebe-b70f-5b311d71af95" providerId="ADAL" clId="{4FBD21AD-E095-4E1D-A134-A084E3FA9DBF}" dt="2023-11-14T16:49:47.114" v="483" actId="164"/>
          <ac:spMkLst>
            <pc:docMk/>
            <pc:sldMk cId="2149813455" sldId="273"/>
            <ac:spMk id="37" creationId="{CBA0B967-5D8C-8D49-BB4C-3132029C6575}"/>
          </ac:spMkLst>
        </pc:spChg>
        <pc:spChg chg="add mod topLvl">
          <ac:chgData name="Danova Martinez Anaya" userId="dc1aa5ec-ffd8-4ebe-b70f-5b311d71af95" providerId="ADAL" clId="{4FBD21AD-E095-4E1D-A134-A084E3FA9DBF}" dt="2023-11-14T16:49:47.114" v="483" actId="164"/>
          <ac:spMkLst>
            <pc:docMk/>
            <pc:sldMk cId="2149813455" sldId="273"/>
            <ac:spMk id="38" creationId="{EB53978D-E71F-931C-AF04-E0226547C638}"/>
          </ac:spMkLst>
        </pc:spChg>
        <pc:spChg chg="add mod topLvl">
          <ac:chgData name="Danova Martinez Anaya" userId="dc1aa5ec-ffd8-4ebe-b70f-5b311d71af95" providerId="ADAL" clId="{4FBD21AD-E095-4E1D-A134-A084E3FA9DBF}" dt="2023-11-14T16:49:47.114" v="483" actId="164"/>
          <ac:spMkLst>
            <pc:docMk/>
            <pc:sldMk cId="2149813455" sldId="273"/>
            <ac:spMk id="39" creationId="{C396C4AB-8517-C88E-A270-4382F4371AA2}"/>
          </ac:spMkLst>
        </pc:spChg>
        <pc:spChg chg="add mod topLvl">
          <ac:chgData name="Danova Martinez Anaya" userId="dc1aa5ec-ffd8-4ebe-b70f-5b311d71af95" providerId="ADAL" clId="{4FBD21AD-E095-4E1D-A134-A084E3FA9DBF}" dt="2023-11-14T16:49:47.114" v="483" actId="164"/>
          <ac:spMkLst>
            <pc:docMk/>
            <pc:sldMk cId="2149813455" sldId="273"/>
            <ac:spMk id="40" creationId="{3EFAF9C7-4A3F-A466-0312-0E046E4F206D}"/>
          </ac:spMkLst>
        </pc:spChg>
        <pc:spChg chg="add mod topLvl">
          <ac:chgData name="Danova Martinez Anaya" userId="dc1aa5ec-ffd8-4ebe-b70f-5b311d71af95" providerId="ADAL" clId="{4FBD21AD-E095-4E1D-A134-A084E3FA9DBF}" dt="2023-11-14T16:49:47.114" v="483" actId="164"/>
          <ac:spMkLst>
            <pc:docMk/>
            <pc:sldMk cId="2149813455" sldId="273"/>
            <ac:spMk id="41" creationId="{F9B4C0FC-CC40-77FF-4A59-A0E959C7AFC2}"/>
          </ac:spMkLst>
        </pc:spChg>
        <pc:spChg chg="add mod topLvl">
          <ac:chgData name="Danova Martinez Anaya" userId="dc1aa5ec-ffd8-4ebe-b70f-5b311d71af95" providerId="ADAL" clId="{4FBD21AD-E095-4E1D-A134-A084E3FA9DBF}" dt="2023-11-14T16:49:47.114" v="483" actId="164"/>
          <ac:spMkLst>
            <pc:docMk/>
            <pc:sldMk cId="2149813455" sldId="273"/>
            <ac:spMk id="42" creationId="{3586402E-65D5-D719-9916-DC8A9ADD9E15}"/>
          </ac:spMkLst>
        </pc:spChg>
        <pc:spChg chg="add mod topLvl">
          <ac:chgData name="Danova Martinez Anaya" userId="dc1aa5ec-ffd8-4ebe-b70f-5b311d71af95" providerId="ADAL" clId="{4FBD21AD-E095-4E1D-A134-A084E3FA9DBF}" dt="2023-11-14T16:49:47.114" v="483" actId="164"/>
          <ac:spMkLst>
            <pc:docMk/>
            <pc:sldMk cId="2149813455" sldId="273"/>
            <ac:spMk id="43" creationId="{0ADF181E-57C7-1C04-452F-85EECC81D798}"/>
          </ac:spMkLst>
        </pc:spChg>
        <pc:spChg chg="add mod topLvl">
          <ac:chgData name="Danova Martinez Anaya" userId="dc1aa5ec-ffd8-4ebe-b70f-5b311d71af95" providerId="ADAL" clId="{4FBD21AD-E095-4E1D-A134-A084E3FA9DBF}" dt="2023-11-14T16:49:47.114" v="483" actId="164"/>
          <ac:spMkLst>
            <pc:docMk/>
            <pc:sldMk cId="2149813455" sldId="273"/>
            <ac:spMk id="44" creationId="{61BBDAA2-6245-B422-C7D8-4FB87FF06843}"/>
          </ac:spMkLst>
        </pc:spChg>
        <pc:spChg chg="add mod topLvl">
          <ac:chgData name="Danova Martinez Anaya" userId="dc1aa5ec-ffd8-4ebe-b70f-5b311d71af95" providerId="ADAL" clId="{4FBD21AD-E095-4E1D-A134-A084E3FA9DBF}" dt="2023-11-14T16:49:47.114" v="483" actId="164"/>
          <ac:spMkLst>
            <pc:docMk/>
            <pc:sldMk cId="2149813455" sldId="273"/>
            <ac:spMk id="45" creationId="{B698791A-26DB-D722-D6FA-3E0CE4DA71C0}"/>
          </ac:spMkLst>
        </pc:spChg>
        <pc:spChg chg="add mod topLvl">
          <ac:chgData name="Danova Martinez Anaya" userId="dc1aa5ec-ffd8-4ebe-b70f-5b311d71af95" providerId="ADAL" clId="{4FBD21AD-E095-4E1D-A134-A084E3FA9DBF}" dt="2023-11-14T16:49:47.114" v="483" actId="164"/>
          <ac:spMkLst>
            <pc:docMk/>
            <pc:sldMk cId="2149813455" sldId="273"/>
            <ac:spMk id="46" creationId="{18D7783B-B19A-E267-952A-B9BAAB2358F5}"/>
          </ac:spMkLst>
        </pc:spChg>
        <pc:spChg chg="add mod topLvl">
          <ac:chgData name="Danova Martinez Anaya" userId="dc1aa5ec-ffd8-4ebe-b70f-5b311d71af95" providerId="ADAL" clId="{4FBD21AD-E095-4E1D-A134-A084E3FA9DBF}" dt="2023-11-14T16:49:47.114" v="483" actId="164"/>
          <ac:spMkLst>
            <pc:docMk/>
            <pc:sldMk cId="2149813455" sldId="273"/>
            <ac:spMk id="47" creationId="{50A1FE55-B661-4D73-327A-E14D4AE43FC4}"/>
          </ac:spMkLst>
        </pc:spChg>
        <pc:spChg chg="add mod topLvl">
          <ac:chgData name="Danova Martinez Anaya" userId="dc1aa5ec-ffd8-4ebe-b70f-5b311d71af95" providerId="ADAL" clId="{4FBD21AD-E095-4E1D-A134-A084E3FA9DBF}" dt="2023-11-14T16:49:47.114" v="483" actId="164"/>
          <ac:spMkLst>
            <pc:docMk/>
            <pc:sldMk cId="2149813455" sldId="273"/>
            <ac:spMk id="48" creationId="{114BB64D-0F80-E159-932C-69A7841FF149}"/>
          </ac:spMkLst>
        </pc:spChg>
        <pc:spChg chg="add mod topLvl">
          <ac:chgData name="Danova Martinez Anaya" userId="dc1aa5ec-ffd8-4ebe-b70f-5b311d71af95" providerId="ADAL" clId="{4FBD21AD-E095-4E1D-A134-A084E3FA9DBF}" dt="2023-11-14T16:49:47.114" v="483" actId="164"/>
          <ac:spMkLst>
            <pc:docMk/>
            <pc:sldMk cId="2149813455" sldId="273"/>
            <ac:spMk id="49" creationId="{5AF219C0-7725-FFCC-574A-C2EA2B090904}"/>
          </ac:spMkLst>
        </pc:spChg>
        <pc:spChg chg="add mod topLvl">
          <ac:chgData name="Danova Martinez Anaya" userId="dc1aa5ec-ffd8-4ebe-b70f-5b311d71af95" providerId="ADAL" clId="{4FBD21AD-E095-4E1D-A134-A084E3FA9DBF}" dt="2023-11-14T16:49:47.114" v="483" actId="164"/>
          <ac:spMkLst>
            <pc:docMk/>
            <pc:sldMk cId="2149813455" sldId="273"/>
            <ac:spMk id="50" creationId="{64BB5BBF-995F-2A42-51AF-73A524337A04}"/>
          </ac:spMkLst>
        </pc:spChg>
        <pc:spChg chg="add mod topLvl">
          <ac:chgData name="Danova Martinez Anaya" userId="dc1aa5ec-ffd8-4ebe-b70f-5b311d71af95" providerId="ADAL" clId="{4FBD21AD-E095-4E1D-A134-A084E3FA9DBF}" dt="2023-11-14T16:49:47.114" v="483" actId="164"/>
          <ac:spMkLst>
            <pc:docMk/>
            <pc:sldMk cId="2149813455" sldId="273"/>
            <ac:spMk id="51" creationId="{FE26BABB-6DE9-17E4-DB7A-6453FE80398B}"/>
          </ac:spMkLst>
        </pc:spChg>
        <pc:spChg chg="add mod topLvl">
          <ac:chgData name="Danova Martinez Anaya" userId="dc1aa5ec-ffd8-4ebe-b70f-5b311d71af95" providerId="ADAL" clId="{4FBD21AD-E095-4E1D-A134-A084E3FA9DBF}" dt="2023-11-14T16:49:47.114" v="483" actId="164"/>
          <ac:spMkLst>
            <pc:docMk/>
            <pc:sldMk cId="2149813455" sldId="273"/>
            <ac:spMk id="52" creationId="{799C422F-EA2F-F08E-0BF7-5BC61C9E2119}"/>
          </ac:spMkLst>
        </pc:spChg>
        <pc:spChg chg="add mod topLvl">
          <ac:chgData name="Danova Martinez Anaya" userId="dc1aa5ec-ffd8-4ebe-b70f-5b311d71af95" providerId="ADAL" clId="{4FBD21AD-E095-4E1D-A134-A084E3FA9DBF}" dt="2023-11-14T16:49:47.114" v="483" actId="164"/>
          <ac:spMkLst>
            <pc:docMk/>
            <pc:sldMk cId="2149813455" sldId="273"/>
            <ac:spMk id="53" creationId="{7ADFB4AC-9313-8E73-FB3E-D5F6E0E5246A}"/>
          </ac:spMkLst>
        </pc:spChg>
        <pc:spChg chg="add mod topLvl">
          <ac:chgData name="Danova Martinez Anaya" userId="dc1aa5ec-ffd8-4ebe-b70f-5b311d71af95" providerId="ADAL" clId="{4FBD21AD-E095-4E1D-A134-A084E3FA9DBF}" dt="2023-11-14T16:49:47.114" v="483" actId="164"/>
          <ac:spMkLst>
            <pc:docMk/>
            <pc:sldMk cId="2149813455" sldId="273"/>
            <ac:spMk id="54" creationId="{B6312546-A074-1D5F-A24D-B5C164741688}"/>
          </ac:spMkLst>
        </pc:spChg>
        <pc:spChg chg="add mod topLvl">
          <ac:chgData name="Danova Martinez Anaya" userId="dc1aa5ec-ffd8-4ebe-b70f-5b311d71af95" providerId="ADAL" clId="{4FBD21AD-E095-4E1D-A134-A084E3FA9DBF}" dt="2023-11-14T16:49:47.114" v="483" actId="164"/>
          <ac:spMkLst>
            <pc:docMk/>
            <pc:sldMk cId="2149813455" sldId="273"/>
            <ac:spMk id="55" creationId="{68F1726A-248B-D372-C3BF-29B47AB67F68}"/>
          </ac:spMkLst>
        </pc:spChg>
        <pc:spChg chg="add mod topLvl">
          <ac:chgData name="Danova Martinez Anaya" userId="dc1aa5ec-ffd8-4ebe-b70f-5b311d71af95" providerId="ADAL" clId="{4FBD21AD-E095-4E1D-A134-A084E3FA9DBF}" dt="2023-11-14T16:49:47.114" v="483" actId="164"/>
          <ac:spMkLst>
            <pc:docMk/>
            <pc:sldMk cId="2149813455" sldId="273"/>
            <ac:spMk id="56" creationId="{79546B5B-B645-7E22-8D27-A769A44C81BE}"/>
          </ac:spMkLst>
        </pc:spChg>
        <pc:spChg chg="add mod topLvl">
          <ac:chgData name="Danova Martinez Anaya" userId="dc1aa5ec-ffd8-4ebe-b70f-5b311d71af95" providerId="ADAL" clId="{4FBD21AD-E095-4E1D-A134-A084E3FA9DBF}" dt="2023-11-14T16:49:47.114" v="483" actId="164"/>
          <ac:spMkLst>
            <pc:docMk/>
            <pc:sldMk cId="2149813455" sldId="273"/>
            <ac:spMk id="57" creationId="{8E819CF7-5751-1545-6462-95C104A4BAD0}"/>
          </ac:spMkLst>
        </pc:spChg>
        <pc:spChg chg="add mod topLvl">
          <ac:chgData name="Danova Martinez Anaya" userId="dc1aa5ec-ffd8-4ebe-b70f-5b311d71af95" providerId="ADAL" clId="{4FBD21AD-E095-4E1D-A134-A084E3FA9DBF}" dt="2023-11-14T16:49:47.114" v="483" actId="164"/>
          <ac:spMkLst>
            <pc:docMk/>
            <pc:sldMk cId="2149813455" sldId="273"/>
            <ac:spMk id="58" creationId="{B1DA76E0-0D52-A4F0-DA6A-093CEBA07084}"/>
          </ac:spMkLst>
        </pc:spChg>
        <pc:spChg chg="add mod topLvl">
          <ac:chgData name="Danova Martinez Anaya" userId="dc1aa5ec-ffd8-4ebe-b70f-5b311d71af95" providerId="ADAL" clId="{4FBD21AD-E095-4E1D-A134-A084E3FA9DBF}" dt="2023-11-14T16:49:47.114" v="483" actId="164"/>
          <ac:spMkLst>
            <pc:docMk/>
            <pc:sldMk cId="2149813455" sldId="273"/>
            <ac:spMk id="59" creationId="{F3ABE92A-ED8E-C22F-6053-C19DAF119FAF}"/>
          </ac:spMkLst>
        </pc:spChg>
        <pc:spChg chg="add mod topLvl">
          <ac:chgData name="Danova Martinez Anaya" userId="dc1aa5ec-ffd8-4ebe-b70f-5b311d71af95" providerId="ADAL" clId="{4FBD21AD-E095-4E1D-A134-A084E3FA9DBF}" dt="2023-11-14T16:49:47.114" v="483" actId="164"/>
          <ac:spMkLst>
            <pc:docMk/>
            <pc:sldMk cId="2149813455" sldId="273"/>
            <ac:spMk id="60" creationId="{8206DA73-CC74-2843-639F-2D840A5BA550}"/>
          </ac:spMkLst>
        </pc:spChg>
        <pc:spChg chg="add mod topLvl">
          <ac:chgData name="Danova Martinez Anaya" userId="dc1aa5ec-ffd8-4ebe-b70f-5b311d71af95" providerId="ADAL" clId="{4FBD21AD-E095-4E1D-A134-A084E3FA9DBF}" dt="2023-11-14T16:49:47.114" v="483" actId="164"/>
          <ac:spMkLst>
            <pc:docMk/>
            <pc:sldMk cId="2149813455" sldId="273"/>
            <ac:spMk id="61" creationId="{4A1575DA-ECE2-CF85-FA99-2175BF3DC801}"/>
          </ac:spMkLst>
        </pc:spChg>
        <pc:spChg chg="add mod topLvl">
          <ac:chgData name="Danova Martinez Anaya" userId="dc1aa5ec-ffd8-4ebe-b70f-5b311d71af95" providerId="ADAL" clId="{4FBD21AD-E095-4E1D-A134-A084E3FA9DBF}" dt="2023-11-14T16:49:47.114" v="483" actId="164"/>
          <ac:spMkLst>
            <pc:docMk/>
            <pc:sldMk cId="2149813455" sldId="273"/>
            <ac:spMk id="62" creationId="{B899648B-93B4-4F86-2B68-FEB55F9F8DFD}"/>
          </ac:spMkLst>
        </pc:spChg>
        <pc:spChg chg="add mod topLvl">
          <ac:chgData name="Danova Martinez Anaya" userId="dc1aa5ec-ffd8-4ebe-b70f-5b311d71af95" providerId="ADAL" clId="{4FBD21AD-E095-4E1D-A134-A084E3FA9DBF}" dt="2023-11-14T16:49:47.114" v="483" actId="164"/>
          <ac:spMkLst>
            <pc:docMk/>
            <pc:sldMk cId="2149813455" sldId="273"/>
            <ac:spMk id="63" creationId="{4B9E7B19-1BFE-EC00-544D-4CE7474D28C8}"/>
          </ac:spMkLst>
        </pc:spChg>
        <pc:spChg chg="mod">
          <ac:chgData name="Danova Martinez Anaya" userId="dc1aa5ec-ffd8-4ebe-b70f-5b311d71af95" providerId="ADAL" clId="{4FBD21AD-E095-4E1D-A134-A084E3FA9DBF}" dt="2023-11-14T16:42:24.647" v="437" actId="164"/>
          <ac:spMkLst>
            <pc:docMk/>
            <pc:sldMk cId="2149813455" sldId="273"/>
            <ac:spMk id="64" creationId="{ED38DE2B-C99B-21CA-B1E2-96EF7CF0E0A1}"/>
          </ac:spMkLst>
        </pc:spChg>
        <pc:spChg chg="mod">
          <ac:chgData name="Danova Martinez Anaya" userId="dc1aa5ec-ffd8-4ebe-b70f-5b311d71af95" providerId="ADAL" clId="{4FBD21AD-E095-4E1D-A134-A084E3FA9DBF}" dt="2023-11-14T16:42:24.647" v="437" actId="164"/>
          <ac:spMkLst>
            <pc:docMk/>
            <pc:sldMk cId="2149813455" sldId="273"/>
            <ac:spMk id="66" creationId="{1CBE8BEC-65C7-C4F3-CB77-0DDD90616E9C}"/>
          </ac:spMkLst>
        </pc:spChg>
        <pc:spChg chg="mod">
          <ac:chgData name="Danova Martinez Anaya" userId="dc1aa5ec-ffd8-4ebe-b70f-5b311d71af95" providerId="ADAL" clId="{4FBD21AD-E095-4E1D-A134-A084E3FA9DBF}" dt="2023-11-14T16:42:24.647" v="437" actId="164"/>
          <ac:spMkLst>
            <pc:docMk/>
            <pc:sldMk cId="2149813455" sldId="273"/>
            <ac:spMk id="67" creationId="{B003944E-886D-CC9A-AE93-1627488CE645}"/>
          </ac:spMkLst>
        </pc:spChg>
        <pc:spChg chg="mod">
          <ac:chgData name="Danova Martinez Anaya" userId="dc1aa5ec-ffd8-4ebe-b70f-5b311d71af95" providerId="ADAL" clId="{4FBD21AD-E095-4E1D-A134-A084E3FA9DBF}" dt="2023-11-14T16:42:24.647" v="437" actId="164"/>
          <ac:spMkLst>
            <pc:docMk/>
            <pc:sldMk cId="2149813455" sldId="273"/>
            <ac:spMk id="75" creationId="{A5547FC4-ECEE-12C8-6CAC-BFBE99AD1E55}"/>
          </ac:spMkLst>
        </pc:spChg>
        <pc:spChg chg="mod">
          <ac:chgData name="Danova Martinez Anaya" userId="dc1aa5ec-ffd8-4ebe-b70f-5b311d71af95" providerId="ADAL" clId="{4FBD21AD-E095-4E1D-A134-A084E3FA9DBF}" dt="2023-11-14T16:42:24.647" v="437" actId="164"/>
          <ac:spMkLst>
            <pc:docMk/>
            <pc:sldMk cId="2149813455" sldId="273"/>
            <ac:spMk id="81" creationId="{A7B03AC5-B4B1-E0BC-E826-C2B32FA51647}"/>
          </ac:spMkLst>
        </pc:spChg>
        <pc:spChg chg="add mod topLvl">
          <ac:chgData name="Danova Martinez Anaya" userId="dc1aa5ec-ffd8-4ebe-b70f-5b311d71af95" providerId="ADAL" clId="{4FBD21AD-E095-4E1D-A134-A084E3FA9DBF}" dt="2023-11-14T16:49:47.114" v="483" actId="164"/>
          <ac:spMkLst>
            <pc:docMk/>
            <pc:sldMk cId="2149813455" sldId="273"/>
            <ac:spMk id="87" creationId="{3A057F4E-125B-0263-3983-255F757AF3A4}"/>
          </ac:spMkLst>
        </pc:spChg>
        <pc:spChg chg="mod">
          <ac:chgData name="Danova Martinez Anaya" userId="dc1aa5ec-ffd8-4ebe-b70f-5b311d71af95" providerId="ADAL" clId="{4FBD21AD-E095-4E1D-A134-A084E3FA9DBF}" dt="2023-11-14T16:42:24.647" v="437" actId="164"/>
          <ac:spMkLst>
            <pc:docMk/>
            <pc:sldMk cId="2149813455" sldId="273"/>
            <ac:spMk id="93" creationId="{ACF24F47-FF0C-0A3D-C369-9126D655FD37}"/>
          </ac:spMkLst>
        </pc:spChg>
        <pc:spChg chg="mod">
          <ac:chgData name="Danova Martinez Anaya" userId="dc1aa5ec-ffd8-4ebe-b70f-5b311d71af95" providerId="ADAL" clId="{4FBD21AD-E095-4E1D-A134-A084E3FA9DBF}" dt="2023-11-14T16:42:24.647" v="437" actId="164"/>
          <ac:spMkLst>
            <pc:docMk/>
            <pc:sldMk cId="2149813455" sldId="273"/>
            <ac:spMk id="94" creationId="{A588921D-CE55-EE7A-D720-82E4084AE7E3}"/>
          </ac:spMkLst>
        </pc:spChg>
        <pc:spChg chg="mod">
          <ac:chgData name="Danova Martinez Anaya" userId="dc1aa5ec-ffd8-4ebe-b70f-5b311d71af95" providerId="ADAL" clId="{4FBD21AD-E095-4E1D-A134-A084E3FA9DBF}" dt="2023-11-14T16:42:24.647" v="437" actId="164"/>
          <ac:spMkLst>
            <pc:docMk/>
            <pc:sldMk cId="2149813455" sldId="273"/>
            <ac:spMk id="99" creationId="{9AB1C89C-E975-68A0-133D-9BF2A8E4859B}"/>
          </ac:spMkLst>
        </pc:spChg>
        <pc:spChg chg="mod">
          <ac:chgData name="Danova Martinez Anaya" userId="dc1aa5ec-ffd8-4ebe-b70f-5b311d71af95" providerId="ADAL" clId="{4FBD21AD-E095-4E1D-A134-A084E3FA9DBF}" dt="2023-11-14T16:42:24.647" v="437" actId="164"/>
          <ac:spMkLst>
            <pc:docMk/>
            <pc:sldMk cId="2149813455" sldId="273"/>
            <ac:spMk id="100" creationId="{4164D5EB-9647-DDF8-63AE-02F6D3BE9DC2}"/>
          </ac:spMkLst>
        </pc:spChg>
        <pc:spChg chg="mod">
          <ac:chgData name="Danova Martinez Anaya" userId="dc1aa5ec-ffd8-4ebe-b70f-5b311d71af95" providerId="ADAL" clId="{4FBD21AD-E095-4E1D-A134-A084E3FA9DBF}" dt="2023-11-14T16:42:24.647" v="437" actId="164"/>
          <ac:spMkLst>
            <pc:docMk/>
            <pc:sldMk cId="2149813455" sldId="273"/>
            <ac:spMk id="101" creationId="{9C6FA5C9-E979-EA4D-E5B4-4BAFAFA28FE3}"/>
          </ac:spMkLst>
        </pc:spChg>
        <pc:spChg chg="mod">
          <ac:chgData name="Danova Martinez Anaya" userId="dc1aa5ec-ffd8-4ebe-b70f-5b311d71af95" providerId="ADAL" clId="{4FBD21AD-E095-4E1D-A134-A084E3FA9DBF}" dt="2023-11-14T16:42:24.647" v="437" actId="164"/>
          <ac:spMkLst>
            <pc:docMk/>
            <pc:sldMk cId="2149813455" sldId="273"/>
            <ac:spMk id="102" creationId="{5DF8C827-5F39-B097-BA0A-81BBFC944430}"/>
          </ac:spMkLst>
        </pc:spChg>
        <pc:spChg chg="add mod topLvl">
          <ac:chgData name="Danova Martinez Anaya" userId="dc1aa5ec-ffd8-4ebe-b70f-5b311d71af95" providerId="ADAL" clId="{4FBD21AD-E095-4E1D-A134-A084E3FA9DBF}" dt="2023-11-14T16:49:47.114" v="483" actId="164"/>
          <ac:spMkLst>
            <pc:docMk/>
            <pc:sldMk cId="2149813455" sldId="273"/>
            <ac:spMk id="122" creationId="{6FE70B51-4781-2E7A-C2D9-A4A2A00B5328}"/>
          </ac:spMkLst>
        </pc:spChg>
        <pc:spChg chg="add mod">
          <ac:chgData name="Danova Martinez Anaya" userId="dc1aa5ec-ffd8-4ebe-b70f-5b311d71af95" providerId="ADAL" clId="{4FBD21AD-E095-4E1D-A134-A084E3FA9DBF}" dt="2023-11-14T16:50:58.274" v="493" actId="14100"/>
          <ac:spMkLst>
            <pc:docMk/>
            <pc:sldMk cId="2149813455" sldId="273"/>
            <ac:spMk id="126" creationId="{93611693-791C-66FE-046C-9C5885983190}"/>
          </ac:spMkLst>
        </pc:spChg>
        <pc:spChg chg="add mod topLvl">
          <ac:chgData name="Danova Martinez Anaya" userId="dc1aa5ec-ffd8-4ebe-b70f-5b311d71af95" providerId="ADAL" clId="{4FBD21AD-E095-4E1D-A134-A084E3FA9DBF}" dt="2023-11-14T16:49:47.114" v="483" actId="164"/>
          <ac:spMkLst>
            <pc:docMk/>
            <pc:sldMk cId="2149813455" sldId="273"/>
            <ac:spMk id="128" creationId="{4897AE39-9457-3829-2813-C077146B017E}"/>
          </ac:spMkLst>
        </pc:spChg>
        <pc:spChg chg="add mod topLvl">
          <ac:chgData name="Danova Martinez Anaya" userId="dc1aa5ec-ffd8-4ebe-b70f-5b311d71af95" providerId="ADAL" clId="{4FBD21AD-E095-4E1D-A134-A084E3FA9DBF}" dt="2023-11-14T16:49:47.114" v="483" actId="164"/>
          <ac:spMkLst>
            <pc:docMk/>
            <pc:sldMk cId="2149813455" sldId="273"/>
            <ac:spMk id="129" creationId="{304FFCAB-7102-F501-F4D4-C7C882FFC52F}"/>
          </ac:spMkLst>
        </pc:spChg>
        <pc:spChg chg="add mod topLvl">
          <ac:chgData name="Danova Martinez Anaya" userId="dc1aa5ec-ffd8-4ebe-b70f-5b311d71af95" providerId="ADAL" clId="{4FBD21AD-E095-4E1D-A134-A084E3FA9DBF}" dt="2023-11-14T16:49:47.114" v="483" actId="164"/>
          <ac:spMkLst>
            <pc:docMk/>
            <pc:sldMk cId="2149813455" sldId="273"/>
            <ac:spMk id="130" creationId="{929B1D44-2928-5294-A70A-11D4CFD14D95}"/>
          </ac:spMkLst>
        </pc:spChg>
        <pc:spChg chg="add mod topLvl">
          <ac:chgData name="Danova Martinez Anaya" userId="dc1aa5ec-ffd8-4ebe-b70f-5b311d71af95" providerId="ADAL" clId="{4FBD21AD-E095-4E1D-A134-A084E3FA9DBF}" dt="2023-11-14T16:49:47.114" v="483" actId="164"/>
          <ac:spMkLst>
            <pc:docMk/>
            <pc:sldMk cId="2149813455" sldId="273"/>
            <ac:spMk id="131" creationId="{2B7A5C2D-C6A4-C372-0E79-39AC7DA367F8}"/>
          </ac:spMkLst>
        </pc:spChg>
        <pc:spChg chg="add mod ord">
          <ac:chgData name="Danova Martinez Anaya" userId="dc1aa5ec-ffd8-4ebe-b70f-5b311d71af95" providerId="ADAL" clId="{4FBD21AD-E095-4E1D-A134-A084E3FA9DBF}" dt="2023-11-14T16:50:19.503" v="488" actId="1076"/>
          <ac:spMkLst>
            <pc:docMk/>
            <pc:sldMk cId="2149813455" sldId="273"/>
            <ac:spMk id="132" creationId="{0EBFA5BE-FB29-6514-A64C-5DADE5F7AAC6}"/>
          </ac:spMkLst>
        </pc:spChg>
        <pc:spChg chg="add mod topLvl">
          <ac:chgData name="Danova Martinez Anaya" userId="dc1aa5ec-ffd8-4ebe-b70f-5b311d71af95" providerId="ADAL" clId="{4FBD21AD-E095-4E1D-A134-A084E3FA9DBF}" dt="2023-11-14T16:49:47.114" v="483" actId="164"/>
          <ac:spMkLst>
            <pc:docMk/>
            <pc:sldMk cId="2149813455" sldId="273"/>
            <ac:spMk id="133" creationId="{9E9C2884-12DB-6EE9-A4A6-ACE80E99C99A}"/>
          </ac:spMkLst>
        </pc:spChg>
        <pc:spChg chg="add mod topLvl">
          <ac:chgData name="Danova Martinez Anaya" userId="dc1aa5ec-ffd8-4ebe-b70f-5b311d71af95" providerId="ADAL" clId="{4FBD21AD-E095-4E1D-A134-A084E3FA9DBF}" dt="2023-11-14T16:49:47.114" v="483" actId="164"/>
          <ac:spMkLst>
            <pc:docMk/>
            <pc:sldMk cId="2149813455" sldId="273"/>
            <ac:spMk id="134" creationId="{F2EA5B13-BE45-0265-74B7-C29B95D8E610}"/>
          </ac:spMkLst>
        </pc:spChg>
        <pc:spChg chg="mod">
          <ac:chgData name="Danova Martinez Anaya" userId="dc1aa5ec-ffd8-4ebe-b70f-5b311d71af95" providerId="ADAL" clId="{4FBD21AD-E095-4E1D-A134-A084E3FA9DBF}" dt="2023-11-14T16:42:24.647" v="437" actId="164"/>
          <ac:spMkLst>
            <pc:docMk/>
            <pc:sldMk cId="2149813455" sldId="273"/>
            <ac:spMk id="137" creationId="{70D9E926-3952-21A6-3B15-F9326EFC7BC9}"/>
          </ac:spMkLst>
        </pc:spChg>
        <pc:spChg chg="add mod topLvl">
          <ac:chgData name="Danova Martinez Anaya" userId="dc1aa5ec-ffd8-4ebe-b70f-5b311d71af95" providerId="ADAL" clId="{4FBD21AD-E095-4E1D-A134-A084E3FA9DBF}" dt="2023-11-14T16:49:47.114" v="483" actId="164"/>
          <ac:spMkLst>
            <pc:docMk/>
            <pc:sldMk cId="2149813455" sldId="273"/>
            <ac:spMk id="143" creationId="{6C95CD5B-4DF1-40D8-C744-E9FDFEC2AF1F}"/>
          </ac:spMkLst>
        </pc:spChg>
        <pc:spChg chg="add mod topLvl">
          <ac:chgData name="Danova Martinez Anaya" userId="dc1aa5ec-ffd8-4ebe-b70f-5b311d71af95" providerId="ADAL" clId="{4FBD21AD-E095-4E1D-A134-A084E3FA9DBF}" dt="2023-11-14T16:49:47.114" v="483" actId="164"/>
          <ac:spMkLst>
            <pc:docMk/>
            <pc:sldMk cId="2149813455" sldId="273"/>
            <ac:spMk id="145" creationId="{EB83A102-AC17-83B3-5882-5E6200EA9E54}"/>
          </ac:spMkLst>
        </pc:spChg>
        <pc:spChg chg="add mod topLvl">
          <ac:chgData name="Danova Martinez Anaya" userId="dc1aa5ec-ffd8-4ebe-b70f-5b311d71af95" providerId="ADAL" clId="{4FBD21AD-E095-4E1D-A134-A084E3FA9DBF}" dt="2023-11-14T16:49:47.114" v="483" actId="164"/>
          <ac:spMkLst>
            <pc:docMk/>
            <pc:sldMk cId="2149813455" sldId="273"/>
            <ac:spMk id="146" creationId="{89E3640B-A498-78AC-3FE1-18A3AB27C5E3}"/>
          </ac:spMkLst>
        </pc:spChg>
        <pc:spChg chg="add mod topLvl">
          <ac:chgData name="Danova Martinez Anaya" userId="dc1aa5ec-ffd8-4ebe-b70f-5b311d71af95" providerId="ADAL" clId="{4FBD21AD-E095-4E1D-A134-A084E3FA9DBF}" dt="2023-11-14T16:49:47.114" v="483" actId="164"/>
          <ac:spMkLst>
            <pc:docMk/>
            <pc:sldMk cId="2149813455" sldId="273"/>
            <ac:spMk id="147" creationId="{6F2F7EBA-72FF-59C8-EFBA-71C3CD900209}"/>
          </ac:spMkLst>
        </pc:spChg>
        <pc:spChg chg="add mod topLvl">
          <ac:chgData name="Danova Martinez Anaya" userId="dc1aa5ec-ffd8-4ebe-b70f-5b311d71af95" providerId="ADAL" clId="{4FBD21AD-E095-4E1D-A134-A084E3FA9DBF}" dt="2023-11-14T16:49:47.114" v="483" actId="164"/>
          <ac:spMkLst>
            <pc:docMk/>
            <pc:sldMk cId="2149813455" sldId="273"/>
            <ac:spMk id="148" creationId="{4B8FB725-BB2D-48DE-5456-E94270E3C543}"/>
          </ac:spMkLst>
        </pc:spChg>
        <pc:spChg chg="add mod topLvl">
          <ac:chgData name="Danova Martinez Anaya" userId="dc1aa5ec-ffd8-4ebe-b70f-5b311d71af95" providerId="ADAL" clId="{4FBD21AD-E095-4E1D-A134-A084E3FA9DBF}" dt="2023-11-14T16:49:47.114" v="483" actId="164"/>
          <ac:spMkLst>
            <pc:docMk/>
            <pc:sldMk cId="2149813455" sldId="273"/>
            <ac:spMk id="149" creationId="{1148FEE9-DA30-DEF4-ACE9-2B387F905FBE}"/>
          </ac:spMkLst>
        </pc:spChg>
        <pc:spChg chg="add mod topLvl">
          <ac:chgData name="Danova Martinez Anaya" userId="dc1aa5ec-ffd8-4ebe-b70f-5b311d71af95" providerId="ADAL" clId="{4FBD21AD-E095-4E1D-A134-A084E3FA9DBF}" dt="2023-11-14T16:49:47.114" v="483" actId="164"/>
          <ac:spMkLst>
            <pc:docMk/>
            <pc:sldMk cId="2149813455" sldId="273"/>
            <ac:spMk id="150" creationId="{E714BAF0-30C7-0CE2-0EC1-E9FEF2F0F2CE}"/>
          </ac:spMkLst>
        </pc:spChg>
        <pc:spChg chg="add mod topLvl">
          <ac:chgData name="Danova Martinez Anaya" userId="dc1aa5ec-ffd8-4ebe-b70f-5b311d71af95" providerId="ADAL" clId="{4FBD21AD-E095-4E1D-A134-A084E3FA9DBF}" dt="2023-11-14T16:49:47.114" v="483" actId="164"/>
          <ac:spMkLst>
            <pc:docMk/>
            <pc:sldMk cId="2149813455" sldId="273"/>
            <ac:spMk id="151" creationId="{A6A7478D-917B-4338-756E-840DB3EDA03A}"/>
          </ac:spMkLst>
        </pc:spChg>
        <pc:spChg chg="add mod topLvl">
          <ac:chgData name="Danova Martinez Anaya" userId="dc1aa5ec-ffd8-4ebe-b70f-5b311d71af95" providerId="ADAL" clId="{4FBD21AD-E095-4E1D-A134-A084E3FA9DBF}" dt="2023-11-14T16:49:47.114" v="483" actId="164"/>
          <ac:spMkLst>
            <pc:docMk/>
            <pc:sldMk cId="2149813455" sldId="273"/>
            <ac:spMk id="152" creationId="{20E6CA49-196D-A1DE-0893-6B36EA1CF693}"/>
          </ac:spMkLst>
        </pc:spChg>
        <pc:spChg chg="add mod topLvl">
          <ac:chgData name="Danova Martinez Anaya" userId="dc1aa5ec-ffd8-4ebe-b70f-5b311d71af95" providerId="ADAL" clId="{4FBD21AD-E095-4E1D-A134-A084E3FA9DBF}" dt="2023-11-14T16:49:47.114" v="483" actId="164"/>
          <ac:spMkLst>
            <pc:docMk/>
            <pc:sldMk cId="2149813455" sldId="273"/>
            <ac:spMk id="155" creationId="{002CE594-AE9E-51EA-BAE4-D072A5E9BF20}"/>
          </ac:spMkLst>
        </pc:spChg>
        <pc:spChg chg="add mod topLvl">
          <ac:chgData name="Danova Martinez Anaya" userId="dc1aa5ec-ffd8-4ebe-b70f-5b311d71af95" providerId="ADAL" clId="{4FBD21AD-E095-4E1D-A134-A084E3FA9DBF}" dt="2023-11-14T16:49:47.114" v="483" actId="164"/>
          <ac:spMkLst>
            <pc:docMk/>
            <pc:sldMk cId="2149813455" sldId="273"/>
            <ac:spMk id="158" creationId="{739DBF8B-A752-A324-21A4-A88CFA18BD7E}"/>
          </ac:spMkLst>
        </pc:spChg>
        <pc:spChg chg="add mod topLvl">
          <ac:chgData name="Danova Martinez Anaya" userId="dc1aa5ec-ffd8-4ebe-b70f-5b311d71af95" providerId="ADAL" clId="{4FBD21AD-E095-4E1D-A134-A084E3FA9DBF}" dt="2023-11-14T16:49:47.114" v="483" actId="164"/>
          <ac:spMkLst>
            <pc:docMk/>
            <pc:sldMk cId="2149813455" sldId="273"/>
            <ac:spMk id="159" creationId="{E854AC43-5B46-2537-B385-9775927DE797}"/>
          </ac:spMkLst>
        </pc:spChg>
        <pc:spChg chg="add mod topLvl">
          <ac:chgData name="Danova Martinez Anaya" userId="dc1aa5ec-ffd8-4ebe-b70f-5b311d71af95" providerId="ADAL" clId="{4FBD21AD-E095-4E1D-A134-A084E3FA9DBF}" dt="2023-11-14T16:49:47.114" v="483" actId="164"/>
          <ac:spMkLst>
            <pc:docMk/>
            <pc:sldMk cId="2149813455" sldId="273"/>
            <ac:spMk id="160" creationId="{C7FE8BDF-51DC-74D8-28D2-69A0AF9A94F7}"/>
          </ac:spMkLst>
        </pc:spChg>
        <pc:spChg chg="add mod topLvl">
          <ac:chgData name="Danova Martinez Anaya" userId="dc1aa5ec-ffd8-4ebe-b70f-5b311d71af95" providerId="ADAL" clId="{4FBD21AD-E095-4E1D-A134-A084E3FA9DBF}" dt="2023-11-14T16:49:47.114" v="483" actId="164"/>
          <ac:spMkLst>
            <pc:docMk/>
            <pc:sldMk cId="2149813455" sldId="273"/>
            <ac:spMk id="162" creationId="{F124803D-D3BF-1F69-278D-DE27E2C28BA6}"/>
          </ac:spMkLst>
        </pc:spChg>
        <pc:spChg chg="mod">
          <ac:chgData name="Danova Martinez Anaya" userId="dc1aa5ec-ffd8-4ebe-b70f-5b311d71af95" providerId="ADAL" clId="{4FBD21AD-E095-4E1D-A134-A084E3FA9DBF}" dt="2023-11-14T16:45:52.920" v="462"/>
          <ac:spMkLst>
            <pc:docMk/>
            <pc:sldMk cId="2149813455" sldId="273"/>
            <ac:spMk id="167" creationId="{5916E2DF-16B4-D0EC-C8B2-96885335355B}"/>
          </ac:spMkLst>
        </pc:spChg>
        <pc:spChg chg="mod">
          <ac:chgData name="Danova Martinez Anaya" userId="dc1aa5ec-ffd8-4ebe-b70f-5b311d71af95" providerId="ADAL" clId="{4FBD21AD-E095-4E1D-A134-A084E3FA9DBF}" dt="2023-11-14T16:45:52.920" v="462"/>
          <ac:spMkLst>
            <pc:docMk/>
            <pc:sldMk cId="2149813455" sldId="273"/>
            <ac:spMk id="169" creationId="{6909CA0D-FBAB-92F6-B74A-921E2356A8A3}"/>
          </ac:spMkLst>
        </pc:spChg>
        <pc:spChg chg="mod">
          <ac:chgData name="Danova Martinez Anaya" userId="dc1aa5ec-ffd8-4ebe-b70f-5b311d71af95" providerId="ADAL" clId="{4FBD21AD-E095-4E1D-A134-A084E3FA9DBF}" dt="2023-11-14T16:45:52.920" v="462"/>
          <ac:spMkLst>
            <pc:docMk/>
            <pc:sldMk cId="2149813455" sldId="273"/>
            <ac:spMk id="170" creationId="{42F11FA9-14CE-DD7F-F126-C7B763A4997E}"/>
          </ac:spMkLst>
        </pc:spChg>
        <pc:spChg chg="mod">
          <ac:chgData name="Danova Martinez Anaya" userId="dc1aa5ec-ffd8-4ebe-b70f-5b311d71af95" providerId="ADAL" clId="{4FBD21AD-E095-4E1D-A134-A084E3FA9DBF}" dt="2023-11-14T16:45:52.920" v="462"/>
          <ac:spMkLst>
            <pc:docMk/>
            <pc:sldMk cId="2149813455" sldId="273"/>
            <ac:spMk id="171" creationId="{FB22F2EF-882F-494E-076B-12800B9052BE}"/>
          </ac:spMkLst>
        </pc:spChg>
        <pc:spChg chg="mod">
          <ac:chgData name="Danova Martinez Anaya" userId="dc1aa5ec-ffd8-4ebe-b70f-5b311d71af95" providerId="ADAL" clId="{4FBD21AD-E095-4E1D-A134-A084E3FA9DBF}" dt="2023-11-14T16:45:52.920" v="462"/>
          <ac:spMkLst>
            <pc:docMk/>
            <pc:sldMk cId="2149813455" sldId="273"/>
            <ac:spMk id="172" creationId="{A8588E0E-6ADA-7E4E-5B29-FFDE0C028B46}"/>
          </ac:spMkLst>
        </pc:spChg>
        <pc:spChg chg="mod">
          <ac:chgData name="Danova Martinez Anaya" userId="dc1aa5ec-ffd8-4ebe-b70f-5b311d71af95" providerId="ADAL" clId="{4FBD21AD-E095-4E1D-A134-A084E3FA9DBF}" dt="2023-11-14T16:45:52.920" v="462"/>
          <ac:spMkLst>
            <pc:docMk/>
            <pc:sldMk cId="2149813455" sldId="273"/>
            <ac:spMk id="173" creationId="{5056BCE8-85D3-A38C-0F25-D3EE67A3EADB}"/>
          </ac:spMkLst>
        </pc:spChg>
        <pc:spChg chg="mod">
          <ac:chgData name="Danova Martinez Anaya" userId="dc1aa5ec-ffd8-4ebe-b70f-5b311d71af95" providerId="ADAL" clId="{4FBD21AD-E095-4E1D-A134-A084E3FA9DBF}" dt="2023-11-14T16:45:52.920" v="462"/>
          <ac:spMkLst>
            <pc:docMk/>
            <pc:sldMk cId="2149813455" sldId="273"/>
            <ac:spMk id="177" creationId="{CFD1DB22-F2C6-57F1-B21F-A1CDB568CADF}"/>
          </ac:spMkLst>
        </pc:spChg>
        <pc:spChg chg="mod">
          <ac:chgData name="Danova Martinez Anaya" userId="dc1aa5ec-ffd8-4ebe-b70f-5b311d71af95" providerId="ADAL" clId="{4FBD21AD-E095-4E1D-A134-A084E3FA9DBF}" dt="2023-11-14T16:45:52.920" v="462"/>
          <ac:spMkLst>
            <pc:docMk/>
            <pc:sldMk cId="2149813455" sldId="273"/>
            <ac:spMk id="178" creationId="{646CA380-181E-BAB0-002D-8CEB2CA928C1}"/>
          </ac:spMkLst>
        </pc:spChg>
        <pc:spChg chg="mod">
          <ac:chgData name="Danova Martinez Anaya" userId="dc1aa5ec-ffd8-4ebe-b70f-5b311d71af95" providerId="ADAL" clId="{4FBD21AD-E095-4E1D-A134-A084E3FA9DBF}" dt="2023-11-14T16:45:52.920" v="462"/>
          <ac:spMkLst>
            <pc:docMk/>
            <pc:sldMk cId="2149813455" sldId="273"/>
            <ac:spMk id="179" creationId="{B5C14A9F-69E5-5D4E-0CC8-BECD3BC5D9E6}"/>
          </ac:spMkLst>
        </pc:spChg>
        <pc:spChg chg="mod">
          <ac:chgData name="Danova Martinez Anaya" userId="dc1aa5ec-ffd8-4ebe-b70f-5b311d71af95" providerId="ADAL" clId="{4FBD21AD-E095-4E1D-A134-A084E3FA9DBF}" dt="2023-11-14T16:45:52.920" v="462"/>
          <ac:spMkLst>
            <pc:docMk/>
            <pc:sldMk cId="2149813455" sldId="273"/>
            <ac:spMk id="181" creationId="{6F85EC89-6098-DB8B-28E7-3C8C79946DC3}"/>
          </ac:spMkLst>
        </pc:spChg>
        <pc:spChg chg="mod">
          <ac:chgData name="Danova Martinez Anaya" userId="dc1aa5ec-ffd8-4ebe-b70f-5b311d71af95" providerId="ADAL" clId="{4FBD21AD-E095-4E1D-A134-A084E3FA9DBF}" dt="2023-11-14T16:45:52.920" v="462"/>
          <ac:spMkLst>
            <pc:docMk/>
            <pc:sldMk cId="2149813455" sldId="273"/>
            <ac:spMk id="182" creationId="{32900DB5-C754-737D-74DA-B218FD5CA027}"/>
          </ac:spMkLst>
        </pc:spChg>
        <pc:spChg chg="mod">
          <ac:chgData name="Danova Martinez Anaya" userId="dc1aa5ec-ffd8-4ebe-b70f-5b311d71af95" providerId="ADAL" clId="{4FBD21AD-E095-4E1D-A134-A084E3FA9DBF}" dt="2023-11-14T16:45:52.920" v="462"/>
          <ac:spMkLst>
            <pc:docMk/>
            <pc:sldMk cId="2149813455" sldId="273"/>
            <ac:spMk id="184" creationId="{E22317CE-DE4D-F8D9-2D72-92C52B2ED700}"/>
          </ac:spMkLst>
        </pc:spChg>
        <pc:spChg chg="mod">
          <ac:chgData name="Danova Martinez Anaya" userId="dc1aa5ec-ffd8-4ebe-b70f-5b311d71af95" providerId="ADAL" clId="{4FBD21AD-E095-4E1D-A134-A084E3FA9DBF}" dt="2023-11-14T16:45:52.920" v="462"/>
          <ac:spMkLst>
            <pc:docMk/>
            <pc:sldMk cId="2149813455" sldId="273"/>
            <ac:spMk id="185" creationId="{05BED1D0-8277-E868-5826-A3C6E30E4253}"/>
          </ac:spMkLst>
        </pc:spChg>
        <pc:spChg chg="mod">
          <ac:chgData name="Danova Martinez Anaya" userId="dc1aa5ec-ffd8-4ebe-b70f-5b311d71af95" providerId="ADAL" clId="{4FBD21AD-E095-4E1D-A134-A084E3FA9DBF}" dt="2023-11-14T16:45:52.920" v="462"/>
          <ac:spMkLst>
            <pc:docMk/>
            <pc:sldMk cId="2149813455" sldId="273"/>
            <ac:spMk id="187" creationId="{FFC605B0-F96D-43E6-0868-839C0148F5D3}"/>
          </ac:spMkLst>
        </pc:spChg>
        <pc:spChg chg="mod">
          <ac:chgData name="Danova Martinez Anaya" userId="dc1aa5ec-ffd8-4ebe-b70f-5b311d71af95" providerId="ADAL" clId="{4FBD21AD-E095-4E1D-A134-A084E3FA9DBF}" dt="2023-11-14T16:45:52.920" v="462"/>
          <ac:spMkLst>
            <pc:docMk/>
            <pc:sldMk cId="2149813455" sldId="273"/>
            <ac:spMk id="188" creationId="{90E7AB74-2A3E-643B-788F-F0A44AAFA813}"/>
          </ac:spMkLst>
        </pc:spChg>
        <pc:spChg chg="mod">
          <ac:chgData name="Danova Martinez Anaya" userId="dc1aa5ec-ffd8-4ebe-b70f-5b311d71af95" providerId="ADAL" clId="{4FBD21AD-E095-4E1D-A134-A084E3FA9DBF}" dt="2023-11-14T16:45:52.920" v="462"/>
          <ac:spMkLst>
            <pc:docMk/>
            <pc:sldMk cId="2149813455" sldId="273"/>
            <ac:spMk id="191" creationId="{C5A97AFE-BF21-F7FE-1534-CFF9795E8A67}"/>
          </ac:spMkLst>
        </pc:spChg>
        <pc:spChg chg="mod">
          <ac:chgData name="Danova Martinez Anaya" userId="dc1aa5ec-ffd8-4ebe-b70f-5b311d71af95" providerId="ADAL" clId="{4FBD21AD-E095-4E1D-A134-A084E3FA9DBF}" dt="2023-11-14T16:45:52.920" v="462"/>
          <ac:spMkLst>
            <pc:docMk/>
            <pc:sldMk cId="2149813455" sldId="273"/>
            <ac:spMk id="192" creationId="{C8DE886E-B43D-F9A3-C962-26C7A84739F2}"/>
          </ac:spMkLst>
        </pc:spChg>
        <pc:spChg chg="mod">
          <ac:chgData name="Danova Martinez Anaya" userId="dc1aa5ec-ffd8-4ebe-b70f-5b311d71af95" providerId="ADAL" clId="{4FBD21AD-E095-4E1D-A134-A084E3FA9DBF}" dt="2023-11-14T16:45:52.920" v="462"/>
          <ac:spMkLst>
            <pc:docMk/>
            <pc:sldMk cId="2149813455" sldId="273"/>
            <ac:spMk id="194" creationId="{74AA4602-93F1-D2F3-0741-1D21F9C81D68}"/>
          </ac:spMkLst>
        </pc:spChg>
        <pc:spChg chg="mod">
          <ac:chgData name="Danova Martinez Anaya" userId="dc1aa5ec-ffd8-4ebe-b70f-5b311d71af95" providerId="ADAL" clId="{4FBD21AD-E095-4E1D-A134-A084E3FA9DBF}" dt="2023-11-14T16:45:52.920" v="462"/>
          <ac:spMkLst>
            <pc:docMk/>
            <pc:sldMk cId="2149813455" sldId="273"/>
            <ac:spMk id="197" creationId="{4896B992-1C17-03DD-38EF-3CB3DDE7C02E}"/>
          </ac:spMkLst>
        </pc:spChg>
        <pc:spChg chg="mod">
          <ac:chgData name="Danova Martinez Anaya" userId="dc1aa5ec-ffd8-4ebe-b70f-5b311d71af95" providerId="ADAL" clId="{4FBD21AD-E095-4E1D-A134-A084E3FA9DBF}" dt="2023-11-14T16:45:52.920" v="462"/>
          <ac:spMkLst>
            <pc:docMk/>
            <pc:sldMk cId="2149813455" sldId="273"/>
            <ac:spMk id="198" creationId="{EEE96138-E8CE-B700-E336-C97F7A17FD15}"/>
          </ac:spMkLst>
        </pc:spChg>
        <pc:spChg chg="mod">
          <ac:chgData name="Danova Martinez Anaya" userId="dc1aa5ec-ffd8-4ebe-b70f-5b311d71af95" providerId="ADAL" clId="{4FBD21AD-E095-4E1D-A134-A084E3FA9DBF}" dt="2023-11-14T16:45:52.920" v="462"/>
          <ac:spMkLst>
            <pc:docMk/>
            <pc:sldMk cId="2149813455" sldId="273"/>
            <ac:spMk id="200" creationId="{65AA0F32-DB86-1640-BC22-508750F91E9E}"/>
          </ac:spMkLst>
        </pc:spChg>
        <pc:spChg chg="mod">
          <ac:chgData name="Danova Martinez Anaya" userId="dc1aa5ec-ffd8-4ebe-b70f-5b311d71af95" providerId="ADAL" clId="{4FBD21AD-E095-4E1D-A134-A084E3FA9DBF}" dt="2023-11-14T16:45:52.920" v="462"/>
          <ac:spMkLst>
            <pc:docMk/>
            <pc:sldMk cId="2149813455" sldId="273"/>
            <ac:spMk id="203" creationId="{85403EE8-EAF4-663A-4108-9DCF4C604616}"/>
          </ac:spMkLst>
        </pc:spChg>
        <pc:spChg chg="mod">
          <ac:chgData name="Danova Martinez Anaya" userId="dc1aa5ec-ffd8-4ebe-b70f-5b311d71af95" providerId="ADAL" clId="{4FBD21AD-E095-4E1D-A134-A084E3FA9DBF}" dt="2023-11-14T16:45:52.920" v="462"/>
          <ac:spMkLst>
            <pc:docMk/>
            <pc:sldMk cId="2149813455" sldId="273"/>
            <ac:spMk id="204" creationId="{E85B7C91-4F9D-21C8-0917-2E04A402035D}"/>
          </ac:spMkLst>
        </pc:spChg>
        <pc:spChg chg="mod">
          <ac:chgData name="Danova Martinez Anaya" userId="dc1aa5ec-ffd8-4ebe-b70f-5b311d71af95" providerId="ADAL" clId="{4FBD21AD-E095-4E1D-A134-A084E3FA9DBF}" dt="2023-11-14T16:45:52.920" v="462"/>
          <ac:spMkLst>
            <pc:docMk/>
            <pc:sldMk cId="2149813455" sldId="273"/>
            <ac:spMk id="206" creationId="{90C860BB-0C00-75D3-BFB9-6653C9FBD708}"/>
          </ac:spMkLst>
        </pc:spChg>
        <pc:spChg chg="mod">
          <ac:chgData name="Danova Martinez Anaya" userId="dc1aa5ec-ffd8-4ebe-b70f-5b311d71af95" providerId="ADAL" clId="{4FBD21AD-E095-4E1D-A134-A084E3FA9DBF}" dt="2023-11-14T16:45:52.920" v="462"/>
          <ac:spMkLst>
            <pc:docMk/>
            <pc:sldMk cId="2149813455" sldId="273"/>
            <ac:spMk id="209" creationId="{AD6A0E05-7D9F-AE0B-104F-ABDBD19653E6}"/>
          </ac:spMkLst>
        </pc:spChg>
        <pc:spChg chg="mod">
          <ac:chgData name="Danova Martinez Anaya" userId="dc1aa5ec-ffd8-4ebe-b70f-5b311d71af95" providerId="ADAL" clId="{4FBD21AD-E095-4E1D-A134-A084E3FA9DBF}" dt="2023-11-14T16:45:52.920" v="462"/>
          <ac:spMkLst>
            <pc:docMk/>
            <pc:sldMk cId="2149813455" sldId="273"/>
            <ac:spMk id="210" creationId="{F68D99C8-803A-6787-11E6-3060323A9EAE}"/>
          </ac:spMkLst>
        </pc:spChg>
        <pc:spChg chg="mod">
          <ac:chgData name="Danova Martinez Anaya" userId="dc1aa5ec-ffd8-4ebe-b70f-5b311d71af95" providerId="ADAL" clId="{4FBD21AD-E095-4E1D-A134-A084E3FA9DBF}" dt="2023-11-14T16:45:52.920" v="462"/>
          <ac:spMkLst>
            <pc:docMk/>
            <pc:sldMk cId="2149813455" sldId="273"/>
            <ac:spMk id="212" creationId="{AF1DA081-5752-BEBB-9CB8-EE231B0BE04D}"/>
          </ac:spMkLst>
        </pc:spChg>
        <pc:spChg chg="add mod">
          <ac:chgData name="Danova Martinez Anaya" userId="dc1aa5ec-ffd8-4ebe-b70f-5b311d71af95" providerId="ADAL" clId="{4FBD21AD-E095-4E1D-A134-A084E3FA9DBF}" dt="2023-11-14T16:47:25.711" v="466" actId="164"/>
          <ac:spMkLst>
            <pc:docMk/>
            <pc:sldMk cId="2149813455" sldId="273"/>
            <ac:spMk id="214" creationId="{E6070C01-3A98-4E96-79CF-504EA151D937}"/>
          </ac:spMkLst>
        </pc:spChg>
        <pc:spChg chg="add mod">
          <ac:chgData name="Danova Martinez Anaya" userId="dc1aa5ec-ffd8-4ebe-b70f-5b311d71af95" providerId="ADAL" clId="{4FBD21AD-E095-4E1D-A134-A084E3FA9DBF}" dt="2023-11-14T16:47:25.711" v="466" actId="164"/>
          <ac:spMkLst>
            <pc:docMk/>
            <pc:sldMk cId="2149813455" sldId="273"/>
            <ac:spMk id="215" creationId="{204CF708-4A02-CFA5-7027-9E2868B65B93}"/>
          </ac:spMkLst>
        </pc:spChg>
        <pc:spChg chg="add mod">
          <ac:chgData name="Danova Martinez Anaya" userId="dc1aa5ec-ffd8-4ebe-b70f-5b311d71af95" providerId="ADAL" clId="{4FBD21AD-E095-4E1D-A134-A084E3FA9DBF}" dt="2023-11-14T16:47:25.711" v="466" actId="164"/>
          <ac:spMkLst>
            <pc:docMk/>
            <pc:sldMk cId="2149813455" sldId="273"/>
            <ac:spMk id="216" creationId="{5BBCC02F-B3B8-78F0-EF12-048479527D4F}"/>
          </ac:spMkLst>
        </pc:spChg>
        <pc:spChg chg="add mod">
          <ac:chgData name="Danova Martinez Anaya" userId="dc1aa5ec-ffd8-4ebe-b70f-5b311d71af95" providerId="ADAL" clId="{4FBD21AD-E095-4E1D-A134-A084E3FA9DBF}" dt="2023-11-14T16:47:25.711" v="466" actId="164"/>
          <ac:spMkLst>
            <pc:docMk/>
            <pc:sldMk cId="2149813455" sldId="273"/>
            <ac:spMk id="217" creationId="{35959695-97AD-45A1-E1B9-4D8EC6D870A5}"/>
          </ac:spMkLst>
        </pc:spChg>
        <pc:spChg chg="add mod">
          <ac:chgData name="Danova Martinez Anaya" userId="dc1aa5ec-ffd8-4ebe-b70f-5b311d71af95" providerId="ADAL" clId="{4FBD21AD-E095-4E1D-A134-A084E3FA9DBF}" dt="2023-11-14T16:47:25.711" v="466" actId="164"/>
          <ac:spMkLst>
            <pc:docMk/>
            <pc:sldMk cId="2149813455" sldId="273"/>
            <ac:spMk id="218" creationId="{F59FE354-F2AD-4173-42A1-A6E9646E0F17}"/>
          </ac:spMkLst>
        </pc:spChg>
        <pc:spChg chg="add mod">
          <ac:chgData name="Danova Martinez Anaya" userId="dc1aa5ec-ffd8-4ebe-b70f-5b311d71af95" providerId="ADAL" clId="{4FBD21AD-E095-4E1D-A134-A084E3FA9DBF}" dt="2023-11-14T16:47:25.711" v="466" actId="164"/>
          <ac:spMkLst>
            <pc:docMk/>
            <pc:sldMk cId="2149813455" sldId="273"/>
            <ac:spMk id="229" creationId="{7D3B2EFB-CEBC-5BE1-3C85-7091D2FA9C28}"/>
          </ac:spMkLst>
        </pc:spChg>
        <pc:spChg chg="add mod">
          <ac:chgData name="Danova Martinez Anaya" userId="dc1aa5ec-ffd8-4ebe-b70f-5b311d71af95" providerId="ADAL" clId="{4FBD21AD-E095-4E1D-A134-A084E3FA9DBF}" dt="2023-11-14T16:47:25.711" v="466" actId="164"/>
          <ac:spMkLst>
            <pc:docMk/>
            <pc:sldMk cId="2149813455" sldId="273"/>
            <ac:spMk id="230" creationId="{6845245C-546A-1F90-C7FD-F0CD79562A99}"/>
          </ac:spMkLst>
        </pc:spChg>
        <pc:spChg chg="add mod">
          <ac:chgData name="Danova Martinez Anaya" userId="dc1aa5ec-ffd8-4ebe-b70f-5b311d71af95" providerId="ADAL" clId="{4FBD21AD-E095-4E1D-A134-A084E3FA9DBF}" dt="2023-11-14T16:47:25.711" v="466" actId="164"/>
          <ac:spMkLst>
            <pc:docMk/>
            <pc:sldMk cId="2149813455" sldId="273"/>
            <ac:spMk id="231" creationId="{0486B6AC-2266-2C06-B3A4-4C1EE7D9F1AE}"/>
          </ac:spMkLst>
        </pc:spChg>
        <pc:grpChg chg="add del mod">
          <ac:chgData name="Danova Martinez Anaya" userId="dc1aa5ec-ffd8-4ebe-b70f-5b311d71af95" providerId="ADAL" clId="{4FBD21AD-E095-4E1D-A134-A084E3FA9DBF}" dt="2023-11-14T16:42:28.868" v="439" actId="478"/>
          <ac:grpSpMkLst>
            <pc:docMk/>
            <pc:sldMk cId="2149813455" sldId="273"/>
            <ac:grpSpMk id="2" creationId="{5633BDA0-5E69-BBC0-563C-A35F3C834BD6}"/>
          </ac:grpSpMkLst>
        </pc:grpChg>
        <pc:grpChg chg="mod">
          <ac:chgData name="Danova Martinez Anaya" userId="dc1aa5ec-ffd8-4ebe-b70f-5b311d71af95" providerId="ADAL" clId="{4FBD21AD-E095-4E1D-A134-A084E3FA9DBF}" dt="2023-11-14T16:42:24.647" v="437" actId="164"/>
          <ac:grpSpMkLst>
            <pc:docMk/>
            <pc:sldMk cId="2149813455" sldId="273"/>
            <ac:grpSpMk id="6" creationId="{418E6CA2-7B13-0A3A-E6D5-3F3DE7F88BB4}"/>
          </ac:grpSpMkLst>
        </pc:grpChg>
        <pc:grpChg chg="mod">
          <ac:chgData name="Danova Martinez Anaya" userId="dc1aa5ec-ffd8-4ebe-b70f-5b311d71af95" providerId="ADAL" clId="{4FBD21AD-E095-4E1D-A134-A084E3FA9DBF}" dt="2023-11-14T16:42:24.647" v="437" actId="164"/>
          <ac:grpSpMkLst>
            <pc:docMk/>
            <pc:sldMk cId="2149813455" sldId="273"/>
            <ac:grpSpMk id="119" creationId="{FEF49720-A3C3-AB09-5C8E-58C932B84082}"/>
          </ac:grpSpMkLst>
        </pc:grpChg>
        <pc:grpChg chg="mod">
          <ac:chgData name="Danova Martinez Anaya" userId="dc1aa5ec-ffd8-4ebe-b70f-5b311d71af95" providerId="ADAL" clId="{4FBD21AD-E095-4E1D-A134-A084E3FA9DBF}" dt="2023-11-14T16:42:24.647" v="437" actId="164"/>
          <ac:grpSpMkLst>
            <pc:docMk/>
            <pc:sldMk cId="2149813455" sldId="273"/>
            <ac:grpSpMk id="121" creationId="{230E9A71-9C70-3D04-9AFA-081D87CE302F}"/>
          </ac:grpSpMkLst>
        </pc:grpChg>
        <pc:grpChg chg="mod">
          <ac:chgData name="Danova Martinez Anaya" userId="dc1aa5ec-ffd8-4ebe-b70f-5b311d71af95" providerId="ADAL" clId="{4FBD21AD-E095-4E1D-A134-A084E3FA9DBF}" dt="2023-11-14T16:42:24.647" v="437" actId="164"/>
          <ac:grpSpMkLst>
            <pc:docMk/>
            <pc:sldMk cId="2149813455" sldId="273"/>
            <ac:grpSpMk id="124" creationId="{01709D36-B5D1-5307-262B-DE0397CC945F}"/>
          </ac:grpSpMkLst>
        </pc:grpChg>
        <pc:grpChg chg="mod">
          <ac:chgData name="Danova Martinez Anaya" userId="dc1aa5ec-ffd8-4ebe-b70f-5b311d71af95" providerId="ADAL" clId="{4FBD21AD-E095-4E1D-A134-A084E3FA9DBF}" dt="2023-11-14T16:42:24.647" v="437" actId="164"/>
          <ac:grpSpMkLst>
            <pc:docMk/>
            <pc:sldMk cId="2149813455" sldId="273"/>
            <ac:grpSpMk id="125" creationId="{103E81D9-2C10-BAD8-EB88-FBB50FEAAE2A}"/>
          </ac:grpSpMkLst>
        </pc:grpChg>
        <pc:grpChg chg="mod">
          <ac:chgData name="Danova Martinez Anaya" userId="dc1aa5ec-ffd8-4ebe-b70f-5b311d71af95" providerId="ADAL" clId="{4FBD21AD-E095-4E1D-A134-A084E3FA9DBF}" dt="2023-11-14T16:42:24.647" v="437" actId="164"/>
          <ac:grpSpMkLst>
            <pc:docMk/>
            <pc:sldMk cId="2149813455" sldId="273"/>
            <ac:grpSpMk id="127" creationId="{7217EF58-9531-DE7B-1BC7-2D530D60FE0D}"/>
          </ac:grpSpMkLst>
        </pc:grpChg>
        <pc:grpChg chg="mod">
          <ac:chgData name="Danova Martinez Anaya" userId="dc1aa5ec-ffd8-4ebe-b70f-5b311d71af95" providerId="ADAL" clId="{4FBD21AD-E095-4E1D-A134-A084E3FA9DBF}" dt="2023-11-14T16:42:24.647" v="437" actId="164"/>
          <ac:grpSpMkLst>
            <pc:docMk/>
            <pc:sldMk cId="2149813455" sldId="273"/>
            <ac:grpSpMk id="136" creationId="{2BD48552-51B8-618F-8D68-90228C783048}"/>
          </ac:grpSpMkLst>
        </pc:grpChg>
        <pc:grpChg chg="add mod">
          <ac:chgData name="Danova Martinez Anaya" userId="dc1aa5ec-ffd8-4ebe-b70f-5b311d71af95" providerId="ADAL" clId="{4FBD21AD-E095-4E1D-A134-A084E3FA9DBF}" dt="2023-11-14T16:50:41.620" v="490" actId="14100"/>
          <ac:grpSpMkLst>
            <pc:docMk/>
            <pc:sldMk cId="2149813455" sldId="273"/>
            <ac:grpSpMk id="163" creationId="{CFF6F945-10D4-8934-8B84-A97D1CF48608}"/>
          </ac:grpSpMkLst>
        </pc:grpChg>
        <pc:grpChg chg="mod">
          <ac:chgData name="Danova Martinez Anaya" userId="dc1aa5ec-ffd8-4ebe-b70f-5b311d71af95" providerId="ADAL" clId="{4FBD21AD-E095-4E1D-A134-A084E3FA9DBF}" dt="2023-11-14T16:45:52.920" v="462"/>
          <ac:grpSpMkLst>
            <pc:docMk/>
            <pc:sldMk cId="2149813455" sldId="273"/>
            <ac:grpSpMk id="164" creationId="{3A5363C8-9CB6-1A74-F7C1-C5B6481D91D0}"/>
          </ac:grpSpMkLst>
        </pc:grpChg>
        <pc:grpChg chg="mod">
          <ac:chgData name="Danova Martinez Anaya" userId="dc1aa5ec-ffd8-4ebe-b70f-5b311d71af95" providerId="ADAL" clId="{4FBD21AD-E095-4E1D-A134-A084E3FA9DBF}" dt="2023-11-14T16:45:52.920" v="462"/>
          <ac:grpSpMkLst>
            <pc:docMk/>
            <pc:sldMk cId="2149813455" sldId="273"/>
            <ac:grpSpMk id="165" creationId="{E7C475CC-F67E-0407-9F08-5DE87C630788}"/>
          </ac:grpSpMkLst>
        </pc:grpChg>
        <pc:grpChg chg="mod">
          <ac:chgData name="Danova Martinez Anaya" userId="dc1aa5ec-ffd8-4ebe-b70f-5b311d71af95" providerId="ADAL" clId="{4FBD21AD-E095-4E1D-A134-A084E3FA9DBF}" dt="2023-11-14T16:45:52.920" v="462"/>
          <ac:grpSpMkLst>
            <pc:docMk/>
            <pc:sldMk cId="2149813455" sldId="273"/>
            <ac:grpSpMk id="166" creationId="{02BB6237-3976-9D49-9710-5C456C919CE8}"/>
          </ac:grpSpMkLst>
        </pc:grpChg>
        <pc:grpChg chg="mod">
          <ac:chgData name="Danova Martinez Anaya" userId="dc1aa5ec-ffd8-4ebe-b70f-5b311d71af95" providerId="ADAL" clId="{4FBD21AD-E095-4E1D-A134-A084E3FA9DBF}" dt="2023-11-14T16:45:52.920" v="462"/>
          <ac:grpSpMkLst>
            <pc:docMk/>
            <pc:sldMk cId="2149813455" sldId="273"/>
            <ac:grpSpMk id="168" creationId="{6F98DC9E-D299-7856-AA67-BFA952D7037D}"/>
          </ac:grpSpMkLst>
        </pc:grpChg>
        <pc:grpChg chg="add mod">
          <ac:chgData name="Danova Martinez Anaya" userId="dc1aa5ec-ffd8-4ebe-b70f-5b311d71af95" providerId="ADAL" clId="{4FBD21AD-E095-4E1D-A134-A084E3FA9DBF}" dt="2023-11-14T16:47:25.711" v="466" actId="164"/>
          <ac:grpSpMkLst>
            <pc:docMk/>
            <pc:sldMk cId="2149813455" sldId="273"/>
            <ac:grpSpMk id="190" creationId="{2D1545BC-D2E1-A4DF-7F8F-7DD74160C554}"/>
          </ac:grpSpMkLst>
        </pc:grpChg>
        <pc:grpChg chg="add mod">
          <ac:chgData name="Danova Martinez Anaya" userId="dc1aa5ec-ffd8-4ebe-b70f-5b311d71af95" providerId="ADAL" clId="{4FBD21AD-E095-4E1D-A134-A084E3FA9DBF}" dt="2023-11-14T16:47:25.711" v="466" actId="164"/>
          <ac:grpSpMkLst>
            <pc:docMk/>
            <pc:sldMk cId="2149813455" sldId="273"/>
            <ac:grpSpMk id="196" creationId="{1231AB11-582C-F4FD-DAB8-4F0F3DAAF140}"/>
          </ac:grpSpMkLst>
        </pc:grpChg>
        <pc:grpChg chg="add mod">
          <ac:chgData name="Danova Martinez Anaya" userId="dc1aa5ec-ffd8-4ebe-b70f-5b311d71af95" providerId="ADAL" clId="{4FBD21AD-E095-4E1D-A134-A084E3FA9DBF}" dt="2023-11-14T16:47:25.711" v="466" actId="164"/>
          <ac:grpSpMkLst>
            <pc:docMk/>
            <pc:sldMk cId="2149813455" sldId="273"/>
            <ac:grpSpMk id="202" creationId="{6CCC6326-47FC-B6A9-0EC2-B7C5FA09F49F}"/>
          </ac:grpSpMkLst>
        </pc:grpChg>
        <pc:grpChg chg="add mod">
          <ac:chgData name="Danova Martinez Anaya" userId="dc1aa5ec-ffd8-4ebe-b70f-5b311d71af95" providerId="ADAL" clId="{4FBD21AD-E095-4E1D-A134-A084E3FA9DBF}" dt="2023-11-14T16:47:25.711" v="466" actId="164"/>
          <ac:grpSpMkLst>
            <pc:docMk/>
            <pc:sldMk cId="2149813455" sldId="273"/>
            <ac:grpSpMk id="208" creationId="{0CA2BECC-6F49-B9DA-20F3-C36A7751063B}"/>
          </ac:grpSpMkLst>
        </pc:grpChg>
        <pc:grpChg chg="add mod">
          <ac:chgData name="Danova Martinez Anaya" userId="dc1aa5ec-ffd8-4ebe-b70f-5b311d71af95" providerId="ADAL" clId="{4FBD21AD-E095-4E1D-A134-A084E3FA9DBF}" dt="2023-11-14T16:50:50.372" v="491" actId="14100"/>
          <ac:grpSpMkLst>
            <pc:docMk/>
            <pc:sldMk cId="2149813455" sldId="273"/>
            <ac:grpSpMk id="232" creationId="{2DD7BB00-5541-1C68-11F0-05053A8BFA30}"/>
          </ac:grpSpMkLst>
        </pc:grpChg>
        <pc:grpChg chg="add del mod">
          <ac:chgData name="Danova Martinez Anaya" userId="dc1aa5ec-ffd8-4ebe-b70f-5b311d71af95" providerId="ADAL" clId="{4FBD21AD-E095-4E1D-A134-A084E3FA9DBF}" dt="2023-11-14T16:49:28.580" v="481" actId="165"/>
          <ac:grpSpMkLst>
            <pc:docMk/>
            <pc:sldMk cId="2149813455" sldId="273"/>
            <ac:grpSpMk id="233" creationId="{69EB4448-7EBF-5387-AE03-E69B7780289A}"/>
          </ac:grpSpMkLst>
        </pc:grpChg>
        <pc:grpChg chg="add mod">
          <ac:chgData name="Danova Martinez Anaya" userId="dc1aa5ec-ffd8-4ebe-b70f-5b311d71af95" providerId="ADAL" clId="{4FBD21AD-E095-4E1D-A134-A084E3FA9DBF}" dt="2023-11-14T16:51:12.854" v="495" actId="1076"/>
          <ac:grpSpMkLst>
            <pc:docMk/>
            <pc:sldMk cId="2149813455" sldId="273"/>
            <ac:grpSpMk id="234" creationId="{0E9479D2-60CB-3031-AC47-6379EB86864A}"/>
          </ac:grpSpMkLst>
        </pc:grpChg>
        <pc:picChg chg="mod">
          <ac:chgData name="Danova Martinez Anaya" userId="dc1aa5ec-ffd8-4ebe-b70f-5b311d71af95" providerId="ADAL" clId="{4FBD21AD-E095-4E1D-A134-A084E3FA9DBF}" dt="2023-11-14T16:42:24.647" v="437" actId="164"/>
          <ac:picMkLst>
            <pc:docMk/>
            <pc:sldMk cId="2149813455" sldId="273"/>
            <ac:picMk id="76" creationId="{3373FC77-727C-87CF-2AA1-0A62F01E6A65}"/>
          </ac:picMkLst>
        </pc:picChg>
        <pc:picChg chg="mod">
          <ac:chgData name="Danova Martinez Anaya" userId="dc1aa5ec-ffd8-4ebe-b70f-5b311d71af95" providerId="ADAL" clId="{4FBD21AD-E095-4E1D-A134-A084E3FA9DBF}" dt="2023-11-14T16:42:24.647" v="437" actId="164"/>
          <ac:picMkLst>
            <pc:docMk/>
            <pc:sldMk cId="2149813455" sldId="273"/>
            <ac:picMk id="77" creationId="{3CCCD689-4491-CB70-F459-748DFFF0B294}"/>
          </ac:picMkLst>
        </pc:picChg>
        <pc:picChg chg="mod">
          <ac:chgData name="Danova Martinez Anaya" userId="dc1aa5ec-ffd8-4ebe-b70f-5b311d71af95" providerId="ADAL" clId="{4FBD21AD-E095-4E1D-A134-A084E3FA9DBF}" dt="2023-11-14T16:42:24.647" v="437" actId="164"/>
          <ac:picMkLst>
            <pc:docMk/>
            <pc:sldMk cId="2149813455" sldId="273"/>
            <ac:picMk id="78" creationId="{4370C58D-A0CA-FC5F-F54E-34C3077D4F7C}"/>
          </ac:picMkLst>
        </pc:picChg>
        <pc:picChg chg="mod">
          <ac:chgData name="Danova Martinez Anaya" userId="dc1aa5ec-ffd8-4ebe-b70f-5b311d71af95" providerId="ADAL" clId="{4FBD21AD-E095-4E1D-A134-A084E3FA9DBF}" dt="2023-11-14T16:42:24.647" v="437" actId="164"/>
          <ac:picMkLst>
            <pc:docMk/>
            <pc:sldMk cId="2149813455" sldId="273"/>
            <ac:picMk id="79" creationId="{39314B96-73A6-D587-8315-3B262E3FFA4F}"/>
          </ac:picMkLst>
        </pc:picChg>
        <pc:picChg chg="add mod topLvl">
          <ac:chgData name="Danova Martinez Anaya" userId="dc1aa5ec-ffd8-4ebe-b70f-5b311d71af95" providerId="ADAL" clId="{4FBD21AD-E095-4E1D-A134-A084E3FA9DBF}" dt="2023-11-14T16:49:47.114" v="483" actId="164"/>
          <ac:picMkLst>
            <pc:docMk/>
            <pc:sldMk cId="2149813455" sldId="273"/>
            <ac:picMk id="138" creationId="{32AB7EDB-90EC-28E2-6716-2606E7B5D938}"/>
          </ac:picMkLst>
        </pc:picChg>
        <pc:picChg chg="add mod topLvl">
          <ac:chgData name="Danova Martinez Anaya" userId="dc1aa5ec-ffd8-4ebe-b70f-5b311d71af95" providerId="ADAL" clId="{4FBD21AD-E095-4E1D-A134-A084E3FA9DBF}" dt="2023-11-14T16:49:47.114" v="483" actId="164"/>
          <ac:picMkLst>
            <pc:docMk/>
            <pc:sldMk cId="2149813455" sldId="273"/>
            <ac:picMk id="139" creationId="{B4D88850-1953-CC06-90F5-4AC3873D2AE1}"/>
          </ac:picMkLst>
        </pc:picChg>
        <pc:picChg chg="add mod topLvl">
          <ac:chgData name="Danova Martinez Anaya" userId="dc1aa5ec-ffd8-4ebe-b70f-5b311d71af95" providerId="ADAL" clId="{4FBD21AD-E095-4E1D-A134-A084E3FA9DBF}" dt="2023-11-14T16:49:47.114" v="483" actId="164"/>
          <ac:picMkLst>
            <pc:docMk/>
            <pc:sldMk cId="2149813455" sldId="273"/>
            <ac:picMk id="140" creationId="{B51C4D8B-AF10-659F-0CB3-441805C8D938}"/>
          </ac:picMkLst>
        </pc:picChg>
        <pc:picChg chg="add mod topLvl">
          <ac:chgData name="Danova Martinez Anaya" userId="dc1aa5ec-ffd8-4ebe-b70f-5b311d71af95" providerId="ADAL" clId="{4FBD21AD-E095-4E1D-A134-A084E3FA9DBF}" dt="2023-11-14T16:49:47.114" v="483" actId="164"/>
          <ac:picMkLst>
            <pc:docMk/>
            <pc:sldMk cId="2149813455" sldId="273"/>
            <ac:picMk id="141" creationId="{C6FE4090-5B99-DD2B-61E4-90D2FAAD55F9}"/>
          </ac:picMkLst>
        </pc:picChg>
        <pc:picChg chg="add mod">
          <ac:chgData name="Danova Martinez Anaya" userId="dc1aa5ec-ffd8-4ebe-b70f-5b311d71af95" providerId="ADAL" clId="{4FBD21AD-E095-4E1D-A134-A084E3FA9DBF}" dt="2023-11-14T16:47:25.711" v="466" actId="164"/>
          <ac:picMkLst>
            <pc:docMk/>
            <pc:sldMk cId="2149813455" sldId="273"/>
            <ac:picMk id="225" creationId="{47F7501F-31B4-9495-1E59-4A679A727149}"/>
          </ac:picMkLst>
        </pc:picChg>
        <pc:picChg chg="add mod">
          <ac:chgData name="Danova Martinez Anaya" userId="dc1aa5ec-ffd8-4ebe-b70f-5b311d71af95" providerId="ADAL" clId="{4FBD21AD-E095-4E1D-A134-A084E3FA9DBF}" dt="2023-11-14T16:47:25.711" v="466" actId="164"/>
          <ac:picMkLst>
            <pc:docMk/>
            <pc:sldMk cId="2149813455" sldId="273"/>
            <ac:picMk id="226" creationId="{7F6BEC8C-9BB1-49D6-3BF9-48E946548D47}"/>
          </ac:picMkLst>
        </pc:picChg>
        <pc:picChg chg="add mod">
          <ac:chgData name="Danova Martinez Anaya" userId="dc1aa5ec-ffd8-4ebe-b70f-5b311d71af95" providerId="ADAL" clId="{4FBD21AD-E095-4E1D-A134-A084E3FA9DBF}" dt="2023-11-14T16:47:25.711" v="466" actId="164"/>
          <ac:picMkLst>
            <pc:docMk/>
            <pc:sldMk cId="2149813455" sldId="273"/>
            <ac:picMk id="227" creationId="{5A8AFF4B-1CE9-0AED-1759-25ACE44487FA}"/>
          </ac:picMkLst>
        </pc:picChg>
        <pc:picChg chg="add mod">
          <ac:chgData name="Danova Martinez Anaya" userId="dc1aa5ec-ffd8-4ebe-b70f-5b311d71af95" providerId="ADAL" clId="{4FBD21AD-E095-4E1D-A134-A084E3FA9DBF}" dt="2023-11-14T16:47:25.711" v="466" actId="164"/>
          <ac:picMkLst>
            <pc:docMk/>
            <pc:sldMk cId="2149813455" sldId="273"/>
            <ac:picMk id="228" creationId="{C1E68DE3-E74C-67F1-6732-083E20E5DDDE}"/>
          </ac:picMkLst>
        </pc:picChg>
        <pc:cxnChg chg="add mod topLvl">
          <ac:chgData name="Danova Martinez Anaya" userId="dc1aa5ec-ffd8-4ebe-b70f-5b311d71af95" providerId="ADAL" clId="{4FBD21AD-E095-4E1D-A134-A084E3FA9DBF}" dt="2023-11-14T16:49:47.114" v="483" actId="164"/>
          <ac:cxnSpMkLst>
            <pc:docMk/>
            <pc:sldMk cId="2149813455" sldId="273"/>
            <ac:cxnSpMk id="16" creationId="{CD661820-FFBF-FCE4-7B28-88B5383F5481}"/>
          </ac:cxnSpMkLst>
        </pc:cxnChg>
        <pc:cxnChg chg="add mod topLvl">
          <ac:chgData name="Danova Martinez Anaya" userId="dc1aa5ec-ffd8-4ebe-b70f-5b311d71af95" providerId="ADAL" clId="{4FBD21AD-E095-4E1D-A134-A084E3FA9DBF}" dt="2023-11-14T16:49:47.114" v="483" actId="164"/>
          <ac:cxnSpMkLst>
            <pc:docMk/>
            <pc:sldMk cId="2149813455" sldId="273"/>
            <ac:cxnSpMk id="21" creationId="{C720E445-808F-8ADA-CC03-2C5AD7E0C845}"/>
          </ac:cxnSpMkLst>
        </pc:cxnChg>
        <pc:cxnChg chg="add mod topLvl">
          <ac:chgData name="Danova Martinez Anaya" userId="dc1aa5ec-ffd8-4ebe-b70f-5b311d71af95" providerId="ADAL" clId="{4FBD21AD-E095-4E1D-A134-A084E3FA9DBF}" dt="2023-11-14T16:49:47.114" v="483" actId="164"/>
          <ac:cxnSpMkLst>
            <pc:docMk/>
            <pc:sldMk cId="2149813455" sldId="273"/>
            <ac:cxnSpMk id="22" creationId="{CCCAC48B-CE6B-5243-757A-CF1E9C304BD9}"/>
          </ac:cxnSpMkLst>
        </pc:cxnChg>
        <pc:cxnChg chg="add mod topLvl">
          <ac:chgData name="Danova Martinez Anaya" userId="dc1aa5ec-ffd8-4ebe-b70f-5b311d71af95" providerId="ADAL" clId="{4FBD21AD-E095-4E1D-A134-A084E3FA9DBF}" dt="2023-11-14T16:49:47.114" v="483" actId="164"/>
          <ac:cxnSpMkLst>
            <pc:docMk/>
            <pc:sldMk cId="2149813455" sldId="273"/>
            <ac:cxnSpMk id="23" creationId="{A3C0689D-156F-6436-8FD3-229C9A127182}"/>
          </ac:cxnSpMkLst>
        </pc:cxnChg>
        <pc:cxnChg chg="add mod topLvl">
          <ac:chgData name="Danova Martinez Anaya" userId="dc1aa5ec-ffd8-4ebe-b70f-5b311d71af95" providerId="ADAL" clId="{4FBD21AD-E095-4E1D-A134-A084E3FA9DBF}" dt="2023-11-14T16:49:47.114" v="483" actId="164"/>
          <ac:cxnSpMkLst>
            <pc:docMk/>
            <pc:sldMk cId="2149813455" sldId="273"/>
            <ac:cxnSpMk id="24" creationId="{9111DBD6-E4A6-AFBF-16E4-C4437E0AEB74}"/>
          </ac:cxnSpMkLst>
        </pc:cxnChg>
        <pc:cxnChg chg="add mod topLvl">
          <ac:chgData name="Danova Martinez Anaya" userId="dc1aa5ec-ffd8-4ebe-b70f-5b311d71af95" providerId="ADAL" clId="{4FBD21AD-E095-4E1D-A134-A084E3FA9DBF}" dt="2023-11-14T16:49:47.114" v="483" actId="164"/>
          <ac:cxnSpMkLst>
            <pc:docMk/>
            <pc:sldMk cId="2149813455" sldId="273"/>
            <ac:cxnSpMk id="25" creationId="{3BDFBAE4-E1E4-B29B-5774-75B539230267}"/>
          </ac:cxnSpMkLst>
        </pc:cxnChg>
        <pc:cxnChg chg="add mod topLvl">
          <ac:chgData name="Danova Martinez Anaya" userId="dc1aa5ec-ffd8-4ebe-b70f-5b311d71af95" providerId="ADAL" clId="{4FBD21AD-E095-4E1D-A134-A084E3FA9DBF}" dt="2023-11-14T16:49:47.114" v="483" actId="164"/>
          <ac:cxnSpMkLst>
            <pc:docMk/>
            <pc:sldMk cId="2149813455" sldId="273"/>
            <ac:cxnSpMk id="26" creationId="{9496DE09-6A54-C2E8-A1EF-001D4D9CA832}"/>
          </ac:cxnSpMkLst>
        </pc:cxnChg>
        <pc:cxnChg chg="mod">
          <ac:chgData name="Danova Martinez Anaya" userId="dc1aa5ec-ffd8-4ebe-b70f-5b311d71af95" providerId="ADAL" clId="{4FBD21AD-E095-4E1D-A134-A084E3FA9DBF}" dt="2023-11-14T16:42:28.868" v="439" actId="478"/>
          <ac:cxnSpMkLst>
            <pc:docMk/>
            <pc:sldMk cId="2149813455" sldId="273"/>
            <ac:cxnSpMk id="111" creationId="{8ADBCCBF-1AC4-0A27-3CA1-E8CB1550BF9F}"/>
          </ac:cxnSpMkLst>
        </pc:cxnChg>
        <pc:cxnChg chg="mod">
          <ac:chgData name="Danova Martinez Anaya" userId="dc1aa5ec-ffd8-4ebe-b70f-5b311d71af95" providerId="ADAL" clId="{4FBD21AD-E095-4E1D-A134-A084E3FA9DBF}" dt="2023-11-14T16:42:28.868" v="439" actId="478"/>
          <ac:cxnSpMkLst>
            <pc:docMk/>
            <pc:sldMk cId="2149813455" sldId="273"/>
            <ac:cxnSpMk id="112" creationId="{2E3119E8-54B0-C7A4-8A53-E32AD80004B8}"/>
          </ac:cxnSpMkLst>
        </pc:cxnChg>
        <pc:cxnChg chg="add mod topLvl">
          <ac:chgData name="Danova Martinez Anaya" userId="dc1aa5ec-ffd8-4ebe-b70f-5b311d71af95" providerId="ADAL" clId="{4FBD21AD-E095-4E1D-A134-A084E3FA9DBF}" dt="2023-11-14T16:49:47.114" v="483" actId="164"/>
          <ac:cxnSpMkLst>
            <pc:docMk/>
            <pc:sldMk cId="2149813455" sldId="273"/>
            <ac:cxnSpMk id="123" creationId="{EAB1665C-5BCA-C169-6F6C-696D49E99117}"/>
          </ac:cxnSpMkLst>
        </pc:cxnChg>
        <pc:cxnChg chg="add mod topLvl">
          <ac:chgData name="Danova Martinez Anaya" userId="dc1aa5ec-ffd8-4ebe-b70f-5b311d71af95" providerId="ADAL" clId="{4FBD21AD-E095-4E1D-A134-A084E3FA9DBF}" dt="2023-11-14T16:49:47.114" v="483" actId="164"/>
          <ac:cxnSpMkLst>
            <pc:docMk/>
            <pc:sldMk cId="2149813455" sldId="273"/>
            <ac:cxnSpMk id="135" creationId="{C7043E92-AC6A-6B5B-AF62-300B5EB63A39}"/>
          </ac:cxnSpMkLst>
        </pc:cxnChg>
        <pc:cxnChg chg="add mod topLvl">
          <ac:chgData name="Danova Martinez Anaya" userId="dc1aa5ec-ffd8-4ebe-b70f-5b311d71af95" providerId="ADAL" clId="{4FBD21AD-E095-4E1D-A134-A084E3FA9DBF}" dt="2023-11-14T16:49:47.114" v="483" actId="164"/>
          <ac:cxnSpMkLst>
            <pc:docMk/>
            <pc:sldMk cId="2149813455" sldId="273"/>
            <ac:cxnSpMk id="142" creationId="{1FDDA914-072E-8449-F36F-4E79EB98FD7F}"/>
          </ac:cxnSpMkLst>
        </pc:cxnChg>
        <pc:cxnChg chg="add mod topLvl">
          <ac:chgData name="Danova Martinez Anaya" userId="dc1aa5ec-ffd8-4ebe-b70f-5b311d71af95" providerId="ADAL" clId="{4FBD21AD-E095-4E1D-A134-A084E3FA9DBF}" dt="2023-11-14T16:49:47.114" v="483" actId="164"/>
          <ac:cxnSpMkLst>
            <pc:docMk/>
            <pc:sldMk cId="2149813455" sldId="273"/>
            <ac:cxnSpMk id="144" creationId="{DCEC5840-76C5-67A9-AD2C-0596CD97D2C5}"/>
          </ac:cxnSpMkLst>
        </pc:cxnChg>
        <pc:cxnChg chg="add mod topLvl">
          <ac:chgData name="Danova Martinez Anaya" userId="dc1aa5ec-ffd8-4ebe-b70f-5b311d71af95" providerId="ADAL" clId="{4FBD21AD-E095-4E1D-A134-A084E3FA9DBF}" dt="2023-11-14T16:49:47.114" v="483" actId="164"/>
          <ac:cxnSpMkLst>
            <pc:docMk/>
            <pc:sldMk cId="2149813455" sldId="273"/>
            <ac:cxnSpMk id="153" creationId="{230F0F23-AAAF-4BFE-BD2F-B4479FDE3552}"/>
          </ac:cxnSpMkLst>
        </pc:cxnChg>
        <pc:cxnChg chg="add mod topLvl">
          <ac:chgData name="Danova Martinez Anaya" userId="dc1aa5ec-ffd8-4ebe-b70f-5b311d71af95" providerId="ADAL" clId="{4FBD21AD-E095-4E1D-A134-A084E3FA9DBF}" dt="2023-11-14T16:49:47.114" v="483" actId="164"/>
          <ac:cxnSpMkLst>
            <pc:docMk/>
            <pc:sldMk cId="2149813455" sldId="273"/>
            <ac:cxnSpMk id="154" creationId="{473E1471-0B51-317F-8114-A3B04A7F348E}"/>
          </ac:cxnSpMkLst>
        </pc:cxnChg>
        <pc:cxnChg chg="add mod topLvl">
          <ac:chgData name="Danova Martinez Anaya" userId="dc1aa5ec-ffd8-4ebe-b70f-5b311d71af95" providerId="ADAL" clId="{4FBD21AD-E095-4E1D-A134-A084E3FA9DBF}" dt="2023-11-14T16:49:47.114" v="483" actId="164"/>
          <ac:cxnSpMkLst>
            <pc:docMk/>
            <pc:sldMk cId="2149813455" sldId="273"/>
            <ac:cxnSpMk id="156" creationId="{83342338-0666-FB1C-ABCC-A60F8FADFC81}"/>
          </ac:cxnSpMkLst>
        </pc:cxnChg>
        <pc:cxnChg chg="add mod topLvl">
          <ac:chgData name="Danova Martinez Anaya" userId="dc1aa5ec-ffd8-4ebe-b70f-5b311d71af95" providerId="ADAL" clId="{4FBD21AD-E095-4E1D-A134-A084E3FA9DBF}" dt="2023-11-14T16:49:47.114" v="483" actId="164"/>
          <ac:cxnSpMkLst>
            <pc:docMk/>
            <pc:sldMk cId="2149813455" sldId="273"/>
            <ac:cxnSpMk id="157" creationId="{FE1D5C8F-0162-99C2-4BBB-5B9CAE0D2D08}"/>
          </ac:cxnSpMkLst>
        </pc:cxnChg>
        <pc:cxnChg chg="add mod topLvl">
          <ac:chgData name="Danova Martinez Anaya" userId="dc1aa5ec-ffd8-4ebe-b70f-5b311d71af95" providerId="ADAL" clId="{4FBD21AD-E095-4E1D-A134-A084E3FA9DBF}" dt="2023-11-14T16:49:47.114" v="483" actId="164"/>
          <ac:cxnSpMkLst>
            <pc:docMk/>
            <pc:sldMk cId="2149813455" sldId="273"/>
            <ac:cxnSpMk id="161" creationId="{387E65B7-ADE8-B979-3089-4DE47E98DA80}"/>
          </ac:cxnSpMkLst>
        </pc:cxnChg>
        <pc:cxnChg chg="mod">
          <ac:chgData name="Danova Martinez Anaya" userId="dc1aa5ec-ffd8-4ebe-b70f-5b311d71af95" providerId="ADAL" clId="{4FBD21AD-E095-4E1D-A134-A084E3FA9DBF}" dt="2023-11-14T16:45:52.920" v="462"/>
          <ac:cxnSpMkLst>
            <pc:docMk/>
            <pc:sldMk cId="2149813455" sldId="273"/>
            <ac:cxnSpMk id="174" creationId="{D72F36DF-8BC8-05E5-E4DB-401C47B5330A}"/>
          </ac:cxnSpMkLst>
        </pc:cxnChg>
        <pc:cxnChg chg="mod">
          <ac:chgData name="Danova Martinez Anaya" userId="dc1aa5ec-ffd8-4ebe-b70f-5b311d71af95" providerId="ADAL" clId="{4FBD21AD-E095-4E1D-A134-A084E3FA9DBF}" dt="2023-11-14T16:45:52.920" v="462"/>
          <ac:cxnSpMkLst>
            <pc:docMk/>
            <pc:sldMk cId="2149813455" sldId="273"/>
            <ac:cxnSpMk id="175" creationId="{8BE6D948-96EF-0D41-E5B0-0BDAE360E58B}"/>
          </ac:cxnSpMkLst>
        </pc:cxnChg>
        <pc:cxnChg chg="mod">
          <ac:chgData name="Danova Martinez Anaya" userId="dc1aa5ec-ffd8-4ebe-b70f-5b311d71af95" providerId="ADAL" clId="{4FBD21AD-E095-4E1D-A134-A084E3FA9DBF}" dt="2023-11-14T16:45:52.920" v="462"/>
          <ac:cxnSpMkLst>
            <pc:docMk/>
            <pc:sldMk cId="2149813455" sldId="273"/>
            <ac:cxnSpMk id="176" creationId="{D42C616F-A3F1-F664-748E-C820C54C0AA4}"/>
          </ac:cxnSpMkLst>
        </pc:cxnChg>
        <pc:cxnChg chg="mod">
          <ac:chgData name="Danova Martinez Anaya" userId="dc1aa5ec-ffd8-4ebe-b70f-5b311d71af95" providerId="ADAL" clId="{4FBD21AD-E095-4E1D-A134-A084E3FA9DBF}" dt="2023-11-14T16:45:52.920" v="462"/>
          <ac:cxnSpMkLst>
            <pc:docMk/>
            <pc:sldMk cId="2149813455" sldId="273"/>
            <ac:cxnSpMk id="180" creationId="{C9EC6E6E-4D37-8AD9-BD30-1A7A0EFA0DB7}"/>
          </ac:cxnSpMkLst>
        </pc:cxnChg>
        <pc:cxnChg chg="mod">
          <ac:chgData name="Danova Martinez Anaya" userId="dc1aa5ec-ffd8-4ebe-b70f-5b311d71af95" providerId="ADAL" clId="{4FBD21AD-E095-4E1D-A134-A084E3FA9DBF}" dt="2023-11-14T16:45:52.920" v="462"/>
          <ac:cxnSpMkLst>
            <pc:docMk/>
            <pc:sldMk cId="2149813455" sldId="273"/>
            <ac:cxnSpMk id="183" creationId="{ACCF64E0-43E4-73D6-2A26-E9E6EECB3080}"/>
          </ac:cxnSpMkLst>
        </pc:cxnChg>
        <pc:cxnChg chg="mod">
          <ac:chgData name="Danova Martinez Anaya" userId="dc1aa5ec-ffd8-4ebe-b70f-5b311d71af95" providerId="ADAL" clId="{4FBD21AD-E095-4E1D-A134-A084E3FA9DBF}" dt="2023-11-14T16:45:52.920" v="462"/>
          <ac:cxnSpMkLst>
            <pc:docMk/>
            <pc:sldMk cId="2149813455" sldId="273"/>
            <ac:cxnSpMk id="186" creationId="{A1149E39-0467-EE4C-ECFE-2325D38B1835}"/>
          </ac:cxnSpMkLst>
        </pc:cxnChg>
        <pc:cxnChg chg="mod">
          <ac:chgData name="Danova Martinez Anaya" userId="dc1aa5ec-ffd8-4ebe-b70f-5b311d71af95" providerId="ADAL" clId="{4FBD21AD-E095-4E1D-A134-A084E3FA9DBF}" dt="2023-11-14T16:45:52.920" v="462"/>
          <ac:cxnSpMkLst>
            <pc:docMk/>
            <pc:sldMk cId="2149813455" sldId="273"/>
            <ac:cxnSpMk id="189" creationId="{BE0C630D-AA17-239C-8281-CDA1818CA215}"/>
          </ac:cxnSpMkLst>
        </pc:cxnChg>
        <pc:cxnChg chg="mod">
          <ac:chgData name="Danova Martinez Anaya" userId="dc1aa5ec-ffd8-4ebe-b70f-5b311d71af95" providerId="ADAL" clId="{4FBD21AD-E095-4E1D-A134-A084E3FA9DBF}" dt="2023-11-14T16:45:52.920" v="462"/>
          <ac:cxnSpMkLst>
            <pc:docMk/>
            <pc:sldMk cId="2149813455" sldId="273"/>
            <ac:cxnSpMk id="193" creationId="{D453FECA-4C9A-3B8D-BC71-E91CE1FC401B}"/>
          </ac:cxnSpMkLst>
        </pc:cxnChg>
        <pc:cxnChg chg="mod">
          <ac:chgData name="Danova Martinez Anaya" userId="dc1aa5ec-ffd8-4ebe-b70f-5b311d71af95" providerId="ADAL" clId="{4FBD21AD-E095-4E1D-A134-A084E3FA9DBF}" dt="2023-11-14T16:45:52.920" v="462"/>
          <ac:cxnSpMkLst>
            <pc:docMk/>
            <pc:sldMk cId="2149813455" sldId="273"/>
            <ac:cxnSpMk id="195" creationId="{B646965F-4D07-3A8A-793B-A4B5EFA1AAD6}"/>
          </ac:cxnSpMkLst>
        </pc:cxnChg>
        <pc:cxnChg chg="mod">
          <ac:chgData name="Danova Martinez Anaya" userId="dc1aa5ec-ffd8-4ebe-b70f-5b311d71af95" providerId="ADAL" clId="{4FBD21AD-E095-4E1D-A134-A084E3FA9DBF}" dt="2023-11-14T16:45:52.920" v="462"/>
          <ac:cxnSpMkLst>
            <pc:docMk/>
            <pc:sldMk cId="2149813455" sldId="273"/>
            <ac:cxnSpMk id="199" creationId="{C468B0C5-8A76-DED1-07CA-4928AFCDB992}"/>
          </ac:cxnSpMkLst>
        </pc:cxnChg>
        <pc:cxnChg chg="mod">
          <ac:chgData name="Danova Martinez Anaya" userId="dc1aa5ec-ffd8-4ebe-b70f-5b311d71af95" providerId="ADAL" clId="{4FBD21AD-E095-4E1D-A134-A084E3FA9DBF}" dt="2023-11-14T16:45:52.920" v="462"/>
          <ac:cxnSpMkLst>
            <pc:docMk/>
            <pc:sldMk cId="2149813455" sldId="273"/>
            <ac:cxnSpMk id="201" creationId="{2B824A5D-63BE-969F-08D3-6392F3F71257}"/>
          </ac:cxnSpMkLst>
        </pc:cxnChg>
        <pc:cxnChg chg="mod">
          <ac:chgData name="Danova Martinez Anaya" userId="dc1aa5ec-ffd8-4ebe-b70f-5b311d71af95" providerId="ADAL" clId="{4FBD21AD-E095-4E1D-A134-A084E3FA9DBF}" dt="2023-11-14T16:45:52.920" v="462"/>
          <ac:cxnSpMkLst>
            <pc:docMk/>
            <pc:sldMk cId="2149813455" sldId="273"/>
            <ac:cxnSpMk id="205" creationId="{E82C762B-E408-CAF7-F793-3A962F31782F}"/>
          </ac:cxnSpMkLst>
        </pc:cxnChg>
        <pc:cxnChg chg="mod">
          <ac:chgData name="Danova Martinez Anaya" userId="dc1aa5ec-ffd8-4ebe-b70f-5b311d71af95" providerId="ADAL" clId="{4FBD21AD-E095-4E1D-A134-A084E3FA9DBF}" dt="2023-11-14T16:45:52.920" v="462"/>
          <ac:cxnSpMkLst>
            <pc:docMk/>
            <pc:sldMk cId="2149813455" sldId="273"/>
            <ac:cxnSpMk id="207" creationId="{6813C6FF-C819-82EC-90EA-BD769863AFDA}"/>
          </ac:cxnSpMkLst>
        </pc:cxnChg>
        <pc:cxnChg chg="mod">
          <ac:chgData name="Danova Martinez Anaya" userId="dc1aa5ec-ffd8-4ebe-b70f-5b311d71af95" providerId="ADAL" clId="{4FBD21AD-E095-4E1D-A134-A084E3FA9DBF}" dt="2023-11-14T16:45:52.920" v="462"/>
          <ac:cxnSpMkLst>
            <pc:docMk/>
            <pc:sldMk cId="2149813455" sldId="273"/>
            <ac:cxnSpMk id="211" creationId="{279267E2-5B53-A45F-6FC5-EAAEB05B32B1}"/>
          </ac:cxnSpMkLst>
        </pc:cxnChg>
        <pc:cxnChg chg="mod">
          <ac:chgData name="Danova Martinez Anaya" userId="dc1aa5ec-ffd8-4ebe-b70f-5b311d71af95" providerId="ADAL" clId="{4FBD21AD-E095-4E1D-A134-A084E3FA9DBF}" dt="2023-11-14T16:45:52.920" v="462"/>
          <ac:cxnSpMkLst>
            <pc:docMk/>
            <pc:sldMk cId="2149813455" sldId="273"/>
            <ac:cxnSpMk id="213" creationId="{A9BBC9A1-47D3-3392-7238-0679DC655207}"/>
          </ac:cxnSpMkLst>
        </pc:cxnChg>
        <pc:cxnChg chg="add mod">
          <ac:chgData name="Danova Martinez Anaya" userId="dc1aa5ec-ffd8-4ebe-b70f-5b311d71af95" providerId="ADAL" clId="{4FBD21AD-E095-4E1D-A134-A084E3FA9DBF}" dt="2023-11-14T16:47:25.711" v="466" actId="164"/>
          <ac:cxnSpMkLst>
            <pc:docMk/>
            <pc:sldMk cId="2149813455" sldId="273"/>
            <ac:cxnSpMk id="219" creationId="{80F13612-58E1-0688-88D2-21923C939CC7}"/>
          </ac:cxnSpMkLst>
        </pc:cxnChg>
        <pc:cxnChg chg="add mod">
          <ac:chgData name="Danova Martinez Anaya" userId="dc1aa5ec-ffd8-4ebe-b70f-5b311d71af95" providerId="ADAL" clId="{4FBD21AD-E095-4E1D-A134-A084E3FA9DBF}" dt="2023-11-14T16:47:25.711" v="466" actId="164"/>
          <ac:cxnSpMkLst>
            <pc:docMk/>
            <pc:sldMk cId="2149813455" sldId="273"/>
            <ac:cxnSpMk id="220" creationId="{4A0993D6-CB8B-BE8A-33F7-25B584D1296E}"/>
          </ac:cxnSpMkLst>
        </pc:cxnChg>
        <pc:cxnChg chg="add mod">
          <ac:chgData name="Danova Martinez Anaya" userId="dc1aa5ec-ffd8-4ebe-b70f-5b311d71af95" providerId="ADAL" clId="{4FBD21AD-E095-4E1D-A134-A084E3FA9DBF}" dt="2023-11-14T16:47:25.711" v="466" actId="164"/>
          <ac:cxnSpMkLst>
            <pc:docMk/>
            <pc:sldMk cId="2149813455" sldId="273"/>
            <ac:cxnSpMk id="221" creationId="{54F10D78-41D4-0DD2-740B-A33022839E35}"/>
          </ac:cxnSpMkLst>
        </pc:cxnChg>
        <pc:cxnChg chg="add mod">
          <ac:chgData name="Danova Martinez Anaya" userId="dc1aa5ec-ffd8-4ebe-b70f-5b311d71af95" providerId="ADAL" clId="{4FBD21AD-E095-4E1D-A134-A084E3FA9DBF}" dt="2023-11-14T16:47:25.711" v="466" actId="164"/>
          <ac:cxnSpMkLst>
            <pc:docMk/>
            <pc:sldMk cId="2149813455" sldId="273"/>
            <ac:cxnSpMk id="222" creationId="{29BE8DD3-C452-F24C-F829-F11D907B6E91}"/>
          </ac:cxnSpMkLst>
        </pc:cxnChg>
        <pc:cxnChg chg="add mod">
          <ac:chgData name="Danova Martinez Anaya" userId="dc1aa5ec-ffd8-4ebe-b70f-5b311d71af95" providerId="ADAL" clId="{4FBD21AD-E095-4E1D-A134-A084E3FA9DBF}" dt="2023-11-14T16:47:25.711" v="466" actId="164"/>
          <ac:cxnSpMkLst>
            <pc:docMk/>
            <pc:sldMk cId="2149813455" sldId="273"/>
            <ac:cxnSpMk id="223" creationId="{4DA5EBC2-AC75-ED54-5A94-757ED14EB79F}"/>
          </ac:cxnSpMkLst>
        </pc:cxnChg>
        <pc:cxnChg chg="add mod">
          <ac:chgData name="Danova Martinez Anaya" userId="dc1aa5ec-ffd8-4ebe-b70f-5b311d71af95" providerId="ADAL" clId="{4FBD21AD-E095-4E1D-A134-A084E3FA9DBF}" dt="2023-11-14T16:47:25.711" v="466" actId="164"/>
          <ac:cxnSpMkLst>
            <pc:docMk/>
            <pc:sldMk cId="2149813455" sldId="273"/>
            <ac:cxnSpMk id="224" creationId="{C7A3B481-8461-98DA-D53E-BC1FBF715D8B}"/>
          </ac:cxnSpMkLst>
        </pc:cxnChg>
      </pc:sldChg>
      <pc:sldChg chg="new del">
        <pc:chgData name="Danova Martinez Anaya" userId="dc1aa5ec-ffd8-4ebe-b70f-5b311d71af95" providerId="ADAL" clId="{4FBD21AD-E095-4E1D-A134-A084E3FA9DBF}" dt="2023-11-13T19:41:40.588" v="38" actId="47"/>
        <pc:sldMkLst>
          <pc:docMk/>
          <pc:sldMk cId="2237979912" sldId="273"/>
        </pc:sldMkLst>
      </pc:sldChg>
      <pc:sldChg chg="addSp delSp modSp add mod">
        <pc:chgData name="Danova Martinez Anaya" userId="dc1aa5ec-ffd8-4ebe-b70f-5b311d71af95" providerId="ADAL" clId="{4FBD21AD-E095-4E1D-A134-A084E3FA9DBF}" dt="2023-11-14T19:37:28.499" v="2172" actId="1076"/>
        <pc:sldMkLst>
          <pc:docMk/>
          <pc:sldMk cId="980121535" sldId="274"/>
        </pc:sldMkLst>
        <pc:spChg chg="add mod">
          <ac:chgData name="Danova Martinez Anaya" userId="dc1aa5ec-ffd8-4ebe-b70f-5b311d71af95" providerId="ADAL" clId="{4FBD21AD-E095-4E1D-A134-A084E3FA9DBF}" dt="2023-11-14T18:04:33.325" v="542" actId="1076"/>
          <ac:spMkLst>
            <pc:docMk/>
            <pc:sldMk cId="980121535" sldId="274"/>
            <ac:spMk id="2" creationId="{29177736-5C98-AEEA-5EF0-A1B3E36650E4}"/>
          </ac:spMkLst>
        </pc:spChg>
        <pc:spChg chg="mod">
          <ac:chgData name="Danova Martinez Anaya" userId="dc1aa5ec-ffd8-4ebe-b70f-5b311d71af95" providerId="ADAL" clId="{4FBD21AD-E095-4E1D-A134-A084E3FA9DBF}" dt="2023-11-14T18:01:36.187" v="523" actId="20577"/>
          <ac:spMkLst>
            <pc:docMk/>
            <pc:sldMk cId="980121535" sldId="274"/>
            <ac:spMk id="3" creationId="{E57271E8-C6DD-D5C8-A9C5-1CDC32AC841C}"/>
          </ac:spMkLst>
        </pc:spChg>
        <pc:spChg chg="mod">
          <ac:chgData name="Danova Martinez Anaya" userId="dc1aa5ec-ffd8-4ebe-b70f-5b311d71af95" providerId="ADAL" clId="{4FBD21AD-E095-4E1D-A134-A084E3FA9DBF}" dt="2023-11-14T18:03:22.269" v="531"/>
          <ac:spMkLst>
            <pc:docMk/>
            <pc:sldMk cId="980121535" sldId="274"/>
            <ac:spMk id="6" creationId="{5ECA2F3A-8243-C423-C4F9-E2397CAE40C4}"/>
          </ac:spMkLst>
        </pc:spChg>
        <pc:spChg chg="mod">
          <ac:chgData name="Danova Martinez Anaya" userId="dc1aa5ec-ffd8-4ebe-b70f-5b311d71af95" providerId="ADAL" clId="{4FBD21AD-E095-4E1D-A134-A084E3FA9DBF}" dt="2023-11-14T18:03:22.269" v="531"/>
          <ac:spMkLst>
            <pc:docMk/>
            <pc:sldMk cId="980121535" sldId="274"/>
            <ac:spMk id="7" creationId="{1D06C79C-26D3-97BC-CE8D-C137502B6CBD}"/>
          </ac:spMkLst>
        </pc:spChg>
        <pc:spChg chg="mod">
          <ac:chgData name="Danova Martinez Anaya" userId="dc1aa5ec-ffd8-4ebe-b70f-5b311d71af95" providerId="ADAL" clId="{4FBD21AD-E095-4E1D-A134-A084E3FA9DBF}" dt="2023-11-14T18:03:22.269" v="531"/>
          <ac:spMkLst>
            <pc:docMk/>
            <pc:sldMk cId="980121535" sldId="274"/>
            <ac:spMk id="8" creationId="{00EB1F3E-A244-190F-E5C1-1BACFA4AE4A6}"/>
          </ac:spMkLst>
        </pc:spChg>
        <pc:spChg chg="mod">
          <ac:chgData name="Danova Martinez Anaya" userId="dc1aa5ec-ffd8-4ebe-b70f-5b311d71af95" providerId="ADAL" clId="{4FBD21AD-E095-4E1D-A134-A084E3FA9DBF}" dt="2023-11-14T18:03:22.269" v="531"/>
          <ac:spMkLst>
            <pc:docMk/>
            <pc:sldMk cId="980121535" sldId="274"/>
            <ac:spMk id="9" creationId="{41FC1043-A615-18BF-5C16-6001E0416BF6}"/>
          </ac:spMkLst>
        </pc:spChg>
        <pc:spChg chg="mod">
          <ac:chgData name="Danova Martinez Anaya" userId="dc1aa5ec-ffd8-4ebe-b70f-5b311d71af95" providerId="ADAL" clId="{4FBD21AD-E095-4E1D-A134-A084E3FA9DBF}" dt="2023-11-14T18:03:22.269" v="531"/>
          <ac:spMkLst>
            <pc:docMk/>
            <pc:sldMk cId="980121535" sldId="274"/>
            <ac:spMk id="12" creationId="{F441A2B6-4561-0C06-6439-74F21BAF5949}"/>
          </ac:spMkLst>
        </pc:spChg>
        <pc:spChg chg="del">
          <ac:chgData name="Danova Martinez Anaya" userId="dc1aa5ec-ffd8-4ebe-b70f-5b311d71af95" providerId="ADAL" clId="{4FBD21AD-E095-4E1D-A134-A084E3FA9DBF}" dt="2023-11-14T18:01:48.652" v="525" actId="478"/>
          <ac:spMkLst>
            <pc:docMk/>
            <pc:sldMk cId="980121535" sldId="274"/>
            <ac:spMk id="13" creationId="{F4E17E3A-5C40-916A-9139-56E1BF9AC3D3}"/>
          </ac:spMkLst>
        </pc:spChg>
        <pc:spChg chg="mod">
          <ac:chgData name="Danova Martinez Anaya" userId="dc1aa5ec-ffd8-4ebe-b70f-5b311d71af95" providerId="ADAL" clId="{4FBD21AD-E095-4E1D-A134-A084E3FA9DBF}" dt="2023-11-14T18:03:22.269" v="531"/>
          <ac:spMkLst>
            <pc:docMk/>
            <pc:sldMk cId="980121535" sldId="274"/>
            <ac:spMk id="14" creationId="{35A35A22-ACB5-D30B-846A-D4329B213641}"/>
          </ac:spMkLst>
        </pc:spChg>
        <pc:spChg chg="del mod">
          <ac:chgData name="Danova Martinez Anaya" userId="dc1aa5ec-ffd8-4ebe-b70f-5b311d71af95" providerId="ADAL" clId="{4FBD21AD-E095-4E1D-A134-A084E3FA9DBF}" dt="2023-11-14T18:01:53.488" v="527" actId="478"/>
          <ac:spMkLst>
            <pc:docMk/>
            <pc:sldMk cId="980121535" sldId="274"/>
            <ac:spMk id="15" creationId="{79EE770E-AE6B-994E-F585-5C6BB2746596}"/>
          </ac:spMkLst>
        </pc:spChg>
        <pc:spChg chg="mod">
          <ac:chgData name="Danova Martinez Anaya" userId="dc1aa5ec-ffd8-4ebe-b70f-5b311d71af95" providerId="ADAL" clId="{4FBD21AD-E095-4E1D-A134-A084E3FA9DBF}" dt="2023-11-14T18:03:22.269" v="531"/>
          <ac:spMkLst>
            <pc:docMk/>
            <pc:sldMk cId="980121535" sldId="274"/>
            <ac:spMk id="64" creationId="{DBEEA16D-0425-ED00-8D43-53A5761ED594}"/>
          </ac:spMkLst>
        </pc:spChg>
        <pc:spChg chg="mod">
          <ac:chgData name="Danova Martinez Anaya" userId="dc1aa5ec-ffd8-4ebe-b70f-5b311d71af95" providerId="ADAL" clId="{4FBD21AD-E095-4E1D-A134-A084E3FA9DBF}" dt="2023-11-14T18:03:22.269" v="531"/>
          <ac:spMkLst>
            <pc:docMk/>
            <pc:sldMk cId="980121535" sldId="274"/>
            <ac:spMk id="65" creationId="{434A4959-A968-0606-F4C8-8A9A5FE3DA29}"/>
          </ac:spMkLst>
        </pc:spChg>
        <pc:spChg chg="mod">
          <ac:chgData name="Danova Martinez Anaya" userId="dc1aa5ec-ffd8-4ebe-b70f-5b311d71af95" providerId="ADAL" clId="{4FBD21AD-E095-4E1D-A134-A084E3FA9DBF}" dt="2023-11-14T18:03:22.269" v="531"/>
          <ac:spMkLst>
            <pc:docMk/>
            <pc:sldMk cId="980121535" sldId="274"/>
            <ac:spMk id="66" creationId="{753C2990-586B-5DA3-FEE0-C606112D7E2C}"/>
          </ac:spMkLst>
        </pc:spChg>
        <pc:spChg chg="mod">
          <ac:chgData name="Danova Martinez Anaya" userId="dc1aa5ec-ffd8-4ebe-b70f-5b311d71af95" providerId="ADAL" clId="{4FBD21AD-E095-4E1D-A134-A084E3FA9DBF}" dt="2023-11-14T18:03:22.269" v="531"/>
          <ac:spMkLst>
            <pc:docMk/>
            <pc:sldMk cId="980121535" sldId="274"/>
            <ac:spMk id="67" creationId="{685B5B38-3E96-4A3B-767A-E68BD56C346E}"/>
          </ac:spMkLst>
        </pc:spChg>
        <pc:spChg chg="mod">
          <ac:chgData name="Danova Martinez Anaya" userId="dc1aa5ec-ffd8-4ebe-b70f-5b311d71af95" providerId="ADAL" clId="{4FBD21AD-E095-4E1D-A134-A084E3FA9DBF}" dt="2023-11-14T18:03:22.269" v="531"/>
          <ac:spMkLst>
            <pc:docMk/>
            <pc:sldMk cId="980121535" sldId="274"/>
            <ac:spMk id="68" creationId="{8C7EB23E-07BF-FA6E-6662-4428951C7EA9}"/>
          </ac:spMkLst>
        </pc:spChg>
        <pc:spChg chg="mod">
          <ac:chgData name="Danova Martinez Anaya" userId="dc1aa5ec-ffd8-4ebe-b70f-5b311d71af95" providerId="ADAL" clId="{4FBD21AD-E095-4E1D-A134-A084E3FA9DBF}" dt="2023-11-14T18:03:22.269" v="531"/>
          <ac:spMkLst>
            <pc:docMk/>
            <pc:sldMk cId="980121535" sldId="274"/>
            <ac:spMk id="69" creationId="{D800640E-92D3-42A5-2C26-60FB68E7990D}"/>
          </ac:spMkLst>
        </pc:spChg>
        <pc:spChg chg="mod">
          <ac:chgData name="Danova Martinez Anaya" userId="dc1aa5ec-ffd8-4ebe-b70f-5b311d71af95" providerId="ADAL" clId="{4FBD21AD-E095-4E1D-A134-A084E3FA9DBF}" dt="2023-11-14T18:03:22.269" v="531"/>
          <ac:spMkLst>
            <pc:docMk/>
            <pc:sldMk cId="980121535" sldId="274"/>
            <ac:spMk id="70" creationId="{E456210C-8093-BFEA-DF84-DC18DB2DFEC8}"/>
          </ac:spMkLst>
        </pc:spChg>
        <pc:spChg chg="add mod">
          <ac:chgData name="Danova Martinez Anaya" userId="dc1aa5ec-ffd8-4ebe-b70f-5b311d71af95" providerId="ADAL" clId="{4FBD21AD-E095-4E1D-A134-A084E3FA9DBF}" dt="2023-11-14T19:37:28.499" v="2172" actId="1076"/>
          <ac:spMkLst>
            <pc:docMk/>
            <pc:sldMk cId="980121535" sldId="274"/>
            <ac:spMk id="71" creationId="{7FC19353-60F1-20CE-0A45-B02EFBA72430}"/>
          </ac:spMkLst>
        </pc:spChg>
        <pc:spChg chg="del">
          <ac:chgData name="Danova Martinez Anaya" userId="dc1aa5ec-ffd8-4ebe-b70f-5b311d71af95" providerId="ADAL" clId="{4FBD21AD-E095-4E1D-A134-A084E3FA9DBF}" dt="2023-11-14T18:01:45.491" v="524" actId="478"/>
          <ac:spMkLst>
            <pc:docMk/>
            <pc:sldMk cId="980121535" sldId="274"/>
            <ac:spMk id="126" creationId="{93611693-791C-66FE-046C-9C5885983190}"/>
          </ac:spMkLst>
        </pc:spChg>
        <pc:spChg chg="del">
          <ac:chgData name="Danova Martinez Anaya" userId="dc1aa5ec-ffd8-4ebe-b70f-5b311d71af95" providerId="ADAL" clId="{4FBD21AD-E095-4E1D-A134-A084E3FA9DBF}" dt="2023-11-14T18:01:45.491" v="524" actId="478"/>
          <ac:spMkLst>
            <pc:docMk/>
            <pc:sldMk cId="980121535" sldId="274"/>
            <ac:spMk id="132" creationId="{0EBFA5BE-FB29-6514-A64C-5DADE5F7AAC6}"/>
          </ac:spMkLst>
        </pc:spChg>
        <pc:grpChg chg="add mod">
          <ac:chgData name="Danova Martinez Anaya" userId="dc1aa5ec-ffd8-4ebe-b70f-5b311d71af95" providerId="ADAL" clId="{4FBD21AD-E095-4E1D-A134-A084E3FA9DBF}" dt="2023-11-14T18:03:54.058" v="537" actId="1076"/>
          <ac:grpSpMkLst>
            <pc:docMk/>
            <pc:sldMk cId="980121535" sldId="274"/>
            <ac:grpSpMk id="5" creationId="{A38FCC96-DB83-6597-0BE7-338B0845B1F0}"/>
          </ac:grpSpMkLst>
        </pc:grpChg>
        <pc:grpChg chg="mod">
          <ac:chgData name="Danova Martinez Anaya" userId="dc1aa5ec-ffd8-4ebe-b70f-5b311d71af95" providerId="ADAL" clId="{4FBD21AD-E095-4E1D-A134-A084E3FA9DBF}" dt="2023-11-14T18:03:22.269" v="531"/>
          <ac:grpSpMkLst>
            <pc:docMk/>
            <pc:sldMk cId="980121535" sldId="274"/>
            <ac:grpSpMk id="10" creationId="{FFC6E52F-A6BB-E419-7D7D-30155602FE13}"/>
          </ac:grpSpMkLst>
        </pc:grpChg>
        <pc:grpChg chg="mod">
          <ac:chgData name="Danova Martinez Anaya" userId="dc1aa5ec-ffd8-4ebe-b70f-5b311d71af95" providerId="ADAL" clId="{4FBD21AD-E095-4E1D-A134-A084E3FA9DBF}" dt="2023-11-14T18:03:22.269" v="531"/>
          <ac:grpSpMkLst>
            <pc:docMk/>
            <pc:sldMk cId="980121535" sldId="274"/>
            <ac:grpSpMk id="11" creationId="{CC80D3A2-A2B0-2663-903F-BDED8540ACDC}"/>
          </ac:grpSpMkLst>
        </pc:grpChg>
        <pc:grpChg chg="del">
          <ac:chgData name="Danova Martinez Anaya" userId="dc1aa5ec-ffd8-4ebe-b70f-5b311d71af95" providerId="ADAL" clId="{4FBD21AD-E095-4E1D-A134-A084E3FA9DBF}" dt="2023-11-14T18:01:45.491" v="524" actId="478"/>
          <ac:grpSpMkLst>
            <pc:docMk/>
            <pc:sldMk cId="980121535" sldId="274"/>
            <ac:grpSpMk id="163" creationId="{CFF6F945-10D4-8934-8B84-A97D1CF48608}"/>
          </ac:grpSpMkLst>
        </pc:grpChg>
        <pc:grpChg chg="del">
          <ac:chgData name="Danova Martinez Anaya" userId="dc1aa5ec-ffd8-4ebe-b70f-5b311d71af95" providerId="ADAL" clId="{4FBD21AD-E095-4E1D-A134-A084E3FA9DBF}" dt="2023-11-14T18:01:45.491" v="524" actId="478"/>
          <ac:grpSpMkLst>
            <pc:docMk/>
            <pc:sldMk cId="980121535" sldId="274"/>
            <ac:grpSpMk id="232" creationId="{2DD7BB00-5541-1C68-11F0-05053A8BFA30}"/>
          </ac:grpSpMkLst>
        </pc:grpChg>
        <pc:grpChg chg="del">
          <ac:chgData name="Danova Martinez Anaya" userId="dc1aa5ec-ffd8-4ebe-b70f-5b311d71af95" providerId="ADAL" clId="{4FBD21AD-E095-4E1D-A134-A084E3FA9DBF}" dt="2023-11-14T18:01:45.491" v="524" actId="478"/>
          <ac:grpSpMkLst>
            <pc:docMk/>
            <pc:sldMk cId="980121535" sldId="274"/>
            <ac:grpSpMk id="234" creationId="{0E9479D2-60CB-3031-AC47-6379EB86864A}"/>
          </ac:grpSpMkLst>
        </pc:grpChg>
        <pc:cxnChg chg="mod">
          <ac:chgData name="Danova Martinez Anaya" userId="dc1aa5ec-ffd8-4ebe-b70f-5b311d71af95" providerId="ADAL" clId="{4FBD21AD-E095-4E1D-A134-A084E3FA9DBF}" dt="2023-11-14T18:01:45.491" v="524" actId="478"/>
          <ac:cxnSpMkLst>
            <pc:docMk/>
            <pc:sldMk cId="980121535" sldId="274"/>
            <ac:cxnSpMk id="16" creationId="{CD661820-FFBF-FCE4-7B28-88B5383F5481}"/>
          </ac:cxnSpMkLst>
        </pc:cxnChg>
        <pc:cxnChg chg="mod">
          <ac:chgData name="Danova Martinez Anaya" userId="dc1aa5ec-ffd8-4ebe-b70f-5b311d71af95" providerId="ADAL" clId="{4FBD21AD-E095-4E1D-A134-A084E3FA9DBF}" dt="2023-11-14T18:01:45.491" v="524" actId="478"/>
          <ac:cxnSpMkLst>
            <pc:docMk/>
            <pc:sldMk cId="980121535" sldId="274"/>
            <ac:cxnSpMk id="21" creationId="{C720E445-808F-8ADA-CC03-2C5AD7E0C845}"/>
          </ac:cxnSpMkLst>
        </pc:cxnChg>
        <pc:cxnChg chg="mod">
          <ac:chgData name="Danova Martinez Anaya" userId="dc1aa5ec-ffd8-4ebe-b70f-5b311d71af95" providerId="ADAL" clId="{4FBD21AD-E095-4E1D-A134-A084E3FA9DBF}" dt="2023-11-14T18:01:45.491" v="524" actId="478"/>
          <ac:cxnSpMkLst>
            <pc:docMk/>
            <pc:sldMk cId="980121535" sldId="274"/>
            <ac:cxnSpMk id="22" creationId="{CCCAC48B-CE6B-5243-757A-CF1E9C304BD9}"/>
          </ac:cxnSpMkLst>
        </pc:cxnChg>
        <pc:cxnChg chg="mod">
          <ac:chgData name="Danova Martinez Anaya" userId="dc1aa5ec-ffd8-4ebe-b70f-5b311d71af95" providerId="ADAL" clId="{4FBD21AD-E095-4E1D-A134-A084E3FA9DBF}" dt="2023-11-14T18:01:45.491" v="524" actId="478"/>
          <ac:cxnSpMkLst>
            <pc:docMk/>
            <pc:sldMk cId="980121535" sldId="274"/>
            <ac:cxnSpMk id="23" creationId="{A3C0689D-156F-6436-8FD3-229C9A127182}"/>
          </ac:cxnSpMkLst>
        </pc:cxnChg>
        <pc:cxnChg chg="mod">
          <ac:chgData name="Danova Martinez Anaya" userId="dc1aa5ec-ffd8-4ebe-b70f-5b311d71af95" providerId="ADAL" clId="{4FBD21AD-E095-4E1D-A134-A084E3FA9DBF}" dt="2023-11-14T18:01:45.491" v="524" actId="478"/>
          <ac:cxnSpMkLst>
            <pc:docMk/>
            <pc:sldMk cId="980121535" sldId="274"/>
            <ac:cxnSpMk id="24" creationId="{9111DBD6-E4A6-AFBF-16E4-C4437E0AEB74}"/>
          </ac:cxnSpMkLst>
        </pc:cxnChg>
        <pc:cxnChg chg="mod">
          <ac:chgData name="Danova Martinez Anaya" userId="dc1aa5ec-ffd8-4ebe-b70f-5b311d71af95" providerId="ADAL" clId="{4FBD21AD-E095-4E1D-A134-A084E3FA9DBF}" dt="2023-11-14T18:01:45.491" v="524" actId="478"/>
          <ac:cxnSpMkLst>
            <pc:docMk/>
            <pc:sldMk cId="980121535" sldId="274"/>
            <ac:cxnSpMk id="25" creationId="{3BDFBAE4-E1E4-B29B-5774-75B539230267}"/>
          </ac:cxnSpMkLst>
        </pc:cxnChg>
        <pc:cxnChg chg="mod">
          <ac:chgData name="Danova Martinez Anaya" userId="dc1aa5ec-ffd8-4ebe-b70f-5b311d71af95" providerId="ADAL" clId="{4FBD21AD-E095-4E1D-A134-A084E3FA9DBF}" dt="2023-11-14T18:01:45.491" v="524" actId="478"/>
          <ac:cxnSpMkLst>
            <pc:docMk/>
            <pc:sldMk cId="980121535" sldId="274"/>
            <ac:cxnSpMk id="26" creationId="{9496DE09-6A54-C2E8-A1EF-001D4D9CA832}"/>
          </ac:cxnSpMkLst>
        </pc:cxnChg>
        <pc:cxnChg chg="mod">
          <ac:chgData name="Danova Martinez Anaya" userId="dc1aa5ec-ffd8-4ebe-b70f-5b311d71af95" providerId="ADAL" clId="{4FBD21AD-E095-4E1D-A134-A084E3FA9DBF}" dt="2023-11-14T18:01:45.491" v="524" actId="478"/>
          <ac:cxnSpMkLst>
            <pc:docMk/>
            <pc:sldMk cId="980121535" sldId="274"/>
            <ac:cxnSpMk id="123" creationId="{EAB1665C-5BCA-C169-6F6C-696D49E99117}"/>
          </ac:cxnSpMkLst>
        </pc:cxnChg>
        <pc:cxnChg chg="mod">
          <ac:chgData name="Danova Martinez Anaya" userId="dc1aa5ec-ffd8-4ebe-b70f-5b311d71af95" providerId="ADAL" clId="{4FBD21AD-E095-4E1D-A134-A084E3FA9DBF}" dt="2023-11-14T18:01:45.491" v="524" actId="478"/>
          <ac:cxnSpMkLst>
            <pc:docMk/>
            <pc:sldMk cId="980121535" sldId="274"/>
            <ac:cxnSpMk id="135" creationId="{C7043E92-AC6A-6B5B-AF62-300B5EB63A39}"/>
          </ac:cxnSpMkLst>
        </pc:cxnChg>
        <pc:cxnChg chg="mod">
          <ac:chgData name="Danova Martinez Anaya" userId="dc1aa5ec-ffd8-4ebe-b70f-5b311d71af95" providerId="ADAL" clId="{4FBD21AD-E095-4E1D-A134-A084E3FA9DBF}" dt="2023-11-14T18:01:45.491" v="524" actId="478"/>
          <ac:cxnSpMkLst>
            <pc:docMk/>
            <pc:sldMk cId="980121535" sldId="274"/>
            <ac:cxnSpMk id="142" creationId="{1FDDA914-072E-8449-F36F-4E79EB98FD7F}"/>
          </ac:cxnSpMkLst>
        </pc:cxnChg>
        <pc:cxnChg chg="mod">
          <ac:chgData name="Danova Martinez Anaya" userId="dc1aa5ec-ffd8-4ebe-b70f-5b311d71af95" providerId="ADAL" clId="{4FBD21AD-E095-4E1D-A134-A084E3FA9DBF}" dt="2023-11-14T18:01:45.491" v="524" actId="478"/>
          <ac:cxnSpMkLst>
            <pc:docMk/>
            <pc:sldMk cId="980121535" sldId="274"/>
            <ac:cxnSpMk id="144" creationId="{DCEC5840-76C5-67A9-AD2C-0596CD97D2C5}"/>
          </ac:cxnSpMkLst>
        </pc:cxnChg>
        <pc:cxnChg chg="mod">
          <ac:chgData name="Danova Martinez Anaya" userId="dc1aa5ec-ffd8-4ebe-b70f-5b311d71af95" providerId="ADAL" clId="{4FBD21AD-E095-4E1D-A134-A084E3FA9DBF}" dt="2023-11-14T18:01:45.491" v="524" actId="478"/>
          <ac:cxnSpMkLst>
            <pc:docMk/>
            <pc:sldMk cId="980121535" sldId="274"/>
            <ac:cxnSpMk id="153" creationId="{230F0F23-AAAF-4BFE-BD2F-B4479FDE3552}"/>
          </ac:cxnSpMkLst>
        </pc:cxnChg>
        <pc:cxnChg chg="mod">
          <ac:chgData name="Danova Martinez Anaya" userId="dc1aa5ec-ffd8-4ebe-b70f-5b311d71af95" providerId="ADAL" clId="{4FBD21AD-E095-4E1D-A134-A084E3FA9DBF}" dt="2023-11-14T18:01:45.491" v="524" actId="478"/>
          <ac:cxnSpMkLst>
            <pc:docMk/>
            <pc:sldMk cId="980121535" sldId="274"/>
            <ac:cxnSpMk id="154" creationId="{473E1471-0B51-317F-8114-A3B04A7F348E}"/>
          </ac:cxnSpMkLst>
        </pc:cxnChg>
        <pc:cxnChg chg="mod">
          <ac:chgData name="Danova Martinez Anaya" userId="dc1aa5ec-ffd8-4ebe-b70f-5b311d71af95" providerId="ADAL" clId="{4FBD21AD-E095-4E1D-A134-A084E3FA9DBF}" dt="2023-11-14T18:01:45.491" v="524" actId="478"/>
          <ac:cxnSpMkLst>
            <pc:docMk/>
            <pc:sldMk cId="980121535" sldId="274"/>
            <ac:cxnSpMk id="156" creationId="{83342338-0666-FB1C-ABCC-A60F8FADFC81}"/>
          </ac:cxnSpMkLst>
        </pc:cxnChg>
        <pc:cxnChg chg="mod">
          <ac:chgData name="Danova Martinez Anaya" userId="dc1aa5ec-ffd8-4ebe-b70f-5b311d71af95" providerId="ADAL" clId="{4FBD21AD-E095-4E1D-A134-A084E3FA9DBF}" dt="2023-11-14T18:01:45.491" v="524" actId="478"/>
          <ac:cxnSpMkLst>
            <pc:docMk/>
            <pc:sldMk cId="980121535" sldId="274"/>
            <ac:cxnSpMk id="157" creationId="{FE1D5C8F-0162-99C2-4BBB-5B9CAE0D2D08}"/>
          </ac:cxnSpMkLst>
        </pc:cxnChg>
        <pc:cxnChg chg="mod">
          <ac:chgData name="Danova Martinez Anaya" userId="dc1aa5ec-ffd8-4ebe-b70f-5b311d71af95" providerId="ADAL" clId="{4FBD21AD-E095-4E1D-A134-A084E3FA9DBF}" dt="2023-11-14T18:01:45.491" v="524" actId="478"/>
          <ac:cxnSpMkLst>
            <pc:docMk/>
            <pc:sldMk cId="980121535" sldId="274"/>
            <ac:cxnSpMk id="161" creationId="{387E65B7-ADE8-B979-3089-4DE47E98DA80}"/>
          </ac:cxnSpMkLst>
        </pc:cxnChg>
        <pc:cxnChg chg="mod">
          <ac:chgData name="Danova Martinez Anaya" userId="dc1aa5ec-ffd8-4ebe-b70f-5b311d71af95" providerId="ADAL" clId="{4FBD21AD-E095-4E1D-A134-A084E3FA9DBF}" dt="2023-11-14T18:01:45.491" v="524" actId="478"/>
          <ac:cxnSpMkLst>
            <pc:docMk/>
            <pc:sldMk cId="980121535" sldId="274"/>
            <ac:cxnSpMk id="174" creationId="{D72F36DF-8BC8-05E5-E4DB-401C47B5330A}"/>
          </ac:cxnSpMkLst>
        </pc:cxnChg>
        <pc:cxnChg chg="mod">
          <ac:chgData name="Danova Martinez Anaya" userId="dc1aa5ec-ffd8-4ebe-b70f-5b311d71af95" providerId="ADAL" clId="{4FBD21AD-E095-4E1D-A134-A084E3FA9DBF}" dt="2023-11-14T18:01:45.491" v="524" actId="478"/>
          <ac:cxnSpMkLst>
            <pc:docMk/>
            <pc:sldMk cId="980121535" sldId="274"/>
            <ac:cxnSpMk id="175" creationId="{8BE6D948-96EF-0D41-E5B0-0BDAE360E58B}"/>
          </ac:cxnSpMkLst>
        </pc:cxnChg>
        <pc:cxnChg chg="mod">
          <ac:chgData name="Danova Martinez Anaya" userId="dc1aa5ec-ffd8-4ebe-b70f-5b311d71af95" providerId="ADAL" clId="{4FBD21AD-E095-4E1D-A134-A084E3FA9DBF}" dt="2023-11-14T18:01:45.491" v="524" actId="478"/>
          <ac:cxnSpMkLst>
            <pc:docMk/>
            <pc:sldMk cId="980121535" sldId="274"/>
            <ac:cxnSpMk id="176" creationId="{D42C616F-A3F1-F664-748E-C820C54C0AA4}"/>
          </ac:cxnSpMkLst>
        </pc:cxnChg>
        <pc:cxnChg chg="mod">
          <ac:chgData name="Danova Martinez Anaya" userId="dc1aa5ec-ffd8-4ebe-b70f-5b311d71af95" providerId="ADAL" clId="{4FBD21AD-E095-4E1D-A134-A084E3FA9DBF}" dt="2023-11-14T18:01:45.491" v="524" actId="478"/>
          <ac:cxnSpMkLst>
            <pc:docMk/>
            <pc:sldMk cId="980121535" sldId="274"/>
            <ac:cxnSpMk id="180" creationId="{C9EC6E6E-4D37-8AD9-BD30-1A7A0EFA0DB7}"/>
          </ac:cxnSpMkLst>
        </pc:cxnChg>
        <pc:cxnChg chg="mod">
          <ac:chgData name="Danova Martinez Anaya" userId="dc1aa5ec-ffd8-4ebe-b70f-5b311d71af95" providerId="ADAL" clId="{4FBD21AD-E095-4E1D-A134-A084E3FA9DBF}" dt="2023-11-14T18:01:45.491" v="524" actId="478"/>
          <ac:cxnSpMkLst>
            <pc:docMk/>
            <pc:sldMk cId="980121535" sldId="274"/>
            <ac:cxnSpMk id="183" creationId="{ACCF64E0-43E4-73D6-2A26-E9E6EECB3080}"/>
          </ac:cxnSpMkLst>
        </pc:cxnChg>
        <pc:cxnChg chg="mod">
          <ac:chgData name="Danova Martinez Anaya" userId="dc1aa5ec-ffd8-4ebe-b70f-5b311d71af95" providerId="ADAL" clId="{4FBD21AD-E095-4E1D-A134-A084E3FA9DBF}" dt="2023-11-14T18:01:45.491" v="524" actId="478"/>
          <ac:cxnSpMkLst>
            <pc:docMk/>
            <pc:sldMk cId="980121535" sldId="274"/>
            <ac:cxnSpMk id="186" creationId="{A1149E39-0467-EE4C-ECFE-2325D38B1835}"/>
          </ac:cxnSpMkLst>
        </pc:cxnChg>
        <pc:cxnChg chg="mod">
          <ac:chgData name="Danova Martinez Anaya" userId="dc1aa5ec-ffd8-4ebe-b70f-5b311d71af95" providerId="ADAL" clId="{4FBD21AD-E095-4E1D-A134-A084E3FA9DBF}" dt="2023-11-14T18:01:45.491" v="524" actId="478"/>
          <ac:cxnSpMkLst>
            <pc:docMk/>
            <pc:sldMk cId="980121535" sldId="274"/>
            <ac:cxnSpMk id="189" creationId="{BE0C630D-AA17-239C-8281-CDA1818CA215}"/>
          </ac:cxnSpMkLst>
        </pc:cxnChg>
        <pc:cxnChg chg="mod">
          <ac:chgData name="Danova Martinez Anaya" userId="dc1aa5ec-ffd8-4ebe-b70f-5b311d71af95" providerId="ADAL" clId="{4FBD21AD-E095-4E1D-A134-A084E3FA9DBF}" dt="2023-11-14T18:01:45.491" v="524" actId="478"/>
          <ac:cxnSpMkLst>
            <pc:docMk/>
            <pc:sldMk cId="980121535" sldId="274"/>
            <ac:cxnSpMk id="193" creationId="{D453FECA-4C9A-3B8D-BC71-E91CE1FC401B}"/>
          </ac:cxnSpMkLst>
        </pc:cxnChg>
        <pc:cxnChg chg="mod">
          <ac:chgData name="Danova Martinez Anaya" userId="dc1aa5ec-ffd8-4ebe-b70f-5b311d71af95" providerId="ADAL" clId="{4FBD21AD-E095-4E1D-A134-A084E3FA9DBF}" dt="2023-11-14T18:01:45.491" v="524" actId="478"/>
          <ac:cxnSpMkLst>
            <pc:docMk/>
            <pc:sldMk cId="980121535" sldId="274"/>
            <ac:cxnSpMk id="195" creationId="{B646965F-4D07-3A8A-793B-A4B5EFA1AAD6}"/>
          </ac:cxnSpMkLst>
        </pc:cxnChg>
        <pc:cxnChg chg="mod">
          <ac:chgData name="Danova Martinez Anaya" userId="dc1aa5ec-ffd8-4ebe-b70f-5b311d71af95" providerId="ADAL" clId="{4FBD21AD-E095-4E1D-A134-A084E3FA9DBF}" dt="2023-11-14T18:01:45.491" v="524" actId="478"/>
          <ac:cxnSpMkLst>
            <pc:docMk/>
            <pc:sldMk cId="980121535" sldId="274"/>
            <ac:cxnSpMk id="199" creationId="{C468B0C5-8A76-DED1-07CA-4928AFCDB992}"/>
          </ac:cxnSpMkLst>
        </pc:cxnChg>
        <pc:cxnChg chg="mod">
          <ac:chgData name="Danova Martinez Anaya" userId="dc1aa5ec-ffd8-4ebe-b70f-5b311d71af95" providerId="ADAL" clId="{4FBD21AD-E095-4E1D-A134-A084E3FA9DBF}" dt="2023-11-14T18:01:45.491" v="524" actId="478"/>
          <ac:cxnSpMkLst>
            <pc:docMk/>
            <pc:sldMk cId="980121535" sldId="274"/>
            <ac:cxnSpMk id="201" creationId="{2B824A5D-63BE-969F-08D3-6392F3F71257}"/>
          </ac:cxnSpMkLst>
        </pc:cxnChg>
        <pc:cxnChg chg="mod">
          <ac:chgData name="Danova Martinez Anaya" userId="dc1aa5ec-ffd8-4ebe-b70f-5b311d71af95" providerId="ADAL" clId="{4FBD21AD-E095-4E1D-A134-A084E3FA9DBF}" dt="2023-11-14T18:01:45.491" v="524" actId="478"/>
          <ac:cxnSpMkLst>
            <pc:docMk/>
            <pc:sldMk cId="980121535" sldId="274"/>
            <ac:cxnSpMk id="205" creationId="{E82C762B-E408-CAF7-F793-3A962F31782F}"/>
          </ac:cxnSpMkLst>
        </pc:cxnChg>
        <pc:cxnChg chg="mod">
          <ac:chgData name="Danova Martinez Anaya" userId="dc1aa5ec-ffd8-4ebe-b70f-5b311d71af95" providerId="ADAL" clId="{4FBD21AD-E095-4E1D-A134-A084E3FA9DBF}" dt="2023-11-14T18:01:45.491" v="524" actId="478"/>
          <ac:cxnSpMkLst>
            <pc:docMk/>
            <pc:sldMk cId="980121535" sldId="274"/>
            <ac:cxnSpMk id="207" creationId="{6813C6FF-C819-82EC-90EA-BD769863AFDA}"/>
          </ac:cxnSpMkLst>
        </pc:cxnChg>
        <pc:cxnChg chg="mod">
          <ac:chgData name="Danova Martinez Anaya" userId="dc1aa5ec-ffd8-4ebe-b70f-5b311d71af95" providerId="ADAL" clId="{4FBD21AD-E095-4E1D-A134-A084E3FA9DBF}" dt="2023-11-14T18:01:45.491" v="524" actId="478"/>
          <ac:cxnSpMkLst>
            <pc:docMk/>
            <pc:sldMk cId="980121535" sldId="274"/>
            <ac:cxnSpMk id="211" creationId="{279267E2-5B53-A45F-6FC5-EAAEB05B32B1}"/>
          </ac:cxnSpMkLst>
        </pc:cxnChg>
        <pc:cxnChg chg="mod">
          <ac:chgData name="Danova Martinez Anaya" userId="dc1aa5ec-ffd8-4ebe-b70f-5b311d71af95" providerId="ADAL" clId="{4FBD21AD-E095-4E1D-A134-A084E3FA9DBF}" dt="2023-11-14T18:01:45.491" v="524" actId="478"/>
          <ac:cxnSpMkLst>
            <pc:docMk/>
            <pc:sldMk cId="980121535" sldId="274"/>
            <ac:cxnSpMk id="213" creationId="{A9BBC9A1-47D3-3392-7238-0679DC655207}"/>
          </ac:cxnSpMkLst>
        </pc:cxnChg>
        <pc:cxnChg chg="mod">
          <ac:chgData name="Danova Martinez Anaya" userId="dc1aa5ec-ffd8-4ebe-b70f-5b311d71af95" providerId="ADAL" clId="{4FBD21AD-E095-4E1D-A134-A084E3FA9DBF}" dt="2023-11-14T18:01:45.491" v="524" actId="478"/>
          <ac:cxnSpMkLst>
            <pc:docMk/>
            <pc:sldMk cId="980121535" sldId="274"/>
            <ac:cxnSpMk id="219" creationId="{80F13612-58E1-0688-88D2-21923C939CC7}"/>
          </ac:cxnSpMkLst>
        </pc:cxnChg>
        <pc:cxnChg chg="mod">
          <ac:chgData name="Danova Martinez Anaya" userId="dc1aa5ec-ffd8-4ebe-b70f-5b311d71af95" providerId="ADAL" clId="{4FBD21AD-E095-4E1D-A134-A084E3FA9DBF}" dt="2023-11-14T18:01:45.491" v="524" actId="478"/>
          <ac:cxnSpMkLst>
            <pc:docMk/>
            <pc:sldMk cId="980121535" sldId="274"/>
            <ac:cxnSpMk id="220" creationId="{4A0993D6-CB8B-BE8A-33F7-25B584D1296E}"/>
          </ac:cxnSpMkLst>
        </pc:cxnChg>
        <pc:cxnChg chg="mod">
          <ac:chgData name="Danova Martinez Anaya" userId="dc1aa5ec-ffd8-4ebe-b70f-5b311d71af95" providerId="ADAL" clId="{4FBD21AD-E095-4E1D-A134-A084E3FA9DBF}" dt="2023-11-14T18:01:45.491" v="524" actId="478"/>
          <ac:cxnSpMkLst>
            <pc:docMk/>
            <pc:sldMk cId="980121535" sldId="274"/>
            <ac:cxnSpMk id="221" creationId="{54F10D78-41D4-0DD2-740B-A33022839E35}"/>
          </ac:cxnSpMkLst>
        </pc:cxnChg>
        <pc:cxnChg chg="mod">
          <ac:chgData name="Danova Martinez Anaya" userId="dc1aa5ec-ffd8-4ebe-b70f-5b311d71af95" providerId="ADAL" clId="{4FBD21AD-E095-4E1D-A134-A084E3FA9DBF}" dt="2023-11-14T18:01:45.491" v="524" actId="478"/>
          <ac:cxnSpMkLst>
            <pc:docMk/>
            <pc:sldMk cId="980121535" sldId="274"/>
            <ac:cxnSpMk id="222" creationId="{29BE8DD3-C452-F24C-F829-F11D907B6E91}"/>
          </ac:cxnSpMkLst>
        </pc:cxnChg>
        <pc:cxnChg chg="mod">
          <ac:chgData name="Danova Martinez Anaya" userId="dc1aa5ec-ffd8-4ebe-b70f-5b311d71af95" providerId="ADAL" clId="{4FBD21AD-E095-4E1D-A134-A084E3FA9DBF}" dt="2023-11-14T18:01:45.491" v="524" actId="478"/>
          <ac:cxnSpMkLst>
            <pc:docMk/>
            <pc:sldMk cId="980121535" sldId="274"/>
            <ac:cxnSpMk id="223" creationId="{4DA5EBC2-AC75-ED54-5A94-757ED14EB79F}"/>
          </ac:cxnSpMkLst>
        </pc:cxnChg>
        <pc:cxnChg chg="mod">
          <ac:chgData name="Danova Martinez Anaya" userId="dc1aa5ec-ffd8-4ebe-b70f-5b311d71af95" providerId="ADAL" clId="{4FBD21AD-E095-4E1D-A134-A084E3FA9DBF}" dt="2023-11-14T18:01:45.491" v="524" actId="478"/>
          <ac:cxnSpMkLst>
            <pc:docMk/>
            <pc:sldMk cId="980121535" sldId="274"/>
            <ac:cxnSpMk id="224" creationId="{C7A3B481-8461-98DA-D53E-BC1FBF715D8B}"/>
          </ac:cxnSpMkLst>
        </pc:cxnChg>
      </pc:sldChg>
      <pc:sldChg chg="modSp new del mod">
        <pc:chgData name="Danova Martinez Anaya" userId="dc1aa5ec-ffd8-4ebe-b70f-5b311d71af95" providerId="ADAL" clId="{4FBD21AD-E095-4E1D-A134-A084E3FA9DBF}" dt="2023-11-13T19:41:41.276" v="39" actId="47"/>
        <pc:sldMkLst>
          <pc:docMk/>
          <pc:sldMk cId="3754555627" sldId="274"/>
        </pc:sldMkLst>
        <pc:spChg chg="mod">
          <ac:chgData name="Danova Martinez Anaya" userId="dc1aa5ec-ffd8-4ebe-b70f-5b311d71af95" providerId="ADAL" clId="{4FBD21AD-E095-4E1D-A134-A084E3FA9DBF}" dt="2023-11-13T19:41:09.866" v="19" actId="122"/>
          <ac:spMkLst>
            <pc:docMk/>
            <pc:sldMk cId="3754555627" sldId="274"/>
            <ac:spMk id="2" creationId="{C791E9AE-4BB1-E159-71BC-25DB321AFED0}"/>
          </ac:spMkLst>
        </pc:spChg>
        <pc:spChg chg="mod">
          <ac:chgData name="Danova Martinez Anaya" userId="dc1aa5ec-ffd8-4ebe-b70f-5b311d71af95" providerId="ADAL" clId="{4FBD21AD-E095-4E1D-A134-A084E3FA9DBF}" dt="2023-11-13T19:41:18.377" v="20"/>
          <ac:spMkLst>
            <pc:docMk/>
            <pc:sldMk cId="3754555627" sldId="274"/>
            <ac:spMk id="3" creationId="{64EEC5D8-4FD3-4F61-B250-0C39F5EEFF2B}"/>
          </ac:spMkLst>
        </pc:spChg>
        <pc:spChg chg="mod">
          <ac:chgData name="Danova Martinez Anaya" userId="dc1aa5ec-ffd8-4ebe-b70f-5b311d71af95" providerId="ADAL" clId="{4FBD21AD-E095-4E1D-A134-A084E3FA9DBF}" dt="2023-11-13T19:41:26.064" v="29" actId="20577"/>
          <ac:spMkLst>
            <pc:docMk/>
            <pc:sldMk cId="3754555627" sldId="274"/>
            <ac:spMk id="4" creationId="{2C8F46B5-9C2E-0560-9E57-95F55EAD6C5F}"/>
          </ac:spMkLst>
        </pc:spChg>
      </pc:sldChg>
      <pc:sldChg chg="new del">
        <pc:chgData name="Danova Martinez Anaya" userId="dc1aa5ec-ffd8-4ebe-b70f-5b311d71af95" providerId="ADAL" clId="{4FBD21AD-E095-4E1D-A134-A084E3FA9DBF}" dt="2023-11-13T19:41:04.190" v="17" actId="680"/>
        <pc:sldMkLst>
          <pc:docMk/>
          <pc:sldMk cId="1243058760" sldId="275"/>
        </pc:sldMkLst>
      </pc:sldChg>
      <pc:sldChg chg="addSp delSp modSp add mod ord">
        <pc:chgData name="Danova Martinez Anaya" userId="dc1aa5ec-ffd8-4ebe-b70f-5b311d71af95" providerId="ADAL" clId="{4FBD21AD-E095-4E1D-A134-A084E3FA9DBF}" dt="2023-11-14T19:40:31.581" v="2188" actId="207"/>
        <pc:sldMkLst>
          <pc:docMk/>
          <pc:sldMk cId="2611905395" sldId="275"/>
        </pc:sldMkLst>
        <pc:spChg chg="mod">
          <ac:chgData name="Danova Martinez Anaya" userId="dc1aa5ec-ffd8-4ebe-b70f-5b311d71af95" providerId="ADAL" clId="{4FBD21AD-E095-4E1D-A134-A084E3FA9DBF}" dt="2023-11-14T18:05:16.789" v="572" actId="20577"/>
          <ac:spMkLst>
            <pc:docMk/>
            <pc:sldMk cId="2611905395" sldId="275"/>
            <ac:spMk id="9" creationId="{4F4DCBEB-5D21-D3C4-B34B-0D7988A82B2E}"/>
          </ac:spMkLst>
        </pc:spChg>
        <pc:spChg chg="del">
          <ac:chgData name="Danova Martinez Anaya" userId="dc1aa5ec-ffd8-4ebe-b70f-5b311d71af95" providerId="ADAL" clId="{4FBD21AD-E095-4E1D-A134-A084E3FA9DBF}" dt="2023-11-14T19:29:23.054" v="2133" actId="478"/>
          <ac:spMkLst>
            <pc:docMk/>
            <pc:sldMk cId="2611905395" sldId="275"/>
            <ac:spMk id="11" creationId="{76954C0D-5806-1E07-B19E-93162A8021C6}"/>
          </ac:spMkLst>
        </pc:spChg>
        <pc:picChg chg="add mod">
          <ac:chgData name="Danova Martinez Anaya" userId="dc1aa5ec-ffd8-4ebe-b70f-5b311d71af95" providerId="ADAL" clId="{4FBD21AD-E095-4E1D-A134-A084E3FA9DBF}" dt="2023-11-14T19:40:31.581" v="2188" actId="207"/>
          <ac:picMkLst>
            <pc:docMk/>
            <pc:sldMk cId="2611905395" sldId="275"/>
            <ac:picMk id="3" creationId="{F487594A-6D68-22FC-D0A8-8F7ED0111CC7}"/>
          </ac:picMkLst>
        </pc:picChg>
      </pc:sldChg>
      <pc:sldChg chg="addSp delSp modSp add mod ord">
        <pc:chgData name="Danova Martinez Anaya" userId="dc1aa5ec-ffd8-4ebe-b70f-5b311d71af95" providerId="ADAL" clId="{4FBD21AD-E095-4E1D-A134-A084E3FA9DBF}" dt="2023-11-14T19:37:38.829" v="2173" actId="1076"/>
        <pc:sldMkLst>
          <pc:docMk/>
          <pc:sldMk cId="877239752" sldId="276"/>
        </pc:sldMkLst>
        <pc:spChg chg="del">
          <ac:chgData name="Danova Martinez Anaya" userId="dc1aa5ec-ffd8-4ebe-b70f-5b311d71af95" providerId="ADAL" clId="{4FBD21AD-E095-4E1D-A134-A084E3FA9DBF}" dt="2023-11-14T18:16:32.493" v="658" actId="478"/>
          <ac:spMkLst>
            <pc:docMk/>
            <pc:sldMk cId="877239752" sldId="276"/>
            <ac:spMk id="2" creationId="{29177736-5C98-AEEA-5EF0-A1B3E36650E4}"/>
          </ac:spMkLst>
        </pc:spChg>
        <pc:spChg chg="mod">
          <ac:chgData name="Danova Martinez Anaya" userId="dc1aa5ec-ffd8-4ebe-b70f-5b311d71af95" providerId="ADAL" clId="{4FBD21AD-E095-4E1D-A134-A084E3FA9DBF}" dt="2023-11-14T18:06:07.947" v="657" actId="20577"/>
          <ac:spMkLst>
            <pc:docMk/>
            <pc:sldMk cId="877239752" sldId="276"/>
            <ac:spMk id="3" creationId="{E57271E8-C6DD-D5C8-A9C5-1CDC32AC841C}"/>
          </ac:spMkLst>
        </pc:spChg>
        <pc:spChg chg="mod">
          <ac:chgData name="Danova Martinez Anaya" userId="dc1aa5ec-ffd8-4ebe-b70f-5b311d71af95" providerId="ADAL" clId="{4FBD21AD-E095-4E1D-A134-A084E3FA9DBF}" dt="2023-11-14T18:05:52.371" v="620" actId="20577"/>
          <ac:spMkLst>
            <pc:docMk/>
            <pc:sldMk cId="877239752" sldId="276"/>
            <ac:spMk id="4" creationId="{92F806CC-A12F-0A45-7D4F-8739AB9E974A}"/>
          </ac:spMkLst>
        </pc:spChg>
        <pc:spChg chg="add mod">
          <ac:chgData name="Danova Martinez Anaya" userId="dc1aa5ec-ffd8-4ebe-b70f-5b311d71af95" providerId="ADAL" clId="{4FBD21AD-E095-4E1D-A134-A084E3FA9DBF}" dt="2023-11-14T18:16:48.358" v="664" actId="14100"/>
          <ac:spMkLst>
            <pc:docMk/>
            <pc:sldMk cId="877239752" sldId="276"/>
            <ac:spMk id="13" creationId="{F15F7F5E-6531-C8E1-C8B8-70AFE8E5E25B}"/>
          </ac:spMkLst>
        </pc:spChg>
        <pc:spChg chg="add mod">
          <ac:chgData name="Danova Martinez Anaya" userId="dc1aa5ec-ffd8-4ebe-b70f-5b311d71af95" providerId="ADAL" clId="{4FBD21AD-E095-4E1D-A134-A084E3FA9DBF}" dt="2023-11-14T18:18:09.915" v="672" actId="1076"/>
          <ac:spMkLst>
            <pc:docMk/>
            <pc:sldMk cId="877239752" sldId="276"/>
            <ac:spMk id="15" creationId="{AFE51357-BB93-5FD9-DD10-1EFEE4E73A50}"/>
          </ac:spMkLst>
        </pc:spChg>
        <pc:spChg chg="mod">
          <ac:chgData name="Danova Martinez Anaya" userId="dc1aa5ec-ffd8-4ebe-b70f-5b311d71af95" providerId="ADAL" clId="{4FBD21AD-E095-4E1D-A134-A084E3FA9DBF}" dt="2023-11-14T18:17:40.965" v="667"/>
          <ac:spMkLst>
            <pc:docMk/>
            <pc:sldMk cId="877239752" sldId="276"/>
            <ac:spMk id="26" creationId="{047D7F9A-22B8-AD22-B110-022439FAD0FC}"/>
          </ac:spMkLst>
        </pc:spChg>
        <pc:spChg chg="mod">
          <ac:chgData name="Danova Martinez Anaya" userId="dc1aa5ec-ffd8-4ebe-b70f-5b311d71af95" providerId="ADAL" clId="{4FBD21AD-E095-4E1D-A134-A084E3FA9DBF}" dt="2023-11-14T18:17:40.965" v="667"/>
          <ac:spMkLst>
            <pc:docMk/>
            <pc:sldMk cId="877239752" sldId="276"/>
            <ac:spMk id="27" creationId="{CC561A62-A263-F32B-649C-C3BA3971AD4A}"/>
          </ac:spMkLst>
        </pc:spChg>
        <pc:spChg chg="mod">
          <ac:chgData name="Danova Martinez Anaya" userId="dc1aa5ec-ffd8-4ebe-b70f-5b311d71af95" providerId="ADAL" clId="{4FBD21AD-E095-4E1D-A134-A084E3FA9DBF}" dt="2023-11-14T18:17:40.965" v="667"/>
          <ac:spMkLst>
            <pc:docMk/>
            <pc:sldMk cId="877239752" sldId="276"/>
            <ac:spMk id="28" creationId="{23B0E172-298C-062A-DE02-DDBF83F9BFF1}"/>
          </ac:spMkLst>
        </pc:spChg>
        <pc:spChg chg="mod">
          <ac:chgData name="Danova Martinez Anaya" userId="dc1aa5ec-ffd8-4ebe-b70f-5b311d71af95" providerId="ADAL" clId="{4FBD21AD-E095-4E1D-A134-A084E3FA9DBF}" dt="2023-11-14T18:17:40.965" v="667"/>
          <ac:spMkLst>
            <pc:docMk/>
            <pc:sldMk cId="877239752" sldId="276"/>
            <ac:spMk id="29" creationId="{CFABFA8D-F631-F8D3-3FE8-2237DAA659D9}"/>
          </ac:spMkLst>
        </pc:spChg>
        <pc:spChg chg="mod">
          <ac:chgData name="Danova Martinez Anaya" userId="dc1aa5ec-ffd8-4ebe-b70f-5b311d71af95" providerId="ADAL" clId="{4FBD21AD-E095-4E1D-A134-A084E3FA9DBF}" dt="2023-11-14T18:17:40.965" v="667"/>
          <ac:spMkLst>
            <pc:docMk/>
            <pc:sldMk cId="877239752" sldId="276"/>
            <ac:spMk id="31" creationId="{6B989604-1FB8-9839-C765-8FC8E2E44D03}"/>
          </ac:spMkLst>
        </pc:spChg>
        <pc:spChg chg="mod">
          <ac:chgData name="Danova Martinez Anaya" userId="dc1aa5ec-ffd8-4ebe-b70f-5b311d71af95" providerId="ADAL" clId="{4FBD21AD-E095-4E1D-A134-A084E3FA9DBF}" dt="2023-11-14T18:17:40.965" v="667"/>
          <ac:spMkLst>
            <pc:docMk/>
            <pc:sldMk cId="877239752" sldId="276"/>
            <ac:spMk id="32" creationId="{4C636C9C-8C2D-AB6C-239E-20A14AFCEFAD}"/>
          </ac:spMkLst>
        </pc:spChg>
        <pc:spChg chg="mod">
          <ac:chgData name="Danova Martinez Anaya" userId="dc1aa5ec-ffd8-4ebe-b70f-5b311d71af95" providerId="ADAL" clId="{4FBD21AD-E095-4E1D-A134-A084E3FA9DBF}" dt="2023-11-14T18:17:40.965" v="667"/>
          <ac:spMkLst>
            <pc:docMk/>
            <pc:sldMk cId="877239752" sldId="276"/>
            <ac:spMk id="33" creationId="{EBA1206B-FE7F-BADC-81DD-8A5C9D2F9730}"/>
          </ac:spMkLst>
        </pc:spChg>
        <pc:spChg chg="mod">
          <ac:chgData name="Danova Martinez Anaya" userId="dc1aa5ec-ffd8-4ebe-b70f-5b311d71af95" providerId="ADAL" clId="{4FBD21AD-E095-4E1D-A134-A084E3FA9DBF}" dt="2023-11-14T18:17:40.965" v="667"/>
          <ac:spMkLst>
            <pc:docMk/>
            <pc:sldMk cId="877239752" sldId="276"/>
            <ac:spMk id="37" creationId="{A4222BD8-7F3F-661C-1FF2-6B222F135685}"/>
          </ac:spMkLst>
        </pc:spChg>
        <pc:spChg chg="mod">
          <ac:chgData name="Danova Martinez Anaya" userId="dc1aa5ec-ffd8-4ebe-b70f-5b311d71af95" providerId="ADAL" clId="{4FBD21AD-E095-4E1D-A134-A084E3FA9DBF}" dt="2023-11-14T18:17:40.965" v="667"/>
          <ac:spMkLst>
            <pc:docMk/>
            <pc:sldMk cId="877239752" sldId="276"/>
            <ac:spMk id="38" creationId="{984770B6-1B83-632E-9A74-F4BC12FD079E}"/>
          </ac:spMkLst>
        </pc:spChg>
        <pc:spChg chg="mod">
          <ac:chgData name="Danova Martinez Anaya" userId="dc1aa5ec-ffd8-4ebe-b70f-5b311d71af95" providerId="ADAL" clId="{4FBD21AD-E095-4E1D-A134-A084E3FA9DBF}" dt="2023-11-14T18:17:40.965" v="667"/>
          <ac:spMkLst>
            <pc:docMk/>
            <pc:sldMk cId="877239752" sldId="276"/>
            <ac:spMk id="39" creationId="{DC094DC6-E278-D4CF-0CED-47CC2770FAE3}"/>
          </ac:spMkLst>
        </pc:spChg>
        <pc:spChg chg="mod">
          <ac:chgData name="Danova Martinez Anaya" userId="dc1aa5ec-ffd8-4ebe-b70f-5b311d71af95" providerId="ADAL" clId="{4FBD21AD-E095-4E1D-A134-A084E3FA9DBF}" dt="2023-11-14T18:17:40.965" v="667"/>
          <ac:spMkLst>
            <pc:docMk/>
            <pc:sldMk cId="877239752" sldId="276"/>
            <ac:spMk id="41" creationId="{59BECC5C-2988-39D0-E2E1-246B9DD7367D}"/>
          </ac:spMkLst>
        </pc:spChg>
        <pc:spChg chg="mod">
          <ac:chgData name="Danova Martinez Anaya" userId="dc1aa5ec-ffd8-4ebe-b70f-5b311d71af95" providerId="ADAL" clId="{4FBD21AD-E095-4E1D-A134-A084E3FA9DBF}" dt="2023-11-14T18:17:40.965" v="667"/>
          <ac:spMkLst>
            <pc:docMk/>
            <pc:sldMk cId="877239752" sldId="276"/>
            <ac:spMk id="42" creationId="{AF212D34-E2D3-D8A1-89A8-0C83A6391DF2}"/>
          </ac:spMkLst>
        </pc:spChg>
        <pc:spChg chg="mod">
          <ac:chgData name="Danova Martinez Anaya" userId="dc1aa5ec-ffd8-4ebe-b70f-5b311d71af95" providerId="ADAL" clId="{4FBD21AD-E095-4E1D-A134-A084E3FA9DBF}" dt="2023-11-14T18:17:40.965" v="667"/>
          <ac:spMkLst>
            <pc:docMk/>
            <pc:sldMk cId="877239752" sldId="276"/>
            <ac:spMk id="47" creationId="{F9CAC410-831B-67A4-BE33-8805F35C12FC}"/>
          </ac:spMkLst>
        </pc:spChg>
        <pc:spChg chg="mod">
          <ac:chgData name="Danova Martinez Anaya" userId="dc1aa5ec-ffd8-4ebe-b70f-5b311d71af95" providerId="ADAL" clId="{4FBD21AD-E095-4E1D-A134-A084E3FA9DBF}" dt="2023-11-14T18:17:40.965" v="667"/>
          <ac:spMkLst>
            <pc:docMk/>
            <pc:sldMk cId="877239752" sldId="276"/>
            <ac:spMk id="48" creationId="{8AA299FC-DCFA-60F3-B199-92E1259183C2}"/>
          </ac:spMkLst>
        </pc:spChg>
        <pc:spChg chg="mod">
          <ac:chgData name="Danova Martinez Anaya" userId="dc1aa5ec-ffd8-4ebe-b70f-5b311d71af95" providerId="ADAL" clId="{4FBD21AD-E095-4E1D-A134-A084E3FA9DBF}" dt="2023-11-14T18:17:40.965" v="667"/>
          <ac:spMkLst>
            <pc:docMk/>
            <pc:sldMk cId="877239752" sldId="276"/>
            <ac:spMk id="49" creationId="{C5E1AA34-0ADA-EEE6-3159-ACE29413C32E}"/>
          </ac:spMkLst>
        </pc:spChg>
        <pc:spChg chg="mod">
          <ac:chgData name="Danova Martinez Anaya" userId="dc1aa5ec-ffd8-4ebe-b70f-5b311d71af95" providerId="ADAL" clId="{4FBD21AD-E095-4E1D-A134-A084E3FA9DBF}" dt="2023-11-14T18:17:40.965" v="667"/>
          <ac:spMkLst>
            <pc:docMk/>
            <pc:sldMk cId="877239752" sldId="276"/>
            <ac:spMk id="50" creationId="{05D431EC-F872-458A-BA69-8B248A195AE4}"/>
          </ac:spMkLst>
        </pc:spChg>
        <pc:spChg chg="mod">
          <ac:chgData name="Danova Martinez Anaya" userId="dc1aa5ec-ffd8-4ebe-b70f-5b311d71af95" providerId="ADAL" clId="{4FBD21AD-E095-4E1D-A134-A084E3FA9DBF}" dt="2023-11-14T18:17:40.965" v="667"/>
          <ac:spMkLst>
            <pc:docMk/>
            <pc:sldMk cId="877239752" sldId="276"/>
            <ac:spMk id="61" creationId="{20CAC998-E051-D6C8-1804-ABAF1A25FBE5}"/>
          </ac:spMkLst>
        </pc:spChg>
        <pc:spChg chg="mod">
          <ac:chgData name="Danova Martinez Anaya" userId="dc1aa5ec-ffd8-4ebe-b70f-5b311d71af95" providerId="ADAL" clId="{4FBD21AD-E095-4E1D-A134-A084E3FA9DBF}" dt="2023-11-14T18:17:40.965" v="667"/>
          <ac:spMkLst>
            <pc:docMk/>
            <pc:sldMk cId="877239752" sldId="276"/>
            <ac:spMk id="62" creationId="{56CAECCA-EFFE-89A4-B751-A66CBAA218D4}"/>
          </ac:spMkLst>
        </pc:spChg>
        <pc:spChg chg="del">
          <ac:chgData name="Danova Martinez Anaya" userId="dc1aa5ec-ffd8-4ebe-b70f-5b311d71af95" providerId="ADAL" clId="{4FBD21AD-E095-4E1D-A134-A084E3FA9DBF}" dt="2023-11-14T18:16:37.332" v="661" actId="478"/>
          <ac:spMkLst>
            <pc:docMk/>
            <pc:sldMk cId="877239752" sldId="276"/>
            <ac:spMk id="71" creationId="{7FC19353-60F1-20CE-0A45-B02EFBA72430}"/>
          </ac:spMkLst>
        </pc:spChg>
        <pc:spChg chg="mod">
          <ac:chgData name="Danova Martinez Anaya" userId="dc1aa5ec-ffd8-4ebe-b70f-5b311d71af95" providerId="ADAL" clId="{4FBD21AD-E095-4E1D-A134-A084E3FA9DBF}" dt="2023-11-14T18:17:40.965" v="667"/>
          <ac:spMkLst>
            <pc:docMk/>
            <pc:sldMk cId="877239752" sldId="276"/>
            <ac:spMk id="72" creationId="{5760A74F-D0EC-9D23-1EC8-AD78E09F4065}"/>
          </ac:spMkLst>
        </pc:spChg>
        <pc:spChg chg="mod">
          <ac:chgData name="Danova Martinez Anaya" userId="dc1aa5ec-ffd8-4ebe-b70f-5b311d71af95" providerId="ADAL" clId="{4FBD21AD-E095-4E1D-A134-A084E3FA9DBF}" dt="2023-11-14T18:17:40.965" v="667"/>
          <ac:spMkLst>
            <pc:docMk/>
            <pc:sldMk cId="877239752" sldId="276"/>
            <ac:spMk id="73" creationId="{B44AC7DE-4CC9-EFC3-71C2-3E5937FF3121}"/>
          </ac:spMkLst>
        </pc:spChg>
        <pc:spChg chg="mod">
          <ac:chgData name="Danova Martinez Anaya" userId="dc1aa5ec-ffd8-4ebe-b70f-5b311d71af95" providerId="ADAL" clId="{4FBD21AD-E095-4E1D-A134-A084E3FA9DBF}" dt="2023-11-14T18:17:40.965" v="667"/>
          <ac:spMkLst>
            <pc:docMk/>
            <pc:sldMk cId="877239752" sldId="276"/>
            <ac:spMk id="75" creationId="{8E5F6F88-3894-CAD6-F8B8-87EE0EA9B17F}"/>
          </ac:spMkLst>
        </pc:spChg>
        <pc:spChg chg="mod">
          <ac:chgData name="Danova Martinez Anaya" userId="dc1aa5ec-ffd8-4ebe-b70f-5b311d71af95" providerId="ADAL" clId="{4FBD21AD-E095-4E1D-A134-A084E3FA9DBF}" dt="2023-11-14T18:17:40.965" v="667"/>
          <ac:spMkLst>
            <pc:docMk/>
            <pc:sldMk cId="877239752" sldId="276"/>
            <ac:spMk id="76" creationId="{4330DF10-6924-25A0-EE64-1F001EB1BBD9}"/>
          </ac:spMkLst>
        </pc:spChg>
        <pc:spChg chg="mod">
          <ac:chgData name="Danova Martinez Anaya" userId="dc1aa5ec-ffd8-4ebe-b70f-5b311d71af95" providerId="ADAL" clId="{4FBD21AD-E095-4E1D-A134-A084E3FA9DBF}" dt="2023-11-14T18:17:40.965" v="667"/>
          <ac:spMkLst>
            <pc:docMk/>
            <pc:sldMk cId="877239752" sldId="276"/>
            <ac:spMk id="78" creationId="{7F0B862D-F3C6-5BF3-4B51-8610D86314EF}"/>
          </ac:spMkLst>
        </pc:spChg>
        <pc:spChg chg="mod">
          <ac:chgData name="Danova Martinez Anaya" userId="dc1aa5ec-ffd8-4ebe-b70f-5b311d71af95" providerId="ADAL" clId="{4FBD21AD-E095-4E1D-A134-A084E3FA9DBF}" dt="2023-11-14T18:17:40.965" v="667"/>
          <ac:spMkLst>
            <pc:docMk/>
            <pc:sldMk cId="877239752" sldId="276"/>
            <ac:spMk id="79" creationId="{97A8A430-2D16-7E50-CF32-E442190C3DAF}"/>
          </ac:spMkLst>
        </pc:spChg>
        <pc:spChg chg="mod">
          <ac:chgData name="Danova Martinez Anaya" userId="dc1aa5ec-ffd8-4ebe-b70f-5b311d71af95" providerId="ADAL" clId="{4FBD21AD-E095-4E1D-A134-A084E3FA9DBF}" dt="2023-11-14T18:17:40.965" v="667"/>
          <ac:spMkLst>
            <pc:docMk/>
            <pc:sldMk cId="877239752" sldId="276"/>
            <ac:spMk id="81" creationId="{E968125A-1CBE-CC2A-E671-86647A78F3D9}"/>
          </ac:spMkLst>
        </pc:spChg>
        <pc:spChg chg="mod">
          <ac:chgData name="Danova Martinez Anaya" userId="dc1aa5ec-ffd8-4ebe-b70f-5b311d71af95" providerId="ADAL" clId="{4FBD21AD-E095-4E1D-A134-A084E3FA9DBF}" dt="2023-11-14T18:17:40.965" v="667"/>
          <ac:spMkLst>
            <pc:docMk/>
            <pc:sldMk cId="877239752" sldId="276"/>
            <ac:spMk id="85" creationId="{557DEC65-CE4C-14F7-9535-456E914C66B1}"/>
          </ac:spMkLst>
        </pc:spChg>
        <pc:spChg chg="mod">
          <ac:chgData name="Danova Martinez Anaya" userId="dc1aa5ec-ffd8-4ebe-b70f-5b311d71af95" providerId="ADAL" clId="{4FBD21AD-E095-4E1D-A134-A084E3FA9DBF}" dt="2023-11-14T18:17:40.965" v="667"/>
          <ac:spMkLst>
            <pc:docMk/>
            <pc:sldMk cId="877239752" sldId="276"/>
            <ac:spMk id="87" creationId="{70220F70-3ECD-F3AC-5039-1D5855FBD303}"/>
          </ac:spMkLst>
        </pc:spChg>
        <pc:spChg chg="mod">
          <ac:chgData name="Danova Martinez Anaya" userId="dc1aa5ec-ffd8-4ebe-b70f-5b311d71af95" providerId="ADAL" clId="{4FBD21AD-E095-4E1D-A134-A084E3FA9DBF}" dt="2023-11-14T18:17:40.965" v="667"/>
          <ac:spMkLst>
            <pc:docMk/>
            <pc:sldMk cId="877239752" sldId="276"/>
            <ac:spMk id="88" creationId="{3776263E-FE2A-A742-F5BE-1F626C3A22D0}"/>
          </ac:spMkLst>
        </pc:spChg>
        <pc:spChg chg="mod">
          <ac:chgData name="Danova Martinez Anaya" userId="dc1aa5ec-ffd8-4ebe-b70f-5b311d71af95" providerId="ADAL" clId="{4FBD21AD-E095-4E1D-A134-A084E3FA9DBF}" dt="2023-11-14T18:17:40.965" v="667"/>
          <ac:spMkLst>
            <pc:docMk/>
            <pc:sldMk cId="877239752" sldId="276"/>
            <ac:spMk id="89" creationId="{B93AA807-EF73-BE9E-9C1C-95D4F49F19B2}"/>
          </ac:spMkLst>
        </pc:spChg>
        <pc:spChg chg="mod">
          <ac:chgData name="Danova Martinez Anaya" userId="dc1aa5ec-ffd8-4ebe-b70f-5b311d71af95" providerId="ADAL" clId="{4FBD21AD-E095-4E1D-A134-A084E3FA9DBF}" dt="2023-11-14T18:17:40.965" v="667"/>
          <ac:spMkLst>
            <pc:docMk/>
            <pc:sldMk cId="877239752" sldId="276"/>
            <ac:spMk id="90" creationId="{6DAD053F-AEE3-D660-56C1-47926F95FAFE}"/>
          </ac:spMkLst>
        </pc:spChg>
        <pc:spChg chg="mod">
          <ac:chgData name="Danova Martinez Anaya" userId="dc1aa5ec-ffd8-4ebe-b70f-5b311d71af95" providerId="ADAL" clId="{4FBD21AD-E095-4E1D-A134-A084E3FA9DBF}" dt="2023-11-14T18:17:40.965" v="667"/>
          <ac:spMkLst>
            <pc:docMk/>
            <pc:sldMk cId="877239752" sldId="276"/>
            <ac:spMk id="91" creationId="{3B72E07B-03B3-3360-0C4D-E9154FBADE43}"/>
          </ac:spMkLst>
        </pc:spChg>
        <pc:spChg chg="mod">
          <ac:chgData name="Danova Martinez Anaya" userId="dc1aa5ec-ffd8-4ebe-b70f-5b311d71af95" providerId="ADAL" clId="{4FBD21AD-E095-4E1D-A134-A084E3FA9DBF}" dt="2023-11-14T18:17:40.965" v="667"/>
          <ac:spMkLst>
            <pc:docMk/>
            <pc:sldMk cId="877239752" sldId="276"/>
            <ac:spMk id="92" creationId="{C216B7C8-9B18-069E-B040-ED52697DD7F4}"/>
          </ac:spMkLst>
        </pc:spChg>
        <pc:spChg chg="mod">
          <ac:chgData name="Danova Martinez Anaya" userId="dc1aa5ec-ffd8-4ebe-b70f-5b311d71af95" providerId="ADAL" clId="{4FBD21AD-E095-4E1D-A134-A084E3FA9DBF}" dt="2023-11-14T18:17:40.965" v="667"/>
          <ac:spMkLst>
            <pc:docMk/>
            <pc:sldMk cId="877239752" sldId="276"/>
            <ac:spMk id="94" creationId="{71CB5182-1F7F-2CEE-820E-C1581CB6DA43}"/>
          </ac:spMkLst>
        </pc:spChg>
        <pc:spChg chg="mod">
          <ac:chgData name="Danova Martinez Anaya" userId="dc1aa5ec-ffd8-4ebe-b70f-5b311d71af95" providerId="ADAL" clId="{4FBD21AD-E095-4E1D-A134-A084E3FA9DBF}" dt="2023-11-14T18:17:40.965" v="667"/>
          <ac:spMkLst>
            <pc:docMk/>
            <pc:sldMk cId="877239752" sldId="276"/>
            <ac:spMk id="95" creationId="{37338BC7-EED7-2448-856C-F240FDD77741}"/>
          </ac:spMkLst>
        </pc:spChg>
        <pc:spChg chg="mod">
          <ac:chgData name="Danova Martinez Anaya" userId="dc1aa5ec-ffd8-4ebe-b70f-5b311d71af95" providerId="ADAL" clId="{4FBD21AD-E095-4E1D-A134-A084E3FA9DBF}" dt="2023-11-14T18:17:40.965" v="667"/>
          <ac:spMkLst>
            <pc:docMk/>
            <pc:sldMk cId="877239752" sldId="276"/>
            <ac:spMk id="97" creationId="{F8E270AE-1CF8-0EE8-A5F6-D9EF3EBF8FAB}"/>
          </ac:spMkLst>
        </pc:spChg>
        <pc:spChg chg="mod">
          <ac:chgData name="Danova Martinez Anaya" userId="dc1aa5ec-ffd8-4ebe-b70f-5b311d71af95" providerId="ADAL" clId="{4FBD21AD-E095-4E1D-A134-A084E3FA9DBF}" dt="2023-11-14T18:17:40.965" v="667"/>
          <ac:spMkLst>
            <pc:docMk/>
            <pc:sldMk cId="877239752" sldId="276"/>
            <ac:spMk id="98" creationId="{84ECDA83-9753-D685-93CE-D0EAA454F865}"/>
          </ac:spMkLst>
        </pc:spChg>
        <pc:spChg chg="mod">
          <ac:chgData name="Danova Martinez Anaya" userId="dc1aa5ec-ffd8-4ebe-b70f-5b311d71af95" providerId="ADAL" clId="{4FBD21AD-E095-4E1D-A134-A084E3FA9DBF}" dt="2023-11-14T18:17:40.965" v="667"/>
          <ac:spMkLst>
            <pc:docMk/>
            <pc:sldMk cId="877239752" sldId="276"/>
            <ac:spMk id="100" creationId="{E4BF38BC-1DC1-9D68-519E-C2FC31F3834E}"/>
          </ac:spMkLst>
        </pc:spChg>
        <pc:spChg chg="mod">
          <ac:chgData name="Danova Martinez Anaya" userId="dc1aa5ec-ffd8-4ebe-b70f-5b311d71af95" providerId="ADAL" clId="{4FBD21AD-E095-4E1D-A134-A084E3FA9DBF}" dt="2023-11-14T18:17:40.965" v="667"/>
          <ac:spMkLst>
            <pc:docMk/>
            <pc:sldMk cId="877239752" sldId="276"/>
            <ac:spMk id="101" creationId="{2BE6C104-E915-8ABB-D33A-AE648A0AEE50}"/>
          </ac:spMkLst>
        </pc:spChg>
        <pc:spChg chg="mod">
          <ac:chgData name="Danova Martinez Anaya" userId="dc1aa5ec-ffd8-4ebe-b70f-5b311d71af95" providerId="ADAL" clId="{4FBD21AD-E095-4E1D-A134-A084E3FA9DBF}" dt="2023-11-14T18:17:40.965" v="667"/>
          <ac:spMkLst>
            <pc:docMk/>
            <pc:sldMk cId="877239752" sldId="276"/>
            <ac:spMk id="105" creationId="{3444B77F-321A-5DBA-8937-D33FD6AEB794}"/>
          </ac:spMkLst>
        </pc:spChg>
        <pc:spChg chg="mod">
          <ac:chgData name="Danova Martinez Anaya" userId="dc1aa5ec-ffd8-4ebe-b70f-5b311d71af95" providerId="ADAL" clId="{4FBD21AD-E095-4E1D-A134-A084E3FA9DBF}" dt="2023-11-14T18:17:40.965" v="667"/>
          <ac:spMkLst>
            <pc:docMk/>
            <pc:sldMk cId="877239752" sldId="276"/>
            <ac:spMk id="106" creationId="{7F6AD890-CF60-DABC-5DB7-2385F6CD72EF}"/>
          </ac:spMkLst>
        </pc:spChg>
        <pc:spChg chg="mod">
          <ac:chgData name="Danova Martinez Anaya" userId="dc1aa5ec-ffd8-4ebe-b70f-5b311d71af95" providerId="ADAL" clId="{4FBD21AD-E095-4E1D-A134-A084E3FA9DBF}" dt="2023-11-14T18:17:40.965" v="667"/>
          <ac:spMkLst>
            <pc:docMk/>
            <pc:sldMk cId="877239752" sldId="276"/>
            <ac:spMk id="107" creationId="{DFBDEA84-DB24-0ADF-F736-22648905B989}"/>
          </ac:spMkLst>
        </pc:spChg>
        <pc:spChg chg="mod">
          <ac:chgData name="Danova Martinez Anaya" userId="dc1aa5ec-ffd8-4ebe-b70f-5b311d71af95" providerId="ADAL" clId="{4FBD21AD-E095-4E1D-A134-A084E3FA9DBF}" dt="2023-11-14T18:17:40.965" v="667"/>
          <ac:spMkLst>
            <pc:docMk/>
            <pc:sldMk cId="877239752" sldId="276"/>
            <ac:spMk id="108" creationId="{71A64757-6459-A9A0-BC6A-CB3BCC4CD39D}"/>
          </ac:spMkLst>
        </pc:spChg>
        <pc:spChg chg="mod">
          <ac:chgData name="Danova Martinez Anaya" userId="dc1aa5ec-ffd8-4ebe-b70f-5b311d71af95" providerId="ADAL" clId="{4FBD21AD-E095-4E1D-A134-A084E3FA9DBF}" dt="2023-11-14T18:17:40.965" v="667"/>
          <ac:spMkLst>
            <pc:docMk/>
            <pc:sldMk cId="877239752" sldId="276"/>
            <ac:spMk id="109" creationId="{49BAB1E0-F2F9-782C-FF5E-4824BE798F5E}"/>
          </ac:spMkLst>
        </pc:spChg>
        <pc:spChg chg="mod">
          <ac:chgData name="Danova Martinez Anaya" userId="dc1aa5ec-ffd8-4ebe-b70f-5b311d71af95" providerId="ADAL" clId="{4FBD21AD-E095-4E1D-A134-A084E3FA9DBF}" dt="2023-11-14T18:17:40.965" v="667"/>
          <ac:spMkLst>
            <pc:docMk/>
            <pc:sldMk cId="877239752" sldId="276"/>
            <ac:spMk id="110" creationId="{0EB32435-1BB1-4BB4-6629-2F49CC047C19}"/>
          </ac:spMkLst>
        </pc:spChg>
        <pc:spChg chg="mod">
          <ac:chgData name="Danova Martinez Anaya" userId="dc1aa5ec-ffd8-4ebe-b70f-5b311d71af95" providerId="ADAL" clId="{4FBD21AD-E095-4E1D-A134-A084E3FA9DBF}" dt="2023-11-14T18:17:40.965" v="667"/>
          <ac:spMkLst>
            <pc:docMk/>
            <pc:sldMk cId="877239752" sldId="276"/>
            <ac:spMk id="111" creationId="{331AA640-7754-A5CE-9FA3-6A7A7A211ADA}"/>
          </ac:spMkLst>
        </pc:spChg>
        <pc:spChg chg="mod">
          <ac:chgData name="Danova Martinez Anaya" userId="dc1aa5ec-ffd8-4ebe-b70f-5b311d71af95" providerId="ADAL" clId="{4FBD21AD-E095-4E1D-A134-A084E3FA9DBF}" dt="2023-11-14T18:17:40.965" v="667"/>
          <ac:spMkLst>
            <pc:docMk/>
            <pc:sldMk cId="877239752" sldId="276"/>
            <ac:spMk id="116" creationId="{66DA906D-877A-BD8E-5816-F989388835B9}"/>
          </ac:spMkLst>
        </pc:spChg>
        <pc:spChg chg="mod">
          <ac:chgData name="Danova Martinez Anaya" userId="dc1aa5ec-ffd8-4ebe-b70f-5b311d71af95" providerId="ADAL" clId="{4FBD21AD-E095-4E1D-A134-A084E3FA9DBF}" dt="2023-11-14T18:17:40.965" v="667"/>
          <ac:spMkLst>
            <pc:docMk/>
            <pc:sldMk cId="877239752" sldId="276"/>
            <ac:spMk id="117" creationId="{EDF79410-91EC-D923-F90D-87CAA7F6DAB9}"/>
          </ac:spMkLst>
        </pc:spChg>
        <pc:spChg chg="mod">
          <ac:chgData name="Danova Martinez Anaya" userId="dc1aa5ec-ffd8-4ebe-b70f-5b311d71af95" providerId="ADAL" clId="{4FBD21AD-E095-4E1D-A134-A084E3FA9DBF}" dt="2023-11-14T18:17:40.965" v="667"/>
          <ac:spMkLst>
            <pc:docMk/>
            <pc:sldMk cId="877239752" sldId="276"/>
            <ac:spMk id="118" creationId="{2E3CB4A4-5BD8-0114-87F6-CA3AF836A573}"/>
          </ac:spMkLst>
        </pc:spChg>
        <pc:spChg chg="mod">
          <ac:chgData name="Danova Martinez Anaya" userId="dc1aa5ec-ffd8-4ebe-b70f-5b311d71af95" providerId="ADAL" clId="{4FBD21AD-E095-4E1D-A134-A084E3FA9DBF}" dt="2023-11-14T18:17:40.965" v="667"/>
          <ac:spMkLst>
            <pc:docMk/>
            <pc:sldMk cId="877239752" sldId="276"/>
            <ac:spMk id="119" creationId="{1E2EBD45-7DE2-3BA3-3C1A-E9CD8B3A0C86}"/>
          </ac:spMkLst>
        </pc:spChg>
        <pc:spChg chg="mod">
          <ac:chgData name="Danova Martinez Anaya" userId="dc1aa5ec-ffd8-4ebe-b70f-5b311d71af95" providerId="ADAL" clId="{4FBD21AD-E095-4E1D-A134-A084E3FA9DBF}" dt="2023-11-14T18:17:40.965" v="667"/>
          <ac:spMkLst>
            <pc:docMk/>
            <pc:sldMk cId="877239752" sldId="276"/>
            <ac:spMk id="120" creationId="{2A2765AF-2392-D3C3-1BBB-1FCD4D38210C}"/>
          </ac:spMkLst>
        </pc:spChg>
        <pc:spChg chg="mod">
          <ac:chgData name="Danova Martinez Anaya" userId="dc1aa5ec-ffd8-4ebe-b70f-5b311d71af95" providerId="ADAL" clId="{4FBD21AD-E095-4E1D-A134-A084E3FA9DBF}" dt="2023-11-14T18:17:40.965" v="667"/>
          <ac:spMkLst>
            <pc:docMk/>
            <pc:sldMk cId="877239752" sldId="276"/>
            <ac:spMk id="121" creationId="{734633F1-A271-FAF8-C0F6-9C1AE55F72AA}"/>
          </ac:spMkLst>
        </pc:spChg>
        <pc:spChg chg="mod">
          <ac:chgData name="Danova Martinez Anaya" userId="dc1aa5ec-ffd8-4ebe-b70f-5b311d71af95" providerId="ADAL" clId="{4FBD21AD-E095-4E1D-A134-A084E3FA9DBF}" dt="2023-11-14T18:17:40.965" v="667"/>
          <ac:spMkLst>
            <pc:docMk/>
            <pc:sldMk cId="877239752" sldId="276"/>
            <ac:spMk id="122" creationId="{6AB11641-C174-CD8A-4CC4-C8983F839FEA}"/>
          </ac:spMkLst>
        </pc:spChg>
        <pc:spChg chg="mod">
          <ac:chgData name="Danova Martinez Anaya" userId="dc1aa5ec-ffd8-4ebe-b70f-5b311d71af95" providerId="ADAL" clId="{4FBD21AD-E095-4E1D-A134-A084E3FA9DBF}" dt="2023-11-14T18:17:40.965" v="667"/>
          <ac:spMkLst>
            <pc:docMk/>
            <pc:sldMk cId="877239752" sldId="276"/>
            <ac:spMk id="123" creationId="{830B3F40-5156-2220-C814-555B3852A42C}"/>
          </ac:spMkLst>
        </pc:spChg>
        <pc:spChg chg="mod">
          <ac:chgData name="Danova Martinez Anaya" userId="dc1aa5ec-ffd8-4ebe-b70f-5b311d71af95" providerId="ADAL" clId="{4FBD21AD-E095-4E1D-A134-A084E3FA9DBF}" dt="2023-11-14T18:17:40.965" v="667"/>
          <ac:spMkLst>
            <pc:docMk/>
            <pc:sldMk cId="877239752" sldId="276"/>
            <ac:spMk id="125" creationId="{449A638C-A2FB-45BF-8132-2BE9CBB8BCEC}"/>
          </ac:spMkLst>
        </pc:spChg>
        <pc:spChg chg="mod">
          <ac:chgData name="Danova Martinez Anaya" userId="dc1aa5ec-ffd8-4ebe-b70f-5b311d71af95" providerId="ADAL" clId="{4FBD21AD-E095-4E1D-A134-A084E3FA9DBF}" dt="2023-11-14T18:17:40.965" v="667"/>
          <ac:spMkLst>
            <pc:docMk/>
            <pc:sldMk cId="877239752" sldId="276"/>
            <ac:spMk id="126" creationId="{601FFA0B-2E33-6F6E-6DB5-820D722EF417}"/>
          </ac:spMkLst>
        </pc:spChg>
        <pc:spChg chg="mod">
          <ac:chgData name="Danova Martinez Anaya" userId="dc1aa5ec-ffd8-4ebe-b70f-5b311d71af95" providerId="ADAL" clId="{4FBD21AD-E095-4E1D-A134-A084E3FA9DBF}" dt="2023-11-14T18:17:40.965" v="667"/>
          <ac:spMkLst>
            <pc:docMk/>
            <pc:sldMk cId="877239752" sldId="276"/>
            <ac:spMk id="128" creationId="{2283E1AC-B12C-D2B1-6B3A-EC8732608068}"/>
          </ac:spMkLst>
        </pc:spChg>
        <pc:spChg chg="mod">
          <ac:chgData name="Danova Martinez Anaya" userId="dc1aa5ec-ffd8-4ebe-b70f-5b311d71af95" providerId="ADAL" clId="{4FBD21AD-E095-4E1D-A134-A084E3FA9DBF}" dt="2023-11-14T18:17:40.965" v="667"/>
          <ac:spMkLst>
            <pc:docMk/>
            <pc:sldMk cId="877239752" sldId="276"/>
            <ac:spMk id="129" creationId="{DB7F2C6D-3AB0-0D33-FD0A-8479BE019000}"/>
          </ac:spMkLst>
        </pc:spChg>
        <pc:spChg chg="mod">
          <ac:chgData name="Danova Martinez Anaya" userId="dc1aa5ec-ffd8-4ebe-b70f-5b311d71af95" providerId="ADAL" clId="{4FBD21AD-E095-4E1D-A134-A084E3FA9DBF}" dt="2023-11-14T18:17:40.965" v="667"/>
          <ac:spMkLst>
            <pc:docMk/>
            <pc:sldMk cId="877239752" sldId="276"/>
            <ac:spMk id="131" creationId="{061545A8-94BE-E322-DAE2-94955105602B}"/>
          </ac:spMkLst>
        </pc:spChg>
        <pc:spChg chg="mod">
          <ac:chgData name="Danova Martinez Anaya" userId="dc1aa5ec-ffd8-4ebe-b70f-5b311d71af95" providerId="ADAL" clId="{4FBD21AD-E095-4E1D-A134-A084E3FA9DBF}" dt="2023-11-14T18:17:40.965" v="667"/>
          <ac:spMkLst>
            <pc:docMk/>
            <pc:sldMk cId="877239752" sldId="276"/>
            <ac:spMk id="132" creationId="{DF0D8338-5DE5-11B5-992E-3274772E0C6B}"/>
          </ac:spMkLst>
        </pc:spChg>
        <pc:spChg chg="mod">
          <ac:chgData name="Danova Martinez Anaya" userId="dc1aa5ec-ffd8-4ebe-b70f-5b311d71af95" providerId="ADAL" clId="{4FBD21AD-E095-4E1D-A134-A084E3FA9DBF}" dt="2023-11-14T18:17:40.965" v="667"/>
          <ac:spMkLst>
            <pc:docMk/>
            <pc:sldMk cId="877239752" sldId="276"/>
            <ac:spMk id="134" creationId="{A436BCC8-2552-2621-1279-CCE3FF1A8D1C}"/>
          </ac:spMkLst>
        </pc:spChg>
        <pc:spChg chg="mod">
          <ac:chgData name="Danova Martinez Anaya" userId="dc1aa5ec-ffd8-4ebe-b70f-5b311d71af95" providerId="ADAL" clId="{4FBD21AD-E095-4E1D-A134-A084E3FA9DBF}" dt="2023-11-14T18:17:40.965" v="667"/>
          <ac:spMkLst>
            <pc:docMk/>
            <pc:sldMk cId="877239752" sldId="276"/>
            <ac:spMk id="135" creationId="{C49E5460-4FA6-D0EF-7AAB-D931EB5E8A04}"/>
          </ac:spMkLst>
        </pc:spChg>
        <pc:spChg chg="mod">
          <ac:chgData name="Danova Martinez Anaya" userId="dc1aa5ec-ffd8-4ebe-b70f-5b311d71af95" providerId="ADAL" clId="{4FBD21AD-E095-4E1D-A134-A084E3FA9DBF}" dt="2023-11-14T18:17:40.965" v="667"/>
          <ac:spMkLst>
            <pc:docMk/>
            <pc:sldMk cId="877239752" sldId="276"/>
            <ac:spMk id="141" creationId="{B50A5A93-03D9-FBDB-FFC5-4FE8B4134742}"/>
          </ac:spMkLst>
        </pc:spChg>
        <pc:spChg chg="mod">
          <ac:chgData name="Danova Martinez Anaya" userId="dc1aa5ec-ffd8-4ebe-b70f-5b311d71af95" providerId="ADAL" clId="{4FBD21AD-E095-4E1D-A134-A084E3FA9DBF}" dt="2023-11-14T18:17:40.965" v="667"/>
          <ac:spMkLst>
            <pc:docMk/>
            <pc:sldMk cId="877239752" sldId="276"/>
            <ac:spMk id="142" creationId="{9CC29F3A-F674-DE88-27AE-536112C75F9D}"/>
          </ac:spMkLst>
        </pc:spChg>
        <pc:spChg chg="mod">
          <ac:chgData name="Danova Martinez Anaya" userId="dc1aa5ec-ffd8-4ebe-b70f-5b311d71af95" providerId="ADAL" clId="{4FBD21AD-E095-4E1D-A134-A084E3FA9DBF}" dt="2023-11-14T18:17:40.965" v="667"/>
          <ac:spMkLst>
            <pc:docMk/>
            <pc:sldMk cId="877239752" sldId="276"/>
            <ac:spMk id="143" creationId="{075DDF5B-4607-3545-1248-921EF62ED25C}"/>
          </ac:spMkLst>
        </pc:spChg>
        <pc:spChg chg="mod">
          <ac:chgData name="Danova Martinez Anaya" userId="dc1aa5ec-ffd8-4ebe-b70f-5b311d71af95" providerId="ADAL" clId="{4FBD21AD-E095-4E1D-A134-A084E3FA9DBF}" dt="2023-11-14T18:17:40.965" v="667"/>
          <ac:spMkLst>
            <pc:docMk/>
            <pc:sldMk cId="877239752" sldId="276"/>
            <ac:spMk id="144" creationId="{3CD8BB03-6746-D2B3-A7C9-28DA6B72EBA1}"/>
          </ac:spMkLst>
        </pc:spChg>
        <pc:spChg chg="mod">
          <ac:chgData name="Danova Martinez Anaya" userId="dc1aa5ec-ffd8-4ebe-b70f-5b311d71af95" providerId="ADAL" clId="{4FBD21AD-E095-4E1D-A134-A084E3FA9DBF}" dt="2023-11-14T18:17:40.965" v="667"/>
          <ac:spMkLst>
            <pc:docMk/>
            <pc:sldMk cId="877239752" sldId="276"/>
            <ac:spMk id="145" creationId="{74B87AF9-CBD8-38F1-BAAC-420B5A27A22E}"/>
          </ac:spMkLst>
        </pc:spChg>
        <pc:spChg chg="mod">
          <ac:chgData name="Danova Martinez Anaya" userId="dc1aa5ec-ffd8-4ebe-b70f-5b311d71af95" providerId="ADAL" clId="{4FBD21AD-E095-4E1D-A134-A084E3FA9DBF}" dt="2023-11-14T18:17:40.965" v="667"/>
          <ac:spMkLst>
            <pc:docMk/>
            <pc:sldMk cId="877239752" sldId="276"/>
            <ac:spMk id="146" creationId="{2DB3064F-42D2-5402-653A-3857951EEB6E}"/>
          </ac:spMkLst>
        </pc:spChg>
        <pc:spChg chg="mod">
          <ac:chgData name="Danova Martinez Anaya" userId="dc1aa5ec-ffd8-4ebe-b70f-5b311d71af95" providerId="ADAL" clId="{4FBD21AD-E095-4E1D-A134-A084E3FA9DBF}" dt="2023-11-14T18:17:40.965" v="667"/>
          <ac:spMkLst>
            <pc:docMk/>
            <pc:sldMk cId="877239752" sldId="276"/>
            <ac:spMk id="148" creationId="{FE90EF34-ED7C-1067-A057-2BC658FEDC6D}"/>
          </ac:spMkLst>
        </pc:spChg>
        <pc:spChg chg="mod">
          <ac:chgData name="Danova Martinez Anaya" userId="dc1aa5ec-ffd8-4ebe-b70f-5b311d71af95" providerId="ADAL" clId="{4FBD21AD-E095-4E1D-A134-A084E3FA9DBF}" dt="2023-11-14T18:17:40.965" v="667"/>
          <ac:spMkLst>
            <pc:docMk/>
            <pc:sldMk cId="877239752" sldId="276"/>
            <ac:spMk id="150" creationId="{597757EB-60A4-ABB6-3C62-E0058CA7CE73}"/>
          </ac:spMkLst>
        </pc:spChg>
        <pc:spChg chg="mod">
          <ac:chgData name="Danova Martinez Anaya" userId="dc1aa5ec-ffd8-4ebe-b70f-5b311d71af95" providerId="ADAL" clId="{4FBD21AD-E095-4E1D-A134-A084E3FA9DBF}" dt="2023-11-14T18:17:40.965" v="667"/>
          <ac:spMkLst>
            <pc:docMk/>
            <pc:sldMk cId="877239752" sldId="276"/>
            <ac:spMk id="151" creationId="{C7E4D8BE-1CBA-40E9-C828-8886CFAB8BFB}"/>
          </ac:spMkLst>
        </pc:spChg>
        <pc:spChg chg="mod">
          <ac:chgData name="Danova Martinez Anaya" userId="dc1aa5ec-ffd8-4ebe-b70f-5b311d71af95" providerId="ADAL" clId="{4FBD21AD-E095-4E1D-A134-A084E3FA9DBF}" dt="2023-11-14T18:17:40.965" v="667"/>
          <ac:spMkLst>
            <pc:docMk/>
            <pc:sldMk cId="877239752" sldId="276"/>
            <ac:spMk id="153" creationId="{74D9169B-5BE0-3150-6AD1-F03B76879E29}"/>
          </ac:spMkLst>
        </pc:spChg>
        <pc:spChg chg="mod">
          <ac:chgData name="Danova Martinez Anaya" userId="dc1aa5ec-ffd8-4ebe-b70f-5b311d71af95" providerId="ADAL" clId="{4FBD21AD-E095-4E1D-A134-A084E3FA9DBF}" dt="2023-11-14T18:17:40.965" v="667"/>
          <ac:spMkLst>
            <pc:docMk/>
            <pc:sldMk cId="877239752" sldId="276"/>
            <ac:spMk id="155" creationId="{78876753-53E8-0D6A-40CA-A2C187F92F16}"/>
          </ac:spMkLst>
        </pc:spChg>
        <pc:spChg chg="mod">
          <ac:chgData name="Danova Martinez Anaya" userId="dc1aa5ec-ffd8-4ebe-b70f-5b311d71af95" providerId="ADAL" clId="{4FBD21AD-E095-4E1D-A134-A084E3FA9DBF}" dt="2023-11-14T18:17:40.965" v="667"/>
          <ac:spMkLst>
            <pc:docMk/>
            <pc:sldMk cId="877239752" sldId="276"/>
            <ac:spMk id="156" creationId="{87AA2347-B5AD-8C93-A139-A2A08D12E06E}"/>
          </ac:spMkLst>
        </pc:spChg>
        <pc:spChg chg="mod">
          <ac:chgData name="Danova Martinez Anaya" userId="dc1aa5ec-ffd8-4ebe-b70f-5b311d71af95" providerId="ADAL" clId="{4FBD21AD-E095-4E1D-A134-A084E3FA9DBF}" dt="2023-11-14T18:17:40.965" v="667"/>
          <ac:spMkLst>
            <pc:docMk/>
            <pc:sldMk cId="877239752" sldId="276"/>
            <ac:spMk id="158" creationId="{7DB7E940-F390-9109-E0FF-9D8959CFC2B6}"/>
          </ac:spMkLst>
        </pc:spChg>
        <pc:spChg chg="mod">
          <ac:chgData name="Danova Martinez Anaya" userId="dc1aa5ec-ffd8-4ebe-b70f-5b311d71af95" providerId="ADAL" clId="{4FBD21AD-E095-4E1D-A134-A084E3FA9DBF}" dt="2023-11-14T18:17:40.965" v="667"/>
          <ac:spMkLst>
            <pc:docMk/>
            <pc:sldMk cId="877239752" sldId="276"/>
            <ac:spMk id="160" creationId="{C952BF48-43FF-E27D-0152-E96346919335}"/>
          </ac:spMkLst>
        </pc:spChg>
        <pc:spChg chg="mod">
          <ac:chgData name="Danova Martinez Anaya" userId="dc1aa5ec-ffd8-4ebe-b70f-5b311d71af95" providerId="ADAL" clId="{4FBD21AD-E095-4E1D-A134-A084E3FA9DBF}" dt="2023-11-14T18:17:40.965" v="667"/>
          <ac:spMkLst>
            <pc:docMk/>
            <pc:sldMk cId="877239752" sldId="276"/>
            <ac:spMk id="161" creationId="{C50ED8F0-8EF1-8DAF-8D9E-BC1CAEE21B76}"/>
          </ac:spMkLst>
        </pc:spChg>
        <pc:spChg chg="mod">
          <ac:chgData name="Danova Martinez Anaya" userId="dc1aa5ec-ffd8-4ebe-b70f-5b311d71af95" providerId="ADAL" clId="{4FBD21AD-E095-4E1D-A134-A084E3FA9DBF}" dt="2023-11-14T18:17:40.965" v="667"/>
          <ac:spMkLst>
            <pc:docMk/>
            <pc:sldMk cId="877239752" sldId="276"/>
            <ac:spMk id="163" creationId="{09F3D7E7-75B2-7606-C8A3-ABCAF2C05BAD}"/>
          </ac:spMkLst>
        </pc:spChg>
        <pc:spChg chg="add mod">
          <ac:chgData name="Danova Martinez Anaya" userId="dc1aa5ec-ffd8-4ebe-b70f-5b311d71af95" providerId="ADAL" clId="{4FBD21AD-E095-4E1D-A134-A084E3FA9DBF}" dt="2023-11-14T19:37:38.829" v="2173" actId="1076"/>
          <ac:spMkLst>
            <pc:docMk/>
            <pc:sldMk cId="877239752" sldId="276"/>
            <ac:spMk id="165" creationId="{BCA3BF7C-A248-D38A-A642-A85B18F68D57}"/>
          </ac:spMkLst>
        </pc:spChg>
        <pc:grpChg chg="del mod">
          <ac:chgData name="Danova Martinez Anaya" userId="dc1aa5ec-ffd8-4ebe-b70f-5b311d71af95" providerId="ADAL" clId="{4FBD21AD-E095-4E1D-A134-A084E3FA9DBF}" dt="2023-11-14T18:16:34.058" v="660" actId="478"/>
          <ac:grpSpMkLst>
            <pc:docMk/>
            <pc:sldMk cId="877239752" sldId="276"/>
            <ac:grpSpMk id="5" creationId="{A38FCC96-DB83-6597-0BE7-338B0845B1F0}"/>
          </ac:grpSpMkLst>
        </pc:grpChg>
        <pc:grpChg chg="add mod">
          <ac:chgData name="Danova Martinez Anaya" userId="dc1aa5ec-ffd8-4ebe-b70f-5b311d71af95" providerId="ADAL" clId="{4FBD21AD-E095-4E1D-A134-A084E3FA9DBF}" dt="2023-11-14T18:17:50.977" v="669" actId="14100"/>
          <ac:grpSpMkLst>
            <pc:docMk/>
            <pc:sldMk cId="877239752" sldId="276"/>
            <ac:grpSpMk id="16" creationId="{DC1775FF-B2E8-1049-3264-CAF3C259D983}"/>
          </ac:grpSpMkLst>
        </pc:grpChg>
        <pc:grpChg chg="mod">
          <ac:chgData name="Danova Martinez Anaya" userId="dc1aa5ec-ffd8-4ebe-b70f-5b311d71af95" providerId="ADAL" clId="{4FBD21AD-E095-4E1D-A134-A084E3FA9DBF}" dt="2023-11-14T18:17:40.965" v="667"/>
          <ac:grpSpMkLst>
            <pc:docMk/>
            <pc:sldMk cId="877239752" sldId="276"/>
            <ac:grpSpMk id="17" creationId="{AAB16405-5172-3ED1-30F3-B2DAD12F82C9}"/>
          </ac:grpSpMkLst>
        </pc:grpChg>
        <pc:grpChg chg="mod">
          <ac:chgData name="Danova Martinez Anaya" userId="dc1aa5ec-ffd8-4ebe-b70f-5b311d71af95" providerId="ADAL" clId="{4FBD21AD-E095-4E1D-A134-A084E3FA9DBF}" dt="2023-11-14T18:17:40.965" v="667"/>
          <ac:grpSpMkLst>
            <pc:docMk/>
            <pc:sldMk cId="877239752" sldId="276"/>
            <ac:grpSpMk id="18" creationId="{66236E0C-5F3A-37A1-C34C-295EB33B5453}"/>
          </ac:grpSpMkLst>
        </pc:grpChg>
        <pc:grpChg chg="mod">
          <ac:chgData name="Danova Martinez Anaya" userId="dc1aa5ec-ffd8-4ebe-b70f-5b311d71af95" providerId="ADAL" clId="{4FBD21AD-E095-4E1D-A134-A084E3FA9DBF}" dt="2023-11-14T18:17:40.965" v="667"/>
          <ac:grpSpMkLst>
            <pc:docMk/>
            <pc:sldMk cId="877239752" sldId="276"/>
            <ac:grpSpMk id="22" creationId="{DB6B8D66-51B3-F484-5644-72E2244B2FA1}"/>
          </ac:grpSpMkLst>
        </pc:grpChg>
        <pc:grpChg chg="mod">
          <ac:chgData name="Danova Martinez Anaya" userId="dc1aa5ec-ffd8-4ebe-b70f-5b311d71af95" providerId="ADAL" clId="{4FBD21AD-E095-4E1D-A134-A084E3FA9DBF}" dt="2023-11-14T18:17:40.965" v="667"/>
          <ac:grpSpMkLst>
            <pc:docMk/>
            <pc:sldMk cId="877239752" sldId="276"/>
            <ac:grpSpMk id="23" creationId="{2E9BA6AE-7970-2F30-26C7-3B927FFC0215}"/>
          </ac:grpSpMkLst>
        </pc:grpChg>
        <pc:grpChg chg="mod">
          <ac:chgData name="Danova Martinez Anaya" userId="dc1aa5ec-ffd8-4ebe-b70f-5b311d71af95" providerId="ADAL" clId="{4FBD21AD-E095-4E1D-A134-A084E3FA9DBF}" dt="2023-11-14T18:17:40.965" v="667"/>
          <ac:grpSpMkLst>
            <pc:docMk/>
            <pc:sldMk cId="877239752" sldId="276"/>
            <ac:grpSpMk id="24" creationId="{E6F7B562-B49D-161F-62BA-6CBDF6663BA3}"/>
          </ac:grpSpMkLst>
        </pc:grpChg>
        <pc:grpChg chg="mod">
          <ac:chgData name="Danova Martinez Anaya" userId="dc1aa5ec-ffd8-4ebe-b70f-5b311d71af95" providerId="ADAL" clId="{4FBD21AD-E095-4E1D-A134-A084E3FA9DBF}" dt="2023-11-14T18:17:40.965" v="667"/>
          <ac:grpSpMkLst>
            <pc:docMk/>
            <pc:sldMk cId="877239752" sldId="276"/>
            <ac:grpSpMk id="25" creationId="{B2845A2C-A51B-893D-999A-F1F8F0768578}"/>
          </ac:grpSpMkLst>
        </pc:grpChg>
        <pc:grpChg chg="mod">
          <ac:chgData name="Danova Martinez Anaya" userId="dc1aa5ec-ffd8-4ebe-b70f-5b311d71af95" providerId="ADAL" clId="{4FBD21AD-E095-4E1D-A134-A084E3FA9DBF}" dt="2023-11-14T18:17:40.965" v="667"/>
          <ac:grpSpMkLst>
            <pc:docMk/>
            <pc:sldMk cId="877239752" sldId="276"/>
            <ac:grpSpMk id="30" creationId="{96D2471B-1A25-5037-2D01-6419895924F0}"/>
          </ac:grpSpMkLst>
        </pc:grpChg>
        <pc:grpChg chg="mod">
          <ac:chgData name="Danova Martinez Anaya" userId="dc1aa5ec-ffd8-4ebe-b70f-5b311d71af95" providerId="ADAL" clId="{4FBD21AD-E095-4E1D-A134-A084E3FA9DBF}" dt="2023-11-14T18:17:40.965" v="667"/>
          <ac:grpSpMkLst>
            <pc:docMk/>
            <pc:sldMk cId="877239752" sldId="276"/>
            <ac:grpSpMk id="40" creationId="{57A7C3A5-6A7A-2043-67DF-1D74F06F6A6C}"/>
          </ac:grpSpMkLst>
        </pc:grpChg>
        <pc:grpChg chg="mod">
          <ac:chgData name="Danova Martinez Anaya" userId="dc1aa5ec-ffd8-4ebe-b70f-5b311d71af95" providerId="ADAL" clId="{4FBD21AD-E095-4E1D-A134-A084E3FA9DBF}" dt="2023-11-14T18:17:40.965" v="667"/>
          <ac:grpSpMkLst>
            <pc:docMk/>
            <pc:sldMk cId="877239752" sldId="276"/>
            <ac:grpSpMk id="43" creationId="{30A91498-D002-2964-7B31-9086E508DCA4}"/>
          </ac:grpSpMkLst>
        </pc:grpChg>
        <pc:grpChg chg="mod">
          <ac:chgData name="Danova Martinez Anaya" userId="dc1aa5ec-ffd8-4ebe-b70f-5b311d71af95" providerId="ADAL" clId="{4FBD21AD-E095-4E1D-A134-A084E3FA9DBF}" dt="2023-11-14T18:17:40.965" v="667"/>
          <ac:grpSpMkLst>
            <pc:docMk/>
            <pc:sldMk cId="877239752" sldId="276"/>
            <ac:grpSpMk id="44" creationId="{7AA8F0D9-8113-BAC4-590E-A1C372E46EE9}"/>
          </ac:grpSpMkLst>
        </pc:grpChg>
        <pc:grpChg chg="mod">
          <ac:chgData name="Danova Martinez Anaya" userId="dc1aa5ec-ffd8-4ebe-b70f-5b311d71af95" providerId="ADAL" clId="{4FBD21AD-E095-4E1D-A134-A084E3FA9DBF}" dt="2023-11-14T18:17:40.965" v="667"/>
          <ac:grpSpMkLst>
            <pc:docMk/>
            <pc:sldMk cId="877239752" sldId="276"/>
            <ac:grpSpMk id="45" creationId="{AC7E5D0C-0EA8-2491-A6B3-91DC8F4AE3D3}"/>
          </ac:grpSpMkLst>
        </pc:grpChg>
        <pc:grpChg chg="mod">
          <ac:chgData name="Danova Martinez Anaya" userId="dc1aa5ec-ffd8-4ebe-b70f-5b311d71af95" providerId="ADAL" clId="{4FBD21AD-E095-4E1D-A134-A084E3FA9DBF}" dt="2023-11-14T18:17:40.965" v="667"/>
          <ac:grpSpMkLst>
            <pc:docMk/>
            <pc:sldMk cId="877239752" sldId="276"/>
            <ac:grpSpMk id="46" creationId="{38B454B7-586E-0DC1-CF55-C2A9C6E65D88}"/>
          </ac:grpSpMkLst>
        </pc:grpChg>
        <pc:grpChg chg="mod">
          <ac:chgData name="Danova Martinez Anaya" userId="dc1aa5ec-ffd8-4ebe-b70f-5b311d71af95" providerId="ADAL" clId="{4FBD21AD-E095-4E1D-A134-A084E3FA9DBF}" dt="2023-11-14T18:17:40.965" v="667"/>
          <ac:grpSpMkLst>
            <pc:docMk/>
            <pc:sldMk cId="877239752" sldId="276"/>
            <ac:grpSpMk id="82" creationId="{CAACC494-53D6-0D7B-6B59-D141B8A215D3}"/>
          </ac:grpSpMkLst>
        </pc:grpChg>
        <pc:grpChg chg="mod">
          <ac:chgData name="Danova Martinez Anaya" userId="dc1aa5ec-ffd8-4ebe-b70f-5b311d71af95" providerId="ADAL" clId="{4FBD21AD-E095-4E1D-A134-A084E3FA9DBF}" dt="2023-11-14T18:17:40.965" v="667"/>
          <ac:grpSpMkLst>
            <pc:docMk/>
            <pc:sldMk cId="877239752" sldId="276"/>
            <ac:grpSpMk id="83" creationId="{7589028E-995F-D924-D590-4BEE05D622CB}"/>
          </ac:grpSpMkLst>
        </pc:grpChg>
        <pc:grpChg chg="mod">
          <ac:chgData name="Danova Martinez Anaya" userId="dc1aa5ec-ffd8-4ebe-b70f-5b311d71af95" providerId="ADAL" clId="{4FBD21AD-E095-4E1D-A134-A084E3FA9DBF}" dt="2023-11-14T18:17:40.965" v="667"/>
          <ac:grpSpMkLst>
            <pc:docMk/>
            <pc:sldMk cId="877239752" sldId="276"/>
            <ac:grpSpMk id="84" creationId="{9E449F04-C1B1-6968-DC8A-C63F70434E9A}"/>
          </ac:grpSpMkLst>
        </pc:grpChg>
        <pc:grpChg chg="mod">
          <ac:chgData name="Danova Martinez Anaya" userId="dc1aa5ec-ffd8-4ebe-b70f-5b311d71af95" providerId="ADAL" clId="{4FBD21AD-E095-4E1D-A134-A084E3FA9DBF}" dt="2023-11-14T18:17:40.965" v="667"/>
          <ac:grpSpMkLst>
            <pc:docMk/>
            <pc:sldMk cId="877239752" sldId="276"/>
            <ac:grpSpMk id="86" creationId="{7B1AA127-64E3-3751-BD32-4BC6D43BB2E9}"/>
          </ac:grpSpMkLst>
        </pc:grpChg>
        <pc:grpChg chg="mod">
          <ac:chgData name="Danova Martinez Anaya" userId="dc1aa5ec-ffd8-4ebe-b70f-5b311d71af95" providerId="ADAL" clId="{4FBD21AD-E095-4E1D-A134-A084E3FA9DBF}" dt="2023-11-14T18:17:40.965" v="667"/>
          <ac:grpSpMkLst>
            <pc:docMk/>
            <pc:sldMk cId="877239752" sldId="276"/>
            <ac:grpSpMk id="103" creationId="{6F480263-D7BE-7C4A-1B65-9746E0DCFF6A}"/>
          </ac:grpSpMkLst>
        </pc:grpChg>
        <pc:grpChg chg="mod">
          <ac:chgData name="Danova Martinez Anaya" userId="dc1aa5ec-ffd8-4ebe-b70f-5b311d71af95" providerId="ADAL" clId="{4FBD21AD-E095-4E1D-A134-A084E3FA9DBF}" dt="2023-11-14T18:17:40.965" v="667"/>
          <ac:grpSpMkLst>
            <pc:docMk/>
            <pc:sldMk cId="877239752" sldId="276"/>
            <ac:grpSpMk id="112" creationId="{05DD61E3-8311-5544-882B-D08A736F4E43}"/>
          </ac:grpSpMkLst>
        </pc:grpChg>
        <pc:grpChg chg="mod">
          <ac:chgData name="Danova Martinez Anaya" userId="dc1aa5ec-ffd8-4ebe-b70f-5b311d71af95" providerId="ADAL" clId="{4FBD21AD-E095-4E1D-A134-A084E3FA9DBF}" dt="2023-11-14T18:17:40.965" v="667"/>
          <ac:grpSpMkLst>
            <pc:docMk/>
            <pc:sldMk cId="877239752" sldId="276"/>
            <ac:grpSpMk id="113" creationId="{CE247DA1-ABC0-A760-1E91-7C6818AE73B4}"/>
          </ac:grpSpMkLst>
        </pc:grpChg>
        <pc:grpChg chg="mod">
          <ac:chgData name="Danova Martinez Anaya" userId="dc1aa5ec-ffd8-4ebe-b70f-5b311d71af95" providerId="ADAL" clId="{4FBD21AD-E095-4E1D-A134-A084E3FA9DBF}" dt="2023-11-14T18:17:40.965" v="667"/>
          <ac:grpSpMkLst>
            <pc:docMk/>
            <pc:sldMk cId="877239752" sldId="276"/>
            <ac:grpSpMk id="114" creationId="{24238399-6C98-AB9F-0C48-F43CD1A5A0D0}"/>
          </ac:grpSpMkLst>
        </pc:grpChg>
        <pc:grpChg chg="mod">
          <ac:chgData name="Danova Martinez Anaya" userId="dc1aa5ec-ffd8-4ebe-b70f-5b311d71af95" providerId="ADAL" clId="{4FBD21AD-E095-4E1D-A134-A084E3FA9DBF}" dt="2023-11-14T18:17:40.965" v="667"/>
          <ac:grpSpMkLst>
            <pc:docMk/>
            <pc:sldMk cId="877239752" sldId="276"/>
            <ac:grpSpMk id="115" creationId="{17D27D6F-D5B8-49CD-3710-576BB5797296}"/>
          </ac:grpSpMkLst>
        </pc:grpChg>
        <pc:grpChg chg="mod">
          <ac:chgData name="Danova Martinez Anaya" userId="dc1aa5ec-ffd8-4ebe-b70f-5b311d71af95" providerId="ADAL" clId="{4FBD21AD-E095-4E1D-A134-A084E3FA9DBF}" dt="2023-11-14T18:17:40.965" v="667"/>
          <ac:grpSpMkLst>
            <pc:docMk/>
            <pc:sldMk cId="877239752" sldId="276"/>
            <ac:grpSpMk id="137" creationId="{4AC28701-93E5-F591-411C-B6D74E7A8F6B}"/>
          </ac:grpSpMkLst>
        </pc:grpChg>
        <pc:grpChg chg="mod">
          <ac:chgData name="Danova Martinez Anaya" userId="dc1aa5ec-ffd8-4ebe-b70f-5b311d71af95" providerId="ADAL" clId="{4FBD21AD-E095-4E1D-A134-A084E3FA9DBF}" dt="2023-11-14T18:17:40.965" v="667"/>
          <ac:grpSpMkLst>
            <pc:docMk/>
            <pc:sldMk cId="877239752" sldId="276"/>
            <ac:grpSpMk id="138" creationId="{4D550B49-8EB7-2EC0-4ACD-23F1497BE0F7}"/>
          </ac:grpSpMkLst>
        </pc:grpChg>
        <pc:grpChg chg="mod">
          <ac:chgData name="Danova Martinez Anaya" userId="dc1aa5ec-ffd8-4ebe-b70f-5b311d71af95" providerId="ADAL" clId="{4FBD21AD-E095-4E1D-A134-A084E3FA9DBF}" dt="2023-11-14T18:17:40.965" v="667"/>
          <ac:grpSpMkLst>
            <pc:docMk/>
            <pc:sldMk cId="877239752" sldId="276"/>
            <ac:grpSpMk id="139" creationId="{B026E78E-92B5-8AB0-62BE-D6203DB2E47A}"/>
          </ac:grpSpMkLst>
        </pc:grpChg>
        <pc:grpChg chg="mod">
          <ac:chgData name="Danova Martinez Anaya" userId="dc1aa5ec-ffd8-4ebe-b70f-5b311d71af95" providerId="ADAL" clId="{4FBD21AD-E095-4E1D-A134-A084E3FA9DBF}" dt="2023-11-14T18:17:40.965" v="667"/>
          <ac:grpSpMkLst>
            <pc:docMk/>
            <pc:sldMk cId="877239752" sldId="276"/>
            <ac:grpSpMk id="140" creationId="{4F5CEA2C-872E-7633-4BEC-46A96BD970EB}"/>
          </ac:grpSpMkLst>
        </pc:grpChg>
        <pc:picChg chg="mod">
          <ac:chgData name="Danova Martinez Anaya" userId="dc1aa5ec-ffd8-4ebe-b70f-5b311d71af95" providerId="ADAL" clId="{4FBD21AD-E095-4E1D-A134-A084E3FA9DBF}" dt="2023-11-14T18:17:40.965" v="667"/>
          <ac:picMkLst>
            <pc:docMk/>
            <pc:sldMk cId="877239752" sldId="276"/>
            <ac:picMk id="19" creationId="{07F15E7D-B2A9-8C12-9BFD-39FB54AF70A1}"/>
          </ac:picMkLst>
        </pc:picChg>
        <pc:picChg chg="mod">
          <ac:chgData name="Danova Martinez Anaya" userId="dc1aa5ec-ffd8-4ebe-b70f-5b311d71af95" providerId="ADAL" clId="{4FBD21AD-E095-4E1D-A134-A084E3FA9DBF}" dt="2023-11-14T18:17:40.965" v="667"/>
          <ac:picMkLst>
            <pc:docMk/>
            <pc:sldMk cId="877239752" sldId="276"/>
            <ac:picMk id="20" creationId="{B6774867-C4F0-7E17-CE87-6717CD3C1A1D}"/>
          </ac:picMkLst>
        </pc:picChg>
        <pc:picChg chg="mod">
          <ac:chgData name="Danova Martinez Anaya" userId="dc1aa5ec-ffd8-4ebe-b70f-5b311d71af95" providerId="ADAL" clId="{4FBD21AD-E095-4E1D-A134-A084E3FA9DBF}" dt="2023-11-14T18:17:40.965" v="667"/>
          <ac:picMkLst>
            <pc:docMk/>
            <pc:sldMk cId="877239752" sldId="276"/>
            <ac:picMk id="21" creationId="{7ACE2BF4-3A54-B5DC-7A6C-4CA2FE80A86A}"/>
          </ac:picMkLst>
        </pc:picChg>
        <pc:picChg chg="mod">
          <ac:chgData name="Danova Martinez Anaya" userId="dc1aa5ec-ffd8-4ebe-b70f-5b311d71af95" providerId="ADAL" clId="{4FBD21AD-E095-4E1D-A134-A084E3FA9DBF}" dt="2023-11-14T18:17:40.965" v="667"/>
          <ac:picMkLst>
            <pc:docMk/>
            <pc:sldMk cId="877239752" sldId="276"/>
            <ac:picMk id="57" creationId="{680E9694-F83D-CF70-76E8-93F33F89B261}"/>
          </ac:picMkLst>
        </pc:picChg>
        <pc:picChg chg="mod">
          <ac:chgData name="Danova Martinez Anaya" userId="dc1aa5ec-ffd8-4ebe-b70f-5b311d71af95" providerId="ADAL" clId="{4FBD21AD-E095-4E1D-A134-A084E3FA9DBF}" dt="2023-11-14T18:17:40.965" v="667"/>
          <ac:picMkLst>
            <pc:docMk/>
            <pc:sldMk cId="877239752" sldId="276"/>
            <ac:picMk id="58" creationId="{61D0E91C-840E-C715-8C2C-ADF274CF770A}"/>
          </ac:picMkLst>
        </pc:picChg>
        <pc:picChg chg="mod">
          <ac:chgData name="Danova Martinez Anaya" userId="dc1aa5ec-ffd8-4ebe-b70f-5b311d71af95" providerId="ADAL" clId="{4FBD21AD-E095-4E1D-A134-A084E3FA9DBF}" dt="2023-11-14T18:17:40.965" v="667"/>
          <ac:picMkLst>
            <pc:docMk/>
            <pc:sldMk cId="877239752" sldId="276"/>
            <ac:picMk id="59" creationId="{A48E4CB8-D86D-E1E3-677F-2E0A01A8FCC5}"/>
          </ac:picMkLst>
        </pc:picChg>
        <pc:picChg chg="mod">
          <ac:chgData name="Danova Martinez Anaya" userId="dc1aa5ec-ffd8-4ebe-b70f-5b311d71af95" providerId="ADAL" clId="{4FBD21AD-E095-4E1D-A134-A084E3FA9DBF}" dt="2023-11-14T18:17:40.965" v="667"/>
          <ac:picMkLst>
            <pc:docMk/>
            <pc:sldMk cId="877239752" sldId="276"/>
            <ac:picMk id="60" creationId="{5EF7E6C3-4670-977E-3ACA-BD5147D54B60}"/>
          </ac:picMkLst>
        </pc:picChg>
        <pc:picChg chg="mod">
          <ac:chgData name="Danova Martinez Anaya" userId="dc1aa5ec-ffd8-4ebe-b70f-5b311d71af95" providerId="ADAL" clId="{4FBD21AD-E095-4E1D-A134-A084E3FA9DBF}" dt="2023-11-14T18:17:40.965" v="667"/>
          <ac:picMkLst>
            <pc:docMk/>
            <pc:sldMk cId="877239752" sldId="276"/>
            <ac:picMk id="104" creationId="{09C9085E-DB0C-E6C0-8BE4-A85BFD73394F}"/>
          </ac:picMkLst>
        </pc:picChg>
        <pc:picChg chg="mod">
          <ac:chgData name="Danova Martinez Anaya" userId="dc1aa5ec-ffd8-4ebe-b70f-5b311d71af95" providerId="ADAL" clId="{4FBD21AD-E095-4E1D-A134-A084E3FA9DBF}" dt="2023-11-14T18:17:40.965" v="667"/>
          <ac:picMkLst>
            <pc:docMk/>
            <pc:sldMk cId="877239752" sldId="276"/>
            <ac:picMk id="124" creationId="{9FEDD648-CC3F-B162-6239-DB7C704036EF}"/>
          </ac:picMkLst>
        </pc:picChg>
        <pc:cxnChg chg="mod">
          <ac:chgData name="Danova Martinez Anaya" userId="dc1aa5ec-ffd8-4ebe-b70f-5b311d71af95" providerId="ADAL" clId="{4FBD21AD-E095-4E1D-A134-A084E3FA9DBF}" dt="2023-11-14T18:17:40.965" v="667"/>
          <ac:cxnSpMkLst>
            <pc:docMk/>
            <pc:sldMk cId="877239752" sldId="276"/>
            <ac:cxnSpMk id="34" creationId="{54BA7637-3F14-8F97-2A10-03E6DB901697}"/>
          </ac:cxnSpMkLst>
        </pc:cxnChg>
        <pc:cxnChg chg="mod">
          <ac:chgData name="Danova Martinez Anaya" userId="dc1aa5ec-ffd8-4ebe-b70f-5b311d71af95" providerId="ADAL" clId="{4FBD21AD-E095-4E1D-A134-A084E3FA9DBF}" dt="2023-11-14T18:17:40.965" v="667"/>
          <ac:cxnSpMkLst>
            <pc:docMk/>
            <pc:sldMk cId="877239752" sldId="276"/>
            <ac:cxnSpMk id="35" creationId="{691C0F49-9BDF-7B6F-E303-6F046963B739}"/>
          </ac:cxnSpMkLst>
        </pc:cxnChg>
        <pc:cxnChg chg="mod">
          <ac:chgData name="Danova Martinez Anaya" userId="dc1aa5ec-ffd8-4ebe-b70f-5b311d71af95" providerId="ADAL" clId="{4FBD21AD-E095-4E1D-A134-A084E3FA9DBF}" dt="2023-11-14T18:17:40.965" v="667"/>
          <ac:cxnSpMkLst>
            <pc:docMk/>
            <pc:sldMk cId="877239752" sldId="276"/>
            <ac:cxnSpMk id="36" creationId="{9D0C5535-BDF9-C14E-BA66-F897D8D480D8}"/>
          </ac:cxnSpMkLst>
        </pc:cxnChg>
        <pc:cxnChg chg="mod">
          <ac:chgData name="Danova Martinez Anaya" userId="dc1aa5ec-ffd8-4ebe-b70f-5b311d71af95" providerId="ADAL" clId="{4FBD21AD-E095-4E1D-A134-A084E3FA9DBF}" dt="2023-11-14T18:17:40.965" v="667"/>
          <ac:cxnSpMkLst>
            <pc:docMk/>
            <pc:sldMk cId="877239752" sldId="276"/>
            <ac:cxnSpMk id="51" creationId="{7DE07710-0AD0-5F5C-1664-3BCAD9E44108}"/>
          </ac:cxnSpMkLst>
        </pc:cxnChg>
        <pc:cxnChg chg="mod">
          <ac:chgData name="Danova Martinez Anaya" userId="dc1aa5ec-ffd8-4ebe-b70f-5b311d71af95" providerId="ADAL" clId="{4FBD21AD-E095-4E1D-A134-A084E3FA9DBF}" dt="2023-11-14T18:17:40.965" v="667"/>
          <ac:cxnSpMkLst>
            <pc:docMk/>
            <pc:sldMk cId="877239752" sldId="276"/>
            <ac:cxnSpMk id="52" creationId="{9F597478-7A56-BAAA-E2DC-4D3F404213C2}"/>
          </ac:cxnSpMkLst>
        </pc:cxnChg>
        <pc:cxnChg chg="mod">
          <ac:chgData name="Danova Martinez Anaya" userId="dc1aa5ec-ffd8-4ebe-b70f-5b311d71af95" providerId="ADAL" clId="{4FBD21AD-E095-4E1D-A134-A084E3FA9DBF}" dt="2023-11-14T18:17:40.965" v="667"/>
          <ac:cxnSpMkLst>
            <pc:docMk/>
            <pc:sldMk cId="877239752" sldId="276"/>
            <ac:cxnSpMk id="53" creationId="{2BAE70AA-EE99-DB86-4B11-5E3E415723C1}"/>
          </ac:cxnSpMkLst>
        </pc:cxnChg>
        <pc:cxnChg chg="mod">
          <ac:chgData name="Danova Martinez Anaya" userId="dc1aa5ec-ffd8-4ebe-b70f-5b311d71af95" providerId="ADAL" clId="{4FBD21AD-E095-4E1D-A134-A084E3FA9DBF}" dt="2023-11-14T18:17:40.965" v="667"/>
          <ac:cxnSpMkLst>
            <pc:docMk/>
            <pc:sldMk cId="877239752" sldId="276"/>
            <ac:cxnSpMk id="54" creationId="{BB6B1F2D-7876-46F7-EBCF-A1DC24E41E75}"/>
          </ac:cxnSpMkLst>
        </pc:cxnChg>
        <pc:cxnChg chg="mod">
          <ac:chgData name="Danova Martinez Anaya" userId="dc1aa5ec-ffd8-4ebe-b70f-5b311d71af95" providerId="ADAL" clId="{4FBD21AD-E095-4E1D-A134-A084E3FA9DBF}" dt="2023-11-14T18:17:40.965" v="667"/>
          <ac:cxnSpMkLst>
            <pc:docMk/>
            <pc:sldMk cId="877239752" sldId="276"/>
            <ac:cxnSpMk id="55" creationId="{8F1FE9DD-660C-6CC6-F2A9-E135EFA485FC}"/>
          </ac:cxnSpMkLst>
        </pc:cxnChg>
        <pc:cxnChg chg="mod">
          <ac:chgData name="Danova Martinez Anaya" userId="dc1aa5ec-ffd8-4ebe-b70f-5b311d71af95" providerId="ADAL" clId="{4FBD21AD-E095-4E1D-A134-A084E3FA9DBF}" dt="2023-11-14T18:17:40.965" v="667"/>
          <ac:cxnSpMkLst>
            <pc:docMk/>
            <pc:sldMk cId="877239752" sldId="276"/>
            <ac:cxnSpMk id="56" creationId="{CD05D491-3122-56D9-8B47-F345CD111529}"/>
          </ac:cxnSpMkLst>
        </pc:cxnChg>
        <pc:cxnChg chg="mod">
          <ac:chgData name="Danova Martinez Anaya" userId="dc1aa5ec-ffd8-4ebe-b70f-5b311d71af95" providerId="ADAL" clId="{4FBD21AD-E095-4E1D-A134-A084E3FA9DBF}" dt="2023-11-14T18:17:40.965" v="667"/>
          <ac:cxnSpMkLst>
            <pc:docMk/>
            <pc:sldMk cId="877239752" sldId="276"/>
            <ac:cxnSpMk id="63" creationId="{B6424890-8EA5-9106-B078-D6884FF27D28}"/>
          </ac:cxnSpMkLst>
        </pc:cxnChg>
        <pc:cxnChg chg="mod">
          <ac:chgData name="Danova Martinez Anaya" userId="dc1aa5ec-ffd8-4ebe-b70f-5b311d71af95" providerId="ADAL" clId="{4FBD21AD-E095-4E1D-A134-A084E3FA9DBF}" dt="2023-11-14T18:17:40.965" v="667"/>
          <ac:cxnSpMkLst>
            <pc:docMk/>
            <pc:sldMk cId="877239752" sldId="276"/>
            <ac:cxnSpMk id="74" creationId="{43FB2A20-2AE2-C091-3ABD-520CA2A3F6B5}"/>
          </ac:cxnSpMkLst>
        </pc:cxnChg>
        <pc:cxnChg chg="mod">
          <ac:chgData name="Danova Martinez Anaya" userId="dc1aa5ec-ffd8-4ebe-b70f-5b311d71af95" providerId="ADAL" clId="{4FBD21AD-E095-4E1D-A134-A084E3FA9DBF}" dt="2023-11-14T18:17:40.965" v="667"/>
          <ac:cxnSpMkLst>
            <pc:docMk/>
            <pc:sldMk cId="877239752" sldId="276"/>
            <ac:cxnSpMk id="77" creationId="{FECD3DF9-B520-36B5-B7BB-C9CF8A38079C}"/>
          </ac:cxnSpMkLst>
        </pc:cxnChg>
        <pc:cxnChg chg="mod">
          <ac:chgData name="Danova Martinez Anaya" userId="dc1aa5ec-ffd8-4ebe-b70f-5b311d71af95" providerId="ADAL" clId="{4FBD21AD-E095-4E1D-A134-A084E3FA9DBF}" dt="2023-11-14T18:17:40.965" v="667"/>
          <ac:cxnSpMkLst>
            <pc:docMk/>
            <pc:sldMk cId="877239752" sldId="276"/>
            <ac:cxnSpMk id="80" creationId="{8F69E079-7F18-F167-407F-21632E878A10}"/>
          </ac:cxnSpMkLst>
        </pc:cxnChg>
        <pc:cxnChg chg="mod">
          <ac:chgData name="Danova Martinez Anaya" userId="dc1aa5ec-ffd8-4ebe-b70f-5b311d71af95" providerId="ADAL" clId="{4FBD21AD-E095-4E1D-A134-A084E3FA9DBF}" dt="2023-11-14T18:17:40.965" v="667"/>
          <ac:cxnSpMkLst>
            <pc:docMk/>
            <pc:sldMk cId="877239752" sldId="276"/>
            <ac:cxnSpMk id="93" creationId="{C93DC499-8E91-521B-8477-C426F62B02C6}"/>
          </ac:cxnSpMkLst>
        </pc:cxnChg>
        <pc:cxnChg chg="mod">
          <ac:chgData name="Danova Martinez Anaya" userId="dc1aa5ec-ffd8-4ebe-b70f-5b311d71af95" providerId="ADAL" clId="{4FBD21AD-E095-4E1D-A134-A084E3FA9DBF}" dt="2023-11-14T18:17:40.965" v="667"/>
          <ac:cxnSpMkLst>
            <pc:docMk/>
            <pc:sldMk cId="877239752" sldId="276"/>
            <ac:cxnSpMk id="96" creationId="{54A6942A-17BA-EC06-0DCE-D7C4CF2CBA17}"/>
          </ac:cxnSpMkLst>
        </pc:cxnChg>
        <pc:cxnChg chg="mod">
          <ac:chgData name="Danova Martinez Anaya" userId="dc1aa5ec-ffd8-4ebe-b70f-5b311d71af95" providerId="ADAL" clId="{4FBD21AD-E095-4E1D-A134-A084E3FA9DBF}" dt="2023-11-14T18:17:40.965" v="667"/>
          <ac:cxnSpMkLst>
            <pc:docMk/>
            <pc:sldMk cId="877239752" sldId="276"/>
            <ac:cxnSpMk id="99" creationId="{2DD9F82C-09D4-5366-9650-09DFEECBF0B4}"/>
          </ac:cxnSpMkLst>
        </pc:cxnChg>
        <pc:cxnChg chg="mod">
          <ac:chgData name="Danova Martinez Anaya" userId="dc1aa5ec-ffd8-4ebe-b70f-5b311d71af95" providerId="ADAL" clId="{4FBD21AD-E095-4E1D-A134-A084E3FA9DBF}" dt="2023-11-14T18:17:40.965" v="667"/>
          <ac:cxnSpMkLst>
            <pc:docMk/>
            <pc:sldMk cId="877239752" sldId="276"/>
            <ac:cxnSpMk id="102" creationId="{E95D09FC-974E-53FD-FE27-521998FFF0E7}"/>
          </ac:cxnSpMkLst>
        </pc:cxnChg>
        <pc:cxnChg chg="mod">
          <ac:chgData name="Danova Martinez Anaya" userId="dc1aa5ec-ffd8-4ebe-b70f-5b311d71af95" providerId="ADAL" clId="{4FBD21AD-E095-4E1D-A134-A084E3FA9DBF}" dt="2023-11-14T18:17:40.965" v="667"/>
          <ac:cxnSpMkLst>
            <pc:docMk/>
            <pc:sldMk cId="877239752" sldId="276"/>
            <ac:cxnSpMk id="127" creationId="{819186D7-8762-1CF6-7D05-2911EDD56366}"/>
          </ac:cxnSpMkLst>
        </pc:cxnChg>
        <pc:cxnChg chg="mod">
          <ac:chgData name="Danova Martinez Anaya" userId="dc1aa5ec-ffd8-4ebe-b70f-5b311d71af95" providerId="ADAL" clId="{4FBD21AD-E095-4E1D-A134-A084E3FA9DBF}" dt="2023-11-14T18:17:40.965" v="667"/>
          <ac:cxnSpMkLst>
            <pc:docMk/>
            <pc:sldMk cId="877239752" sldId="276"/>
            <ac:cxnSpMk id="130" creationId="{182B02F0-93FC-E3F2-E324-54DA9D34F06C}"/>
          </ac:cxnSpMkLst>
        </pc:cxnChg>
        <pc:cxnChg chg="mod">
          <ac:chgData name="Danova Martinez Anaya" userId="dc1aa5ec-ffd8-4ebe-b70f-5b311d71af95" providerId="ADAL" clId="{4FBD21AD-E095-4E1D-A134-A084E3FA9DBF}" dt="2023-11-14T18:17:40.965" v="667"/>
          <ac:cxnSpMkLst>
            <pc:docMk/>
            <pc:sldMk cId="877239752" sldId="276"/>
            <ac:cxnSpMk id="133" creationId="{6E1E079A-2C36-A740-4FD8-C95FEFE60D90}"/>
          </ac:cxnSpMkLst>
        </pc:cxnChg>
        <pc:cxnChg chg="mod">
          <ac:chgData name="Danova Martinez Anaya" userId="dc1aa5ec-ffd8-4ebe-b70f-5b311d71af95" providerId="ADAL" clId="{4FBD21AD-E095-4E1D-A134-A084E3FA9DBF}" dt="2023-11-14T18:17:40.965" v="667"/>
          <ac:cxnSpMkLst>
            <pc:docMk/>
            <pc:sldMk cId="877239752" sldId="276"/>
            <ac:cxnSpMk id="136" creationId="{145931A4-F97E-CD38-58D6-03A6926B80E0}"/>
          </ac:cxnSpMkLst>
        </pc:cxnChg>
        <pc:cxnChg chg="mod">
          <ac:chgData name="Danova Martinez Anaya" userId="dc1aa5ec-ffd8-4ebe-b70f-5b311d71af95" providerId="ADAL" clId="{4FBD21AD-E095-4E1D-A134-A084E3FA9DBF}" dt="2023-11-14T18:17:40.965" v="667"/>
          <ac:cxnSpMkLst>
            <pc:docMk/>
            <pc:sldMk cId="877239752" sldId="276"/>
            <ac:cxnSpMk id="147" creationId="{062928FC-14A8-2711-A1CF-5C5D116F9468}"/>
          </ac:cxnSpMkLst>
        </pc:cxnChg>
        <pc:cxnChg chg="mod">
          <ac:chgData name="Danova Martinez Anaya" userId="dc1aa5ec-ffd8-4ebe-b70f-5b311d71af95" providerId="ADAL" clId="{4FBD21AD-E095-4E1D-A134-A084E3FA9DBF}" dt="2023-11-14T18:17:40.965" v="667"/>
          <ac:cxnSpMkLst>
            <pc:docMk/>
            <pc:sldMk cId="877239752" sldId="276"/>
            <ac:cxnSpMk id="149" creationId="{C3079B97-76DB-D121-63B5-ABC64373D158}"/>
          </ac:cxnSpMkLst>
        </pc:cxnChg>
        <pc:cxnChg chg="mod">
          <ac:chgData name="Danova Martinez Anaya" userId="dc1aa5ec-ffd8-4ebe-b70f-5b311d71af95" providerId="ADAL" clId="{4FBD21AD-E095-4E1D-A134-A084E3FA9DBF}" dt="2023-11-14T18:17:40.965" v="667"/>
          <ac:cxnSpMkLst>
            <pc:docMk/>
            <pc:sldMk cId="877239752" sldId="276"/>
            <ac:cxnSpMk id="152" creationId="{BCAAD529-BCA1-9005-1206-356C2512BCE9}"/>
          </ac:cxnSpMkLst>
        </pc:cxnChg>
        <pc:cxnChg chg="mod">
          <ac:chgData name="Danova Martinez Anaya" userId="dc1aa5ec-ffd8-4ebe-b70f-5b311d71af95" providerId="ADAL" clId="{4FBD21AD-E095-4E1D-A134-A084E3FA9DBF}" dt="2023-11-14T18:17:40.965" v="667"/>
          <ac:cxnSpMkLst>
            <pc:docMk/>
            <pc:sldMk cId="877239752" sldId="276"/>
            <ac:cxnSpMk id="154" creationId="{DDF3F420-95B4-4CE4-0C11-2B5635554728}"/>
          </ac:cxnSpMkLst>
        </pc:cxnChg>
        <pc:cxnChg chg="mod">
          <ac:chgData name="Danova Martinez Anaya" userId="dc1aa5ec-ffd8-4ebe-b70f-5b311d71af95" providerId="ADAL" clId="{4FBD21AD-E095-4E1D-A134-A084E3FA9DBF}" dt="2023-11-14T18:17:40.965" v="667"/>
          <ac:cxnSpMkLst>
            <pc:docMk/>
            <pc:sldMk cId="877239752" sldId="276"/>
            <ac:cxnSpMk id="157" creationId="{0A4F291B-1FBB-79E2-53CE-545B2F72DC3F}"/>
          </ac:cxnSpMkLst>
        </pc:cxnChg>
        <pc:cxnChg chg="mod">
          <ac:chgData name="Danova Martinez Anaya" userId="dc1aa5ec-ffd8-4ebe-b70f-5b311d71af95" providerId="ADAL" clId="{4FBD21AD-E095-4E1D-A134-A084E3FA9DBF}" dt="2023-11-14T18:17:40.965" v="667"/>
          <ac:cxnSpMkLst>
            <pc:docMk/>
            <pc:sldMk cId="877239752" sldId="276"/>
            <ac:cxnSpMk id="159" creationId="{2AB14D7F-9680-E9CD-00D1-050881AC7BF1}"/>
          </ac:cxnSpMkLst>
        </pc:cxnChg>
        <pc:cxnChg chg="mod">
          <ac:chgData name="Danova Martinez Anaya" userId="dc1aa5ec-ffd8-4ebe-b70f-5b311d71af95" providerId="ADAL" clId="{4FBD21AD-E095-4E1D-A134-A084E3FA9DBF}" dt="2023-11-14T18:17:40.965" v="667"/>
          <ac:cxnSpMkLst>
            <pc:docMk/>
            <pc:sldMk cId="877239752" sldId="276"/>
            <ac:cxnSpMk id="162" creationId="{6CD08CC6-3F64-8070-8FB4-4A49D360BC95}"/>
          </ac:cxnSpMkLst>
        </pc:cxnChg>
        <pc:cxnChg chg="mod">
          <ac:chgData name="Danova Martinez Anaya" userId="dc1aa5ec-ffd8-4ebe-b70f-5b311d71af95" providerId="ADAL" clId="{4FBD21AD-E095-4E1D-A134-A084E3FA9DBF}" dt="2023-11-14T18:17:40.965" v="667"/>
          <ac:cxnSpMkLst>
            <pc:docMk/>
            <pc:sldMk cId="877239752" sldId="276"/>
            <ac:cxnSpMk id="164" creationId="{7B07928A-EE8E-0A96-03B7-D080352547A3}"/>
          </ac:cxnSpMkLst>
        </pc:cxnChg>
      </pc:sldChg>
      <pc:sldChg chg="addSp delSp modSp add mod modAnim">
        <pc:chgData name="Danova Martinez Anaya" userId="dc1aa5ec-ffd8-4ebe-b70f-5b311d71af95" providerId="ADAL" clId="{4FBD21AD-E095-4E1D-A134-A084E3FA9DBF}" dt="2023-11-14T19:37:43.467" v="2174" actId="1076"/>
        <pc:sldMkLst>
          <pc:docMk/>
          <pc:sldMk cId="2726019441" sldId="277"/>
        </pc:sldMkLst>
        <pc:spChg chg="add mod">
          <ac:chgData name="Danova Martinez Anaya" userId="dc1aa5ec-ffd8-4ebe-b70f-5b311d71af95" providerId="ADAL" clId="{4FBD21AD-E095-4E1D-A134-A084E3FA9DBF}" dt="2023-11-14T18:20:35.354" v="704" actId="1076"/>
          <ac:spMkLst>
            <pc:docMk/>
            <pc:sldMk cId="2726019441" sldId="277"/>
            <ac:spMk id="2" creationId="{AF891D45-A38D-A52B-A31B-BA9ECFDFA54C}"/>
          </ac:spMkLst>
        </pc:spChg>
        <pc:spChg chg="mod">
          <ac:chgData name="Danova Martinez Anaya" userId="dc1aa5ec-ffd8-4ebe-b70f-5b311d71af95" providerId="ADAL" clId="{4FBD21AD-E095-4E1D-A134-A084E3FA9DBF}" dt="2023-11-14T18:19:07.049" v="696" actId="20577"/>
          <ac:spMkLst>
            <pc:docMk/>
            <pc:sldMk cId="2726019441" sldId="277"/>
            <ac:spMk id="3" creationId="{E57271E8-C6DD-D5C8-A9C5-1CDC32AC841C}"/>
          </ac:spMkLst>
        </pc:spChg>
        <pc:spChg chg="add del mod">
          <ac:chgData name="Danova Martinez Anaya" userId="dc1aa5ec-ffd8-4ebe-b70f-5b311d71af95" providerId="ADAL" clId="{4FBD21AD-E095-4E1D-A134-A084E3FA9DBF}" dt="2023-11-14T18:21:06.978" v="707" actId="478"/>
          <ac:spMkLst>
            <pc:docMk/>
            <pc:sldMk cId="2726019441" sldId="277"/>
            <ac:spMk id="5" creationId="{D4713A69-F183-805B-39BB-862D2511F1DB}"/>
          </ac:spMkLst>
        </pc:spChg>
        <pc:spChg chg="add mod">
          <ac:chgData name="Danova Martinez Anaya" userId="dc1aa5ec-ffd8-4ebe-b70f-5b311d71af95" providerId="ADAL" clId="{4FBD21AD-E095-4E1D-A134-A084E3FA9DBF}" dt="2023-11-14T18:22:26.856" v="718" actId="1076"/>
          <ac:spMkLst>
            <pc:docMk/>
            <pc:sldMk cId="2726019441" sldId="277"/>
            <ac:spMk id="6" creationId="{B9B7223C-34E3-712A-5C07-73275740C96D}"/>
          </ac:spMkLst>
        </pc:spChg>
        <pc:spChg chg="add mod">
          <ac:chgData name="Danova Martinez Anaya" userId="dc1aa5ec-ffd8-4ebe-b70f-5b311d71af95" providerId="ADAL" clId="{4FBD21AD-E095-4E1D-A134-A084E3FA9DBF}" dt="2023-11-14T18:22:32.503" v="719" actId="1076"/>
          <ac:spMkLst>
            <pc:docMk/>
            <pc:sldMk cId="2726019441" sldId="277"/>
            <ac:spMk id="7" creationId="{EDF73C2B-B00C-3057-B319-0B0A3A562B5A}"/>
          </ac:spMkLst>
        </pc:spChg>
        <pc:spChg chg="add mod">
          <ac:chgData name="Danova Martinez Anaya" userId="dc1aa5ec-ffd8-4ebe-b70f-5b311d71af95" providerId="ADAL" clId="{4FBD21AD-E095-4E1D-A134-A084E3FA9DBF}" dt="2023-11-14T18:22:15.941" v="717" actId="1076"/>
          <ac:spMkLst>
            <pc:docMk/>
            <pc:sldMk cId="2726019441" sldId="277"/>
            <ac:spMk id="8" creationId="{CBE723C5-BA27-AE58-16FA-4DD93933F836}"/>
          </ac:spMkLst>
        </pc:spChg>
        <pc:spChg chg="add mod">
          <ac:chgData name="Danova Martinez Anaya" userId="dc1aa5ec-ffd8-4ebe-b70f-5b311d71af95" providerId="ADAL" clId="{4FBD21AD-E095-4E1D-A134-A084E3FA9DBF}" dt="2023-11-14T18:22:48.203" v="723" actId="1076"/>
          <ac:spMkLst>
            <pc:docMk/>
            <pc:sldMk cId="2726019441" sldId="277"/>
            <ac:spMk id="9" creationId="{E4B242D7-FD7F-2D04-44EC-1E7B1286D405}"/>
          </ac:spMkLst>
        </pc:spChg>
        <pc:spChg chg="add mod">
          <ac:chgData name="Danova Martinez Anaya" userId="dc1aa5ec-ffd8-4ebe-b70f-5b311d71af95" providerId="ADAL" clId="{4FBD21AD-E095-4E1D-A134-A084E3FA9DBF}" dt="2023-11-14T19:37:43.467" v="2174" actId="1076"/>
          <ac:spMkLst>
            <pc:docMk/>
            <pc:sldMk cId="2726019441" sldId="277"/>
            <ac:spMk id="10" creationId="{BC96B508-601A-BE46-B678-53C92169F268}"/>
          </ac:spMkLst>
        </pc:spChg>
        <pc:spChg chg="del mod">
          <ac:chgData name="Danova Martinez Anaya" userId="dc1aa5ec-ffd8-4ebe-b70f-5b311d71af95" providerId="ADAL" clId="{4FBD21AD-E095-4E1D-A134-A084E3FA9DBF}" dt="2023-11-14T18:20:16.046" v="698" actId="478"/>
          <ac:spMkLst>
            <pc:docMk/>
            <pc:sldMk cId="2726019441" sldId="277"/>
            <ac:spMk id="13" creationId="{F15F7F5E-6531-C8E1-C8B8-70AFE8E5E25B}"/>
          </ac:spMkLst>
        </pc:spChg>
        <pc:spChg chg="del">
          <ac:chgData name="Danova Martinez Anaya" userId="dc1aa5ec-ffd8-4ebe-b70f-5b311d71af95" providerId="ADAL" clId="{4FBD21AD-E095-4E1D-A134-A084E3FA9DBF}" dt="2023-11-14T18:20:17.707" v="699" actId="478"/>
          <ac:spMkLst>
            <pc:docMk/>
            <pc:sldMk cId="2726019441" sldId="277"/>
            <ac:spMk id="15" creationId="{AFE51357-BB93-5FD9-DD10-1EFEE4E73A50}"/>
          </ac:spMkLst>
        </pc:spChg>
        <pc:spChg chg="del">
          <ac:chgData name="Danova Martinez Anaya" userId="dc1aa5ec-ffd8-4ebe-b70f-5b311d71af95" providerId="ADAL" clId="{4FBD21AD-E095-4E1D-A134-A084E3FA9DBF}" dt="2023-11-14T18:21:34.950" v="711" actId="478"/>
          <ac:spMkLst>
            <pc:docMk/>
            <pc:sldMk cId="2726019441" sldId="277"/>
            <ac:spMk id="165" creationId="{BCA3BF7C-A248-D38A-A642-A85B18F68D57}"/>
          </ac:spMkLst>
        </pc:spChg>
        <pc:grpChg chg="del">
          <ac:chgData name="Danova Martinez Anaya" userId="dc1aa5ec-ffd8-4ebe-b70f-5b311d71af95" providerId="ADAL" clId="{4FBD21AD-E095-4E1D-A134-A084E3FA9DBF}" dt="2023-11-14T18:20:20.374" v="700" actId="478"/>
          <ac:grpSpMkLst>
            <pc:docMk/>
            <pc:sldMk cId="2726019441" sldId="277"/>
            <ac:grpSpMk id="16" creationId="{DC1775FF-B2E8-1049-3264-CAF3C259D983}"/>
          </ac:grpSpMkLst>
        </pc:grpChg>
        <pc:cxnChg chg="mod">
          <ac:chgData name="Danova Martinez Anaya" userId="dc1aa5ec-ffd8-4ebe-b70f-5b311d71af95" providerId="ADAL" clId="{4FBD21AD-E095-4E1D-A134-A084E3FA9DBF}" dt="2023-11-14T18:20:20.374" v="700" actId="478"/>
          <ac:cxnSpMkLst>
            <pc:docMk/>
            <pc:sldMk cId="2726019441" sldId="277"/>
            <ac:cxnSpMk id="34" creationId="{54BA7637-3F14-8F97-2A10-03E6DB901697}"/>
          </ac:cxnSpMkLst>
        </pc:cxnChg>
        <pc:cxnChg chg="mod">
          <ac:chgData name="Danova Martinez Anaya" userId="dc1aa5ec-ffd8-4ebe-b70f-5b311d71af95" providerId="ADAL" clId="{4FBD21AD-E095-4E1D-A134-A084E3FA9DBF}" dt="2023-11-14T18:20:20.374" v="700" actId="478"/>
          <ac:cxnSpMkLst>
            <pc:docMk/>
            <pc:sldMk cId="2726019441" sldId="277"/>
            <ac:cxnSpMk id="35" creationId="{691C0F49-9BDF-7B6F-E303-6F046963B739}"/>
          </ac:cxnSpMkLst>
        </pc:cxnChg>
        <pc:cxnChg chg="mod">
          <ac:chgData name="Danova Martinez Anaya" userId="dc1aa5ec-ffd8-4ebe-b70f-5b311d71af95" providerId="ADAL" clId="{4FBD21AD-E095-4E1D-A134-A084E3FA9DBF}" dt="2023-11-14T18:20:20.374" v="700" actId="478"/>
          <ac:cxnSpMkLst>
            <pc:docMk/>
            <pc:sldMk cId="2726019441" sldId="277"/>
            <ac:cxnSpMk id="36" creationId="{9D0C5535-BDF9-C14E-BA66-F897D8D480D8}"/>
          </ac:cxnSpMkLst>
        </pc:cxnChg>
        <pc:cxnChg chg="mod">
          <ac:chgData name="Danova Martinez Anaya" userId="dc1aa5ec-ffd8-4ebe-b70f-5b311d71af95" providerId="ADAL" clId="{4FBD21AD-E095-4E1D-A134-A084E3FA9DBF}" dt="2023-11-14T18:20:20.374" v="700" actId="478"/>
          <ac:cxnSpMkLst>
            <pc:docMk/>
            <pc:sldMk cId="2726019441" sldId="277"/>
            <ac:cxnSpMk id="51" creationId="{7DE07710-0AD0-5F5C-1664-3BCAD9E44108}"/>
          </ac:cxnSpMkLst>
        </pc:cxnChg>
        <pc:cxnChg chg="mod">
          <ac:chgData name="Danova Martinez Anaya" userId="dc1aa5ec-ffd8-4ebe-b70f-5b311d71af95" providerId="ADAL" clId="{4FBD21AD-E095-4E1D-A134-A084E3FA9DBF}" dt="2023-11-14T18:20:20.374" v="700" actId="478"/>
          <ac:cxnSpMkLst>
            <pc:docMk/>
            <pc:sldMk cId="2726019441" sldId="277"/>
            <ac:cxnSpMk id="52" creationId="{9F597478-7A56-BAAA-E2DC-4D3F404213C2}"/>
          </ac:cxnSpMkLst>
        </pc:cxnChg>
        <pc:cxnChg chg="mod">
          <ac:chgData name="Danova Martinez Anaya" userId="dc1aa5ec-ffd8-4ebe-b70f-5b311d71af95" providerId="ADAL" clId="{4FBD21AD-E095-4E1D-A134-A084E3FA9DBF}" dt="2023-11-14T18:20:20.374" v="700" actId="478"/>
          <ac:cxnSpMkLst>
            <pc:docMk/>
            <pc:sldMk cId="2726019441" sldId="277"/>
            <ac:cxnSpMk id="53" creationId="{2BAE70AA-EE99-DB86-4B11-5E3E415723C1}"/>
          </ac:cxnSpMkLst>
        </pc:cxnChg>
        <pc:cxnChg chg="mod">
          <ac:chgData name="Danova Martinez Anaya" userId="dc1aa5ec-ffd8-4ebe-b70f-5b311d71af95" providerId="ADAL" clId="{4FBD21AD-E095-4E1D-A134-A084E3FA9DBF}" dt="2023-11-14T18:20:20.374" v="700" actId="478"/>
          <ac:cxnSpMkLst>
            <pc:docMk/>
            <pc:sldMk cId="2726019441" sldId="277"/>
            <ac:cxnSpMk id="54" creationId="{BB6B1F2D-7876-46F7-EBCF-A1DC24E41E75}"/>
          </ac:cxnSpMkLst>
        </pc:cxnChg>
        <pc:cxnChg chg="mod">
          <ac:chgData name="Danova Martinez Anaya" userId="dc1aa5ec-ffd8-4ebe-b70f-5b311d71af95" providerId="ADAL" clId="{4FBD21AD-E095-4E1D-A134-A084E3FA9DBF}" dt="2023-11-14T18:20:20.374" v="700" actId="478"/>
          <ac:cxnSpMkLst>
            <pc:docMk/>
            <pc:sldMk cId="2726019441" sldId="277"/>
            <ac:cxnSpMk id="55" creationId="{8F1FE9DD-660C-6CC6-F2A9-E135EFA485FC}"/>
          </ac:cxnSpMkLst>
        </pc:cxnChg>
        <pc:cxnChg chg="mod">
          <ac:chgData name="Danova Martinez Anaya" userId="dc1aa5ec-ffd8-4ebe-b70f-5b311d71af95" providerId="ADAL" clId="{4FBD21AD-E095-4E1D-A134-A084E3FA9DBF}" dt="2023-11-14T18:20:20.374" v="700" actId="478"/>
          <ac:cxnSpMkLst>
            <pc:docMk/>
            <pc:sldMk cId="2726019441" sldId="277"/>
            <ac:cxnSpMk id="56" creationId="{CD05D491-3122-56D9-8B47-F345CD111529}"/>
          </ac:cxnSpMkLst>
        </pc:cxnChg>
        <pc:cxnChg chg="mod">
          <ac:chgData name="Danova Martinez Anaya" userId="dc1aa5ec-ffd8-4ebe-b70f-5b311d71af95" providerId="ADAL" clId="{4FBD21AD-E095-4E1D-A134-A084E3FA9DBF}" dt="2023-11-14T18:20:20.374" v="700" actId="478"/>
          <ac:cxnSpMkLst>
            <pc:docMk/>
            <pc:sldMk cId="2726019441" sldId="277"/>
            <ac:cxnSpMk id="63" creationId="{B6424890-8EA5-9106-B078-D6884FF27D28}"/>
          </ac:cxnSpMkLst>
        </pc:cxnChg>
        <pc:cxnChg chg="mod">
          <ac:chgData name="Danova Martinez Anaya" userId="dc1aa5ec-ffd8-4ebe-b70f-5b311d71af95" providerId="ADAL" clId="{4FBD21AD-E095-4E1D-A134-A084E3FA9DBF}" dt="2023-11-14T18:20:20.374" v="700" actId="478"/>
          <ac:cxnSpMkLst>
            <pc:docMk/>
            <pc:sldMk cId="2726019441" sldId="277"/>
            <ac:cxnSpMk id="74" creationId="{43FB2A20-2AE2-C091-3ABD-520CA2A3F6B5}"/>
          </ac:cxnSpMkLst>
        </pc:cxnChg>
        <pc:cxnChg chg="mod">
          <ac:chgData name="Danova Martinez Anaya" userId="dc1aa5ec-ffd8-4ebe-b70f-5b311d71af95" providerId="ADAL" clId="{4FBD21AD-E095-4E1D-A134-A084E3FA9DBF}" dt="2023-11-14T18:20:20.374" v="700" actId="478"/>
          <ac:cxnSpMkLst>
            <pc:docMk/>
            <pc:sldMk cId="2726019441" sldId="277"/>
            <ac:cxnSpMk id="77" creationId="{FECD3DF9-B520-36B5-B7BB-C9CF8A38079C}"/>
          </ac:cxnSpMkLst>
        </pc:cxnChg>
        <pc:cxnChg chg="mod">
          <ac:chgData name="Danova Martinez Anaya" userId="dc1aa5ec-ffd8-4ebe-b70f-5b311d71af95" providerId="ADAL" clId="{4FBD21AD-E095-4E1D-A134-A084E3FA9DBF}" dt="2023-11-14T18:20:20.374" v="700" actId="478"/>
          <ac:cxnSpMkLst>
            <pc:docMk/>
            <pc:sldMk cId="2726019441" sldId="277"/>
            <ac:cxnSpMk id="80" creationId="{8F69E079-7F18-F167-407F-21632E878A10}"/>
          </ac:cxnSpMkLst>
        </pc:cxnChg>
        <pc:cxnChg chg="mod">
          <ac:chgData name="Danova Martinez Anaya" userId="dc1aa5ec-ffd8-4ebe-b70f-5b311d71af95" providerId="ADAL" clId="{4FBD21AD-E095-4E1D-A134-A084E3FA9DBF}" dt="2023-11-14T18:20:20.374" v="700" actId="478"/>
          <ac:cxnSpMkLst>
            <pc:docMk/>
            <pc:sldMk cId="2726019441" sldId="277"/>
            <ac:cxnSpMk id="93" creationId="{C93DC499-8E91-521B-8477-C426F62B02C6}"/>
          </ac:cxnSpMkLst>
        </pc:cxnChg>
        <pc:cxnChg chg="mod">
          <ac:chgData name="Danova Martinez Anaya" userId="dc1aa5ec-ffd8-4ebe-b70f-5b311d71af95" providerId="ADAL" clId="{4FBD21AD-E095-4E1D-A134-A084E3FA9DBF}" dt="2023-11-14T18:20:20.374" v="700" actId="478"/>
          <ac:cxnSpMkLst>
            <pc:docMk/>
            <pc:sldMk cId="2726019441" sldId="277"/>
            <ac:cxnSpMk id="96" creationId="{54A6942A-17BA-EC06-0DCE-D7C4CF2CBA17}"/>
          </ac:cxnSpMkLst>
        </pc:cxnChg>
        <pc:cxnChg chg="mod">
          <ac:chgData name="Danova Martinez Anaya" userId="dc1aa5ec-ffd8-4ebe-b70f-5b311d71af95" providerId="ADAL" clId="{4FBD21AD-E095-4E1D-A134-A084E3FA9DBF}" dt="2023-11-14T18:20:20.374" v="700" actId="478"/>
          <ac:cxnSpMkLst>
            <pc:docMk/>
            <pc:sldMk cId="2726019441" sldId="277"/>
            <ac:cxnSpMk id="99" creationId="{2DD9F82C-09D4-5366-9650-09DFEECBF0B4}"/>
          </ac:cxnSpMkLst>
        </pc:cxnChg>
        <pc:cxnChg chg="mod">
          <ac:chgData name="Danova Martinez Anaya" userId="dc1aa5ec-ffd8-4ebe-b70f-5b311d71af95" providerId="ADAL" clId="{4FBD21AD-E095-4E1D-A134-A084E3FA9DBF}" dt="2023-11-14T18:20:20.374" v="700" actId="478"/>
          <ac:cxnSpMkLst>
            <pc:docMk/>
            <pc:sldMk cId="2726019441" sldId="277"/>
            <ac:cxnSpMk id="102" creationId="{E95D09FC-974E-53FD-FE27-521998FFF0E7}"/>
          </ac:cxnSpMkLst>
        </pc:cxnChg>
        <pc:cxnChg chg="mod">
          <ac:chgData name="Danova Martinez Anaya" userId="dc1aa5ec-ffd8-4ebe-b70f-5b311d71af95" providerId="ADAL" clId="{4FBD21AD-E095-4E1D-A134-A084E3FA9DBF}" dt="2023-11-14T18:20:20.374" v="700" actId="478"/>
          <ac:cxnSpMkLst>
            <pc:docMk/>
            <pc:sldMk cId="2726019441" sldId="277"/>
            <ac:cxnSpMk id="127" creationId="{819186D7-8762-1CF6-7D05-2911EDD56366}"/>
          </ac:cxnSpMkLst>
        </pc:cxnChg>
        <pc:cxnChg chg="mod">
          <ac:chgData name="Danova Martinez Anaya" userId="dc1aa5ec-ffd8-4ebe-b70f-5b311d71af95" providerId="ADAL" clId="{4FBD21AD-E095-4E1D-A134-A084E3FA9DBF}" dt="2023-11-14T18:20:20.374" v="700" actId="478"/>
          <ac:cxnSpMkLst>
            <pc:docMk/>
            <pc:sldMk cId="2726019441" sldId="277"/>
            <ac:cxnSpMk id="130" creationId="{182B02F0-93FC-E3F2-E324-54DA9D34F06C}"/>
          </ac:cxnSpMkLst>
        </pc:cxnChg>
        <pc:cxnChg chg="mod">
          <ac:chgData name="Danova Martinez Anaya" userId="dc1aa5ec-ffd8-4ebe-b70f-5b311d71af95" providerId="ADAL" clId="{4FBD21AD-E095-4E1D-A134-A084E3FA9DBF}" dt="2023-11-14T18:20:20.374" v="700" actId="478"/>
          <ac:cxnSpMkLst>
            <pc:docMk/>
            <pc:sldMk cId="2726019441" sldId="277"/>
            <ac:cxnSpMk id="133" creationId="{6E1E079A-2C36-A740-4FD8-C95FEFE60D90}"/>
          </ac:cxnSpMkLst>
        </pc:cxnChg>
        <pc:cxnChg chg="mod">
          <ac:chgData name="Danova Martinez Anaya" userId="dc1aa5ec-ffd8-4ebe-b70f-5b311d71af95" providerId="ADAL" clId="{4FBD21AD-E095-4E1D-A134-A084E3FA9DBF}" dt="2023-11-14T18:20:20.374" v="700" actId="478"/>
          <ac:cxnSpMkLst>
            <pc:docMk/>
            <pc:sldMk cId="2726019441" sldId="277"/>
            <ac:cxnSpMk id="136" creationId="{145931A4-F97E-CD38-58D6-03A6926B80E0}"/>
          </ac:cxnSpMkLst>
        </pc:cxnChg>
        <pc:cxnChg chg="mod">
          <ac:chgData name="Danova Martinez Anaya" userId="dc1aa5ec-ffd8-4ebe-b70f-5b311d71af95" providerId="ADAL" clId="{4FBD21AD-E095-4E1D-A134-A084E3FA9DBF}" dt="2023-11-14T18:20:20.374" v="700" actId="478"/>
          <ac:cxnSpMkLst>
            <pc:docMk/>
            <pc:sldMk cId="2726019441" sldId="277"/>
            <ac:cxnSpMk id="147" creationId="{062928FC-14A8-2711-A1CF-5C5D116F9468}"/>
          </ac:cxnSpMkLst>
        </pc:cxnChg>
        <pc:cxnChg chg="mod">
          <ac:chgData name="Danova Martinez Anaya" userId="dc1aa5ec-ffd8-4ebe-b70f-5b311d71af95" providerId="ADAL" clId="{4FBD21AD-E095-4E1D-A134-A084E3FA9DBF}" dt="2023-11-14T18:20:20.374" v="700" actId="478"/>
          <ac:cxnSpMkLst>
            <pc:docMk/>
            <pc:sldMk cId="2726019441" sldId="277"/>
            <ac:cxnSpMk id="149" creationId="{C3079B97-76DB-D121-63B5-ABC64373D158}"/>
          </ac:cxnSpMkLst>
        </pc:cxnChg>
        <pc:cxnChg chg="mod">
          <ac:chgData name="Danova Martinez Anaya" userId="dc1aa5ec-ffd8-4ebe-b70f-5b311d71af95" providerId="ADAL" clId="{4FBD21AD-E095-4E1D-A134-A084E3FA9DBF}" dt="2023-11-14T18:20:20.374" v="700" actId="478"/>
          <ac:cxnSpMkLst>
            <pc:docMk/>
            <pc:sldMk cId="2726019441" sldId="277"/>
            <ac:cxnSpMk id="152" creationId="{BCAAD529-BCA1-9005-1206-356C2512BCE9}"/>
          </ac:cxnSpMkLst>
        </pc:cxnChg>
        <pc:cxnChg chg="mod">
          <ac:chgData name="Danova Martinez Anaya" userId="dc1aa5ec-ffd8-4ebe-b70f-5b311d71af95" providerId="ADAL" clId="{4FBD21AD-E095-4E1D-A134-A084E3FA9DBF}" dt="2023-11-14T18:20:20.374" v="700" actId="478"/>
          <ac:cxnSpMkLst>
            <pc:docMk/>
            <pc:sldMk cId="2726019441" sldId="277"/>
            <ac:cxnSpMk id="154" creationId="{DDF3F420-95B4-4CE4-0C11-2B5635554728}"/>
          </ac:cxnSpMkLst>
        </pc:cxnChg>
        <pc:cxnChg chg="mod">
          <ac:chgData name="Danova Martinez Anaya" userId="dc1aa5ec-ffd8-4ebe-b70f-5b311d71af95" providerId="ADAL" clId="{4FBD21AD-E095-4E1D-A134-A084E3FA9DBF}" dt="2023-11-14T18:20:20.374" v="700" actId="478"/>
          <ac:cxnSpMkLst>
            <pc:docMk/>
            <pc:sldMk cId="2726019441" sldId="277"/>
            <ac:cxnSpMk id="157" creationId="{0A4F291B-1FBB-79E2-53CE-545B2F72DC3F}"/>
          </ac:cxnSpMkLst>
        </pc:cxnChg>
        <pc:cxnChg chg="mod">
          <ac:chgData name="Danova Martinez Anaya" userId="dc1aa5ec-ffd8-4ebe-b70f-5b311d71af95" providerId="ADAL" clId="{4FBD21AD-E095-4E1D-A134-A084E3FA9DBF}" dt="2023-11-14T18:20:20.374" v="700" actId="478"/>
          <ac:cxnSpMkLst>
            <pc:docMk/>
            <pc:sldMk cId="2726019441" sldId="277"/>
            <ac:cxnSpMk id="159" creationId="{2AB14D7F-9680-E9CD-00D1-050881AC7BF1}"/>
          </ac:cxnSpMkLst>
        </pc:cxnChg>
        <pc:cxnChg chg="mod">
          <ac:chgData name="Danova Martinez Anaya" userId="dc1aa5ec-ffd8-4ebe-b70f-5b311d71af95" providerId="ADAL" clId="{4FBD21AD-E095-4E1D-A134-A084E3FA9DBF}" dt="2023-11-14T18:20:20.374" v="700" actId="478"/>
          <ac:cxnSpMkLst>
            <pc:docMk/>
            <pc:sldMk cId="2726019441" sldId="277"/>
            <ac:cxnSpMk id="162" creationId="{6CD08CC6-3F64-8070-8FB4-4A49D360BC95}"/>
          </ac:cxnSpMkLst>
        </pc:cxnChg>
        <pc:cxnChg chg="mod">
          <ac:chgData name="Danova Martinez Anaya" userId="dc1aa5ec-ffd8-4ebe-b70f-5b311d71af95" providerId="ADAL" clId="{4FBD21AD-E095-4E1D-A134-A084E3FA9DBF}" dt="2023-11-14T18:20:20.374" v="700" actId="478"/>
          <ac:cxnSpMkLst>
            <pc:docMk/>
            <pc:sldMk cId="2726019441" sldId="277"/>
            <ac:cxnSpMk id="164" creationId="{7B07928A-EE8E-0A96-03B7-D080352547A3}"/>
          </ac:cxnSpMkLst>
        </pc:cxnChg>
      </pc:sldChg>
      <pc:sldChg chg="addSp delSp modSp add mod ord delAnim">
        <pc:chgData name="Danova Martinez Anaya" userId="dc1aa5ec-ffd8-4ebe-b70f-5b311d71af95" providerId="ADAL" clId="{4FBD21AD-E095-4E1D-A134-A084E3FA9DBF}" dt="2023-11-14T19:37:59.306" v="2175" actId="1076"/>
        <pc:sldMkLst>
          <pc:docMk/>
          <pc:sldMk cId="4238243056" sldId="278"/>
        </pc:sldMkLst>
        <pc:spChg chg="del mod">
          <ac:chgData name="Danova Martinez Anaya" userId="dc1aa5ec-ffd8-4ebe-b70f-5b311d71af95" providerId="ADAL" clId="{4FBD21AD-E095-4E1D-A134-A084E3FA9DBF}" dt="2023-11-14T18:23:25.618" v="729" actId="478"/>
          <ac:spMkLst>
            <pc:docMk/>
            <pc:sldMk cId="4238243056" sldId="278"/>
            <ac:spMk id="2" creationId="{AF891D45-A38D-A52B-A31B-BA9ECFDFA54C}"/>
          </ac:spMkLst>
        </pc:spChg>
        <pc:spChg chg="mod">
          <ac:chgData name="Danova Martinez Anaya" userId="dc1aa5ec-ffd8-4ebe-b70f-5b311d71af95" providerId="ADAL" clId="{4FBD21AD-E095-4E1D-A134-A084E3FA9DBF}" dt="2023-11-14T18:26:27.290" v="852" actId="20577"/>
          <ac:spMkLst>
            <pc:docMk/>
            <pc:sldMk cId="4238243056" sldId="278"/>
            <ac:spMk id="3" creationId="{E57271E8-C6DD-D5C8-A9C5-1CDC32AC841C}"/>
          </ac:spMkLst>
        </pc:spChg>
        <pc:spChg chg="add del mod">
          <ac:chgData name="Danova Martinez Anaya" userId="dc1aa5ec-ffd8-4ebe-b70f-5b311d71af95" providerId="ADAL" clId="{4FBD21AD-E095-4E1D-A134-A084E3FA9DBF}" dt="2023-11-14T18:26:03.316" v="838" actId="478"/>
          <ac:spMkLst>
            <pc:docMk/>
            <pc:sldMk cId="4238243056" sldId="278"/>
            <ac:spMk id="5" creationId="{C2D13ED7-BFC1-3E9D-EE88-E9249A815F46}"/>
          </ac:spMkLst>
        </pc:spChg>
        <pc:spChg chg="del">
          <ac:chgData name="Danova Martinez Anaya" userId="dc1aa5ec-ffd8-4ebe-b70f-5b311d71af95" providerId="ADAL" clId="{4FBD21AD-E095-4E1D-A134-A084E3FA9DBF}" dt="2023-11-14T18:23:26.469" v="730" actId="478"/>
          <ac:spMkLst>
            <pc:docMk/>
            <pc:sldMk cId="4238243056" sldId="278"/>
            <ac:spMk id="6" creationId="{B9B7223C-34E3-712A-5C07-73275740C96D}"/>
          </ac:spMkLst>
        </pc:spChg>
        <pc:spChg chg="del">
          <ac:chgData name="Danova Martinez Anaya" userId="dc1aa5ec-ffd8-4ebe-b70f-5b311d71af95" providerId="ADAL" clId="{4FBD21AD-E095-4E1D-A134-A084E3FA9DBF}" dt="2023-11-14T18:23:27.780" v="731" actId="478"/>
          <ac:spMkLst>
            <pc:docMk/>
            <pc:sldMk cId="4238243056" sldId="278"/>
            <ac:spMk id="7" creationId="{EDF73C2B-B00C-3057-B319-0B0A3A562B5A}"/>
          </ac:spMkLst>
        </pc:spChg>
        <pc:spChg chg="del">
          <ac:chgData name="Danova Martinez Anaya" userId="dc1aa5ec-ffd8-4ebe-b70f-5b311d71af95" providerId="ADAL" clId="{4FBD21AD-E095-4E1D-A134-A084E3FA9DBF}" dt="2023-11-14T18:23:29.577" v="732" actId="478"/>
          <ac:spMkLst>
            <pc:docMk/>
            <pc:sldMk cId="4238243056" sldId="278"/>
            <ac:spMk id="8" creationId="{CBE723C5-BA27-AE58-16FA-4DD93933F836}"/>
          </ac:spMkLst>
        </pc:spChg>
        <pc:spChg chg="del">
          <ac:chgData name="Danova Martinez Anaya" userId="dc1aa5ec-ffd8-4ebe-b70f-5b311d71af95" providerId="ADAL" clId="{4FBD21AD-E095-4E1D-A134-A084E3FA9DBF}" dt="2023-11-14T18:23:30.577" v="733" actId="478"/>
          <ac:spMkLst>
            <pc:docMk/>
            <pc:sldMk cId="4238243056" sldId="278"/>
            <ac:spMk id="9" creationId="{E4B242D7-FD7F-2D04-44EC-1E7B1286D405}"/>
          </ac:spMkLst>
        </pc:spChg>
        <pc:spChg chg="del">
          <ac:chgData name="Danova Martinez Anaya" userId="dc1aa5ec-ffd8-4ebe-b70f-5b311d71af95" providerId="ADAL" clId="{4FBD21AD-E095-4E1D-A134-A084E3FA9DBF}" dt="2023-11-14T18:24:44.908" v="827" actId="478"/>
          <ac:spMkLst>
            <pc:docMk/>
            <pc:sldMk cId="4238243056" sldId="278"/>
            <ac:spMk id="10" creationId="{BC96B508-601A-BE46-B678-53C92169F268}"/>
          </ac:spMkLst>
        </pc:spChg>
        <pc:spChg chg="mod topLvl">
          <ac:chgData name="Danova Martinez Anaya" userId="dc1aa5ec-ffd8-4ebe-b70f-5b311d71af95" providerId="ADAL" clId="{4FBD21AD-E095-4E1D-A134-A084E3FA9DBF}" dt="2023-11-14T18:25:33.076" v="832" actId="165"/>
          <ac:spMkLst>
            <pc:docMk/>
            <pc:sldMk cId="4238243056" sldId="278"/>
            <ac:spMk id="16" creationId="{280D4FD6-3B7C-17F6-5E97-0420F13152F9}"/>
          </ac:spMkLst>
        </pc:spChg>
        <pc:spChg chg="mod">
          <ac:chgData name="Danova Martinez Anaya" userId="dc1aa5ec-ffd8-4ebe-b70f-5b311d71af95" providerId="ADAL" clId="{4FBD21AD-E095-4E1D-A134-A084E3FA9DBF}" dt="2023-11-14T18:25:33.076" v="832" actId="165"/>
          <ac:spMkLst>
            <pc:docMk/>
            <pc:sldMk cId="4238243056" sldId="278"/>
            <ac:spMk id="21" creationId="{C9EA9807-304E-184A-F4F3-3138B6344580}"/>
          </ac:spMkLst>
        </pc:spChg>
        <pc:spChg chg="mod">
          <ac:chgData name="Danova Martinez Anaya" userId="dc1aa5ec-ffd8-4ebe-b70f-5b311d71af95" providerId="ADAL" clId="{4FBD21AD-E095-4E1D-A134-A084E3FA9DBF}" dt="2023-11-14T18:25:33.076" v="832" actId="165"/>
          <ac:spMkLst>
            <pc:docMk/>
            <pc:sldMk cId="4238243056" sldId="278"/>
            <ac:spMk id="22" creationId="{18965FC7-7E89-423C-0AED-8AFE51B6C3B8}"/>
          </ac:spMkLst>
        </pc:spChg>
        <pc:spChg chg="mod">
          <ac:chgData name="Danova Martinez Anaya" userId="dc1aa5ec-ffd8-4ebe-b70f-5b311d71af95" providerId="ADAL" clId="{4FBD21AD-E095-4E1D-A134-A084E3FA9DBF}" dt="2023-11-14T18:25:33.076" v="832" actId="165"/>
          <ac:spMkLst>
            <pc:docMk/>
            <pc:sldMk cId="4238243056" sldId="278"/>
            <ac:spMk id="23" creationId="{51790053-5B09-8A0F-9EDB-64EB4B24FC40}"/>
          </ac:spMkLst>
        </pc:spChg>
        <pc:spChg chg="mod">
          <ac:chgData name="Danova Martinez Anaya" userId="dc1aa5ec-ffd8-4ebe-b70f-5b311d71af95" providerId="ADAL" clId="{4FBD21AD-E095-4E1D-A134-A084E3FA9DBF}" dt="2023-11-14T18:25:33.076" v="832" actId="165"/>
          <ac:spMkLst>
            <pc:docMk/>
            <pc:sldMk cId="4238243056" sldId="278"/>
            <ac:spMk id="24" creationId="{7C7FFB5E-A9A5-8983-3B33-2F1A9EA35242}"/>
          </ac:spMkLst>
        </pc:spChg>
        <pc:spChg chg="mod">
          <ac:chgData name="Danova Martinez Anaya" userId="dc1aa5ec-ffd8-4ebe-b70f-5b311d71af95" providerId="ADAL" clId="{4FBD21AD-E095-4E1D-A134-A084E3FA9DBF}" dt="2023-11-14T18:25:33.076" v="832" actId="165"/>
          <ac:spMkLst>
            <pc:docMk/>
            <pc:sldMk cId="4238243056" sldId="278"/>
            <ac:spMk id="25" creationId="{98D7DEBB-5ED0-F025-E8C5-62A3B4738B78}"/>
          </ac:spMkLst>
        </pc:spChg>
        <pc:spChg chg="mod">
          <ac:chgData name="Danova Martinez Anaya" userId="dc1aa5ec-ffd8-4ebe-b70f-5b311d71af95" providerId="ADAL" clId="{4FBD21AD-E095-4E1D-A134-A084E3FA9DBF}" dt="2023-11-14T18:25:33.076" v="832" actId="165"/>
          <ac:spMkLst>
            <pc:docMk/>
            <pc:sldMk cId="4238243056" sldId="278"/>
            <ac:spMk id="27" creationId="{C69D0D48-C881-676E-12CF-15B347CD016C}"/>
          </ac:spMkLst>
        </pc:spChg>
        <pc:spChg chg="mod">
          <ac:chgData name="Danova Martinez Anaya" userId="dc1aa5ec-ffd8-4ebe-b70f-5b311d71af95" providerId="ADAL" clId="{4FBD21AD-E095-4E1D-A134-A084E3FA9DBF}" dt="2023-11-14T18:25:33.076" v="832" actId="165"/>
          <ac:spMkLst>
            <pc:docMk/>
            <pc:sldMk cId="4238243056" sldId="278"/>
            <ac:spMk id="28" creationId="{6C00B3E2-E91C-A932-C8F5-16EFF090F739}"/>
          </ac:spMkLst>
        </pc:spChg>
        <pc:spChg chg="mod">
          <ac:chgData name="Danova Martinez Anaya" userId="dc1aa5ec-ffd8-4ebe-b70f-5b311d71af95" providerId="ADAL" clId="{4FBD21AD-E095-4E1D-A134-A084E3FA9DBF}" dt="2023-11-14T18:25:33.076" v="832" actId="165"/>
          <ac:spMkLst>
            <pc:docMk/>
            <pc:sldMk cId="4238243056" sldId="278"/>
            <ac:spMk id="29" creationId="{EB6A7CA6-477B-3741-3E69-2FE6E8BFA216}"/>
          </ac:spMkLst>
        </pc:spChg>
        <pc:spChg chg="mod">
          <ac:chgData name="Danova Martinez Anaya" userId="dc1aa5ec-ffd8-4ebe-b70f-5b311d71af95" providerId="ADAL" clId="{4FBD21AD-E095-4E1D-A134-A084E3FA9DBF}" dt="2023-11-14T18:25:33.076" v="832" actId="165"/>
          <ac:spMkLst>
            <pc:docMk/>
            <pc:sldMk cId="4238243056" sldId="278"/>
            <ac:spMk id="30" creationId="{9FFBE5CA-436B-F15E-F092-A0456C95C20A}"/>
          </ac:spMkLst>
        </pc:spChg>
        <pc:spChg chg="mod">
          <ac:chgData name="Danova Martinez Anaya" userId="dc1aa5ec-ffd8-4ebe-b70f-5b311d71af95" providerId="ADAL" clId="{4FBD21AD-E095-4E1D-A134-A084E3FA9DBF}" dt="2023-11-14T18:25:33.076" v="832" actId="165"/>
          <ac:spMkLst>
            <pc:docMk/>
            <pc:sldMk cId="4238243056" sldId="278"/>
            <ac:spMk id="31" creationId="{2F1D8613-7C43-4D6B-532A-FED7DB503C3A}"/>
          </ac:spMkLst>
        </pc:spChg>
        <pc:spChg chg="mod">
          <ac:chgData name="Danova Martinez Anaya" userId="dc1aa5ec-ffd8-4ebe-b70f-5b311d71af95" providerId="ADAL" clId="{4FBD21AD-E095-4E1D-A134-A084E3FA9DBF}" dt="2023-11-14T18:25:33.076" v="832" actId="165"/>
          <ac:spMkLst>
            <pc:docMk/>
            <pc:sldMk cId="4238243056" sldId="278"/>
            <ac:spMk id="32" creationId="{B1D52F86-D0B8-A5F0-4127-53F4E490DF6C}"/>
          </ac:spMkLst>
        </pc:spChg>
        <pc:spChg chg="mod">
          <ac:chgData name="Danova Martinez Anaya" userId="dc1aa5ec-ffd8-4ebe-b70f-5b311d71af95" providerId="ADAL" clId="{4FBD21AD-E095-4E1D-A134-A084E3FA9DBF}" dt="2023-11-14T18:25:33.076" v="832" actId="165"/>
          <ac:spMkLst>
            <pc:docMk/>
            <pc:sldMk cId="4238243056" sldId="278"/>
            <ac:spMk id="33" creationId="{0A36F03F-C155-1712-E02E-5FDFF0688BA9}"/>
          </ac:spMkLst>
        </pc:spChg>
        <pc:spChg chg="mod">
          <ac:chgData name="Danova Martinez Anaya" userId="dc1aa5ec-ffd8-4ebe-b70f-5b311d71af95" providerId="ADAL" clId="{4FBD21AD-E095-4E1D-A134-A084E3FA9DBF}" dt="2023-11-14T18:25:33.076" v="832" actId="165"/>
          <ac:spMkLst>
            <pc:docMk/>
            <pc:sldMk cId="4238243056" sldId="278"/>
            <ac:spMk id="34" creationId="{175047B3-18A6-7965-9429-8F8D2F7A851F}"/>
          </ac:spMkLst>
        </pc:spChg>
        <pc:spChg chg="mod">
          <ac:chgData name="Danova Martinez Anaya" userId="dc1aa5ec-ffd8-4ebe-b70f-5b311d71af95" providerId="ADAL" clId="{4FBD21AD-E095-4E1D-A134-A084E3FA9DBF}" dt="2023-11-14T18:25:33.076" v="832" actId="165"/>
          <ac:spMkLst>
            <pc:docMk/>
            <pc:sldMk cId="4238243056" sldId="278"/>
            <ac:spMk id="35" creationId="{75E21316-EBBC-CA4D-256B-13BBB0A63156}"/>
          </ac:spMkLst>
        </pc:spChg>
        <pc:spChg chg="mod">
          <ac:chgData name="Danova Martinez Anaya" userId="dc1aa5ec-ffd8-4ebe-b70f-5b311d71af95" providerId="ADAL" clId="{4FBD21AD-E095-4E1D-A134-A084E3FA9DBF}" dt="2023-11-14T18:25:33.076" v="832" actId="165"/>
          <ac:spMkLst>
            <pc:docMk/>
            <pc:sldMk cId="4238243056" sldId="278"/>
            <ac:spMk id="36" creationId="{CCC5AF5B-60F9-9000-6549-7032104566D4}"/>
          </ac:spMkLst>
        </pc:spChg>
        <pc:spChg chg="mod">
          <ac:chgData name="Danova Martinez Anaya" userId="dc1aa5ec-ffd8-4ebe-b70f-5b311d71af95" providerId="ADAL" clId="{4FBD21AD-E095-4E1D-A134-A084E3FA9DBF}" dt="2023-11-14T18:25:33.076" v="832" actId="165"/>
          <ac:spMkLst>
            <pc:docMk/>
            <pc:sldMk cId="4238243056" sldId="278"/>
            <ac:spMk id="37" creationId="{A18375EE-B770-1C8E-075E-64259B26E357}"/>
          </ac:spMkLst>
        </pc:spChg>
        <pc:spChg chg="mod">
          <ac:chgData name="Danova Martinez Anaya" userId="dc1aa5ec-ffd8-4ebe-b70f-5b311d71af95" providerId="ADAL" clId="{4FBD21AD-E095-4E1D-A134-A084E3FA9DBF}" dt="2023-11-14T18:25:33.076" v="832" actId="165"/>
          <ac:spMkLst>
            <pc:docMk/>
            <pc:sldMk cId="4238243056" sldId="278"/>
            <ac:spMk id="38" creationId="{DFCFFAD3-7650-E230-0A81-0BD29B10FC5D}"/>
          </ac:spMkLst>
        </pc:spChg>
        <pc:spChg chg="mod">
          <ac:chgData name="Danova Martinez Anaya" userId="dc1aa5ec-ffd8-4ebe-b70f-5b311d71af95" providerId="ADAL" clId="{4FBD21AD-E095-4E1D-A134-A084E3FA9DBF}" dt="2023-11-14T18:25:33.076" v="832" actId="165"/>
          <ac:spMkLst>
            <pc:docMk/>
            <pc:sldMk cId="4238243056" sldId="278"/>
            <ac:spMk id="39" creationId="{A1E6A4E2-3480-5BF8-EC54-56BCA60F4C2D}"/>
          </ac:spMkLst>
        </pc:spChg>
        <pc:spChg chg="mod">
          <ac:chgData name="Danova Martinez Anaya" userId="dc1aa5ec-ffd8-4ebe-b70f-5b311d71af95" providerId="ADAL" clId="{4FBD21AD-E095-4E1D-A134-A084E3FA9DBF}" dt="2023-11-14T18:25:33.076" v="832" actId="165"/>
          <ac:spMkLst>
            <pc:docMk/>
            <pc:sldMk cId="4238243056" sldId="278"/>
            <ac:spMk id="40" creationId="{41D8F705-803C-6C9E-D6E7-A2D4833C48C0}"/>
          </ac:spMkLst>
        </pc:spChg>
        <pc:spChg chg="mod">
          <ac:chgData name="Danova Martinez Anaya" userId="dc1aa5ec-ffd8-4ebe-b70f-5b311d71af95" providerId="ADAL" clId="{4FBD21AD-E095-4E1D-A134-A084E3FA9DBF}" dt="2023-11-14T18:25:33.076" v="832" actId="165"/>
          <ac:spMkLst>
            <pc:docMk/>
            <pc:sldMk cId="4238243056" sldId="278"/>
            <ac:spMk id="42" creationId="{EB2BD9FF-F608-DBAF-A93F-7B0BBC2267F2}"/>
          </ac:spMkLst>
        </pc:spChg>
        <pc:spChg chg="mod">
          <ac:chgData name="Danova Martinez Anaya" userId="dc1aa5ec-ffd8-4ebe-b70f-5b311d71af95" providerId="ADAL" clId="{4FBD21AD-E095-4E1D-A134-A084E3FA9DBF}" dt="2023-11-14T18:25:33.076" v="832" actId="165"/>
          <ac:spMkLst>
            <pc:docMk/>
            <pc:sldMk cId="4238243056" sldId="278"/>
            <ac:spMk id="43" creationId="{3C45246F-9B70-A106-B338-38BEED0A942C}"/>
          </ac:spMkLst>
        </pc:spChg>
        <pc:spChg chg="mod">
          <ac:chgData name="Danova Martinez Anaya" userId="dc1aa5ec-ffd8-4ebe-b70f-5b311d71af95" providerId="ADAL" clId="{4FBD21AD-E095-4E1D-A134-A084E3FA9DBF}" dt="2023-11-14T18:25:33.076" v="832" actId="165"/>
          <ac:spMkLst>
            <pc:docMk/>
            <pc:sldMk cId="4238243056" sldId="278"/>
            <ac:spMk id="45" creationId="{E896D730-746E-EA8A-CEBA-CD37E8E14FAE}"/>
          </ac:spMkLst>
        </pc:spChg>
        <pc:spChg chg="mod">
          <ac:chgData name="Danova Martinez Anaya" userId="dc1aa5ec-ffd8-4ebe-b70f-5b311d71af95" providerId="ADAL" clId="{4FBD21AD-E095-4E1D-A134-A084E3FA9DBF}" dt="2023-11-14T18:25:33.076" v="832" actId="165"/>
          <ac:spMkLst>
            <pc:docMk/>
            <pc:sldMk cId="4238243056" sldId="278"/>
            <ac:spMk id="46" creationId="{A9AB67C5-57D6-3762-4354-72DCB3352C01}"/>
          </ac:spMkLst>
        </pc:spChg>
        <pc:spChg chg="mod">
          <ac:chgData name="Danova Martinez Anaya" userId="dc1aa5ec-ffd8-4ebe-b70f-5b311d71af95" providerId="ADAL" clId="{4FBD21AD-E095-4E1D-A134-A084E3FA9DBF}" dt="2023-11-14T18:25:33.076" v="832" actId="165"/>
          <ac:spMkLst>
            <pc:docMk/>
            <pc:sldMk cId="4238243056" sldId="278"/>
            <ac:spMk id="48" creationId="{87933F12-7400-B83B-D438-C3959711D88A}"/>
          </ac:spMkLst>
        </pc:spChg>
        <pc:spChg chg="mod">
          <ac:chgData name="Danova Martinez Anaya" userId="dc1aa5ec-ffd8-4ebe-b70f-5b311d71af95" providerId="ADAL" clId="{4FBD21AD-E095-4E1D-A134-A084E3FA9DBF}" dt="2023-11-14T18:25:33.076" v="832" actId="165"/>
          <ac:spMkLst>
            <pc:docMk/>
            <pc:sldMk cId="4238243056" sldId="278"/>
            <ac:spMk id="49" creationId="{3063ECC1-F792-DAF8-F648-FB6CB3609043}"/>
          </ac:spMkLst>
        </pc:spChg>
        <pc:spChg chg="mod">
          <ac:chgData name="Danova Martinez Anaya" userId="dc1aa5ec-ffd8-4ebe-b70f-5b311d71af95" providerId="ADAL" clId="{4FBD21AD-E095-4E1D-A134-A084E3FA9DBF}" dt="2023-11-14T18:25:33.076" v="832" actId="165"/>
          <ac:spMkLst>
            <pc:docMk/>
            <pc:sldMk cId="4238243056" sldId="278"/>
            <ac:spMk id="51" creationId="{D84A09B0-4E8B-8E73-0D09-C2A3C611588D}"/>
          </ac:spMkLst>
        </pc:spChg>
        <pc:spChg chg="mod">
          <ac:chgData name="Danova Martinez Anaya" userId="dc1aa5ec-ffd8-4ebe-b70f-5b311d71af95" providerId="ADAL" clId="{4FBD21AD-E095-4E1D-A134-A084E3FA9DBF}" dt="2023-11-14T18:25:33.076" v="832" actId="165"/>
          <ac:spMkLst>
            <pc:docMk/>
            <pc:sldMk cId="4238243056" sldId="278"/>
            <ac:spMk id="52" creationId="{6126D479-527C-EBEC-4C80-325B22CD89AF}"/>
          </ac:spMkLst>
        </pc:spChg>
        <pc:spChg chg="mod">
          <ac:chgData name="Danova Martinez Anaya" userId="dc1aa5ec-ffd8-4ebe-b70f-5b311d71af95" providerId="ADAL" clId="{4FBD21AD-E095-4E1D-A134-A084E3FA9DBF}" dt="2023-11-14T18:25:33.076" v="832" actId="165"/>
          <ac:spMkLst>
            <pc:docMk/>
            <pc:sldMk cId="4238243056" sldId="278"/>
            <ac:spMk id="53" creationId="{C48529C9-C0E2-82F6-2FC2-40FEB985BD19}"/>
          </ac:spMkLst>
        </pc:spChg>
        <pc:spChg chg="mod">
          <ac:chgData name="Danova Martinez Anaya" userId="dc1aa5ec-ffd8-4ebe-b70f-5b311d71af95" providerId="ADAL" clId="{4FBD21AD-E095-4E1D-A134-A084E3FA9DBF}" dt="2023-11-14T18:25:33.076" v="832" actId="165"/>
          <ac:spMkLst>
            <pc:docMk/>
            <pc:sldMk cId="4238243056" sldId="278"/>
            <ac:spMk id="54" creationId="{7327DA50-63C9-E089-D70E-11D3CF13DE4B}"/>
          </ac:spMkLst>
        </pc:spChg>
        <pc:spChg chg="mod">
          <ac:chgData name="Danova Martinez Anaya" userId="dc1aa5ec-ffd8-4ebe-b70f-5b311d71af95" providerId="ADAL" clId="{4FBD21AD-E095-4E1D-A134-A084E3FA9DBF}" dt="2023-11-14T18:25:33.076" v="832" actId="165"/>
          <ac:spMkLst>
            <pc:docMk/>
            <pc:sldMk cId="4238243056" sldId="278"/>
            <ac:spMk id="55" creationId="{0A3A5CD2-4BAE-50BD-7D86-C60493DF4357}"/>
          </ac:spMkLst>
        </pc:spChg>
        <pc:spChg chg="mod">
          <ac:chgData name="Danova Martinez Anaya" userId="dc1aa5ec-ffd8-4ebe-b70f-5b311d71af95" providerId="ADAL" clId="{4FBD21AD-E095-4E1D-A134-A084E3FA9DBF}" dt="2023-11-14T18:25:33.076" v="832" actId="165"/>
          <ac:spMkLst>
            <pc:docMk/>
            <pc:sldMk cId="4238243056" sldId="278"/>
            <ac:spMk id="56" creationId="{4A3B19F8-0873-6EBB-71C8-FD26FA1283DA}"/>
          </ac:spMkLst>
        </pc:spChg>
        <pc:spChg chg="mod">
          <ac:chgData name="Danova Martinez Anaya" userId="dc1aa5ec-ffd8-4ebe-b70f-5b311d71af95" providerId="ADAL" clId="{4FBD21AD-E095-4E1D-A134-A084E3FA9DBF}" dt="2023-11-14T18:25:33.076" v="832" actId="165"/>
          <ac:spMkLst>
            <pc:docMk/>
            <pc:sldMk cId="4238243056" sldId="278"/>
            <ac:spMk id="57" creationId="{94FF501B-E619-5F30-E537-C035902884DA}"/>
          </ac:spMkLst>
        </pc:spChg>
        <pc:spChg chg="mod">
          <ac:chgData name="Danova Martinez Anaya" userId="dc1aa5ec-ffd8-4ebe-b70f-5b311d71af95" providerId="ADAL" clId="{4FBD21AD-E095-4E1D-A134-A084E3FA9DBF}" dt="2023-11-14T18:25:33.076" v="832" actId="165"/>
          <ac:spMkLst>
            <pc:docMk/>
            <pc:sldMk cId="4238243056" sldId="278"/>
            <ac:spMk id="58" creationId="{FA087B38-A1E9-B062-BAD3-D357AA73861B}"/>
          </ac:spMkLst>
        </pc:spChg>
        <pc:spChg chg="mod">
          <ac:chgData name="Danova Martinez Anaya" userId="dc1aa5ec-ffd8-4ebe-b70f-5b311d71af95" providerId="ADAL" clId="{4FBD21AD-E095-4E1D-A134-A084E3FA9DBF}" dt="2023-11-14T18:25:33.076" v="832" actId="165"/>
          <ac:spMkLst>
            <pc:docMk/>
            <pc:sldMk cId="4238243056" sldId="278"/>
            <ac:spMk id="59" creationId="{AA25D25C-2541-7E9A-671D-7A5C0DDF8846}"/>
          </ac:spMkLst>
        </pc:spChg>
        <pc:spChg chg="mod">
          <ac:chgData name="Danova Martinez Anaya" userId="dc1aa5ec-ffd8-4ebe-b70f-5b311d71af95" providerId="ADAL" clId="{4FBD21AD-E095-4E1D-A134-A084E3FA9DBF}" dt="2023-11-14T18:25:33.076" v="832" actId="165"/>
          <ac:spMkLst>
            <pc:docMk/>
            <pc:sldMk cId="4238243056" sldId="278"/>
            <ac:spMk id="60" creationId="{EB6A1213-9644-E43D-7067-FFE7D0CDED74}"/>
          </ac:spMkLst>
        </pc:spChg>
        <pc:spChg chg="mod">
          <ac:chgData name="Danova Martinez Anaya" userId="dc1aa5ec-ffd8-4ebe-b70f-5b311d71af95" providerId="ADAL" clId="{4FBD21AD-E095-4E1D-A134-A084E3FA9DBF}" dt="2023-11-14T18:25:33.076" v="832" actId="165"/>
          <ac:spMkLst>
            <pc:docMk/>
            <pc:sldMk cId="4238243056" sldId="278"/>
            <ac:spMk id="61" creationId="{765D23D7-2F8A-1A16-B96B-92F960FC8AF7}"/>
          </ac:spMkLst>
        </pc:spChg>
        <pc:spChg chg="mod">
          <ac:chgData name="Danova Martinez Anaya" userId="dc1aa5ec-ffd8-4ebe-b70f-5b311d71af95" providerId="ADAL" clId="{4FBD21AD-E095-4E1D-A134-A084E3FA9DBF}" dt="2023-11-14T18:25:33.076" v="832" actId="165"/>
          <ac:spMkLst>
            <pc:docMk/>
            <pc:sldMk cId="4238243056" sldId="278"/>
            <ac:spMk id="62" creationId="{68422ACF-B438-88CE-D17A-2ADE9F18E497}"/>
          </ac:spMkLst>
        </pc:spChg>
        <pc:spChg chg="mod">
          <ac:chgData name="Danova Martinez Anaya" userId="dc1aa5ec-ffd8-4ebe-b70f-5b311d71af95" providerId="ADAL" clId="{4FBD21AD-E095-4E1D-A134-A084E3FA9DBF}" dt="2023-11-14T18:25:33.076" v="832" actId="165"/>
          <ac:spMkLst>
            <pc:docMk/>
            <pc:sldMk cId="4238243056" sldId="278"/>
            <ac:spMk id="63" creationId="{85D8917A-6B9B-B80D-F35B-2531D3D8DCD9}"/>
          </ac:spMkLst>
        </pc:spChg>
        <pc:spChg chg="mod">
          <ac:chgData name="Danova Martinez Anaya" userId="dc1aa5ec-ffd8-4ebe-b70f-5b311d71af95" providerId="ADAL" clId="{4FBD21AD-E095-4E1D-A134-A084E3FA9DBF}" dt="2023-11-14T18:25:33.076" v="832" actId="165"/>
          <ac:spMkLst>
            <pc:docMk/>
            <pc:sldMk cId="4238243056" sldId="278"/>
            <ac:spMk id="64" creationId="{B9A3EBD8-F7D7-4153-A49B-EDE37724386F}"/>
          </ac:spMkLst>
        </pc:spChg>
        <pc:spChg chg="mod">
          <ac:chgData name="Danova Martinez Anaya" userId="dc1aa5ec-ffd8-4ebe-b70f-5b311d71af95" providerId="ADAL" clId="{4FBD21AD-E095-4E1D-A134-A084E3FA9DBF}" dt="2023-11-14T18:25:33.076" v="832" actId="165"/>
          <ac:spMkLst>
            <pc:docMk/>
            <pc:sldMk cId="4238243056" sldId="278"/>
            <ac:spMk id="65" creationId="{C1FFECEB-87C9-B8F7-47A0-B40B52807E0E}"/>
          </ac:spMkLst>
        </pc:spChg>
        <pc:spChg chg="mod">
          <ac:chgData name="Danova Martinez Anaya" userId="dc1aa5ec-ffd8-4ebe-b70f-5b311d71af95" providerId="ADAL" clId="{4FBD21AD-E095-4E1D-A134-A084E3FA9DBF}" dt="2023-11-14T18:25:33.076" v="832" actId="165"/>
          <ac:spMkLst>
            <pc:docMk/>
            <pc:sldMk cId="4238243056" sldId="278"/>
            <ac:spMk id="66" creationId="{5F996544-78C8-8344-4836-0C5B224716EF}"/>
          </ac:spMkLst>
        </pc:spChg>
        <pc:spChg chg="mod">
          <ac:chgData name="Danova Martinez Anaya" userId="dc1aa5ec-ffd8-4ebe-b70f-5b311d71af95" providerId="ADAL" clId="{4FBD21AD-E095-4E1D-A134-A084E3FA9DBF}" dt="2023-11-14T18:25:33.076" v="832" actId="165"/>
          <ac:spMkLst>
            <pc:docMk/>
            <pc:sldMk cId="4238243056" sldId="278"/>
            <ac:spMk id="67" creationId="{0372D423-DA91-EB66-A904-2D40E3FDA7F0}"/>
          </ac:spMkLst>
        </pc:spChg>
        <pc:spChg chg="mod">
          <ac:chgData name="Danova Martinez Anaya" userId="dc1aa5ec-ffd8-4ebe-b70f-5b311d71af95" providerId="ADAL" clId="{4FBD21AD-E095-4E1D-A134-A084E3FA9DBF}" dt="2023-11-14T18:25:33.076" v="832" actId="165"/>
          <ac:spMkLst>
            <pc:docMk/>
            <pc:sldMk cId="4238243056" sldId="278"/>
            <ac:spMk id="68" creationId="{82B220DB-47F9-0CA3-7E19-1BC7B279EB85}"/>
          </ac:spMkLst>
        </pc:spChg>
        <pc:spChg chg="mod">
          <ac:chgData name="Danova Martinez Anaya" userId="dc1aa5ec-ffd8-4ebe-b70f-5b311d71af95" providerId="ADAL" clId="{4FBD21AD-E095-4E1D-A134-A084E3FA9DBF}" dt="2023-11-14T18:25:33.076" v="832" actId="165"/>
          <ac:spMkLst>
            <pc:docMk/>
            <pc:sldMk cId="4238243056" sldId="278"/>
            <ac:spMk id="69" creationId="{144C80E1-26CE-1558-2665-E075AF2043D8}"/>
          </ac:spMkLst>
        </pc:spChg>
        <pc:spChg chg="mod">
          <ac:chgData name="Danova Martinez Anaya" userId="dc1aa5ec-ffd8-4ebe-b70f-5b311d71af95" providerId="ADAL" clId="{4FBD21AD-E095-4E1D-A134-A084E3FA9DBF}" dt="2023-11-14T18:25:33.076" v="832" actId="165"/>
          <ac:spMkLst>
            <pc:docMk/>
            <pc:sldMk cId="4238243056" sldId="278"/>
            <ac:spMk id="70" creationId="{20452C0F-CA4A-BEB4-1A4F-DA06ED5EBD87}"/>
          </ac:spMkLst>
        </pc:spChg>
        <pc:spChg chg="mod">
          <ac:chgData name="Danova Martinez Anaya" userId="dc1aa5ec-ffd8-4ebe-b70f-5b311d71af95" providerId="ADAL" clId="{4FBD21AD-E095-4E1D-A134-A084E3FA9DBF}" dt="2023-11-14T18:25:33.076" v="832" actId="165"/>
          <ac:spMkLst>
            <pc:docMk/>
            <pc:sldMk cId="4238243056" sldId="278"/>
            <ac:spMk id="71" creationId="{FA1711C7-7B34-14A3-F198-BB00AF2E80EB}"/>
          </ac:spMkLst>
        </pc:spChg>
        <pc:spChg chg="mod">
          <ac:chgData name="Danova Martinez Anaya" userId="dc1aa5ec-ffd8-4ebe-b70f-5b311d71af95" providerId="ADAL" clId="{4FBD21AD-E095-4E1D-A134-A084E3FA9DBF}" dt="2023-11-14T18:25:33.076" v="832" actId="165"/>
          <ac:spMkLst>
            <pc:docMk/>
            <pc:sldMk cId="4238243056" sldId="278"/>
            <ac:spMk id="72" creationId="{A3CC95F5-34F3-E9CB-FA51-787F79365C14}"/>
          </ac:spMkLst>
        </pc:spChg>
        <pc:spChg chg="mod">
          <ac:chgData name="Danova Martinez Anaya" userId="dc1aa5ec-ffd8-4ebe-b70f-5b311d71af95" providerId="ADAL" clId="{4FBD21AD-E095-4E1D-A134-A084E3FA9DBF}" dt="2023-11-14T18:25:33.076" v="832" actId="165"/>
          <ac:spMkLst>
            <pc:docMk/>
            <pc:sldMk cId="4238243056" sldId="278"/>
            <ac:spMk id="73" creationId="{5CED4D0C-F4E8-DA98-E4E8-458538DE60FB}"/>
          </ac:spMkLst>
        </pc:spChg>
        <pc:spChg chg="mod">
          <ac:chgData name="Danova Martinez Anaya" userId="dc1aa5ec-ffd8-4ebe-b70f-5b311d71af95" providerId="ADAL" clId="{4FBD21AD-E095-4E1D-A134-A084E3FA9DBF}" dt="2023-11-14T18:25:33.076" v="832" actId="165"/>
          <ac:spMkLst>
            <pc:docMk/>
            <pc:sldMk cId="4238243056" sldId="278"/>
            <ac:spMk id="74" creationId="{78A1B400-0C9E-3CBD-631D-5176763A5FF5}"/>
          </ac:spMkLst>
        </pc:spChg>
        <pc:spChg chg="mod">
          <ac:chgData name="Danova Martinez Anaya" userId="dc1aa5ec-ffd8-4ebe-b70f-5b311d71af95" providerId="ADAL" clId="{4FBD21AD-E095-4E1D-A134-A084E3FA9DBF}" dt="2023-11-14T18:25:33.076" v="832" actId="165"/>
          <ac:spMkLst>
            <pc:docMk/>
            <pc:sldMk cId="4238243056" sldId="278"/>
            <ac:spMk id="75" creationId="{AE8654CB-5F6D-AFA3-0C1F-3EB56A3743B8}"/>
          </ac:spMkLst>
        </pc:spChg>
        <pc:spChg chg="mod">
          <ac:chgData name="Danova Martinez Anaya" userId="dc1aa5ec-ffd8-4ebe-b70f-5b311d71af95" providerId="ADAL" clId="{4FBD21AD-E095-4E1D-A134-A084E3FA9DBF}" dt="2023-11-14T18:25:33.076" v="832" actId="165"/>
          <ac:spMkLst>
            <pc:docMk/>
            <pc:sldMk cId="4238243056" sldId="278"/>
            <ac:spMk id="77" creationId="{FD520337-1665-6578-769E-60B8D7611EF9}"/>
          </ac:spMkLst>
        </pc:spChg>
        <pc:spChg chg="mod">
          <ac:chgData name="Danova Martinez Anaya" userId="dc1aa5ec-ffd8-4ebe-b70f-5b311d71af95" providerId="ADAL" clId="{4FBD21AD-E095-4E1D-A134-A084E3FA9DBF}" dt="2023-11-14T18:26:00.566" v="837" actId="6549"/>
          <ac:spMkLst>
            <pc:docMk/>
            <pc:sldMk cId="4238243056" sldId="278"/>
            <ac:spMk id="79" creationId="{29847609-FC63-B7A4-1078-7DF171FADA0A}"/>
          </ac:spMkLst>
        </pc:spChg>
        <pc:spChg chg="mod">
          <ac:chgData name="Danova Martinez Anaya" userId="dc1aa5ec-ffd8-4ebe-b70f-5b311d71af95" providerId="ADAL" clId="{4FBD21AD-E095-4E1D-A134-A084E3FA9DBF}" dt="2023-11-14T18:25:33.076" v="832" actId="165"/>
          <ac:spMkLst>
            <pc:docMk/>
            <pc:sldMk cId="4238243056" sldId="278"/>
            <ac:spMk id="82" creationId="{EBBAC1E0-B41B-BB80-BA22-F82A78B8F1C2}"/>
          </ac:spMkLst>
        </pc:spChg>
        <pc:spChg chg="mod">
          <ac:chgData name="Danova Martinez Anaya" userId="dc1aa5ec-ffd8-4ebe-b70f-5b311d71af95" providerId="ADAL" clId="{4FBD21AD-E095-4E1D-A134-A084E3FA9DBF}" dt="2023-11-14T18:25:33.076" v="832" actId="165"/>
          <ac:spMkLst>
            <pc:docMk/>
            <pc:sldMk cId="4238243056" sldId="278"/>
            <ac:spMk id="83" creationId="{F0F6E5CB-A05C-55DF-6F5E-D2F5306724A7}"/>
          </ac:spMkLst>
        </pc:spChg>
        <pc:spChg chg="mod">
          <ac:chgData name="Danova Martinez Anaya" userId="dc1aa5ec-ffd8-4ebe-b70f-5b311d71af95" providerId="ADAL" clId="{4FBD21AD-E095-4E1D-A134-A084E3FA9DBF}" dt="2023-11-14T18:25:33.076" v="832" actId="165"/>
          <ac:spMkLst>
            <pc:docMk/>
            <pc:sldMk cId="4238243056" sldId="278"/>
            <ac:spMk id="100" creationId="{D89F1AF4-7E89-3419-616A-7FF486817DAD}"/>
          </ac:spMkLst>
        </pc:spChg>
        <pc:spChg chg="add mod">
          <ac:chgData name="Danova Martinez Anaya" userId="dc1aa5ec-ffd8-4ebe-b70f-5b311d71af95" providerId="ADAL" clId="{4FBD21AD-E095-4E1D-A134-A084E3FA9DBF}" dt="2023-11-14T19:37:59.306" v="2175" actId="1076"/>
          <ac:spMkLst>
            <pc:docMk/>
            <pc:sldMk cId="4238243056" sldId="278"/>
            <ac:spMk id="101" creationId="{93F4B149-05C7-6F7C-B3F5-040913E4F8A1}"/>
          </ac:spMkLst>
        </pc:spChg>
        <pc:spChg chg="add mod">
          <ac:chgData name="Danova Martinez Anaya" userId="dc1aa5ec-ffd8-4ebe-b70f-5b311d71af95" providerId="ADAL" clId="{4FBD21AD-E095-4E1D-A134-A084E3FA9DBF}" dt="2023-11-14T18:26:41.416" v="855" actId="1076"/>
          <ac:spMkLst>
            <pc:docMk/>
            <pc:sldMk cId="4238243056" sldId="278"/>
            <ac:spMk id="102" creationId="{4F68D400-4E1C-0D14-0194-18E657B0C3CB}"/>
          </ac:spMkLst>
        </pc:spChg>
        <pc:spChg chg="mod topLvl">
          <ac:chgData name="Danova Martinez Anaya" userId="dc1aa5ec-ffd8-4ebe-b70f-5b311d71af95" providerId="ADAL" clId="{4FBD21AD-E095-4E1D-A134-A084E3FA9DBF}" dt="2023-11-14T18:30:44.586" v="862" actId="165"/>
          <ac:spMkLst>
            <pc:docMk/>
            <pc:sldMk cId="4238243056" sldId="278"/>
            <ac:spMk id="105" creationId="{DBAE65E8-F6E3-A4F1-E93A-1096F4F3D7B6}"/>
          </ac:spMkLst>
        </pc:spChg>
        <pc:spChg chg="mod">
          <ac:chgData name="Danova Martinez Anaya" userId="dc1aa5ec-ffd8-4ebe-b70f-5b311d71af95" providerId="ADAL" clId="{4FBD21AD-E095-4E1D-A134-A084E3FA9DBF}" dt="2023-11-14T18:30:44.586" v="862" actId="165"/>
          <ac:spMkLst>
            <pc:docMk/>
            <pc:sldMk cId="4238243056" sldId="278"/>
            <ac:spMk id="108" creationId="{82472B0C-3D0A-D14E-2C95-39D375CD0734}"/>
          </ac:spMkLst>
        </pc:spChg>
        <pc:spChg chg="mod">
          <ac:chgData name="Danova Martinez Anaya" userId="dc1aa5ec-ffd8-4ebe-b70f-5b311d71af95" providerId="ADAL" clId="{4FBD21AD-E095-4E1D-A134-A084E3FA9DBF}" dt="2023-11-14T18:30:44.586" v="862" actId="165"/>
          <ac:spMkLst>
            <pc:docMk/>
            <pc:sldMk cId="4238243056" sldId="278"/>
            <ac:spMk id="109" creationId="{856BA80C-5132-1019-9DCC-A5DD6AFD97A4}"/>
          </ac:spMkLst>
        </pc:spChg>
        <pc:spChg chg="mod">
          <ac:chgData name="Danova Martinez Anaya" userId="dc1aa5ec-ffd8-4ebe-b70f-5b311d71af95" providerId="ADAL" clId="{4FBD21AD-E095-4E1D-A134-A084E3FA9DBF}" dt="2023-11-14T18:30:44.586" v="862" actId="165"/>
          <ac:spMkLst>
            <pc:docMk/>
            <pc:sldMk cId="4238243056" sldId="278"/>
            <ac:spMk id="110" creationId="{7C86ECD8-0423-3F93-A044-ED917D66D542}"/>
          </ac:spMkLst>
        </pc:spChg>
        <pc:spChg chg="mod">
          <ac:chgData name="Danova Martinez Anaya" userId="dc1aa5ec-ffd8-4ebe-b70f-5b311d71af95" providerId="ADAL" clId="{4FBD21AD-E095-4E1D-A134-A084E3FA9DBF}" dt="2023-11-14T18:30:44.586" v="862" actId="165"/>
          <ac:spMkLst>
            <pc:docMk/>
            <pc:sldMk cId="4238243056" sldId="278"/>
            <ac:spMk id="111" creationId="{2E39992D-C7EA-7A71-1C83-9F07D8BE9375}"/>
          </ac:spMkLst>
        </pc:spChg>
        <pc:spChg chg="mod">
          <ac:chgData name="Danova Martinez Anaya" userId="dc1aa5ec-ffd8-4ebe-b70f-5b311d71af95" providerId="ADAL" clId="{4FBD21AD-E095-4E1D-A134-A084E3FA9DBF}" dt="2023-11-14T18:30:44.586" v="862" actId="165"/>
          <ac:spMkLst>
            <pc:docMk/>
            <pc:sldMk cId="4238243056" sldId="278"/>
            <ac:spMk id="112" creationId="{51E51402-AD4B-1BB1-FF9B-8F52CA95EA98}"/>
          </ac:spMkLst>
        </pc:spChg>
        <pc:spChg chg="mod">
          <ac:chgData name="Danova Martinez Anaya" userId="dc1aa5ec-ffd8-4ebe-b70f-5b311d71af95" providerId="ADAL" clId="{4FBD21AD-E095-4E1D-A134-A084E3FA9DBF}" dt="2023-11-14T18:30:44.586" v="862" actId="165"/>
          <ac:spMkLst>
            <pc:docMk/>
            <pc:sldMk cId="4238243056" sldId="278"/>
            <ac:spMk id="117" creationId="{B61C2869-4D97-18F3-CE83-3EB87BF2F4FE}"/>
          </ac:spMkLst>
        </pc:spChg>
        <pc:spChg chg="mod">
          <ac:chgData name="Danova Martinez Anaya" userId="dc1aa5ec-ffd8-4ebe-b70f-5b311d71af95" providerId="ADAL" clId="{4FBD21AD-E095-4E1D-A134-A084E3FA9DBF}" dt="2023-11-14T18:30:44.586" v="862" actId="165"/>
          <ac:spMkLst>
            <pc:docMk/>
            <pc:sldMk cId="4238243056" sldId="278"/>
            <ac:spMk id="118" creationId="{AFA3FC7D-5744-B01C-B687-37192F0D8228}"/>
          </ac:spMkLst>
        </pc:spChg>
        <pc:spChg chg="mod">
          <ac:chgData name="Danova Martinez Anaya" userId="dc1aa5ec-ffd8-4ebe-b70f-5b311d71af95" providerId="ADAL" clId="{4FBD21AD-E095-4E1D-A134-A084E3FA9DBF}" dt="2023-11-14T18:30:44.586" v="862" actId="165"/>
          <ac:spMkLst>
            <pc:docMk/>
            <pc:sldMk cId="4238243056" sldId="278"/>
            <ac:spMk id="119" creationId="{5E1C6ACA-488A-299E-A360-53CD4E30FE81}"/>
          </ac:spMkLst>
        </pc:spChg>
        <pc:spChg chg="mod">
          <ac:chgData name="Danova Martinez Anaya" userId="dc1aa5ec-ffd8-4ebe-b70f-5b311d71af95" providerId="ADAL" clId="{4FBD21AD-E095-4E1D-A134-A084E3FA9DBF}" dt="2023-11-14T18:30:44.586" v="862" actId="165"/>
          <ac:spMkLst>
            <pc:docMk/>
            <pc:sldMk cId="4238243056" sldId="278"/>
            <ac:spMk id="120" creationId="{B2C36B08-75DB-B897-3A83-C0FA86E17D5E}"/>
          </ac:spMkLst>
        </pc:spChg>
        <pc:spChg chg="mod">
          <ac:chgData name="Danova Martinez Anaya" userId="dc1aa5ec-ffd8-4ebe-b70f-5b311d71af95" providerId="ADAL" clId="{4FBD21AD-E095-4E1D-A134-A084E3FA9DBF}" dt="2023-11-14T18:30:44.586" v="862" actId="165"/>
          <ac:spMkLst>
            <pc:docMk/>
            <pc:sldMk cId="4238243056" sldId="278"/>
            <ac:spMk id="121" creationId="{24CC60BB-93E9-4143-C95C-AE7ECE3E55A8}"/>
          </ac:spMkLst>
        </pc:spChg>
        <pc:spChg chg="mod">
          <ac:chgData name="Danova Martinez Anaya" userId="dc1aa5ec-ffd8-4ebe-b70f-5b311d71af95" providerId="ADAL" clId="{4FBD21AD-E095-4E1D-A134-A084E3FA9DBF}" dt="2023-11-14T18:30:44.586" v="862" actId="165"/>
          <ac:spMkLst>
            <pc:docMk/>
            <pc:sldMk cId="4238243056" sldId="278"/>
            <ac:spMk id="131" creationId="{D0BF383A-49F1-5E6F-9650-42F2B0C8FFA6}"/>
          </ac:spMkLst>
        </pc:spChg>
        <pc:spChg chg="mod">
          <ac:chgData name="Danova Martinez Anaya" userId="dc1aa5ec-ffd8-4ebe-b70f-5b311d71af95" providerId="ADAL" clId="{4FBD21AD-E095-4E1D-A134-A084E3FA9DBF}" dt="2023-11-14T18:30:44.586" v="862" actId="165"/>
          <ac:spMkLst>
            <pc:docMk/>
            <pc:sldMk cId="4238243056" sldId="278"/>
            <ac:spMk id="132" creationId="{7212281F-5CAB-472A-861E-D8DB613FDD2C}"/>
          </ac:spMkLst>
        </pc:spChg>
        <pc:spChg chg="mod">
          <ac:chgData name="Danova Martinez Anaya" userId="dc1aa5ec-ffd8-4ebe-b70f-5b311d71af95" providerId="ADAL" clId="{4FBD21AD-E095-4E1D-A134-A084E3FA9DBF}" dt="2023-11-14T18:30:44.586" v="862" actId="165"/>
          <ac:spMkLst>
            <pc:docMk/>
            <pc:sldMk cId="4238243056" sldId="278"/>
            <ac:spMk id="134" creationId="{DDCDFAA9-6686-4F25-CF48-D547EB6AF01C}"/>
          </ac:spMkLst>
        </pc:spChg>
        <pc:spChg chg="mod">
          <ac:chgData name="Danova Martinez Anaya" userId="dc1aa5ec-ffd8-4ebe-b70f-5b311d71af95" providerId="ADAL" clId="{4FBD21AD-E095-4E1D-A134-A084E3FA9DBF}" dt="2023-11-14T18:30:44.586" v="862" actId="165"/>
          <ac:spMkLst>
            <pc:docMk/>
            <pc:sldMk cId="4238243056" sldId="278"/>
            <ac:spMk id="135" creationId="{08BF0CB0-6759-F469-AA11-05DC5A322FCE}"/>
          </ac:spMkLst>
        </pc:spChg>
        <pc:spChg chg="mod">
          <ac:chgData name="Danova Martinez Anaya" userId="dc1aa5ec-ffd8-4ebe-b70f-5b311d71af95" providerId="ADAL" clId="{4FBD21AD-E095-4E1D-A134-A084E3FA9DBF}" dt="2023-11-14T18:30:44.586" v="862" actId="165"/>
          <ac:spMkLst>
            <pc:docMk/>
            <pc:sldMk cId="4238243056" sldId="278"/>
            <ac:spMk id="137" creationId="{8BBBB48A-F88C-50D5-BDEF-EFD75C298A7D}"/>
          </ac:spMkLst>
        </pc:spChg>
        <pc:spChg chg="mod">
          <ac:chgData name="Danova Martinez Anaya" userId="dc1aa5ec-ffd8-4ebe-b70f-5b311d71af95" providerId="ADAL" clId="{4FBD21AD-E095-4E1D-A134-A084E3FA9DBF}" dt="2023-11-14T18:30:44.586" v="862" actId="165"/>
          <ac:spMkLst>
            <pc:docMk/>
            <pc:sldMk cId="4238243056" sldId="278"/>
            <ac:spMk id="138" creationId="{7F690911-F7CB-CF54-7CFA-C0B4A6207A2E}"/>
          </ac:spMkLst>
        </pc:spChg>
        <pc:spChg chg="mod">
          <ac:chgData name="Danova Martinez Anaya" userId="dc1aa5ec-ffd8-4ebe-b70f-5b311d71af95" providerId="ADAL" clId="{4FBD21AD-E095-4E1D-A134-A084E3FA9DBF}" dt="2023-11-14T18:30:44.586" v="862" actId="165"/>
          <ac:spMkLst>
            <pc:docMk/>
            <pc:sldMk cId="4238243056" sldId="278"/>
            <ac:spMk id="140" creationId="{663F7AEC-825F-993D-3554-AF4BA44D449A}"/>
          </ac:spMkLst>
        </pc:spChg>
        <pc:spChg chg="mod">
          <ac:chgData name="Danova Martinez Anaya" userId="dc1aa5ec-ffd8-4ebe-b70f-5b311d71af95" providerId="ADAL" clId="{4FBD21AD-E095-4E1D-A134-A084E3FA9DBF}" dt="2023-11-14T18:30:44.586" v="862" actId="165"/>
          <ac:spMkLst>
            <pc:docMk/>
            <pc:sldMk cId="4238243056" sldId="278"/>
            <ac:spMk id="141" creationId="{61517753-7B1F-6F77-4E37-FAC2CAA28A74}"/>
          </ac:spMkLst>
        </pc:spChg>
        <pc:spChg chg="mod">
          <ac:chgData name="Danova Martinez Anaya" userId="dc1aa5ec-ffd8-4ebe-b70f-5b311d71af95" providerId="ADAL" clId="{4FBD21AD-E095-4E1D-A134-A084E3FA9DBF}" dt="2023-11-14T18:30:44.586" v="862" actId="165"/>
          <ac:spMkLst>
            <pc:docMk/>
            <pc:sldMk cId="4238243056" sldId="278"/>
            <ac:spMk id="143" creationId="{994A8B08-D9E2-E547-A1C2-CA0CB1DC7134}"/>
          </ac:spMkLst>
        </pc:spChg>
        <pc:spChg chg="mod">
          <ac:chgData name="Danova Martinez Anaya" userId="dc1aa5ec-ffd8-4ebe-b70f-5b311d71af95" providerId="ADAL" clId="{4FBD21AD-E095-4E1D-A134-A084E3FA9DBF}" dt="2023-11-14T18:30:44.586" v="862" actId="165"/>
          <ac:spMkLst>
            <pc:docMk/>
            <pc:sldMk cId="4238243056" sldId="278"/>
            <ac:spMk id="144" creationId="{CF17B6BB-F5B3-4D96-4B5F-EA71D97AF4D8}"/>
          </ac:spMkLst>
        </pc:spChg>
        <pc:spChg chg="mod">
          <ac:chgData name="Danova Martinez Anaya" userId="dc1aa5ec-ffd8-4ebe-b70f-5b311d71af95" providerId="ADAL" clId="{4FBD21AD-E095-4E1D-A134-A084E3FA9DBF}" dt="2023-11-14T18:30:44.586" v="862" actId="165"/>
          <ac:spMkLst>
            <pc:docMk/>
            <pc:sldMk cId="4238243056" sldId="278"/>
            <ac:spMk id="145" creationId="{66CD67C4-6983-546C-61BC-73413E6CBA58}"/>
          </ac:spMkLst>
        </pc:spChg>
        <pc:spChg chg="mod">
          <ac:chgData name="Danova Martinez Anaya" userId="dc1aa5ec-ffd8-4ebe-b70f-5b311d71af95" providerId="ADAL" clId="{4FBD21AD-E095-4E1D-A134-A084E3FA9DBF}" dt="2023-11-14T18:30:44.586" v="862" actId="165"/>
          <ac:spMkLst>
            <pc:docMk/>
            <pc:sldMk cId="4238243056" sldId="278"/>
            <ac:spMk id="146" creationId="{35B29D83-CD1B-E33A-12A9-0BFB29F3D7C7}"/>
          </ac:spMkLst>
        </pc:spChg>
        <pc:spChg chg="mod">
          <ac:chgData name="Danova Martinez Anaya" userId="dc1aa5ec-ffd8-4ebe-b70f-5b311d71af95" providerId="ADAL" clId="{4FBD21AD-E095-4E1D-A134-A084E3FA9DBF}" dt="2023-11-14T18:30:44.586" v="862" actId="165"/>
          <ac:spMkLst>
            <pc:docMk/>
            <pc:sldMk cId="4238243056" sldId="278"/>
            <ac:spMk id="147" creationId="{F5947463-FF87-3196-C708-FB169B66F815}"/>
          </ac:spMkLst>
        </pc:spChg>
        <pc:spChg chg="mod">
          <ac:chgData name="Danova Martinez Anaya" userId="dc1aa5ec-ffd8-4ebe-b70f-5b311d71af95" providerId="ADAL" clId="{4FBD21AD-E095-4E1D-A134-A084E3FA9DBF}" dt="2023-11-14T18:30:44.586" v="862" actId="165"/>
          <ac:spMkLst>
            <pc:docMk/>
            <pc:sldMk cId="4238243056" sldId="278"/>
            <ac:spMk id="148" creationId="{C7907501-4F03-956E-37BC-B8B558B8FF35}"/>
          </ac:spMkLst>
        </pc:spChg>
        <pc:spChg chg="mod">
          <ac:chgData name="Danova Martinez Anaya" userId="dc1aa5ec-ffd8-4ebe-b70f-5b311d71af95" providerId="ADAL" clId="{4FBD21AD-E095-4E1D-A134-A084E3FA9DBF}" dt="2023-11-14T18:30:44.586" v="862" actId="165"/>
          <ac:spMkLst>
            <pc:docMk/>
            <pc:sldMk cId="4238243056" sldId="278"/>
            <ac:spMk id="149" creationId="{95505729-2120-880F-E3E9-49FD3B01C7E7}"/>
          </ac:spMkLst>
        </pc:spChg>
        <pc:spChg chg="mod">
          <ac:chgData name="Danova Martinez Anaya" userId="dc1aa5ec-ffd8-4ebe-b70f-5b311d71af95" providerId="ADAL" clId="{4FBD21AD-E095-4E1D-A134-A084E3FA9DBF}" dt="2023-11-14T18:30:44.586" v="862" actId="165"/>
          <ac:spMkLst>
            <pc:docMk/>
            <pc:sldMk cId="4238243056" sldId="278"/>
            <ac:spMk id="150" creationId="{77A83289-9B34-56A8-22F8-A4484FDBDE55}"/>
          </ac:spMkLst>
        </pc:spChg>
        <pc:spChg chg="mod">
          <ac:chgData name="Danova Martinez Anaya" userId="dc1aa5ec-ffd8-4ebe-b70f-5b311d71af95" providerId="ADAL" clId="{4FBD21AD-E095-4E1D-A134-A084E3FA9DBF}" dt="2023-11-14T18:30:44.586" v="862" actId="165"/>
          <ac:spMkLst>
            <pc:docMk/>
            <pc:sldMk cId="4238243056" sldId="278"/>
            <ac:spMk id="151" creationId="{7C9C5355-16B3-F240-A530-17E342839817}"/>
          </ac:spMkLst>
        </pc:spChg>
        <pc:spChg chg="mod">
          <ac:chgData name="Danova Martinez Anaya" userId="dc1aa5ec-ffd8-4ebe-b70f-5b311d71af95" providerId="ADAL" clId="{4FBD21AD-E095-4E1D-A134-A084E3FA9DBF}" dt="2023-11-14T18:30:44.586" v="862" actId="165"/>
          <ac:spMkLst>
            <pc:docMk/>
            <pc:sldMk cId="4238243056" sldId="278"/>
            <ac:spMk id="152" creationId="{EF55FDA1-991D-44D2-0002-90DB24C927CE}"/>
          </ac:spMkLst>
        </pc:spChg>
        <pc:spChg chg="mod">
          <ac:chgData name="Danova Martinez Anaya" userId="dc1aa5ec-ffd8-4ebe-b70f-5b311d71af95" providerId="ADAL" clId="{4FBD21AD-E095-4E1D-A134-A084E3FA9DBF}" dt="2023-11-14T18:30:44.586" v="862" actId="165"/>
          <ac:spMkLst>
            <pc:docMk/>
            <pc:sldMk cId="4238243056" sldId="278"/>
            <ac:spMk id="153" creationId="{DBB5E3F2-3256-5951-4F24-C425805674F5}"/>
          </ac:spMkLst>
        </pc:spChg>
        <pc:spChg chg="mod">
          <ac:chgData name="Danova Martinez Anaya" userId="dc1aa5ec-ffd8-4ebe-b70f-5b311d71af95" providerId="ADAL" clId="{4FBD21AD-E095-4E1D-A134-A084E3FA9DBF}" dt="2023-11-14T18:30:44.586" v="862" actId="165"/>
          <ac:spMkLst>
            <pc:docMk/>
            <pc:sldMk cId="4238243056" sldId="278"/>
            <ac:spMk id="154" creationId="{BD4A9B0D-D657-A076-131A-0E7BF61255E6}"/>
          </ac:spMkLst>
        </pc:spChg>
        <pc:spChg chg="mod">
          <ac:chgData name="Danova Martinez Anaya" userId="dc1aa5ec-ffd8-4ebe-b70f-5b311d71af95" providerId="ADAL" clId="{4FBD21AD-E095-4E1D-A134-A084E3FA9DBF}" dt="2023-11-14T18:30:44.586" v="862" actId="165"/>
          <ac:spMkLst>
            <pc:docMk/>
            <pc:sldMk cId="4238243056" sldId="278"/>
            <ac:spMk id="155" creationId="{EBD6960D-8482-AA31-4DD4-7849A4B2C658}"/>
          </ac:spMkLst>
        </pc:spChg>
        <pc:grpChg chg="add del mod">
          <ac:chgData name="Danova Martinez Anaya" userId="dc1aa5ec-ffd8-4ebe-b70f-5b311d71af95" providerId="ADAL" clId="{4FBD21AD-E095-4E1D-A134-A084E3FA9DBF}" dt="2023-11-14T18:26:05.039" v="839" actId="478"/>
          <ac:grpSpMkLst>
            <pc:docMk/>
            <pc:sldMk cId="4238243056" sldId="278"/>
            <ac:grpSpMk id="11" creationId="{58D8EB7C-5274-839E-9053-6F22432C681B}"/>
          </ac:grpSpMkLst>
        </pc:grpChg>
        <pc:grpChg chg="mod topLvl">
          <ac:chgData name="Danova Martinez Anaya" userId="dc1aa5ec-ffd8-4ebe-b70f-5b311d71af95" providerId="ADAL" clId="{4FBD21AD-E095-4E1D-A134-A084E3FA9DBF}" dt="2023-11-14T18:25:33.076" v="832" actId="165"/>
          <ac:grpSpMkLst>
            <pc:docMk/>
            <pc:sldMk cId="4238243056" sldId="278"/>
            <ac:grpSpMk id="12" creationId="{92C3048D-2CFE-B368-3E5B-A115395C1202}"/>
          </ac:grpSpMkLst>
        </pc:grpChg>
        <pc:grpChg chg="mod topLvl">
          <ac:chgData name="Danova Martinez Anaya" userId="dc1aa5ec-ffd8-4ebe-b70f-5b311d71af95" providerId="ADAL" clId="{4FBD21AD-E095-4E1D-A134-A084E3FA9DBF}" dt="2023-11-14T18:25:33.076" v="832" actId="165"/>
          <ac:grpSpMkLst>
            <pc:docMk/>
            <pc:sldMk cId="4238243056" sldId="278"/>
            <ac:grpSpMk id="13" creationId="{04AA33B5-7EBC-FDAD-213D-A836419C9BC4}"/>
          </ac:grpSpMkLst>
        </pc:grpChg>
        <pc:grpChg chg="mod topLvl">
          <ac:chgData name="Danova Martinez Anaya" userId="dc1aa5ec-ffd8-4ebe-b70f-5b311d71af95" providerId="ADAL" clId="{4FBD21AD-E095-4E1D-A134-A084E3FA9DBF}" dt="2023-11-14T18:25:33.076" v="832" actId="165"/>
          <ac:grpSpMkLst>
            <pc:docMk/>
            <pc:sldMk cId="4238243056" sldId="278"/>
            <ac:grpSpMk id="14" creationId="{AA878F2C-7E0F-2177-2A8D-0077AF9EFE11}"/>
          </ac:grpSpMkLst>
        </pc:grpChg>
        <pc:grpChg chg="mod topLvl">
          <ac:chgData name="Danova Martinez Anaya" userId="dc1aa5ec-ffd8-4ebe-b70f-5b311d71af95" providerId="ADAL" clId="{4FBD21AD-E095-4E1D-A134-A084E3FA9DBF}" dt="2023-11-14T18:25:33.076" v="832" actId="165"/>
          <ac:grpSpMkLst>
            <pc:docMk/>
            <pc:sldMk cId="4238243056" sldId="278"/>
            <ac:grpSpMk id="15" creationId="{FA60EBC5-E2F5-12C4-9D3C-78A9BE80180C}"/>
          </ac:grpSpMkLst>
        </pc:grpChg>
        <pc:grpChg chg="mod">
          <ac:chgData name="Danova Martinez Anaya" userId="dc1aa5ec-ffd8-4ebe-b70f-5b311d71af95" providerId="ADAL" clId="{4FBD21AD-E095-4E1D-A134-A084E3FA9DBF}" dt="2023-11-14T18:25:33.076" v="832" actId="165"/>
          <ac:grpSpMkLst>
            <pc:docMk/>
            <pc:sldMk cId="4238243056" sldId="278"/>
            <ac:grpSpMk id="17" creationId="{5A90AC74-9547-6D13-7655-0879D2B9233A}"/>
          </ac:grpSpMkLst>
        </pc:grpChg>
        <pc:grpChg chg="mod">
          <ac:chgData name="Danova Martinez Anaya" userId="dc1aa5ec-ffd8-4ebe-b70f-5b311d71af95" providerId="ADAL" clId="{4FBD21AD-E095-4E1D-A134-A084E3FA9DBF}" dt="2023-11-14T18:25:33.076" v="832" actId="165"/>
          <ac:grpSpMkLst>
            <pc:docMk/>
            <pc:sldMk cId="4238243056" sldId="278"/>
            <ac:grpSpMk id="18" creationId="{D4EE1DE3-D87B-592D-871F-FA6A665C80D7}"/>
          </ac:grpSpMkLst>
        </pc:grpChg>
        <pc:grpChg chg="mod">
          <ac:chgData name="Danova Martinez Anaya" userId="dc1aa5ec-ffd8-4ebe-b70f-5b311d71af95" providerId="ADAL" clId="{4FBD21AD-E095-4E1D-A134-A084E3FA9DBF}" dt="2023-11-14T18:25:33.076" v="832" actId="165"/>
          <ac:grpSpMkLst>
            <pc:docMk/>
            <pc:sldMk cId="4238243056" sldId="278"/>
            <ac:grpSpMk id="19" creationId="{B924B884-4320-BDF8-A474-7A855361B0CA}"/>
          </ac:grpSpMkLst>
        </pc:grpChg>
        <pc:grpChg chg="mod">
          <ac:chgData name="Danova Martinez Anaya" userId="dc1aa5ec-ffd8-4ebe-b70f-5b311d71af95" providerId="ADAL" clId="{4FBD21AD-E095-4E1D-A134-A084E3FA9DBF}" dt="2023-11-14T18:25:33.076" v="832" actId="165"/>
          <ac:grpSpMkLst>
            <pc:docMk/>
            <pc:sldMk cId="4238243056" sldId="278"/>
            <ac:grpSpMk id="20" creationId="{D8AA227A-76E9-74C5-5361-7111959B5158}"/>
          </ac:grpSpMkLst>
        </pc:grpChg>
        <pc:grpChg chg="mod">
          <ac:chgData name="Danova Martinez Anaya" userId="dc1aa5ec-ffd8-4ebe-b70f-5b311d71af95" providerId="ADAL" clId="{4FBD21AD-E095-4E1D-A134-A084E3FA9DBF}" dt="2023-11-14T18:25:33.076" v="832" actId="165"/>
          <ac:grpSpMkLst>
            <pc:docMk/>
            <pc:sldMk cId="4238243056" sldId="278"/>
            <ac:grpSpMk id="78" creationId="{DB2922E5-E9D0-0EFD-1D83-79B7B29AE447}"/>
          </ac:grpSpMkLst>
        </pc:grpChg>
        <pc:grpChg chg="add del mod">
          <ac:chgData name="Danova Martinez Anaya" userId="dc1aa5ec-ffd8-4ebe-b70f-5b311d71af95" providerId="ADAL" clId="{4FBD21AD-E095-4E1D-A134-A084E3FA9DBF}" dt="2023-11-14T18:30:44.586" v="862" actId="165"/>
          <ac:grpSpMkLst>
            <pc:docMk/>
            <pc:sldMk cId="4238243056" sldId="278"/>
            <ac:grpSpMk id="103" creationId="{B2EF0F45-CC13-CB16-370F-4CB85C6B0FD4}"/>
          </ac:grpSpMkLst>
        </pc:grpChg>
        <pc:grpChg chg="mod topLvl">
          <ac:chgData name="Danova Martinez Anaya" userId="dc1aa5ec-ffd8-4ebe-b70f-5b311d71af95" providerId="ADAL" clId="{4FBD21AD-E095-4E1D-A134-A084E3FA9DBF}" dt="2023-11-14T18:30:44.586" v="862" actId="165"/>
          <ac:grpSpMkLst>
            <pc:docMk/>
            <pc:sldMk cId="4238243056" sldId="278"/>
            <ac:grpSpMk id="104" creationId="{E1704417-5BD9-0477-8D8F-D124897C7137}"/>
          </ac:grpSpMkLst>
        </pc:grpChg>
        <pc:grpChg chg="mod topLvl">
          <ac:chgData name="Danova Martinez Anaya" userId="dc1aa5ec-ffd8-4ebe-b70f-5b311d71af95" providerId="ADAL" clId="{4FBD21AD-E095-4E1D-A134-A084E3FA9DBF}" dt="2023-11-14T18:30:44.586" v="862" actId="165"/>
          <ac:grpSpMkLst>
            <pc:docMk/>
            <pc:sldMk cId="4238243056" sldId="278"/>
            <ac:grpSpMk id="106" creationId="{6F965B2A-0D4F-570F-A283-4548C1B7E02D}"/>
          </ac:grpSpMkLst>
        </pc:grpChg>
        <pc:grpChg chg="mod topLvl">
          <ac:chgData name="Danova Martinez Anaya" userId="dc1aa5ec-ffd8-4ebe-b70f-5b311d71af95" providerId="ADAL" clId="{4FBD21AD-E095-4E1D-A134-A084E3FA9DBF}" dt="2023-11-14T18:30:44.586" v="862" actId="165"/>
          <ac:grpSpMkLst>
            <pc:docMk/>
            <pc:sldMk cId="4238243056" sldId="278"/>
            <ac:grpSpMk id="107" creationId="{7B8CCB98-CC86-9222-FA5A-0B0F29BCAC92}"/>
          </ac:grpSpMkLst>
        </pc:grpChg>
        <pc:grpChg chg="mod">
          <ac:chgData name="Danova Martinez Anaya" userId="dc1aa5ec-ffd8-4ebe-b70f-5b311d71af95" providerId="ADAL" clId="{4FBD21AD-E095-4E1D-A134-A084E3FA9DBF}" dt="2023-11-14T18:30:44.586" v="862" actId="165"/>
          <ac:grpSpMkLst>
            <pc:docMk/>
            <pc:sldMk cId="4238243056" sldId="278"/>
            <ac:grpSpMk id="113" creationId="{4486F0A5-A264-6A09-6E9B-9DCD70289FDE}"/>
          </ac:grpSpMkLst>
        </pc:grpChg>
        <pc:grpChg chg="mod">
          <ac:chgData name="Danova Martinez Anaya" userId="dc1aa5ec-ffd8-4ebe-b70f-5b311d71af95" providerId="ADAL" clId="{4FBD21AD-E095-4E1D-A134-A084E3FA9DBF}" dt="2023-11-14T18:30:44.586" v="862" actId="165"/>
          <ac:grpSpMkLst>
            <pc:docMk/>
            <pc:sldMk cId="4238243056" sldId="278"/>
            <ac:grpSpMk id="114" creationId="{3195597E-DAE3-9508-B47A-12AF6487BE4A}"/>
          </ac:grpSpMkLst>
        </pc:grpChg>
        <pc:grpChg chg="mod">
          <ac:chgData name="Danova Martinez Anaya" userId="dc1aa5ec-ffd8-4ebe-b70f-5b311d71af95" providerId="ADAL" clId="{4FBD21AD-E095-4E1D-A134-A084E3FA9DBF}" dt="2023-11-14T18:30:44.586" v="862" actId="165"/>
          <ac:grpSpMkLst>
            <pc:docMk/>
            <pc:sldMk cId="4238243056" sldId="278"/>
            <ac:grpSpMk id="115" creationId="{CB44A9A3-F14B-F6B6-4222-E1B515B1E49C}"/>
          </ac:grpSpMkLst>
        </pc:grpChg>
        <pc:grpChg chg="mod">
          <ac:chgData name="Danova Martinez Anaya" userId="dc1aa5ec-ffd8-4ebe-b70f-5b311d71af95" providerId="ADAL" clId="{4FBD21AD-E095-4E1D-A134-A084E3FA9DBF}" dt="2023-11-14T18:30:44.586" v="862" actId="165"/>
          <ac:grpSpMkLst>
            <pc:docMk/>
            <pc:sldMk cId="4238243056" sldId="278"/>
            <ac:grpSpMk id="116" creationId="{00C10B92-D4BA-2D7C-C033-ED9A210C1A72}"/>
          </ac:grpSpMkLst>
        </pc:grpChg>
        <pc:picChg chg="mod">
          <ac:chgData name="Danova Martinez Anaya" userId="dc1aa5ec-ffd8-4ebe-b70f-5b311d71af95" providerId="ADAL" clId="{4FBD21AD-E095-4E1D-A134-A084E3FA9DBF}" dt="2023-11-14T18:25:33.076" v="832" actId="165"/>
          <ac:picMkLst>
            <pc:docMk/>
            <pc:sldMk cId="4238243056" sldId="278"/>
            <ac:picMk id="26" creationId="{E9B1F466-719D-4CB2-AD7D-95556827B1ED}"/>
          </ac:picMkLst>
        </pc:picChg>
        <pc:picChg chg="mod">
          <ac:chgData name="Danova Martinez Anaya" userId="dc1aa5ec-ffd8-4ebe-b70f-5b311d71af95" providerId="ADAL" clId="{4FBD21AD-E095-4E1D-A134-A084E3FA9DBF}" dt="2023-11-14T18:30:44.586" v="862" actId="165"/>
          <ac:picMkLst>
            <pc:docMk/>
            <pc:sldMk cId="4238243056" sldId="278"/>
            <ac:picMk id="122" creationId="{0C7EA185-8CE7-3337-4711-00E9DA789E00}"/>
          </ac:picMkLst>
        </pc:picChg>
        <pc:picChg chg="mod">
          <ac:chgData name="Danova Martinez Anaya" userId="dc1aa5ec-ffd8-4ebe-b70f-5b311d71af95" providerId="ADAL" clId="{4FBD21AD-E095-4E1D-A134-A084E3FA9DBF}" dt="2023-11-14T18:30:44.586" v="862" actId="165"/>
          <ac:picMkLst>
            <pc:docMk/>
            <pc:sldMk cId="4238243056" sldId="278"/>
            <ac:picMk id="123" creationId="{9BA14CB5-7381-7FDD-BFF3-47B550F11A30}"/>
          </ac:picMkLst>
        </pc:picChg>
        <pc:picChg chg="mod">
          <ac:chgData name="Danova Martinez Anaya" userId="dc1aa5ec-ffd8-4ebe-b70f-5b311d71af95" providerId="ADAL" clId="{4FBD21AD-E095-4E1D-A134-A084E3FA9DBF}" dt="2023-11-14T18:30:44.586" v="862" actId="165"/>
          <ac:picMkLst>
            <pc:docMk/>
            <pc:sldMk cId="4238243056" sldId="278"/>
            <ac:picMk id="124" creationId="{4DBF8A5C-4FC8-B6A6-4398-6270387789F4}"/>
          </ac:picMkLst>
        </pc:picChg>
        <pc:picChg chg="mod">
          <ac:chgData name="Danova Martinez Anaya" userId="dc1aa5ec-ffd8-4ebe-b70f-5b311d71af95" providerId="ADAL" clId="{4FBD21AD-E095-4E1D-A134-A084E3FA9DBF}" dt="2023-11-14T18:30:44.586" v="862" actId="165"/>
          <ac:picMkLst>
            <pc:docMk/>
            <pc:sldMk cId="4238243056" sldId="278"/>
            <ac:picMk id="125" creationId="{F022296C-BF63-DF45-E5D3-AD17C50BFE75}"/>
          </ac:picMkLst>
        </pc:picChg>
        <pc:picChg chg="mod">
          <ac:chgData name="Danova Martinez Anaya" userId="dc1aa5ec-ffd8-4ebe-b70f-5b311d71af95" providerId="ADAL" clId="{4FBD21AD-E095-4E1D-A134-A084E3FA9DBF}" dt="2023-11-14T18:30:44.586" v="862" actId="165"/>
          <ac:picMkLst>
            <pc:docMk/>
            <pc:sldMk cId="4238243056" sldId="278"/>
            <ac:picMk id="126" creationId="{49877B81-6025-A619-495B-8C25D7B3E70B}"/>
          </ac:picMkLst>
        </pc:picChg>
        <pc:picChg chg="mod">
          <ac:chgData name="Danova Martinez Anaya" userId="dc1aa5ec-ffd8-4ebe-b70f-5b311d71af95" providerId="ADAL" clId="{4FBD21AD-E095-4E1D-A134-A084E3FA9DBF}" dt="2023-11-14T18:30:44.586" v="862" actId="165"/>
          <ac:picMkLst>
            <pc:docMk/>
            <pc:sldMk cId="4238243056" sldId="278"/>
            <ac:picMk id="127" creationId="{48E046ED-EFC8-259C-590A-638159388F44}"/>
          </ac:picMkLst>
        </pc:picChg>
        <pc:picChg chg="mod">
          <ac:chgData name="Danova Martinez Anaya" userId="dc1aa5ec-ffd8-4ebe-b70f-5b311d71af95" providerId="ADAL" clId="{4FBD21AD-E095-4E1D-A134-A084E3FA9DBF}" dt="2023-11-14T18:30:44.586" v="862" actId="165"/>
          <ac:picMkLst>
            <pc:docMk/>
            <pc:sldMk cId="4238243056" sldId="278"/>
            <ac:picMk id="128" creationId="{04F51141-356E-6129-6B80-A3961B996B06}"/>
          </ac:picMkLst>
        </pc:picChg>
        <pc:picChg chg="mod">
          <ac:chgData name="Danova Martinez Anaya" userId="dc1aa5ec-ffd8-4ebe-b70f-5b311d71af95" providerId="ADAL" clId="{4FBD21AD-E095-4E1D-A134-A084E3FA9DBF}" dt="2023-11-14T18:30:44.586" v="862" actId="165"/>
          <ac:picMkLst>
            <pc:docMk/>
            <pc:sldMk cId="4238243056" sldId="278"/>
            <ac:picMk id="129" creationId="{FB29B486-B82C-D60D-2848-55CA10A3CC4F}"/>
          </ac:picMkLst>
        </pc:picChg>
        <pc:picChg chg="mod">
          <ac:chgData name="Danova Martinez Anaya" userId="dc1aa5ec-ffd8-4ebe-b70f-5b311d71af95" providerId="ADAL" clId="{4FBD21AD-E095-4E1D-A134-A084E3FA9DBF}" dt="2023-11-14T18:30:44.586" v="862" actId="165"/>
          <ac:picMkLst>
            <pc:docMk/>
            <pc:sldMk cId="4238243056" sldId="278"/>
            <ac:picMk id="130" creationId="{39B89BCC-ED8C-C1B0-3D37-FB69D5F79619}"/>
          </ac:picMkLst>
        </pc:picChg>
        <pc:cxnChg chg="mod">
          <ac:chgData name="Danova Martinez Anaya" userId="dc1aa5ec-ffd8-4ebe-b70f-5b311d71af95" providerId="ADAL" clId="{4FBD21AD-E095-4E1D-A134-A084E3FA9DBF}" dt="2023-11-14T18:26:05.039" v="839" actId="478"/>
          <ac:cxnSpMkLst>
            <pc:docMk/>
            <pc:sldMk cId="4238243056" sldId="278"/>
            <ac:cxnSpMk id="41" creationId="{B922B5D6-5ADD-78D7-5179-D5660E2C9332}"/>
          </ac:cxnSpMkLst>
        </pc:cxnChg>
        <pc:cxnChg chg="mod">
          <ac:chgData name="Danova Martinez Anaya" userId="dc1aa5ec-ffd8-4ebe-b70f-5b311d71af95" providerId="ADAL" clId="{4FBD21AD-E095-4E1D-A134-A084E3FA9DBF}" dt="2023-11-14T18:26:05.039" v="839" actId="478"/>
          <ac:cxnSpMkLst>
            <pc:docMk/>
            <pc:sldMk cId="4238243056" sldId="278"/>
            <ac:cxnSpMk id="44" creationId="{0F4C449D-96BD-FB07-1F89-E26B5759E749}"/>
          </ac:cxnSpMkLst>
        </pc:cxnChg>
        <pc:cxnChg chg="mod">
          <ac:chgData name="Danova Martinez Anaya" userId="dc1aa5ec-ffd8-4ebe-b70f-5b311d71af95" providerId="ADAL" clId="{4FBD21AD-E095-4E1D-A134-A084E3FA9DBF}" dt="2023-11-14T18:26:05.039" v="839" actId="478"/>
          <ac:cxnSpMkLst>
            <pc:docMk/>
            <pc:sldMk cId="4238243056" sldId="278"/>
            <ac:cxnSpMk id="47" creationId="{3F824B0C-BF33-A2C0-5116-D586A057EC0F}"/>
          </ac:cxnSpMkLst>
        </pc:cxnChg>
        <pc:cxnChg chg="mod">
          <ac:chgData name="Danova Martinez Anaya" userId="dc1aa5ec-ffd8-4ebe-b70f-5b311d71af95" providerId="ADAL" clId="{4FBD21AD-E095-4E1D-A134-A084E3FA9DBF}" dt="2023-11-14T18:26:05.039" v="839" actId="478"/>
          <ac:cxnSpMkLst>
            <pc:docMk/>
            <pc:sldMk cId="4238243056" sldId="278"/>
            <ac:cxnSpMk id="50" creationId="{BFFC8123-DC53-9ADB-DB72-E20CF051908C}"/>
          </ac:cxnSpMkLst>
        </pc:cxnChg>
        <pc:cxnChg chg="mod">
          <ac:chgData name="Danova Martinez Anaya" userId="dc1aa5ec-ffd8-4ebe-b70f-5b311d71af95" providerId="ADAL" clId="{4FBD21AD-E095-4E1D-A134-A084E3FA9DBF}" dt="2023-11-14T18:26:05.039" v="839" actId="478"/>
          <ac:cxnSpMkLst>
            <pc:docMk/>
            <pc:sldMk cId="4238243056" sldId="278"/>
            <ac:cxnSpMk id="76" creationId="{99D6B771-4E2A-2B88-00C5-00898C3F9CA9}"/>
          </ac:cxnSpMkLst>
        </pc:cxnChg>
        <pc:cxnChg chg="mod">
          <ac:chgData name="Danova Martinez Anaya" userId="dc1aa5ec-ffd8-4ebe-b70f-5b311d71af95" providerId="ADAL" clId="{4FBD21AD-E095-4E1D-A134-A084E3FA9DBF}" dt="2023-11-14T18:25:33.076" v="832" actId="165"/>
          <ac:cxnSpMkLst>
            <pc:docMk/>
            <pc:sldMk cId="4238243056" sldId="278"/>
            <ac:cxnSpMk id="80" creationId="{4F2C36C2-CCF0-1F60-4CCE-5B11B213868E}"/>
          </ac:cxnSpMkLst>
        </pc:cxnChg>
        <pc:cxnChg chg="mod">
          <ac:chgData name="Danova Martinez Anaya" userId="dc1aa5ec-ffd8-4ebe-b70f-5b311d71af95" providerId="ADAL" clId="{4FBD21AD-E095-4E1D-A134-A084E3FA9DBF}" dt="2023-11-14T18:25:33.076" v="832" actId="165"/>
          <ac:cxnSpMkLst>
            <pc:docMk/>
            <pc:sldMk cId="4238243056" sldId="278"/>
            <ac:cxnSpMk id="81" creationId="{3F663DA1-7274-D0E2-AF6C-871FC9976409}"/>
          </ac:cxnSpMkLst>
        </pc:cxnChg>
        <pc:cxnChg chg="mod">
          <ac:chgData name="Danova Martinez Anaya" userId="dc1aa5ec-ffd8-4ebe-b70f-5b311d71af95" providerId="ADAL" clId="{4FBD21AD-E095-4E1D-A134-A084E3FA9DBF}" dt="2023-11-14T18:25:33.076" v="832" actId="165"/>
          <ac:cxnSpMkLst>
            <pc:docMk/>
            <pc:sldMk cId="4238243056" sldId="278"/>
            <ac:cxnSpMk id="84" creationId="{B8AA89C0-E4F2-C3A5-E467-0ECDAF136599}"/>
          </ac:cxnSpMkLst>
        </pc:cxnChg>
        <pc:cxnChg chg="mod">
          <ac:chgData name="Danova Martinez Anaya" userId="dc1aa5ec-ffd8-4ebe-b70f-5b311d71af95" providerId="ADAL" clId="{4FBD21AD-E095-4E1D-A134-A084E3FA9DBF}" dt="2023-11-14T18:25:33.076" v="832" actId="165"/>
          <ac:cxnSpMkLst>
            <pc:docMk/>
            <pc:sldMk cId="4238243056" sldId="278"/>
            <ac:cxnSpMk id="85" creationId="{1E792F76-0203-EFFF-48EF-373DA7789E8B}"/>
          </ac:cxnSpMkLst>
        </pc:cxnChg>
        <pc:cxnChg chg="mod">
          <ac:chgData name="Danova Martinez Anaya" userId="dc1aa5ec-ffd8-4ebe-b70f-5b311d71af95" providerId="ADAL" clId="{4FBD21AD-E095-4E1D-A134-A084E3FA9DBF}" dt="2023-11-14T18:25:33.076" v="832" actId="165"/>
          <ac:cxnSpMkLst>
            <pc:docMk/>
            <pc:sldMk cId="4238243056" sldId="278"/>
            <ac:cxnSpMk id="86" creationId="{8AD5C82B-A2BB-E106-4ABE-27E187F436A3}"/>
          </ac:cxnSpMkLst>
        </pc:cxnChg>
        <pc:cxnChg chg="mod">
          <ac:chgData name="Danova Martinez Anaya" userId="dc1aa5ec-ffd8-4ebe-b70f-5b311d71af95" providerId="ADAL" clId="{4FBD21AD-E095-4E1D-A134-A084E3FA9DBF}" dt="2023-11-14T18:25:33.076" v="832" actId="165"/>
          <ac:cxnSpMkLst>
            <pc:docMk/>
            <pc:sldMk cId="4238243056" sldId="278"/>
            <ac:cxnSpMk id="87" creationId="{BB6DD154-2915-BA5A-E824-655A1AB09394}"/>
          </ac:cxnSpMkLst>
        </pc:cxnChg>
        <pc:cxnChg chg="mod">
          <ac:chgData name="Danova Martinez Anaya" userId="dc1aa5ec-ffd8-4ebe-b70f-5b311d71af95" providerId="ADAL" clId="{4FBD21AD-E095-4E1D-A134-A084E3FA9DBF}" dt="2023-11-14T18:25:33.076" v="832" actId="165"/>
          <ac:cxnSpMkLst>
            <pc:docMk/>
            <pc:sldMk cId="4238243056" sldId="278"/>
            <ac:cxnSpMk id="88" creationId="{B76D6979-07FE-382B-4415-CA9021B3CA79}"/>
          </ac:cxnSpMkLst>
        </pc:cxnChg>
        <pc:cxnChg chg="mod">
          <ac:chgData name="Danova Martinez Anaya" userId="dc1aa5ec-ffd8-4ebe-b70f-5b311d71af95" providerId="ADAL" clId="{4FBD21AD-E095-4E1D-A134-A084E3FA9DBF}" dt="2023-11-14T18:25:33.076" v="832" actId="165"/>
          <ac:cxnSpMkLst>
            <pc:docMk/>
            <pc:sldMk cId="4238243056" sldId="278"/>
            <ac:cxnSpMk id="89" creationId="{926E2320-7A37-E053-5C80-1493DC6C1F5C}"/>
          </ac:cxnSpMkLst>
        </pc:cxnChg>
        <pc:cxnChg chg="mod">
          <ac:chgData name="Danova Martinez Anaya" userId="dc1aa5ec-ffd8-4ebe-b70f-5b311d71af95" providerId="ADAL" clId="{4FBD21AD-E095-4E1D-A134-A084E3FA9DBF}" dt="2023-11-14T18:25:33.076" v="832" actId="165"/>
          <ac:cxnSpMkLst>
            <pc:docMk/>
            <pc:sldMk cId="4238243056" sldId="278"/>
            <ac:cxnSpMk id="90" creationId="{9B862078-D552-54BF-C96F-A5C3A283F14F}"/>
          </ac:cxnSpMkLst>
        </pc:cxnChg>
        <pc:cxnChg chg="mod">
          <ac:chgData name="Danova Martinez Anaya" userId="dc1aa5ec-ffd8-4ebe-b70f-5b311d71af95" providerId="ADAL" clId="{4FBD21AD-E095-4E1D-A134-A084E3FA9DBF}" dt="2023-11-14T18:25:33.076" v="832" actId="165"/>
          <ac:cxnSpMkLst>
            <pc:docMk/>
            <pc:sldMk cId="4238243056" sldId="278"/>
            <ac:cxnSpMk id="91" creationId="{114580A1-A76B-1B22-334D-1AAFBA53F382}"/>
          </ac:cxnSpMkLst>
        </pc:cxnChg>
        <pc:cxnChg chg="mod">
          <ac:chgData name="Danova Martinez Anaya" userId="dc1aa5ec-ffd8-4ebe-b70f-5b311d71af95" providerId="ADAL" clId="{4FBD21AD-E095-4E1D-A134-A084E3FA9DBF}" dt="2023-11-14T18:25:33.076" v="832" actId="165"/>
          <ac:cxnSpMkLst>
            <pc:docMk/>
            <pc:sldMk cId="4238243056" sldId="278"/>
            <ac:cxnSpMk id="92" creationId="{EC7B9D16-90F0-6CF8-5E58-7BE1096AEE39}"/>
          </ac:cxnSpMkLst>
        </pc:cxnChg>
        <pc:cxnChg chg="mod">
          <ac:chgData name="Danova Martinez Anaya" userId="dc1aa5ec-ffd8-4ebe-b70f-5b311d71af95" providerId="ADAL" clId="{4FBD21AD-E095-4E1D-A134-A084E3FA9DBF}" dt="2023-11-14T18:25:33.076" v="832" actId="165"/>
          <ac:cxnSpMkLst>
            <pc:docMk/>
            <pc:sldMk cId="4238243056" sldId="278"/>
            <ac:cxnSpMk id="93" creationId="{EF350D89-757F-5E93-7C30-D3E2DE30F7AD}"/>
          </ac:cxnSpMkLst>
        </pc:cxnChg>
        <pc:cxnChg chg="mod">
          <ac:chgData name="Danova Martinez Anaya" userId="dc1aa5ec-ffd8-4ebe-b70f-5b311d71af95" providerId="ADAL" clId="{4FBD21AD-E095-4E1D-A134-A084E3FA9DBF}" dt="2023-11-14T18:25:33.076" v="832" actId="165"/>
          <ac:cxnSpMkLst>
            <pc:docMk/>
            <pc:sldMk cId="4238243056" sldId="278"/>
            <ac:cxnSpMk id="94" creationId="{88ABA8DF-1578-A7DA-4092-EC34F08B6F84}"/>
          </ac:cxnSpMkLst>
        </pc:cxnChg>
        <pc:cxnChg chg="mod">
          <ac:chgData name="Danova Martinez Anaya" userId="dc1aa5ec-ffd8-4ebe-b70f-5b311d71af95" providerId="ADAL" clId="{4FBD21AD-E095-4E1D-A134-A084E3FA9DBF}" dt="2023-11-14T18:25:33.076" v="832" actId="165"/>
          <ac:cxnSpMkLst>
            <pc:docMk/>
            <pc:sldMk cId="4238243056" sldId="278"/>
            <ac:cxnSpMk id="95" creationId="{EDFC63FA-2E30-596F-4C2B-51F4EFA22228}"/>
          </ac:cxnSpMkLst>
        </pc:cxnChg>
        <pc:cxnChg chg="mod">
          <ac:chgData name="Danova Martinez Anaya" userId="dc1aa5ec-ffd8-4ebe-b70f-5b311d71af95" providerId="ADAL" clId="{4FBD21AD-E095-4E1D-A134-A084E3FA9DBF}" dt="2023-11-14T18:25:33.076" v="832" actId="165"/>
          <ac:cxnSpMkLst>
            <pc:docMk/>
            <pc:sldMk cId="4238243056" sldId="278"/>
            <ac:cxnSpMk id="96" creationId="{4B9A3B77-CCC0-2A61-2BA8-E70D7F8BEA80}"/>
          </ac:cxnSpMkLst>
        </pc:cxnChg>
        <pc:cxnChg chg="mod">
          <ac:chgData name="Danova Martinez Anaya" userId="dc1aa5ec-ffd8-4ebe-b70f-5b311d71af95" providerId="ADAL" clId="{4FBD21AD-E095-4E1D-A134-A084E3FA9DBF}" dt="2023-11-14T18:25:33.076" v="832" actId="165"/>
          <ac:cxnSpMkLst>
            <pc:docMk/>
            <pc:sldMk cId="4238243056" sldId="278"/>
            <ac:cxnSpMk id="97" creationId="{6BB51F15-8D4D-81CB-5291-9ACE325EA4A3}"/>
          </ac:cxnSpMkLst>
        </pc:cxnChg>
        <pc:cxnChg chg="mod">
          <ac:chgData name="Danova Martinez Anaya" userId="dc1aa5ec-ffd8-4ebe-b70f-5b311d71af95" providerId="ADAL" clId="{4FBD21AD-E095-4E1D-A134-A084E3FA9DBF}" dt="2023-11-14T18:25:33.076" v="832" actId="165"/>
          <ac:cxnSpMkLst>
            <pc:docMk/>
            <pc:sldMk cId="4238243056" sldId="278"/>
            <ac:cxnSpMk id="98" creationId="{04829BE3-9A67-C8B5-BD9D-4ACC8184CD45}"/>
          </ac:cxnSpMkLst>
        </pc:cxnChg>
        <pc:cxnChg chg="mod">
          <ac:chgData name="Danova Martinez Anaya" userId="dc1aa5ec-ffd8-4ebe-b70f-5b311d71af95" providerId="ADAL" clId="{4FBD21AD-E095-4E1D-A134-A084E3FA9DBF}" dt="2023-11-14T18:25:33.076" v="832" actId="165"/>
          <ac:cxnSpMkLst>
            <pc:docMk/>
            <pc:sldMk cId="4238243056" sldId="278"/>
            <ac:cxnSpMk id="99" creationId="{BA7A3422-26FC-92E6-E4E3-FEC580B4A3E1}"/>
          </ac:cxnSpMkLst>
        </pc:cxnChg>
        <pc:cxnChg chg="mod">
          <ac:chgData name="Danova Martinez Anaya" userId="dc1aa5ec-ffd8-4ebe-b70f-5b311d71af95" providerId="ADAL" clId="{4FBD21AD-E095-4E1D-A134-A084E3FA9DBF}" dt="2023-11-14T18:30:44.586" v="862" actId="165"/>
          <ac:cxnSpMkLst>
            <pc:docMk/>
            <pc:sldMk cId="4238243056" sldId="278"/>
            <ac:cxnSpMk id="133" creationId="{18D6F119-4B94-60F9-3685-3D3CF1051176}"/>
          </ac:cxnSpMkLst>
        </pc:cxnChg>
        <pc:cxnChg chg="mod">
          <ac:chgData name="Danova Martinez Anaya" userId="dc1aa5ec-ffd8-4ebe-b70f-5b311d71af95" providerId="ADAL" clId="{4FBD21AD-E095-4E1D-A134-A084E3FA9DBF}" dt="2023-11-14T18:30:44.586" v="862" actId="165"/>
          <ac:cxnSpMkLst>
            <pc:docMk/>
            <pc:sldMk cId="4238243056" sldId="278"/>
            <ac:cxnSpMk id="136" creationId="{748DADE4-D0D2-C822-773E-CE0963AE6FF3}"/>
          </ac:cxnSpMkLst>
        </pc:cxnChg>
        <pc:cxnChg chg="mod">
          <ac:chgData name="Danova Martinez Anaya" userId="dc1aa5ec-ffd8-4ebe-b70f-5b311d71af95" providerId="ADAL" clId="{4FBD21AD-E095-4E1D-A134-A084E3FA9DBF}" dt="2023-11-14T18:30:44.586" v="862" actId="165"/>
          <ac:cxnSpMkLst>
            <pc:docMk/>
            <pc:sldMk cId="4238243056" sldId="278"/>
            <ac:cxnSpMk id="139" creationId="{67288125-E504-6AA7-5183-CF6D15A294A7}"/>
          </ac:cxnSpMkLst>
        </pc:cxnChg>
        <pc:cxnChg chg="mod">
          <ac:chgData name="Danova Martinez Anaya" userId="dc1aa5ec-ffd8-4ebe-b70f-5b311d71af95" providerId="ADAL" clId="{4FBD21AD-E095-4E1D-A134-A084E3FA9DBF}" dt="2023-11-14T18:30:44.586" v="862" actId="165"/>
          <ac:cxnSpMkLst>
            <pc:docMk/>
            <pc:sldMk cId="4238243056" sldId="278"/>
            <ac:cxnSpMk id="142" creationId="{9D2BB474-A8A7-EA43-86DE-BA4C5E8E73F7}"/>
          </ac:cxnSpMkLst>
        </pc:cxnChg>
        <pc:cxnChg chg="mod">
          <ac:chgData name="Danova Martinez Anaya" userId="dc1aa5ec-ffd8-4ebe-b70f-5b311d71af95" providerId="ADAL" clId="{4FBD21AD-E095-4E1D-A134-A084E3FA9DBF}" dt="2023-11-14T18:30:44.586" v="862" actId="165"/>
          <ac:cxnSpMkLst>
            <pc:docMk/>
            <pc:sldMk cId="4238243056" sldId="278"/>
            <ac:cxnSpMk id="156" creationId="{FE089820-99CA-81E4-8472-18501EABBA63}"/>
          </ac:cxnSpMkLst>
        </pc:cxnChg>
      </pc:sldChg>
      <pc:sldChg chg="delSp modSp add">
        <pc:chgData name="Danova Martinez Anaya" userId="dc1aa5ec-ffd8-4ebe-b70f-5b311d71af95" providerId="ADAL" clId="{4FBD21AD-E095-4E1D-A134-A084E3FA9DBF}" dt="2023-11-14T18:25:40.723" v="834" actId="165"/>
        <pc:sldMkLst>
          <pc:docMk/>
          <pc:sldMk cId="1972203954" sldId="279"/>
        </pc:sldMkLst>
        <pc:spChg chg="mod topLvl">
          <ac:chgData name="Danova Martinez Anaya" userId="dc1aa5ec-ffd8-4ebe-b70f-5b311d71af95" providerId="ADAL" clId="{4FBD21AD-E095-4E1D-A134-A084E3FA9DBF}" dt="2023-11-14T18:25:40.723" v="834" actId="165"/>
          <ac:spMkLst>
            <pc:docMk/>
            <pc:sldMk cId="1972203954" sldId="279"/>
            <ac:spMk id="16" creationId="{280D4FD6-3B7C-17F6-5E97-0420F13152F9}"/>
          </ac:spMkLst>
        </pc:spChg>
        <pc:spChg chg="mod">
          <ac:chgData name="Danova Martinez Anaya" userId="dc1aa5ec-ffd8-4ebe-b70f-5b311d71af95" providerId="ADAL" clId="{4FBD21AD-E095-4E1D-A134-A084E3FA9DBF}" dt="2023-11-14T18:25:40.723" v="834" actId="165"/>
          <ac:spMkLst>
            <pc:docMk/>
            <pc:sldMk cId="1972203954" sldId="279"/>
            <ac:spMk id="21" creationId="{C9EA9807-304E-184A-F4F3-3138B6344580}"/>
          </ac:spMkLst>
        </pc:spChg>
        <pc:spChg chg="mod">
          <ac:chgData name="Danova Martinez Anaya" userId="dc1aa5ec-ffd8-4ebe-b70f-5b311d71af95" providerId="ADAL" clId="{4FBD21AD-E095-4E1D-A134-A084E3FA9DBF}" dt="2023-11-14T18:25:40.723" v="834" actId="165"/>
          <ac:spMkLst>
            <pc:docMk/>
            <pc:sldMk cId="1972203954" sldId="279"/>
            <ac:spMk id="22" creationId="{18965FC7-7E89-423C-0AED-8AFE51B6C3B8}"/>
          </ac:spMkLst>
        </pc:spChg>
        <pc:spChg chg="mod">
          <ac:chgData name="Danova Martinez Anaya" userId="dc1aa5ec-ffd8-4ebe-b70f-5b311d71af95" providerId="ADAL" clId="{4FBD21AD-E095-4E1D-A134-A084E3FA9DBF}" dt="2023-11-14T18:25:40.723" v="834" actId="165"/>
          <ac:spMkLst>
            <pc:docMk/>
            <pc:sldMk cId="1972203954" sldId="279"/>
            <ac:spMk id="23" creationId="{51790053-5B09-8A0F-9EDB-64EB4B24FC40}"/>
          </ac:spMkLst>
        </pc:spChg>
        <pc:spChg chg="mod">
          <ac:chgData name="Danova Martinez Anaya" userId="dc1aa5ec-ffd8-4ebe-b70f-5b311d71af95" providerId="ADAL" clId="{4FBD21AD-E095-4E1D-A134-A084E3FA9DBF}" dt="2023-11-14T18:25:40.723" v="834" actId="165"/>
          <ac:spMkLst>
            <pc:docMk/>
            <pc:sldMk cId="1972203954" sldId="279"/>
            <ac:spMk id="24" creationId="{7C7FFB5E-A9A5-8983-3B33-2F1A9EA35242}"/>
          </ac:spMkLst>
        </pc:spChg>
        <pc:spChg chg="mod">
          <ac:chgData name="Danova Martinez Anaya" userId="dc1aa5ec-ffd8-4ebe-b70f-5b311d71af95" providerId="ADAL" clId="{4FBD21AD-E095-4E1D-A134-A084E3FA9DBF}" dt="2023-11-14T18:25:40.723" v="834" actId="165"/>
          <ac:spMkLst>
            <pc:docMk/>
            <pc:sldMk cId="1972203954" sldId="279"/>
            <ac:spMk id="25" creationId="{98D7DEBB-5ED0-F025-E8C5-62A3B4738B78}"/>
          </ac:spMkLst>
        </pc:spChg>
        <pc:spChg chg="mod">
          <ac:chgData name="Danova Martinez Anaya" userId="dc1aa5ec-ffd8-4ebe-b70f-5b311d71af95" providerId="ADAL" clId="{4FBD21AD-E095-4E1D-A134-A084E3FA9DBF}" dt="2023-11-14T18:25:40.723" v="834" actId="165"/>
          <ac:spMkLst>
            <pc:docMk/>
            <pc:sldMk cId="1972203954" sldId="279"/>
            <ac:spMk id="27" creationId="{C69D0D48-C881-676E-12CF-15B347CD016C}"/>
          </ac:spMkLst>
        </pc:spChg>
        <pc:spChg chg="mod">
          <ac:chgData name="Danova Martinez Anaya" userId="dc1aa5ec-ffd8-4ebe-b70f-5b311d71af95" providerId="ADAL" clId="{4FBD21AD-E095-4E1D-A134-A084E3FA9DBF}" dt="2023-11-14T18:25:40.723" v="834" actId="165"/>
          <ac:spMkLst>
            <pc:docMk/>
            <pc:sldMk cId="1972203954" sldId="279"/>
            <ac:spMk id="28" creationId="{6C00B3E2-E91C-A932-C8F5-16EFF090F739}"/>
          </ac:spMkLst>
        </pc:spChg>
        <pc:spChg chg="mod">
          <ac:chgData name="Danova Martinez Anaya" userId="dc1aa5ec-ffd8-4ebe-b70f-5b311d71af95" providerId="ADAL" clId="{4FBD21AD-E095-4E1D-A134-A084E3FA9DBF}" dt="2023-11-14T18:25:40.723" v="834" actId="165"/>
          <ac:spMkLst>
            <pc:docMk/>
            <pc:sldMk cId="1972203954" sldId="279"/>
            <ac:spMk id="29" creationId="{EB6A7CA6-477B-3741-3E69-2FE6E8BFA216}"/>
          </ac:spMkLst>
        </pc:spChg>
        <pc:spChg chg="mod">
          <ac:chgData name="Danova Martinez Anaya" userId="dc1aa5ec-ffd8-4ebe-b70f-5b311d71af95" providerId="ADAL" clId="{4FBD21AD-E095-4E1D-A134-A084E3FA9DBF}" dt="2023-11-14T18:25:40.723" v="834" actId="165"/>
          <ac:spMkLst>
            <pc:docMk/>
            <pc:sldMk cId="1972203954" sldId="279"/>
            <ac:spMk id="30" creationId="{9FFBE5CA-436B-F15E-F092-A0456C95C20A}"/>
          </ac:spMkLst>
        </pc:spChg>
        <pc:spChg chg="mod">
          <ac:chgData name="Danova Martinez Anaya" userId="dc1aa5ec-ffd8-4ebe-b70f-5b311d71af95" providerId="ADAL" clId="{4FBD21AD-E095-4E1D-A134-A084E3FA9DBF}" dt="2023-11-14T18:25:40.723" v="834" actId="165"/>
          <ac:spMkLst>
            <pc:docMk/>
            <pc:sldMk cId="1972203954" sldId="279"/>
            <ac:spMk id="31" creationId="{2F1D8613-7C43-4D6B-532A-FED7DB503C3A}"/>
          </ac:spMkLst>
        </pc:spChg>
        <pc:spChg chg="mod">
          <ac:chgData name="Danova Martinez Anaya" userId="dc1aa5ec-ffd8-4ebe-b70f-5b311d71af95" providerId="ADAL" clId="{4FBD21AD-E095-4E1D-A134-A084E3FA9DBF}" dt="2023-11-14T18:25:40.723" v="834" actId="165"/>
          <ac:spMkLst>
            <pc:docMk/>
            <pc:sldMk cId="1972203954" sldId="279"/>
            <ac:spMk id="32" creationId="{B1D52F86-D0B8-A5F0-4127-53F4E490DF6C}"/>
          </ac:spMkLst>
        </pc:spChg>
        <pc:spChg chg="mod">
          <ac:chgData name="Danova Martinez Anaya" userId="dc1aa5ec-ffd8-4ebe-b70f-5b311d71af95" providerId="ADAL" clId="{4FBD21AD-E095-4E1D-A134-A084E3FA9DBF}" dt="2023-11-14T18:25:40.723" v="834" actId="165"/>
          <ac:spMkLst>
            <pc:docMk/>
            <pc:sldMk cId="1972203954" sldId="279"/>
            <ac:spMk id="33" creationId="{0A36F03F-C155-1712-E02E-5FDFF0688BA9}"/>
          </ac:spMkLst>
        </pc:spChg>
        <pc:spChg chg="mod">
          <ac:chgData name="Danova Martinez Anaya" userId="dc1aa5ec-ffd8-4ebe-b70f-5b311d71af95" providerId="ADAL" clId="{4FBD21AD-E095-4E1D-A134-A084E3FA9DBF}" dt="2023-11-14T18:25:40.723" v="834" actId="165"/>
          <ac:spMkLst>
            <pc:docMk/>
            <pc:sldMk cId="1972203954" sldId="279"/>
            <ac:spMk id="34" creationId="{175047B3-18A6-7965-9429-8F8D2F7A851F}"/>
          </ac:spMkLst>
        </pc:spChg>
        <pc:spChg chg="mod">
          <ac:chgData name="Danova Martinez Anaya" userId="dc1aa5ec-ffd8-4ebe-b70f-5b311d71af95" providerId="ADAL" clId="{4FBD21AD-E095-4E1D-A134-A084E3FA9DBF}" dt="2023-11-14T18:25:40.723" v="834" actId="165"/>
          <ac:spMkLst>
            <pc:docMk/>
            <pc:sldMk cId="1972203954" sldId="279"/>
            <ac:spMk id="35" creationId="{75E21316-EBBC-CA4D-256B-13BBB0A63156}"/>
          </ac:spMkLst>
        </pc:spChg>
        <pc:spChg chg="mod">
          <ac:chgData name="Danova Martinez Anaya" userId="dc1aa5ec-ffd8-4ebe-b70f-5b311d71af95" providerId="ADAL" clId="{4FBD21AD-E095-4E1D-A134-A084E3FA9DBF}" dt="2023-11-14T18:25:40.723" v="834" actId="165"/>
          <ac:spMkLst>
            <pc:docMk/>
            <pc:sldMk cId="1972203954" sldId="279"/>
            <ac:spMk id="36" creationId="{CCC5AF5B-60F9-9000-6549-7032104566D4}"/>
          </ac:spMkLst>
        </pc:spChg>
        <pc:spChg chg="mod">
          <ac:chgData name="Danova Martinez Anaya" userId="dc1aa5ec-ffd8-4ebe-b70f-5b311d71af95" providerId="ADAL" clId="{4FBD21AD-E095-4E1D-A134-A084E3FA9DBF}" dt="2023-11-14T18:25:40.723" v="834" actId="165"/>
          <ac:spMkLst>
            <pc:docMk/>
            <pc:sldMk cId="1972203954" sldId="279"/>
            <ac:spMk id="37" creationId="{A18375EE-B770-1C8E-075E-64259B26E357}"/>
          </ac:spMkLst>
        </pc:spChg>
        <pc:spChg chg="mod">
          <ac:chgData name="Danova Martinez Anaya" userId="dc1aa5ec-ffd8-4ebe-b70f-5b311d71af95" providerId="ADAL" clId="{4FBD21AD-E095-4E1D-A134-A084E3FA9DBF}" dt="2023-11-14T18:25:40.723" v="834" actId="165"/>
          <ac:spMkLst>
            <pc:docMk/>
            <pc:sldMk cId="1972203954" sldId="279"/>
            <ac:spMk id="38" creationId="{DFCFFAD3-7650-E230-0A81-0BD29B10FC5D}"/>
          </ac:spMkLst>
        </pc:spChg>
        <pc:spChg chg="mod">
          <ac:chgData name="Danova Martinez Anaya" userId="dc1aa5ec-ffd8-4ebe-b70f-5b311d71af95" providerId="ADAL" clId="{4FBD21AD-E095-4E1D-A134-A084E3FA9DBF}" dt="2023-11-14T18:25:40.723" v="834" actId="165"/>
          <ac:spMkLst>
            <pc:docMk/>
            <pc:sldMk cId="1972203954" sldId="279"/>
            <ac:spMk id="39" creationId="{A1E6A4E2-3480-5BF8-EC54-56BCA60F4C2D}"/>
          </ac:spMkLst>
        </pc:spChg>
        <pc:spChg chg="mod">
          <ac:chgData name="Danova Martinez Anaya" userId="dc1aa5ec-ffd8-4ebe-b70f-5b311d71af95" providerId="ADAL" clId="{4FBD21AD-E095-4E1D-A134-A084E3FA9DBF}" dt="2023-11-14T18:25:40.723" v="834" actId="165"/>
          <ac:spMkLst>
            <pc:docMk/>
            <pc:sldMk cId="1972203954" sldId="279"/>
            <ac:spMk id="40" creationId="{41D8F705-803C-6C9E-D6E7-A2D4833C48C0}"/>
          </ac:spMkLst>
        </pc:spChg>
        <pc:spChg chg="mod">
          <ac:chgData name="Danova Martinez Anaya" userId="dc1aa5ec-ffd8-4ebe-b70f-5b311d71af95" providerId="ADAL" clId="{4FBD21AD-E095-4E1D-A134-A084E3FA9DBF}" dt="2023-11-14T18:25:40.723" v="834" actId="165"/>
          <ac:spMkLst>
            <pc:docMk/>
            <pc:sldMk cId="1972203954" sldId="279"/>
            <ac:spMk id="42" creationId="{EB2BD9FF-F608-DBAF-A93F-7B0BBC2267F2}"/>
          </ac:spMkLst>
        </pc:spChg>
        <pc:spChg chg="mod">
          <ac:chgData name="Danova Martinez Anaya" userId="dc1aa5ec-ffd8-4ebe-b70f-5b311d71af95" providerId="ADAL" clId="{4FBD21AD-E095-4E1D-A134-A084E3FA9DBF}" dt="2023-11-14T18:25:40.723" v="834" actId="165"/>
          <ac:spMkLst>
            <pc:docMk/>
            <pc:sldMk cId="1972203954" sldId="279"/>
            <ac:spMk id="43" creationId="{3C45246F-9B70-A106-B338-38BEED0A942C}"/>
          </ac:spMkLst>
        </pc:spChg>
        <pc:spChg chg="mod">
          <ac:chgData name="Danova Martinez Anaya" userId="dc1aa5ec-ffd8-4ebe-b70f-5b311d71af95" providerId="ADAL" clId="{4FBD21AD-E095-4E1D-A134-A084E3FA9DBF}" dt="2023-11-14T18:25:40.723" v="834" actId="165"/>
          <ac:spMkLst>
            <pc:docMk/>
            <pc:sldMk cId="1972203954" sldId="279"/>
            <ac:spMk id="45" creationId="{E896D730-746E-EA8A-CEBA-CD37E8E14FAE}"/>
          </ac:spMkLst>
        </pc:spChg>
        <pc:spChg chg="mod">
          <ac:chgData name="Danova Martinez Anaya" userId="dc1aa5ec-ffd8-4ebe-b70f-5b311d71af95" providerId="ADAL" clId="{4FBD21AD-E095-4E1D-A134-A084E3FA9DBF}" dt="2023-11-14T18:25:40.723" v="834" actId="165"/>
          <ac:spMkLst>
            <pc:docMk/>
            <pc:sldMk cId="1972203954" sldId="279"/>
            <ac:spMk id="46" creationId="{A9AB67C5-57D6-3762-4354-72DCB3352C01}"/>
          </ac:spMkLst>
        </pc:spChg>
        <pc:spChg chg="mod">
          <ac:chgData name="Danova Martinez Anaya" userId="dc1aa5ec-ffd8-4ebe-b70f-5b311d71af95" providerId="ADAL" clId="{4FBD21AD-E095-4E1D-A134-A084E3FA9DBF}" dt="2023-11-14T18:25:40.723" v="834" actId="165"/>
          <ac:spMkLst>
            <pc:docMk/>
            <pc:sldMk cId="1972203954" sldId="279"/>
            <ac:spMk id="48" creationId="{87933F12-7400-B83B-D438-C3959711D88A}"/>
          </ac:spMkLst>
        </pc:spChg>
        <pc:spChg chg="mod">
          <ac:chgData name="Danova Martinez Anaya" userId="dc1aa5ec-ffd8-4ebe-b70f-5b311d71af95" providerId="ADAL" clId="{4FBD21AD-E095-4E1D-A134-A084E3FA9DBF}" dt="2023-11-14T18:25:40.723" v="834" actId="165"/>
          <ac:spMkLst>
            <pc:docMk/>
            <pc:sldMk cId="1972203954" sldId="279"/>
            <ac:spMk id="49" creationId="{3063ECC1-F792-DAF8-F648-FB6CB3609043}"/>
          </ac:spMkLst>
        </pc:spChg>
        <pc:spChg chg="mod">
          <ac:chgData name="Danova Martinez Anaya" userId="dc1aa5ec-ffd8-4ebe-b70f-5b311d71af95" providerId="ADAL" clId="{4FBD21AD-E095-4E1D-A134-A084E3FA9DBF}" dt="2023-11-14T18:25:40.723" v="834" actId="165"/>
          <ac:spMkLst>
            <pc:docMk/>
            <pc:sldMk cId="1972203954" sldId="279"/>
            <ac:spMk id="51" creationId="{D84A09B0-4E8B-8E73-0D09-C2A3C611588D}"/>
          </ac:spMkLst>
        </pc:spChg>
        <pc:spChg chg="mod">
          <ac:chgData name="Danova Martinez Anaya" userId="dc1aa5ec-ffd8-4ebe-b70f-5b311d71af95" providerId="ADAL" clId="{4FBD21AD-E095-4E1D-A134-A084E3FA9DBF}" dt="2023-11-14T18:25:40.723" v="834" actId="165"/>
          <ac:spMkLst>
            <pc:docMk/>
            <pc:sldMk cId="1972203954" sldId="279"/>
            <ac:spMk id="52" creationId="{6126D479-527C-EBEC-4C80-325B22CD89AF}"/>
          </ac:spMkLst>
        </pc:spChg>
        <pc:spChg chg="mod">
          <ac:chgData name="Danova Martinez Anaya" userId="dc1aa5ec-ffd8-4ebe-b70f-5b311d71af95" providerId="ADAL" clId="{4FBD21AD-E095-4E1D-A134-A084E3FA9DBF}" dt="2023-11-14T18:25:40.723" v="834" actId="165"/>
          <ac:spMkLst>
            <pc:docMk/>
            <pc:sldMk cId="1972203954" sldId="279"/>
            <ac:spMk id="53" creationId="{C48529C9-C0E2-82F6-2FC2-40FEB985BD19}"/>
          </ac:spMkLst>
        </pc:spChg>
        <pc:spChg chg="mod">
          <ac:chgData name="Danova Martinez Anaya" userId="dc1aa5ec-ffd8-4ebe-b70f-5b311d71af95" providerId="ADAL" clId="{4FBD21AD-E095-4E1D-A134-A084E3FA9DBF}" dt="2023-11-14T18:25:40.723" v="834" actId="165"/>
          <ac:spMkLst>
            <pc:docMk/>
            <pc:sldMk cId="1972203954" sldId="279"/>
            <ac:spMk id="54" creationId="{7327DA50-63C9-E089-D70E-11D3CF13DE4B}"/>
          </ac:spMkLst>
        </pc:spChg>
        <pc:spChg chg="mod">
          <ac:chgData name="Danova Martinez Anaya" userId="dc1aa5ec-ffd8-4ebe-b70f-5b311d71af95" providerId="ADAL" clId="{4FBD21AD-E095-4E1D-A134-A084E3FA9DBF}" dt="2023-11-14T18:25:40.723" v="834" actId="165"/>
          <ac:spMkLst>
            <pc:docMk/>
            <pc:sldMk cId="1972203954" sldId="279"/>
            <ac:spMk id="55" creationId="{0A3A5CD2-4BAE-50BD-7D86-C60493DF4357}"/>
          </ac:spMkLst>
        </pc:spChg>
        <pc:spChg chg="mod">
          <ac:chgData name="Danova Martinez Anaya" userId="dc1aa5ec-ffd8-4ebe-b70f-5b311d71af95" providerId="ADAL" clId="{4FBD21AD-E095-4E1D-A134-A084E3FA9DBF}" dt="2023-11-14T18:25:40.723" v="834" actId="165"/>
          <ac:spMkLst>
            <pc:docMk/>
            <pc:sldMk cId="1972203954" sldId="279"/>
            <ac:spMk id="56" creationId="{4A3B19F8-0873-6EBB-71C8-FD26FA1283DA}"/>
          </ac:spMkLst>
        </pc:spChg>
        <pc:spChg chg="mod">
          <ac:chgData name="Danova Martinez Anaya" userId="dc1aa5ec-ffd8-4ebe-b70f-5b311d71af95" providerId="ADAL" clId="{4FBD21AD-E095-4E1D-A134-A084E3FA9DBF}" dt="2023-11-14T18:25:40.723" v="834" actId="165"/>
          <ac:spMkLst>
            <pc:docMk/>
            <pc:sldMk cId="1972203954" sldId="279"/>
            <ac:spMk id="57" creationId="{94FF501B-E619-5F30-E537-C035902884DA}"/>
          </ac:spMkLst>
        </pc:spChg>
        <pc:spChg chg="mod">
          <ac:chgData name="Danova Martinez Anaya" userId="dc1aa5ec-ffd8-4ebe-b70f-5b311d71af95" providerId="ADAL" clId="{4FBD21AD-E095-4E1D-A134-A084E3FA9DBF}" dt="2023-11-14T18:25:40.723" v="834" actId="165"/>
          <ac:spMkLst>
            <pc:docMk/>
            <pc:sldMk cId="1972203954" sldId="279"/>
            <ac:spMk id="58" creationId="{FA087B38-A1E9-B062-BAD3-D357AA73861B}"/>
          </ac:spMkLst>
        </pc:spChg>
        <pc:spChg chg="mod">
          <ac:chgData name="Danova Martinez Anaya" userId="dc1aa5ec-ffd8-4ebe-b70f-5b311d71af95" providerId="ADAL" clId="{4FBD21AD-E095-4E1D-A134-A084E3FA9DBF}" dt="2023-11-14T18:25:40.723" v="834" actId="165"/>
          <ac:spMkLst>
            <pc:docMk/>
            <pc:sldMk cId="1972203954" sldId="279"/>
            <ac:spMk id="59" creationId="{AA25D25C-2541-7E9A-671D-7A5C0DDF8846}"/>
          </ac:spMkLst>
        </pc:spChg>
        <pc:spChg chg="mod">
          <ac:chgData name="Danova Martinez Anaya" userId="dc1aa5ec-ffd8-4ebe-b70f-5b311d71af95" providerId="ADAL" clId="{4FBD21AD-E095-4E1D-A134-A084E3FA9DBF}" dt="2023-11-14T18:25:40.723" v="834" actId="165"/>
          <ac:spMkLst>
            <pc:docMk/>
            <pc:sldMk cId="1972203954" sldId="279"/>
            <ac:spMk id="60" creationId="{EB6A1213-9644-E43D-7067-FFE7D0CDED74}"/>
          </ac:spMkLst>
        </pc:spChg>
        <pc:spChg chg="mod">
          <ac:chgData name="Danova Martinez Anaya" userId="dc1aa5ec-ffd8-4ebe-b70f-5b311d71af95" providerId="ADAL" clId="{4FBD21AD-E095-4E1D-A134-A084E3FA9DBF}" dt="2023-11-14T18:25:40.723" v="834" actId="165"/>
          <ac:spMkLst>
            <pc:docMk/>
            <pc:sldMk cId="1972203954" sldId="279"/>
            <ac:spMk id="61" creationId="{765D23D7-2F8A-1A16-B96B-92F960FC8AF7}"/>
          </ac:spMkLst>
        </pc:spChg>
        <pc:spChg chg="mod">
          <ac:chgData name="Danova Martinez Anaya" userId="dc1aa5ec-ffd8-4ebe-b70f-5b311d71af95" providerId="ADAL" clId="{4FBD21AD-E095-4E1D-A134-A084E3FA9DBF}" dt="2023-11-14T18:25:40.723" v="834" actId="165"/>
          <ac:spMkLst>
            <pc:docMk/>
            <pc:sldMk cId="1972203954" sldId="279"/>
            <ac:spMk id="62" creationId="{68422ACF-B438-88CE-D17A-2ADE9F18E497}"/>
          </ac:spMkLst>
        </pc:spChg>
        <pc:spChg chg="mod">
          <ac:chgData name="Danova Martinez Anaya" userId="dc1aa5ec-ffd8-4ebe-b70f-5b311d71af95" providerId="ADAL" clId="{4FBD21AD-E095-4E1D-A134-A084E3FA9DBF}" dt="2023-11-14T18:25:40.723" v="834" actId="165"/>
          <ac:spMkLst>
            <pc:docMk/>
            <pc:sldMk cId="1972203954" sldId="279"/>
            <ac:spMk id="63" creationId="{85D8917A-6B9B-B80D-F35B-2531D3D8DCD9}"/>
          </ac:spMkLst>
        </pc:spChg>
        <pc:spChg chg="mod">
          <ac:chgData name="Danova Martinez Anaya" userId="dc1aa5ec-ffd8-4ebe-b70f-5b311d71af95" providerId="ADAL" clId="{4FBD21AD-E095-4E1D-A134-A084E3FA9DBF}" dt="2023-11-14T18:25:40.723" v="834" actId="165"/>
          <ac:spMkLst>
            <pc:docMk/>
            <pc:sldMk cId="1972203954" sldId="279"/>
            <ac:spMk id="64" creationId="{B9A3EBD8-F7D7-4153-A49B-EDE37724386F}"/>
          </ac:spMkLst>
        </pc:spChg>
        <pc:spChg chg="mod">
          <ac:chgData name="Danova Martinez Anaya" userId="dc1aa5ec-ffd8-4ebe-b70f-5b311d71af95" providerId="ADAL" clId="{4FBD21AD-E095-4E1D-A134-A084E3FA9DBF}" dt="2023-11-14T18:25:40.723" v="834" actId="165"/>
          <ac:spMkLst>
            <pc:docMk/>
            <pc:sldMk cId="1972203954" sldId="279"/>
            <ac:spMk id="65" creationId="{C1FFECEB-87C9-B8F7-47A0-B40B52807E0E}"/>
          </ac:spMkLst>
        </pc:spChg>
        <pc:spChg chg="mod">
          <ac:chgData name="Danova Martinez Anaya" userId="dc1aa5ec-ffd8-4ebe-b70f-5b311d71af95" providerId="ADAL" clId="{4FBD21AD-E095-4E1D-A134-A084E3FA9DBF}" dt="2023-11-14T18:25:40.723" v="834" actId="165"/>
          <ac:spMkLst>
            <pc:docMk/>
            <pc:sldMk cId="1972203954" sldId="279"/>
            <ac:spMk id="66" creationId="{5F996544-78C8-8344-4836-0C5B224716EF}"/>
          </ac:spMkLst>
        </pc:spChg>
        <pc:spChg chg="mod">
          <ac:chgData name="Danova Martinez Anaya" userId="dc1aa5ec-ffd8-4ebe-b70f-5b311d71af95" providerId="ADAL" clId="{4FBD21AD-E095-4E1D-A134-A084E3FA9DBF}" dt="2023-11-14T18:25:40.723" v="834" actId="165"/>
          <ac:spMkLst>
            <pc:docMk/>
            <pc:sldMk cId="1972203954" sldId="279"/>
            <ac:spMk id="67" creationId="{0372D423-DA91-EB66-A904-2D40E3FDA7F0}"/>
          </ac:spMkLst>
        </pc:spChg>
        <pc:spChg chg="mod">
          <ac:chgData name="Danova Martinez Anaya" userId="dc1aa5ec-ffd8-4ebe-b70f-5b311d71af95" providerId="ADAL" clId="{4FBD21AD-E095-4E1D-A134-A084E3FA9DBF}" dt="2023-11-14T18:25:40.723" v="834" actId="165"/>
          <ac:spMkLst>
            <pc:docMk/>
            <pc:sldMk cId="1972203954" sldId="279"/>
            <ac:spMk id="68" creationId="{82B220DB-47F9-0CA3-7E19-1BC7B279EB85}"/>
          </ac:spMkLst>
        </pc:spChg>
        <pc:spChg chg="mod">
          <ac:chgData name="Danova Martinez Anaya" userId="dc1aa5ec-ffd8-4ebe-b70f-5b311d71af95" providerId="ADAL" clId="{4FBD21AD-E095-4E1D-A134-A084E3FA9DBF}" dt="2023-11-14T18:25:40.723" v="834" actId="165"/>
          <ac:spMkLst>
            <pc:docMk/>
            <pc:sldMk cId="1972203954" sldId="279"/>
            <ac:spMk id="69" creationId="{144C80E1-26CE-1558-2665-E075AF2043D8}"/>
          </ac:spMkLst>
        </pc:spChg>
        <pc:spChg chg="mod">
          <ac:chgData name="Danova Martinez Anaya" userId="dc1aa5ec-ffd8-4ebe-b70f-5b311d71af95" providerId="ADAL" clId="{4FBD21AD-E095-4E1D-A134-A084E3FA9DBF}" dt="2023-11-14T18:25:40.723" v="834" actId="165"/>
          <ac:spMkLst>
            <pc:docMk/>
            <pc:sldMk cId="1972203954" sldId="279"/>
            <ac:spMk id="70" creationId="{20452C0F-CA4A-BEB4-1A4F-DA06ED5EBD87}"/>
          </ac:spMkLst>
        </pc:spChg>
        <pc:spChg chg="mod">
          <ac:chgData name="Danova Martinez Anaya" userId="dc1aa5ec-ffd8-4ebe-b70f-5b311d71af95" providerId="ADAL" clId="{4FBD21AD-E095-4E1D-A134-A084E3FA9DBF}" dt="2023-11-14T18:25:40.723" v="834" actId="165"/>
          <ac:spMkLst>
            <pc:docMk/>
            <pc:sldMk cId="1972203954" sldId="279"/>
            <ac:spMk id="71" creationId="{FA1711C7-7B34-14A3-F198-BB00AF2E80EB}"/>
          </ac:spMkLst>
        </pc:spChg>
        <pc:spChg chg="mod">
          <ac:chgData name="Danova Martinez Anaya" userId="dc1aa5ec-ffd8-4ebe-b70f-5b311d71af95" providerId="ADAL" clId="{4FBD21AD-E095-4E1D-A134-A084E3FA9DBF}" dt="2023-11-14T18:25:40.723" v="834" actId="165"/>
          <ac:spMkLst>
            <pc:docMk/>
            <pc:sldMk cId="1972203954" sldId="279"/>
            <ac:spMk id="72" creationId="{A3CC95F5-34F3-E9CB-FA51-787F79365C14}"/>
          </ac:spMkLst>
        </pc:spChg>
        <pc:spChg chg="mod">
          <ac:chgData name="Danova Martinez Anaya" userId="dc1aa5ec-ffd8-4ebe-b70f-5b311d71af95" providerId="ADAL" clId="{4FBD21AD-E095-4E1D-A134-A084E3FA9DBF}" dt="2023-11-14T18:25:40.723" v="834" actId="165"/>
          <ac:spMkLst>
            <pc:docMk/>
            <pc:sldMk cId="1972203954" sldId="279"/>
            <ac:spMk id="73" creationId="{5CED4D0C-F4E8-DA98-E4E8-458538DE60FB}"/>
          </ac:spMkLst>
        </pc:spChg>
        <pc:spChg chg="mod">
          <ac:chgData name="Danova Martinez Anaya" userId="dc1aa5ec-ffd8-4ebe-b70f-5b311d71af95" providerId="ADAL" clId="{4FBD21AD-E095-4E1D-A134-A084E3FA9DBF}" dt="2023-11-14T18:25:40.723" v="834" actId="165"/>
          <ac:spMkLst>
            <pc:docMk/>
            <pc:sldMk cId="1972203954" sldId="279"/>
            <ac:spMk id="74" creationId="{78A1B400-0C9E-3CBD-631D-5176763A5FF5}"/>
          </ac:spMkLst>
        </pc:spChg>
        <pc:spChg chg="mod">
          <ac:chgData name="Danova Martinez Anaya" userId="dc1aa5ec-ffd8-4ebe-b70f-5b311d71af95" providerId="ADAL" clId="{4FBD21AD-E095-4E1D-A134-A084E3FA9DBF}" dt="2023-11-14T18:25:40.723" v="834" actId="165"/>
          <ac:spMkLst>
            <pc:docMk/>
            <pc:sldMk cId="1972203954" sldId="279"/>
            <ac:spMk id="75" creationId="{AE8654CB-5F6D-AFA3-0C1F-3EB56A3743B8}"/>
          </ac:spMkLst>
        </pc:spChg>
        <pc:spChg chg="mod">
          <ac:chgData name="Danova Martinez Anaya" userId="dc1aa5ec-ffd8-4ebe-b70f-5b311d71af95" providerId="ADAL" clId="{4FBD21AD-E095-4E1D-A134-A084E3FA9DBF}" dt="2023-11-14T18:25:40.723" v="834" actId="165"/>
          <ac:spMkLst>
            <pc:docMk/>
            <pc:sldMk cId="1972203954" sldId="279"/>
            <ac:spMk id="77" creationId="{FD520337-1665-6578-769E-60B8D7611EF9}"/>
          </ac:spMkLst>
        </pc:spChg>
        <pc:spChg chg="mod">
          <ac:chgData name="Danova Martinez Anaya" userId="dc1aa5ec-ffd8-4ebe-b70f-5b311d71af95" providerId="ADAL" clId="{4FBD21AD-E095-4E1D-A134-A084E3FA9DBF}" dt="2023-11-14T18:25:40.723" v="834" actId="165"/>
          <ac:spMkLst>
            <pc:docMk/>
            <pc:sldMk cId="1972203954" sldId="279"/>
            <ac:spMk id="79" creationId="{29847609-FC63-B7A4-1078-7DF171FADA0A}"/>
          </ac:spMkLst>
        </pc:spChg>
        <pc:spChg chg="mod">
          <ac:chgData name="Danova Martinez Anaya" userId="dc1aa5ec-ffd8-4ebe-b70f-5b311d71af95" providerId="ADAL" clId="{4FBD21AD-E095-4E1D-A134-A084E3FA9DBF}" dt="2023-11-14T18:25:40.723" v="834" actId="165"/>
          <ac:spMkLst>
            <pc:docMk/>
            <pc:sldMk cId="1972203954" sldId="279"/>
            <ac:spMk id="82" creationId="{EBBAC1E0-B41B-BB80-BA22-F82A78B8F1C2}"/>
          </ac:spMkLst>
        </pc:spChg>
        <pc:spChg chg="mod">
          <ac:chgData name="Danova Martinez Anaya" userId="dc1aa5ec-ffd8-4ebe-b70f-5b311d71af95" providerId="ADAL" clId="{4FBD21AD-E095-4E1D-A134-A084E3FA9DBF}" dt="2023-11-14T18:25:40.723" v="834" actId="165"/>
          <ac:spMkLst>
            <pc:docMk/>
            <pc:sldMk cId="1972203954" sldId="279"/>
            <ac:spMk id="83" creationId="{F0F6E5CB-A05C-55DF-6F5E-D2F5306724A7}"/>
          </ac:spMkLst>
        </pc:spChg>
        <pc:spChg chg="mod">
          <ac:chgData name="Danova Martinez Anaya" userId="dc1aa5ec-ffd8-4ebe-b70f-5b311d71af95" providerId="ADAL" clId="{4FBD21AD-E095-4E1D-A134-A084E3FA9DBF}" dt="2023-11-14T18:25:40.723" v="834" actId="165"/>
          <ac:spMkLst>
            <pc:docMk/>
            <pc:sldMk cId="1972203954" sldId="279"/>
            <ac:spMk id="100" creationId="{D89F1AF4-7E89-3419-616A-7FF486817DAD}"/>
          </ac:spMkLst>
        </pc:spChg>
        <pc:grpChg chg="del">
          <ac:chgData name="Danova Martinez Anaya" userId="dc1aa5ec-ffd8-4ebe-b70f-5b311d71af95" providerId="ADAL" clId="{4FBD21AD-E095-4E1D-A134-A084E3FA9DBF}" dt="2023-11-14T18:25:40.723" v="834" actId="165"/>
          <ac:grpSpMkLst>
            <pc:docMk/>
            <pc:sldMk cId="1972203954" sldId="279"/>
            <ac:grpSpMk id="11" creationId="{58D8EB7C-5274-839E-9053-6F22432C681B}"/>
          </ac:grpSpMkLst>
        </pc:grpChg>
        <pc:grpChg chg="mod topLvl">
          <ac:chgData name="Danova Martinez Anaya" userId="dc1aa5ec-ffd8-4ebe-b70f-5b311d71af95" providerId="ADAL" clId="{4FBD21AD-E095-4E1D-A134-A084E3FA9DBF}" dt="2023-11-14T18:25:40.723" v="834" actId="165"/>
          <ac:grpSpMkLst>
            <pc:docMk/>
            <pc:sldMk cId="1972203954" sldId="279"/>
            <ac:grpSpMk id="12" creationId="{92C3048D-2CFE-B368-3E5B-A115395C1202}"/>
          </ac:grpSpMkLst>
        </pc:grpChg>
        <pc:grpChg chg="mod topLvl">
          <ac:chgData name="Danova Martinez Anaya" userId="dc1aa5ec-ffd8-4ebe-b70f-5b311d71af95" providerId="ADAL" clId="{4FBD21AD-E095-4E1D-A134-A084E3FA9DBF}" dt="2023-11-14T18:25:40.723" v="834" actId="165"/>
          <ac:grpSpMkLst>
            <pc:docMk/>
            <pc:sldMk cId="1972203954" sldId="279"/>
            <ac:grpSpMk id="13" creationId="{04AA33B5-7EBC-FDAD-213D-A836419C9BC4}"/>
          </ac:grpSpMkLst>
        </pc:grpChg>
        <pc:grpChg chg="mod topLvl">
          <ac:chgData name="Danova Martinez Anaya" userId="dc1aa5ec-ffd8-4ebe-b70f-5b311d71af95" providerId="ADAL" clId="{4FBD21AD-E095-4E1D-A134-A084E3FA9DBF}" dt="2023-11-14T18:25:40.723" v="834" actId="165"/>
          <ac:grpSpMkLst>
            <pc:docMk/>
            <pc:sldMk cId="1972203954" sldId="279"/>
            <ac:grpSpMk id="14" creationId="{AA878F2C-7E0F-2177-2A8D-0077AF9EFE11}"/>
          </ac:grpSpMkLst>
        </pc:grpChg>
        <pc:grpChg chg="mod topLvl">
          <ac:chgData name="Danova Martinez Anaya" userId="dc1aa5ec-ffd8-4ebe-b70f-5b311d71af95" providerId="ADAL" clId="{4FBD21AD-E095-4E1D-A134-A084E3FA9DBF}" dt="2023-11-14T18:25:40.723" v="834" actId="165"/>
          <ac:grpSpMkLst>
            <pc:docMk/>
            <pc:sldMk cId="1972203954" sldId="279"/>
            <ac:grpSpMk id="15" creationId="{FA60EBC5-E2F5-12C4-9D3C-78A9BE80180C}"/>
          </ac:grpSpMkLst>
        </pc:grpChg>
        <pc:grpChg chg="mod">
          <ac:chgData name="Danova Martinez Anaya" userId="dc1aa5ec-ffd8-4ebe-b70f-5b311d71af95" providerId="ADAL" clId="{4FBD21AD-E095-4E1D-A134-A084E3FA9DBF}" dt="2023-11-14T18:25:40.723" v="834" actId="165"/>
          <ac:grpSpMkLst>
            <pc:docMk/>
            <pc:sldMk cId="1972203954" sldId="279"/>
            <ac:grpSpMk id="17" creationId="{5A90AC74-9547-6D13-7655-0879D2B9233A}"/>
          </ac:grpSpMkLst>
        </pc:grpChg>
        <pc:grpChg chg="mod">
          <ac:chgData name="Danova Martinez Anaya" userId="dc1aa5ec-ffd8-4ebe-b70f-5b311d71af95" providerId="ADAL" clId="{4FBD21AD-E095-4E1D-A134-A084E3FA9DBF}" dt="2023-11-14T18:25:40.723" v="834" actId="165"/>
          <ac:grpSpMkLst>
            <pc:docMk/>
            <pc:sldMk cId="1972203954" sldId="279"/>
            <ac:grpSpMk id="18" creationId="{D4EE1DE3-D87B-592D-871F-FA6A665C80D7}"/>
          </ac:grpSpMkLst>
        </pc:grpChg>
        <pc:grpChg chg="mod">
          <ac:chgData name="Danova Martinez Anaya" userId="dc1aa5ec-ffd8-4ebe-b70f-5b311d71af95" providerId="ADAL" clId="{4FBD21AD-E095-4E1D-A134-A084E3FA9DBF}" dt="2023-11-14T18:25:40.723" v="834" actId="165"/>
          <ac:grpSpMkLst>
            <pc:docMk/>
            <pc:sldMk cId="1972203954" sldId="279"/>
            <ac:grpSpMk id="19" creationId="{B924B884-4320-BDF8-A474-7A855361B0CA}"/>
          </ac:grpSpMkLst>
        </pc:grpChg>
        <pc:grpChg chg="mod">
          <ac:chgData name="Danova Martinez Anaya" userId="dc1aa5ec-ffd8-4ebe-b70f-5b311d71af95" providerId="ADAL" clId="{4FBD21AD-E095-4E1D-A134-A084E3FA9DBF}" dt="2023-11-14T18:25:40.723" v="834" actId="165"/>
          <ac:grpSpMkLst>
            <pc:docMk/>
            <pc:sldMk cId="1972203954" sldId="279"/>
            <ac:grpSpMk id="20" creationId="{D8AA227A-76E9-74C5-5361-7111959B5158}"/>
          </ac:grpSpMkLst>
        </pc:grpChg>
        <pc:grpChg chg="mod">
          <ac:chgData name="Danova Martinez Anaya" userId="dc1aa5ec-ffd8-4ebe-b70f-5b311d71af95" providerId="ADAL" clId="{4FBD21AD-E095-4E1D-A134-A084E3FA9DBF}" dt="2023-11-14T18:25:40.723" v="834" actId="165"/>
          <ac:grpSpMkLst>
            <pc:docMk/>
            <pc:sldMk cId="1972203954" sldId="279"/>
            <ac:grpSpMk id="78" creationId="{DB2922E5-E9D0-0EFD-1D83-79B7B29AE447}"/>
          </ac:grpSpMkLst>
        </pc:grpChg>
        <pc:picChg chg="mod">
          <ac:chgData name="Danova Martinez Anaya" userId="dc1aa5ec-ffd8-4ebe-b70f-5b311d71af95" providerId="ADAL" clId="{4FBD21AD-E095-4E1D-A134-A084E3FA9DBF}" dt="2023-11-14T18:25:40.723" v="834" actId="165"/>
          <ac:picMkLst>
            <pc:docMk/>
            <pc:sldMk cId="1972203954" sldId="279"/>
            <ac:picMk id="26" creationId="{E9B1F466-719D-4CB2-AD7D-95556827B1ED}"/>
          </ac:picMkLst>
        </pc:picChg>
        <pc:cxnChg chg="mod">
          <ac:chgData name="Danova Martinez Anaya" userId="dc1aa5ec-ffd8-4ebe-b70f-5b311d71af95" providerId="ADAL" clId="{4FBD21AD-E095-4E1D-A134-A084E3FA9DBF}" dt="2023-11-14T18:25:40.723" v="834" actId="165"/>
          <ac:cxnSpMkLst>
            <pc:docMk/>
            <pc:sldMk cId="1972203954" sldId="279"/>
            <ac:cxnSpMk id="41" creationId="{B922B5D6-5ADD-78D7-5179-D5660E2C9332}"/>
          </ac:cxnSpMkLst>
        </pc:cxnChg>
        <pc:cxnChg chg="mod">
          <ac:chgData name="Danova Martinez Anaya" userId="dc1aa5ec-ffd8-4ebe-b70f-5b311d71af95" providerId="ADAL" clId="{4FBD21AD-E095-4E1D-A134-A084E3FA9DBF}" dt="2023-11-14T18:25:40.723" v="834" actId="165"/>
          <ac:cxnSpMkLst>
            <pc:docMk/>
            <pc:sldMk cId="1972203954" sldId="279"/>
            <ac:cxnSpMk id="44" creationId="{0F4C449D-96BD-FB07-1F89-E26B5759E749}"/>
          </ac:cxnSpMkLst>
        </pc:cxnChg>
        <pc:cxnChg chg="mod">
          <ac:chgData name="Danova Martinez Anaya" userId="dc1aa5ec-ffd8-4ebe-b70f-5b311d71af95" providerId="ADAL" clId="{4FBD21AD-E095-4E1D-A134-A084E3FA9DBF}" dt="2023-11-14T18:25:40.723" v="834" actId="165"/>
          <ac:cxnSpMkLst>
            <pc:docMk/>
            <pc:sldMk cId="1972203954" sldId="279"/>
            <ac:cxnSpMk id="47" creationId="{3F824B0C-BF33-A2C0-5116-D586A057EC0F}"/>
          </ac:cxnSpMkLst>
        </pc:cxnChg>
        <pc:cxnChg chg="mod">
          <ac:chgData name="Danova Martinez Anaya" userId="dc1aa5ec-ffd8-4ebe-b70f-5b311d71af95" providerId="ADAL" clId="{4FBD21AD-E095-4E1D-A134-A084E3FA9DBF}" dt="2023-11-14T18:25:40.723" v="834" actId="165"/>
          <ac:cxnSpMkLst>
            <pc:docMk/>
            <pc:sldMk cId="1972203954" sldId="279"/>
            <ac:cxnSpMk id="50" creationId="{BFFC8123-DC53-9ADB-DB72-E20CF051908C}"/>
          </ac:cxnSpMkLst>
        </pc:cxnChg>
        <pc:cxnChg chg="mod">
          <ac:chgData name="Danova Martinez Anaya" userId="dc1aa5ec-ffd8-4ebe-b70f-5b311d71af95" providerId="ADAL" clId="{4FBD21AD-E095-4E1D-A134-A084E3FA9DBF}" dt="2023-11-14T18:25:40.723" v="834" actId="165"/>
          <ac:cxnSpMkLst>
            <pc:docMk/>
            <pc:sldMk cId="1972203954" sldId="279"/>
            <ac:cxnSpMk id="76" creationId="{99D6B771-4E2A-2B88-00C5-00898C3F9CA9}"/>
          </ac:cxnSpMkLst>
        </pc:cxnChg>
        <pc:cxnChg chg="mod">
          <ac:chgData name="Danova Martinez Anaya" userId="dc1aa5ec-ffd8-4ebe-b70f-5b311d71af95" providerId="ADAL" clId="{4FBD21AD-E095-4E1D-A134-A084E3FA9DBF}" dt="2023-11-14T18:25:40.723" v="834" actId="165"/>
          <ac:cxnSpMkLst>
            <pc:docMk/>
            <pc:sldMk cId="1972203954" sldId="279"/>
            <ac:cxnSpMk id="80" creationId="{4F2C36C2-CCF0-1F60-4CCE-5B11B213868E}"/>
          </ac:cxnSpMkLst>
        </pc:cxnChg>
        <pc:cxnChg chg="mod">
          <ac:chgData name="Danova Martinez Anaya" userId="dc1aa5ec-ffd8-4ebe-b70f-5b311d71af95" providerId="ADAL" clId="{4FBD21AD-E095-4E1D-A134-A084E3FA9DBF}" dt="2023-11-14T18:25:40.723" v="834" actId="165"/>
          <ac:cxnSpMkLst>
            <pc:docMk/>
            <pc:sldMk cId="1972203954" sldId="279"/>
            <ac:cxnSpMk id="81" creationId="{3F663DA1-7274-D0E2-AF6C-871FC9976409}"/>
          </ac:cxnSpMkLst>
        </pc:cxnChg>
        <pc:cxnChg chg="mod">
          <ac:chgData name="Danova Martinez Anaya" userId="dc1aa5ec-ffd8-4ebe-b70f-5b311d71af95" providerId="ADAL" clId="{4FBD21AD-E095-4E1D-A134-A084E3FA9DBF}" dt="2023-11-14T18:25:40.723" v="834" actId="165"/>
          <ac:cxnSpMkLst>
            <pc:docMk/>
            <pc:sldMk cId="1972203954" sldId="279"/>
            <ac:cxnSpMk id="84" creationId="{B8AA89C0-E4F2-C3A5-E467-0ECDAF136599}"/>
          </ac:cxnSpMkLst>
        </pc:cxnChg>
        <pc:cxnChg chg="mod">
          <ac:chgData name="Danova Martinez Anaya" userId="dc1aa5ec-ffd8-4ebe-b70f-5b311d71af95" providerId="ADAL" clId="{4FBD21AD-E095-4E1D-A134-A084E3FA9DBF}" dt="2023-11-14T18:25:40.723" v="834" actId="165"/>
          <ac:cxnSpMkLst>
            <pc:docMk/>
            <pc:sldMk cId="1972203954" sldId="279"/>
            <ac:cxnSpMk id="85" creationId="{1E792F76-0203-EFFF-48EF-373DA7789E8B}"/>
          </ac:cxnSpMkLst>
        </pc:cxnChg>
        <pc:cxnChg chg="mod">
          <ac:chgData name="Danova Martinez Anaya" userId="dc1aa5ec-ffd8-4ebe-b70f-5b311d71af95" providerId="ADAL" clId="{4FBD21AD-E095-4E1D-A134-A084E3FA9DBF}" dt="2023-11-14T18:25:40.723" v="834" actId="165"/>
          <ac:cxnSpMkLst>
            <pc:docMk/>
            <pc:sldMk cId="1972203954" sldId="279"/>
            <ac:cxnSpMk id="86" creationId="{8AD5C82B-A2BB-E106-4ABE-27E187F436A3}"/>
          </ac:cxnSpMkLst>
        </pc:cxnChg>
        <pc:cxnChg chg="mod">
          <ac:chgData name="Danova Martinez Anaya" userId="dc1aa5ec-ffd8-4ebe-b70f-5b311d71af95" providerId="ADAL" clId="{4FBD21AD-E095-4E1D-A134-A084E3FA9DBF}" dt="2023-11-14T18:25:40.723" v="834" actId="165"/>
          <ac:cxnSpMkLst>
            <pc:docMk/>
            <pc:sldMk cId="1972203954" sldId="279"/>
            <ac:cxnSpMk id="87" creationId="{BB6DD154-2915-BA5A-E824-655A1AB09394}"/>
          </ac:cxnSpMkLst>
        </pc:cxnChg>
        <pc:cxnChg chg="mod">
          <ac:chgData name="Danova Martinez Anaya" userId="dc1aa5ec-ffd8-4ebe-b70f-5b311d71af95" providerId="ADAL" clId="{4FBD21AD-E095-4E1D-A134-A084E3FA9DBF}" dt="2023-11-14T18:25:40.723" v="834" actId="165"/>
          <ac:cxnSpMkLst>
            <pc:docMk/>
            <pc:sldMk cId="1972203954" sldId="279"/>
            <ac:cxnSpMk id="88" creationId="{B76D6979-07FE-382B-4415-CA9021B3CA79}"/>
          </ac:cxnSpMkLst>
        </pc:cxnChg>
        <pc:cxnChg chg="mod">
          <ac:chgData name="Danova Martinez Anaya" userId="dc1aa5ec-ffd8-4ebe-b70f-5b311d71af95" providerId="ADAL" clId="{4FBD21AD-E095-4E1D-A134-A084E3FA9DBF}" dt="2023-11-14T18:25:40.723" v="834" actId="165"/>
          <ac:cxnSpMkLst>
            <pc:docMk/>
            <pc:sldMk cId="1972203954" sldId="279"/>
            <ac:cxnSpMk id="89" creationId="{926E2320-7A37-E053-5C80-1493DC6C1F5C}"/>
          </ac:cxnSpMkLst>
        </pc:cxnChg>
        <pc:cxnChg chg="mod">
          <ac:chgData name="Danova Martinez Anaya" userId="dc1aa5ec-ffd8-4ebe-b70f-5b311d71af95" providerId="ADAL" clId="{4FBD21AD-E095-4E1D-A134-A084E3FA9DBF}" dt="2023-11-14T18:25:40.723" v="834" actId="165"/>
          <ac:cxnSpMkLst>
            <pc:docMk/>
            <pc:sldMk cId="1972203954" sldId="279"/>
            <ac:cxnSpMk id="90" creationId="{9B862078-D552-54BF-C96F-A5C3A283F14F}"/>
          </ac:cxnSpMkLst>
        </pc:cxnChg>
        <pc:cxnChg chg="mod">
          <ac:chgData name="Danova Martinez Anaya" userId="dc1aa5ec-ffd8-4ebe-b70f-5b311d71af95" providerId="ADAL" clId="{4FBD21AD-E095-4E1D-A134-A084E3FA9DBF}" dt="2023-11-14T18:25:40.723" v="834" actId="165"/>
          <ac:cxnSpMkLst>
            <pc:docMk/>
            <pc:sldMk cId="1972203954" sldId="279"/>
            <ac:cxnSpMk id="91" creationId="{114580A1-A76B-1B22-334D-1AAFBA53F382}"/>
          </ac:cxnSpMkLst>
        </pc:cxnChg>
        <pc:cxnChg chg="mod">
          <ac:chgData name="Danova Martinez Anaya" userId="dc1aa5ec-ffd8-4ebe-b70f-5b311d71af95" providerId="ADAL" clId="{4FBD21AD-E095-4E1D-A134-A084E3FA9DBF}" dt="2023-11-14T18:25:40.723" v="834" actId="165"/>
          <ac:cxnSpMkLst>
            <pc:docMk/>
            <pc:sldMk cId="1972203954" sldId="279"/>
            <ac:cxnSpMk id="92" creationId="{EC7B9D16-90F0-6CF8-5E58-7BE1096AEE39}"/>
          </ac:cxnSpMkLst>
        </pc:cxnChg>
        <pc:cxnChg chg="mod">
          <ac:chgData name="Danova Martinez Anaya" userId="dc1aa5ec-ffd8-4ebe-b70f-5b311d71af95" providerId="ADAL" clId="{4FBD21AD-E095-4E1D-A134-A084E3FA9DBF}" dt="2023-11-14T18:25:40.723" v="834" actId="165"/>
          <ac:cxnSpMkLst>
            <pc:docMk/>
            <pc:sldMk cId="1972203954" sldId="279"/>
            <ac:cxnSpMk id="93" creationId="{EF350D89-757F-5E93-7C30-D3E2DE30F7AD}"/>
          </ac:cxnSpMkLst>
        </pc:cxnChg>
        <pc:cxnChg chg="mod">
          <ac:chgData name="Danova Martinez Anaya" userId="dc1aa5ec-ffd8-4ebe-b70f-5b311d71af95" providerId="ADAL" clId="{4FBD21AD-E095-4E1D-A134-A084E3FA9DBF}" dt="2023-11-14T18:25:40.723" v="834" actId="165"/>
          <ac:cxnSpMkLst>
            <pc:docMk/>
            <pc:sldMk cId="1972203954" sldId="279"/>
            <ac:cxnSpMk id="94" creationId="{88ABA8DF-1578-A7DA-4092-EC34F08B6F84}"/>
          </ac:cxnSpMkLst>
        </pc:cxnChg>
        <pc:cxnChg chg="mod">
          <ac:chgData name="Danova Martinez Anaya" userId="dc1aa5ec-ffd8-4ebe-b70f-5b311d71af95" providerId="ADAL" clId="{4FBD21AD-E095-4E1D-A134-A084E3FA9DBF}" dt="2023-11-14T18:25:40.723" v="834" actId="165"/>
          <ac:cxnSpMkLst>
            <pc:docMk/>
            <pc:sldMk cId="1972203954" sldId="279"/>
            <ac:cxnSpMk id="95" creationId="{EDFC63FA-2E30-596F-4C2B-51F4EFA22228}"/>
          </ac:cxnSpMkLst>
        </pc:cxnChg>
        <pc:cxnChg chg="mod">
          <ac:chgData name="Danova Martinez Anaya" userId="dc1aa5ec-ffd8-4ebe-b70f-5b311d71af95" providerId="ADAL" clId="{4FBD21AD-E095-4E1D-A134-A084E3FA9DBF}" dt="2023-11-14T18:25:40.723" v="834" actId="165"/>
          <ac:cxnSpMkLst>
            <pc:docMk/>
            <pc:sldMk cId="1972203954" sldId="279"/>
            <ac:cxnSpMk id="96" creationId="{4B9A3B77-CCC0-2A61-2BA8-E70D7F8BEA80}"/>
          </ac:cxnSpMkLst>
        </pc:cxnChg>
        <pc:cxnChg chg="mod">
          <ac:chgData name="Danova Martinez Anaya" userId="dc1aa5ec-ffd8-4ebe-b70f-5b311d71af95" providerId="ADAL" clId="{4FBD21AD-E095-4E1D-A134-A084E3FA9DBF}" dt="2023-11-14T18:25:40.723" v="834" actId="165"/>
          <ac:cxnSpMkLst>
            <pc:docMk/>
            <pc:sldMk cId="1972203954" sldId="279"/>
            <ac:cxnSpMk id="97" creationId="{6BB51F15-8D4D-81CB-5291-9ACE325EA4A3}"/>
          </ac:cxnSpMkLst>
        </pc:cxnChg>
        <pc:cxnChg chg="mod">
          <ac:chgData name="Danova Martinez Anaya" userId="dc1aa5ec-ffd8-4ebe-b70f-5b311d71af95" providerId="ADAL" clId="{4FBD21AD-E095-4E1D-A134-A084E3FA9DBF}" dt="2023-11-14T18:25:40.723" v="834" actId="165"/>
          <ac:cxnSpMkLst>
            <pc:docMk/>
            <pc:sldMk cId="1972203954" sldId="279"/>
            <ac:cxnSpMk id="98" creationId="{04829BE3-9A67-C8B5-BD9D-4ACC8184CD45}"/>
          </ac:cxnSpMkLst>
        </pc:cxnChg>
        <pc:cxnChg chg="mod">
          <ac:chgData name="Danova Martinez Anaya" userId="dc1aa5ec-ffd8-4ebe-b70f-5b311d71af95" providerId="ADAL" clId="{4FBD21AD-E095-4E1D-A134-A084E3FA9DBF}" dt="2023-11-14T18:25:40.723" v="834" actId="165"/>
          <ac:cxnSpMkLst>
            <pc:docMk/>
            <pc:sldMk cId="1972203954" sldId="279"/>
            <ac:cxnSpMk id="99" creationId="{BA7A3422-26FC-92E6-E4E3-FEC580B4A3E1}"/>
          </ac:cxnSpMkLst>
        </pc:cxnChg>
      </pc:sldChg>
      <pc:sldChg chg="addSp delSp modSp add mod">
        <pc:chgData name="Danova Martinez Anaya" userId="dc1aa5ec-ffd8-4ebe-b70f-5b311d71af95" providerId="ADAL" clId="{4FBD21AD-E095-4E1D-A134-A084E3FA9DBF}" dt="2023-11-14T19:38:02.874" v="2176" actId="1076"/>
        <pc:sldMkLst>
          <pc:docMk/>
          <pc:sldMk cId="1817837682" sldId="280"/>
        </pc:sldMkLst>
        <pc:spChg chg="add mod">
          <ac:chgData name="Danova Martinez Anaya" userId="dc1aa5ec-ffd8-4ebe-b70f-5b311d71af95" providerId="ADAL" clId="{4FBD21AD-E095-4E1D-A134-A084E3FA9DBF}" dt="2023-11-14T18:31:29.367" v="930" actId="1076"/>
          <ac:spMkLst>
            <pc:docMk/>
            <pc:sldMk cId="1817837682" sldId="280"/>
            <ac:spMk id="2" creationId="{81413F8D-C05B-63F8-32AD-207FA528DAF0}"/>
          </ac:spMkLst>
        </pc:spChg>
        <pc:spChg chg="mod">
          <ac:chgData name="Danova Martinez Anaya" userId="dc1aa5ec-ffd8-4ebe-b70f-5b311d71af95" providerId="ADAL" clId="{4FBD21AD-E095-4E1D-A134-A084E3FA9DBF}" dt="2023-11-14T18:31:08.484" v="927" actId="20577"/>
          <ac:spMkLst>
            <pc:docMk/>
            <pc:sldMk cId="1817837682" sldId="280"/>
            <ac:spMk id="3" creationId="{E57271E8-C6DD-D5C8-A9C5-1CDC32AC841C}"/>
          </ac:spMkLst>
        </pc:spChg>
        <pc:spChg chg="mod topLvl">
          <ac:chgData name="Danova Martinez Anaya" userId="dc1aa5ec-ffd8-4ebe-b70f-5b311d71af95" providerId="ADAL" clId="{4FBD21AD-E095-4E1D-A134-A084E3FA9DBF}" dt="2023-11-14T18:32:26.399" v="935" actId="165"/>
          <ac:spMkLst>
            <pc:docMk/>
            <pc:sldMk cId="1817837682" sldId="280"/>
            <ac:spMk id="6" creationId="{255A5380-F436-3F93-6940-437453F6EA17}"/>
          </ac:spMkLst>
        </pc:spChg>
        <pc:spChg chg="mod topLvl">
          <ac:chgData name="Danova Martinez Anaya" userId="dc1aa5ec-ffd8-4ebe-b70f-5b311d71af95" providerId="ADAL" clId="{4FBD21AD-E095-4E1D-A134-A084E3FA9DBF}" dt="2023-11-14T18:32:26.399" v="935" actId="165"/>
          <ac:spMkLst>
            <pc:docMk/>
            <pc:sldMk cId="1817837682" sldId="280"/>
            <ac:spMk id="8" creationId="{7D5E393C-A044-0EA9-FC56-7A54B5EBA36F}"/>
          </ac:spMkLst>
        </pc:spChg>
        <pc:spChg chg="mod">
          <ac:chgData name="Danova Martinez Anaya" userId="dc1aa5ec-ffd8-4ebe-b70f-5b311d71af95" providerId="ADAL" clId="{4FBD21AD-E095-4E1D-A134-A084E3FA9DBF}" dt="2023-11-14T18:32:26.399" v="935" actId="165"/>
          <ac:spMkLst>
            <pc:docMk/>
            <pc:sldMk cId="1817837682" sldId="280"/>
            <ac:spMk id="17" creationId="{94041338-EE20-29FF-8C77-63F9672C2F57}"/>
          </ac:spMkLst>
        </pc:spChg>
        <pc:spChg chg="mod">
          <ac:chgData name="Danova Martinez Anaya" userId="dc1aa5ec-ffd8-4ebe-b70f-5b311d71af95" providerId="ADAL" clId="{4FBD21AD-E095-4E1D-A134-A084E3FA9DBF}" dt="2023-11-14T18:32:26.399" v="935" actId="165"/>
          <ac:spMkLst>
            <pc:docMk/>
            <pc:sldMk cId="1817837682" sldId="280"/>
            <ac:spMk id="18" creationId="{8659EA93-F99E-E5F8-9035-3439AE025296}"/>
          </ac:spMkLst>
        </pc:spChg>
        <pc:spChg chg="mod">
          <ac:chgData name="Danova Martinez Anaya" userId="dc1aa5ec-ffd8-4ebe-b70f-5b311d71af95" providerId="ADAL" clId="{4FBD21AD-E095-4E1D-A134-A084E3FA9DBF}" dt="2023-11-14T18:32:26.399" v="935" actId="165"/>
          <ac:spMkLst>
            <pc:docMk/>
            <pc:sldMk cId="1817837682" sldId="280"/>
            <ac:spMk id="21" creationId="{7CBCBA7F-83CB-7835-B099-549431C3C0A2}"/>
          </ac:spMkLst>
        </pc:spChg>
        <pc:spChg chg="mod">
          <ac:chgData name="Danova Martinez Anaya" userId="dc1aa5ec-ffd8-4ebe-b70f-5b311d71af95" providerId="ADAL" clId="{4FBD21AD-E095-4E1D-A134-A084E3FA9DBF}" dt="2023-11-14T18:32:26.399" v="935" actId="165"/>
          <ac:spMkLst>
            <pc:docMk/>
            <pc:sldMk cId="1817837682" sldId="280"/>
            <ac:spMk id="22" creationId="{8C025A10-2E09-ACF1-390E-1F081990CA8F}"/>
          </ac:spMkLst>
        </pc:spChg>
        <pc:spChg chg="mod">
          <ac:chgData name="Danova Martinez Anaya" userId="dc1aa5ec-ffd8-4ebe-b70f-5b311d71af95" providerId="ADAL" clId="{4FBD21AD-E095-4E1D-A134-A084E3FA9DBF}" dt="2023-11-14T18:32:26.399" v="935" actId="165"/>
          <ac:spMkLst>
            <pc:docMk/>
            <pc:sldMk cId="1817837682" sldId="280"/>
            <ac:spMk id="25" creationId="{75F69ED3-F60A-F217-5076-C4D3084ED118}"/>
          </ac:spMkLst>
        </pc:spChg>
        <pc:spChg chg="mod">
          <ac:chgData name="Danova Martinez Anaya" userId="dc1aa5ec-ffd8-4ebe-b70f-5b311d71af95" providerId="ADAL" clId="{4FBD21AD-E095-4E1D-A134-A084E3FA9DBF}" dt="2023-11-14T18:32:26.399" v="935" actId="165"/>
          <ac:spMkLst>
            <pc:docMk/>
            <pc:sldMk cId="1817837682" sldId="280"/>
            <ac:spMk id="27" creationId="{5CFAE654-8CAC-1CAB-BA54-5B0B3790BDE1}"/>
          </ac:spMkLst>
        </pc:spChg>
        <pc:spChg chg="mod">
          <ac:chgData name="Danova Martinez Anaya" userId="dc1aa5ec-ffd8-4ebe-b70f-5b311d71af95" providerId="ADAL" clId="{4FBD21AD-E095-4E1D-A134-A084E3FA9DBF}" dt="2023-11-14T18:32:26.399" v="935" actId="165"/>
          <ac:spMkLst>
            <pc:docMk/>
            <pc:sldMk cId="1817837682" sldId="280"/>
            <ac:spMk id="28" creationId="{3091B168-9952-2BD5-583A-70D4A09D4AB9}"/>
          </ac:spMkLst>
        </pc:spChg>
        <pc:spChg chg="mod">
          <ac:chgData name="Danova Martinez Anaya" userId="dc1aa5ec-ffd8-4ebe-b70f-5b311d71af95" providerId="ADAL" clId="{4FBD21AD-E095-4E1D-A134-A084E3FA9DBF}" dt="2023-11-14T18:32:26.399" v="935" actId="165"/>
          <ac:spMkLst>
            <pc:docMk/>
            <pc:sldMk cId="1817837682" sldId="280"/>
            <ac:spMk id="29" creationId="{E8141B26-DD08-9B49-FAC8-64F6F6D7330A}"/>
          </ac:spMkLst>
        </pc:spChg>
        <pc:spChg chg="mod">
          <ac:chgData name="Danova Martinez Anaya" userId="dc1aa5ec-ffd8-4ebe-b70f-5b311d71af95" providerId="ADAL" clId="{4FBD21AD-E095-4E1D-A134-A084E3FA9DBF}" dt="2023-11-14T18:32:26.399" v="935" actId="165"/>
          <ac:spMkLst>
            <pc:docMk/>
            <pc:sldMk cId="1817837682" sldId="280"/>
            <ac:spMk id="32" creationId="{6F9C1C43-A1F1-E912-730F-4C5437BED801}"/>
          </ac:spMkLst>
        </pc:spChg>
        <pc:spChg chg="mod">
          <ac:chgData name="Danova Martinez Anaya" userId="dc1aa5ec-ffd8-4ebe-b70f-5b311d71af95" providerId="ADAL" clId="{4FBD21AD-E095-4E1D-A134-A084E3FA9DBF}" dt="2023-11-14T18:32:26.399" v="935" actId="165"/>
          <ac:spMkLst>
            <pc:docMk/>
            <pc:sldMk cId="1817837682" sldId="280"/>
            <ac:spMk id="33" creationId="{4DDAA364-B8E5-1C29-FC1D-E40596558E80}"/>
          </ac:spMkLst>
        </pc:spChg>
        <pc:spChg chg="mod">
          <ac:chgData name="Danova Martinez Anaya" userId="dc1aa5ec-ffd8-4ebe-b70f-5b311d71af95" providerId="ADAL" clId="{4FBD21AD-E095-4E1D-A134-A084E3FA9DBF}" dt="2023-11-14T18:32:26.399" v="935" actId="165"/>
          <ac:spMkLst>
            <pc:docMk/>
            <pc:sldMk cId="1817837682" sldId="280"/>
            <ac:spMk id="34" creationId="{ADA541C8-7EE4-5732-57F8-869989B7B76A}"/>
          </ac:spMkLst>
        </pc:spChg>
        <pc:spChg chg="mod">
          <ac:chgData name="Danova Martinez Anaya" userId="dc1aa5ec-ffd8-4ebe-b70f-5b311d71af95" providerId="ADAL" clId="{4FBD21AD-E095-4E1D-A134-A084E3FA9DBF}" dt="2023-11-14T18:32:26.399" v="935" actId="165"/>
          <ac:spMkLst>
            <pc:docMk/>
            <pc:sldMk cId="1817837682" sldId="280"/>
            <ac:spMk id="35" creationId="{7DF7706F-AF37-644C-DE81-CA36B2098942}"/>
          </ac:spMkLst>
        </pc:spChg>
        <pc:spChg chg="mod">
          <ac:chgData name="Danova Martinez Anaya" userId="dc1aa5ec-ffd8-4ebe-b70f-5b311d71af95" providerId="ADAL" clId="{4FBD21AD-E095-4E1D-A134-A084E3FA9DBF}" dt="2023-11-14T18:32:26.399" v="935" actId="165"/>
          <ac:spMkLst>
            <pc:docMk/>
            <pc:sldMk cId="1817837682" sldId="280"/>
            <ac:spMk id="36" creationId="{0AA42AFC-8145-F4AC-8F8B-3E6E0605B1D4}"/>
          </ac:spMkLst>
        </pc:spChg>
        <pc:spChg chg="mod">
          <ac:chgData name="Danova Martinez Anaya" userId="dc1aa5ec-ffd8-4ebe-b70f-5b311d71af95" providerId="ADAL" clId="{4FBD21AD-E095-4E1D-A134-A084E3FA9DBF}" dt="2023-11-14T18:32:26.399" v="935" actId="165"/>
          <ac:spMkLst>
            <pc:docMk/>
            <pc:sldMk cId="1817837682" sldId="280"/>
            <ac:spMk id="37" creationId="{8F43F1F4-ACF6-61C0-F2E6-61A79D606F33}"/>
          </ac:spMkLst>
        </pc:spChg>
        <pc:spChg chg="mod">
          <ac:chgData name="Danova Martinez Anaya" userId="dc1aa5ec-ffd8-4ebe-b70f-5b311d71af95" providerId="ADAL" clId="{4FBD21AD-E095-4E1D-A134-A084E3FA9DBF}" dt="2023-11-14T18:32:26.399" v="935" actId="165"/>
          <ac:spMkLst>
            <pc:docMk/>
            <pc:sldMk cId="1817837682" sldId="280"/>
            <ac:spMk id="38" creationId="{2469CDF7-D8E6-3715-5673-8468F1A53134}"/>
          </ac:spMkLst>
        </pc:spChg>
        <pc:spChg chg="mod">
          <ac:chgData name="Danova Martinez Anaya" userId="dc1aa5ec-ffd8-4ebe-b70f-5b311d71af95" providerId="ADAL" clId="{4FBD21AD-E095-4E1D-A134-A084E3FA9DBF}" dt="2023-11-14T18:32:26.399" v="935" actId="165"/>
          <ac:spMkLst>
            <pc:docMk/>
            <pc:sldMk cId="1817837682" sldId="280"/>
            <ac:spMk id="39" creationId="{26441D98-726F-F477-F55B-2C0A9564D7AB}"/>
          </ac:spMkLst>
        </pc:spChg>
        <pc:spChg chg="mod">
          <ac:chgData name="Danova Martinez Anaya" userId="dc1aa5ec-ffd8-4ebe-b70f-5b311d71af95" providerId="ADAL" clId="{4FBD21AD-E095-4E1D-A134-A084E3FA9DBF}" dt="2023-11-14T19:38:02.874" v="2176" actId="1076"/>
          <ac:spMkLst>
            <pc:docMk/>
            <pc:sldMk cId="1817837682" sldId="280"/>
            <ac:spMk id="101" creationId="{93F4B149-05C7-6F7C-B3F5-040913E4F8A1}"/>
          </ac:spMkLst>
        </pc:spChg>
        <pc:spChg chg="del mod">
          <ac:chgData name="Danova Martinez Anaya" userId="dc1aa5ec-ffd8-4ebe-b70f-5b311d71af95" providerId="ADAL" clId="{4FBD21AD-E095-4E1D-A134-A084E3FA9DBF}" dt="2023-11-14T18:30:50.876" v="865" actId="478"/>
          <ac:spMkLst>
            <pc:docMk/>
            <pc:sldMk cId="1817837682" sldId="280"/>
            <ac:spMk id="102" creationId="{4F68D400-4E1C-0D14-0194-18E657B0C3CB}"/>
          </ac:spMkLst>
        </pc:spChg>
        <pc:grpChg chg="add del mod">
          <ac:chgData name="Danova Martinez Anaya" userId="dc1aa5ec-ffd8-4ebe-b70f-5b311d71af95" providerId="ADAL" clId="{4FBD21AD-E095-4E1D-A134-A084E3FA9DBF}" dt="2023-11-14T18:32:26.399" v="935" actId="165"/>
          <ac:grpSpMkLst>
            <pc:docMk/>
            <pc:sldMk cId="1817837682" sldId="280"/>
            <ac:grpSpMk id="5" creationId="{2D8AF01A-0532-AAAF-9AF7-1E13F48B6000}"/>
          </ac:grpSpMkLst>
        </pc:grpChg>
        <pc:grpChg chg="mod topLvl">
          <ac:chgData name="Danova Martinez Anaya" userId="dc1aa5ec-ffd8-4ebe-b70f-5b311d71af95" providerId="ADAL" clId="{4FBD21AD-E095-4E1D-A134-A084E3FA9DBF}" dt="2023-11-14T18:32:26.399" v="935" actId="165"/>
          <ac:grpSpMkLst>
            <pc:docMk/>
            <pc:sldMk cId="1817837682" sldId="280"/>
            <ac:grpSpMk id="7" creationId="{B4FBF685-8D26-066A-8649-F6CB339109F1}"/>
          </ac:grpSpMkLst>
        </pc:grpChg>
        <pc:grpChg chg="mod topLvl">
          <ac:chgData name="Danova Martinez Anaya" userId="dc1aa5ec-ffd8-4ebe-b70f-5b311d71af95" providerId="ADAL" clId="{4FBD21AD-E095-4E1D-A134-A084E3FA9DBF}" dt="2023-11-14T18:32:26.399" v="935" actId="165"/>
          <ac:grpSpMkLst>
            <pc:docMk/>
            <pc:sldMk cId="1817837682" sldId="280"/>
            <ac:grpSpMk id="9" creationId="{7EA94F6A-DB27-38A1-D56A-3CE8FBAA4988}"/>
          </ac:grpSpMkLst>
        </pc:grpChg>
        <pc:grpChg chg="mod topLvl">
          <ac:chgData name="Danova Martinez Anaya" userId="dc1aa5ec-ffd8-4ebe-b70f-5b311d71af95" providerId="ADAL" clId="{4FBD21AD-E095-4E1D-A134-A084E3FA9DBF}" dt="2023-11-14T18:32:26.399" v="935" actId="165"/>
          <ac:grpSpMkLst>
            <pc:docMk/>
            <pc:sldMk cId="1817837682" sldId="280"/>
            <ac:grpSpMk id="10" creationId="{0B7B3854-5A6B-0ED3-C503-837B7BDEBF25}"/>
          </ac:grpSpMkLst>
        </pc:grpChg>
        <pc:grpChg chg="mod topLvl">
          <ac:chgData name="Danova Martinez Anaya" userId="dc1aa5ec-ffd8-4ebe-b70f-5b311d71af95" providerId="ADAL" clId="{4FBD21AD-E095-4E1D-A134-A084E3FA9DBF}" dt="2023-11-14T18:32:26.399" v="935" actId="165"/>
          <ac:grpSpMkLst>
            <pc:docMk/>
            <pc:sldMk cId="1817837682" sldId="280"/>
            <ac:grpSpMk id="11" creationId="{8FD43CB6-033F-CACA-9B4B-FCC67862526C}"/>
          </ac:grpSpMkLst>
        </pc:grpChg>
        <pc:grpChg chg="mod topLvl">
          <ac:chgData name="Danova Martinez Anaya" userId="dc1aa5ec-ffd8-4ebe-b70f-5b311d71af95" providerId="ADAL" clId="{4FBD21AD-E095-4E1D-A134-A084E3FA9DBF}" dt="2023-11-14T18:32:26.399" v="935" actId="165"/>
          <ac:grpSpMkLst>
            <pc:docMk/>
            <pc:sldMk cId="1817837682" sldId="280"/>
            <ac:grpSpMk id="12" creationId="{A2BE7A4A-CE66-AD73-30C1-27BA0AECC889}"/>
          </ac:grpSpMkLst>
        </pc:grpChg>
        <pc:grpChg chg="mod">
          <ac:chgData name="Danova Martinez Anaya" userId="dc1aa5ec-ffd8-4ebe-b70f-5b311d71af95" providerId="ADAL" clId="{4FBD21AD-E095-4E1D-A134-A084E3FA9DBF}" dt="2023-11-14T18:32:26.399" v="935" actId="165"/>
          <ac:grpSpMkLst>
            <pc:docMk/>
            <pc:sldMk cId="1817837682" sldId="280"/>
            <ac:grpSpMk id="13" creationId="{2EB708FC-00B6-26FC-5EE7-B152E6FD17C5}"/>
          </ac:grpSpMkLst>
        </pc:grpChg>
        <pc:grpChg chg="mod">
          <ac:chgData name="Danova Martinez Anaya" userId="dc1aa5ec-ffd8-4ebe-b70f-5b311d71af95" providerId="ADAL" clId="{4FBD21AD-E095-4E1D-A134-A084E3FA9DBF}" dt="2023-11-14T18:32:26.399" v="935" actId="165"/>
          <ac:grpSpMkLst>
            <pc:docMk/>
            <pc:sldMk cId="1817837682" sldId="280"/>
            <ac:grpSpMk id="26" creationId="{2997F2EB-47B0-98D4-D56E-5D63B4593BC1}"/>
          </ac:grpSpMkLst>
        </pc:grpChg>
        <pc:grpChg chg="del">
          <ac:chgData name="Danova Martinez Anaya" userId="dc1aa5ec-ffd8-4ebe-b70f-5b311d71af95" providerId="ADAL" clId="{4FBD21AD-E095-4E1D-A134-A084E3FA9DBF}" dt="2023-11-14T18:30:48.901" v="863" actId="478"/>
          <ac:grpSpMkLst>
            <pc:docMk/>
            <pc:sldMk cId="1817837682" sldId="280"/>
            <ac:grpSpMk id="103" creationId="{B2EF0F45-CC13-CB16-370F-4CB85C6B0FD4}"/>
          </ac:grpSpMkLst>
        </pc:grpChg>
        <pc:picChg chg="mod">
          <ac:chgData name="Danova Martinez Anaya" userId="dc1aa5ec-ffd8-4ebe-b70f-5b311d71af95" providerId="ADAL" clId="{4FBD21AD-E095-4E1D-A134-A084E3FA9DBF}" dt="2023-11-14T18:32:26.399" v="935" actId="165"/>
          <ac:picMkLst>
            <pc:docMk/>
            <pc:sldMk cId="1817837682" sldId="280"/>
            <ac:picMk id="15" creationId="{935B9787-DA95-D3E1-17D2-143DC8536F03}"/>
          </ac:picMkLst>
        </pc:picChg>
        <pc:picChg chg="mod">
          <ac:chgData name="Danova Martinez Anaya" userId="dc1aa5ec-ffd8-4ebe-b70f-5b311d71af95" providerId="ADAL" clId="{4FBD21AD-E095-4E1D-A134-A084E3FA9DBF}" dt="2023-11-14T18:32:26.399" v="935" actId="165"/>
          <ac:picMkLst>
            <pc:docMk/>
            <pc:sldMk cId="1817837682" sldId="280"/>
            <ac:picMk id="16" creationId="{846A88BF-0B43-555B-CF19-7EFA1007D337}"/>
          </ac:picMkLst>
        </pc:picChg>
        <pc:cxnChg chg="mod">
          <ac:chgData name="Danova Martinez Anaya" userId="dc1aa5ec-ffd8-4ebe-b70f-5b311d71af95" providerId="ADAL" clId="{4FBD21AD-E095-4E1D-A134-A084E3FA9DBF}" dt="2023-11-14T18:32:26.399" v="935" actId="165"/>
          <ac:cxnSpMkLst>
            <pc:docMk/>
            <pc:sldMk cId="1817837682" sldId="280"/>
            <ac:cxnSpMk id="14" creationId="{6005B608-C364-BB79-403A-172C08AEEAD7}"/>
          </ac:cxnSpMkLst>
        </pc:cxnChg>
        <pc:cxnChg chg="mod">
          <ac:chgData name="Danova Martinez Anaya" userId="dc1aa5ec-ffd8-4ebe-b70f-5b311d71af95" providerId="ADAL" clId="{4FBD21AD-E095-4E1D-A134-A084E3FA9DBF}" dt="2023-11-14T18:32:26.399" v="935" actId="165"/>
          <ac:cxnSpMkLst>
            <pc:docMk/>
            <pc:sldMk cId="1817837682" sldId="280"/>
            <ac:cxnSpMk id="19" creationId="{CC941E30-077C-AA45-6471-297029F2E206}"/>
          </ac:cxnSpMkLst>
        </pc:cxnChg>
        <pc:cxnChg chg="mod">
          <ac:chgData name="Danova Martinez Anaya" userId="dc1aa5ec-ffd8-4ebe-b70f-5b311d71af95" providerId="ADAL" clId="{4FBD21AD-E095-4E1D-A134-A084E3FA9DBF}" dt="2023-11-14T18:32:26.399" v="935" actId="165"/>
          <ac:cxnSpMkLst>
            <pc:docMk/>
            <pc:sldMk cId="1817837682" sldId="280"/>
            <ac:cxnSpMk id="20" creationId="{4BE28760-BE20-8618-ACAA-B8FA808C325A}"/>
          </ac:cxnSpMkLst>
        </pc:cxnChg>
        <pc:cxnChg chg="mod">
          <ac:chgData name="Danova Martinez Anaya" userId="dc1aa5ec-ffd8-4ebe-b70f-5b311d71af95" providerId="ADAL" clId="{4FBD21AD-E095-4E1D-A134-A084E3FA9DBF}" dt="2023-11-14T18:32:26.399" v="935" actId="165"/>
          <ac:cxnSpMkLst>
            <pc:docMk/>
            <pc:sldMk cId="1817837682" sldId="280"/>
            <ac:cxnSpMk id="23" creationId="{81E60FBF-EA5B-58FF-4393-FD55CEB75E36}"/>
          </ac:cxnSpMkLst>
        </pc:cxnChg>
        <pc:cxnChg chg="mod">
          <ac:chgData name="Danova Martinez Anaya" userId="dc1aa5ec-ffd8-4ebe-b70f-5b311d71af95" providerId="ADAL" clId="{4FBD21AD-E095-4E1D-A134-A084E3FA9DBF}" dt="2023-11-14T18:32:26.399" v="935" actId="165"/>
          <ac:cxnSpMkLst>
            <pc:docMk/>
            <pc:sldMk cId="1817837682" sldId="280"/>
            <ac:cxnSpMk id="24" creationId="{F9EB6779-23B7-06AE-5021-E1ACE68EDF3D}"/>
          </ac:cxnSpMkLst>
        </pc:cxnChg>
        <pc:cxnChg chg="mod">
          <ac:chgData name="Danova Martinez Anaya" userId="dc1aa5ec-ffd8-4ebe-b70f-5b311d71af95" providerId="ADAL" clId="{4FBD21AD-E095-4E1D-A134-A084E3FA9DBF}" dt="2023-11-14T18:32:26.399" v="935" actId="165"/>
          <ac:cxnSpMkLst>
            <pc:docMk/>
            <pc:sldMk cId="1817837682" sldId="280"/>
            <ac:cxnSpMk id="30" creationId="{04B423BE-C5C7-7608-BEB9-531DACFD0B25}"/>
          </ac:cxnSpMkLst>
        </pc:cxnChg>
        <pc:cxnChg chg="mod">
          <ac:chgData name="Danova Martinez Anaya" userId="dc1aa5ec-ffd8-4ebe-b70f-5b311d71af95" providerId="ADAL" clId="{4FBD21AD-E095-4E1D-A134-A084E3FA9DBF}" dt="2023-11-14T18:32:26.399" v="935" actId="165"/>
          <ac:cxnSpMkLst>
            <pc:docMk/>
            <pc:sldMk cId="1817837682" sldId="280"/>
            <ac:cxnSpMk id="31" creationId="{39FC0795-9CFE-80B7-9D20-47FE912505E8}"/>
          </ac:cxnSpMkLst>
        </pc:cxnChg>
        <pc:cxnChg chg="mod">
          <ac:chgData name="Danova Martinez Anaya" userId="dc1aa5ec-ffd8-4ebe-b70f-5b311d71af95" providerId="ADAL" clId="{4FBD21AD-E095-4E1D-A134-A084E3FA9DBF}" dt="2023-11-14T18:30:48.901" v="863" actId="478"/>
          <ac:cxnSpMkLst>
            <pc:docMk/>
            <pc:sldMk cId="1817837682" sldId="280"/>
            <ac:cxnSpMk id="133" creationId="{18D6F119-4B94-60F9-3685-3D3CF1051176}"/>
          </ac:cxnSpMkLst>
        </pc:cxnChg>
        <pc:cxnChg chg="mod">
          <ac:chgData name="Danova Martinez Anaya" userId="dc1aa5ec-ffd8-4ebe-b70f-5b311d71af95" providerId="ADAL" clId="{4FBD21AD-E095-4E1D-A134-A084E3FA9DBF}" dt="2023-11-14T18:30:48.901" v="863" actId="478"/>
          <ac:cxnSpMkLst>
            <pc:docMk/>
            <pc:sldMk cId="1817837682" sldId="280"/>
            <ac:cxnSpMk id="136" creationId="{748DADE4-D0D2-C822-773E-CE0963AE6FF3}"/>
          </ac:cxnSpMkLst>
        </pc:cxnChg>
        <pc:cxnChg chg="mod">
          <ac:chgData name="Danova Martinez Anaya" userId="dc1aa5ec-ffd8-4ebe-b70f-5b311d71af95" providerId="ADAL" clId="{4FBD21AD-E095-4E1D-A134-A084E3FA9DBF}" dt="2023-11-14T18:30:48.901" v="863" actId="478"/>
          <ac:cxnSpMkLst>
            <pc:docMk/>
            <pc:sldMk cId="1817837682" sldId="280"/>
            <ac:cxnSpMk id="139" creationId="{67288125-E504-6AA7-5183-CF6D15A294A7}"/>
          </ac:cxnSpMkLst>
        </pc:cxnChg>
        <pc:cxnChg chg="mod">
          <ac:chgData name="Danova Martinez Anaya" userId="dc1aa5ec-ffd8-4ebe-b70f-5b311d71af95" providerId="ADAL" clId="{4FBD21AD-E095-4E1D-A134-A084E3FA9DBF}" dt="2023-11-14T18:30:48.901" v="863" actId="478"/>
          <ac:cxnSpMkLst>
            <pc:docMk/>
            <pc:sldMk cId="1817837682" sldId="280"/>
            <ac:cxnSpMk id="142" creationId="{9D2BB474-A8A7-EA43-86DE-BA4C5E8E73F7}"/>
          </ac:cxnSpMkLst>
        </pc:cxnChg>
        <pc:cxnChg chg="mod">
          <ac:chgData name="Danova Martinez Anaya" userId="dc1aa5ec-ffd8-4ebe-b70f-5b311d71af95" providerId="ADAL" clId="{4FBD21AD-E095-4E1D-A134-A084E3FA9DBF}" dt="2023-11-14T18:30:48.901" v="863" actId="478"/>
          <ac:cxnSpMkLst>
            <pc:docMk/>
            <pc:sldMk cId="1817837682" sldId="280"/>
            <ac:cxnSpMk id="156" creationId="{FE089820-99CA-81E4-8472-18501EABBA63}"/>
          </ac:cxnSpMkLst>
        </pc:cxnChg>
      </pc:sldChg>
      <pc:sldChg chg="addSp delSp modSp add mod">
        <pc:chgData name="Danova Martinez Anaya" userId="dc1aa5ec-ffd8-4ebe-b70f-5b311d71af95" providerId="ADAL" clId="{4FBD21AD-E095-4E1D-A134-A084E3FA9DBF}" dt="2023-11-14T19:38:07.567" v="2177" actId="1076"/>
        <pc:sldMkLst>
          <pc:docMk/>
          <pc:sldMk cId="2033368532" sldId="281"/>
        </pc:sldMkLst>
        <pc:spChg chg="del mod">
          <ac:chgData name="Danova Martinez Anaya" userId="dc1aa5ec-ffd8-4ebe-b70f-5b311d71af95" providerId="ADAL" clId="{4FBD21AD-E095-4E1D-A134-A084E3FA9DBF}" dt="2023-11-14T18:33:26.135" v="945" actId="478"/>
          <ac:spMkLst>
            <pc:docMk/>
            <pc:sldMk cId="2033368532" sldId="281"/>
            <ac:spMk id="2" creationId="{81413F8D-C05B-63F8-32AD-207FA528DAF0}"/>
          </ac:spMkLst>
        </pc:spChg>
        <pc:spChg chg="mod">
          <ac:chgData name="Danova Martinez Anaya" userId="dc1aa5ec-ffd8-4ebe-b70f-5b311d71af95" providerId="ADAL" clId="{4FBD21AD-E095-4E1D-A134-A084E3FA9DBF}" dt="2023-11-14T18:33:21.928" v="943" actId="20577"/>
          <ac:spMkLst>
            <pc:docMk/>
            <pc:sldMk cId="2033368532" sldId="281"/>
            <ac:spMk id="3" creationId="{E57271E8-C6DD-D5C8-A9C5-1CDC32AC841C}"/>
          </ac:spMkLst>
        </pc:spChg>
        <pc:spChg chg="add mod">
          <ac:chgData name="Danova Martinez Anaya" userId="dc1aa5ec-ffd8-4ebe-b70f-5b311d71af95" providerId="ADAL" clId="{4FBD21AD-E095-4E1D-A134-A084E3FA9DBF}" dt="2023-11-14T18:33:41.693" v="949" actId="14100"/>
          <ac:spMkLst>
            <pc:docMk/>
            <pc:sldMk cId="2033368532" sldId="281"/>
            <ac:spMk id="40" creationId="{3B9AD86A-8F85-D50D-C340-5082E26E4813}"/>
          </ac:spMkLst>
        </pc:spChg>
        <pc:spChg chg="mod topLvl">
          <ac:chgData name="Danova Martinez Anaya" userId="dc1aa5ec-ffd8-4ebe-b70f-5b311d71af95" providerId="ADAL" clId="{4FBD21AD-E095-4E1D-A134-A084E3FA9DBF}" dt="2023-11-14T18:34:26.600" v="952" actId="165"/>
          <ac:spMkLst>
            <pc:docMk/>
            <pc:sldMk cId="2033368532" sldId="281"/>
            <ac:spMk id="51" creationId="{AD34BF3C-C514-633D-309C-A5E8A7151BB5}"/>
          </ac:spMkLst>
        </pc:spChg>
        <pc:spChg chg="mod topLvl">
          <ac:chgData name="Danova Martinez Anaya" userId="dc1aa5ec-ffd8-4ebe-b70f-5b311d71af95" providerId="ADAL" clId="{4FBD21AD-E095-4E1D-A134-A084E3FA9DBF}" dt="2023-11-14T18:34:26.600" v="952" actId="165"/>
          <ac:spMkLst>
            <pc:docMk/>
            <pc:sldMk cId="2033368532" sldId="281"/>
            <ac:spMk id="52" creationId="{D1B0FA5D-C3F6-4CAF-47A8-E6C7120F0A4B}"/>
          </ac:spMkLst>
        </pc:spChg>
        <pc:spChg chg="mod topLvl">
          <ac:chgData name="Danova Martinez Anaya" userId="dc1aa5ec-ffd8-4ebe-b70f-5b311d71af95" providerId="ADAL" clId="{4FBD21AD-E095-4E1D-A134-A084E3FA9DBF}" dt="2023-11-14T18:34:26.600" v="952" actId="165"/>
          <ac:spMkLst>
            <pc:docMk/>
            <pc:sldMk cId="2033368532" sldId="281"/>
            <ac:spMk id="53" creationId="{CDF0D62C-B673-6A9F-8B48-E31B63523CA8}"/>
          </ac:spMkLst>
        </pc:spChg>
        <pc:spChg chg="mod topLvl">
          <ac:chgData name="Danova Martinez Anaya" userId="dc1aa5ec-ffd8-4ebe-b70f-5b311d71af95" providerId="ADAL" clId="{4FBD21AD-E095-4E1D-A134-A084E3FA9DBF}" dt="2023-11-14T18:34:26.600" v="952" actId="165"/>
          <ac:spMkLst>
            <pc:docMk/>
            <pc:sldMk cId="2033368532" sldId="281"/>
            <ac:spMk id="56" creationId="{800824A6-AB14-5E42-EB18-178E780AA7DA}"/>
          </ac:spMkLst>
        </pc:spChg>
        <pc:spChg chg="mod topLvl">
          <ac:chgData name="Danova Martinez Anaya" userId="dc1aa5ec-ffd8-4ebe-b70f-5b311d71af95" providerId="ADAL" clId="{4FBD21AD-E095-4E1D-A134-A084E3FA9DBF}" dt="2023-11-14T18:34:26.600" v="952" actId="165"/>
          <ac:spMkLst>
            <pc:docMk/>
            <pc:sldMk cId="2033368532" sldId="281"/>
            <ac:spMk id="59" creationId="{8BD6CA2D-D66D-E816-2244-0BC2C35E1481}"/>
          </ac:spMkLst>
        </pc:spChg>
        <pc:spChg chg="mod topLvl">
          <ac:chgData name="Danova Martinez Anaya" userId="dc1aa5ec-ffd8-4ebe-b70f-5b311d71af95" providerId="ADAL" clId="{4FBD21AD-E095-4E1D-A134-A084E3FA9DBF}" dt="2023-11-14T18:34:26.600" v="952" actId="165"/>
          <ac:spMkLst>
            <pc:docMk/>
            <pc:sldMk cId="2033368532" sldId="281"/>
            <ac:spMk id="60" creationId="{D4035025-EE43-5F58-D10B-F303B87943C4}"/>
          </ac:spMkLst>
        </pc:spChg>
        <pc:spChg chg="mod topLvl">
          <ac:chgData name="Danova Martinez Anaya" userId="dc1aa5ec-ffd8-4ebe-b70f-5b311d71af95" providerId="ADAL" clId="{4FBD21AD-E095-4E1D-A134-A084E3FA9DBF}" dt="2023-11-14T18:34:26.600" v="952" actId="165"/>
          <ac:spMkLst>
            <pc:docMk/>
            <pc:sldMk cId="2033368532" sldId="281"/>
            <ac:spMk id="61" creationId="{11B2FEE4-1129-1B03-0057-321C8318D32F}"/>
          </ac:spMkLst>
        </pc:spChg>
        <pc:spChg chg="mod topLvl">
          <ac:chgData name="Danova Martinez Anaya" userId="dc1aa5ec-ffd8-4ebe-b70f-5b311d71af95" providerId="ADAL" clId="{4FBD21AD-E095-4E1D-A134-A084E3FA9DBF}" dt="2023-11-14T18:34:26.600" v="952" actId="165"/>
          <ac:spMkLst>
            <pc:docMk/>
            <pc:sldMk cId="2033368532" sldId="281"/>
            <ac:spMk id="62" creationId="{19DF385E-9CB3-5574-8A12-91BED18B9FCA}"/>
          </ac:spMkLst>
        </pc:spChg>
        <pc:spChg chg="mod">
          <ac:chgData name="Danova Martinez Anaya" userId="dc1aa5ec-ffd8-4ebe-b70f-5b311d71af95" providerId="ADAL" clId="{4FBD21AD-E095-4E1D-A134-A084E3FA9DBF}" dt="2023-11-14T18:34:26.600" v="952" actId="165"/>
          <ac:spMkLst>
            <pc:docMk/>
            <pc:sldMk cId="2033368532" sldId="281"/>
            <ac:spMk id="63" creationId="{5BBD7F66-E76A-4341-D966-EF9FB308CA60}"/>
          </ac:spMkLst>
        </pc:spChg>
        <pc:spChg chg="mod">
          <ac:chgData name="Danova Martinez Anaya" userId="dc1aa5ec-ffd8-4ebe-b70f-5b311d71af95" providerId="ADAL" clId="{4FBD21AD-E095-4E1D-A134-A084E3FA9DBF}" dt="2023-11-14T18:34:26.600" v="952" actId="165"/>
          <ac:spMkLst>
            <pc:docMk/>
            <pc:sldMk cId="2033368532" sldId="281"/>
            <ac:spMk id="66" creationId="{5AD41EBD-CF1D-890C-AB5F-2ED7210FBFDD}"/>
          </ac:spMkLst>
        </pc:spChg>
        <pc:spChg chg="mod">
          <ac:chgData name="Danova Martinez Anaya" userId="dc1aa5ec-ffd8-4ebe-b70f-5b311d71af95" providerId="ADAL" clId="{4FBD21AD-E095-4E1D-A134-A084E3FA9DBF}" dt="2023-11-14T18:34:26.600" v="952" actId="165"/>
          <ac:spMkLst>
            <pc:docMk/>
            <pc:sldMk cId="2033368532" sldId="281"/>
            <ac:spMk id="70" creationId="{206B80BD-B447-EA58-F202-DAAAFB57A3D2}"/>
          </ac:spMkLst>
        </pc:spChg>
        <pc:spChg chg="mod">
          <ac:chgData name="Danova Martinez Anaya" userId="dc1aa5ec-ffd8-4ebe-b70f-5b311d71af95" providerId="ADAL" clId="{4FBD21AD-E095-4E1D-A134-A084E3FA9DBF}" dt="2023-11-14T18:34:26.600" v="952" actId="165"/>
          <ac:spMkLst>
            <pc:docMk/>
            <pc:sldMk cId="2033368532" sldId="281"/>
            <ac:spMk id="71" creationId="{9ED7C1BB-A7F8-284B-7434-4D91A03C2E83}"/>
          </ac:spMkLst>
        </pc:spChg>
        <pc:spChg chg="mod">
          <ac:chgData name="Danova Martinez Anaya" userId="dc1aa5ec-ffd8-4ebe-b70f-5b311d71af95" providerId="ADAL" clId="{4FBD21AD-E095-4E1D-A134-A084E3FA9DBF}" dt="2023-11-14T18:34:26.600" v="952" actId="165"/>
          <ac:spMkLst>
            <pc:docMk/>
            <pc:sldMk cId="2033368532" sldId="281"/>
            <ac:spMk id="75" creationId="{F01A5F8C-2929-294F-49D6-5F3EAF16D7E2}"/>
          </ac:spMkLst>
        </pc:spChg>
        <pc:spChg chg="mod">
          <ac:chgData name="Danova Martinez Anaya" userId="dc1aa5ec-ffd8-4ebe-b70f-5b311d71af95" providerId="ADAL" clId="{4FBD21AD-E095-4E1D-A134-A084E3FA9DBF}" dt="2023-11-14T18:34:26.600" v="952" actId="165"/>
          <ac:spMkLst>
            <pc:docMk/>
            <pc:sldMk cId="2033368532" sldId="281"/>
            <ac:spMk id="78" creationId="{6558E2D9-05A1-8C4F-EECC-BB23971A4F02}"/>
          </ac:spMkLst>
        </pc:spChg>
        <pc:spChg chg="mod">
          <ac:chgData name="Danova Martinez Anaya" userId="dc1aa5ec-ffd8-4ebe-b70f-5b311d71af95" providerId="ADAL" clId="{4FBD21AD-E095-4E1D-A134-A084E3FA9DBF}" dt="2023-11-14T18:34:26.600" v="952" actId="165"/>
          <ac:spMkLst>
            <pc:docMk/>
            <pc:sldMk cId="2033368532" sldId="281"/>
            <ac:spMk id="80" creationId="{320B3247-BBAC-F0B7-124E-81B1487B3DED}"/>
          </ac:spMkLst>
        </pc:spChg>
        <pc:spChg chg="mod">
          <ac:chgData name="Danova Martinez Anaya" userId="dc1aa5ec-ffd8-4ebe-b70f-5b311d71af95" providerId="ADAL" clId="{4FBD21AD-E095-4E1D-A134-A084E3FA9DBF}" dt="2023-11-14T18:34:26.600" v="952" actId="165"/>
          <ac:spMkLst>
            <pc:docMk/>
            <pc:sldMk cId="2033368532" sldId="281"/>
            <ac:spMk id="82" creationId="{4CCA69EC-8504-3E2A-A975-75E78F8650D6}"/>
          </ac:spMkLst>
        </pc:spChg>
        <pc:spChg chg="mod">
          <ac:chgData name="Danova Martinez Anaya" userId="dc1aa5ec-ffd8-4ebe-b70f-5b311d71af95" providerId="ADAL" clId="{4FBD21AD-E095-4E1D-A134-A084E3FA9DBF}" dt="2023-11-14T18:34:26.600" v="952" actId="165"/>
          <ac:spMkLst>
            <pc:docMk/>
            <pc:sldMk cId="2033368532" sldId="281"/>
            <ac:spMk id="84" creationId="{814FBA9C-3D66-9CDF-96CB-666D49980E3B}"/>
          </ac:spMkLst>
        </pc:spChg>
        <pc:spChg chg="mod">
          <ac:chgData name="Danova Martinez Anaya" userId="dc1aa5ec-ffd8-4ebe-b70f-5b311d71af95" providerId="ADAL" clId="{4FBD21AD-E095-4E1D-A134-A084E3FA9DBF}" dt="2023-11-14T18:34:26.600" v="952" actId="165"/>
          <ac:spMkLst>
            <pc:docMk/>
            <pc:sldMk cId="2033368532" sldId="281"/>
            <ac:spMk id="87" creationId="{1A62DB8B-CCF4-276C-1D59-19EB985C769B}"/>
          </ac:spMkLst>
        </pc:spChg>
        <pc:spChg chg="mod">
          <ac:chgData name="Danova Martinez Anaya" userId="dc1aa5ec-ffd8-4ebe-b70f-5b311d71af95" providerId="ADAL" clId="{4FBD21AD-E095-4E1D-A134-A084E3FA9DBF}" dt="2023-11-14T18:34:26.600" v="952" actId="165"/>
          <ac:spMkLst>
            <pc:docMk/>
            <pc:sldMk cId="2033368532" sldId="281"/>
            <ac:spMk id="89" creationId="{C30E42F8-CEF5-033E-6953-0DE34639B78A}"/>
          </ac:spMkLst>
        </pc:spChg>
        <pc:spChg chg="mod">
          <ac:chgData name="Danova Martinez Anaya" userId="dc1aa5ec-ffd8-4ebe-b70f-5b311d71af95" providerId="ADAL" clId="{4FBD21AD-E095-4E1D-A134-A084E3FA9DBF}" dt="2023-11-14T18:34:26.600" v="952" actId="165"/>
          <ac:spMkLst>
            <pc:docMk/>
            <pc:sldMk cId="2033368532" sldId="281"/>
            <ac:spMk id="91" creationId="{942241DC-EE3A-0C98-490E-18387FF279D8}"/>
          </ac:spMkLst>
        </pc:spChg>
        <pc:spChg chg="mod">
          <ac:chgData name="Danova Martinez Anaya" userId="dc1aa5ec-ffd8-4ebe-b70f-5b311d71af95" providerId="ADAL" clId="{4FBD21AD-E095-4E1D-A134-A084E3FA9DBF}" dt="2023-11-14T18:34:26.600" v="952" actId="165"/>
          <ac:spMkLst>
            <pc:docMk/>
            <pc:sldMk cId="2033368532" sldId="281"/>
            <ac:spMk id="93" creationId="{47CECFD9-41A9-3913-C301-F167E0E92097}"/>
          </ac:spMkLst>
        </pc:spChg>
        <pc:spChg chg="mod">
          <ac:chgData name="Danova Martinez Anaya" userId="dc1aa5ec-ffd8-4ebe-b70f-5b311d71af95" providerId="ADAL" clId="{4FBD21AD-E095-4E1D-A134-A084E3FA9DBF}" dt="2023-11-14T18:34:26.600" v="952" actId="165"/>
          <ac:spMkLst>
            <pc:docMk/>
            <pc:sldMk cId="2033368532" sldId="281"/>
            <ac:spMk id="94" creationId="{20CA0002-59A3-196B-CD65-80473A24E570}"/>
          </ac:spMkLst>
        </pc:spChg>
        <pc:spChg chg="mod">
          <ac:chgData name="Danova Martinez Anaya" userId="dc1aa5ec-ffd8-4ebe-b70f-5b311d71af95" providerId="ADAL" clId="{4FBD21AD-E095-4E1D-A134-A084E3FA9DBF}" dt="2023-11-14T18:34:26.600" v="952" actId="165"/>
          <ac:spMkLst>
            <pc:docMk/>
            <pc:sldMk cId="2033368532" sldId="281"/>
            <ac:spMk id="97" creationId="{D4C31823-BB8D-9DFB-BA4E-7FCC3F307DEB}"/>
          </ac:spMkLst>
        </pc:spChg>
        <pc:spChg chg="mod">
          <ac:chgData name="Danova Martinez Anaya" userId="dc1aa5ec-ffd8-4ebe-b70f-5b311d71af95" providerId="ADAL" clId="{4FBD21AD-E095-4E1D-A134-A084E3FA9DBF}" dt="2023-11-14T18:34:26.600" v="952" actId="165"/>
          <ac:spMkLst>
            <pc:docMk/>
            <pc:sldMk cId="2033368532" sldId="281"/>
            <ac:spMk id="98" creationId="{9D171A2F-6B89-5728-C81A-E29553E0E9B7}"/>
          </ac:spMkLst>
        </pc:spChg>
        <pc:spChg chg="mod">
          <ac:chgData name="Danova Martinez Anaya" userId="dc1aa5ec-ffd8-4ebe-b70f-5b311d71af95" providerId="ADAL" clId="{4FBD21AD-E095-4E1D-A134-A084E3FA9DBF}" dt="2023-11-14T18:34:26.600" v="952" actId="165"/>
          <ac:spMkLst>
            <pc:docMk/>
            <pc:sldMk cId="2033368532" sldId="281"/>
            <ac:spMk id="100" creationId="{DD2270AD-C85C-E437-0138-F9C7C47CE495}"/>
          </ac:spMkLst>
        </pc:spChg>
        <pc:spChg chg="mod">
          <ac:chgData name="Danova Martinez Anaya" userId="dc1aa5ec-ffd8-4ebe-b70f-5b311d71af95" providerId="ADAL" clId="{4FBD21AD-E095-4E1D-A134-A084E3FA9DBF}" dt="2023-11-14T19:38:07.567" v="2177" actId="1076"/>
          <ac:spMkLst>
            <pc:docMk/>
            <pc:sldMk cId="2033368532" sldId="281"/>
            <ac:spMk id="101" creationId="{93F4B149-05C7-6F7C-B3F5-040913E4F8A1}"/>
          </ac:spMkLst>
        </pc:spChg>
        <pc:spChg chg="mod">
          <ac:chgData name="Danova Martinez Anaya" userId="dc1aa5ec-ffd8-4ebe-b70f-5b311d71af95" providerId="ADAL" clId="{4FBD21AD-E095-4E1D-A134-A084E3FA9DBF}" dt="2023-11-14T18:34:26.600" v="952" actId="165"/>
          <ac:spMkLst>
            <pc:docMk/>
            <pc:sldMk cId="2033368532" sldId="281"/>
            <ac:spMk id="103" creationId="{C87C2EAD-8E6B-6DFB-7F25-4A09B0695086}"/>
          </ac:spMkLst>
        </pc:spChg>
        <pc:spChg chg="mod">
          <ac:chgData name="Danova Martinez Anaya" userId="dc1aa5ec-ffd8-4ebe-b70f-5b311d71af95" providerId="ADAL" clId="{4FBD21AD-E095-4E1D-A134-A084E3FA9DBF}" dt="2023-11-14T18:34:26.600" v="952" actId="165"/>
          <ac:spMkLst>
            <pc:docMk/>
            <pc:sldMk cId="2033368532" sldId="281"/>
            <ac:spMk id="105" creationId="{989C595E-CE12-0FB8-8E90-08A83F3D5530}"/>
          </ac:spMkLst>
        </pc:spChg>
        <pc:grpChg chg="del">
          <ac:chgData name="Danova Martinez Anaya" userId="dc1aa5ec-ffd8-4ebe-b70f-5b311d71af95" providerId="ADAL" clId="{4FBD21AD-E095-4E1D-A134-A084E3FA9DBF}" dt="2023-11-14T18:33:27.397" v="946" actId="478"/>
          <ac:grpSpMkLst>
            <pc:docMk/>
            <pc:sldMk cId="2033368532" sldId="281"/>
            <ac:grpSpMk id="5" creationId="{2D8AF01A-0532-AAAF-9AF7-1E13F48B6000}"/>
          </ac:grpSpMkLst>
        </pc:grpChg>
        <pc:grpChg chg="add del mod">
          <ac:chgData name="Danova Martinez Anaya" userId="dc1aa5ec-ffd8-4ebe-b70f-5b311d71af95" providerId="ADAL" clId="{4FBD21AD-E095-4E1D-A134-A084E3FA9DBF}" dt="2023-11-14T18:34:26.600" v="952" actId="165"/>
          <ac:grpSpMkLst>
            <pc:docMk/>
            <pc:sldMk cId="2033368532" sldId="281"/>
            <ac:grpSpMk id="41" creationId="{A9724F80-FBEE-7D5A-7E0F-FDA4588E7BF8}"/>
          </ac:grpSpMkLst>
        </pc:grpChg>
        <pc:grpChg chg="mod topLvl">
          <ac:chgData name="Danova Martinez Anaya" userId="dc1aa5ec-ffd8-4ebe-b70f-5b311d71af95" providerId="ADAL" clId="{4FBD21AD-E095-4E1D-A134-A084E3FA9DBF}" dt="2023-11-14T18:34:26.600" v="952" actId="165"/>
          <ac:grpSpMkLst>
            <pc:docMk/>
            <pc:sldMk cId="2033368532" sldId="281"/>
            <ac:grpSpMk id="42" creationId="{CAAF701C-850C-9FCE-EDE0-1CB00A99E73D}"/>
          </ac:grpSpMkLst>
        </pc:grpChg>
        <pc:grpChg chg="mod topLvl">
          <ac:chgData name="Danova Martinez Anaya" userId="dc1aa5ec-ffd8-4ebe-b70f-5b311d71af95" providerId="ADAL" clId="{4FBD21AD-E095-4E1D-A134-A084E3FA9DBF}" dt="2023-11-14T18:34:26.600" v="952" actId="165"/>
          <ac:grpSpMkLst>
            <pc:docMk/>
            <pc:sldMk cId="2033368532" sldId="281"/>
            <ac:grpSpMk id="43" creationId="{3CF15F27-635B-E582-D971-9CAEBC304947}"/>
          </ac:grpSpMkLst>
        </pc:grpChg>
        <pc:grpChg chg="mod topLvl">
          <ac:chgData name="Danova Martinez Anaya" userId="dc1aa5ec-ffd8-4ebe-b70f-5b311d71af95" providerId="ADAL" clId="{4FBD21AD-E095-4E1D-A134-A084E3FA9DBF}" dt="2023-11-14T18:34:26.600" v="952" actId="165"/>
          <ac:grpSpMkLst>
            <pc:docMk/>
            <pc:sldMk cId="2033368532" sldId="281"/>
            <ac:grpSpMk id="44" creationId="{FB3CEEE7-10EF-FDEC-A0F0-C0F9A7562067}"/>
          </ac:grpSpMkLst>
        </pc:grpChg>
        <pc:grpChg chg="mod topLvl">
          <ac:chgData name="Danova Martinez Anaya" userId="dc1aa5ec-ffd8-4ebe-b70f-5b311d71af95" providerId="ADAL" clId="{4FBD21AD-E095-4E1D-A134-A084E3FA9DBF}" dt="2023-11-14T18:34:26.600" v="952" actId="165"/>
          <ac:grpSpMkLst>
            <pc:docMk/>
            <pc:sldMk cId="2033368532" sldId="281"/>
            <ac:grpSpMk id="45" creationId="{1051A9AF-6EC8-751C-4420-B189405E3754}"/>
          </ac:grpSpMkLst>
        </pc:grpChg>
        <pc:grpChg chg="mod topLvl">
          <ac:chgData name="Danova Martinez Anaya" userId="dc1aa5ec-ffd8-4ebe-b70f-5b311d71af95" providerId="ADAL" clId="{4FBD21AD-E095-4E1D-A134-A084E3FA9DBF}" dt="2023-11-14T18:34:26.600" v="952" actId="165"/>
          <ac:grpSpMkLst>
            <pc:docMk/>
            <pc:sldMk cId="2033368532" sldId="281"/>
            <ac:grpSpMk id="46" creationId="{7A8CD400-3C30-B3A5-D4C2-6FA528EFD3C5}"/>
          </ac:grpSpMkLst>
        </pc:grpChg>
        <pc:grpChg chg="mod topLvl">
          <ac:chgData name="Danova Martinez Anaya" userId="dc1aa5ec-ffd8-4ebe-b70f-5b311d71af95" providerId="ADAL" clId="{4FBD21AD-E095-4E1D-A134-A084E3FA9DBF}" dt="2023-11-14T18:34:26.600" v="952" actId="165"/>
          <ac:grpSpMkLst>
            <pc:docMk/>
            <pc:sldMk cId="2033368532" sldId="281"/>
            <ac:grpSpMk id="47" creationId="{40354AF6-D3F2-3BAF-C645-3066818A697F}"/>
          </ac:grpSpMkLst>
        </pc:grpChg>
        <pc:grpChg chg="mod topLvl">
          <ac:chgData name="Danova Martinez Anaya" userId="dc1aa5ec-ffd8-4ebe-b70f-5b311d71af95" providerId="ADAL" clId="{4FBD21AD-E095-4E1D-A134-A084E3FA9DBF}" dt="2023-11-14T18:34:26.600" v="952" actId="165"/>
          <ac:grpSpMkLst>
            <pc:docMk/>
            <pc:sldMk cId="2033368532" sldId="281"/>
            <ac:grpSpMk id="48" creationId="{28469A81-FA5F-F2C1-61A2-4F2D348D9DD8}"/>
          </ac:grpSpMkLst>
        </pc:grpChg>
        <pc:grpChg chg="mod topLvl">
          <ac:chgData name="Danova Martinez Anaya" userId="dc1aa5ec-ffd8-4ebe-b70f-5b311d71af95" providerId="ADAL" clId="{4FBD21AD-E095-4E1D-A134-A084E3FA9DBF}" dt="2023-11-14T18:34:26.600" v="952" actId="165"/>
          <ac:grpSpMkLst>
            <pc:docMk/>
            <pc:sldMk cId="2033368532" sldId="281"/>
            <ac:grpSpMk id="49" creationId="{DDCAABA5-67B5-EB92-6633-1FF165097D32}"/>
          </ac:grpSpMkLst>
        </pc:grpChg>
        <pc:grpChg chg="mod topLvl">
          <ac:chgData name="Danova Martinez Anaya" userId="dc1aa5ec-ffd8-4ebe-b70f-5b311d71af95" providerId="ADAL" clId="{4FBD21AD-E095-4E1D-A134-A084E3FA9DBF}" dt="2023-11-14T18:34:26.600" v="952" actId="165"/>
          <ac:grpSpMkLst>
            <pc:docMk/>
            <pc:sldMk cId="2033368532" sldId="281"/>
            <ac:grpSpMk id="50" creationId="{0F2A33F3-5F69-20F6-AED7-4999BE7C9A02}"/>
          </ac:grpSpMkLst>
        </pc:grpChg>
        <pc:grpChg chg="mod topLvl">
          <ac:chgData name="Danova Martinez Anaya" userId="dc1aa5ec-ffd8-4ebe-b70f-5b311d71af95" providerId="ADAL" clId="{4FBD21AD-E095-4E1D-A134-A084E3FA9DBF}" dt="2023-11-14T18:34:26.600" v="952" actId="165"/>
          <ac:grpSpMkLst>
            <pc:docMk/>
            <pc:sldMk cId="2033368532" sldId="281"/>
            <ac:grpSpMk id="54" creationId="{216EB1B7-DF49-910C-339A-A16DCBF41BFD}"/>
          </ac:grpSpMkLst>
        </pc:grpChg>
        <pc:grpChg chg="mod topLvl">
          <ac:chgData name="Danova Martinez Anaya" userId="dc1aa5ec-ffd8-4ebe-b70f-5b311d71af95" providerId="ADAL" clId="{4FBD21AD-E095-4E1D-A134-A084E3FA9DBF}" dt="2023-11-14T18:34:26.600" v="952" actId="165"/>
          <ac:grpSpMkLst>
            <pc:docMk/>
            <pc:sldMk cId="2033368532" sldId="281"/>
            <ac:grpSpMk id="55" creationId="{4C147316-530C-D488-9E1D-76559063B2DA}"/>
          </ac:grpSpMkLst>
        </pc:grpChg>
        <pc:grpChg chg="mod topLvl">
          <ac:chgData name="Danova Martinez Anaya" userId="dc1aa5ec-ffd8-4ebe-b70f-5b311d71af95" providerId="ADAL" clId="{4FBD21AD-E095-4E1D-A134-A084E3FA9DBF}" dt="2023-11-14T18:34:26.600" v="952" actId="165"/>
          <ac:grpSpMkLst>
            <pc:docMk/>
            <pc:sldMk cId="2033368532" sldId="281"/>
            <ac:grpSpMk id="57" creationId="{DAD04368-E046-5D9C-AC5B-0A383FAF0A3E}"/>
          </ac:grpSpMkLst>
        </pc:grpChg>
        <pc:grpChg chg="mod topLvl">
          <ac:chgData name="Danova Martinez Anaya" userId="dc1aa5ec-ffd8-4ebe-b70f-5b311d71af95" providerId="ADAL" clId="{4FBD21AD-E095-4E1D-A134-A084E3FA9DBF}" dt="2023-11-14T18:34:26.600" v="952" actId="165"/>
          <ac:grpSpMkLst>
            <pc:docMk/>
            <pc:sldMk cId="2033368532" sldId="281"/>
            <ac:grpSpMk id="58" creationId="{E985B605-264D-1E5B-568C-8556BD89DE38}"/>
          </ac:grpSpMkLst>
        </pc:grpChg>
        <pc:grpChg chg="mod">
          <ac:chgData name="Danova Martinez Anaya" userId="dc1aa5ec-ffd8-4ebe-b70f-5b311d71af95" providerId="ADAL" clId="{4FBD21AD-E095-4E1D-A134-A084E3FA9DBF}" dt="2023-11-14T18:34:26.600" v="952" actId="165"/>
          <ac:grpSpMkLst>
            <pc:docMk/>
            <pc:sldMk cId="2033368532" sldId="281"/>
            <ac:grpSpMk id="76" creationId="{9DEF1D1A-8C24-B121-3317-1FB8758E3C5D}"/>
          </ac:grpSpMkLst>
        </pc:grpChg>
        <pc:grpChg chg="mod">
          <ac:chgData name="Danova Martinez Anaya" userId="dc1aa5ec-ffd8-4ebe-b70f-5b311d71af95" providerId="ADAL" clId="{4FBD21AD-E095-4E1D-A134-A084E3FA9DBF}" dt="2023-11-14T18:34:26.600" v="952" actId="165"/>
          <ac:grpSpMkLst>
            <pc:docMk/>
            <pc:sldMk cId="2033368532" sldId="281"/>
            <ac:grpSpMk id="77" creationId="{01D86ED4-C4D8-4B06-BBF6-D807B10BE132}"/>
          </ac:grpSpMkLst>
        </pc:grpChg>
        <pc:cxnChg chg="mod">
          <ac:chgData name="Danova Martinez Anaya" userId="dc1aa5ec-ffd8-4ebe-b70f-5b311d71af95" providerId="ADAL" clId="{4FBD21AD-E095-4E1D-A134-A084E3FA9DBF}" dt="2023-11-14T18:33:27.397" v="946" actId="478"/>
          <ac:cxnSpMkLst>
            <pc:docMk/>
            <pc:sldMk cId="2033368532" sldId="281"/>
            <ac:cxnSpMk id="14" creationId="{6005B608-C364-BB79-403A-172C08AEEAD7}"/>
          </ac:cxnSpMkLst>
        </pc:cxnChg>
        <pc:cxnChg chg="mod">
          <ac:chgData name="Danova Martinez Anaya" userId="dc1aa5ec-ffd8-4ebe-b70f-5b311d71af95" providerId="ADAL" clId="{4FBD21AD-E095-4E1D-A134-A084E3FA9DBF}" dt="2023-11-14T18:33:27.397" v="946" actId="478"/>
          <ac:cxnSpMkLst>
            <pc:docMk/>
            <pc:sldMk cId="2033368532" sldId="281"/>
            <ac:cxnSpMk id="19" creationId="{CC941E30-077C-AA45-6471-297029F2E206}"/>
          </ac:cxnSpMkLst>
        </pc:cxnChg>
        <pc:cxnChg chg="mod">
          <ac:chgData name="Danova Martinez Anaya" userId="dc1aa5ec-ffd8-4ebe-b70f-5b311d71af95" providerId="ADAL" clId="{4FBD21AD-E095-4E1D-A134-A084E3FA9DBF}" dt="2023-11-14T18:33:27.397" v="946" actId="478"/>
          <ac:cxnSpMkLst>
            <pc:docMk/>
            <pc:sldMk cId="2033368532" sldId="281"/>
            <ac:cxnSpMk id="20" creationId="{4BE28760-BE20-8618-ACAA-B8FA808C325A}"/>
          </ac:cxnSpMkLst>
        </pc:cxnChg>
        <pc:cxnChg chg="mod">
          <ac:chgData name="Danova Martinez Anaya" userId="dc1aa5ec-ffd8-4ebe-b70f-5b311d71af95" providerId="ADAL" clId="{4FBD21AD-E095-4E1D-A134-A084E3FA9DBF}" dt="2023-11-14T18:33:27.397" v="946" actId="478"/>
          <ac:cxnSpMkLst>
            <pc:docMk/>
            <pc:sldMk cId="2033368532" sldId="281"/>
            <ac:cxnSpMk id="23" creationId="{81E60FBF-EA5B-58FF-4393-FD55CEB75E36}"/>
          </ac:cxnSpMkLst>
        </pc:cxnChg>
        <pc:cxnChg chg="mod">
          <ac:chgData name="Danova Martinez Anaya" userId="dc1aa5ec-ffd8-4ebe-b70f-5b311d71af95" providerId="ADAL" clId="{4FBD21AD-E095-4E1D-A134-A084E3FA9DBF}" dt="2023-11-14T18:33:27.397" v="946" actId="478"/>
          <ac:cxnSpMkLst>
            <pc:docMk/>
            <pc:sldMk cId="2033368532" sldId="281"/>
            <ac:cxnSpMk id="24" creationId="{F9EB6779-23B7-06AE-5021-E1ACE68EDF3D}"/>
          </ac:cxnSpMkLst>
        </pc:cxnChg>
        <pc:cxnChg chg="mod">
          <ac:chgData name="Danova Martinez Anaya" userId="dc1aa5ec-ffd8-4ebe-b70f-5b311d71af95" providerId="ADAL" clId="{4FBD21AD-E095-4E1D-A134-A084E3FA9DBF}" dt="2023-11-14T18:33:27.397" v="946" actId="478"/>
          <ac:cxnSpMkLst>
            <pc:docMk/>
            <pc:sldMk cId="2033368532" sldId="281"/>
            <ac:cxnSpMk id="30" creationId="{04B423BE-C5C7-7608-BEB9-531DACFD0B25}"/>
          </ac:cxnSpMkLst>
        </pc:cxnChg>
        <pc:cxnChg chg="mod">
          <ac:chgData name="Danova Martinez Anaya" userId="dc1aa5ec-ffd8-4ebe-b70f-5b311d71af95" providerId="ADAL" clId="{4FBD21AD-E095-4E1D-A134-A084E3FA9DBF}" dt="2023-11-14T18:33:27.397" v="946" actId="478"/>
          <ac:cxnSpMkLst>
            <pc:docMk/>
            <pc:sldMk cId="2033368532" sldId="281"/>
            <ac:cxnSpMk id="31" creationId="{39FC0795-9CFE-80B7-9D20-47FE912505E8}"/>
          </ac:cxnSpMkLst>
        </pc:cxnChg>
        <pc:cxnChg chg="mod">
          <ac:chgData name="Danova Martinez Anaya" userId="dc1aa5ec-ffd8-4ebe-b70f-5b311d71af95" providerId="ADAL" clId="{4FBD21AD-E095-4E1D-A134-A084E3FA9DBF}" dt="2023-11-14T18:34:26.600" v="952" actId="165"/>
          <ac:cxnSpMkLst>
            <pc:docMk/>
            <pc:sldMk cId="2033368532" sldId="281"/>
            <ac:cxnSpMk id="64" creationId="{6F1F09E5-A8C0-50AF-91BD-D2432422CD0E}"/>
          </ac:cxnSpMkLst>
        </pc:cxnChg>
        <pc:cxnChg chg="mod">
          <ac:chgData name="Danova Martinez Anaya" userId="dc1aa5ec-ffd8-4ebe-b70f-5b311d71af95" providerId="ADAL" clId="{4FBD21AD-E095-4E1D-A134-A084E3FA9DBF}" dt="2023-11-14T18:34:26.600" v="952" actId="165"/>
          <ac:cxnSpMkLst>
            <pc:docMk/>
            <pc:sldMk cId="2033368532" sldId="281"/>
            <ac:cxnSpMk id="65" creationId="{A5C2185F-1DD2-8C19-8094-375FF3362AF3}"/>
          </ac:cxnSpMkLst>
        </pc:cxnChg>
        <pc:cxnChg chg="mod">
          <ac:chgData name="Danova Martinez Anaya" userId="dc1aa5ec-ffd8-4ebe-b70f-5b311d71af95" providerId="ADAL" clId="{4FBD21AD-E095-4E1D-A134-A084E3FA9DBF}" dt="2023-11-14T18:34:26.600" v="952" actId="165"/>
          <ac:cxnSpMkLst>
            <pc:docMk/>
            <pc:sldMk cId="2033368532" sldId="281"/>
            <ac:cxnSpMk id="67" creationId="{1F0EE863-BD4B-323F-8A5C-18E6C4617BC5}"/>
          </ac:cxnSpMkLst>
        </pc:cxnChg>
        <pc:cxnChg chg="mod">
          <ac:chgData name="Danova Martinez Anaya" userId="dc1aa5ec-ffd8-4ebe-b70f-5b311d71af95" providerId="ADAL" clId="{4FBD21AD-E095-4E1D-A134-A084E3FA9DBF}" dt="2023-11-14T18:34:26.600" v="952" actId="165"/>
          <ac:cxnSpMkLst>
            <pc:docMk/>
            <pc:sldMk cId="2033368532" sldId="281"/>
            <ac:cxnSpMk id="68" creationId="{D5AA9CB7-A386-A8E7-D3D6-3757A42B3EC0}"/>
          </ac:cxnSpMkLst>
        </pc:cxnChg>
        <pc:cxnChg chg="mod">
          <ac:chgData name="Danova Martinez Anaya" userId="dc1aa5ec-ffd8-4ebe-b70f-5b311d71af95" providerId="ADAL" clId="{4FBD21AD-E095-4E1D-A134-A084E3FA9DBF}" dt="2023-11-14T18:34:26.600" v="952" actId="165"/>
          <ac:cxnSpMkLst>
            <pc:docMk/>
            <pc:sldMk cId="2033368532" sldId="281"/>
            <ac:cxnSpMk id="69" creationId="{C63EA7E1-4286-BC97-3974-0B9968509D99}"/>
          </ac:cxnSpMkLst>
        </pc:cxnChg>
        <pc:cxnChg chg="mod">
          <ac:chgData name="Danova Martinez Anaya" userId="dc1aa5ec-ffd8-4ebe-b70f-5b311d71af95" providerId="ADAL" clId="{4FBD21AD-E095-4E1D-A134-A084E3FA9DBF}" dt="2023-11-14T18:34:26.600" v="952" actId="165"/>
          <ac:cxnSpMkLst>
            <pc:docMk/>
            <pc:sldMk cId="2033368532" sldId="281"/>
            <ac:cxnSpMk id="72" creationId="{2946FFEA-3A9C-EE65-A9A0-F58E98B90B7D}"/>
          </ac:cxnSpMkLst>
        </pc:cxnChg>
        <pc:cxnChg chg="mod">
          <ac:chgData name="Danova Martinez Anaya" userId="dc1aa5ec-ffd8-4ebe-b70f-5b311d71af95" providerId="ADAL" clId="{4FBD21AD-E095-4E1D-A134-A084E3FA9DBF}" dt="2023-11-14T18:34:26.600" v="952" actId="165"/>
          <ac:cxnSpMkLst>
            <pc:docMk/>
            <pc:sldMk cId="2033368532" sldId="281"/>
            <ac:cxnSpMk id="73" creationId="{D382EA14-6BC2-6B77-3C80-2248F8EC986B}"/>
          </ac:cxnSpMkLst>
        </pc:cxnChg>
        <pc:cxnChg chg="mod">
          <ac:chgData name="Danova Martinez Anaya" userId="dc1aa5ec-ffd8-4ebe-b70f-5b311d71af95" providerId="ADAL" clId="{4FBD21AD-E095-4E1D-A134-A084E3FA9DBF}" dt="2023-11-14T18:34:26.600" v="952" actId="165"/>
          <ac:cxnSpMkLst>
            <pc:docMk/>
            <pc:sldMk cId="2033368532" sldId="281"/>
            <ac:cxnSpMk id="74" creationId="{3EF5BD83-3A4E-8882-FF67-58DD7D0032A1}"/>
          </ac:cxnSpMkLst>
        </pc:cxnChg>
        <pc:cxnChg chg="mod">
          <ac:chgData name="Danova Martinez Anaya" userId="dc1aa5ec-ffd8-4ebe-b70f-5b311d71af95" providerId="ADAL" clId="{4FBD21AD-E095-4E1D-A134-A084E3FA9DBF}" dt="2023-11-14T18:34:26.600" v="952" actId="165"/>
          <ac:cxnSpMkLst>
            <pc:docMk/>
            <pc:sldMk cId="2033368532" sldId="281"/>
            <ac:cxnSpMk id="79" creationId="{92128973-8BED-A916-EC4F-2BBBF366DD2B}"/>
          </ac:cxnSpMkLst>
        </pc:cxnChg>
        <pc:cxnChg chg="mod">
          <ac:chgData name="Danova Martinez Anaya" userId="dc1aa5ec-ffd8-4ebe-b70f-5b311d71af95" providerId="ADAL" clId="{4FBD21AD-E095-4E1D-A134-A084E3FA9DBF}" dt="2023-11-14T18:34:26.600" v="952" actId="165"/>
          <ac:cxnSpMkLst>
            <pc:docMk/>
            <pc:sldMk cId="2033368532" sldId="281"/>
            <ac:cxnSpMk id="81" creationId="{206CB356-4D6F-941A-B638-207070D3056E}"/>
          </ac:cxnSpMkLst>
        </pc:cxnChg>
        <pc:cxnChg chg="mod">
          <ac:chgData name="Danova Martinez Anaya" userId="dc1aa5ec-ffd8-4ebe-b70f-5b311d71af95" providerId="ADAL" clId="{4FBD21AD-E095-4E1D-A134-A084E3FA9DBF}" dt="2023-11-14T18:34:26.600" v="952" actId="165"/>
          <ac:cxnSpMkLst>
            <pc:docMk/>
            <pc:sldMk cId="2033368532" sldId="281"/>
            <ac:cxnSpMk id="83" creationId="{12752D57-AC0A-DD45-3C29-0CB6FB4EF7CC}"/>
          </ac:cxnSpMkLst>
        </pc:cxnChg>
        <pc:cxnChg chg="mod">
          <ac:chgData name="Danova Martinez Anaya" userId="dc1aa5ec-ffd8-4ebe-b70f-5b311d71af95" providerId="ADAL" clId="{4FBD21AD-E095-4E1D-A134-A084E3FA9DBF}" dt="2023-11-14T18:34:26.600" v="952" actId="165"/>
          <ac:cxnSpMkLst>
            <pc:docMk/>
            <pc:sldMk cId="2033368532" sldId="281"/>
            <ac:cxnSpMk id="85" creationId="{AE94D4A4-2BCF-83C2-DF23-78ADF0D21396}"/>
          </ac:cxnSpMkLst>
        </pc:cxnChg>
        <pc:cxnChg chg="mod">
          <ac:chgData name="Danova Martinez Anaya" userId="dc1aa5ec-ffd8-4ebe-b70f-5b311d71af95" providerId="ADAL" clId="{4FBD21AD-E095-4E1D-A134-A084E3FA9DBF}" dt="2023-11-14T18:34:26.600" v="952" actId="165"/>
          <ac:cxnSpMkLst>
            <pc:docMk/>
            <pc:sldMk cId="2033368532" sldId="281"/>
            <ac:cxnSpMk id="86" creationId="{0C00B8FA-A263-037C-5D04-81D5A6146569}"/>
          </ac:cxnSpMkLst>
        </pc:cxnChg>
        <pc:cxnChg chg="mod">
          <ac:chgData name="Danova Martinez Anaya" userId="dc1aa5ec-ffd8-4ebe-b70f-5b311d71af95" providerId="ADAL" clId="{4FBD21AD-E095-4E1D-A134-A084E3FA9DBF}" dt="2023-11-14T18:34:26.600" v="952" actId="165"/>
          <ac:cxnSpMkLst>
            <pc:docMk/>
            <pc:sldMk cId="2033368532" sldId="281"/>
            <ac:cxnSpMk id="88" creationId="{20E3E52C-30F0-7B85-230B-8A58B60D8622}"/>
          </ac:cxnSpMkLst>
        </pc:cxnChg>
        <pc:cxnChg chg="mod">
          <ac:chgData name="Danova Martinez Anaya" userId="dc1aa5ec-ffd8-4ebe-b70f-5b311d71af95" providerId="ADAL" clId="{4FBD21AD-E095-4E1D-A134-A084E3FA9DBF}" dt="2023-11-14T18:34:26.600" v="952" actId="165"/>
          <ac:cxnSpMkLst>
            <pc:docMk/>
            <pc:sldMk cId="2033368532" sldId="281"/>
            <ac:cxnSpMk id="90" creationId="{CBDD01B0-EF20-CF56-FA63-9440A937E0DC}"/>
          </ac:cxnSpMkLst>
        </pc:cxnChg>
        <pc:cxnChg chg="mod">
          <ac:chgData name="Danova Martinez Anaya" userId="dc1aa5ec-ffd8-4ebe-b70f-5b311d71af95" providerId="ADAL" clId="{4FBD21AD-E095-4E1D-A134-A084E3FA9DBF}" dt="2023-11-14T18:34:26.600" v="952" actId="165"/>
          <ac:cxnSpMkLst>
            <pc:docMk/>
            <pc:sldMk cId="2033368532" sldId="281"/>
            <ac:cxnSpMk id="92" creationId="{E502B51B-69E6-14B9-3F6C-DD8008FA3937}"/>
          </ac:cxnSpMkLst>
        </pc:cxnChg>
        <pc:cxnChg chg="mod">
          <ac:chgData name="Danova Martinez Anaya" userId="dc1aa5ec-ffd8-4ebe-b70f-5b311d71af95" providerId="ADAL" clId="{4FBD21AD-E095-4E1D-A134-A084E3FA9DBF}" dt="2023-11-14T18:34:26.600" v="952" actId="165"/>
          <ac:cxnSpMkLst>
            <pc:docMk/>
            <pc:sldMk cId="2033368532" sldId="281"/>
            <ac:cxnSpMk id="95" creationId="{8036B343-6D7F-3D52-53E5-D9E2DD7E3828}"/>
          </ac:cxnSpMkLst>
        </pc:cxnChg>
        <pc:cxnChg chg="mod">
          <ac:chgData name="Danova Martinez Anaya" userId="dc1aa5ec-ffd8-4ebe-b70f-5b311d71af95" providerId="ADAL" clId="{4FBD21AD-E095-4E1D-A134-A084E3FA9DBF}" dt="2023-11-14T18:34:26.600" v="952" actId="165"/>
          <ac:cxnSpMkLst>
            <pc:docMk/>
            <pc:sldMk cId="2033368532" sldId="281"/>
            <ac:cxnSpMk id="96" creationId="{2D20C584-EEE6-1F3F-FA23-73E515EE662E}"/>
          </ac:cxnSpMkLst>
        </pc:cxnChg>
        <pc:cxnChg chg="mod">
          <ac:chgData name="Danova Martinez Anaya" userId="dc1aa5ec-ffd8-4ebe-b70f-5b311d71af95" providerId="ADAL" clId="{4FBD21AD-E095-4E1D-A134-A084E3FA9DBF}" dt="2023-11-14T18:34:26.600" v="952" actId="165"/>
          <ac:cxnSpMkLst>
            <pc:docMk/>
            <pc:sldMk cId="2033368532" sldId="281"/>
            <ac:cxnSpMk id="99" creationId="{AE1A2C07-E20A-D363-2FE8-A0B751C924AA}"/>
          </ac:cxnSpMkLst>
        </pc:cxnChg>
        <pc:cxnChg chg="mod">
          <ac:chgData name="Danova Martinez Anaya" userId="dc1aa5ec-ffd8-4ebe-b70f-5b311d71af95" providerId="ADAL" clId="{4FBD21AD-E095-4E1D-A134-A084E3FA9DBF}" dt="2023-11-14T18:34:26.600" v="952" actId="165"/>
          <ac:cxnSpMkLst>
            <pc:docMk/>
            <pc:sldMk cId="2033368532" sldId="281"/>
            <ac:cxnSpMk id="102" creationId="{C7956356-A88F-9891-A48A-36A678254D66}"/>
          </ac:cxnSpMkLst>
        </pc:cxnChg>
        <pc:cxnChg chg="mod">
          <ac:chgData name="Danova Martinez Anaya" userId="dc1aa5ec-ffd8-4ebe-b70f-5b311d71af95" providerId="ADAL" clId="{4FBD21AD-E095-4E1D-A134-A084E3FA9DBF}" dt="2023-11-14T18:34:26.600" v="952" actId="165"/>
          <ac:cxnSpMkLst>
            <pc:docMk/>
            <pc:sldMk cId="2033368532" sldId="281"/>
            <ac:cxnSpMk id="104" creationId="{313627B7-1DE5-3ECD-C445-D44C989E76FD}"/>
          </ac:cxnSpMkLst>
        </pc:cxnChg>
        <pc:cxnChg chg="mod">
          <ac:chgData name="Danova Martinez Anaya" userId="dc1aa5ec-ffd8-4ebe-b70f-5b311d71af95" providerId="ADAL" clId="{4FBD21AD-E095-4E1D-A134-A084E3FA9DBF}" dt="2023-11-14T18:34:26.600" v="952" actId="165"/>
          <ac:cxnSpMkLst>
            <pc:docMk/>
            <pc:sldMk cId="2033368532" sldId="281"/>
            <ac:cxnSpMk id="106" creationId="{20F025F8-B8B1-79CA-2134-613E3F4E719D}"/>
          </ac:cxnSpMkLst>
        </pc:cxnChg>
      </pc:sldChg>
      <pc:sldChg chg="addSp delSp modSp add mod ord">
        <pc:chgData name="Danova Martinez Anaya" userId="dc1aa5ec-ffd8-4ebe-b70f-5b311d71af95" providerId="ADAL" clId="{4FBD21AD-E095-4E1D-A134-A084E3FA9DBF}" dt="2023-11-14T19:40:39.123" v="2189" actId="207"/>
        <pc:sldMkLst>
          <pc:docMk/>
          <pc:sldMk cId="2542907738" sldId="282"/>
        </pc:sldMkLst>
        <pc:spChg chg="mod">
          <ac:chgData name="Danova Martinez Anaya" userId="dc1aa5ec-ffd8-4ebe-b70f-5b311d71af95" providerId="ADAL" clId="{4FBD21AD-E095-4E1D-A134-A084E3FA9DBF}" dt="2023-11-14T19:40:39.123" v="2189" actId="207"/>
          <ac:spMkLst>
            <pc:docMk/>
            <pc:sldMk cId="2542907738" sldId="282"/>
            <ac:spMk id="4" creationId="{11835132-6953-0182-058D-634E654368CB}"/>
          </ac:spMkLst>
        </pc:spChg>
        <pc:spChg chg="mod">
          <ac:chgData name="Danova Martinez Anaya" userId="dc1aa5ec-ffd8-4ebe-b70f-5b311d71af95" providerId="ADAL" clId="{4FBD21AD-E095-4E1D-A134-A084E3FA9DBF}" dt="2023-11-14T19:40:39.123" v="2189" actId="207"/>
          <ac:spMkLst>
            <pc:docMk/>
            <pc:sldMk cId="2542907738" sldId="282"/>
            <ac:spMk id="5" creationId="{D32F0320-C567-4C61-88AA-31E588E854DC}"/>
          </ac:spMkLst>
        </pc:spChg>
        <pc:spChg chg="mod">
          <ac:chgData name="Danova Martinez Anaya" userId="dc1aa5ec-ffd8-4ebe-b70f-5b311d71af95" providerId="ADAL" clId="{4FBD21AD-E095-4E1D-A134-A084E3FA9DBF}" dt="2023-11-14T19:40:39.123" v="2189" actId="207"/>
          <ac:spMkLst>
            <pc:docMk/>
            <pc:sldMk cId="2542907738" sldId="282"/>
            <ac:spMk id="6" creationId="{CB80AA80-5D36-D0F3-4B53-1462A2A3BDFF}"/>
          </ac:spMkLst>
        </pc:spChg>
        <pc:spChg chg="mod">
          <ac:chgData name="Danova Martinez Anaya" userId="dc1aa5ec-ffd8-4ebe-b70f-5b311d71af95" providerId="ADAL" clId="{4FBD21AD-E095-4E1D-A134-A084E3FA9DBF}" dt="2023-11-14T19:40:39.123" v="2189" actId="207"/>
          <ac:spMkLst>
            <pc:docMk/>
            <pc:sldMk cId="2542907738" sldId="282"/>
            <ac:spMk id="7" creationId="{8F4E3178-A757-C688-3DF5-4E7610BF2CF1}"/>
          </ac:spMkLst>
        </pc:spChg>
        <pc:spChg chg="mod">
          <ac:chgData name="Danova Martinez Anaya" userId="dc1aa5ec-ffd8-4ebe-b70f-5b311d71af95" providerId="ADAL" clId="{4FBD21AD-E095-4E1D-A134-A084E3FA9DBF}" dt="2023-11-14T19:40:39.123" v="2189" actId="207"/>
          <ac:spMkLst>
            <pc:docMk/>
            <pc:sldMk cId="2542907738" sldId="282"/>
            <ac:spMk id="8" creationId="{392D826F-EC3B-8EC6-D4FC-AF3EAAA41B32}"/>
          </ac:spMkLst>
        </pc:spChg>
        <pc:spChg chg="mod">
          <ac:chgData name="Danova Martinez Anaya" userId="dc1aa5ec-ffd8-4ebe-b70f-5b311d71af95" providerId="ADAL" clId="{4FBD21AD-E095-4E1D-A134-A084E3FA9DBF}" dt="2023-11-14T18:34:48.902" v="978" actId="20577"/>
          <ac:spMkLst>
            <pc:docMk/>
            <pc:sldMk cId="2542907738" sldId="282"/>
            <ac:spMk id="9" creationId="{4F4DCBEB-5D21-D3C4-B34B-0D7988A82B2E}"/>
          </ac:spMkLst>
        </pc:spChg>
        <pc:spChg chg="del">
          <ac:chgData name="Danova Martinez Anaya" userId="dc1aa5ec-ffd8-4ebe-b70f-5b311d71af95" providerId="ADAL" clId="{4FBD21AD-E095-4E1D-A134-A084E3FA9DBF}" dt="2023-11-14T19:28:16.588" v="2129" actId="478"/>
          <ac:spMkLst>
            <pc:docMk/>
            <pc:sldMk cId="2542907738" sldId="282"/>
            <ac:spMk id="11" creationId="{76954C0D-5806-1E07-B19E-93162A8021C6}"/>
          </ac:spMkLst>
        </pc:spChg>
        <pc:grpChg chg="add mod">
          <ac:chgData name="Danova Martinez Anaya" userId="dc1aa5ec-ffd8-4ebe-b70f-5b311d71af95" providerId="ADAL" clId="{4FBD21AD-E095-4E1D-A134-A084E3FA9DBF}" dt="2023-11-14T19:40:39.123" v="2189" actId="207"/>
          <ac:grpSpMkLst>
            <pc:docMk/>
            <pc:sldMk cId="2542907738" sldId="282"/>
            <ac:grpSpMk id="3" creationId="{068A58B6-E05C-1726-742D-A6A2FFB78A4E}"/>
          </ac:grpSpMkLst>
        </pc:grpChg>
      </pc:sldChg>
      <pc:sldChg chg="addSp delSp modSp new mod modClrScheme chgLayout">
        <pc:chgData name="Danova Martinez Anaya" userId="dc1aa5ec-ffd8-4ebe-b70f-5b311d71af95" providerId="ADAL" clId="{4FBD21AD-E095-4E1D-A134-A084E3FA9DBF}" dt="2023-11-14T19:38:16.694" v="2178" actId="1076"/>
        <pc:sldMkLst>
          <pc:docMk/>
          <pc:sldMk cId="2148086491" sldId="283"/>
        </pc:sldMkLst>
        <pc:spChg chg="del mod ord">
          <ac:chgData name="Danova Martinez Anaya" userId="dc1aa5ec-ffd8-4ebe-b70f-5b311d71af95" providerId="ADAL" clId="{4FBD21AD-E095-4E1D-A134-A084E3FA9DBF}" dt="2023-11-14T18:35:46.904" v="980" actId="700"/>
          <ac:spMkLst>
            <pc:docMk/>
            <pc:sldMk cId="2148086491" sldId="283"/>
            <ac:spMk id="2" creationId="{93BA90ED-FC27-9A41-9273-21E3C1275753}"/>
          </ac:spMkLst>
        </pc:spChg>
        <pc:spChg chg="del mod ord">
          <ac:chgData name="Danova Martinez Anaya" userId="dc1aa5ec-ffd8-4ebe-b70f-5b311d71af95" providerId="ADAL" clId="{4FBD21AD-E095-4E1D-A134-A084E3FA9DBF}" dt="2023-11-14T18:35:46.904" v="980" actId="700"/>
          <ac:spMkLst>
            <pc:docMk/>
            <pc:sldMk cId="2148086491" sldId="283"/>
            <ac:spMk id="3" creationId="{C7751F1B-0BDF-F70C-121D-E07042A978DF}"/>
          </ac:spMkLst>
        </pc:spChg>
        <pc:spChg chg="del mod ord">
          <ac:chgData name="Danova Martinez Anaya" userId="dc1aa5ec-ffd8-4ebe-b70f-5b311d71af95" providerId="ADAL" clId="{4FBD21AD-E095-4E1D-A134-A084E3FA9DBF}" dt="2023-11-14T18:35:46.904" v="980" actId="700"/>
          <ac:spMkLst>
            <pc:docMk/>
            <pc:sldMk cId="2148086491" sldId="283"/>
            <ac:spMk id="4" creationId="{984CFFEE-FF50-DCA9-C455-E7A45164304D}"/>
          </ac:spMkLst>
        </pc:spChg>
        <pc:spChg chg="add mod ord">
          <ac:chgData name="Danova Martinez Anaya" userId="dc1aa5ec-ffd8-4ebe-b70f-5b311d71af95" providerId="ADAL" clId="{4FBD21AD-E095-4E1D-A134-A084E3FA9DBF}" dt="2023-11-14T18:36:03.097" v="1022" actId="20577"/>
          <ac:spMkLst>
            <pc:docMk/>
            <pc:sldMk cId="2148086491" sldId="283"/>
            <ac:spMk id="5" creationId="{2CB9048F-263A-5F27-4C2B-8016D38FECE5}"/>
          </ac:spMkLst>
        </pc:spChg>
        <pc:spChg chg="add mod ord">
          <ac:chgData name="Danova Martinez Anaya" userId="dc1aa5ec-ffd8-4ebe-b70f-5b311d71af95" providerId="ADAL" clId="{4FBD21AD-E095-4E1D-A134-A084E3FA9DBF}" dt="2023-11-14T18:35:55.859" v="995" actId="20577"/>
          <ac:spMkLst>
            <pc:docMk/>
            <pc:sldMk cId="2148086491" sldId="283"/>
            <ac:spMk id="6" creationId="{DBEB3C5B-530C-96AF-FBAA-6920CC94FA51}"/>
          </ac:spMkLst>
        </pc:spChg>
        <pc:spChg chg="add del mod ord">
          <ac:chgData name="Danova Martinez Anaya" userId="dc1aa5ec-ffd8-4ebe-b70f-5b311d71af95" providerId="ADAL" clId="{4FBD21AD-E095-4E1D-A134-A084E3FA9DBF}" dt="2023-11-14T18:36:10.312" v="1024" actId="478"/>
          <ac:spMkLst>
            <pc:docMk/>
            <pc:sldMk cId="2148086491" sldId="283"/>
            <ac:spMk id="7" creationId="{BEA14180-322E-43A5-277D-CDCFBEB6D94E}"/>
          </ac:spMkLst>
        </pc:spChg>
        <pc:spChg chg="add del mod ord">
          <ac:chgData name="Danova Martinez Anaya" userId="dc1aa5ec-ffd8-4ebe-b70f-5b311d71af95" providerId="ADAL" clId="{4FBD21AD-E095-4E1D-A134-A084E3FA9DBF}" dt="2023-11-14T18:36:13.834" v="1025" actId="478"/>
          <ac:spMkLst>
            <pc:docMk/>
            <pc:sldMk cId="2148086491" sldId="283"/>
            <ac:spMk id="8" creationId="{6B4E948E-5059-EC4C-6C08-72E018328AA3}"/>
          </ac:spMkLst>
        </pc:spChg>
        <pc:spChg chg="add mod">
          <ac:chgData name="Danova Martinez Anaya" userId="dc1aa5ec-ffd8-4ebe-b70f-5b311d71af95" providerId="ADAL" clId="{4FBD21AD-E095-4E1D-A134-A084E3FA9DBF}" dt="2023-11-14T19:38:16.694" v="2178" actId="1076"/>
          <ac:spMkLst>
            <pc:docMk/>
            <pc:sldMk cId="2148086491" sldId="283"/>
            <ac:spMk id="9" creationId="{B980C22F-5902-C525-E91D-83AD94FB5150}"/>
          </ac:spMkLst>
        </pc:spChg>
        <pc:spChg chg="add mod">
          <ac:chgData name="Danova Martinez Anaya" userId="dc1aa5ec-ffd8-4ebe-b70f-5b311d71af95" providerId="ADAL" clId="{4FBD21AD-E095-4E1D-A134-A084E3FA9DBF}" dt="2023-11-14T18:37:14.830" v="1030" actId="1076"/>
          <ac:spMkLst>
            <pc:docMk/>
            <pc:sldMk cId="2148086491" sldId="283"/>
            <ac:spMk id="10" creationId="{4D5BE198-0ADC-3CF3-D341-2E0DA55AE169}"/>
          </ac:spMkLst>
        </pc:spChg>
        <pc:spChg chg="mod">
          <ac:chgData name="Danova Martinez Anaya" userId="dc1aa5ec-ffd8-4ebe-b70f-5b311d71af95" providerId="ADAL" clId="{4FBD21AD-E095-4E1D-A134-A084E3FA9DBF}" dt="2023-11-14T18:37:36.736" v="1031"/>
          <ac:spMkLst>
            <pc:docMk/>
            <pc:sldMk cId="2148086491" sldId="283"/>
            <ac:spMk id="15" creationId="{B207F7D8-52FD-9FC9-0589-40C4C900D483}"/>
          </ac:spMkLst>
        </pc:spChg>
        <pc:spChg chg="mod">
          <ac:chgData name="Danova Martinez Anaya" userId="dc1aa5ec-ffd8-4ebe-b70f-5b311d71af95" providerId="ADAL" clId="{4FBD21AD-E095-4E1D-A134-A084E3FA9DBF}" dt="2023-11-14T18:37:36.736" v="1031"/>
          <ac:spMkLst>
            <pc:docMk/>
            <pc:sldMk cId="2148086491" sldId="283"/>
            <ac:spMk id="16" creationId="{9C101ED2-A767-11AB-206C-CD3BF3CECBF4}"/>
          </ac:spMkLst>
        </pc:spChg>
        <pc:spChg chg="mod">
          <ac:chgData name="Danova Martinez Anaya" userId="dc1aa5ec-ffd8-4ebe-b70f-5b311d71af95" providerId="ADAL" clId="{4FBD21AD-E095-4E1D-A134-A084E3FA9DBF}" dt="2023-11-14T18:37:36.736" v="1031"/>
          <ac:spMkLst>
            <pc:docMk/>
            <pc:sldMk cId="2148086491" sldId="283"/>
            <ac:spMk id="17" creationId="{0CA41A7F-75C2-8DF8-DBBB-19119E90D33F}"/>
          </ac:spMkLst>
        </pc:spChg>
        <pc:spChg chg="mod">
          <ac:chgData name="Danova Martinez Anaya" userId="dc1aa5ec-ffd8-4ebe-b70f-5b311d71af95" providerId="ADAL" clId="{4FBD21AD-E095-4E1D-A134-A084E3FA9DBF}" dt="2023-11-14T18:37:36.736" v="1031"/>
          <ac:spMkLst>
            <pc:docMk/>
            <pc:sldMk cId="2148086491" sldId="283"/>
            <ac:spMk id="18" creationId="{FFC863FF-B182-A4A5-5F35-4963B4C90381}"/>
          </ac:spMkLst>
        </pc:spChg>
        <pc:spChg chg="mod">
          <ac:chgData name="Danova Martinez Anaya" userId="dc1aa5ec-ffd8-4ebe-b70f-5b311d71af95" providerId="ADAL" clId="{4FBD21AD-E095-4E1D-A134-A084E3FA9DBF}" dt="2023-11-14T18:37:36.736" v="1031"/>
          <ac:spMkLst>
            <pc:docMk/>
            <pc:sldMk cId="2148086491" sldId="283"/>
            <ac:spMk id="19" creationId="{3485D16E-59DC-272F-D094-B428E6EC5B9C}"/>
          </ac:spMkLst>
        </pc:spChg>
        <pc:spChg chg="mod">
          <ac:chgData name="Danova Martinez Anaya" userId="dc1aa5ec-ffd8-4ebe-b70f-5b311d71af95" providerId="ADAL" clId="{4FBD21AD-E095-4E1D-A134-A084E3FA9DBF}" dt="2023-11-14T18:37:36.736" v="1031"/>
          <ac:spMkLst>
            <pc:docMk/>
            <pc:sldMk cId="2148086491" sldId="283"/>
            <ac:spMk id="20" creationId="{B5522548-141C-0E47-4649-68E9F6122066}"/>
          </ac:spMkLst>
        </pc:spChg>
        <pc:spChg chg="add mod">
          <ac:chgData name="Danova Martinez Anaya" userId="dc1aa5ec-ffd8-4ebe-b70f-5b311d71af95" providerId="ADAL" clId="{4FBD21AD-E095-4E1D-A134-A084E3FA9DBF}" dt="2023-11-14T18:38:22.757" v="1039" actId="14100"/>
          <ac:spMkLst>
            <pc:docMk/>
            <pc:sldMk cId="2148086491" sldId="283"/>
            <ac:spMk id="21" creationId="{69766502-45B6-28C8-6E2A-88EAE77FB503}"/>
          </ac:spMkLst>
        </pc:spChg>
        <pc:grpChg chg="add mod">
          <ac:chgData name="Danova Martinez Anaya" userId="dc1aa5ec-ffd8-4ebe-b70f-5b311d71af95" providerId="ADAL" clId="{4FBD21AD-E095-4E1D-A134-A084E3FA9DBF}" dt="2023-11-14T18:37:43.192" v="1033" actId="1076"/>
          <ac:grpSpMkLst>
            <pc:docMk/>
            <pc:sldMk cId="2148086491" sldId="283"/>
            <ac:grpSpMk id="11" creationId="{005ABE42-14E7-0816-7102-36615F5C5A0F}"/>
          </ac:grpSpMkLst>
        </pc:grpChg>
        <pc:grpChg chg="mod">
          <ac:chgData name="Danova Martinez Anaya" userId="dc1aa5ec-ffd8-4ebe-b70f-5b311d71af95" providerId="ADAL" clId="{4FBD21AD-E095-4E1D-A134-A084E3FA9DBF}" dt="2023-11-14T18:37:36.736" v="1031"/>
          <ac:grpSpMkLst>
            <pc:docMk/>
            <pc:sldMk cId="2148086491" sldId="283"/>
            <ac:grpSpMk id="12" creationId="{CF596F82-E234-4FDF-3B97-0C6B0F114BD0}"/>
          </ac:grpSpMkLst>
        </pc:grpChg>
        <pc:grpChg chg="mod">
          <ac:chgData name="Danova Martinez Anaya" userId="dc1aa5ec-ffd8-4ebe-b70f-5b311d71af95" providerId="ADAL" clId="{4FBD21AD-E095-4E1D-A134-A084E3FA9DBF}" dt="2023-11-14T18:37:36.736" v="1031"/>
          <ac:grpSpMkLst>
            <pc:docMk/>
            <pc:sldMk cId="2148086491" sldId="283"/>
            <ac:grpSpMk id="13" creationId="{BA19E17F-3442-83AC-7956-71E25E41A64B}"/>
          </ac:grpSpMkLst>
        </pc:grpChg>
        <pc:grpChg chg="mod">
          <ac:chgData name="Danova Martinez Anaya" userId="dc1aa5ec-ffd8-4ebe-b70f-5b311d71af95" providerId="ADAL" clId="{4FBD21AD-E095-4E1D-A134-A084E3FA9DBF}" dt="2023-11-14T18:37:36.736" v="1031"/>
          <ac:grpSpMkLst>
            <pc:docMk/>
            <pc:sldMk cId="2148086491" sldId="283"/>
            <ac:grpSpMk id="14" creationId="{D49055E9-6495-9EFC-BD2D-E67708026D3E}"/>
          </ac:grpSpMkLst>
        </pc:grpChg>
      </pc:sldChg>
      <pc:sldChg chg="addSp delSp modSp add mod">
        <pc:chgData name="Danova Martinez Anaya" userId="dc1aa5ec-ffd8-4ebe-b70f-5b311d71af95" providerId="ADAL" clId="{4FBD21AD-E095-4E1D-A134-A084E3FA9DBF}" dt="2023-11-14T19:38:23.344" v="2179" actId="1076"/>
        <pc:sldMkLst>
          <pc:docMk/>
          <pc:sldMk cId="1297694895" sldId="284"/>
        </pc:sldMkLst>
        <pc:spChg chg="add mod">
          <ac:chgData name="Danova Martinez Anaya" userId="dc1aa5ec-ffd8-4ebe-b70f-5b311d71af95" providerId="ADAL" clId="{4FBD21AD-E095-4E1D-A134-A084E3FA9DBF}" dt="2023-11-14T18:39:44.728" v="1102" actId="1076"/>
          <ac:spMkLst>
            <pc:docMk/>
            <pc:sldMk cId="1297694895" sldId="284"/>
            <ac:spMk id="2" creationId="{9A4C4064-663F-D639-D192-0CF13A23A92D}"/>
          </ac:spMkLst>
        </pc:spChg>
        <pc:spChg chg="mod">
          <ac:chgData name="Danova Martinez Anaya" userId="dc1aa5ec-ffd8-4ebe-b70f-5b311d71af95" providerId="ADAL" clId="{4FBD21AD-E095-4E1D-A134-A084E3FA9DBF}" dt="2023-11-14T18:39:11.694" v="1099" actId="20577"/>
          <ac:spMkLst>
            <pc:docMk/>
            <pc:sldMk cId="1297694895" sldId="284"/>
            <ac:spMk id="5" creationId="{2CB9048F-263A-5F27-4C2B-8016D38FECE5}"/>
          </ac:spMkLst>
        </pc:spChg>
        <pc:spChg chg="del mod">
          <ac:chgData name="Danova Martinez Anaya" userId="dc1aa5ec-ffd8-4ebe-b70f-5b311d71af95" providerId="ADAL" clId="{4FBD21AD-E095-4E1D-A134-A084E3FA9DBF}" dt="2023-11-14T18:40:16.506" v="1108" actId="478"/>
          <ac:spMkLst>
            <pc:docMk/>
            <pc:sldMk cId="1297694895" sldId="284"/>
            <ac:spMk id="9" creationId="{B980C22F-5902-C525-E91D-83AD94FB5150}"/>
          </ac:spMkLst>
        </pc:spChg>
        <pc:spChg chg="del">
          <ac:chgData name="Danova Martinez Anaya" userId="dc1aa5ec-ffd8-4ebe-b70f-5b311d71af95" providerId="ADAL" clId="{4FBD21AD-E095-4E1D-A134-A084E3FA9DBF}" dt="2023-11-14T18:38:38.691" v="1041" actId="478"/>
          <ac:spMkLst>
            <pc:docMk/>
            <pc:sldMk cId="1297694895" sldId="284"/>
            <ac:spMk id="10" creationId="{4D5BE198-0ADC-3CF3-D341-2E0DA55AE169}"/>
          </ac:spMkLst>
        </pc:spChg>
        <pc:spChg chg="del">
          <ac:chgData name="Danova Martinez Anaya" userId="dc1aa5ec-ffd8-4ebe-b70f-5b311d71af95" providerId="ADAL" clId="{4FBD21AD-E095-4E1D-A134-A084E3FA9DBF}" dt="2023-11-14T18:38:44.805" v="1043" actId="478"/>
          <ac:spMkLst>
            <pc:docMk/>
            <pc:sldMk cId="1297694895" sldId="284"/>
            <ac:spMk id="21" creationId="{69766502-45B6-28C8-6E2A-88EAE77FB503}"/>
          </ac:spMkLst>
        </pc:spChg>
        <pc:spChg chg="mod topLvl">
          <ac:chgData name="Danova Martinez Anaya" userId="dc1aa5ec-ffd8-4ebe-b70f-5b311d71af95" providerId="ADAL" clId="{4FBD21AD-E095-4E1D-A134-A084E3FA9DBF}" dt="2023-11-14T18:40:38.884" v="1111" actId="165"/>
          <ac:spMkLst>
            <pc:docMk/>
            <pc:sldMk cId="1297694895" sldId="284"/>
            <ac:spMk id="22" creationId="{FD35B25E-7E02-9947-7AD0-16E09240A5D5}"/>
          </ac:spMkLst>
        </pc:spChg>
        <pc:spChg chg="mod topLvl">
          <ac:chgData name="Danova Martinez Anaya" userId="dc1aa5ec-ffd8-4ebe-b70f-5b311d71af95" providerId="ADAL" clId="{4FBD21AD-E095-4E1D-A134-A084E3FA9DBF}" dt="2023-11-14T18:40:38.884" v="1111" actId="165"/>
          <ac:spMkLst>
            <pc:docMk/>
            <pc:sldMk cId="1297694895" sldId="284"/>
            <ac:spMk id="23" creationId="{FD046849-5903-92F2-E706-30F445B24F55}"/>
          </ac:spMkLst>
        </pc:spChg>
        <pc:spChg chg="mod topLvl">
          <ac:chgData name="Danova Martinez Anaya" userId="dc1aa5ec-ffd8-4ebe-b70f-5b311d71af95" providerId="ADAL" clId="{4FBD21AD-E095-4E1D-A134-A084E3FA9DBF}" dt="2023-11-14T18:40:38.884" v="1111" actId="165"/>
          <ac:spMkLst>
            <pc:docMk/>
            <pc:sldMk cId="1297694895" sldId="284"/>
            <ac:spMk id="24" creationId="{A2D8C49A-9EFE-7E63-BB5A-C9EA290EB784}"/>
          </ac:spMkLst>
        </pc:spChg>
        <pc:spChg chg="add mod">
          <ac:chgData name="Danova Martinez Anaya" userId="dc1aa5ec-ffd8-4ebe-b70f-5b311d71af95" providerId="ADAL" clId="{4FBD21AD-E095-4E1D-A134-A084E3FA9DBF}" dt="2023-11-14T19:38:23.344" v="2179" actId="1076"/>
          <ac:spMkLst>
            <pc:docMk/>
            <pc:sldMk cId="1297694895" sldId="284"/>
            <ac:spMk id="25" creationId="{C1C494F9-88B4-E793-4EA6-13A957F5098C}"/>
          </ac:spMkLst>
        </pc:spChg>
        <pc:grpChg chg="add del mod">
          <ac:chgData name="Danova Martinez Anaya" userId="dc1aa5ec-ffd8-4ebe-b70f-5b311d71af95" providerId="ADAL" clId="{4FBD21AD-E095-4E1D-A134-A084E3FA9DBF}" dt="2023-11-14T18:40:38.884" v="1111" actId="165"/>
          <ac:grpSpMkLst>
            <pc:docMk/>
            <pc:sldMk cId="1297694895" sldId="284"/>
            <ac:grpSpMk id="3" creationId="{77EC763D-F2A3-8B32-56A7-95B873366AD1}"/>
          </ac:grpSpMkLst>
        </pc:grpChg>
        <pc:grpChg chg="del">
          <ac:chgData name="Danova Martinez Anaya" userId="dc1aa5ec-ffd8-4ebe-b70f-5b311d71af95" providerId="ADAL" clId="{4FBD21AD-E095-4E1D-A134-A084E3FA9DBF}" dt="2023-11-14T18:38:42.008" v="1042" actId="478"/>
          <ac:grpSpMkLst>
            <pc:docMk/>
            <pc:sldMk cId="1297694895" sldId="284"/>
            <ac:grpSpMk id="11" creationId="{005ABE42-14E7-0816-7102-36615F5C5A0F}"/>
          </ac:grpSpMkLst>
        </pc:grpChg>
        <pc:picChg chg="mod topLvl">
          <ac:chgData name="Danova Martinez Anaya" userId="dc1aa5ec-ffd8-4ebe-b70f-5b311d71af95" providerId="ADAL" clId="{4FBD21AD-E095-4E1D-A134-A084E3FA9DBF}" dt="2023-11-14T18:40:38.884" v="1111" actId="165"/>
          <ac:picMkLst>
            <pc:docMk/>
            <pc:sldMk cId="1297694895" sldId="284"/>
            <ac:picMk id="4" creationId="{68C30F62-8BE6-2BB9-ADB0-02E545694850}"/>
          </ac:picMkLst>
        </pc:picChg>
        <pc:picChg chg="mod topLvl">
          <ac:chgData name="Danova Martinez Anaya" userId="dc1aa5ec-ffd8-4ebe-b70f-5b311d71af95" providerId="ADAL" clId="{4FBD21AD-E095-4E1D-A134-A084E3FA9DBF}" dt="2023-11-14T18:40:38.884" v="1111" actId="165"/>
          <ac:picMkLst>
            <pc:docMk/>
            <pc:sldMk cId="1297694895" sldId="284"/>
            <ac:picMk id="7" creationId="{C162D9AA-1F99-6366-DC4A-FB17B9C5977C}"/>
          </ac:picMkLst>
        </pc:picChg>
        <pc:picChg chg="mod topLvl">
          <ac:chgData name="Danova Martinez Anaya" userId="dc1aa5ec-ffd8-4ebe-b70f-5b311d71af95" providerId="ADAL" clId="{4FBD21AD-E095-4E1D-A134-A084E3FA9DBF}" dt="2023-11-14T18:40:38.884" v="1111" actId="165"/>
          <ac:picMkLst>
            <pc:docMk/>
            <pc:sldMk cId="1297694895" sldId="284"/>
            <ac:picMk id="8" creationId="{E5E7380F-A19A-0515-A394-7676DDBB20E1}"/>
          </ac:picMkLst>
        </pc:picChg>
      </pc:sldChg>
      <pc:sldChg chg="addSp delSp modSp add mod">
        <pc:chgData name="Danova Martinez Anaya" userId="dc1aa5ec-ffd8-4ebe-b70f-5b311d71af95" providerId="ADAL" clId="{4FBD21AD-E095-4E1D-A134-A084E3FA9DBF}" dt="2023-11-14T19:38:26.834" v="2180" actId="1076"/>
        <pc:sldMkLst>
          <pc:docMk/>
          <pc:sldMk cId="2161448587" sldId="285"/>
        </pc:sldMkLst>
        <pc:spChg chg="del">
          <ac:chgData name="Danova Martinez Anaya" userId="dc1aa5ec-ffd8-4ebe-b70f-5b311d71af95" providerId="ADAL" clId="{4FBD21AD-E095-4E1D-A134-A084E3FA9DBF}" dt="2023-11-14T18:40:46.926" v="1112" actId="478"/>
          <ac:spMkLst>
            <pc:docMk/>
            <pc:sldMk cId="2161448587" sldId="285"/>
            <ac:spMk id="2" creationId="{9A4C4064-663F-D639-D192-0CF13A23A92D}"/>
          </ac:spMkLst>
        </pc:spChg>
        <pc:spChg chg="mod">
          <ac:chgData name="Danova Martinez Anaya" userId="dc1aa5ec-ffd8-4ebe-b70f-5b311d71af95" providerId="ADAL" clId="{4FBD21AD-E095-4E1D-A134-A084E3FA9DBF}" dt="2023-11-14T18:42:12.873" v="1203" actId="20577"/>
          <ac:spMkLst>
            <pc:docMk/>
            <pc:sldMk cId="2161448587" sldId="285"/>
            <ac:spMk id="5" creationId="{2CB9048F-263A-5F27-4C2B-8016D38FECE5}"/>
          </ac:spMkLst>
        </pc:spChg>
        <pc:spChg chg="add mod">
          <ac:chgData name="Danova Martinez Anaya" userId="dc1aa5ec-ffd8-4ebe-b70f-5b311d71af95" providerId="ADAL" clId="{4FBD21AD-E095-4E1D-A134-A084E3FA9DBF}" dt="2023-11-14T18:42:29.661" v="1206" actId="1076"/>
          <ac:spMkLst>
            <pc:docMk/>
            <pc:sldMk cId="2161448587" sldId="285"/>
            <ac:spMk id="9" creationId="{D9290821-7FC0-E345-902F-2A4997A4E51D}"/>
          </ac:spMkLst>
        </pc:spChg>
        <pc:spChg chg="add mod">
          <ac:chgData name="Danova Martinez Anaya" userId="dc1aa5ec-ffd8-4ebe-b70f-5b311d71af95" providerId="ADAL" clId="{4FBD21AD-E095-4E1D-A134-A084E3FA9DBF}" dt="2023-11-14T19:38:26.834" v="2180" actId="1076"/>
          <ac:spMkLst>
            <pc:docMk/>
            <pc:sldMk cId="2161448587" sldId="285"/>
            <ac:spMk id="10" creationId="{B8F76AC8-2D3E-B0F3-2D05-B47B0072A3B8}"/>
          </ac:spMkLst>
        </pc:spChg>
        <pc:spChg chg="del">
          <ac:chgData name="Danova Martinez Anaya" userId="dc1aa5ec-ffd8-4ebe-b70f-5b311d71af95" providerId="ADAL" clId="{4FBD21AD-E095-4E1D-A134-A084E3FA9DBF}" dt="2023-11-14T18:42:36.837" v="1207" actId="478"/>
          <ac:spMkLst>
            <pc:docMk/>
            <pc:sldMk cId="2161448587" sldId="285"/>
            <ac:spMk id="25" creationId="{C1C494F9-88B4-E793-4EA6-13A957F5098C}"/>
          </ac:spMkLst>
        </pc:spChg>
        <pc:grpChg chg="del">
          <ac:chgData name="Danova Martinez Anaya" userId="dc1aa5ec-ffd8-4ebe-b70f-5b311d71af95" providerId="ADAL" clId="{4FBD21AD-E095-4E1D-A134-A084E3FA9DBF}" dt="2023-11-14T18:40:49.710" v="1113" actId="478"/>
          <ac:grpSpMkLst>
            <pc:docMk/>
            <pc:sldMk cId="2161448587" sldId="285"/>
            <ac:grpSpMk id="3" creationId="{77EC763D-F2A3-8B32-56A7-95B873366AD1}"/>
          </ac:grpSpMkLst>
        </pc:grpChg>
      </pc:sldChg>
      <pc:sldChg chg="addSp delSp modSp add mod ord">
        <pc:chgData name="Danova Martinez Anaya" userId="dc1aa5ec-ffd8-4ebe-b70f-5b311d71af95" providerId="ADAL" clId="{4FBD21AD-E095-4E1D-A134-A084E3FA9DBF}" dt="2023-11-14T19:40:46.350" v="2190" actId="207"/>
        <pc:sldMkLst>
          <pc:docMk/>
          <pc:sldMk cId="3854136237" sldId="286"/>
        </pc:sldMkLst>
        <pc:spChg chg="add mod">
          <ac:chgData name="Danova Martinez Anaya" userId="dc1aa5ec-ffd8-4ebe-b70f-5b311d71af95" providerId="ADAL" clId="{4FBD21AD-E095-4E1D-A134-A084E3FA9DBF}" dt="2023-11-14T19:40:46.350" v="2190" actId="207"/>
          <ac:spMkLst>
            <pc:docMk/>
            <pc:sldMk cId="3854136237" sldId="286"/>
            <ac:spMk id="3" creationId="{3E9BDE3B-ACA6-061E-5773-7B4B57F5B10C}"/>
          </ac:spMkLst>
        </pc:spChg>
        <pc:spChg chg="mod">
          <ac:chgData name="Danova Martinez Anaya" userId="dc1aa5ec-ffd8-4ebe-b70f-5b311d71af95" providerId="ADAL" clId="{4FBD21AD-E095-4E1D-A134-A084E3FA9DBF}" dt="2023-11-14T18:48:10.836" v="1239" actId="20577"/>
          <ac:spMkLst>
            <pc:docMk/>
            <pc:sldMk cId="3854136237" sldId="286"/>
            <ac:spMk id="9" creationId="{4F4DCBEB-5D21-D3C4-B34B-0D7988A82B2E}"/>
          </ac:spMkLst>
        </pc:spChg>
        <pc:spChg chg="del">
          <ac:chgData name="Danova Martinez Anaya" userId="dc1aa5ec-ffd8-4ebe-b70f-5b311d71af95" providerId="ADAL" clId="{4FBD21AD-E095-4E1D-A134-A084E3FA9DBF}" dt="2023-11-14T19:25:13.706" v="2120" actId="478"/>
          <ac:spMkLst>
            <pc:docMk/>
            <pc:sldMk cId="3854136237" sldId="286"/>
            <ac:spMk id="11" creationId="{76954C0D-5806-1E07-B19E-93162A8021C6}"/>
          </ac:spMkLst>
        </pc:spChg>
      </pc:sldChg>
      <pc:sldChg chg="addSp delSp modSp add mod">
        <pc:chgData name="Danova Martinez Anaya" userId="dc1aa5ec-ffd8-4ebe-b70f-5b311d71af95" providerId="ADAL" clId="{4FBD21AD-E095-4E1D-A134-A084E3FA9DBF}" dt="2023-11-14T18:50:50.201" v="1363" actId="1076"/>
        <pc:sldMkLst>
          <pc:docMk/>
          <pc:sldMk cId="1295815365" sldId="287"/>
        </pc:sldMkLst>
        <pc:spChg chg="add mod">
          <ac:chgData name="Danova Martinez Anaya" userId="dc1aa5ec-ffd8-4ebe-b70f-5b311d71af95" providerId="ADAL" clId="{4FBD21AD-E095-4E1D-A134-A084E3FA9DBF}" dt="2023-11-14T18:50:21.149" v="1357" actId="1076"/>
          <ac:spMkLst>
            <pc:docMk/>
            <pc:sldMk cId="1295815365" sldId="287"/>
            <ac:spMk id="2" creationId="{F507D8D8-6D54-A772-8BB7-9DB6AD0E3B8A}"/>
          </ac:spMkLst>
        </pc:spChg>
        <pc:spChg chg="add mod">
          <ac:chgData name="Danova Martinez Anaya" userId="dc1aa5ec-ffd8-4ebe-b70f-5b311d71af95" providerId="ADAL" clId="{4FBD21AD-E095-4E1D-A134-A084E3FA9DBF}" dt="2023-11-14T18:50:27.964" v="1358" actId="1076"/>
          <ac:spMkLst>
            <pc:docMk/>
            <pc:sldMk cId="1295815365" sldId="287"/>
            <ac:spMk id="3" creationId="{1F38F0FD-09F7-157A-FFF0-7DA8FF0F78DB}"/>
          </ac:spMkLst>
        </pc:spChg>
        <pc:spChg chg="add mod">
          <ac:chgData name="Danova Martinez Anaya" userId="dc1aa5ec-ffd8-4ebe-b70f-5b311d71af95" providerId="ADAL" clId="{4FBD21AD-E095-4E1D-A134-A084E3FA9DBF}" dt="2023-11-14T18:50:50.201" v="1363" actId="1076"/>
          <ac:spMkLst>
            <pc:docMk/>
            <pc:sldMk cId="1295815365" sldId="287"/>
            <ac:spMk id="4" creationId="{8A83496D-D6F4-C6D8-8EF6-36AEB8B280D9}"/>
          </ac:spMkLst>
        </pc:spChg>
        <pc:spChg chg="mod">
          <ac:chgData name="Danova Martinez Anaya" userId="dc1aa5ec-ffd8-4ebe-b70f-5b311d71af95" providerId="ADAL" clId="{4FBD21AD-E095-4E1D-A134-A084E3FA9DBF}" dt="2023-11-14T18:48:53.924" v="1340" actId="20577"/>
          <ac:spMkLst>
            <pc:docMk/>
            <pc:sldMk cId="1295815365" sldId="287"/>
            <ac:spMk id="5" creationId="{2CB9048F-263A-5F27-4C2B-8016D38FECE5}"/>
          </ac:spMkLst>
        </pc:spChg>
        <pc:spChg chg="mod">
          <ac:chgData name="Danova Martinez Anaya" userId="dc1aa5ec-ffd8-4ebe-b70f-5b311d71af95" providerId="ADAL" clId="{4FBD21AD-E095-4E1D-A134-A084E3FA9DBF}" dt="2023-11-14T18:48:29.366" v="1252" actId="20577"/>
          <ac:spMkLst>
            <pc:docMk/>
            <pc:sldMk cId="1295815365" sldId="287"/>
            <ac:spMk id="6" creationId="{DBEB3C5B-530C-96AF-FBAA-6920CC94FA51}"/>
          </ac:spMkLst>
        </pc:spChg>
        <pc:spChg chg="del mod">
          <ac:chgData name="Danova Martinez Anaya" userId="dc1aa5ec-ffd8-4ebe-b70f-5b311d71af95" providerId="ADAL" clId="{4FBD21AD-E095-4E1D-A134-A084E3FA9DBF}" dt="2023-11-14T18:49:01.964" v="1342" actId="478"/>
          <ac:spMkLst>
            <pc:docMk/>
            <pc:sldMk cId="1295815365" sldId="287"/>
            <ac:spMk id="9" creationId="{D9290821-7FC0-E345-902F-2A4997A4E51D}"/>
          </ac:spMkLst>
        </pc:spChg>
        <pc:spChg chg="del">
          <ac:chgData name="Danova Martinez Anaya" userId="dc1aa5ec-ffd8-4ebe-b70f-5b311d71af95" providerId="ADAL" clId="{4FBD21AD-E095-4E1D-A134-A084E3FA9DBF}" dt="2023-11-14T18:50:32.011" v="1359" actId="478"/>
          <ac:spMkLst>
            <pc:docMk/>
            <pc:sldMk cId="1295815365" sldId="287"/>
            <ac:spMk id="10" creationId="{B8F76AC8-2D3E-B0F3-2D05-B47B0072A3B8}"/>
          </ac:spMkLst>
        </pc:spChg>
      </pc:sldChg>
      <pc:sldChg chg="addSp delSp modSp new del mod modClrScheme chgLayout">
        <pc:chgData name="Danova Martinez Anaya" userId="dc1aa5ec-ffd8-4ebe-b70f-5b311d71af95" providerId="ADAL" clId="{4FBD21AD-E095-4E1D-A134-A084E3FA9DBF}" dt="2023-11-14T20:58:56.523" v="2306" actId="2696"/>
        <pc:sldMkLst>
          <pc:docMk/>
          <pc:sldMk cId="399170632" sldId="288"/>
        </pc:sldMkLst>
        <pc:spChg chg="mod ord">
          <ac:chgData name="Danova Martinez Anaya" userId="dc1aa5ec-ffd8-4ebe-b70f-5b311d71af95" providerId="ADAL" clId="{4FBD21AD-E095-4E1D-A134-A084E3FA9DBF}" dt="2023-11-14T18:51:10.464" v="1365" actId="700"/>
          <ac:spMkLst>
            <pc:docMk/>
            <pc:sldMk cId="399170632" sldId="288"/>
            <ac:spMk id="2" creationId="{2917D388-6748-1715-72E1-2D3A9C6936AD}"/>
          </ac:spMkLst>
        </pc:spChg>
        <pc:spChg chg="del mod ord">
          <ac:chgData name="Danova Martinez Anaya" userId="dc1aa5ec-ffd8-4ebe-b70f-5b311d71af95" providerId="ADAL" clId="{4FBD21AD-E095-4E1D-A134-A084E3FA9DBF}" dt="2023-11-14T18:51:10.464" v="1365" actId="700"/>
          <ac:spMkLst>
            <pc:docMk/>
            <pc:sldMk cId="399170632" sldId="288"/>
            <ac:spMk id="3" creationId="{5BA80967-05E0-7D4A-6CFB-458B62B7A97E}"/>
          </ac:spMkLst>
        </pc:spChg>
        <pc:spChg chg="del mod ord">
          <ac:chgData name="Danova Martinez Anaya" userId="dc1aa5ec-ffd8-4ebe-b70f-5b311d71af95" providerId="ADAL" clId="{4FBD21AD-E095-4E1D-A134-A084E3FA9DBF}" dt="2023-11-14T18:51:10.464" v="1365" actId="700"/>
          <ac:spMkLst>
            <pc:docMk/>
            <pc:sldMk cId="399170632" sldId="288"/>
            <ac:spMk id="4" creationId="{B622D54A-C5E4-17BD-8647-7A5BD9F39AE8}"/>
          </ac:spMkLst>
        </pc:spChg>
        <pc:spChg chg="del mod ord">
          <ac:chgData name="Danova Martinez Anaya" userId="dc1aa5ec-ffd8-4ebe-b70f-5b311d71af95" providerId="ADAL" clId="{4FBD21AD-E095-4E1D-A134-A084E3FA9DBF}" dt="2023-11-14T18:51:10.464" v="1365" actId="700"/>
          <ac:spMkLst>
            <pc:docMk/>
            <pc:sldMk cId="399170632" sldId="288"/>
            <ac:spMk id="5" creationId="{A187F5D3-C073-663E-936B-10B8E293973E}"/>
          </ac:spMkLst>
        </pc:spChg>
        <pc:spChg chg="del mod ord">
          <ac:chgData name="Danova Martinez Anaya" userId="dc1aa5ec-ffd8-4ebe-b70f-5b311d71af95" providerId="ADAL" clId="{4FBD21AD-E095-4E1D-A134-A084E3FA9DBF}" dt="2023-11-14T18:51:10.464" v="1365" actId="700"/>
          <ac:spMkLst>
            <pc:docMk/>
            <pc:sldMk cId="399170632" sldId="288"/>
            <ac:spMk id="6" creationId="{09229B3D-824B-4468-C8D0-E92DD888637E}"/>
          </ac:spMkLst>
        </pc:spChg>
        <pc:spChg chg="add mod ord">
          <ac:chgData name="Danova Martinez Anaya" userId="dc1aa5ec-ffd8-4ebe-b70f-5b311d71af95" providerId="ADAL" clId="{4FBD21AD-E095-4E1D-A134-A084E3FA9DBF}" dt="2023-11-14T18:51:19.174" v="1394" actId="20577"/>
          <ac:spMkLst>
            <pc:docMk/>
            <pc:sldMk cId="399170632" sldId="288"/>
            <ac:spMk id="7" creationId="{D7188266-81ED-949D-2265-1F233CD6347D}"/>
          </ac:spMkLst>
        </pc:spChg>
        <pc:spChg chg="add del mod ord">
          <ac:chgData name="Danova Martinez Anaya" userId="dc1aa5ec-ffd8-4ebe-b70f-5b311d71af95" providerId="ADAL" clId="{4FBD21AD-E095-4E1D-A134-A084E3FA9DBF}" dt="2023-11-14T19:43:39.711" v="2197"/>
          <ac:spMkLst>
            <pc:docMk/>
            <pc:sldMk cId="399170632" sldId="288"/>
            <ac:spMk id="8" creationId="{3C9BB054-EE40-6E5B-ED66-8B58BDD6BE48}"/>
          </ac:spMkLst>
        </pc:spChg>
        <pc:spChg chg="add del mod ord">
          <ac:chgData name="Danova Martinez Anaya" userId="dc1aa5ec-ffd8-4ebe-b70f-5b311d71af95" providerId="ADAL" clId="{4FBD21AD-E095-4E1D-A134-A084E3FA9DBF}" dt="2023-11-14T19:54:36.675" v="2215" actId="931"/>
          <ac:spMkLst>
            <pc:docMk/>
            <pc:sldMk cId="399170632" sldId="288"/>
            <ac:spMk id="9" creationId="{C4B31FFE-95F2-44D8-1AB0-8A26B8AD1F17}"/>
          </ac:spMkLst>
        </pc:spChg>
        <pc:spChg chg="add mod ord">
          <ac:chgData name="Danova Martinez Anaya" userId="dc1aa5ec-ffd8-4ebe-b70f-5b311d71af95" providerId="ADAL" clId="{4FBD21AD-E095-4E1D-A134-A084E3FA9DBF}" dt="2023-11-14T19:44:19.444" v="2201" actId="1076"/>
          <ac:spMkLst>
            <pc:docMk/>
            <pc:sldMk cId="399170632" sldId="288"/>
            <ac:spMk id="10" creationId="{FB5F832D-9536-1C7D-63C0-08716DA84D0F}"/>
          </ac:spMkLst>
        </pc:spChg>
        <pc:spChg chg="add mod ord">
          <ac:chgData name="Danova Martinez Anaya" userId="dc1aa5ec-ffd8-4ebe-b70f-5b311d71af95" providerId="ADAL" clId="{4FBD21AD-E095-4E1D-A134-A084E3FA9DBF}" dt="2023-11-14T18:51:10.464" v="1365" actId="700"/>
          <ac:spMkLst>
            <pc:docMk/>
            <pc:sldMk cId="399170632" sldId="288"/>
            <ac:spMk id="11" creationId="{F56173CC-9F88-BB91-87F1-9A4D55EA43EB}"/>
          </ac:spMkLst>
        </pc:spChg>
        <pc:spChg chg="add mod ord">
          <ac:chgData name="Danova Martinez Anaya" userId="dc1aa5ec-ffd8-4ebe-b70f-5b311d71af95" providerId="ADAL" clId="{4FBD21AD-E095-4E1D-A134-A084E3FA9DBF}" dt="2023-11-14T18:51:41.122" v="1458" actId="20577"/>
          <ac:spMkLst>
            <pc:docMk/>
            <pc:sldMk cId="399170632" sldId="288"/>
            <ac:spMk id="12" creationId="{8DC5DECC-3D63-3012-E936-43529007579D}"/>
          </ac:spMkLst>
        </pc:spChg>
        <pc:spChg chg="add mod ord">
          <ac:chgData name="Danova Martinez Anaya" userId="dc1aa5ec-ffd8-4ebe-b70f-5b311d71af95" providerId="ADAL" clId="{4FBD21AD-E095-4E1D-A134-A084E3FA9DBF}" dt="2023-11-14T18:51:55.290" v="1511" actId="20577"/>
          <ac:spMkLst>
            <pc:docMk/>
            <pc:sldMk cId="399170632" sldId="288"/>
            <ac:spMk id="13" creationId="{79988BF1-2CCF-115B-359F-6611777604FD}"/>
          </ac:spMkLst>
        </pc:spChg>
        <pc:spChg chg="add mod ord">
          <ac:chgData name="Danova Martinez Anaya" userId="dc1aa5ec-ffd8-4ebe-b70f-5b311d71af95" providerId="ADAL" clId="{4FBD21AD-E095-4E1D-A134-A084E3FA9DBF}" dt="2023-11-14T18:53:39.933" v="1595" actId="20577"/>
          <ac:spMkLst>
            <pc:docMk/>
            <pc:sldMk cId="399170632" sldId="288"/>
            <ac:spMk id="14" creationId="{27E2A358-ABA3-3A4A-1734-540186FDB3B7}"/>
          </ac:spMkLst>
        </pc:spChg>
        <pc:spChg chg="add mod ord">
          <ac:chgData name="Danova Martinez Anaya" userId="dc1aa5ec-ffd8-4ebe-b70f-5b311d71af95" providerId="ADAL" clId="{4FBD21AD-E095-4E1D-A134-A084E3FA9DBF}" dt="2023-11-14T18:53:46.569" v="1605" actId="20577"/>
          <ac:spMkLst>
            <pc:docMk/>
            <pc:sldMk cId="399170632" sldId="288"/>
            <ac:spMk id="15" creationId="{20975119-C7A0-3FBC-9FB1-C766FEDEF6E6}"/>
          </ac:spMkLst>
        </pc:spChg>
        <pc:spChg chg="add mod ord">
          <ac:chgData name="Danova Martinez Anaya" userId="dc1aa5ec-ffd8-4ebe-b70f-5b311d71af95" providerId="ADAL" clId="{4FBD21AD-E095-4E1D-A134-A084E3FA9DBF}" dt="2023-11-14T18:54:09.325" v="1683" actId="20577"/>
          <ac:spMkLst>
            <pc:docMk/>
            <pc:sldMk cId="399170632" sldId="288"/>
            <ac:spMk id="16" creationId="{E6074DC3-7082-A356-67D6-91C39B79C074}"/>
          </ac:spMkLst>
        </pc:spChg>
        <pc:spChg chg="add mod ord">
          <ac:chgData name="Danova Martinez Anaya" userId="dc1aa5ec-ffd8-4ebe-b70f-5b311d71af95" providerId="ADAL" clId="{4FBD21AD-E095-4E1D-A134-A084E3FA9DBF}" dt="2023-11-14T18:54:22.731" v="1707" actId="20577"/>
          <ac:spMkLst>
            <pc:docMk/>
            <pc:sldMk cId="399170632" sldId="288"/>
            <ac:spMk id="17" creationId="{C1FF6A21-8B9F-7C9D-13A8-639D163D42E0}"/>
          </ac:spMkLst>
        </pc:spChg>
        <pc:spChg chg="add del mod ord">
          <ac:chgData name="Danova Martinez Anaya" userId="dc1aa5ec-ffd8-4ebe-b70f-5b311d71af95" providerId="ADAL" clId="{4FBD21AD-E095-4E1D-A134-A084E3FA9DBF}" dt="2023-11-14T18:55:36.705" v="1735" actId="478"/>
          <ac:spMkLst>
            <pc:docMk/>
            <pc:sldMk cId="399170632" sldId="288"/>
            <ac:spMk id="18" creationId="{F98E4E16-2E0C-A0FC-587C-3F4B04F38AB1}"/>
          </ac:spMkLst>
        </pc:spChg>
        <pc:spChg chg="add mod ord">
          <ac:chgData name="Danova Martinez Anaya" userId="dc1aa5ec-ffd8-4ebe-b70f-5b311d71af95" providerId="ADAL" clId="{4FBD21AD-E095-4E1D-A134-A084E3FA9DBF}" dt="2023-11-14T19:03:30.624" v="1897" actId="20577"/>
          <ac:spMkLst>
            <pc:docMk/>
            <pc:sldMk cId="399170632" sldId="288"/>
            <ac:spMk id="19" creationId="{BD9C55AE-09EA-EAB6-569F-C90003C0FFCA}"/>
          </ac:spMkLst>
        </pc:spChg>
        <pc:spChg chg="add mod ord">
          <ac:chgData name="Danova Martinez Anaya" userId="dc1aa5ec-ffd8-4ebe-b70f-5b311d71af95" providerId="ADAL" clId="{4FBD21AD-E095-4E1D-A134-A084E3FA9DBF}" dt="2023-11-14T19:58:15.507" v="2218" actId="1076"/>
          <ac:spMkLst>
            <pc:docMk/>
            <pc:sldMk cId="399170632" sldId="288"/>
            <ac:spMk id="20" creationId="{CF845457-96E7-098A-308A-2A42DEC442C4}"/>
          </ac:spMkLst>
        </pc:spChg>
        <pc:spChg chg="add mod ord">
          <ac:chgData name="Danova Martinez Anaya" userId="dc1aa5ec-ffd8-4ebe-b70f-5b311d71af95" providerId="ADAL" clId="{4FBD21AD-E095-4E1D-A134-A084E3FA9DBF}" dt="2023-11-14T19:01:57.825" v="1840" actId="20577"/>
          <ac:spMkLst>
            <pc:docMk/>
            <pc:sldMk cId="399170632" sldId="288"/>
            <ac:spMk id="21" creationId="{67F0FFD1-D5A6-1707-662A-68237565AA9A}"/>
          </ac:spMkLst>
        </pc:spChg>
        <pc:spChg chg="add mod ord">
          <ac:chgData name="Danova Martinez Anaya" userId="dc1aa5ec-ffd8-4ebe-b70f-5b311d71af95" providerId="ADAL" clId="{4FBD21AD-E095-4E1D-A134-A084E3FA9DBF}" dt="2023-11-14T19:02:17.145" v="1842" actId="6549"/>
          <ac:spMkLst>
            <pc:docMk/>
            <pc:sldMk cId="399170632" sldId="288"/>
            <ac:spMk id="22" creationId="{9C64E0B2-1D3E-4F98-322E-01F3D7CE1ED6}"/>
          </ac:spMkLst>
        </pc:spChg>
        <pc:spChg chg="add mod ord">
          <ac:chgData name="Danova Martinez Anaya" userId="dc1aa5ec-ffd8-4ebe-b70f-5b311d71af95" providerId="ADAL" clId="{4FBD21AD-E095-4E1D-A134-A084E3FA9DBF}" dt="2023-11-14T19:02:28.221" v="1845" actId="6549"/>
          <ac:spMkLst>
            <pc:docMk/>
            <pc:sldMk cId="399170632" sldId="288"/>
            <ac:spMk id="23" creationId="{557B88F0-E373-B837-4E0A-F20F26F725B9}"/>
          </ac:spMkLst>
        </pc:spChg>
        <pc:spChg chg="add mod ord">
          <ac:chgData name="Danova Martinez Anaya" userId="dc1aa5ec-ffd8-4ebe-b70f-5b311d71af95" providerId="ADAL" clId="{4FBD21AD-E095-4E1D-A134-A084E3FA9DBF}" dt="2023-11-14T19:02:42.730" v="1849" actId="20577"/>
          <ac:spMkLst>
            <pc:docMk/>
            <pc:sldMk cId="399170632" sldId="288"/>
            <ac:spMk id="24" creationId="{C2AD55AF-110D-BEA6-8AE9-87201B397052}"/>
          </ac:spMkLst>
        </pc:spChg>
        <pc:spChg chg="add mod ord">
          <ac:chgData name="Danova Martinez Anaya" userId="dc1aa5ec-ffd8-4ebe-b70f-5b311d71af95" providerId="ADAL" clId="{4FBD21AD-E095-4E1D-A134-A084E3FA9DBF}" dt="2023-11-14T19:03:01.248" v="1880" actId="20577"/>
          <ac:spMkLst>
            <pc:docMk/>
            <pc:sldMk cId="399170632" sldId="288"/>
            <ac:spMk id="25" creationId="{5CC2A820-AD7E-0C9E-252F-95F054457AD6}"/>
          </ac:spMkLst>
        </pc:spChg>
        <pc:spChg chg="add del mod ord">
          <ac:chgData name="Danova Martinez Anaya" userId="dc1aa5ec-ffd8-4ebe-b70f-5b311d71af95" providerId="ADAL" clId="{4FBD21AD-E095-4E1D-A134-A084E3FA9DBF}" dt="2023-11-14T18:55:39.691" v="1736" actId="478"/>
          <ac:spMkLst>
            <pc:docMk/>
            <pc:sldMk cId="399170632" sldId="288"/>
            <ac:spMk id="26" creationId="{F79A3FEE-A30B-AAA9-84FD-DA212241FE0F}"/>
          </ac:spMkLst>
        </pc:spChg>
        <pc:spChg chg="add mod ord">
          <ac:chgData name="Danova Martinez Anaya" userId="dc1aa5ec-ffd8-4ebe-b70f-5b311d71af95" providerId="ADAL" clId="{4FBD21AD-E095-4E1D-A134-A084E3FA9DBF}" dt="2023-11-14T19:03:34.174" v="1898" actId="20577"/>
          <ac:spMkLst>
            <pc:docMk/>
            <pc:sldMk cId="399170632" sldId="288"/>
            <ac:spMk id="27" creationId="{B8F3E88D-CA8A-10A7-94B5-A6A2970E1FCD}"/>
          </ac:spMkLst>
        </pc:spChg>
        <pc:spChg chg="add mod ord">
          <ac:chgData name="Danova Martinez Anaya" userId="dc1aa5ec-ffd8-4ebe-b70f-5b311d71af95" providerId="ADAL" clId="{4FBD21AD-E095-4E1D-A134-A084E3FA9DBF}" dt="2023-11-14T19:09:11.527" v="1919" actId="20577"/>
          <ac:spMkLst>
            <pc:docMk/>
            <pc:sldMk cId="399170632" sldId="288"/>
            <ac:spMk id="28" creationId="{96A139D2-6784-4FBE-1D0F-CCF15011068F}"/>
          </ac:spMkLst>
        </pc:spChg>
        <pc:spChg chg="add mod ord">
          <ac:chgData name="Danova Martinez Anaya" userId="dc1aa5ec-ffd8-4ebe-b70f-5b311d71af95" providerId="ADAL" clId="{4FBD21AD-E095-4E1D-A134-A084E3FA9DBF}" dt="2023-11-14T19:09:36.721" v="1999" actId="20577"/>
          <ac:spMkLst>
            <pc:docMk/>
            <pc:sldMk cId="399170632" sldId="288"/>
            <ac:spMk id="29" creationId="{F5A841EB-42A5-8D55-6F26-9A401ACD89B3}"/>
          </ac:spMkLst>
        </pc:spChg>
        <pc:spChg chg="add mod ord">
          <ac:chgData name="Danova Martinez Anaya" userId="dc1aa5ec-ffd8-4ebe-b70f-5b311d71af95" providerId="ADAL" clId="{4FBD21AD-E095-4E1D-A134-A084E3FA9DBF}" dt="2023-11-14T19:12:39.496" v="2001" actId="20577"/>
          <ac:spMkLst>
            <pc:docMk/>
            <pc:sldMk cId="399170632" sldId="288"/>
            <ac:spMk id="30" creationId="{C61E7CD9-67AF-96D9-54FF-CCF92317146B}"/>
          </ac:spMkLst>
        </pc:spChg>
        <pc:spChg chg="add mod ord">
          <ac:chgData name="Danova Martinez Anaya" userId="dc1aa5ec-ffd8-4ebe-b70f-5b311d71af95" providerId="ADAL" clId="{4FBD21AD-E095-4E1D-A134-A084E3FA9DBF}" dt="2023-11-14T19:12:46.132" v="2003" actId="20577"/>
          <ac:spMkLst>
            <pc:docMk/>
            <pc:sldMk cId="399170632" sldId="288"/>
            <ac:spMk id="31" creationId="{3C0CA412-BF38-4E33-A60B-5CCF4955D490}"/>
          </ac:spMkLst>
        </pc:spChg>
        <pc:spChg chg="add mod ord">
          <ac:chgData name="Danova Martinez Anaya" userId="dc1aa5ec-ffd8-4ebe-b70f-5b311d71af95" providerId="ADAL" clId="{4FBD21AD-E095-4E1D-A134-A084E3FA9DBF}" dt="2023-11-14T19:12:52.901" v="2005" actId="20577"/>
          <ac:spMkLst>
            <pc:docMk/>
            <pc:sldMk cId="399170632" sldId="288"/>
            <ac:spMk id="32" creationId="{EBE99B4F-F20E-C4DF-E85D-3D976D544AC5}"/>
          </ac:spMkLst>
        </pc:spChg>
        <pc:spChg chg="add mod ord">
          <ac:chgData name="Danova Martinez Anaya" userId="dc1aa5ec-ffd8-4ebe-b70f-5b311d71af95" providerId="ADAL" clId="{4FBD21AD-E095-4E1D-A134-A084E3FA9DBF}" dt="2023-11-14T19:13:10.775" v="2029" actId="20577"/>
          <ac:spMkLst>
            <pc:docMk/>
            <pc:sldMk cId="399170632" sldId="288"/>
            <ac:spMk id="33" creationId="{0D70CF2F-E2EF-6741-ADB2-8D033B0FC9CC}"/>
          </ac:spMkLst>
        </pc:spChg>
        <pc:spChg chg="add del mod ord">
          <ac:chgData name="Danova Martinez Anaya" userId="dc1aa5ec-ffd8-4ebe-b70f-5b311d71af95" providerId="ADAL" clId="{4FBD21AD-E095-4E1D-A134-A084E3FA9DBF}" dt="2023-11-14T18:55:41.159" v="1737" actId="478"/>
          <ac:spMkLst>
            <pc:docMk/>
            <pc:sldMk cId="399170632" sldId="288"/>
            <ac:spMk id="34" creationId="{84F0860C-001F-4B73-4326-0F2CA5621DD3}"/>
          </ac:spMkLst>
        </pc:spChg>
        <pc:spChg chg="add mod ord">
          <ac:chgData name="Danova Martinez Anaya" userId="dc1aa5ec-ffd8-4ebe-b70f-5b311d71af95" providerId="ADAL" clId="{4FBD21AD-E095-4E1D-A134-A084E3FA9DBF}" dt="2023-11-14T19:03:43.418" v="1900" actId="20577"/>
          <ac:spMkLst>
            <pc:docMk/>
            <pc:sldMk cId="399170632" sldId="288"/>
            <ac:spMk id="35" creationId="{EFA25D1D-FB94-792D-1303-52D134AFC168}"/>
          </ac:spMkLst>
        </pc:spChg>
        <pc:spChg chg="add mod ord">
          <ac:chgData name="Danova Martinez Anaya" userId="dc1aa5ec-ffd8-4ebe-b70f-5b311d71af95" providerId="ADAL" clId="{4FBD21AD-E095-4E1D-A134-A084E3FA9DBF}" dt="2023-11-14T19:13:21.464" v="2041" actId="20577"/>
          <ac:spMkLst>
            <pc:docMk/>
            <pc:sldMk cId="399170632" sldId="288"/>
            <ac:spMk id="36" creationId="{CC17CA68-5C7F-7383-F975-FE45790D31CF}"/>
          </ac:spMkLst>
        </pc:spChg>
        <pc:spChg chg="add mod ord">
          <ac:chgData name="Danova Martinez Anaya" userId="dc1aa5ec-ffd8-4ebe-b70f-5b311d71af95" providerId="ADAL" clId="{4FBD21AD-E095-4E1D-A134-A084E3FA9DBF}" dt="2023-11-14T19:13:30.279" v="2058" actId="20577"/>
          <ac:spMkLst>
            <pc:docMk/>
            <pc:sldMk cId="399170632" sldId="288"/>
            <ac:spMk id="37" creationId="{312B393E-411B-22E4-59A9-81B87C9CFBD1}"/>
          </ac:spMkLst>
        </pc:spChg>
        <pc:spChg chg="add mod ord">
          <ac:chgData name="Danova Martinez Anaya" userId="dc1aa5ec-ffd8-4ebe-b70f-5b311d71af95" providerId="ADAL" clId="{4FBD21AD-E095-4E1D-A134-A084E3FA9DBF}" dt="2023-11-14T19:13:36.757" v="2060" actId="20577"/>
          <ac:spMkLst>
            <pc:docMk/>
            <pc:sldMk cId="399170632" sldId="288"/>
            <ac:spMk id="38" creationId="{0A935DEF-7A22-2419-71B8-032997F67A9D}"/>
          </ac:spMkLst>
        </pc:spChg>
        <pc:spChg chg="add mod ord">
          <ac:chgData name="Danova Martinez Anaya" userId="dc1aa5ec-ffd8-4ebe-b70f-5b311d71af95" providerId="ADAL" clId="{4FBD21AD-E095-4E1D-A134-A084E3FA9DBF}" dt="2023-11-14T19:13:41.733" v="2062" actId="20577"/>
          <ac:spMkLst>
            <pc:docMk/>
            <pc:sldMk cId="399170632" sldId="288"/>
            <ac:spMk id="39" creationId="{2C9C3F9A-74A4-FCD8-4E65-2A280986284E}"/>
          </ac:spMkLst>
        </pc:spChg>
        <pc:spChg chg="add mod ord">
          <ac:chgData name="Danova Martinez Anaya" userId="dc1aa5ec-ffd8-4ebe-b70f-5b311d71af95" providerId="ADAL" clId="{4FBD21AD-E095-4E1D-A134-A084E3FA9DBF}" dt="2023-11-14T19:13:46.881" v="2064" actId="20577"/>
          <ac:spMkLst>
            <pc:docMk/>
            <pc:sldMk cId="399170632" sldId="288"/>
            <ac:spMk id="40" creationId="{27F50065-CD7F-621C-8AD4-2CB518F4A14C}"/>
          </ac:spMkLst>
        </pc:spChg>
        <pc:spChg chg="add mod ord">
          <ac:chgData name="Danova Martinez Anaya" userId="dc1aa5ec-ffd8-4ebe-b70f-5b311d71af95" providerId="ADAL" clId="{4FBD21AD-E095-4E1D-A134-A084E3FA9DBF}" dt="2023-11-14T19:14:07.533" v="2117" actId="20577"/>
          <ac:spMkLst>
            <pc:docMk/>
            <pc:sldMk cId="399170632" sldId="288"/>
            <ac:spMk id="41" creationId="{5DFC0392-A540-CA77-1DBD-EC8A31E64D49}"/>
          </ac:spMkLst>
        </pc:spChg>
        <pc:spChg chg="add del mod ord">
          <ac:chgData name="Danova Martinez Anaya" userId="dc1aa5ec-ffd8-4ebe-b70f-5b311d71af95" providerId="ADAL" clId="{4FBD21AD-E095-4E1D-A134-A084E3FA9DBF}" dt="2023-11-14T18:55:43.043" v="1738" actId="478"/>
          <ac:spMkLst>
            <pc:docMk/>
            <pc:sldMk cId="399170632" sldId="288"/>
            <ac:spMk id="42" creationId="{106DE38C-8344-0F14-48C1-CA3FDFDE1D25}"/>
          </ac:spMkLst>
        </pc:spChg>
        <pc:spChg chg="add mod ord">
          <ac:chgData name="Danova Martinez Anaya" userId="dc1aa5ec-ffd8-4ebe-b70f-5b311d71af95" providerId="ADAL" clId="{4FBD21AD-E095-4E1D-A134-A084E3FA9DBF}" dt="2023-11-14T19:03:47.935" v="1902" actId="20577"/>
          <ac:spMkLst>
            <pc:docMk/>
            <pc:sldMk cId="399170632" sldId="288"/>
            <ac:spMk id="43" creationId="{B004DE25-A1E3-54E5-181D-C15152B462AE}"/>
          </ac:spMkLst>
        </pc:spChg>
        <pc:spChg chg="add del mod">
          <ac:chgData name="Danova Martinez Anaya" userId="dc1aa5ec-ffd8-4ebe-b70f-5b311d71af95" providerId="ADAL" clId="{4FBD21AD-E095-4E1D-A134-A084E3FA9DBF}" dt="2023-11-14T19:43:27.310" v="2195" actId="21"/>
          <ac:spMkLst>
            <pc:docMk/>
            <pc:sldMk cId="399170632" sldId="288"/>
            <ac:spMk id="47" creationId="{15C9D11D-C59C-1203-3FD7-D6CEE5F3D658}"/>
          </ac:spMkLst>
        </pc:spChg>
        <pc:spChg chg="add del mod">
          <ac:chgData name="Danova Martinez Anaya" userId="dc1aa5ec-ffd8-4ebe-b70f-5b311d71af95" providerId="ADAL" clId="{4FBD21AD-E095-4E1D-A134-A084E3FA9DBF}" dt="2023-11-14T19:51:09.933" v="2207" actId="478"/>
          <ac:spMkLst>
            <pc:docMk/>
            <pc:sldMk cId="399170632" sldId="288"/>
            <ac:spMk id="51" creationId="{2621B855-B51A-CA3F-27BE-659ED67BE343}"/>
          </ac:spMkLst>
        </pc:spChg>
        <pc:spChg chg="add del mod">
          <ac:chgData name="Danova Martinez Anaya" userId="dc1aa5ec-ffd8-4ebe-b70f-5b311d71af95" providerId="ADAL" clId="{4FBD21AD-E095-4E1D-A134-A084E3FA9DBF}" dt="2023-11-14T19:52:32.609" v="2210" actId="931"/>
          <ac:spMkLst>
            <pc:docMk/>
            <pc:sldMk cId="399170632" sldId="288"/>
            <ac:spMk id="53" creationId="{21A25B58-76E7-A522-E705-461AB151EB27}"/>
          </ac:spMkLst>
        </pc:spChg>
        <pc:picChg chg="add del mod">
          <ac:chgData name="Danova Martinez Anaya" userId="dc1aa5ec-ffd8-4ebe-b70f-5b311d71af95" providerId="ADAL" clId="{4FBD21AD-E095-4E1D-A134-A084E3FA9DBF}" dt="2023-11-14T19:43:33.659" v="2196"/>
          <ac:picMkLst>
            <pc:docMk/>
            <pc:sldMk cId="399170632" sldId="288"/>
            <ac:picMk id="45" creationId="{08179CE7-E869-E3DC-F2A8-AF5CE0DDFD4F}"/>
          </ac:picMkLst>
        </pc:picChg>
        <pc:picChg chg="add del mod modCrop">
          <ac:chgData name="Danova Martinez Anaya" userId="dc1aa5ec-ffd8-4ebe-b70f-5b311d71af95" providerId="ADAL" clId="{4FBD21AD-E095-4E1D-A134-A084E3FA9DBF}" dt="2023-11-14T19:51:13.860" v="2208" actId="478"/>
          <ac:picMkLst>
            <pc:docMk/>
            <pc:sldMk cId="399170632" sldId="288"/>
            <ac:picMk id="49" creationId="{9FAFD294-D5DA-8EDF-BD74-808A9939E3F0}"/>
          </ac:picMkLst>
        </pc:picChg>
        <pc:picChg chg="add mod modCrop">
          <ac:chgData name="Danova Martinez Anaya" userId="dc1aa5ec-ffd8-4ebe-b70f-5b311d71af95" providerId="ADAL" clId="{4FBD21AD-E095-4E1D-A134-A084E3FA9DBF}" dt="2023-11-14T19:53:02.477" v="2214" actId="18131"/>
          <ac:picMkLst>
            <pc:docMk/>
            <pc:sldMk cId="399170632" sldId="288"/>
            <ac:picMk id="55" creationId="{52D9E44D-2E6F-E37F-BB16-34DC627BF5DE}"/>
          </ac:picMkLst>
        </pc:picChg>
        <pc:picChg chg="add mod">
          <ac:chgData name="Danova Martinez Anaya" userId="dc1aa5ec-ffd8-4ebe-b70f-5b311d71af95" providerId="ADAL" clId="{4FBD21AD-E095-4E1D-A134-A084E3FA9DBF}" dt="2023-11-14T19:54:36.675" v="2215" actId="931"/>
          <ac:picMkLst>
            <pc:docMk/>
            <pc:sldMk cId="399170632" sldId="288"/>
            <ac:picMk id="57" creationId="{B848D32E-67EB-96B4-60DF-4DA58E74C1D6}"/>
          </ac:picMkLst>
        </pc:picChg>
      </pc:sldChg>
      <pc:sldChg chg="addSp delSp modSp new mod modClrScheme chgLayout">
        <pc:chgData name="Danova Martinez Anaya" userId="dc1aa5ec-ffd8-4ebe-b70f-5b311d71af95" providerId="ADAL" clId="{4FBD21AD-E095-4E1D-A134-A084E3FA9DBF}" dt="2023-11-14T20:58:48.509" v="2305" actId="931"/>
        <pc:sldMkLst>
          <pc:docMk/>
          <pc:sldMk cId="695097218" sldId="289"/>
        </pc:sldMkLst>
        <pc:spChg chg="del mod ord">
          <ac:chgData name="Danova Martinez Anaya" userId="dc1aa5ec-ffd8-4ebe-b70f-5b311d71af95" providerId="ADAL" clId="{4FBD21AD-E095-4E1D-A134-A084E3FA9DBF}" dt="2023-11-14T19:58:07.676" v="2217" actId="700"/>
          <ac:spMkLst>
            <pc:docMk/>
            <pc:sldMk cId="695097218" sldId="289"/>
            <ac:spMk id="2" creationId="{504F7873-29D9-00C3-9369-0F0476382CB6}"/>
          </ac:spMkLst>
        </pc:spChg>
        <pc:spChg chg="mod ord">
          <ac:chgData name="Danova Martinez Anaya" userId="dc1aa5ec-ffd8-4ebe-b70f-5b311d71af95" providerId="ADAL" clId="{4FBD21AD-E095-4E1D-A134-A084E3FA9DBF}" dt="2023-11-14T19:58:07.676" v="2217" actId="700"/>
          <ac:spMkLst>
            <pc:docMk/>
            <pc:sldMk cId="695097218" sldId="289"/>
            <ac:spMk id="3" creationId="{543CCD66-FC15-DA73-F96F-67F9AD525A6A}"/>
          </ac:spMkLst>
        </pc:spChg>
        <pc:spChg chg="del mod ord">
          <ac:chgData name="Danova Martinez Anaya" userId="dc1aa5ec-ffd8-4ebe-b70f-5b311d71af95" providerId="ADAL" clId="{4FBD21AD-E095-4E1D-A134-A084E3FA9DBF}" dt="2023-11-14T19:58:07.676" v="2217" actId="700"/>
          <ac:spMkLst>
            <pc:docMk/>
            <pc:sldMk cId="695097218" sldId="289"/>
            <ac:spMk id="4" creationId="{73A8C49D-0E3C-4890-CF0D-9A34034CDB7E}"/>
          </ac:spMkLst>
        </pc:spChg>
        <pc:spChg chg="del mod ord">
          <ac:chgData name="Danova Martinez Anaya" userId="dc1aa5ec-ffd8-4ebe-b70f-5b311d71af95" providerId="ADAL" clId="{4FBD21AD-E095-4E1D-A134-A084E3FA9DBF}" dt="2023-11-14T19:58:07.676" v="2217" actId="700"/>
          <ac:spMkLst>
            <pc:docMk/>
            <pc:sldMk cId="695097218" sldId="289"/>
            <ac:spMk id="5" creationId="{C49479EA-4FE4-B076-15A7-523B1C5828AF}"/>
          </ac:spMkLst>
        </pc:spChg>
        <pc:spChg chg="del">
          <ac:chgData name="Danova Martinez Anaya" userId="dc1aa5ec-ffd8-4ebe-b70f-5b311d71af95" providerId="ADAL" clId="{4FBD21AD-E095-4E1D-A134-A084E3FA9DBF}" dt="2023-11-14T19:58:07.676" v="2217" actId="700"/>
          <ac:spMkLst>
            <pc:docMk/>
            <pc:sldMk cId="695097218" sldId="289"/>
            <ac:spMk id="6" creationId="{5800C6A5-8D1D-D041-CEEA-C9C0C326F5EC}"/>
          </ac:spMkLst>
        </pc:spChg>
        <pc:spChg chg="del">
          <ac:chgData name="Danova Martinez Anaya" userId="dc1aa5ec-ffd8-4ebe-b70f-5b311d71af95" providerId="ADAL" clId="{4FBD21AD-E095-4E1D-A134-A084E3FA9DBF}" dt="2023-11-14T19:58:07.676" v="2217" actId="700"/>
          <ac:spMkLst>
            <pc:docMk/>
            <pc:sldMk cId="695097218" sldId="289"/>
            <ac:spMk id="7" creationId="{39136D5E-D2FD-9E26-8BE0-ACA8BB2AA48C}"/>
          </ac:spMkLst>
        </pc:spChg>
        <pc:spChg chg="del mod ord">
          <ac:chgData name="Danova Martinez Anaya" userId="dc1aa5ec-ffd8-4ebe-b70f-5b311d71af95" providerId="ADAL" clId="{4FBD21AD-E095-4E1D-A134-A084E3FA9DBF}" dt="2023-11-14T19:58:07.676" v="2217" actId="700"/>
          <ac:spMkLst>
            <pc:docMk/>
            <pc:sldMk cId="695097218" sldId="289"/>
            <ac:spMk id="8" creationId="{16FC97F5-CF88-0786-2D07-C59E17290E60}"/>
          </ac:spMkLst>
        </pc:spChg>
        <pc:spChg chg="del mod ord">
          <ac:chgData name="Danova Martinez Anaya" userId="dc1aa5ec-ffd8-4ebe-b70f-5b311d71af95" providerId="ADAL" clId="{4FBD21AD-E095-4E1D-A134-A084E3FA9DBF}" dt="2023-11-14T19:58:07.676" v="2217" actId="700"/>
          <ac:spMkLst>
            <pc:docMk/>
            <pc:sldMk cId="695097218" sldId="289"/>
            <ac:spMk id="9" creationId="{85F062B5-86C3-1CD2-CD3A-FD89A16FD407}"/>
          </ac:spMkLst>
        </pc:spChg>
        <pc:spChg chg="del mod ord">
          <ac:chgData name="Danova Martinez Anaya" userId="dc1aa5ec-ffd8-4ebe-b70f-5b311d71af95" providerId="ADAL" clId="{4FBD21AD-E095-4E1D-A134-A084E3FA9DBF}" dt="2023-11-14T19:58:07.676" v="2217" actId="700"/>
          <ac:spMkLst>
            <pc:docMk/>
            <pc:sldMk cId="695097218" sldId="289"/>
            <ac:spMk id="10" creationId="{BC866E77-2908-CEAE-5E06-33AD27898C06}"/>
          </ac:spMkLst>
        </pc:spChg>
        <pc:spChg chg="del mod ord">
          <ac:chgData name="Danova Martinez Anaya" userId="dc1aa5ec-ffd8-4ebe-b70f-5b311d71af95" providerId="ADAL" clId="{4FBD21AD-E095-4E1D-A134-A084E3FA9DBF}" dt="2023-11-14T19:58:07.676" v="2217" actId="700"/>
          <ac:spMkLst>
            <pc:docMk/>
            <pc:sldMk cId="695097218" sldId="289"/>
            <ac:spMk id="11" creationId="{1B94FC5F-DE49-10D3-E314-EF0118969DA5}"/>
          </ac:spMkLst>
        </pc:spChg>
        <pc:spChg chg="del mod ord">
          <ac:chgData name="Danova Martinez Anaya" userId="dc1aa5ec-ffd8-4ebe-b70f-5b311d71af95" providerId="ADAL" clId="{4FBD21AD-E095-4E1D-A134-A084E3FA9DBF}" dt="2023-11-14T19:58:07.676" v="2217" actId="700"/>
          <ac:spMkLst>
            <pc:docMk/>
            <pc:sldMk cId="695097218" sldId="289"/>
            <ac:spMk id="12" creationId="{E849A637-8F84-6A88-E028-1EE3A2E92072}"/>
          </ac:spMkLst>
        </pc:spChg>
        <pc:spChg chg="del mod ord">
          <ac:chgData name="Danova Martinez Anaya" userId="dc1aa5ec-ffd8-4ebe-b70f-5b311d71af95" providerId="ADAL" clId="{4FBD21AD-E095-4E1D-A134-A084E3FA9DBF}" dt="2023-11-14T19:58:07.676" v="2217" actId="700"/>
          <ac:spMkLst>
            <pc:docMk/>
            <pc:sldMk cId="695097218" sldId="289"/>
            <ac:spMk id="13" creationId="{BE7BB7B7-925F-2B3F-2281-226C1BB8BCFB}"/>
          </ac:spMkLst>
        </pc:spChg>
        <pc:spChg chg="del mod ord">
          <ac:chgData name="Danova Martinez Anaya" userId="dc1aa5ec-ffd8-4ebe-b70f-5b311d71af95" providerId="ADAL" clId="{4FBD21AD-E095-4E1D-A134-A084E3FA9DBF}" dt="2023-11-14T19:58:07.676" v="2217" actId="700"/>
          <ac:spMkLst>
            <pc:docMk/>
            <pc:sldMk cId="695097218" sldId="289"/>
            <ac:spMk id="14" creationId="{97217673-D911-C736-3D14-409012910FAF}"/>
          </ac:spMkLst>
        </pc:spChg>
        <pc:spChg chg="del mod ord">
          <ac:chgData name="Danova Martinez Anaya" userId="dc1aa5ec-ffd8-4ebe-b70f-5b311d71af95" providerId="ADAL" clId="{4FBD21AD-E095-4E1D-A134-A084E3FA9DBF}" dt="2023-11-14T19:58:07.676" v="2217" actId="700"/>
          <ac:spMkLst>
            <pc:docMk/>
            <pc:sldMk cId="695097218" sldId="289"/>
            <ac:spMk id="15" creationId="{8034E426-88AA-98EA-AEF9-135BD8D6ABAE}"/>
          </ac:spMkLst>
        </pc:spChg>
        <pc:spChg chg="del mod ord">
          <ac:chgData name="Danova Martinez Anaya" userId="dc1aa5ec-ffd8-4ebe-b70f-5b311d71af95" providerId="ADAL" clId="{4FBD21AD-E095-4E1D-A134-A084E3FA9DBF}" dt="2023-11-14T19:58:07.676" v="2217" actId="700"/>
          <ac:spMkLst>
            <pc:docMk/>
            <pc:sldMk cId="695097218" sldId="289"/>
            <ac:spMk id="16" creationId="{4C7F069B-7B4A-04B2-ADB9-F08FD7540143}"/>
          </ac:spMkLst>
        </pc:spChg>
        <pc:spChg chg="del mod ord">
          <ac:chgData name="Danova Martinez Anaya" userId="dc1aa5ec-ffd8-4ebe-b70f-5b311d71af95" providerId="ADAL" clId="{4FBD21AD-E095-4E1D-A134-A084E3FA9DBF}" dt="2023-11-14T19:58:07.676" v="2217" actId="700"/>
          <ac:spMkLst>
            <pc:docMk/>
            <pc:sldMk cId="695097218" sldId="289"/>
            <ac:spMk id="17" creationId="{0FB527EC-BC6C-0D94-441F-4EB0CD8D0531}"/>
          </ac:spMkLst>
        </pc:spChg>
        <pc:spChg chg="del mod ord">
          <ac:chgData name="Danova Martinez Anaya" userId="dc1aa5ec-ffd8-4ebe-b70f-5b311d71af95" providerId="ADAL" clId="{4FBD21AD-E095-4E1D-A134-A084E3FA9DBF}" dt="2023-11-14T19:58:07.676" v="2217" actId="700"/>
          <ac:spMkLst>
            <pc:docMk/>
            <pc:sldMk cId="695097218" sldId="289"/>
            <ac:spMk id="18" creationId="{04EA0B7D-414F-C3BD-B34B-E75C1226FD16}"/>
          </ac:spMkLst>
        </pc:spChg>
        <pc:spChg chg="del mod ord">
          <ac:chgData name="Danova Martinez Anaya" userId="dc1aa5ec-ffd8-4ebe-b70f-5b311d71af95" providerId="ADAL" clId="{4FBD21AD-E095-4E1D-A134-A084E3FA9DBF}" dt="2023-11-14T19:58:07.676" v="2217" actId="700"/>
          <ac:spMkLst>
            <pc:docMk/>
            <pc:sldMk cId="695097218" sldId="289"/>
            <ac:spMk id="19" creationId="{CE8A7E0B-0F56-3D4E-90CA-3A0C0456F52A}"/>
          </ac:spMkLst>
        </pc:spChg>
        <pc:spChg chg="del mod ord">
          <ac:chgData name="Danova Martinez Anaya" userId="dc1aa5ec-ffd8-4ebe-b70f-5b311d71af95" providerId="ADAL" clId="{4FBD21AD-E095-4E1D-A134-A084E3FA9DBF}" dt="2023-11-14T19:58:07.676" v="2217" actId="700"/>
          <ac:spMkLst>
            <pc:docMk/>
            <pc:sldMk cId="695097218" sldId="289"/>
            <ac:spMk id="20" creationId="{68A3963F-E32F-CA4D-9049-011010CA0182}"/>
          </ac:spMkLst>
        </pc:spChg>
        <pc:spChg chg="del mod ord">
          <ac:chgData name="Danova Martinez Anaya" userId="dc1aa5ec-ffd8-4ebe-b70f-5b311d71af95" providerId="ADAL" clId="{4FBD21AD-E095-4E1D-A134-A084E3FA9DBF}" dt="2023-11-14T19:58:07.676" v="2217" actId="700"/>
          <ac:spMkLst>
            <pc:docMk/>
            <pc:sldMk cId="695097218" sldId="289"/>
            <ac:spMk id="21" creationId="{A27CEE8E-529E-99F6-1D9A-7FD7E989A0B6}"/>
          </ac:spMkLst>
        </pc:spChg>
        <pc:spChg chg="del mod ord">
          <ac:chgData name="Danova Martinez Anaya" userId="dc1aa5ec-ffd8-4ebe-b70f-5b311d71af95" providerId="ADAL" clId="{4FBD21AD-E095-4E1D-A134-A084E3FA9DBF}" dt="2023-11-14T19:58:07.676" v="2217" actId="700"/>
          <ac:spMkLst>
            <pc:docMk/>
            <pc:sldMk cId="695097218" sldId="289"/>
            <ac:spMk id="22" creationId="{77364022-D70E-8449-2142-200F934C4C42}"/>
          </ac:spMkLst>
        </pc:spChg>
        <pc:spChg chg="del mod ord">
          <ac:chgData name="Danova Martinez Anaya" userId="dc1aa5ec-ffd8-4ebe-b70f-5b311d71af95" providerId="ADAL" clId="{4FBD21AD-E095-4E1D-A134-A084E3FA9DBF}" dt="2023-11-14T19:58:07.676" v="2217" actId="700"/>
          <ac:spMkLst>
            <pc:docMk/>
            <pc:sldMk cId="695097218" sldId="289"/>
            <ac:spMk id="23" creationId="{384946C0-2812-6A3B-48B8-F5A9C47DA5A0}"/>
          </ac:spMkLst>
        </pc:spChg>
        <pc:spChg chg="del">
          <ac:chgData name="Danova Martinez Anaya" userId="dc1aa5ec-ffd8-4ebe-b70f-5b311d71af95" providerId="ADAL" clId="{4FBD21AD-E095-4E1D-A134-A084E3FA9DBF}" dt="2023-11-14T19:58:07.676" v="2217" actId="700"/>
          <ac:spMkLst>
            <pc:docMk/>
            <pc:sldMk cId="695097218" sldId="289"/>
            <ac:spMk id="24" creationId="{1D05E7CE-4A95-A112-6EE1-BDFB3D43AC5B}"/>
          </ac:spMkLst>
        </pc:spChg>
        <pc:spChg chg="del">
          <ac:chgData name="Danova Martinez Anaya" userId="dc1aa5ec-ffd8-4ebe-b70f-5b311d71af95" providerId="ADAL" clId="{4FBD21AD-E095-4E1D-A134-A084E3FA9DBF}" dt="2023-11-14T19:58:07.676" v="2217" actId="700"/>
          <ac:spMkLst>
            <pc:docMk/>
            <pc:sldMk cId="695097218" sldId="289"/>
            <ac:spMk id="25" creationId="{2381B2D3-E221-60FE-B098-F263767298A1}"/>
          </ac:spMkLst>
        </pc:spChg>
        <pc:spChg chg="del">
          <ac:chgData name="Danova Martinez Anaya" userId="dc1aa5ec-ffd8-4ebe-b70f-5b311d71af95" providerId="ADAL" clId="{4FBD21AD-E095-4E1D-A134-A084E3FA9DBF}" dt="2023-11-14T19:58:07.676" v="2217" actId="700"/>
          <ac:spMkLst>
            <pc:docMk/>
            <pc:sldMk cId="695097218" sldId="289"/>
            <ac:spMk id="26" creationId="{2E5D1D35-3B8F-9EEB-410E-EDE540F0BF54}"/>
          </ac:spMkLst>
        </pc:spChg>
        <pc:spChg chg="del">
          <ac:chgData name="Danova Martinez Anaya" userId="dc1aa5ec-ffd8-4ebe-b70f-5b311d71af95" providerId="ADAL" clId="{4FBD21AD-E095-4E1D-A134-A084E3FA9DBF}" dt="2023-11-14T19:58:07.676" v="2217" actId="700"/>
          <ac:spMkLst>
            <pc:docMk/>
            <pc:sldMk cId="695097218" sldId="289"/>
            <ac:spMk id="27" creationId="{BCACF75B-BBC6-2B89-2B34-B89AA13A8684}"/>
          </ac:spMkLst>
        </pc:spChg>
        <pc:spChg chg="del">
          <ac:chgData name="Danova Martinez Anaya" userId="dc1aa5ec-ffd8-4ebe-b70f-5b311d71af95" providerId="ADAL" clId="{4FBD21AD-E095-4E1D-A134-A084E3FA9DBF}" dt="2023-11-14T19:58:07.676" v="2217" actId="700"/>
          <ac:spMkLst>
            <pc:docMk/>
            <pc:sldMk cId="695097218" sldId="289"/>
            <ac:spMk id="28" creationId="{71AEC1E2-E3AD-AE3C-5D4F-6BADCD02CB17}"/>
          </ac:spMkLst>
        </pc:spChg>
        <pc:spChg chg="del">
          <ac:chgData name="Danova Martinez Anaya" userId="dc1aa5ec-ffd8-4ebe-b70f-5b311d71af95" providerId="ADAL" clId="{4FBD21AD-E095-4E1D-A134-A084E3FA9DBF}" dt="2023-11-14T19:58:07.676" v="2217" actId="700"/>
          <ac:spMkLst>
            <pc:docMk/>
            <pc:sldMk cId="695097218" sldId="289"/>
            <ac:spMk id="29" creationId="{E01EAC3D-974C-FD65-A169-8D4B84EB9E18}"/>
          </ac:spMkLst>
        </pc:spChg>
        <pc:spChg chg="del">
          <ac:chgData name="Danova Martinez Anaya" userId="dc1aa5ec-ffd8-4ebe-b70f-5b311d71af95" providerId="ADAL" clId="{4FBD21AD-E095-4E1D-A134-A084E3FA9DBF}" dt="2023-11-14T19:58:07.676" v="2217" actId="700"/>
          <ac:spMkLst>
            <pc:docMk/>
            <pc:sldMk cId="695097218" sldId="289"/>
            <ac:spMk id="30" creationId="{2AC0EC7B-78E6-1A29-C17A-BDD93A93FC49}"/>
          </ac:spMkLst>
        </pc:spChg>
        <pc:spChg chg="del">
          <ac:chgData name="Danova Martinez Anaya" userId="dc1aa5ec-ffd8-4ebe-b70f-5b311d71af95" providerId="ADAL" clId="{4FBD21AD-E095-4E1D-A134-A084E3FA9DBF}" dt="2023-11-14T19:58:07.676" v="2217" actId="700"/>
          <ac:spMkLst>
            <pc:docMk/>
            <pc:sldMk cId="695097218" sldId="289"/>
            <ac:spMk id="31" creationId="{36BA1A76-C853-2C91-1021-FBED0BBFE0E5}"/>
          </ac:spMkLst>
        </pc:spChg>
        <pc:spChg chg="del">
          <ac:chgData name="Danova Martinez Anaya" userId="dc1aa5ec-ffd8-4ebe-b70f-5b311d71af95" providerId="ADAL" clId="{4FBD21AD-E095-4E1D-A134-A084E3FA9DBF}" dt="2023-11-14T19:58:07.676" v="2217" actId="700"/>
          <ac:spMkLst>
            <pc:docMk/>
            <pc:sldMk cId="695097218" sldId="289"/>
            <ac:spMk id="32" creationId="{7657AF0B-A42D-5D42-7A1E-4B30C9E3780F}"/>
          </ac:spMkLst>
        </pc:spChg>
        <pc:spChg chg="del">
          <ac:chgData name="Danova Martinez Anaya" userId="dc1aa5ec-ffd8-4ebe-b70f-5b311d71af95" providerId="ADAL" clId="{4FBD21AD-E095-4E1D-A134-A084E3FA9DBF}" dt="2023-11-14T19:58:07.676" v="2217" actId="700"/>
          <ac:spMkLst>
            <pc:docMk/>
            <pc:sldMk cId="695097218" sldId="289"/>
            <ac:spMk id="33" creationId="{94B87C2B-0F71-1C7A-CB19-E88D7F5F68C3}"/>
          </ac:spMkLst>
        </pc:spChg>
        <pc:spChg chg="del">
          <ac:chgData name="Danova Martinez Anaya" userId="dc1aa5ec-ffd8-4ebe-b70f-5b311d71af95" providerId="ADAL" clId="{4FBD21AD-E095-4E1D-A134-A084E3FA9DBF}" dt="2023-11-14T19:58:07.676" v="2217" actId="700"/>
          <ac:spMkLst>
            <pc:docMk/>
            <pc:sldMk cId="695097218" sldId="289"/>
            <ac:spMk id="34" creationId="{7FEDA82F-2E40-F002-0EAA-09603D94F18C}"/>
          </ac:spMkLst>
        </pc:spChg>
        <pc:spChg chg="del">
          <ac:chgData name="Danova Martinez Anaya" userId="dc1aa5ec-ffd8-4ebe-b70f-5b311d71af95" providerId="ADAL" clId="{4FBD21AD-E095-4E1D-A134-A084E3FA9DBF}" dt="2023-11-14T19:58:07.676" v="2217" actId="700"/>
          <ac:spMkLst>
            <pc:docMk/>
            <pc:sldMk cId="695097218" sldId="289"/>
            <ac:spMk id="35" creationId="{42988C1D-23A2-F842-2705-8B1F26520012}"/>
          </ac:spMkLst>
        </pc:spChg>
        <pc:spChg chg="add mod ord">
          <ac:chgData name="Danova Martinez Anaya" userId="dc1aa5ec-ffd8-4ebe-b70f-5b311d71af95" providerId="ADAL" clId="{4FBD21AD-E095-4E1D-A134-A084E3FA9DBF}" dt="2023-11-14T19:58:07.676" v="2217" actId="700"/>
          <ac:spMkLst>
            <pc:docMk/>
            <pc:sldMk cId="695097218" sldId="289"/>
            <ac:spMk id="36" creationId="{4097FB1C-7C1B-3E36-4DC8-804E4CFCC20D}"/>
          </ac:spMkLst>
        </pc:spChg>
        <pc:spChg chg="add del mod ord">
          <ac:chgData name="Danova Martinez Anaya" userId="dc1aa5ec-ffd8-4ebe-b70f-5b311d71af95" providerId="ADAL" clId="{4FBD21AD-E095-4E1D-A134-A084E3FA9DBF}" dt="2023-11-14T20:57:59.047" v="2301" actId="931"/>
          <ac:spMkLst>
            <pc:docMk/>
            <pc:sldMk cId="695097218" sldId="289"/>
            <ac:spMk id="37" creationId="{65152B39-CC14-F3B5-38C5-C492B8359AEC}"/>
          </ac:spMkLst>
        </pc:spChg>
        <pc:spChg chg="add del mod ord">
          <ac:chgData name="Danova Martinez Anaya" userId="dc1aa5ec-ffd8-4ebe-b70f-5b311d71af95" providerId="ADAL" clId="{4FBD21AD-E095-4E1D-A134-A084E3FA9DBF}" dt="2023-11-14T20:58:48.509" v="2305" actId="931"/>
          <ac:spMkLst>
            <pc:docMk/>
            <pc:sldMk cId="695097218" sldId="289"/>
            <ac:spMk id="38" creationId="{379867D6-C61C-9D64-E8E7-F583C99004FB}"/>
          </ac:spMkLst>
        </pc:spChg>
        <pc:spChg chg="add mod ord">
          <ac:chgData name="Danova Martinez Anaya" userId="dc1aa5ec-ffd8-4ebe-b70f-5b311d71af95" providerId="ADAL" clId="{4FBD21AD-E095-4E1D-A134-A084E3FA9DBF}" dt="2023-11-14T20:50:20.022" v="2226" actId="20577"/>
          <ac:spMkLst>
            <pc:docMk/>
            <pc:sldMk cId="695097218" sldId="289"/>
            <ac:spMk id="39" creationId="{CD5F1FB8-9E5B-100E-F70D-E4CC007AEA01}"/>
          </ac:spMkLst>
        </pc:spChg>
        <pc:spChg chg="add mod ord">
          <ac:chgData name="Danova Martinez Anaya" userId="dc1aa5ec-ffd8-4ebe-b70f-5b311d71af95" providerId="ADAL" clId="{4FBD21AD-E095-4E1D-A134-A084E3FA9DBF}" dt="2023-11-14T20:50:10.922" v="2224" actId="20577"/>
          <ac:spMkLst>
            <pc:docMk/>
            <pc:sldMk cId="695097218" sldId="289"/>
            <ac:spMk id="40" creationId="{5BFC235B-23C5-7773-76DB-F03CF0F18F5E}"/>
          </ac:spMkLst>
        </pc:spChg>
        <pc:spChg chg="add mod ord">
          <ac:chgData name="Danova Martinez Anaya" userId="dc1aa5ec-ffd8-4ebe-b70f-5b311d71af95" providerId="ADAL" clId="{4FBD21AD-E095-4E1D-A134-A084E3FA9DBF}" dt="2023-11-14T20:50:31.849" v="2228" actId="20577"/>
          <ac:spMkLst>
            <pc:docMk/>
            <pc:sldMk cId="695097218" sldId="289"/>
            <ac:spMk id="41" creationId="{3B717623-2846-E88B-8357-F87268AEF00B}"/>
          </ac:spMkLst>
        </pc:spChg>
        <pc:spChg chg="add mod ord">
          <ac:chgData name="Danova Martinez Anaya" userId="dc1aa5ec-ffd8-4ebe-b70f-5b311d71af95" providerId="ADAL" clId="{4FBD21AD-E095-4E1D-A134-A084E3FA9DBF}" dt="2023-11-14T20:50:41.590" v="2230" actId="20577"/>
          <ac:spMkLst>
            <pc:docMk/>
            <pc:sldMk cId="695097218" sldId="289"/>
            <ac:spMk id="42" creationId="{4CDEC5CB-EB0A-8E94-9F52-924464008052}"/>
          </ac:spMkLst>
        </pc:spChg>
        <pc:spChg chg="add mod ord">
          <ac:chgData name="Danova Martinez Anaya" userId="dc1aa5ec-ffd8-4ebe-b70f-5b311d71af95" providerId="ADAL" clId="{4FBD21AD-E095-4E1D-A134-A084E3FA9DBF}" dt="2023-11-14T20:50:51.012" v="2232" actId="20577"/>
          <ac:spMkLst>
            <pc:docMk/>
            <pc:sldMk cId="695097218" sldId="289"/>
            <ac:spMk id="43" creationId="{9380B2E7-366B-4C3A-F9E4-C8CAC9C95E24}"/>
          </ac:spMkLst>
        </pc:spChg>
        <pc:spChg chg="add mod ord">
          <ac:chgData name="Danova Martinez Anaya" userId="dc1aa5ec-ffd8-4ebe-b70f-5b311d71af95" providerId="ADAL" clId="{4FBD21AD-E095-4E1D-A134-A084E3FA9DBF}" dt="2023-11-14T20:50:58.889" v="2234" actId="20577"/>
          <ac:spMkLst>
            <pc:docMk/>
            <pc:sldMk cId="695097218" sldId="289"/>
            <ac:spMk id="44" creationId="{05C273C6-F74E-257D-5453-FB335E545307}"/>
          </ac:spMkLst>
        </pc:spChg>
        <pc:spChg chg="add del mod ord">
          <ac:chgData name="Danova Martinez Anaya" userId="dc1aa5ec-ffd8-4ebe-b70f-5b311d71af95" providerId="ADAL" clId="{4FBD21AD-E095-4E1D-A134-A084E3FA9DBF}" dt="2023-11-14T20:57:41.341" v="2295" actId="478"/>
          <ac:spMkLst>
            <pc:docMk/>
            <pc:sldMk cId="695097218" sldId="289"/>
            <ac:spMk id="45" creationId="{DB0EFD94-ED8C-7CBD-D807-6335579D191F}"/>
          </ac:spMkLst>
        </pc:spChg>
        <pc:spChg chg="add mod ord">
          <ac:chgData name="Danova Martinez Anaya" userId="dc1aa5ec-ffd8-4ebe-b70f-5b311d71af95" providerId="ADAL" clId="{4FBD21AD-E095-4E1D-A134-A084E3FA9DBF}" dt="2023-11-14T20:51:26.819" v="2239" actId="20577"/>
          <ac:spMkLst>
            <pc:docMk/>
            <pc:sldMk cId="695097218" sldId="289"/>
            <ac:spMk id="46" creationId="{B855504A-9C3D-04F9-EF0E-5441ABD1F80C}"/>
          </ac:spMkLst>
        </pc:spChg>
        <pc:spChg chg="add mod ord">
          <ac:chgData name="Danova Martinez Anaya" userId="dc1aa5ec-ffd8-4ebe-b70f-5b311d71af95" providerId="ADAL" clId="{4FBD21AD-E095-4E1D-A134-A084E3FA9DBF}" dt="2023-11-14T20:55:15.547" v="2282" actId="20577"/>
          <ac:spMkLst>
            <pc:docMk/>
            <pc:sldMk cId="695097218" sldId="289"/>
            <ac:spMk id="47" creationId="{B1F9A535-478B-38ED-9400-B34995C0CBEA}"/>
          </ac:spMkLst>
        </pc:spChg>
        <pc:spChg chg="add mod ord">
          <ac:chgData name="Danova Martinez Anaya" userId="dc1aa5ec-ffd8-4ebe-b70f-5b311d71af95" providerId="ADAL" clId="{4FBD21AD-E095-4E1D-A134-A084E3FA9DBF}" dt="2023-11-14T20:55:22.893" v="2289" actId="20577"/>
          <ac:spMkLst>
            <pc:docMk/>
            <pc:sldMk cId="695097218" sldId="289"/>
            <ac:spMk id="48" creationId="{AE527E3D-5307-66C0-D4B7-43956B126771}"/>
          </ac:spMkLst>
        </pc:spChg>
        <pc:spChg chg="add mod ord">
          <ac:chgData name="Danova Martinez Anaya" userId="dc1aa5ec-ffd8-4ebe-b70f-5b311d71af95" providerId="ADAL" clId="{4FBD21AD-E095-4E1D-A134-A084E3FA9DBF}" dt="2023-11-14T20:51:35.123" v="2241" actId="20577"/>
          <ac:spMkLst>
            <pc:docMk/>
            <pc:sldMk cId="695097218" sldId="289"/>
            <ac:spMk id="49" creationId="{5E682B53-15EC-B0B2-B1D7-9AF713D28FD4}"/>
          </ac:spMkLst>
        </pc:spChg>
        <pc:spChg chg="add mod ord">
          <ac:chgData name="Danova Martinez Anaya" userId="dc1aa5ec-ffd8-4ebe-b70f-5b311d71af95" providerId="ADAL" clId="{4FBD21AD-E095-4E1D-A134-A084E3FA9DBF}" dt="2023-11-14T20:51:41.265" v="2243" actId="20577"/>
          <ac:spMkLst>
            <pc:docMk/>
            <pc:sldMk cId="695097218" sldId="289"/>
            <ac:spMk id="50" creationId="{729D05F0-58DD-DF5C-D59A-99AD719542B6}"/>
          </ac:spMkLst>
        </pc:spChg>
        <pc:spChg chg="add mod ord">
          <ac:chgData name="Danova Martinez Anaya" userId="dc1aa5ec-ffd8-4ebe-b70f-5b311d71af95" providerId="ADAL" clId="{4FBD21AD-E095-4E1D-A134-A084E3FA9DBF}" dt="2023-11-14T20:54:35.504" v="2274" actId="20577"/>
          <ac:spMkLst>
            <pc:docMk/>
            <pc:sldMk cId="695097218" sldId="289"/>
            <ac:spMk id="51" creationId="{0A627FE0-CC47-6DF1-89EC-3AE13F79BF3A}"/>
          </ac:spMkLst>
        </pc:spChg>
        <pc:spChg chg="add mod ord">
          <ac:chgData name="Danova Martinez Anaya" userId="dc1aa5ec-ffd8-4ebe-b70f-5b311d71af95" providerId="ADAL" clId="{4FBD21AD-E095-4E1D-A134-A084E3FA9DBF}" dt="2023-11-14T20:54:48.219" v="2276" actId="20577"/>
          <ac:spMkLst>
            <pc:docMk/>
            <pc:sldMk cId="695097218" sldId="289"/>
            <ac:spMk id="52" creationId="{A97374FB-EA89-0074-8050-8F438EA38632}"/>
          </ac:spMkLst>
        </pc:spChg>
        <pc:spChg chg="add del mod ord">
          <ac:chgData name="Danova Martinez Anaya" userId="dc1aa5ec-ffd8-4ebe-b70f-5b311d71af95" providerId="ADAL" clId="{4FBD21AD-E095-4E1D-A134-A084E3FA9DBF}" dt="2023-11-14T20:57:42.843" v="2296" actId="478"/>
          <ac:spMkLst>
            <pc:docMk/>
            <pc:sldMk cId="695097218" sldId="289"/>
            <ac:spMk id="53" creationId="{297E8471-CC3B-F338-EF50-587312DEE29F}"/>
          </ac:spMkLst>
        </pc:spChg>
        <pc:spChg chg="add mod ord">
          <ac:chgData name="Danova Martinez Anaya" userId="dc1aa5ec-ffd8-4ebe-b70f-5b311d71af95" providerId="ADAL" clId="{4FBD21AD-E095-4E1D-A134-A084E3FA9DBF}" dt="2023-11-14T20:55:04.018" v="2280" actId="6549"/>
          <ac:spMkLst>
            <pc:docMk/>
            <pc:sldMk cId="695097218" sldId="289"/>
            <ac:spMk id="54" creationId="{CE66DAF8-67CC-2A62-1242-8FB74AE2ACBA}"/>
          </ac:spMkLst>
        </pc:spChg>
        <pc:picChg chg="add del mod">
          <ac:chgData name="Danova Martinez Anaya" userId="dc1aa5ec-ffd8-4ebe-b70f-5b311d71af95" providerId="ADAL" clId="{4FBD21AD-E095-4E1D-A134-A084E3FA9DBF}" dt="2023-11-14T20:57:54.487" v="2300" actId="931"/>
          <ac:picMkLst>
            <pc:docMk/>
            <pc:sldMk cId="695097218" sldId="289"/>
            <ac:picMk id="56" creationId="{664BC896-4B17-1DCB-8976-CF8CF57EB1D9}"/>
          </ac:picMkLst>
        </pc:picChg>
        <pc:picChg chg="add del mod">
          <ac:chgData name="Danova Martinez Anaya" userId="dc1aa5ec-ffd8-4ebe-b70f-5b311d71af95" providerId="ADAL" clId="{4FBD21AD-E095-4E1D-A134-A084E3FA9DBF}" dt="2023-11-14T20:57:54.487" v="2300" actId="931"/>
          <ac:picMkLst>
            <pc:docMk/>
            <pc:sldMk cId="695097218" sldId="289"/>
            <ac:picMk id="58" creationId="{446F33D0-C8AF-762C-01DB-8F375216400F}"/>
          </ac:picMkLst>
        </pc:picChg>
        <pc:picChg chg="add mod modCrop">
          <ac:chgData name="Danova Martinez Anaya" userId="dc1aa5ec-ffd8-4ebe-b70f-5b311d71af95" providerId="ADAL" clId="{4FBD21AD-E095-4E1D-A134-A084E3FA9DBF}" dt="2023-11-14T20:58:26.375" v="2304" actId="18131"/>
          <ac:picMkLst>
            <pc:docMk/>
            <pc:sldMk cId="695097218" sldId="289"/>
            <ac:picMk id="60" creationId="{D9BFDE83-A32F-5902-242D-4F9265DC9855}"/>
          </ac:picMkLst>
        </pc:picChg>
        <pc:picChg chg="add mod">
          <ac:chgData name="Danova Martinez Anaya" userId="dc1aa5ec-ffd8-4ebe-b70f-5b311d71af95" providerId="ADAL" clId="{4FBD21AD-E095-4E1D-A134-A084E3FA9DBF}" dt="2023-11-14T20:58:48.509" v="2305" actId="931"/>
          <ac:picMkLst>
            <pc:docMk/>
            <pc:sldMk cId="695097218" sldId="289"/>
            <ac:picMk id="62" creationId="{1D84D731-40F4-53CF-6B2B-F4486BD88F70}"/>
          </ac:picMkLst>
        </pc:picChg>
      </pc:sldChg>
      <pc:sldMasterChg chg="delSp mod delSldLayout modSldLayout">
        <pc:chgData name="Danova Martinez Anaya" userId="dc1aa5ec-ffd8-4ebe-b70f-5b311d71af95" providerId="ADAL" clId="{4FBD21AD-E095-4E1D-A134-A084E3FA9DBF}" dt="2023-11-14T20:57:35.319" v="2294" actId="478"/>
        <pc:sldMasterMkLst>
          <pc:docMk/>
          <pc:sldMasterMk cId="927335117" sldId="2147483648"/>
        </pc:sldMasterMkLst>
        <pc:spChg chg="del">
          <ac:chgData name="Danova Martinez Anaya" userId="dc1aa5ec-ffd8-4ebe-b70f-5b311d71af95" providerId="ADAL" clId="{4FBD21AD-E095-4E1D-A134-A084E3FA9DBF}" dt="2023-11-13T19:45:24.139" v="72" actId="478"/>
          <ac:spMkLst>
            <pc:docMk/>
            <pc:sldMasterMk cId="927335117" sldId="2147483648"/>
            <ac:spMk id="8" creationId="{00000000-0000-0000-0000-000000000000}"/>
          </ac:spMkLst>
        </pc:spChg>
        <pc:sldLayoutChg chg="delSp modSp mod">
          <pc:chgData name="Danova Martinez Anaya" userId="dc1aa5ec-ffd8-4ebe-b70f-5b311d71af95" providerId="ADAL" clId="{4FBD21AD-E095-4E1D-A134-A084E3FA9DBF}" dt="2023-11-14T20:57:35.319" v="2294" actId="478"/>
          <pc:sldLayoutMkLst>
            <pc:docMk/>
            <pc:sldMasterMk cId="927335117" sldId="2147483648"/>
            <pc:sldLayoutMk cId="3574709388" sldId="2147483738"/>
          </pc:sldLayoutMkLst>
          <pc:spChg chg="del mod">
            <ac:chgData name="Danova Martinez Anaya" userId="dc1aa5ec-ffd8-4ebe-b70f-5b311d71af95" providerId="ADAL" clId="{4FBD21AD-E095-4E1D-A134-A084E3FA9DBF}" dt="2023-11-14T20:57:31.663" v="2292" actId="478"/>
            <ac:spMkLst>
              <pc:docMk/>
              <pc:sldMasterMk cId="927335117" sldId="2147483648"/>
              <pc:sldLayoutMk cId="3574709388" sldId="2147483738"/>
              <ac:spMk id="49" creationId="{402D497A-EA1A-4CAD-9403-A9DBC0248FFA}"/>
            </ac:spMkLst>
          </pc:spChg>
          <pc:spChg chg="del">
            <ac:chgData name="Danova Martinez Anaya" userId="dc1aa5ec-ffd8-4ebe-b70f-5b311d71af95" providerId="ADAL" clId="{4FBD21AD-E095-4E1D-A134-A084E3FA9DBF}" dt="2023-11-14T20:57:29.514" v="2290" actId="478"/>
            <ac:spMkLst>
              <pc:docMk/>
              <pc:sldMasterMk cId="927335117" sldId="2147483648"/>
              <pc:sldLayoutMk cId="3574709388" sldId="2147483738"/>
              <ac:spMk id="50" creationId="{D6E6E98F-4591-4BA8-A4D6-AD216E75585F}"/>
            </ac:spMkLst>
          </pc:spChg>
          <pc:spChg chg="del">
            <ac:chgData name="Danova Martinez Anaya" userId="dc1aa5ec-ffd8-4ebe-b70f-5b311d71af95" providerId="ADAL" clId="{4FBD21AD-E095-4E1D-A134-A084E3FA9DBF}" dt="2023-11-14T20:57:35.319" v="2294" actId="478"/>
            <ac:spMkLst>
              <pc:docMk/>
              <pc:sldMasterMk cId="927335117" sldId="2147483648"/>
              <pc:sldLayoutMk cId="3574709388" sldId="2147483738"/>
              <ac:spMk id="61" creationId="{2F78454E-6596-4254-88B3-3E9530FF0EBD}"/>
            </ac:spMkLst>
          </pc:spChg>
          <pc:spChg chg="del">
            <ac:chgData name="Danova Martinez Anaya" userId="dc1aa5ec-ffd8-4ebe-b70f-5b311d71af95" providerId="ADAL" clId="{4FBD21AD-E095-4E1D-A134-A084E3FA9DBF}" dt="2023-11-14T20:57:32.551" v="2293" actId="478"/>
            <ac:spMkLst>
              <pc:docMk/>
              <pc:sldMasterMk cId="927335117" sldId="2147483648"/>
              <pc:sldLayoutMk cId="3574709388" sldId="2147483738"/>
              <ac:spMk id="62" creationId="{229813D8-8961-4C58-B7D5-5711EEB61E58}"/>
            </ac:spMkLst>
          </pc:spChg>
        </pc:sldLayoutChg>
        <pc:sldLayoutChg chg="del">
          <pc:chgData name="Danova Martinez Anaya" userId="dc1aa5ec-ffd8-4ebe-b70f-5b311d71af95" providerId="ADAL" clId="{4FBD21AD-E095-4E1D-A134-A084E3FA9DBF}" dt="2023-11-14T19:38:53.787" v="2185" actId="2696"/>
          <pc:sldLayoutMkLst>
            <pc:docMk/>
            <pc:sldMasterMk cId="927335117" sldId="2147483648"/>
            <pc:sldLayoutMk cId="913372459" sldId="2147483777"/>
          </pc:sldLayoutMkLst>
        </pc:sldLayoutChg>
        <pc:sldLayoutChg chg="delSp modSp mod">
          <pc:chgData name="Danova Martinez Anaya" userId="dc1aa5ec-ffd8-4ebe-b70f-5b311d71af95" providerId="ADAL" clId="{4FBD21AD-E095-4E1D-A134-A084E3FA9DBF}" dt="2023-11-14T18:55:31.752" v="1734" actId="478"/>
          <pc:sldLayoutMkLst>
            <pc:docMk/>
            <pc:sldMasterMk cId="927335117" sldId="2147483648"/>
            <pc:sldLayoutMk cId="1964113282" sldId="2147483779"/>
          </pc:sldLayoutMkLst>
          <pc:spChg chg="del">
            <ac:chgData name="Danova Martinez Anaya" userId="dc1aa5ec-ffd8-4ebe-b70f-5b311d71af95" providerId="ADAL" clId="{4FBD21AD-E095-4E1D-A134-A084E3FA9DBF}" dt="2023-11-14T18:55:19.088" v="1728" actId="478"/>
            <ac:spMkLst>
              <pc:docMk/>
              <pc:sldMasterMk cId="927335117" sldId="2147483648"/>
              <pc:sldLayoutMk cId="1964113282" sldId="2147483779"/>
              <ac:spMk id="35" creationId="{1B4EC9F9-2433-4CA6-ACDD-D270B626F7FA}"/>
            </ac:spMkLst>
          </pc:spChg>
          <pc:spChg chg="del mod">
            <ac:chgData name="Danova Martinez Anaya" userId="dc1aa5ec-ffd8-4ebe-b70f-5b311d71af95" providerId="ADAL" clId="{4FBD21AD-E095-4E1D-A134-A084E3FA9DBF}" dt="2023-11-14T18:55:14.234" v="1727" actId="478"/>
            <ac:spMkLst>
              <pc:docMk/>
              <pc:sldMasterMk cId="927335117" sldId="2147483648"/>
              <pc:sldLayoutMk cId="1964113282" sldId="2147483779"/>
              <ac:spMk id="36" creationId="{1BF1BEB2-F0EC-48B3-ADC9-BAE564EC9741}"/>
            </ac:spMkLst>
          </pc:spChg>
          <pc:spChg chg="del">
            <ac:chgData name="Danova Martinez Anaya" userId="dc1aa5ec-ffd8-4ebe-b70f-5b311d71af95" providerId="ADAL" clId="{4FBD21AD-E095-4E1D-A134-A084E3FA9DBF}" dt="2023-11-14T18:55:26.505" v="1730" actId="478"/>
            <ac:spMkLst>
              <pc:docMk/>
              <pc:sldMasterMk cId="927335117" sldId="2147483648"/>
              <pc:sldLayoutMk cId="1964113282" sldId="2147483779"/>
              <ac:spMk id="47" creationId="{C66A0580-4380-4231-87EC-994B369951B2}"/>
            </ac:spMkLst>
          </pc:spChg>
          <pc:spChg chg="del">
            <ac:chgData name="Danova Martinez Anaya" userId="dc1aa5ec-ffd8-4ebe-b70f-5b311d71af95" providerId="ADAL" clId="{4FBD21AD-E095-4E1D-A134-A084E3FA9DBF}" dt="2023-11-14T18:55:24.774" v="1729" actId="478"/>
            <ac:spMkLst>
              <pc:docMk/>
              <pc:sldMasterMk cId="927335117" sldId="2147483648"/>
              <pc:sldLayoutMk cId="1964113282" sldId="2147483779"/>
              <ac:spMk id="48" creationId="{9E13EF1B-48B3-45CB-A96D-95B932920982}"/>
            </ac:spMkLst>
          </pc:spChg>
          <pc:spChg chg="del">
            <ac:chgData name="Danova Martinez Anaya" userId="dc1aa5ec-ffd8-4ebe-b70f-5b311d71af95" providerId="ADAL" clId="{4FBD21AD-E095-4E1D-A134-A084E3FA9DBF}" dt="2023-11-14T18:55:29.531" v="1732" actId="478"/>
            <ac:spMkLst>
              <pc:docMk/>
              <pc:sldMasterMk cId="927335117" sldId="2147483648"/>
              <pc:sldLayoutMk cId="1964113282" sldId="2147483779"/>
              <ac:spMk id="59" creationId="{2322F0BC-B0EE-4FBC-B5CA-014F5FB68B1A}"/>
            </ac:spMkLst>
          </pc:spChg>
          <pc:spChg chg="del">
            <ac:chgData name="Danova Martinez Anaya" userId="dc1aa5ec-ffd8-4ebe-b70f-5b311d71af95" providerId="ADAL" clId="{4FBD21AD-E095-4E1D-A134-A084E3FA9DBF}" dt="2023-11-14T18:55:28.143" v="1731" actId="478"/>
            <ac:spMkLst>
              <pc:docMk/>
              <pc:sldMasterMk cId="927335117" sldId="2147483648"/>
              <pc:sldLayoutMk cId="1964113282" sldId="2147483779"/>
              <ac:spMk id="60" creationId="{F3974B6E-3C2E-451A-916C-756CEABF1D37}"/>
            </ac:spMkLst>
          </pc:spChg>
          <pc:spChg chg="del">
            <ac:chgData name="Danova Martinez Anaya" userId="dc1aa5ec-ffd8-4ebe-b70f-5b311d71af95" providerId="ADAL" clId="{4FBD21AD-E095-4E1D-A134-A084E3FA9DBF}" dt="2023-11-14T18:55:31.752" v="1734" actId="478"/>
            <ac:spMkLst>
              <pc:docMk/>
              <pc:sldMasterMk cId="927335117" sldId="2147483648"/>
              <pc:sldLayoutMk cId="1964113282" sldId="2147483779"/>
              <ac:spMk id="71" creationId="{8D403AB1-7CC5-4E50-818B-820F55DA03E1}"/>
            </ac:spMkLst>
          </pc:spChg>
          <pc:spChg chg="del">
            <ac:chgData name="Danova Martinez Anaya" userId="dc1aa5ec-ffd8-4ebe-b70f-5b311d71af95" providerId="ADAL" clId="{4FBD21AD-E095-4E1D-A134-A084E3FA9DBF}" dt="2023-11-14T18:55:30.571" v="1733" actId="478"/>
            <ac:spMkLst>
              <pc:docMk/>
              <pc:sldMasterMk cId="927335117" sldId="2147483648"/>
              <pc:sldLayoutMk cId="1964113282" sldId="2147483779"/>
              <ac:spMk id="72" creationId="{A6C39F64-B203-4C06-B5E4-2BB6336244C9}"/>
            </ac:spMkLst>
          </pc:spChg>
        </pc:sldLayoutChg>
        <pc:sldLayoutChg chg="del">
          <pc:chgData name="Danova Martinez Anaya" userId="dc1aa5ec-ffd8-4ebe-b70f-5b311d71af95" providerId="ADAL" clId="{4FBD21AD-E095-4E1D-A134-A084E3FA9DBF}" dt="2023-11-14T19:38:53.787" v="2184" actId="2696"/>
          <pc:sldLayoutMkLst>
            <pc:docMk/>
            <pc:sldMasterMk cId="927335117" sldId="2147483648"/>
            <pc:sldLayoutMk cId="3599334428" sldId="2147483784"/>
          </pc:sldLayoutMkLst>
        </pc:sldLayoutChg>
        <pc:sldLayoutChg chg="del">
          <pc:chgData name="Danova Martinez Anaya" userId="dc1aa5ec-ffd8-4ebe-b70f-5b311d71af95" providerId="ADAL" clId="{4FBD21AD-E095-4E1D-A134-A084E3FA9DBF}" dt="2023-11-14T19:38:53.787" v="2183" actId="2696"/>
          <pc:sldLayoutMkLst>
            <pc:docMk/>
            <pc:sldMasterMk cId="927335117" sldId="2147483648"/>
            <pc:sldLayoutMk cId="3870467124" sldId="2147483785"/>
          </pc:sldLayoutMkLst>
        </pc:sldLayoutChg>
        <pc:sldLayoutChg chg="del">
          <pc:chgData name="Danova Martinez Anaya" userId="dc1aa5ec-ffd8-4ebe-b70f-5b311d71af95" providerId="ADAL" clId="{4FBD21AD-E095-4E1D-A134-A084E3FA9DBF}" dt="2023-11-14T19:38:53.772" v="2182" actId="2696"/>
          <pc:sldLayoutMkLst>
            <pc:docMk/>
            <pc:sldMasterMk cId="927335117" sldId="2147483648"/>
            <pc:sldLayoutMk cId="2298955241" sldId="2147483786"/>
          </pc:sldLayoutMkLst>
        </pc:sldLayoutChg>
        <pc:sldLayoutChg chg="del">
          <pc:chgData name="Danova Martinez Anaya" userId="dc1aa5ec-ffd8-4ebe-b70f-5b311d71af95" providerId="ADAL" clId="{4FBD21AD-E095-4E1D-A134-A084E3FA9DBF}" dt="2023-11-14T19:38:53.772" v="2181" actId="2696"/>
          <pc:sldLayoutMkLst>
            <pc:docMk/>
            <pc:sldMasterMk cId="927335117" sldId="2147483648"/>
            <pc:sldLayoutMk cId="3510288640" sldId="2147483787"/>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66537D-6E52-BB44-976A-0123FCBDB3E7}"/>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4" name="Footer Placeholder 3">
            <a:extLst>
              <a:ext uri="{FF2B5EF4-FFF2-40B4-BE49-F238E27FC236}">
                <a16:creationId xmlns:a16="http://schemas.microsoft.com/office/drawing/2014/main" id="{55C6EC1F-2C7D-0244-B548-B95FB99B3A8F}"/>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ADAA88B-7326-F14A-8ACC-451685B0B86F}"/>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AD51402-0AB7-8D4D-8061-7ECA9EF6E735}" type="slidenum">
              <a:rPr lang="en-US" smtClean="0"/>
              <a:t>‹#›</a:t>
            </a:fld>
            <a:endParaRPr lang="en-US"/>
          </a:p>
        </p:txBody>
      </p:sp>
    </p:spTree>
    <p:extLst>
      <p:ext uri="{BB962C8B-B14F-4D97-AF65-F5344CB8AC3E}">
        <p14:creationId xmlns:p14="http://schemas.microsoft.com/office/powerpoint/2010/main" val="723051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1F99236-4D48-8B4D-B4E9-39DA4333DA4D}" type="datetimeFigureOut">
              <a:rPr lang="en-US" smtClean="0"/>
              <a:t>11/14/2023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3FF06A2-BFC5-ED49-AAEF-85890C66EAF7}" type="slidenum">
              <a:rPr lang="en-US" smtClean="0"/>
              <a:t>‹#›</a:t>
            </a:fld>
            <a:endParaRPr lang="en-US"/>
          </a:p>
        </p:txBody>
      </p:sp>
    </p:spTree>
    <p:extLst>
      <p:ext uri="{BB962C8B-B14F-4D97-AF65-F5344CB8AC3E}">
        <p14:creationId xmlns:p14="http://schemas.microsoft.com/office/powerpoint/2010/main" val="26331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General/C&amp;S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3"/>
          <p:cNvSpPr>
            <a:spLocks noGrp="1"/>
          </p:cNvSpPr>
          <p:nvPr>
            <p:ph type="title" hasCustomPrompt="1"/>
          </p:nvPr>
        </p:nvSpPr>
        <p:spPr>
          <a:xfrm>
            <a:off x="4687824" y="1718991"/>
            <a:ext cx="7123176" cy="1490553"/>
          </a:xfrm>
          <a:prstGeom prst="rect">
            <a:avLst/>
          </a:prstGeom>
        </p:spPr>
        <p:txBody>
          <a:bodyPr anchor="b" anchorCtr="0">
            <a:noAutofit/>
          </a:bodyPr>
          <a:lstStyle>
            <a:lvl1pPr>
              <a:defRPr sz="3000">
                <a:solidFill>
                  <a:schemeClr val="tx1"/>
                </a:solidFill>
              </a:defRPr>
            </a:lvl1pPr>
          </a:lstStyle>
          <a:p>
            <a:r>
              <a:rPr lang="en-US" dirty="0"/>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Autofit/>
          </a:bodyPr>
          <a:lstStyle>
            <a:lvl1pPr marL="0" indent="0">
              <a:buNone/>
              <a:defRPr sz="1600" b="0" baseline="0">
                <a:solidFill>
                  <a:schemeClr val="tx1"/>
                </a:solidFill>
              </a:defRPr>
            </a:lvl1pPr>
          </a:lstStyle>
          <a:p>
            <a:pPr lvl="0"/>
            <a:r>
              <a:rPr lang="en-US" dirty="0"/>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dirty="0"/>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dirty="0"/>
              <a:t>Copyright © 2023 by ScottMadden, Inc. All rights reserved.</a:t>
            </a:r>
          </a:p>
        </p:txBody>
      </p:sp>
      <p:sp>
        <p:nvSpPr>
          <p:cNvPr id="3" name="Picture Placeholder 2"/>
          <p:cNvSpPr>
            <a:spLocks noGrp="1"/>
          </p:cNvSpPr>
          <p:nvPr>
            <p:ph type="pic" sz="quarter" idx="12" hasCustomPrompt="1"/>
          </p:nvPr>
        </p:nvSpPr>
        <p:spPr>
          <a:xfrm>
            <a:off x="1365504" y="5896112"/>
            <a:ext cx="1389888" cy="817862"/>
          </a:xfrm>
          <a:prstGeom prst="rect">
            <a:avLst/>
          </a:prstGeom>
        </p:spPr>
        <p:txBody>
          <a:bodyPr anchor="ctr">
            <a:normAutofit/>
          </a:bodyPr>
          <a:lstStyle>
            <a:lvl1pPr algn="ctr">
              <a:defRPr sz="1200" b="0" baseline="0"/>
            </a:lvl1pPr>
          </a:lstStyle>
          <a:p>
            <a:r>
              <a:rPr lang="en-US" dirty="0"/>
              <a:t>Insert Client Logo Here</a:t>
            </a:r>
          </a:p>
        </p:txBody>
      </p:sp>
    </p:spTree>
    <p:extLst>
      <p:ext uri="{BB962C8B-B14F-4D97-AF65-F5344CB8AC3E}">
        <p14:creationId xmlns:p14="http://schemas.microsoft.com/office/powerpoint/2010/main" val="59332614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Customiz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4687824" y="1719072"/>
            <a:ext cx="7123176" cy="1490472"/>
          </a:xfrm>
          <a:prstGeom prst="rect">
            <a:avLst/>
          </a:prstGeom>
        </p:spPr>
        <p:txBody>
          <a:bodyPr anchor="b" anchorCtr="0">
            <a:noAutofit/>
          </a:bodyPr>
          <a:lstStyle>
            <a:lvl1pPr>
              <a:defRPr sz="3000">
                <a:solidFill>
                  <a:schemeClr val="tx1"/>
                </a:solidFill>
              </a:defRPr>
            </a:lvl1pPr>
          </a:lstStyle>
          <a:p>
            <a:r>
              <a:rPr lang="en-US" dirty="0"/>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Autofit/>
          </a:bodyPr>
          <a:lstStyle>
            <a:lvl1pPr marL="0" indent="0">
              <a:buNone/>
              <a:defRPr sz="1600" b="0" baseline="0">
                <a:solidFill>
                  <a:schemeClr val="tx1"/>
                </a:solidFill>
              </a:defRPr>
            </a:lvl1pPr>
          </a:lstStyle>
          <a:p>
            <a:pPr lvl="0"/>
            <a:r>
              <a:rPr lang="en-US" dirty="0"/>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dirty="0"/>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dirty="0"/>
              <a:t>Copyright © 2023 by ScottMadden, Inc. All rights reserved.</a:t>
            </a:r>
          </a:p>
        </p:txBody>
      </p:sp>
      <p:sp>
        <p:nvSpPr>
          <p:cNvPr id="7" name="Picture Placeholder 6">
            <a:extLst>
              <a:ext uri="{FF2B5EF4-FFF2-40B4-BE49-F238E27FC236}">
                <a16:creationId xmlns:a16="http://schemas.microsoft.com/office/drawing/2014/main" id="{261B6286-6D92-78D6-0446-79FA34B49633}"/>
              </a:ext>
            </a:extLst>
          </p:cNvPr>
          <p:cNvSpPr>
            <a:spLocks noGrp="1" noRot="1" noChangeAspect="1" noMove="1" noResize="1" noEditPoints="1" noAdjustHandles="1" noChangeArrowheads="1" noChangeShapeType="1"/>
          </p:cNvSpPr>
          <p:nvPr>
            <p:ph type="pic" sz="quarter" idx="13"/>
          </p:nvPr>
        </p:nvSpPr>
        <p:spPr>
          <a:xfrm>
            <a:off x="0" y="1906588"/>
            <a:ext cx="4224528" cy="3820997"/>
          </a:xfrm>
        </p:spPr>
        <p:txBody>
          <a:bodyPr/>
          <a:lstStyle/>
          <a:p>
            <a:r>
              <a:rPr lang="en-US"/>
              <a:t>Click icon to add picture</a:t>
            </a:r>
            <a:endParaRPr lang="en-US" dirty="0"/>
          </a:p>
        </p:txBody>
      </p:sp>
      <p:sp>
        <p:nvSpPr>
          <p:cNvPr id="2" name="Rectangle 1">
            <a:extLst>
              <a:ext uri="{FF2B5EF4-FFF2-40B4-BE49-F238E27FC236}">
                <a16:creationId xmlns:a16="http://schemas.microsoft.com/office/drawing/2014/main" id="{496D38DD-9FA6-DB03-2067-AA5B70FF2393}"/>
              </a:ext>
            </a:extLst>
          </p:cNvPr>
          <p:cNvSpPr>
            <a:spLocks noGrp="1" noRot="1" noMove="1" noResize="1" noEditPoints="1" noAdjustHandles="1" noChangeArrowheads="1" noChangeShapeType="1"/>
          </p:cNvSpPr>
          <p:nvPr userDrawn="1"/>
        </p:nvSpPr>
        <p:spPr>
          <a:xfrm>
            <a:off x="5938" y="5727585"/>
            <a:ext cx="4224528" cy="1130300"/>
          </a:xfrm>
          <a:prstGeom prst="rect">
            <a:avLst/>
          </a:prstGeom>
          <a:solidFill>
            <a:srgbClr val="FBFBFB">
              <a:alpha val="8784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sz="quarter" idx="12" hasCustomPrompt="1"/>
          </p:nvPr>
        </p:nvSpPr>
        <p:spPr>
          <a:xfrm>
            <a:off x="1365504" y="5896112"/>
            <a:ext cx="1389888" cy="817862"/>
          </a:xfrm>
          <a:prstGeom prst="rect">
            <a:avLst/>
          </a:prstGeom>
        </p:spPr>
        <p:txBody>
          <a:bodyPr anchor="ctr">
            <a:normAutofit/>
          </a:bodyPr>
          <a:lstStyle>
            <a:lvl1pPr algn="ctr">
              <a:defRPr sz="1200" b="0" baseline="0"/>
            </a:lvl1pPr>
          </a:lstStyle>
          <a:p>
            <a:r>
              <a:rPr lang="en-US" dirty="0"/>
              <a:t>Insert Client Logo Here</a:t>
            </a:r>
          </a:p>
        </p:txBody>
      </p:sp>
    </p:spTree>
    <p:extLst>
      <p:ext uri="{BB962C8B-B14F-4D97-AF65-F5344CB8AC3E}">
        <p14:creationId xmlns:p14="http://schemas.microsoft.com/office/powerpoint/2010/main" val="242925836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C9E0D5B-BBA5-6D4B-B5CB-69F1742E65B9}"/>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
        <p:nvSpPr>
          <p:cNvPr id="22" name="Text Placeholder 5">
            <a:extLst>
              <a:ext uri="{FF2B5EF4-FFF2-40B4-BE49-F238E27FC236}">
                <a16:creationId xmlns:a16="http://schemas.microsoft.com/office/drawing/2014/main" id="{CC3957A5-6A64-6A49-850D-01221C79D55B}"/>
              </a:ext>
            </a:extLst>
          </p:cNvPr>
          <p:cNvSpPr>
            <a:spLocks noGrp="1"/>
          </p:cNvSpPr>
          <p:nvPr>
            <p:ph type="body" sz="quarter" idx="13" hasCustomPrompt="1"/>
          </p:nvPr>
        </p:nvSpPr>
        <p:spPr>
          <a:xfrm>
            <a:off x="587830" y="3244516"/>
            <a:ext cx="10972799" cy="629653"/>
          </a:xfrm>
          <a:prstGeom prst="rect">
            <a:avLst/>
          </a:prstGeom>
        </p:spPr>
        <p:txBody>
          <a:bodyPr anchor="t" anchorCtr="1">
            <a:noAutofit/>
          </a:bodyPr>
          <a:lstStyle>
            <a:lvl1pPr marL="0" indent="0" algn="ctr">
              <a:buNone/>
              <a:defRPr sz="4000" b="1">
                <a:solidFill>
                  <a:srgbClr val="26BCD7"/>
                </a:solidFill>
                <a:latin typeface="Arial" panose="020B0604020202020204" pitchFamily="34" charset="0"/>
                <a:cs typeface="Arial" panose="020B0604020202020204" pitchFamily="34" charset="0"/>
              </a:defRPr>
            </a:lvl1pPr>
          </a:lstStyle>
          <a:p>
            <a:pPr lvl="0"/>
            <a:r>
              <a:rPr lang="en-US" dirty="0"/>
              <a:t>Click to add Section Title – Arial Bold, 40 Pt</a:t>
            </a:r>
          </a:p>
        </p:txBody>
      </p:sp>
      <p:sp>
        <p:nvSpPr>
          <p:cNvPr id="6" name="Picture Placeholder 40">
            <a:extLst>
              <a:ext uri="{FF2B5EF4-FFF2-40B4-BE49-F238E27FC236}">
                <a16:creationId xmlns:a16="http://schemas.microsoft.com/office/drawing/2014/main" id="{6E6B54B1-BBA1-484E-883D-4780AFECBF65}"/>
              </a:ext>
            </a:extLst>
          </p:cNvPr>
          <p:cNvSpPr>
            <a:spLocks noGrp="1"/>
          </p:cNvSpPr>
          <p:nvPr>
            <p:ph type="pic" sz="quarter" idx="15" hasCustomPrompt="1"/>
          </p:nvPr>
        </p:nvSpPr>
        <p:spPr>
          <a:xfrm>
            <a:off x="5643006" y="2038937"/>
            <a:ext cx="905988" cy="888828"/>
          </a:xfrm>
          <a:prstGeom prst="rect">
            <a:avLst/>
          </a:prstGeom>
        </p:spPr>
        <p:txBody>
          <a:bodyPr anchor="ctr">
            <a:normAutofit/>
          </a:bodyPr>
          <a:lstStyle>
            <a:lvl1pPr marL="0" indent="0" algn="ctr">
              <a:buNone/>
              <a:defRPr sz="1200" b="0">
                <a:solidFill>
                  <a:schemeClr val="bg1"/>
                </a:solidFill>
                <a:latin typeface="Arial" panose="020B0604020202020204" pitchFamily="34" charset="0"/>
                <a:cs typeface="Arial" panose="020B0604020202020204" pitchFamily="34" charset="0"/>
              </a:defRPr>
            </a:lvl1pPr>
          </a:lstStyle>
          <a:p>
            <a:r>
              <a:rPr lang="en-US" dirty="0"/>
              <a:t>Insert Icon</a:t>
            </a:r>
          </a:p>
        </p:txBody>
      </p:sp>
      <p:sp>
        <p:nvSpPr>
          <p:cNvPr id="8" name="Text Placeholder 5">
            <a:extLst>
              <a:ext uri="{FF2B5EF4-FFF2-40B4-BE49-F238E27FC236}">
                <a16:creationId xmlns:a16="http://schemas.microsoft.com/office/drawing/2014/main" id="{EFB470F8-3A08-F84F-9F11-FA4017C6F9AE}"/>
              </a:ext>
            </a:extLst>
          </p:cNvPr>
          <p:cNvSpPr>
            <a:spLocks noGrp="1"/>
          </p:cNvSpPr>
          <p:nvPr>
            <p:ph type="body" sz="quarter" idx="14" hasCustomPrompt="1"/>
          </p:nvPr>
        </p:nvSpPr>
        <p:spPr>
          <a:xfrm>
            <a:off x="587829" y="3906183"/>
            <a:ext cx="10972800" cy="496795"/>
          </a:xfrm>
          <a:prstGeom prst="rect">
            <a:avLst/>
          </a:prstGeom>
        </p:spPr>
        <p:txBody>
          <a:bodyPr anchor="ctr" anchorCtr="1">
            <a:noAutofit/>
          </a:bodyPr>
          <a:lstStyle>
            <a:lvl1pPr marL="0" indent="0" algn="ctr">
              <a:buNone/>
              <a:defRPr sz="2000" b="0" cap="all" baseline="0">
                <a:solidFill>
                  <a:srgbClr val="5F6062"/>
                </a:solidFill>
                <a:latin typeface="Arial" panose="020B0604020202020204" pitchFamily="34" charset="0"/>
                <a:cs typeface="Arial" panose="020B0604020202020204" pitchFamily="34" charset="0"/>
              </a:defRPr>
            </a:lvl1pPr>
          </a:lstStyle>
          <a:p>
            <a:pPr lvl="0"/>
            <a:r>
              <a:rPr lang="en-US" dirty="0"/>
              <a:t>CLICK TO ADD SUBTITLE – Arial regular, 20 Point, center aligned</a:t>
            </a:r>
          </a:p>
        </p:txBody>
      </p:sp>
    </p:spTree>
    <p:extLst>
      <p:ext uri="{BB962C8B-B14F-4D97-AF65-F5344CB8AC3E}">
        <p14:creationId xmlns:p14="http://schemas.microsoft.com/office/powerpoint/2010/main" val="229499772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dirty="0"/>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3DFBA283-C9F3-4153-A91D-B1CA4EB1943C}"/>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2DFCE90-FD20-BB15-AE35-741EE64DB555}"/>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169039929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25819E8-19D5-5747-BE22-36667B9DD8C5}"/>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7" name="Content Placeholder 4">
            <a:extLst>
              <a:ext uri="{FF2B5EF4-FFF2-40B4-BE49-F238E27FC236}">
                <a16:creationId xmlns:a16="http://schemas.microsoft.com/office/drawing/2014/main" id="{F01D5897-028A-483C-895B-D8A92D6F2A7B}"/>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3">
            <a:extLst>
              <a:ext uri="{FF2B5EF4-FFF2-40B4-BE49-F238E27FC236}">
                <a16:creationId xmlns:a16="http://schemas.microsoft.com/office/drawing/2014/main" id="{84B28F2A-313F-01DA-6134-7350E5D2227C}"/>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151029106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352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3">
            <a:extLst>
              <a:ext uri="{FF2B5EF4-FFF2-40B4-BE49-F238E27FC236}">
                <a16:creationId xmlns:a16="http://schemas.microsoft.com/office/drawing/2014/main" id="{DDA42139-D1C4-A335-ED8B-C1005BA24EA6}"/>
              </a:ext>
            </a:extLst>
          </p:cNvPr>
          <p:cNvSpPr>
            <a:spLocks noGrp="1"/>
          </p:cNvSpPr>
          <p:nvPr>
            <p:ph sz="quarter" idx="13" hasCustomPrompt="1"/>
          </p:nvPr>
        </p:nvSpPr>
        <p:spPr>
          <a:xfrm>
            <a:off x="7153835" y="6382125"/>
            <a:ext cx="4034399" cy="279400"/>
          </a:xfrm>
        </p:spPr>
        <p:txBody>
          <a:bodyPr lIns="0" rIns="0" anchor="b" anchorCtr="0"/>
          <a:lstStyle>
            <a:lvl1pPr algn="r">
              <a:defRPr sz="700" b="1">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111752465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de-by-side 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3">
            <a:extLst>
              <a:ext uri="{FF2B5EF4-FFF2-40B4-BE49-F238E27FC236}">
                <a16:creationId xmlns:a16="http://schemas.microsoft.com/office/drawing/2014/main" id="{B712D713-2EBF-6FD8-FCC4-AFEE6CC9BF07}"/>
              </a:ext>
            </a:extLst>
          </p:cNvPr>
          <p:cNvSpPr>
            <a:spLocks noGrp="1"/>
          </p:cNvSpPr>
          <p:nvPr>
            <p:ph sz="quarter" idx="13"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79664505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2465743"/>
            <a:ext cx="5486400" cy="3732831"/>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2465882"/>
            <a:ext cx="5486400" cy="3733212"/>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4B7DE52D-7B2E-4598-835A-683751D195E7}"/>
              </a:ext>
            </a:extLst>
          </p:cNvPr>
          <p:cNvSpPr>
            <a:spLocks noGrp="1"/>
          </p:cNvSpPr>
          <p:nvPr>
            <p:ph sz="quarter" idx="13"/>
          </p:nvPr>
        </p:nvSpPr>
        <p:spPr>
          <a:xfrm>
            <a:off x="438150" y="1115568"/>
            <a:ext cx="11366500" cy="1228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18A7D4-4149-6955-DA0B-E30A003CB07B}"/>
              </a:ext>
            </a:extLst>
          </p:cNvPr>
          <p:cNvSpPr>
            <a:spLocks noGrp="1"/>
          </p:cNvSpPr>
          <p:nvPr>
            <p:ph sz="quarter" idx="14"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56292612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2465743"/>
            <a:ext cx="5486400" cy="3732831"/>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2465882"/>
            <a:ext cx="5486400" cy="3733212"/>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4B7DE52D-7B2E-4598-835A-683751D195E7}"/>
              </a:ext>
            </a:extLst>
          </p:cNvPr>
          <p:cNvSpPr>
            <a:spLocks noGrp="1"/>
          </p:cNvSpPr>
          <p:nvPr>
            <p:ph sz="quarter" idx="13"/>
          </p:nvPr>
        </p:nvSpPr>
        <p:spPr>
          <a:xfrm>
            <a:off x="438150" y="1115568"/>
            <a:ext cx="11366500" cy="1228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3EDFC4-2AD7-42E4-1C67-B60334721172}"/>
              </a:ext>
            </a:extLst>
          </p:cNvPr>
          <p:cNvSpPr>
            <a:spLocks noGrp="1"/>
          </p:cNvSpPr>
          <p:nvPr>
            <p:ph sz="quarter" idx="14"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211933551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w/Section Header">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3" name="Content Placeholder 3">
            <a:extLst>
              <a:ext uri="{FF2B5EF4-FFF2-40B4-BE49-F238E27FC236}">
                <a16:creationId xmlns:a16="http://schemas.microsoft.com/office/drawing/2014/main" id="{294871C0-5C08-D181-B072-6EADEF5E076E}"/>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3164621658"/>
      </p:ext>
    </p:extLst>
  </p:cSld>
  <p:clrMapOvr>
    <a:masterClrMapping/>
  </p:clrMapOvr>
  <p:transition/>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3" name="Content Placeholder 3">
            <a:extLst>
              <a:ext uri="{FF2B5EF4-FFF2-40B4-BE49-F238E27FC236}">
                <a16:creationId xmlns:a16="http://schemas.microsoft.com/office/drawing/2014/main" id="{A2E0CC12-B554-591B-592F-C11A96790A6A}"/>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571595988"/>
      </p:ext>
    </p:extLst>
  </p:cSld>
  <p:clrMapOvr>
    <a:masterClrMapping/>
  </p:clrMapOvr>
  <p:transition/>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321EB35-84F1-374C-9851-23EC65BF4960}"/>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3" name="Content Placeholder 3">
            <a:extLst>
              <a:ext uri="{FF2B5EF4-FFF2-40B4-BE49-F238E27FC236}">
                <a16:creationId xmlns:a16="http://schemas.microsoft.com/office/drawing/2014/main" id="{59F69105-B1E4-919A-1B4E-94307D6CFC3E}"/>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308542747"/>
      </p:ext>
    </p:extLst>
  </p:cSld>
  <p:clrMapOvr>
    <a:masterClrMapping/>
  </p:clrMapOvr>
  <p:transition/>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 Quotation w/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03BFC9-E597-9B45-98AF-905CECB66A22}"/>
              </a:ext>
            </a:extLst>
          </p:cNvPr>
          <p:cNvSpPr>
            <a:spLocks noGrp="1"/>
          </p:cNvSpPr>
          <p:nvPr>
            <p:ph type="body" sz="quarter" idx="17" hasCustomPrompt="1"/>
          </p:nvPr>
        </p:nvSpPr>
        <p:spPr>
          <a:xfrm>
            <a:off x="6096000" y="1219196"/>
            <a:ext cx="6096000" cy="2743200"/>
          </a:xfrm>
          <a:prstGeom prst="rect">
            <a:avLst/>
          </a:prstGeom>
          <a:solidFill>
            <a:srgbClr val="26BCD7"/>
          </a:solidFill>
        </p:spPr>
        <p:txBody>
          <a:bodyPr rIns="365760" anchor="ctr"/>
          <a:lstStyle>
            <a:lvl1pPr marL="0" indent="0" algn="r">
              <a:buNone/>
              <a:defRPr sz="2200" i="1">
                <a:solidFill>
                  <a:schemeClr val="bg1"/>
                </a:solidFill>
                <a:latin typeface="Arial" panose="020B0604020202020204" pitchFamily="34" charset="0"/>
                <a:cs typeface="Arial" panose="020B0604020202020204" pitchFamily="34" charset="0"/>
              </a:defRPr>
            </a:lvl1pPr>
          </a:lstStyle>
          <a:p>
            <a:pPr lvl="0"/>
            <a:r>
              <a:rPr lang="en-US" dirty="0"/>
              <a:t>“Click to edit this quote.”</a:t>
            </a:r>
            <a:br>
              <a:rPr lang="en-US" dirty="0"/>
            </a:br>
            <a:r>
              <a:rPr lang="en-US" dirty="0"/>
              <a:t>– Insert Author’s Name Here</a:t>
            </a:r>
          </a:p>
        </p:txBody>
      </p:sp>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0" name="Content Placeholder 3"/>
          <p:cNvSpPr>
            <a:spLocks noGrp="1"/>
          </p:cNvSpPr>
          <p:nvPr>
            <p:ph sz="quarter" idx="15" hasCustomPrompt="1"/>
          </p:nvPr>
        </p:nvSpPr>
        <p:spPr>
          <a:xfrm>
            <a:off x="0" y="1213100"/>
            <a:ext cx="6096000" cy="2743200"/>
          </a:xfrm>
          <a:prstGeom prst="rect">
            <a:avLst/>
          </a:prstGeom>
        </p:spPr>
        <p:txBody>
          <a:bodyPr/>
          <a:lstStyle>
            <a:lvl1pPr>
              <a:defRPr b="0"/>
            </a:lvl1pPr>
          </a:lstStyle>
          <a:p>
            <a:pPr lvl="0"/>
            <a:r>
              <a:rPr lang="en-US" dirty="0"/>
              <a:t>Select icon below to insert object</a:t>
            </a:r>
          </a:p>
        </p:txBody>
      </p:sp>
      <p:sp>
        <p:nvSpPr>
          <p:cNvPr id="1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4" name="Content Placeholder 3">
            <a:extLst>
              <a:ext uri="{FF2B5EF4-FFF2-40B4-BE49-F238E27FC236}">
                <a16:creationId xmlns:a16="http://schemas.microsoft.com/office/drawing/2014/main" id="{6087E1F3-C0D1-4D6D-B0DA-061C6DDBDE12}"/>
              </a:ext>
            </a:extLst>
          </p:cNvPr>
          <p:cNvSpPr>
            <a:spLocks noGrp="1"/>
          </p:cNvSpPr>
          <p:nvPr>
            <p:ph sz="quarter" idx="18"/>
          </p:nvPr>
        </p:nvSpPr>
        <p:spPr>
          <a:xfrm>
            <a:off x="275666" y="4114800"/>
            <a:ext cx="11705198" cy="2064124"/>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a:extLst>
              <a:ext uri="{FF2B5EF4-FFF2-40B4-BE49-F238E27FC236}">
                <a16:creationId xmlns:a16="http://schemas.microsoft.com/office/drawing/2014/main" id="{CE572481-C384-6DBB-FC86-A33CEFB9E59C}"/>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2171447014"/>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Picture w/Section Header">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4" name="Content Placeholder 3"/>
          <p:cNvSpPr>
            <a:spLocks noGrp="1"/>
          </p:cNvSpPr>
          <p:nvPr>
            <p:ph sz="quarter" idx="15" hasCustomPrompt="1"/>
          </p:nvPr>
        </p:nvSpPr>
        <p:spPr>
          <a:xfrm>
            <a:off x="0" y="1216152"/>
            <a:ext cx="6096000" cy="2743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Select icon to insert object</a:t>
            </a:r>
          </a:p>
        </p:txBody>
      </p:sp>
      <p:sp>
        <p:nvSpPr>
          <p:cNvPr id="10" name="Content Placeholder 3"/>
          <p:cNvSpPr>
            <a:spLocks noGrp="1"/>
          </p:cNvSpPr>
          <p:nvPr>
            <p:ph sz="quarter" idx="16" hasCustomPrompt="1"/>
          </p:nvPr>
        </p:nvSpPr>
        <p:spPr>
          <a:xfrm>
            <a:off x="6096000" y="1216152"/>
            <a:ext cx="6096000" cy="2743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Select icon to insert object</a:t>
            </a:r>
          </a:p>
        </p:txBody>
      </p:sp>
      <p:sp>
        <p:nvSpPr>
          <p:cNvPr id="7" name="Text Placeholder 6"/>
          <p:cNvSpPr>
            <a:spLocks noGrp="1"/>
          </p:cNvSpPr>
          <p:nvPr>
            <p:ph type="body" sz="quarter" idx="17"/>
          </p:nvPr>
        </p:nvSpPr>
        <p:spPr>
          <a:xfrm>
            <a:off x="377825" y="4116663"/>
            <a:ext cx="5340096" cy="336550"/>
          </a:xfrm>
          <a:prstGeom prst="rect">
            <a:avLst/>
          </a:prstGeo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4" name="Text Placeholder 6"/>
          <p:cNvSpPr>
            <a:spLocks noGrp="1"/>
          </p:cNvSpPr>
          <p:nvPr>
            <p:ph type="body" sz="quarter" idx="19"/>
          </p:nvPr>
        </p:nvSpPr>
        <p:spPr>
          <a:xfrm>
            <a:off x="6473952" y="4116663"/>
            <a:ext cx="5340096" cy="336550"/>
          </a:xfrm>
          <a:prstGeom prst="rect">
            <a:avLst/>
          </a:prstGeo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3" name="Content Placeholder 2">
            <a:extLst>
              <a:ext uri="{FF2B5EF4-FFF2-40B4-BE49-F238E27FC236}">
                <a16:creationId xmlns:a16="http://schemas.microsoft.com/office/drawing/2014/main" id="{9DE060FA-B1BF-47FD-AEF2-3BD87FEBC337}"/>
              </a:ext>
            </a:extLst>
          </p:cNvPr>
          <p:cNvSpPr>
            <a:spLocks noGrp="1"/>
          </p:cNvSpPr>
          <p:nvPr>
            <p:ph sz="quarter" idx="20"/>
          </p:nvPr>
        </p:nvSpPr>
        <p:spPr>
          <a:xfrm>
            <a:off x="377825" y="4504765"/>
            <a:ext cx="5340350" cy="1694423"/>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a:extLst>
              <a:ext uri="{FF2B5EF4-FFF2-40B4-BE49-F238E27FC236}">
                <a16:creationId xmlns:a16="http://schemas.microsoft.com/office/drawing/2014/main" id="{200FD946-044B-471F-AD92-4E4452239031}"/>
              </a:ext>
            </a:extLst>
          </p:cNvPr>
          <p:cNvSpPr>
            <a:spLocks noGrp="1"/>
          </p:cNvSpPr>
          <p:nvPr>
            <p:ph sz="quarter" idx="21"/>
          </p:nvPr>
        </p:nvSpPr>
        <p:spPr>
          <a:xfrm>
            <a:off x="6473825" y="4504765"/>
            <a:ext cx="5340350" cy="1694423"/>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a:extLst>
              <a:ext uri="{FF2B5EF4-FFF2-40B4-BE49-F238E27FC236}">
                <a16:creationId xmlns:a16="http://schemas.microsoft.com/office/drawing/2014/main" id="{F15EEFCE-3E06-0B49-C4AB-45CB8E3F6A13}"/>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217159931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_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cxnSp>
        <p:nvCxnSpPr>
          <p:cNvPr id="15" name="Straight Connector 14">
            <a:extLst>
              <a:ext uri="{FF2B5EF4-FFF2-40B4-BE49-F238E27FC236}">
                <a16:creationId xmlns:a16="http://schemas.microsoft.com/office/drawing/2014/main" id="{004F2E0C-9EAB-BD49-BB72-0C68B33EDBFB}"/>
              </a:ext>
            </a:extLst>
          </p:cNvPr>
          <p:cNvCxnSpPr>
            <a:cxnSpLocks/>
          </p:cNvCxnSpPr>
          <p:nvPr userDrawn="1"/>
        </p:nvCxnSpPr>
        <p:spPr>
          <a:xfrm>
            <a:off x="5042168"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283D34C9-5502-4AF4-8EF7-1448747692D4}"/>
              </a:ext>
            </a:extLst>
          </p:cNvPr>
          <p:cNvSpPr>
            <a:spLocks noGrp="1"/>
          </p:cNvSpPr>
          <p:nvPr userDrawn="1">
            <p:ph type="body" sz="quarter" idx="12" hasCustomPrompt="1"/>
          </p:nvPr>
        </p:nvSpPr>
        <p:spPr>
          <a:xfrm>
            <a:off x="4491147"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12" name="Text Placeholder 11">
            <a:extLst>
              <a:ext uri="{FF2B5EF4-FFF2-40B4-BE49-F238E27FC236}">
                <a16:creationId xmlns:a16="http://schemas.microsoft.com/office/drawing/2014/main" id="{7E6B1607-DD4D-47CF-99D5-18F40E15E1A0}"/>
              </a:ext>
            </a:extLst>
          </p:cNvPr>
          <p:cNvSpPr>
            <a:spLocks noGrp="1"/>
          </p:cNvSpPr>
          <p:nvPr userDrawn="1">
            <p:ph type="body" sz="quarter" idx="13" hasCustomPrompt="1"/>
          </p:nvPr>
        </p:nvSpPr>
        <p:spPr>
          <a:xfrm>
            <a:off x="4491147" y="4275740"/>
            <a:ext cx="3205163" cy="352425"/>
          </a:xfrm>
          <a:prstGeom prst="rect">
            <a:avLst/>
          </a:prstGeom>
        </p:spPr>
        <p:txBody>
          <a:bodyPr anchor="ctr" anchorCtr="0"/>
          <a:lstStyle>
            <a:lvl1pPr algn="ctr">
              <a:defRPr b="0"/>
            </a:lvl1pPr>
          </a:lstStyle>
          <a:p>
            <a:pPr lvl="0"/>
            <a:r>
              <a:rPr lang="en-US" dirty="0"/>
              <a:t>Title</a:t>
            </a:r>
          </a:p>
        </p:txBody>
      </p:sp>
      <p:sp>
        <p:nvSpPr>
          <p:cNvPr id="20" name="Text Placeholder 19">
            <a:extLst>
              <a:ext uri="{FF2B5EF4-FFF2-40B4-BE49-F238E27FC236}">
                <a16:creationId xmlns:a16="http://schemas.microsoft.com/office/drawing/2014/main" id="{064A3DE7-B616-4CBF-97DA-7C18F5C5D2AD}"/>
              </a:ext>
            </a:extLst>
          </p:cNvPr>
          <p:cNvSpPr>
            <a:spLocks noGrp="1"/>
          </p:cNvSpPr>
          <p:nvPr>
            <p:ph type="body" sz="quarter" idx="15" hasCustomPrompt="1"/>
          </p:nvPr>
        </p:nvSpPr>
        <p:spPr>
          <a:xfrm>
            <a:off x="4491147"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25" name="TextBox 24">
            <a:extLst>
              <a:ext uri="{FF2B5EF4-FFF2-40B4-BE49-F238E27FC236}">
                <a16:creationId xmlns:a16="http://schemas.microsoft.com/office/drawing/2014/main" id="{6C4F994E-00B2-439C-906A-F737213806B9}"/>
              </a:ext>
            </a:extLst>
          </p:cNvPr>
          <p:cNvSpPr txBox="1"/>
          <p:nvPr userDrawn="1"/>
        </p:nvSpPr>
        <p:spPr>
          <a:xfrm>
            <a:off x="4491147" y="4653677"/>
            <a:ext cx="3205163" cy="276999"/>
          </a:xfrm>
          <a:prstGeom prst="rect">
            <a:avLst/>
          </a:prstGeom>
          <a:noFill/>
          <a:ln>
            <a:noFill/>
          </a:ln>
        </p:spPr>
        <p:txBody>
          <a:bodyPr wrap="square"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26" name="Text Placeholder 19">
            <a:extLst>
              <a:ext uri="{FF2B5EF4-FFF2-40B4-BE49-F238E27FC236}">
                <a16:creationId xmlns:a16="http://schemas.microsoft.com/office/drawing/2014/main" id="{34F8410D-14AB-4A12-91B4-08548E4B1DFA}"/>
              </a:ext>
            </a:extLst>
          </p:cNvPr>
          <p:cNvSpPr>
            <a:spLocks noGrp="1"/>
          </p:cNvSpPr>
          <p:nvPr>
            <p:ph type="body" sz="quarter" idx="17" hasCustomPrompt="1"/>
          </p:nvPr>
        </p:nvSpPr>
        <p:spPr>
          <a:xfrm>
            <a:off x="4491147"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27" name="Text Placeholder 19">
            <a:extLst>
              <a:ext uri="{FF2B5EF4-FFF2-40B4-BE49-F238E27FC236}">
                <a16:creationId xmlns:a16="http://schemas.microsoft.com/office/drawing/2014/main" id="{ED8270F7-F095-40A3-B934-CFF14B98FE2A}"/>
              </a:ext>
            </a:extLst>
          </p:cNvPr>
          <p:cNvSpPr>
            <a:spLocks noGrp="1"/>
          </p:cNvSpPr>
          <p:nvPr>
            <p:ph type="body" sz="quarter" idx="18" hasCustomPrompt="1"/>
          </p:nvPr>
        </p:nvSpPr>
        <p:spPr>
          <a:xfrm>
            <a:off x="4491147"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28" name="Text Placeholder 19">
            <a:extLst>
              <a:ext uri="{FF2B5EF4-FFF2-40B4-BE49-F238E27FC236}">
                <a16:creationId xmlns:a16="http://schemas.microsoft.com/office/drawing/2014/main" id="{6D3D53CF-0409-4D20-9FD0-9790A818CB3C}"/>
              </a:ext>
            </a:extLst>
          </p:cNvPr>
          <p:cNvSpPr>
            <a:spLocks noGrp="1"/>
          </p:cNvSpPr>
          <p:nvPr>
            <p:ph type="body" sz="quarter" idx="19" hasCustomPrompt="1"/>
          </p:nvPr>
        </p:nvSpPr>
        <p:spPr>
          <a:xfrm>
            <a:off x="4491147"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30" name="TextBox 29">
            <a:extLst>
              <a:ext uri="{FF2B5EF4-FFF2-40B4-BE49-F238E27FC236}">
                <a16:creationId xmlns:a16="http://schemas.microsoft.com/office/drawing/2014/main" id="{EF1E325B-E4C1-444C-BF04-40A73C6A4C90}"/>
              </a:ext>
            </a:extLst>
          </p:cNvPr>
          <p:cNvSpPr txBox="1"/>
          <p:nvPr userDrawn="1"/>
        </p:nvSpPr>
        <p:spPr>
          <a:xfrm>
            <a:off x="4591098"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32" name="TextBox 31">
            <a:extLst>
              <a:ext uri="{FF2B5EF4-FFF2-40B4-BE49-F238E27FC236}">
                <a16:creationId xmlns:a16="http://schemas.microsoft.com/office/drawing/2014/main" id="{CB99B28E-4930-4FC6-8D75-C56F25CD188E}"/>
              </a:ext>
            </a:extLst>
          </p:cNvPr>
          <p:cNvSpPr txBox="1"/>
          <p:nvPr userDrawn="1"/>
        </p:nvSpPr>
        <p:spPr>
          <a:xfrm>
            <a:off x="4591098"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34" name="Text Placeholder 33">
            <a:extLst>
              <a:ext uri="{FF2B5EF4-FFF2-40B4-BE49-F238E27FC236}">
                <a16:creationId xmlns:a16="http://schemas.microsoft.com/office/drawing/2014/main" id="{17D06FB9-D64B-4AD6-BDD3-7BCF2D5226D9}"/>
              </a:ext>
            </a:extLst>
          </p:cNvPr>
          <p:cNvSpPr>
            <a:spLocks noGrp="1"/>
          </p:cNvSpPr>
          <p:nvPr>
            <p:ph type="body" sz="quarter" idx="21" hasCustomPrompt="1"/>
          </p:nvPr>
        </p:nvSpPr>
        <p:spPr>
          <a:xfrm>
            <a:off x="4491147"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35" name="Text Placeholder 33">
            <a:extLst>
              <a:ext uri="{FF2B5EF4-FFF2-40B4-BE49-F238E27FC236}">
                <a16:creationId xmlns:a16="http://schemas.microsoft.com/office/drawing/2014/main" id="{386CCCA2-AA0A-44BE-8B06-D6256F678BE3}"/>
              </a:ext>
            </a:extLst>
          </p:cNvPr>
          <p:cNvSpPr>
            <a:spLocks noGrp="1"/>
          </p:cNvSpPr>
          <p:nvPr>
            <p:ph type="body" sz="quarter" idx="22" hasCustomPrompt="1"/>
          </p:nvPr>
        </p:nvSpPr>
        <p:spPr>
          <a:xfrm>
            <a:off x="4491147"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Tree>
    <p:extLst>
      <p:ext uri="{BB962C8B-B14F-4D97-AF65-F5344CB8AC3E}">
        <p14:creationId xmlns:p14="http://schemas.microsoft.com/office/powerpoint/2010/main" val="1524600582"/>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_Tw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33705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sp>
        <p:nvSpPr>
          <p:cNvPr id="11" name="Picture Placeholder 2"/>
          <p:cNvSpPr>
            <a:spLocks noGrp="1"/>
          </p:cNvSpPr>
          <p:nvPr>
            <p:ph type="pic" sz="quarter" idx="11"/>
          </p:nvPr>
        </p:nvSpPr>
        <p:spPr>
          <a:xfrm>
            <a:off x="6765782"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40" name="Straight Connector 39">
            <a:extLst>
              <a:ext uri="{FF2B5EF4-FFF2-40B4-BE49-F238E27FC236}">
                <a16:creationId xmlns:a16="http://schemas.microsoft.com/office/drawing/2014/main" id="{938D3CA1-2ED3-4D82-9C35-4311C3AE988B}"/>
              </a:ext>
            </a:extLst>
          </p:cNvPr>
          <p:cNvCxnSpPr>
            <a:cxnSpLocks/>
          </p:cNvCxnSpPr>
          <p:nvPr userDrawn="1"/>
        </p:nvCxnSpPr>
        <p:spPr>
          <a:xfrm>
            <a:off x="3334392" y="4644263"/>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41" name="Text Placeholder 9">
            <a:extLst>
              <a:ext uri="{FF2B5EF4-FFF2-40B4-BE49-F238E27FC236}">
                <a16:creationId xmlns:a16="http://schemas.microsoft.com/office/drawing/2014/main" id="{5126E740-F8B6-4C37-B950-B42D11834AF3}"/>
              </a:ext>
            </a:extLst>
          </p:cNvPr>
          <p:cNvSpPr>
            <a:spLocks noGrp="1"/>
          </p:cNvSpPr>
          <p:nvPr>
            <p:ph type="body" sz="quarter" idx="12" hasCustomPrompt="1"/>
          </p:nvPr>
        </p:nvSpPr>
        <p:spPr>
          <a:xfrm>
            <a:off x="2783371" y="3933977"/>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42" name="Text Placeholder 11">
            <a:extLst>
              <a:ext uri="{FF2B5EF4-FFF2-40B4-BE49-F238E27FC236}">
                <a16:creationId xmlns:a16="http://schemas.microsoft.com/office/drawing/2014/main" id="{43AFB6DB-D4AC-45E1-9507-0F967CE63BB2}"/>
              </a:ext>
            </a:extLst>
          </p:cNvPr>
          <p:cNvSpPr>
            <a:spLocks noGrp="1"/>
          </p:cNvSpPr>
          <p:nvPr>
            <p:ph type="body" sz="quarter" idx="13" hasCustomPrompt="1"/>
          </p:nvPr>
        </p:nvSpPr>
        <p:spPr>
          <a:xfrm>
            <a:off x="2783371" y="4274987"/>
            <a:ext cx="3205163" cy="352425"/>
          </a:xfrm>
          <a:prstGeom prst="rect">
            <a:avLst/>
          </a:prstGeom>
        </p:spPr>
        <p:txBody>
          <a:bodyPr anchor="ctr" anchorCtr="0">
            <a:noAutofit/>
          </a:bodyPr>
          <a:lstStyle>
            <a:lvl1pPr algn="ctr">
              <a:defRPr b="0"/>
            </a:lvl1pPr>
          </a:lstStyle>
          <a:p>
            <a:pPr lvl="0"/>
            <a:r>
              <a:rPr lang="en-US" dirty="0"/>
              <a:t>Title</a:t>
            </a:r>
          </a:p>
        </p:txBody>
      </p:sp>
      <p:sp>
        <p:nvSpPr>
          <p:cNvPr id="43" name="Text Placeholder 19">
            <a:extLst>
              <a:ext uri="{FF2B5EF4-FFF2-40B4-BE49-F238E27FC236}">
                <a16:creationId xmlns:a16="http://schemas.microsoft.com/office/drawing/2014/main" id="{398A9695-1A84-4403-80D5-2ED63D635D53}"/>
              </a:ext>
            </a:extLst>
          </p:cNvPr>
          <p:cNvSpPr>
            <a:spLocks noGrp="1"/>
          </p:cNvSpPr>
          <p:nvPr>
            <p:ph type="body" sz="quarter" idx="15" hasCustomPrompt="1"/>
          </p:nvPr>
        </p:nvSpPr>
        <p:spPr>
          <a:xfrm>
            <a:off x="2783371" y="4905062"/>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4" name="TextBox 43">
            <a:extLst>
              <a:ext uri="{FF2B5EF4-FFF2-40B4-BE49-F238E27FC236}">
                <a16:creationId xmlns:a16="http://schemas.microsoft.com/office/drawing/2014/main" id="{FFB2488D-CC63-410C-998A-E31F09CCFDCB}"/>
              </a:ext>
            </a:extLst>
          </p:cNvPr>
          <p:cNvSpPr txBox="1"/>
          <p:nvPr userDrawn="1"/>
        </p:nvSpPr>
        <p:spPr>
          <a:xfrm>
            <a:off x="2783371" y="4652924"/>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45" name="Text Placeholder 19">
            <a:extLst>
              <a:ext uri="{FF2B5EF4-FFF2-40B4-BE49-F238E27FC236}">
                <a16:creationId xmlns:a16="http://schemas.microsoft.com/office/drawing/2014/main" id="{395CC99E-F63A-41D1-970F-55CE686887AF}"/>
              </a:ext>
            </a:extLst>
          </p:cNvPr>
          <p:cNvSpPr>
            <a:spLocks noGrp="1"/>
          </p:cNvSpPr>
          <p:nvPr>
            <p:ph type="body" sz="quarter" idx="17" hasCustomPrompt="1"/>
          </p:nvPr>
        </p:nvSpPr>
        <p:spPr>
          <a:xfrm>
            <a:off x="2783371" y="5133291"/>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6" name="Text Placeholder 19">
            <a:extLst>
              <a:ext uri="{FF2B5EF4-FFF2-40B4-BE49-F238E27FC236}">
                <a16:creationId xmlns:a16="http://schemas.microsoft.com/office/drawing/2014/main" id="{C959F9E4-7F27-4167-830A-BC86E0DB7C6C}"/>
              </a:ext>
            </a:extLst>
          </p:cNvPr>
          <p:cNvSpPr>
            <a:spLocks noGrp="1"/>
          </p:cNvSpPr>
          <p:nvPr>
            <p:ph type="body" sz="quarter" idx="18" hasCustomPrompt="1"/>
          </p:nvPr>
        </p:nvSpPr>
        <p:spPr>
          <a:xfrm>
            <a:off x="2783371" y="536152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47" name="Text Placeholder 19">
            <a:extLst>
              <a:ext uri="{FF2B5EF4-FFF2-40B4-BE49-F238E27FC236}">
                <a16:creationId xmlns:a16="http://schemas.microsoft.com/office/drawing/2014/main" id="{F9116A9C-E905-439F-A532-08178AB9BD74}"/>
              </a:ext>
            </a:extLst>
          </p:cNvPr>
          <p:cNvSpPr>
            <a:spLocks noGrp="1"/>
          </p:cNvSpPr>
          <p:nvPr>
            <p:ph type="body" sz="quarter" idx="19" hasCustomPrompt="1"/>
          </p:nvPr>
        </p:nvSpPr>
        <p:spPr>
          <a:xfrm>
            <a:off x="2783371" y="5589749"/>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48" name="TextBox 47">
            <a:extLst>
              <a:ext uri="{FF2B5EF4-FFF2-40B4-BE49-F238E27FC236}">
                <a16:creationId xmlns:a16="http://schemas.microsoft.com/office/drawing/2014/main" id="{39CF7FFD-50F9-4D27-9F67-FC9AF2CDEADA}"/>
              </a:ext>
            </a:extLst>
          </p:cNvPr>
          <p:cNvSpPr txBox="1"/>
          <p:nvPr userDrawn="1"/>
        </p:nvSpPr>
        <p:spPr>
          <a:xfrm>
            <a:off x="2876595" y="5817967"/>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51" name="Text Placeholder 33">
            <a:extLst>
              <a:ext uri="{FF2B5EF4-FFF2-40B4-BE49-F238E27FC236}">
                <a16:creationId xmlns:a16="http://schemas.microsoft.com/office/drawing/2014/main" id="{F4C9B337-67E3-4CE6-8D60-2F1646C43C7F}"/>
              </a:ext>
            </a:extLst>
          </p:cNvPr>
          <p:cNvSpPr>
            <a:spLocks noGrp="1"/>
          </p:cNvSpPr>
          <p:nvPr>
            <p:ph type="body" sz="quarter" idx="22" hasCustomPrompt="1"/>
          </p:nvPr>
        </p:nvSpPr>
        <p:spPr>
          <a:xfrm>
            <a:off x="2783371" y="5827557"/>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cxnSp>
        <p:nvCxnSpPr>
          <p:cNvPr id="52" name="Straight Connector 51">
            <a:extLst>
              <a:ext uri="{FF2B5EF4-FFF2-40B4-BE49-F238E27FC236}">
                <a16:creationId xmlns:a16="http://schemas.microsoft.com/office/drawing/2014/main" id="{CD7086B8-AC35-4250-ABB6-D21558E681CE}"/>
              </a:ext>
            </a:extLst>
          </p:cNvPr>
          <p:cNvCxnSpPr>
            <a:cxnSpLocks/>
          </p:cNvCxnSpPr>
          <p:nvPr userDrawn="1"/>
        </p:nvCxnSpPr>
        <p:spPr>
          <a:xfrm>
            <a:off x="6763392"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3" name="Text Placeholder 9">
            <a:extLst>
              <a:ext uri="{FF2B5EF4-FFF2-40B4-BE49-F238E27FC236}">
                <a16:creationId xmlns:a16="http://schemas.microsoft.com/office/drawing/2014/main" id="{9433EBA1-0F4D-42E1-86CE-B5E2E94BDB8C}"/>
              </a:ext>
            </a:extLst>
          </p:cNvPr>
          <p:cNvSpPr>
            <a:spLocks noGrp="1"/>
          </p:cNvSpPr>
          <p:nvPr>
            <p:ph type="body" sz="quarter" idx="23" hasCustomPrompt="1"/>
          </p:nvPr>
        </p:nvSpPr>
        <p:spPr>
          <a:xfrm>
            <a:off x="6212371"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54" name="Text Placeholder 11">
            <a:extLst>
              <a:ext uri="{FF2B5EF4-FFF2-40B4-BE49-F238E27FC236}">
                <a16:creationId xmlns:a16="http://schemas.microsoft.com/office/drawing/2014/main" id="{32539D5C-6C6C-4389-9EA0-BB7C1D4C6CFD}"/>
              </a:ext>
            </a:extLst>
          </p:cNvPr>
          <p:cNvSpPr>
            <a:spLocks noGrp="1"/>
          </p:cNvSpPr>
          <p:nvPr>
            <p:ph type="body" sz="quarter" idx="24" hasCustomPrompt="1"/>
          </p:nvPr>
        </p:nvSpPr>
        <p:spPr>
          <a:xfrm>
            <a:off x="6212371" y="4275740"/>
            <a:ext cx="3205163" cy="352425"/>
          </a:xfrm>
          <a:prstGeom prst="rect">
            <a:avLst/>
          </a:prstGeom>
        </p:spPr>
        <p:txBody>
          <a:bodyPr anchor="ctr" anchorCtr="0">
            <a:noAutofit/>
          </a:bodyPr>
          <a:lstStyle>
            <a:lvl1pPr algn="ctr">
              <a:defRPr b="0"/>
            </a:lvl1pPr>
          </a:lstStyle>
          <a:p>
            <a:pPr lvl="0"/>
            <a:r>
              <a:rPr lang="en-US" dirty="0"/>
              <a:t>Title</a:t>
            </a:r>
          </a:p>
        </p:txBody>
      </p:sp>
      <p:sp>
        <p:nvSpPr>
          <p:cNvPr id="55" name="Text Placeholder 19">
            <a:extLst>
              <a:ext uri="{FF2B5EF4-FFF2-40B4-BE49-F238E27FC236}">
                <a16:creationId xmlns:a16="http://schemas.microsoft.com/office/drawing/2014/main" id="{431BE8C3-6BC4-4A62-9661-6F402501AF94}"/>
              </a:ext>
            </a:extLst>
          </p:cNvPr>
          <p:cNvSpPr>
            <a:spLocks noGrp="1"/>
          </p:cNvSpPr>
          <p:nvPr>
            <p:ph type="body" sz="quarter" idx="25" hasCustomPrompt="1"/>
          </p:nvPr>
        </p:nvSpPr>
        <p:spPr>
          <a:xfrm>
            <a:off x="6212371"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6" name="TextBox 55">
            <a:extLst>
              <a:ext uri="{FF2B5EF4-FFF2-40B4-BE49-F238E27FC236}">
                <a16:creationId xmlns:a16="http://schemas.microsoft.com/office/drawing/2014/main" id="{E856F307-5519-4224-B567-FE2AFDFA00DB}"/>
              </a:ext>
            </a:extLst>
          </p:cNvPr>
          <p:cNvSpPr txBox="1"/>
          <p:nvPr userDrawn="1"/>
        </p:nvSpPr>
        <p:spPr>
          <a:xfrm>
            <a:off x="6212371"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57" name="Text Placeholder 19">
            <a:extLst>
              <a:ext uri="{FF2B5EF4-FFF2-40B4-BE49-F238E27FC236}">
                <a16:creationId xmlns:a16="http://schemas.microsoft.com/office/drawing/2014/main" id="{C82D5DB0-55D4-4896-AF56-FE1D7D828712}"/>
              </a:ext>
            </a:extLst>
          </p:cNvPr>
          <p:cNvSpPr>
            <a:spLocks noGrp="1"/>
          </p:cNvSpPr>
          <p:nvPr>
            <p:ph type="body" sz="quarter" idx="26" hasCustomPrompt="1"/>
          </p:nvPr>
        </p:nvSpPr>
        <p:spPr>
          <a:xfrm>
            <a:off x="6212371"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8" name="Text Placeholder 19">
            <a:extLst>
              <a:ext uri="{FF2B5EF4-FFF2-40B4-BE49-F238E27FC236}">
                <a16:creationId xmlns:a16="http://schemas.microsoft.com/office/drawing/2014/main" id="{4C4C3070-2088-41BC-B8DD-A6F3CB91AE39}"/>
              </a:ext>
            </a:extLst>
          </p:cNvPr>
          <p:cNvSpPr>
            <a:spLocks noGrp="1"/>
          </p:cNvSpPr>
          <p:nvPr>
            <p:ph type="body" sz="quarter" idx="27" hasCustomPrompt="1"/>
          </p:nvPr>
        </p:nvSpPr>
        <p:spPr>
          <a:xfrm>
            <a:off x="6212371"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59" name="Text Placeholder 19">
            <a:extLst>
              <a:ext uri="{FF2B5EF4-FFF2-40B4-BE49-F238E27FC236}">
                <a16:creationId xmlns:a16="http://schemas.microsoft.com/office/drawing/2014/main" id="{A5A8F2AC-21D3-4E8E-AC56-62F73E7AA7E3}"/>
              </a:ext>
            </a:extLst>
          </p:cNvPr>
          <p:cNvSpPr>
            <a:spLocks noGrp="1"/>
          </p:cNvSpPr>
          <p:nvPr>
            <p:ph type="body" sz="quarter" idx="28" hasCustomPrompt="1"/>
          </p:nvPr>
        </p:nvSpPr>
        <p:spPr>
          <a:xfrm>
            <a:off x="6212371"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60" name="TextBox 59">
            <a:extLst>
              <a:ext uri="{FF2B5EF4-FFF2-40B4-BE49-F238E27FC236}">
                <a16:creationId xmlns:a16="http://schemas.microsoft.com/office/drawing/2014/main" id="{BD78B846-C197-4637-B6AF-6877FD28764C}"/>
              </a:ext>
            </a:extLst>
          </p:cNvPr>
          <p:cNvSpPr txBox="1"/>
          <p:nvPr userDrawn="1"/>
        </p:nvSpPr>
        <p:spPr>
          <a:xfrm>
            <a:off x="63055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63" name="Text Placeholder 33">
            <a:extLst>
              <a:ext uri="{FF2B5EF4-FFF2-40B4-BE49-F238E27FC236}">
                <a16:creationId xmlns:a16="http://schemas.microsoft.com/office/drawing/2014/main" id="{033D91B0-27F5-4A25-BE66-FE8A38F0D373}"/>
              </a:ext>
            </a:extLst>
          </p:cNvPr>
          <p:cNvSpPr>
            <a:spLocks noGrp="1"/>
          </p:cNvSpPr>
          <p:nvPr>
            <p:ph type="body" sz="quarter" idx="30" hasCustomPrompt="1"/>
          </p:nvPr>
        </p:nvSpPr>
        <p:spPr>
          <a:xfrm>
            <a:off x="6212371"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Tree>
    <p:extLst>
      <p:ext uri="{BB962C8B-B14F-4D97-AF65-F5344CB8AC3E}">
        <p14:creationId xmlns:p14="http://schemas.microsoft.com/office/powerpoint/2010/main" val="3574709388"/>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ct_Thr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4961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sp>
        <p:nvSpPr>
          <p:cNvPr id="11" name="Picture Placeholder 2"/>
          <p:cNvSpPr>
            <a:spLocks noGrp="1"/>
          </p:cNvSpPr>
          <p:nvPr>
            <p:ph type="pic" sz="quarter" idx="11"/>
          </p:nvPr>
        </p:nvSpPr>
        <p:spPr>
          <a:xfrm>
            <a:off x="8473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1651159"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57" name="Straight Connector 56">
            <a:extLst>
              <a:ext uri="{FF2B5EF4-FFF2-40B4-BE49-F238E27FC236}">
                <a16:creationId xmlns:a16="http://schemas.microsoft.com/office/drawing/2014/main" id="{0CC3F02A-3E49-4B61-BFD1-F2EE57468965}"/>
              </a:ext>
            </a:extLst>
          </p:cNvPr>
          <p:cNvCxnSpPr>
            <a:cxnSpLocks/>
          </p:cNvCxnSpPr>
          <p:nvPr userDrawn="1"/>
        </p:nvCxnSpPr>
        <p:spPr>
          <a:xfrm>
            <a:off x="5042168"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8" name="Text Placeholder 9">
            <a:extLst>
              <a:ext uri="{FF2B5EF4-FFF2-40B4-BE49-F238E27FC236}">
                <a16:creationId xmlns:a16="http://schemas.microsoft.com/office/drawing/2014/main" id="{62FFDF85-43EB-47EB-AE7C-0D437920E463}"/>
              </a:ext>
            </a:extLst>
          </p:cNvPr>
          <p:cNvSpPr>
            <a:spLocks noGrp="1"/>
          </p:cNvSpPr>
          <p:nvPr>
            <p:ph type="body" sz="quarter" idx="13" hasCustomPrompt="1"/>
          </p:nvPr>
        </p:nvSpPr>
        <p:spPr>
          <a:xfrm>
            <a:off x="4491147"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59" name="Text Placeholder 11">
            <a:extLst>
              <a:ext uri="{FF2B5EF4-FFF2-40B4-BE49-F238E27FC236}">
                <a16:creationId xmlns:a16="http://schemas.microsoft.com/office/drawing/2014/main" id="{48BD974A-6F4A-46B1-847D-BF48C5C0EA32}"/>
              </a:ext>
            </a:extLst>
          </p:cNvPr>
          <p:cNvSpPr>
            <a:spLocks noGrp="1"/>
          </p:cNvSpPr>
          <p:nvPr>
            <p:ph type="body" sz="quarter" idx="14" hasCustomPrompt="1"/>
          </p:nvPr>
        </p:nvSpPr>
        <p:spPr>
          <a:xfrm>
            <a:off x="4491147" y="4275740"/>
            <a:ext cx="3205163" cy="352425"/>
          </a:xfrm>
          <a:prstGeom prst="rect">
            <a:avLst/>
          </a:prstGeom>
        </p:spPr>
        <p:txBody>
          <a:bodyPr anchor="ctr" anchorCtr="0">
            <a:noAutofit/>
          </a:bodyPr>
          <a:lstStyle>
            <a:lvl1pPr algn="ctr">
              <a:defRPr b="0"/>
            </a:lvl1pPr>
          </a:lstStyle>
          <a:p>
            <a:pPr lvl="0"/>
            <a:r>
              <a:rPr lang="en-US" dirty="0"/>
              <a:t>Title</a:t>
            </a:r>
          </a:p>
        </p:txBody>
      </p:sp>
      <p:sp>
        <p:nvSpPr>
          <p:cNvPr id="60" name="Text Placeholder 19">
            <a:extLst>
              <a:ext uri="{FF2B5EF4-FFF2-40B4-BE49-F238E27FC236}">
                <a16:creationId xmlns:a16="http://schemas.microsoft.com/office/drawing/2014/main" id="{B3F7E4C7-F303-439C-BE3D-F6C37D888E0B}"/>
              </a:ext>
            </a:extLst>
          </p:cNvPr>
          <p:cNvSpPr>
            <a:spLocks noGrp="1"/>
          </p:cNvSpPr>
          <p:nvPr>
            <p:ph type="body" sz="quarter" idx="15" hasCustomPrompt="1"/>
          </p:nvPr>
        </p:nvSpPr>
        <p:spPr>
          <a:xfrm>
            <a:off x="4491147"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1" name="TextBox 60">
            <a:extLst>
              <a:ext uri="{FF2B5EF4-FFF2-40B4-BE49-F238E27FC236}">
                <a16:creationId xmlns:a16="http://schemas.microsoft.com/office/drawing/2014/main" id="{C7C00692-2E9F-4D4D-9033-1CD81A338E6F}"/>
              </a:ext>
            </a:extLst>
          </p:cNvPr>
          <p:cNvSpPr txBox="1"/>
          <p:nvPr userDrawn="1"/>
        </p:nvSpPr>
        <p:spPr>
          <a:xfrm>
            <a:off x="4491147"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62" name="Text Placeholder 19">
            <a:extLst>
              <a:ext uri="{FF2B5EF4-FFF2-40B4-BE49-F238E27FC236}">
                <a16:creationId xmlns:a16="http://schemas.microsoft.com/office/drawing/2014/main" id="{373CDDD5-5C5F-4BE1-9C5F-85C172B713C2}"/>
              </a:ext>
            </a:extLst>
          </p:cNvPr>
          <p:cNvSpPr>
            <a:spLocks noGrp="1"/>
          </p:cNvSpPr>
          <p:nvPr>
            <p:ph type="body" sz="quarter" idx="17" hasCustomPrompt="1"/>
          </p:nvPr>
        </p:nvSpPr>
        <p:spPr>
          <a:xfrm>
            <a:off x="4491147"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3" name="Text Placeholder 19">
            <a:extLst>
              <a:ext uri="{FF2B5EF4-FFF2-40B4-BE49-F238E27FC236}">
                <a16:creationId xmlns:a16="http://schemas.microsoft.com/office/drawing/2014/main" id="{BBEA06FC-2C97-4656-BC49-B2B0C88446F9}"/>
              </a:ext>
            </a:extLst>
          </p:cNvPr>
          <p:cNvSpPr>
            <a:spLocks noGrp="1"/>
          </p:cNvSpPr>
          <p:nvPr>
            <p:ph type="body" sz="quarter" idx="18" hasCustomPrompt="1"/>
          </p:nvPr>
        </p:nvSpPr>
        <p:spPr>
          <a:xfrm>
            <a:off x="4491147"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64" name="Text Placeholder 19">
            <a:extLst>
              <a:ext uri="{FF2B5EF4-FFF2-40B4-BE49-F238E27FC236}">
                <a16:creationId xmlns:a16="http://schemas.microsoft.com/office/drawing/2014/main" id="{12853A73-60B0-453F-97F5-BCF7E4FAC83F}"/>
              </a:ext>
            </a:extLst>
          </p:cNvPr>
          <p:cNvSpPr>
            <a:spLocks noGrp="1"/>
          </p:cNvSpPr>
          <p:nvPr>
            <p:ph type="body" sz="quarter" idx="19" hasCustomPrompt="1"/>
          </p:nvPr>
        </p:nvSpPr>
        <p:spPr>
          <a:xfrm>
            <a:off x="4491147"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65" name="TextBox 64">
            <a:extLst>
              <a:ext uri="{FF2B5EF4-FFF2-40B4-BE49-F238E27FC236}">
                <a16:creationId xmlns:a16="http://schemas.microsoft.com/office/drawing/2014/main" id="{322720F8-8A3D-4BCA-ACD8-2D2B596DC1C2}"/>
              </a:ext>
            </a:extLst>
          </p:cNvPr>
          <p:cNvSpPr txBox="1"/>
          <p:nvPr userDrawn="1"/>
        </p:nvSpPr>
        <p:spPr>
          <a:xfrm>
            <a:off x="45910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66" name="TextBox 65">
            <a:extLst>
              <a:ext uri="{FF2B5EF4-FFF2-40B4-BE49-F238E27FC236}">
                <a16:creationId xmlns:a16="http://schemas.microsoft.com/office/drawing/2014/main" id="{ED87DA37-E668-49C9-82EC-9522A0AB60F6}"/>
              </a:ext>
            </a:extLst>
          </p:cNvPr>
          <p:cNvSpPr txBox="1"/>
          <p:nvPr userDrawn="1"/>
        </p:nvSpPr>
        <p:spPr>
          <a:xfrm>
            <a:off x="4591095"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67" name="Text Placeholder 33">
            <a:extLst>
              <a:ext uri="{FF2B5EF4-FFF2-40B4-BE49-F238E27FC236}">
                <a16:creationId xmlns:a16="http://schemas.microsoft.com/office/drawing/2014/main" id="{4CE1AF1F-528F-48EB-BE29-F31C465C844D}"/>
              </a:ext>
            </a:extLst>
          </p:cNvPr>
          <p:cNvSpPr>
            <a:spLocks noGrp="1"/>
          </p:cNvSpPr>
          <p:nvPr>
            <p:ph type="body" sz="quarter" idx="21" hasCustomPrompt="1"/>
          </p:nvPr>
        </p:nvSpPr>
        <p:spPr>
          <a:xfrm>
            <a:off x="4491147"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68" name="Text Placeholder 33">
            <a:extLst>
              <a:ext uri="{FF2B5EF4-FFF2-40B4-BE49-F238E27FC236}">
                <a16:creationId xmlns:a16="http://schemas.microsoft.com/office/drawing/2014/main" id="{613F458C-2863-469F-906B-D57D1748E2A5}"/>
              </a:ext>
            </a:extLst>
          </p:cNvPr>
          <p:cNvSpPr>
            <a:spLocks noGrp="1"/>
          </p:cNvSpPr>
          <p:nvPr>
            <p:ph type="body" sz="quarter" idx="22" hasCustomPrompt="1"/>
          </p:nvPr>
        </p:nvSpPr>
        <p:spPr>
          <a:xfrm>
            <a:off x="4491147"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cxnSp>
        <p:nvCxnSpPr>
          <p:cNvPr id="69" name="Straight Connector 68">
            <a:extLst>
              <a:ext uri="{FF2B5EF4-FFF2-40B4-BE49-F238E27FC236}">
                <a16:creationId xmlns:a16="http://schemas.microsoft.com/office/drawing/2014/main" id="{A1884BF1-27AC-419C-9DC9-B888BF4AEBB5}"/>
              </a:ext>
            </a:extLst>
          </p:cNvPr>
          <p:cNvCxnSpPr>
            <a:cxnSpLocks/>
          </p:cNvCxnSpPr>
          <p:nvPr userDrawn="1"/>
        </p:nvCxnSpPr>
        <p:spPr>
          <a:xfrm>
            <a:off x="8473694"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70" name="Text Placeholder 9">
            <a:extLst>
              <a:ext uri="{FF2B5EF4-FFF2-40B4-BE49-F238E27FC236}">
                <a16:creationId xmlns:a16="http://schemas.microsoft.com/office/drawing/2014/main" id="{A6BC742A-2D26-4EFB-B91B-3404486462CD}"/>
              </a:ext>
            </a:extLst>
          </p:cNvPr>
          <p:cNvSpPr>
            <a:spLocks noGrp="1"/>
          </p:cNvSpPr>
          <p:nvPr>
            <p:ph type="body" sz="quarter" idx="23" hasCustomPrompt="1"/>
          </p:nvPr>
        </p:nvSpPr>
        <p:spPr>
          <a:xfrm>
            <a:off x="7922673"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71" name="Text Placeholder 11">
            <a:extLst>
              <a:ext uri="{FF2B5EF4-FFF2-40B4-BE49-F238E27FC236}">
                <a16:creationId xmlns:a16="http://schemas.microsoft.com/office/drawing/2014/main" id="{8B901639-9CC6-4294-8978-F84803E8FD37}"/>
              </a:ext>
            </a:extLst>
          </p:cNvPr>
          <p:cNvSpPr>
            <a:spLocks noGrp="1"/>
          </p:cNvSpPr>
          <p:nvPr>
            <p:ph type="body" sz="quarter" idx="24" hasCustomPrompt="1"/>
          </p:nvPr>
        </p:nvSpPr>
        <p:spPr>
          <a:xfrm>
            <a:off x="7922673" y="4275740"/>
            <a:ext cx="3205163" cy="352425"/>
          </a:xfrm>
          <a:prstGeom prst="rect">
            <a:avLst/>
          </a:prstGeom>
        </p:spPr>
        <p:txBody>
          <a:bodyPr anchor="ctr" anchorCtr="0">
            <a:noAutofit/>
          </a:bodyPr>
          <a:lstStyle>
            <a:lvl1pPr algn="ctr">
              <a:defRPr b="0"/>
            </a:lvl1pPr>
          </a:lstStyle>
          <a:p>
            <a:pPr lvl="0"/>
            <a:r>
              <a:rPr lang="en-US" dirty="0"/>
              <a:t>Title</a:t>
            </a:r>
          </a:p>
        </p:txBody>
      </p:sp>
      <p:sp>
        <p:nvSpPr>
          <p:cNvPr id="72" name="Text Placeholder 19">
            <a:extLst>
              <a:ext uri="{FF2B5EF4-FFF2-40B4-BE49-F238E27FC236}">
                <a16:creationId xmlns:a16="http://schemas.microsoft.com/office/drawing/2014/main" id="{EA947E6B-CCF5-4041-8AF8-A77292F6182B}"/>
              </a:ext>
            </a:extLst>
          </p:cNvPr>
          <p:cNvSpPr>
            <a:spLocks noGrp="1"/>
          </p:cNvSpPr>
          <p:nvPr>
            <p:ph type="body" sz="quarter" idx="25" hasCustomPrompt="1"/>
          </p:nvPr>
        </p:nvSpPr>
        <p:spPr>
          <a:xfrm>
            <a:off x="7922673"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73" name="TextBox 72">
            <a:extLst>
              <a:ext uri="{FF2B5EF4-FFF2-40B4-BE49-F238E27FC236}">
                <a16:creationId xmlns:a16="http://schemas.microsoft.com/office/drawing/2014/main" id="{D7BB6D16-8F75-4618-92B9-27BEC730E661}"/>
              </a:ext>
            </a:extLst>
          </p:cNvPr>
          <p:cNvSpPr txBox="1"/>
          <p:nvPr userDrawn="1"/>
        </p:nvSpPr>
        <p:spPr>
          <a:xfrm>
            <a:off x="7922673"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74" name="Text Placeholder 19">
            <a:extLst>
              <a:ext uri="{FF2B5EF4-FFF2-40B4-BE49-F238E27FC236}">
                <a16:creationId xmlns:a16="http://schemas.microsoft.com/office/drawing/2014/main" id="{4AAC5E20-0D34-43D2-A8A7-A15A98F635B5}"/>
              </a:ext>
            </a:extLst>
          </p:cNvPr>
          <p:cNvSpPr>
            <a:spLocks noGrp="1"/>
          </p:cNvSpPr>
          <p:nvPr>
            <p:ph type="body" sz="quarter" idx="26" hasCustomPrompt="1"/>
          </p:nvPr>
        </p:nvSpPr>
        <p:spPr>
          <a:xfrm>
            <a:off x="7922673"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75" name="Text Placeholder 19">
            <a:extLst>
              <a:ext uri="{FF2B5EF4-FFF2-40B4-BE49-F238E27FC236}">
                <a16:creationId xmlns:a16="http://schemas.microsoft.com/office/drawing/2014/main" id="{E6B588A3-0CFD-4551-9BA0-E28F37FA186E}"/>
              </a:ext>
            </a:extLst>
          </p:cNvPr>
          <p:cNvSpPr>
            <a:spLocks noGrp="1"/>
          </p:cNvSpPr>
          <p:nvPr>
            <p:ph type="body" sz="quarter" idx="27" hasCustomPrompt="1"/>
          </p:nvPr>
        </p:nvSpPr>
        <p:spPr>
          <a:xfrm>
            <a:off x="7922673"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76" name="Text Placeholder 19">
            <a:extLst>
              <a:ext uri="{FF2B5EF4-FFF2-40B4-BE49-F238E27FC236}">
                <a16:creationId xmlns:a16="http://schemas.microsoft.com/office/drawing/2014/main" id="{FA8165B6-EF7A-4BD6-AD45-4430E445FD15}"/>
              </a:ext>
            </a:extLst>
          </p:cNvPr>
          <p:cNvSpPr>
            <a:spLocks noGrp="1"/>
          </p:cNvSpPr>
          <p:nvPr>
            <p:ph type="body" sz="quarter" idx="28" hasCustomPrompt="1"/>
          </p:nvPr>
        </p:nvSpPr>
        <p:spPr>
          <a:xfrm>
            <a:off x="7922673"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77" name="TextBox 76">
            <a:extLst>
              <a:ext uri="{FF2B5EF4-FFF2-40B4-BE49-F238E27FC236}">
                <a16:creationId xmlns:a16="http://schemas.microsoft.com/office/drawing/2014/main" id="{F8DA4288-6B17-49DE-98E6-D52753233C5A}"/>
              </a:ext>
            </a:extLst>
          </p:cNvPr>
          <p:cNvSpPr txBox="1"/>
          <p:nvPr userDrawn="1"/>
        </p:nvSpPr>
        <p:spPr>
          <a:xfrm>
            <a:off x="8022621"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78" name="TextBox 77">
            <a:extLst>
              <a:ext uri="{FF2B5EF4-FFF2-40B4-BE49-F238E27FC236}">
                <a16:creationId xmlns:a16="http://schemas.microsoft.com/office/drawing/2014/main" id="{FA88D651-7A1E-4322-9BB8-967659DE0717}"/>
              </a:ext>
            </a:extLst>
          </p:cNvPr>
          <p:cNvSpPr txBox="1"/>
          <p:nvPr userDrawn="1"/>
        </p:nvSpPr>
        <p:spPr>
          <a:xfrm>
            <a:off x="8022621"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79" name="Text Placeholder 33">
            <a:extLst>
              <a:ext uri="{FF2B5EF4-FFF2-40B4-BE49-F238E27FC236}">
                <a16:creationId xmlns:a16="http://schemas.microsoft.com/office/drawing/2014/main" id="{7378FDA2-F8C6-4022-B7E5-E7E11BD9EBD7}"/>
              </a:ext>
            </a:extLst>
          </p:cNvPr>
          <p:cNvSpPr>
            <a:spLocks noGrp="1"/>
          </p:cNvSpPr>
          <p:nvPr>
            <p:ph type="body" sz="quarter" idx="29" hasCustomPrompt="1"/>
          </p:nvPr>
        </p:nvSpPr>
        <p:spPr>
          <a:xfrm>
            <a:off x="7922673"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80" name="Text Placeholder 33">
            <a:extLst>
              <a:ext uri="{FF2B5EF4-FFF2-40B4-BE49-F238E27FC236}">
                <a16:creationId xmlns:a16="http://schemas.microsoft.com/office/drawing/2014/main" id="{E2152BBC-541B-4FDF-A576-58498CF1AC4F}"/>
              </a:ext>
            </a:extLst>
          </p:cNvPr>
          <p:cNvSpPr>
            <a:spLocks noGrp="1"/>
          </p:cNvSpPr>
          <p:nvPr>
            <p:ph type="body" sz="quarter" idx="30" hasCustomPrompt="1"/>
          </p:nvPr>
        </p:nvSpPr>
        <p:spPr>
          <a:xfrm>
            <a:off x="7922673"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cxnSp>
        <p:nvCxnSpPr>
          <p:cNvPr id="81" name="Straight Connector 80">
            <a:extLst>
              <a:ext uri="{FF2B5EF4-FFF2-40B4-BE49-F238E27FC236}">
                <a16:creationId xmlns:a16="http://schemas.microsoft.com/office/drawing/2014/main" id="{A96552A8-865F-4B3F-83C0-7FD81AC8642B}"/>
              </a:ext>
            </a:extLst>
          </p:cNvPr>
          <p:cNvCxnSpPr>
            <a:cxnSpLocks/>
          </p:cNvCxnSpPr>
          <p:nvPr userDrawn="1"/>
        </p:nvCxnSpPr>
        <p:spPr>
          <a:xfrm>
            <a:off x="1648805" y="4647361"/>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82" name="Text Placeholder 9">
            <a:extLst>
              <a:ext uri="{FF2B5EF4-FFF2-40B4-BE49-F238E27FC236}">
                <a16:creationId xmlns:a16="http://schemas.microsoft.com/office/drawing/2014/main" id="{11101083-30A4-44EF-B239-174C51067287}"/>
              </a:ext>
            </a:extLst>
          </p:cNvPr>
          <p:cNvSpPr>
            <a:spLocks noGrp="1"/>
          </p:cNvSpPr>
          <p:nvPr>
            <p:ph type="body" sz="quarter" idx="31" hasCustomPrompt="1"/>
          </p:nvPr>
        </p:nvSpPr>
        <p:spPr>
          <a:xfrm>
            <a:off x="1097784" y="3937075"/>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83" name="Text Placeholder 11">
            <a:extLst>
              <a:ext uri="{FF2B5EF4-FFF2-40B4-BE49-F238E27FC236}">
                <a16:creationId xmlns:a16="http://schemas.microsoft.com/office/drawing/2014/main" id="{BF58C4DE-1E42-462F-85D7-ADD632F925F9}"/>
              </a:ext>
            </a:extLst>
          </p:cNvPr>
          <p:cNvSpPr>
            <a:spLocks noGrp="1"/>
          </p:cNvSpPr>
          <p:nvPr>
            <p:ph type="body" sz="quarter" idx="32" hasCustomPrompt="1"/>
          </p:nvPr>
        </p:nvSpPr>
        <p:spPr>
          <a:xfrm>
            <a:off x="1097784" y="4278085"/>
            <a:ext cx="3205163" cy="352425"/>
          </a:xfrm>
          <a:prstGeom prst="rect">
            <a:avLst/>
          </a:prstGeom>
        </p:spPr>
        <p:txBody>
          <a:bodyPr anchor="ctr" anchorCtr="0">
            <a:noAutofit/>
          </a:bodyPr>
          <a:lstStyle>
            <a:lvl1pPr algn="ctr">
              <a:defRPr b="0"/>
            </a:lvl1pPr>
          </a:lstStyle>
          <a:p>
            <a:pPr lvl="0"/>
            <a:r>
              <a:rPr lang="en-US" dirty="0"/>
              <a:t>Title</a:t>
            </a:r>
          </a:p>
        </p:txBody>
      </p:sp>
      <p:sp>
        <p:nvSpPr>
          <p:cNvPr id="84" name="Text Placeholder 19">
            <a:extLst>
              <a:ext uri="{FF2B5EF4-FFF2-40B4-BE49-F238E27FC236}">
                <a16:creationId xmlns:a16="http://schemas.microsoft.com/office/drawing/2014/main" id="{6F31864D-45E0-497F-9E6E-8BC2473A1551}"/>
              </a:ext>
            </a:extLst>
          </p:cNvPr>
          <p:cNvSpPr>
            <a:spLocks noGrp="1"/>
          </p:cNvSpPr>
          <p:nvPr>
            <p:ph type="body" sz="quarter" idx="33" hasCustomPrompt="1"/>
          </p:nvPr>
        </p:nvSpPr>
        <p:spPr>
          <a:xfrm>
            <a:off x="1097784" y="490816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85" name="TextBox 84">
            <a:extLst>
              <a:ext uri="{FF2B5EF4-FFF2-40B4-BE49-F238E27FC236}">
                <a16:creationId xmlns:a16="http://schemas.microsoft.com/office/drawing/2014/main" id="{4DE68874-B952-4365-A12A-6FE3075ED9CB}"/>
              </a:ext>
            </a:extLst>
          </p:cNvPr>
          <p:cNvSpPr txBox="1"/>
          <p:nvPr userDrawn="1"/>
        </p:nvSpPr>
        <p:spPr>
          <a:xfrm>
            <a:off x="1097784" y="4656022"/>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86" name="Text Placeholder 19">
            <a:extLst>
              <a:ext uri="{FF2B5EF4-FFF2-40B4-BE49-F238E27FC236}">
                <a16:creationId xmlns:a16="http://schemas.microsoft.com/office/drawing/2014/main" id="{3BD77743-9E18-4CA1-A8F6-327BD022392F}"/>
              </a:ext>
            </a:extLst>
          </p:cNvPr>
          <p:cNvSpPr>
            <a:spLocks noGrp="1"/>
          </p:cNvSpPr>
          <p:nvPr>
            <p:ph type="body" sz="quarter" idx="34" hasCustomPrompt="1"/>
          </p:nvPr>
        </p:nvSpPr>
        <p:spPr>
          <a:xfrm>
            <a:off x="1097784" y="5136389"/>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87" name="Text Placeholder 19">
            <a:extLst>
              <a:ext uri="{FF2B5EF4-FFF2-40B4-BE49-F238E27FC236}">
                <a16:creationId xmlns:a16="http://schemas.microsoft.com/office/drawing/2014/main" id="{6C27F0CE-BFF5-4618-8752-A0597A11DE9B}"/>
              </a:ext>
            </a:extLst>
          </p:cNvPr>
          <p:cNvSpPr>
            <a:spLocks noGrp="1"/>
          </p:cNvSpPr>
          <p:nvPr>
            <p:ph type="body" sz="quarter" idx="35" hasCustomPrompt="1"/>
          </p:nvPr>
        </p:nvSpPr>
        <p:spPr>
          <a:xfrm>
            <a:off x="1097784" y="5364618"/>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88" name="Text Placeholder 19">
            <a:extLst>
              <a:ext uri="{FF2B5EF4-FFF2-40B4-BE49-F238E27FC236}">
                <a16:creationId xmlns:a16="http://schemas.microsoft.com/office/drawing/2014/main" id="{9E791425-2334-4E6E-A1E9-4ECE91332C82}"/>
              </a:ext>
            </a:extLst>
          </p:cNvPr>
          <p:cNvSpPr>
            <a:spLocks noGrp="1"/>
          </p:cNvSpPr>
          <p:nvPr>
            <p:ph type="body" sz="quarter" idx="36" hasCustomPrompt="1"/>
          </p:nvPr>
        </p:nvSpPr>
        <p:spPr>
          <a:xfrm>
            <a:off x="1097784" y="5592847"/>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89" name="TextBox 88">
            <a:extLst>
              <a:ext uri="{FF2B5EF4-FFF2-40B4-BE49-F238E27FC236}">
                <a16:creationId xmlns:a16="http://schemas.microsoft.com/office/drawing/2014/main" id="{43E63EF9-647C-43F1-9196-C1FECC4EBB8F}"/>
              </a:ext>
            </a:extLst>
          </p:cNvPr>
          <p:cNvSpPr txBox="1"/>
          <p:nvPr userDrawn="1"/>
        </p:nvSpPr>
        <p:spPr>
          <a:xfrm>
            <a:off x="1197732" y="5821065"/>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90" name="TextBox 89">
            <a:extLst>
              <a:ext uri="{FF2B5EF4-FFF2-40B4-BE49-F238E27FC236}">
                <a16:creationId xmlns:a16="http://schemas.microsoft.com/office/drawing/2014/main" id="{3941693B-49B8-49C7-A318-B8822DA5CE4C}"/>
              </a:ext>
            </a:extLst>
          </p:cNvPr>
          <p:cNvSpPr txBox="1"/>
          <p:nvPr userDrawn="1"/>
        </p:nvSpPr>
        <p:spPr>
          <a:xfrm>
            <a:off x="1197732" y="6062744"/>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91" name="Text Placeholder 33">
            <a:extLst>
              <a:ext uri="{FF2B5EF4-FFF2-40B4-BE49-F238E27FC236}">
                <a16:creationId xmlns:a16="http://schemas.microsoft.com/office/drawing/2014/main" id="{2FAC7BFC-C70A-44ED-A8BD-838940C5690C}"/>
              </a:ext>
            </a:extLst>
          </p:cNvPr>
          <p:cNvSpPr>
            <a:spLocks noGrp="1"/>
          </p:cNvSpPr>
          <p:nvPr>
            <p:ph type="body" sz="quarter" idx="37" hasCustomPrompt="1"/>
          </p:nvPr>
        </p:nvSpPr>
        <p:spPr>
          <a:xfrm>
            <a:off x="1097784" y="6066595"/>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92" name="Text Placeholder 33">
            <a:extLst>
              <a:ext uri="{FF2B5EF4-FFF2-40B4-BE49-F238E27FC236}">
                <a16:creationId xmlns:a16="http://schemas.microsoft.com/office/drawing/2014/main" id="{21582458-30C9-4F27-B86C-0C9947DF6E2F}"/>
              </a:ext>
            </a:extLst>
          </p:cNvPr>
          <p:cNvSpPr>
            <a:spLocks noGrp="1"/>
          </p:cNvSpPr>
          <p:nvPr>
            <p:ph type="body" sz="quarter" idx="38" hasCustomPrompt="1"/>
          </p:nvPr>
        </p:nvSpPr>
        <p:spPr>
          <a:xfrm>
            <a:off x="1097784" y="5830655"/>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Tree>
    <p:extLst>
      <p:ext uri="{BB962C8B-B14F-4D97-AF65-F5344CB8AC3E}">
        <p14:creationId xmlns:p14="http://schemas.microsoft.com/office/powerpoint/2010/main" val="1987975819"/>
      </p:ext>
    </p:extLst>
  </p:cSld>
  <p:clrMapOvr>
    <a:masterClrMapping/>
  </p:clrMapOvr>
  <p:extLst>
    <p:ext uri="{DCECCB84-F9BA-43D5-87BE-67443E8EF086}">
      <p15:sldGuideLst xmlns:p15="http://schemas.microsoft.com/office/powerpoint/2012/main">
        <p15:guide id="1" orient="horz" pos="2472" userDrawn="1">
          <p15:clr>
            <a:srgbClr val="FBAE40"/>
          </p15:clr>
        </p15:guide>
        <p15:guide id="2" pos="600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act_Fou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601270"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sp>
        <p:nvSpPr>
          <p:cNvPr id="11" name="Picture Placeholder 2"/>
          <p:cNvSpPr>
            <a:spLocks noGrp="1"/>
          </p:cNvSpPr>
          <p:nvPr>
            <p:ph type="pic" sz="quarter" idx="11"/>
          </p:nvPr>
        </p:nvSpPr>
        <p:spPr>
          <a:xfrm>
            <a:off x="962013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3498903"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8" name="Picture Placeholder 2"/>
          <p:cNvSpPr>
            <a:spLocks noGrp="1"/>
          </p:cNvSpPr>
          <p:nvPr>
            <p:ph type="pic" sz="quarter" idx="13"/>
          </p:nvPr>
        </p:nvSpPr>
        <p:spPr>
          <a:xfrm>
            <a:off x="453798"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26" name="Straight Connector 25">
            <a:extLst>
              <a:ext uri="{FF2B5EF4-FFF2-40B4-BE49-F238E27FC236}">
                <a16:creationId xmlns:a16="http://schemas.microsoft.com/office/drawing/2014/main" id="{9146D21A-53EF-43B9-87AE-35321853371F}"/>
              </a:ext>
            </a:extLst>
          </p:cNvPr>
          <p:cNvCxnSpPr>
            <a:cxnSpLocks/>
          </p:cNvCxnSpPr>
          <p:nvPr userDrawn="1"/>
        </p:nvCxnSpPr>
        <p:spPr>
          <a:xfrm>
            <a:off x="458183" y="460448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7" name="Text Placeholder 9">
            <a:extLst>
              <a:ext uri="{FF2B5EF4-FFF2-40B4-BE49-F238E27FC236}">
                <a16:creationId xmlns:a16="http://schemas.microsoft.com/office/drawing/2014/main" id="{3973BBFA-4A81-40D8-9FC7-E189D1A88562}"/>
              </a:ext>
            </a:extLst>
          </p:cNvPr>
          <p:cNvSpPr>
            <a:spLocks noGrp="1"/>
          </p:cNvSpPr>
          <p:nvPr>
            <p:ph type="body" sz="quarter" idx="14" hasCustomPrompt="1"/>
          </p:nvPr>
        </p:nvSpPr>
        <p:spPr>
          <a:xfrm>
            <a:off x="138143" y="3894196"/>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28" name="Text Placeholder 11">
            <a:extLst>
              <a:ext uri="{FF2B5EF4-FFF2-40B4-BE49-F238E27FC236}">
                <a16:creationId xmlns:a16="http://schemas.microsoft.com/office/drawing/2014/main" id="{9B2F7A77-8C51-4B2C-B28D-0EC3009E219D}"/>
              </a:ext>
            </a:extLst>
          </p:cNvPr>
          <p:cNvSpPr>
            <a:spLocks noGrp="1"/>
          </p:cNvSpPr>
          <p:nvPr>
            <p:ph type="body" sz="quarter" idx="15" hasCustomPrompt="1"/>
          </p:nvPr>
        </p:nvSpPr>
        <p:spPr>
          <a:xfrm>
            <a:off x="138143" y="4235206"/>
            <a:ext cx="2743200" cy="352425"/>
          </a:xfrm>
          <a:prstGeom prst="rect">
            <a:avLst/>
          </a:prstGeom>
        </p:spPr>
        <p:txBody>
          <a:bodyPr anchor="ctr" anchorCtr="0">
            <a:noAutofit/>
          </a:bodyPr>
          <a:lstStyle>
            <a:lvl1pPr algn="ctr">
              <a:defRPr b="0"/>
            </a:lvl1pPr>
          </a:lstStyle>
          <a:p>
            <a:pPr lvl="0"/>
            <a:r>
              <a:rPr lang="en-US" dirty="0"/>
              <a:t>Title</a:t>
            </a:r>
          </a:p>
        </p:txBody>
      </p:sp>
      <p:sp>
        <p:nvSpPr>
          <p:cNvPr id="29" name="Text Placeholder 19">
            <a:extLst>
              <a:ext uri="{FF2B5EF4-FFF2-40B4-BE49-F238E27FC236}">
                <a16:creationId xmlns:a16="http://schemas.microsoft.com/office/drawing/2014/main" id="{A7DCEAD2-6AD2-494D-B8B0-31EA737BED4B}"/>
              </a:ext>
            </a:extLst>
          </p:cNvPr>
          <p:cNvSpPr>
            <a:spLocks noGrp="1"/>
          </p:cNvSpPr>
          <p:nvPr>
            <p:ph type="body" sz="quarter" idx="16" hasCustomPrompt="1"/>
          </p:nvPr>
        </p:nvSpPr>
        <p:spPr>
          <a:xfrm>
            <a:off x="138143" y="486528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30" name="TextBox 29">
            <a:extLst>
              <a:ext uri="{FF2B5EF4-FFF2-40B4-BE49-F238E27FC236}">
                <a16:creationId xmlns:a16="http://schemas.microsoft.com/office/drawing/2014/main" id="{002E3E37-7BCE-4087-BE2D-596046D43B2A}"/>
              </a:ext>
            </a:extLst>
          </p:cNvPr>
          <p:cNvSpPr txBox="1"/>
          <p:nvPr userDrawn="1"/>
        </p:nvSpPr>
        <p:spPr>
          <a:xfrm>
            <a:off x="138143" y="4631369"/>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31" name="Text Placeholder 19">
            <a:extLst>
              <a:ext uri="{FF2B5EF4-FFF2-40B4-BE49-F238E27FC236}">
                <a16:creationId xmlns:a16="http://schemas.microsoft.com/office/drawing/2014/main" id="{658904A9-2414-42E8-BC52-161E1285D749}"/>
              </a:ext>
            </a:extLst>
          </p:cNvPr>
          <p:cNvSpPr>
            <a:spLocks noGrp="1"/>
          </p:cNvSpPr>
          <p:nvPr>
            <p:ph type="body" sz="quarter" idx="17" hasCustomPrompt="1"/>
          </p:nvPr>
        </p:nvSpPr>
        <p:spPr>
          <a:xfrm>
            <a:off x="138143" y="5093510"/>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32" name="Text Placeholder 19">
            <a:extLst>
              <a:ext uri="{FF2B5EF4-FFF2-40B4-BE49-F238E27FC236}">
                <a16:creationId xmlns:a16="http://schemas.microsoft.com/office/drawing/2014/main" id="{F5D0D5E0-02D7-4E3C-99F3-A019552A468A}"/>
              </a:ext>
            </a:extLst>
          </p:cNvPr>
          <p:cNvSpPr>
            <a:spLocks noGrp="1"/>
          </p:cNvSpPr>
          <p:nvPr>
            <p:ph type="body" sz="quarter" idx="18" hasCustomPrompt="1"/>
          </p:nvPr>
        </p:nvSpPr>
        <p:spPr>
          <a:xfrm>
            <a:off x="138143" y="5321739"/>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33" name="Text Placeholder 19">
            <a:extLst>
              <a:ext uri="{FF2B5EF4-FFF2-40B4-BE49-F238E27FC236}">
                <a16:creationId xmlns:a16="http://schemas.microsoft.com/office/drawing/2014/main" id="{EC43F1C4-4035-45BC-9C60-A1C8ADD5C6EE}"/>
              </a:ext>
            </a:extLst>
          </p:cNvPr>
          <p:cNvSpPr>
            <a:spLocks noGrp="1"/>
          </p:cNvSpPr>
          <p:nvPr>
            <p:ph type="body" sz="quarter" idx="19" hasCustomPrompt="1"/>
          </p:nvPr>
        </p:nvSpPr>
        <p:spPr>
          <a:xfrm>
            <a:off x="138143" y="5549968"/>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34" name="TextBox 33">
            <a:extLst>
              <a:ext uri="{FF2B5EF4-FFF2-40B4-BE49-F238E27FC236}">
                <a16:creationId xmlns:a16="http://schemas.microsoft.com/office/drawing/2014/main" id="{7E8BF306-5E3B-4EA9-936E-759C2AF11C29}"/>
              </a:ext>
            </a:extLst>
          </p:cNvPr>
          <p:cNvSpPr txBox="1"/>
          <p:nvPr userDrawn="1"/>
        </p:nvSpPr>
        <p:spPr>
          <a:xfrm>
            <a:off x="198659" y="5762797"/>
            <a:ext cx="1070547"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37" name="Text Placeholder 33">
            <a:extLst>
              <a:ext uri="{FF2B5EF4-FFF2-40B4-BE49-F238E27FC236}">
                <a16:creationId xmlns:a16="http://schemas.microsoft.com/office/drawing/2014/main" id="{BF98D9E0-E999-4A0B-8BBF-0A4C95AD0E13}"/>
              </a:ext>
            </a:extLst>
          </p:cNvPr>
          <p:cNvSpPr>
            <a:spLocks noGrp="1"/>
          </p:cNvSpPr>
          <p:nvPr>
            <p:ph type="body" sz="quarter" idx="22" hasCustomPrompt="1"/>
          </p:nvPr>
        </p:nvSpPr>
        <p:spPr>
          <a:xfrm>
            <a:off x="138143" y="5787776"/>
            <a:ext cx="2743200" cy="267177"/>
          </a:xfrm>
          <a:prstGeom prst="rect">
            <a:avLst/>
          </a:prstGeom>
        </p:spPr>
        <p:txBody>
          <a:bodyPr lIns="1097280" anchor="ctr" anchorCtr="0">
            <a:noAutofit/>
          </a:bodyPr>
          <a:lstStyle>
            <a:lvl1pPr>
              <a:defRPr sz="1200" b="0"/>
            </a:lvl1pPr>
          </a:lstStyle>
          <a:p>
            <a:pPr lvl="0"/>
            <a:r>
              <a:rPr lang="en-US" dirty="0" err="1"/>
              <a:t>xxx.xxx.xxxx</a:t>
            </a:r>
            <a:endParaRPr lang="en-US" dirty="0"/>
          </a:p>
        </p:txBody>
      </p:sp>
      <p:cxnSp>
        <p:nvCxnSpPr>
          <p:cNvPr id="38" name="Straight Connector 37">
            <a:extLst>
              <a:ext uri="{FF2B5EF4-FFF2-40B4-BE49-F238E27FC236}">
                <a16:creationId xmlns:a16="http://schemas.microsoft.com/office/drawing/2014/main" id="{34E62F49-D350-4708-9F85-516C94980B25}"/>
              </a:ext>
            </a:extLst>
          </p:cNvPr>
          <p:cNvCxnSpPr>
            <a:cxnSpLocks/>
          </p:cNvCxnSpPr>
          <p:nvPr userDrawn="1"/>
        </p:nvCxnSpPr>
        <p:spPr>
          <a:xfrm>
            <a:off x="3496768" y="460448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39" name="Text Placeholder 9">
            <a:extLst>
              <a:ext uri="{FF2B5EF4-FFF2-40B4-BE49-F238E27FC236}">
                <a16:creationId xmlns:a16="http://schemas.microsoft.com/office/drawing/2014/main" id="{DFB515E6-9024-496E-9374-DE45E536B938}"/>
              </a:ext>
            </a:extLst>
          </p:cNvPr>
          <p:cNvSpPr>
            <a:spLocks noGrp="1"/>
          </p:cNvSpPr>
          <p:nvPr>
            <p:ph type="body" sz="quarter" idx="23" hasCustomPrompt="1"/>
          </p:nvPr>
        </p:nvSpPr>
        <p:spPr>
          <a:xfrm>
            <a:off x="3176728" y="3894196"/>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40" name="Text Placeholder 11">
            <a:extLst>
              <a:ext uri="{FF2B5EF4-FFF2-40B4-BE49-F238E27FC236}">
                <a16:creationId xmlns:a16="http://schemas.microsoft.com/office/drawing/2014/main" id="{18903B63-C689-4ECF-A806-8FF6F890A721}"/>
              </a:ext>
            </a:extLst>
          </p:cNvPr>
          <p:cNvSpPr>
            <a:spLocks noGrp="1"/>
          </p:cNvSpPr>
          <p:nvPr>
            <p:ph type="body" sz="quarter" idx="24" hasCustomPrompt="1"/>
          </p:nvPr>
        </p:nvSpPr>
        <p:spPr>
          <a:xfrm>
            <a:off x="3176728" y="4235206"/>
            <a:ext cx="2743200" cy="352425"/>
          </a:xfrm>
          <a:prstGeom prst="rect">
            <a:avLst/>
          </a:prstGeom>
        </p:spPr>
        <p:txBody>
          <a:bodyPr anchor="ctr" anchorCtr="0">
            <a:noAutofit/>
          </a:bodyPr>
          <a:lstStyle>
            <a:lvl1pPr algn="ctr">
              <a:defRPr b="0"/>
            </a:lvl1pPr>
          </a:lstStyle>
          <a:p>
            <a:pPr lvl="0"/>
            <a:r>
              <a:rPr lang="en-US" dirty="0"/>
              <a:t>Title</a:t>
            </a:r>
          </a:p>
        </p:txBody>
      </p:sp>
      <p:sp>
        <p:nvSpPr>
          <p:cNvPr id="41" name="Text Placeholder 19">
            <a:extLst>
              <a:ext uri="{FF2B5EF4-FFF2-40B4-BE49-F238E27FC236}">
                <a16:creationId xmlns:a16="http://schemas.microsoft.com/office/drawing/2014/main" id="{BD431E8C-3130-4013-8B2B-3E340FC6AA14}"/>
              </a:ext>
            </a:extLst>
          </p:cNvPr>
          <p:cNvSpPr>
            <a:spLocks noGrp="1"/>
          </p:cNvSpPr>
          <p:nvPr>
            <p:ph type="body" sz="quarter" idx="25" hasCustomPrompt="1"/>
          </p:nvPr>
        </p:nvSpPr>
        <p:spPr>
          <a:xfrm>
            <a:off x="3176728" y="486528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2" name="TextBox 41">
            <a:extLst>
              <a:ext uri="{FF2B5EF4-FFF2-40B4-BE49-F238E27FC236}">
                <a16:creationId xmlns:a16="http://schemas.microsoft.com/office/drawing/2014/main" id="{893D147A-B999-4159-9D49-8732F6E040F3}"/>
              </a:ext>
            </a:extLst>
          </p:cNvPr>
          <p:cNvSpPr txBox="1"/>
          <p:nvPr userDrawn="1"/>
        </p:nvSpPr>
        <p:spPr>
          <a:xfrm>
            <a:off x="3176728" y="4631369"/>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43" name="Text Placeholder 19">
            <a:extLst>
              <a:ext uri="{FF2B5EF4-FFF2-40B4-BE49-F238E27FC236}">
                <a16:creationId xmlns:a16="http://schemas.microsoft.com/office/drawing/2014/main" id="{9D65D246-3EEC-47D3-A6B7-A81463A38FF6}"/>
              </a:ext>
            </a:extLst>
          </p:cNvPr>
          <p:cNvSpPr>
            <a:spLocks noGrp="1"/>
          </p:cNvSpPr>
          <p:nvPr>
            <p:ph type="body" sz="quarter" idx="26" hasCustomPrompt="1"/>
          </p:nvPr>
        </p:nvSpPr>
        <p:spPr>
          <a:xfrm>
            <a:off x="3176728" y="5093510"/>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4" name="Text Placeholder 19">
            <a:extLst>
              <a:ext uri="{FF2B5EF4-FFF2-40B4-BE49-F238E27FC236}">
                <a16:creationId xmlns:a16="http://schemas.microsoft.com/office/drawing/2014/main" id="{03DF6102-F616-41A5-9151-5B058CE3DA49}"/>
              </a:ext>
            </a:extLst>
          </p:cNvPr>
          <p:cNvSpPr>
            <a:spLocks noGrp="1"/>
          </p:cNvSpPr>
          <p:nvPr>
            <p:ph type="body" sz="quarter" idx="27" hasCustomPrompt="1"/>
          </p:nvPr>
        </p:nvSpPr>
        <p:spPr>
          <a:xfrm>
            <a:off x="3176728" y="5321739"/>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45" name="Text Placeholder 19">
            <a:extLst>
              <a:ext uri="{FF2B5EF4-FFF2-40B4-BE49-F238E27FC236}">
                <a16:creationId xmlns:a16="http://schemas.microsoft.com/office/drawing/2014/main" id="{E62FA04B-79D6-4DAF-BB6C-5A309E93979D}"/>
              </a:ext>
            </a:extLst>
          </p:cNvPr>
          <p:cNvSpPr>
            <a:spLocks noGrp="1"/>
          </p:cNvSpPr>
          <p:nvPr>
            <p:ph type="body" sz="quarter" idx="28" hasCustomPrompt="1"/>
          </p:nvPr>
        </p:nvSpPr>
        <p:spPr>
          <a:xfrm>
            <a:off x="3176728" y="5549968"/>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46" name="TextBox 45">
            <a:extLst>
              <a:ext uri="{FF2B5EF4-FFF2-40B4-BE49-F238E27FC236}">
                <a16:creationId xmlns:a16="http://schemas.microsoft.com/office/drawing/2014/main" id="{6D2E3FF9-DE61-4953-A936-CE2C10039BA3}"/>
              </a:ext>
            </a:extLst>
          </p:cNvPr>
          <p:cNvSpPr txBox="1"/>
          <p:nvPr userDrawn="1"/>
        </p:nvSpPr>
        <p:spPr>
          <a:xfrm>
            <a:off x="3237244" y="5762797"/>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49" name="Text Placeholder 33">
            <a:extLst>
              <a:ext uri="{FF2B5EF4-FFF2-40B4-BE49-F238E27FC236}">
                <a16:creationId xmlns:a16="http://schemas.microsoft.com/office/drawing/2014/main" id="{C584FF46-2BC7-46AC-B5AD-FC6FEBEB333B}"/>
              </a:ext>
            </a:extLst>
          </p:cNvPr>
          <p:cNvSpPr>
            <a:spLocks noGrp="1"/>
          </p:cNvSpPr>
          <p:nvPr>
            <p:ph type="body" sz="quarter" idx="30" hasCustomPrompt="1"/>
          </p:nvPr>
        </p:nvSpPr>
        <p:spPr>
          <a:xfrm>
            <a:off x="3176728" y="5787776"/>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cxnSp>
        <p:nvCxnSpPr>
          <p:cNvPr id="50" name="Straight Connector 49">
            <a:extLst>
              <a:ext uri="{FF2B5EF4-FFF2-40B4-BE49-F238E27FC236}">
                <a16:creationId xmlns:a16="http://schemas.microsoft.com/office/drawing/2014/main" id="{74B111EE-AEC6-4C72-A9F3-22CC7D06597E}"/>
              </a:ext>
            </a:extLst>
          </p:cNvPr>
          <p:cNvCxnSpPr>
            <a:cxnSpLocks/>
          </p:cNvCxnSpPr>
          <p:nvPr userDrawn="1"/>
        </p:nvCxnSpPr>
        <p:spPr>
          <a:xfrm>
            <a:off x="6608926" y="4605994"/>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1" name="Text Placeholder 9">
            <a:extLst>
              <a:ext uri="{FF2B5EF4-FFF2-40B4-BE49-F238E27FC236}">
                <a16:creationId xmlns:a16="http://schemas.microsoft.com/office/drawing/2014/main" id="{81DB0C59-E057-4558-BE9A-889A1B3C5D29}"/>
              </a:ext>
            </a:extLst>
          </p:cNvPr>
          <p:cNvSpPr>
            <a:spLocks noGrp="1"/>
          </p:cNvSpPr>
          <p:nvPr>
            <p:ph type="body" sz="quarter" idx="31" hasCustomPrompt="1"/>
          </p:nvPr>
        </p:nvSpPr>
        <p:spPr>
          <a:xfrm>
            <a:off x="6288886" y="3895708"/>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52" name="Text Placeholder 11">
            <a:extLst>
              <a:ext uri="{FF2B5EF4-FFF2-40B4-BE49-F238E27FC236}">
                <a16:creationId xmlns:a16="http://schemas.microsoft.com/office/drawing/2014/main" id="{A8F7A33F-E77F-4D0A-9B30-99961DA3DD2D}"/>
              </a:ext>
            </a:extLst>
          </p:cNvPr>
          <p:cNvSpPr>
            <a:spLocks noGrp="1"/>
          </p:cNvSpPr>
          <p:nvPr>
            <p:ph type="body" sz="quarter" idx="32" hasCustomPrompt="1"/>
          </p:nvPr>
        </p:nvSpPr>
        <p:spPr>
          <a:xfrm>
            <a:off x="6288886" y="4236718"/>
            <a:ext cx="2743200" cy="352425"/>
          </a:xfrm>
          <a:prstGeom prst="rect">
            <a:avLst/>
          </a:prstGeom>
        </p:spPr>
        <p:txBody>
          <a:bodyPr anchor="ctr" anchorCtr="0">
            <a:noAutofit/>
          </a:bodyPr>
          <a:lstStyle>
            <a:lvl1pPr algn="ctr">
              <a:defRPr b="0"/>
            </a:lvl1pPr>
          </a:lstStyle>
          <a:p>
            <a:pPr lvl="0"/>
            <a:r>
              <a:rPr lang="en-US" dirty="0"/>
              <a:t>Title</a:t>
            </a:r>
          </a:p>
        </p:txBody>
      </p:sp>
      <p:sp>
        <p:nvSpPr>
          <p:cNvPr id="53" name="Text Placeholder 19">
            <a:extLst>
              <a:ext uri="{FF2B5EF4-FFF2-40B4-BE49-F238E27FC236}">
                <a16:creationId xmlns:a16="http://schemas.microsoft.com/office/drawing/2014/main" id="{E4418246-78AD-4742-8E18-7F10A7D5DA5B}"/>
              </a:ext>
            </a:extLst>
          </p:cNvPr>
          <p:cNvSpPr>
            <a:spLocks noGrp="1"/>
          </p:cNvSpPr>
          <p:nvPr>
            <p:ph type="body" sz="quarter" idx="33" hasCustomPrompt="1"/>
          </p:nvPr>
        </p:nvSpPr>
        <p:spPr>
          <a:xfrm>
            <a:off x="6288886" y="4866793"/>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4" name="TextBox 53">
            <a:extLst>
              <a:ext uri="{FF2B5EF4-FFF2-40B4-BE49-F238E27FC236}">
                <a16:creationId xmlns:a16="http://schemas.microsoft.com/office/drawing/2014/main" id="{F63F790C-97D9-4FF3-9ABF-3631C6A78AFC}"/>
              </a:ext>
            </a:extLst>
          </p:cNvPr>
          <p:cNvSpPr txBox="1"/>
          <p:nvPr userDrawn="1"/>
        </p:nvSpPr>
        <p:spPr>
          <a:xfrm>
            <a:off x="6288886" y="4632881"/>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55" name="Text Placeholder 19">
            <a:extLst>
              <a:ext uri="{FF2B5EF4-FFF2-40B4-BE49-F238E27FC236}">
                <a16:creationId xmlns:a16="http://schemas.microsoft.com/office/drawing/2014/main" id="{B8E7368C-6E3C-45A1-A006-31B760315FF6}"/>
              </a:ext>
            </a:extLst>
          </p:cNvPr>
          <p:cNvSpPr>
            <a:spLocks noGrp="1"/>
          </p:cNvSpPr>
          <p:nvPr>
            <p:ph type="body" sz="quarter" idx="34" hasCustomPrompt="1"/>
          </p:nvPr>
        </p:nvSpPr>
        <p:spPr>
          <a:xfrm>
            <a:off x="6288886" y="5095022"/>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6" name="Text Placeholder 19">
            <a:extLst>
              <a:ext uri="{FF2B5EF4-FFF2-40B4-BE49-F238E27FC236}">
                <a16:creationId xmlns:a16="http://schemas.microsoft.com/office/drawing/2014/main" id="{5575C1C5-0933-4AD7-A2FA-55FC1313B60F}"/>
              </a:ext>
            </a:extLst>
          </p:cNvPr>
          <p:cNvSpPr>
            <a:spLocks noGrp="1"/>
          </p:cNvSpPr>
          <p:nvPr>
            <p:ph type="body" sz="quarter" idx="35" hasCustomPrompt="1"/>
          </p:nvPr>
        </p:nvSpPr>
        <p:spPr>
          <a:xfrm>
            <a:off x="6288886" y="532325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57" name="Text Placeholder 19">
            <a:extLst>
              <a:ext uri="{FF2B5EF4-FFF2-40B4-BE49-F238E27FC236}">
                <a16:creationId xmlns:a16="http://schemas.microsoft.com/office/drawing/2014/main" id="{8E0E5A76-9678-46BC-9EB2-36943C0CAE0B}"/>
              </a:ext>
            </a:extLst>
          </p:cNvPr>
          <p:cNvSpPr>
            <a:spLocks noGrp="1"/>
          </p:cNvSpPr>
          <p:nvPr>
            <p:ph type="body" sz="quarter" idx="36" hasCustomPrompt="1"/>
          </p:nvPr>
        </p:nvSpPr>
        <p:spPr>
          <a:xfrm>
            <a:off x="6288886" y="5551480"/>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58" name="TextBox 57">
            <a:extLst>
              <a:ext uri="{FF2B5EF4-FFF2-40B4-BE49-F238E27FC236}">
                <a16:creationId xmlns:a16="http://schemas.microsoft.com/office/drawing/2014/main" id="{171A1EFD-AEE0-4F0D-B4EE-FD05C05713C7}"/>
              </a:ext>
            </a:extLst>
          </p:cNvPr>
          <p:cNvSpPr txBox="1"/>
          <p:nvPr userDrawn="1"/>
        </p:nvSpPr>
        <p:spPr>
          <a:xfrm>
            <a:off x="6349402" y="5764309"/>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61" name="Text Placeholder 33">
            <a:extLst>
              <a:ext uri="{FF2B5EF4-FFF2-40B4-BE49-F238E27FC236}">
                <a16:creationId xmlns:a16="http://schemas.microsoft.com/office/drawing/2014/main" id="{07DED9D0-F7D8-44CA-8D99-9881B6506EE6}"/>
              </a:ext>
            </a:extLst>
          </p:cNvPr>
          <p:cNvSpPr>
            <a:spLocks noGrp="1"/>
          </p:cNvSpPr>
          <p:nvPr>
            <p:ph type="body" sz="quarter" idx="38" hasCustomPrompt="1"/>
          </p:nvPr>
        </p:nvSpPr>
        <p:spPr>
          <a:xfrm>
            <a:off x="6288886" y="5789288"/>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cxnSp>
        <p:nvCxnSpPr>
          <p:cNvPr id="62" name="Straight Connector 61">
            <a:extLst>
              <a:ext uri="{FF2B5EF4-FFF2-40B4-BE49-F238E27FC236}">
                <a16:creationId xmlns:a16="http://schemas.microsoft.com/office/drawing/2014/main" id="{C34CE405-0F52-4317-AB90-028DD8752C14}"/>
              </a:ext>
            </a:extLst>
          </p:cNvPr>
          <p:cNvCxnSpPr>
            <a:cxnSpLocks/>
          </p:cNvCxnSpPr>
          <p:nvPr userDrawn="1"/>
        </p:nvCxnSpPr>
        <p:spPr>
          <a:xfrm>
            <a:off x="9608587" y="460750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63" name="Text Placeholder 9">
            <a:extLst>
              <a:ext uri="{FF2B5EF4-FFF2-40B4-BE49-F238E27FC236}">
                <a16:creationId xmlns:a16="http://schemas.microsoft.com/office/drawing/2014/main" id="{ACD6E63E-F367-4826-8291-1669DA92AD32}"/>
              </a:ext>
            </a:extLst>
          </p:cNvPr>
          <p:cNvSpPr>
            <a:spLocks noGrp="1"/>
          </p:cNvSpPr>
          <p:nvPr>
            <p:ph type="body" sz="quarter" idx="39" hasCustomPrompt="1"/>
          </p:nvPr>
        </p:nvSpPr>
        <p:spPr>
          <a:xfrm>
            <a:off x="9288547" y="3897220"/>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64" name="Text Placeholder 11">
            <a:extLst>
              <a:ext uri="{FF2B5EF4-FFF2-40B4-BE49-F238E27FC236}">
                <a16:creationId xmlns:a16="http://schemas.microsoft.com/office/drawing/2014/main" id="{AAB1AF8A-9876-4614-8AD8-CE7DDD387746}"/>
              </a:ext>
            </a:extLst>
          </p:cNvPr>
          <p:cNvSpPr>
            <a:spLocks noGrp="1"/>
          </p:cNvSpPr>
          <p:nvPr>
            <p:ph type="body" sz="quarter" idx="40" hasCustomPrompt="1"/>
          </p:nvPr>
        </p:nvSpPr>
        <p:spPr>
          <a:xfrm>
            <a:off x="9288547" y="4238230"/>
            <a:ext cx="2743200" cy="352425"/>
          </a:xfrm>
          <a:prstGeom prst="rect">
            <a:avLst/>
          </a:prstGeom>
        </p:spPr>
        <p:txBody>
          <a:bodyPr anchor="ctr" anchorCtr="0">
            <a:noAutofit/>
          </a:bodyPr>
          <a:lstStyle>
            <a:lvl1pPr algn="ctr">
              <a:defRPr b="0"/>
            </a:lvl1pPr>
          </a:lstStyle>
          <a:p>
            <a:pPr lvl="0"/>
            <a:r>
              <a:rPr lang="en-US" dirty="0"/>
              <a:t>Title</a:t>
            </a:r>
          </a:p>
        </p:txBody>
      </p:sp>
      <p:sp>
        <p:nvSpPr>
          <p:cNvPr id="65" name="Text Placeholder 19">
            <a:extLst>
              <a:ext uri="{FF2B5EF4-FFF2-40B4-BE49-F238E27FC236}">
                <a16:creationId xmlns:a16="http://schemas.microsoft.com/office/drawing/2014/main" id="{347DB804-11FE-4B31-BCAD-6A23EF678364}"/>
              </a:ext>
            </a:extLst>
          </p:cNvPr>
          <p:cNvSpPr>
            <a:spLocks noGrp="1"/>
          </p:cNvSpPr>
          <p:nvPr>
            <p:ph type="body" sz="quarter" idx="41" hasCustomPrompt="1"/>
          </p:nvPr>
        </p:nvSpPr>
        <p:spPr>
          <a:xfrm>
            <a:off x="9288547" y="4868305"/>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6" name="TextBox 65">
            <a:extLst>
              <a:ext uri="{FF2B5EF4-FFF2-40B4-BE49-F238E27FC236}">
                <a16:creationId xmlns:a16="http://schemas.microsoft.com/office/drawing/2014/main" id="{756FF7EA-FE8C-4F1B-9690-EDD1D1D70308}"/>
              </a:ext>
            </a:extLst>
          </p:cNvPr>
          <p:cNvSpPr txBox="1"/>
          <p:nvPr userDrawn="1"/>
        </p:nvSpPr>
        <p:spPr>
          <a:xfrm>
            <a:off x="9288547" y="4634393"/>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67" name="Text Placeholder 19">
            <a:extLst>
              <a:ext uri="{FF2B5EF4-FFF2-40B4-BE49-F238E27FC236}">
                <a16:creationId xmlns:a16="http://schemas.microsoft.com/office/drawing/2014/main" id="{5638E0BA-A82D-47CA-A83B-5BD106BCF1CD}"/>
              </a:ext>
            </a:extLst>
          </p:cNvPr>
          <p:cNvSpPr>
            <a:spLocks noGrp="1"/>
          </p:cNvSpPr>
          <p:nvPr>
            <p:ph type="body" sz="quarter" idx="42" hasCustomPrompt="1"/>
          </p:nvPr>
        </p:nvSpPr>
        <p:spPr>
          <a:xfrm>
            <a:off x="9288547" y="5096534"/>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8" name="Text Placeholder 19">
            <a:extLst>
              <a:ext uri="{FF2B5EF4-FFF2-40B4-BE49-F238E27FC236}">
                <a16:creationId xmlns:a16="http://schemas.microsoft.com/office/drawing/2014/main" id="{5480A0AE-CCCF-40FF-BBB2-39D4426C3594}"/>
              </a:ext>
            </a:extLst>
          </p:cNvPr>
          <p:cNvSpPr>
            <a:spLocks noGrp="1"/>
          </p:cNvSpPr>
          <p:nvPr>
            <p:ph type="body" sz="quarter" idx="43" hasCustomPrompt="1"/>
          </p:nvPr>
        </p:nvSpPr>
        <p:spPr>
          <a:xfrm>
            <a:off x="9288547" y="5324763"/>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69" name="Text Placeholder 19">
            <a:extLst>
              <a:ext uri="{FF2B5EF4-FFF2-40B4-BE49-F238E27FC236}">
                <a16:creationId xmlns:a16="http://schemas.microsoft.com/office/drawing/2014/main" id="{600A2879-59A1-4B60-A158-D25D584DCDBC}"/>
              </a:ext>
            </a:extLst>
          </p:cNvPr>
          <p:cNvSpPr>
            <a:spLocks noGrp="1"/>
          </p:cNvSpPr>
          <p:nvPr>
            <p:ph type="body" sz="quarter" idx="44" hasCustomPrompt="1"/>
          </p:nvPr>
        </p:nvSpPr>
        <p:spPr>
          <a:xfrm>
            <a:off x="9288547" y="5552992"/>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70" name="TextBox 69">
            <a:extLst>
              <a:ext uri="{FF2B5EF4-FFF2-40B4-BE49-F238E27FC236}">
                <a16:creationId xmlns:a16="http://schemas.microsoft.com/office/drawing/2014/main" id="{16CE93F9-1DDF-477E-A968-64EEC3CCA86D}"/>
              </a:ext>
            </a:extLst>
          </p:cNvPr>
          <p:cNvSpPr txBox="1"/>
          <p:nvPr userDrawn="1"/>
        </p:nvSpPr>
        <p:spPr>
          <a:xfrm>
            <a:off x="9337069" y="5765821"/>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73" name="Text Placeholder 33">
            <a:extLst>
              <a:ext uri="{FF2B5EF4-FFF2-40B4-BE49-F238E27FC236}">
                <a16:creationId xmlns:a16="http://schemas.microsoft.com/office/drawing/2014/main" id="{C8E2216B-1478-408B-B326-F68E949A69A7}"/>
              </a:ext>
            </a:extLst>
          </p:cNvPr>
          <p:cNvSpPr>
            <a:spLocks noGrp="1"/>
          </p:cNvSpPr>
          <p:nvPr>
            <p:ph type="body" sz="quarter" idx="46" hasCustomPrompt="1"/>
          </p:nvPr>
        </p:nvSpPr>
        <p:spPr>
          <a:xfrm>
            <a:off x="9276553" y="579080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spTree>
    <p:extLst>
      <p:ext uri="{BB962C8B-B14F-4D97-AF65-F5344CB8AC3E}">
        <p14:creationId xmlns:p14="http://schemas.microsoft.com/office/powerpoint/2010/main" val="1964113282"/>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6744"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73E6280-2BB2-094C-8FF0-3E79DB15F0E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cxnSp>
        <p:nvCxnSpPr>
          <p:cNvPr id="7" name="Straight Connector 6">
            <a:extLst>
              <a:ext uri="{FF2B5EF4-FFF2-40B4-BE49-F238E27FC236}">
                <a16:creationId xmlns:a16="http://schemas.microsoft.com/office/drawing/2014/main" id="{8DF687ED-5239-7D44-9055-5932537010A5}"/>
              </a:ext>
            </a:extLst>
          </p:cNvPr>
          <p:cNvCxnSpPr>
            <a:cxnSpLocks/>
          </p:cNvCxnSpPr>
          <p:nvPr userDrawn="1"/>
        </p:nvCxnSpPr>
        <p:spPr>
          <a:xfrm flipH="1">
            <a:off x="1742527" y="6474720"/>
            <a:ext cx="1" cy="254694"/>
          </a:xfrm>
          <a:prstGeom prst="line">
            <a:avLst/>
          </a:prstGeom>
          <a:ln>
            <a:solidFill>
              <a:srgbClr val="5F606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userDrawn="1"/>
        </p:nvSpPr>
        <p:spPr>
          <a:xfrm>
            <a:off x="8686797" y="6657830"/>
            <a:ext cx="2618509" cy="200055"/>
          </a:xfrm>
          <a:prstGeom prst="rect">
            <a:avLst/>
          </a:prstGeom>
        </p:spPr>
        <p:txBody>
          <a:bodyPr wrap="square" rtlCol="0">
            <a:spAutoFit/>
          </a:bodyPr>
          <a:lstStyle/>
          <a:p>
            <a:pPr algn="r"/>
            <a:r>
              <a:rPr lang="en-US" sz="700" dirty="0"/>
              <a:t>Copyright © 2023 by ScottMadden, Inc. All rights reserved.</a:t>
            </a:r>
          </a:p>
        </p:txBody>
      </p:sp>
      <p:sp>
        <p:nvSpPr>
          <p:cNvPr id="2" name="Title Placeholder 1"/>
          <p:cNvSpPr>
            <a:spLocks noGrp="1"/>
          </p:cNvSpPr>
          <p:nvPr>
            <p:ph type="title"/>
          </p:nvPr>
        </p:nvSpPr>
        <p:spPr>
          <a:xfrm>
            <a:off x="438912" y="475488"/>
            <a:ext cx="11311128" cy="4572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6BB79BC-A419-4FD6-9FAE-DDED1D0EEDE6}"/>
              </a:ext>
            </a:extLst>
          </p:cNvPr>
          <p:cNvSpPr>
            <a:spLocks noGrp="1"/>
          </p:cNvSpPr>
          <p:nvPr>
            <p:ph type="body" idx="1"/>
          </p:nvPr>
        </p:nvSpPr>
        <p:spPr>
          <a:xfrm>
            <a:off x="438912" y="1112921"/>
            <a:ext cx="11311128" cy="5083342"/>
          </a:xfrm>
          <a:prstGeom prst="rect">
            <a:avLst/>
          </a:prstGeom>
        </p:spPr>
        <p:txBody>
          <a:bodyPr vert="horz" lIns="45720" tIns="45720" rIns="45720" bIns="45720" rtlCol="0">
            <a:no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a:p>
            <a:pPr lvl="5"/>
            <a:r>
              <a:rPr lang="en-US" dirty="0"/>
              <a:t>Fifth level</a:t>
            </a:r>
          </a:p>
        </p:txBody>
      </p:sp>
    </p:spTree>
    <p:extLst>
      <p:ext uri="{BB962C8B-B14F-4D97-AF65-F5344CB8AC3E}">
        <p14:creationId xmlns:p14="http://schemas.microsoft.com/office/powerpoint/2010/main" val="927335117"/>
      </p:ext>
    </p:extLst>
  </p:cSld>
  <p:clrMap bg1="lt1" tx1="dk1" bg2="lt2" tx2="dk2" accent1="accent1" accent2="accent2" accent3="accent3" accent4="accent4" accent5="accent5" accent6="accent6" hlink="hlink" folHlink="folHlink"/>
  <p:sldLayoutIdLst>
    <p:sldLayoutId id="2147483768" r:id="rId1"/>
    <p:sldLayoutId id="2147483788" r:id="rId2"/>
    <p:sldLayoutId id="2147483769" r:id="rId3"/>
    <p:sldLayoutId id="2147483665" r:id="rId4"/>
    <p:sldLayoutId id="2147483761" r:id="rId5"/>
    <p:sldLayoutId id="2147483674" r:id="rId6"/>
    <p:sldLayoutId id="2147483781" r:id="rId7"/>
    <p:sldLayoutId id="2147483782" r:id="rId8"/>
    <p:sldLayoutId id="2147483783" r:id="rId9"/>
    <p:sldLayoutId id="2147483767" r:id="rId10"/>
    <p:sldLayoutId id="2147483775" r:id="rId11"/>
    <p:sldLayoutId id="2147483774" r:id="rId12"/>
    <p:sldLayoutId id="2147483762" r:id="rId13"/>
    <p:sldLayoutId id="2147483772" r:id="rId14"/>
    <p:sldLayoutId id="2147483778" r:id="rId15"/>
    <p:sldLayoutId id="2147483738" r:id="rId16"/>
    <p:sldLayoutId id="2147483780" r:id="rId17"/>
    <p:sldLayoutId id="2147483779" r:id="rId18"/>
  </p:sldLayoutIdLst>
  <p:hf hdr="0" ftr="0" dt="0"/>
  <p:txStyles>
    <p:title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5" Type="http://schemas.openxmlformats.org/officeDocument/2006/relationships/hyperlink" Target="https://medium.com/@sbmeunier/blockchain-technology-a-very-special-kind-of-distributed-database-e63d00781118" TargetMode="Externa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s://medium.com/@gavofyork/so-ethereum-is-released-4291da46b770#.7kb4x7ft9"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4.xml"/><Relationship Id="rId5" Type="http://schemas.openxmlformats.org/officeDocument/2006/relationships/hyperlink" Target="http://www.coindesk.com/ibm-vs-microsoft-two-tech-giants-two-blockchain-visions/" TargetMode="Externa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303A7C5-FD94-490B-8FF8-CBF26FF5087A}"/>
              </a:ext>
            </a:extLst>
          </p:cNvPr>
          <p:cNvSpPr>
            <a:spLocks noGrp="1"/>
          </p:cNvSpPr>
          <p:nvPr>
            <p:ph type="title"/>
          </p:nvPr>
        </p:nvSpPr>
        <p:spPr/>
        <p:txBody>
          <a:bodyPr/>
          <a:lstStyle/>
          <a:p>
            <a:r>
              <a:rPr lang="en-US" dirty="0"/>
              <a:t>Blockchain: An Introduction for Executives</a:t>
            </a:r>
          </a:p>
        </p:txBody>
      </p:sp>
      <p:sp>
        <p:nvSpPr>
          <p:cNvPr id="7" name="Text Placeholder 6">
            <a:extLst>
              <a:ext uri="{FF2B5EF4-FFF2-40B4-BE49-F238E27FC236}">
                <a16:creationId xmlns:a16="http://schemas.microsoft.com/office/drawing/2014/main" id="{F0645A76-FD1B-F8FE-A9DA-82ACA158E34D}"/>
              </a:ext>
            </a:extLst>
          </p:cNvPr>
          <p:cNvSpPr>
            <a:spLocks noGrp="1"/>
          </p:cNvSpPr>
          <p:nvPr>
            <p:ph type="body" sz="quarter" idx="10"/>
          </p:nvPr>
        </p:nvSpPr>
        <p:spPr>
          <a:xfrm>
            <a:off x="4687824" y="3429000"/>
            <a:ext cx="7123176" cy="584530"/>
          </a:xfrm>
        </p:spPr>
        <p:txBody>
          <a:bodyPr/>
          <a:lstStyle/>
          <a:p>
            <a:r>
              <a:rPr lang="en-US" dirty="0"/>
              <a:t>Making Sense of the Buzzwords</a:t>
            </a:r>
          </a:p>
        </p:txBody>
      </p:sp>
    </p:spTree>
    <p:extLst>
      <p:ext uri="{BB962C8B-B14F-4D97-AF65-F5344CB8AC3E}">
        <p14:creationId xmlns:p14="http://schemas.microsoft.com/office/powerpoint/2010/main" val="651311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229931F-0FCF-58B6-98A6-57C17EBB9FBD}"/>
              </a:ext>
            </a:extLst>
          </p:cNvPr>
          <p:cNvSpPr>
            <a:spLocks noGrp="1"/>
          </p:cNvSpPr>
          <p:nvPr>
            <p:ph type="title"/>
          </p:nvPr>
        </p:nvSpPr>
        <p:spPr/>
        <p:txBody>
          <a:bodyPr/>
          <a:lstStyle/>
          <a:p>
            <a:r>
              <a:rPr lang="en-US" dirty="0"/>
              <a:t>Table of Contents </a:t>
            </a:r>
          </a:p>
        </p:txBody>
      </p:sp>
      <p:sp>
        <p:nvSpPr>
          <p:cNvPr id="7" name="Content Placeholder 6">
            <a:extLst>
              <a:ext uri="{FF2B5EF4-FFF2-40B4-BE49-F238E27FC236}">
                <a16:creationId xmlns:a16="http://schemas.microsoft.com/office/drawing/2014/main" id="{BFFF6F2B-BB1D-3E1F-EF6E-C86A435B0444}"/>
              </a:ext>
            </a:extLst>
          </p:cNvPr>
          <p:cNvSpPr>
            <a:spLocks noGrp="1"/>
          </p:cNvSpPr>
          <p:nvPr>
            <p:ph sz="quarter" idx="11"/>
          </p:nvPr>
        </p:nvSpPr>
        <p:spPr/>
        <p:txBody>
          <a:bodyPr/>
          <a:lstStyle/>
          <a:p>
            <a:pPr lvl="1"/>
            <a:r>
              <a:rPr lang="en-US" dirty="0"/>
              <a:t>Introduction</a:t>
            </a:r>
          </a:p>
          <a:p>
            <a:pPr lvl="2"/>
            <a:r>
              <a:rPr lang="en-US" dirty="0"/>
              <a:t>Background</a:t>
            </a:r>
          </a:p>
          <a:p>
            <a:pPr lvl="2"/>
            <a:r>
              <a:rPr lang="en-US" dirty="0"/>
              <a:t>Key Findings</a:t>
            </a:r>
          </a:p>
          <a:p>
            <a:pPr lvl="1"/>
            <a:r>
              <a:rPr lang="en-US" dirty="0"/>
              <a:t>What Are Blockchains?</a:t>
            </a:r>
          </a:p>
          <a:p>
            <a:pPr lvl="2"/>
            <a:r>
              <a:rPr lang="en-US" dirty="0"/>
              <a:t>Decentralized Data Structures</a:t>
            </a:r>
          </a:p>
          <a:p>
            <a:pPr lvl="2"/>
            <a:r>
              <a:rPr lang="en-US" dirty="0"/>
              <a:t>Customizable Ledgers</a:t>
            </a:r>
          </a:p>
          <a:p>
            <a:pPr lvl="2"/>
            <a:r>
              <a:rPr lang="en-US" dirty="0"/>
              <a:t>Stores of Value (identities, assets, and data)</a:t>
            </a:r>
          </a:p>
          <a:p>
            <a:pPr lvl="1"/>
            <a:r>
              <a:rPr lang="en-US" dirty="0"/>
              <a:t>How Do Blockchains Work?</a:t>
            </a:r>
          </a:p>
          <a:p>
            <a:pPr lvl="2"/>
            <a:r>
              <a:rPr lang="en-US" dirty="0"/>
              <a:t>Transaction Life Cycle</a:t>
            </a:r>
          </a:p>
          <a:p>
            <a:pPr lvl="2"/>
            <a:r>
              <a:rPr lang="en-US" dirty="0"/>
              <a:t>Cryptoeconomics 101</a:t>
            </a:r>
          </a:p>
          <a:p>
            <a:pPr lvl="2"/>
            <a:r>
              <a:rPr lang="en-US" dirty="0"/>
              <a:t>Mining</a:t>
            </a:r>
          </a:p>
          <a:p>
            <a:pPr lvl="2"/>
            <a:r>
              <a:rPr lang="en-US" dirty="0"/>
              <a:t>Practical Byzantine Fault Tolerance</a:t>
            </a:r>
          </a:p>
          <a:p>
            <a:pPr lvl="2"/>
            <a:r>
              <a:rPr lang="en-US" dirty="0"/>
              <a:t>Forking</a:t>
            </a:r>
          </a:p>
          <a:p>
            <a:pPr lvl="1"/>
            <a:r>
              <a:rPr lang="en-US" dirty="0"/>
              <a:t>Current State</a:t>
            </a:r>
          </a:p>
          <a:p>
            <a:pPr lvl="2"/>
            <a:r>
              <a:rPr lang="en-US" dirty="0"/>
              <a:t>Foundational Applications</a:t>
            </a:r>
          </a:p>
          <a:p>
            <a:pPr lvl="2"/>
            <a:r>
              <a:rPr lang="en-US" dirty="0"/>
              <a:t>Commercialization: IBM vs. Microsoft vs. R3</a:t>
            </a:r>
          </a:p>
          <a:p>
            <a:pPr lvl="2"/>
            <a:r>
              <a:rPr lang="en-US" dirty="0"/>
              <a:t>Technical Developments: The Cutting Edge</a:t>
            </a:r>
          </a:p>
          <a:p>
            <a:pPr lvl="1"/>
            <a:r>
              <a:rPr lang="en-US" dirty="0"/>
              <a:t>Next Steps</a:t>
            </a:r>
          </a:p>
          <a:p>
            <a:pPr lvl="2"/>
            <a:r>
              <a:rPr lang="en-US" dirty="0"/>
              <a:t>Putting Distributed Ledger Technologies on the Radar</a:t>
            </a:r>
          </a:p>
          <a:p>
            <a:endParaRPr lang="en-US" dirty="0"/>
          </a:p>
        </p:txBody>
      </p:sp>
      <p:sp>
        <p:nvSpPr>
          <p:cNvPr id="9" name="Slide Number Placeholder 8">
            <a:extLst>
              <a:ext uri="{FF2B5EF4-FFF2-40B4-BE49-F238E27FC236}">
                <a16:creationId xmlns:a16="http://schemas.microsoft.com/office/drawing/2014/main" id="{9ABCFB52-26F2-61A1-E7F9-0D0DBA47DF6C}"/>
              </a:ext>
            </a:extLst>
          </p:cNvPr>
          <p:cNvSpPr>
            <a:spLocks noGrp="1"/>
          </p:cNvSpPr>
          <p:nvPr>
            <p:ph type="sldNum" sz="quarter" idx="4"/>
          </p:nvPr>
        </p:nvSpPr>
        <p:spPr/>
        <p:txBody>
          <a:bodyPr/>
          <a:lstStyle/>
          <a:p>
            <a:fld id="{9AA6D16A-0A68-8445-85DB-A0BE8CCB51C7}" type="slidenum">
              <a:rPr lang="en-US" smtClean="0"/>
              <a:pPr/>
              <a:t>1</a:t>
            </a:fld>
            <a:endParaRPr lang="en-US" dirty="0"/>
          </a:p>
        </p:txBody>
      </p:sp>
    </p:spTree>
    <p:extLst>
      <p:ext uri="{BB962C8B-B14F-4D97-AF65-F5344CB8AC3E}">
        <p14:creationId xmlns:p14="http://schemas.microsoft.com/office/powerpoint/2010/main" val="523530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F4DCBEB-5D21-D3C4-B34B-0D7988A82B2E}"/>
              </a:ext>
            </a:extLst>
          </p:cNvPr>
          <p:cNvSpPr>
            <a:spLocks noGrp="1"/>
          </p:cNvSpPr>
          <p:nvPr>
            <p:ph type="body" sz="quarter" idx="13"/>
          </p:nvPr>
        </p:nvSpPr>
        <p:spPr/>
        <p:txBody>
          <a:bodyPr/>
          <a:lstStyle/>
          <a:p>
            <a:r>
              <a:rPr lang="en-US" dirty="0"/>
              <a:t>Introduction</a:t>
            </a:r>
          </a:p>
        </p:txBody>
      </p:sp>
      <p:sp>
        <p:nvSpPr>
          <p:cNvPr id="10" name="Text Placeholder 9">
            <a:extLst>
              <a:ext uri="{FF2B5EF4-FFF2-40B4-BE49-F238E27FC236}">
                <a16:creationId xmlns:a16="http://schemas.microsoft.com/office/drawing/2014/main" id="{18115354-E0A8-CA2F-548F-93266A075D69}"/>
              </a:ext>
            </a:extLst>
          </p:cNvPr>
          <p:cNvSpPr>
            <a:spLocks noGrp="1"/>
          </p:cNvSpPr>
          <p:nvPr>
            <p:ph type="body" sz="quarter" idx="14"/>
          </p:nvPr>
        </p:nvSpPr>
        <p:spPr>
          <a:xfrm>
            <a:off x="609600" y="4617383"/>
            <a:ext cx="10972800" cy="496795"/>
          </a:xfrm>
        </p:spPr>
        <p:txBody>
          <a:bodyPr/>
          <a:lstStyle/>
          <a:p>
            <a:r>
              <a:rPr lang="en-US" sz="1600" dirty="0"/>
              <a:t>"You never change things by fighting the existing reality. To change something, build a new model that makes the existing model obsolete." </a:t>
            </a:r>
          </a:p>
          <a:p>
            <a:r>
              <a:rPr lang="en-US" sz="1600" dirty="0"/>
              <a:t>- R. Buckminster Fuller </a:t>
            </a:r>
          </a:p>
          <a:p>
            <a:endParaRPr lang="en-US" dirty="0"/>
          </a:p>
        </p:txBody>
      </p:sp>
      <p:sp>
        <p:nvSpPr>
          <p:cNvPr id="2" name="Slide Number Placeholder 1">
            <a:extLst>
              <a:ext uri="{FF2B5EF4-FFF2-40B4-BE49-F238E27FC236}">
                <a16:creationId xmlns:a16="http://schemas.microsoft.com/office/drawing/2014/main" id="{AA262D07-4E35-B701-46E6-377A6510B1A3}"/>
              </a:ext>
            </a:extLst>
          </p:cNvPr>
          <p:cNvSpPr>
            <a:spLocks noGrp="1"/>
          </p:cNvSpPr>
          <p:nvPr>
            <p:ph type="sldNum" sz="quarter" idx="4294967295"/>
          </p:nvPr>
        </p:nvSpPr>
        <p:spPr>
          <a:xfrm>
            <a:off x="11779250" y="6478588"/>
            <a:ext cx="412750" cy="384175"/>
          </a:xfrm>
        </p:spPr>
        <p:txBody>
          <a:bodyPr/>
          <a:lstStyle/>
          <a:p>
            <a:fld id="{9AA6D16A-0A68-8445-85DB-A0BE8CCB51C7}" type="slidenum">
              <a:rPr lang="en-US" smtClean="0"/>
              <a:pPr/>
              <a:t>2</a:t>
            </a:fld>
            <a:endParaRPr lang="en-US" dirty="0"/>
          </a:p>
        </p:txBody>
      </p:sp>
      <p:grpSp>
        <p:nvGrpSpPr>
          <p:cNvPr id="3" name="Graphic 4">
            <a:extLst>
              <a:ext uri="{FF2B5EF4-FFF2-40B4-BE49-F238E27FC236}">
                <a16:creationId xmlns:a16="http://schemas.microsoft.com/office/drawing/2014/main" id="{65A07C85-091F-F324-A777-4DA605E5B1BF}"/>
              </a:ext>
            </a:extLst>
          </p:cNvPr>
          <p:cNvGrpSpPr>
            <a:grpSpLocks noChangeAspect="1"/>
          </p:cNvGrpSpPr>
          <p:nvPr/>
        </p:nvGrpSpPr>
        <p:grpSpPr>
          <a:xfrm>
            <a:off x="5634641" y="2041989"/>
            <a:ext cx="922718" cy="889763"/>
            <a:chOff x="512804" y="1610754"/>
            <a:chExt cx="283464" cy="273340"/>
          </a:xfrm>
          <a:solidFill>
            <a:schemeClr val="bg1"/>
          </a:solidFill>
        </p:grpSpPr>
        <p:sp>
          <p:nvSpPr>
            <p:cNvPr id="4" name="Freeform 360">
              <a:extLst>
                <a:ext uri="{FF2B5EF4-FFF2-40B4-BE49-F238E27FC236}">
                  <a16:creationId xmlns:a16="http://schemas.microsoft.com/office/drawing/2014/main" id="{7ED71C06-01F5-E1D5-8690-0ADF063FFD2F}"/>
                </a:ext>
              </a:extLst>
            </p:cNvPr>
            <p:cNvSpPr/>
            <p:nvPr/>
          </p:nvSpPr>
          <p:spPr>
            <a:xfrm>
              <a:off x="596351" y="1689801"/>
              <a:ext cx="119353" cy="118201"/>
            </a:xfrm>
            <a:custGeom>
              <a:avLst/>
              <a:gdLst>
                <a:gd name="connsiteX0" fmla="*/ 59677 w 119353"/>
                <a:gd name="connsiteY0" fmla="*/ 11081 h 118201"/>
                <a:gd name="connsiteX1" fmla="*/ 108164 w 119353"/>
                <a:gd name="connsiteY1" fmla="*/ 59101 h 118201"/>
                <a:gd name="connsiteX2" fmla="*/ 59677 w 119353"/>
                <a:gd name="connsiteY2" fmla="*/ 107120 h 118201"/>
                <a:gd name="connsiteX3" fmla="*/ 11189 w 119353"/>
                <a:gd name="connsiteY3" fmla="*/ 59101 h 118201"/>
                <a:gd name="connsiteX4" fmla="*/ 59677 w 119353"/>
                <a:gd name="connsiteY4" fmla="*/ 11081 h 118201"/>
                <a:gd name="connsiteX5" fmla="*/ 59677 w 119353"/>
                <a:gd name="connsiteY5" fmla="*/ 0 h 118201"/>
                <a:gd name="connsiteX6" fmla="*/ 59677 w 119353"/>
                <a:gd name="connsiteY6" fmla="*/ 0 h 118201"/>
                <a:gd name="connsiteX7" fmla="*/ 59677 w 119353"/>
                <a:gd name="connsiteY7" fmla="*/ 0 h 118201"/>
                <a:gd name="connsiteX8" fmla="*/ 0 w 119353"/>
                <a:gd name="connsiteY8" fmla="*/ 59101 h 118201"/>
                <a:gd name="connsiteX9" fmla="*/ 59677 w 119353"/>
                <a:gd name="connsiteY9" fmla="*/ 118201 h 118201"/>
                <a:gd name="connsiteX10" fmla="*/ 119353 w 119353"/>
                <a:gd name="connsiteY10" fmla="*/ 59101 h 118201"/>
                <a:gd name="connsiteX11" fmla="*/ 59677 w 119353"/>
                <a:gd name="connsiteY11" fmla="*/ 0 h 118201"/>
                <a:gd name="connsiteX12" fmla="*/ 59677 w 119353"/>
                <a:gd name="connsiteY12" fmla="*/ 0 h 1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353" h="118201">
                  <a:moveTo>
                    <a:pt x="59677" y="11081"/>
                  </a:moveTo>
                  <a:cubicBezTo>
                    <a:pt x="86531" y="11081"/>
                    <a:pt x="108164" y="32505"/>
                    <a:pt x="108164" y="59101"/>
                  </a:cubicBezTo>
                  <a:cubicBezTo>
                    <a:pt x="108164" y="85696"/>
                    <a:pt x="86531" y="107120"/>
                    <a:pt x="59677" y="107120"/>
                  </a:cubicBezTo>
                  <a:cubicBezTo>
                    <a:pt x="32822" y="107120"/>
                    <a:pt x="11189" y="85696"/>
                    <a:pt x="11189" y="59101"/>
                  </a:cubicBezTo>
                  <a:cubicBezTo>
                    <a:pt x="11189" y="32505"/>
                    <a:pt x="32822" y="11081"/>
                    <a:pt x="59677" y="11081"/>
                  </a:cubicBezTo>
                  <a:moveTo>
                    <a:pt x="59677" y="0"/>
                  </a:moveTo>
                  <a:lnTo>
                    <a:pt x="59677" y="0"/>
                  </a:lnTo>
                  <a:lnTo>
                    <a:pt x="59677" y="0"/>
                  </a:lnTo>
                  <a:cubicBezTo>
                    <a:pt x="26854" y="0"/>
                    <a:pt x="0" y="26595"/>
                    <a:pt x="0" y="59101"/>
                  </a:cubicBezTo>
                  <a:cubicBezTo>
                    <a:pt x="0" y="91606"/>
                    <a:pt x="26854" y="118201"/>
                    <a:pt x="59677" y="118201"/>
                  </a:cubicBezTo>
                  <a:cubicBezTo>
                    <a:pt x="92499" y="118201"/>
                    <a:pt x="119353" y="91606"/>
                    <a:pt x="119353" y="59101"/>
                  </a:cubicBezTo>
                  <a:cubicBezTo>
                    <a:pt x="119353" y="26595"/>
                    <a:pt x="92499" y="0"/>
                    <a:pt x="59677" y="0"/>
                  </a:cubicBezTo>
                  <a:lnTo>
                    <a:pt x="59677" y="0"/>
                  </a:lnTo>
                  <a:close/>
                </a:path>
              </a:pathLst>
            </a:custGeom>
            <a:grpFill/>
            <a:ln w="7269" cap="flat">
              <a:noFill/>
              <a:prstDash val="solid"/>
              <a:miter/>
            </a:ln>
          </p:spPr>
          <p:txBody>
            <a:bodyPr rtlCol="0" anchor="ctr"/>
            <a:lstStyle/>
            <a:p>
              <a:endParaRPr lang="en-US" dirty="0"/>
            </a:p>
          </p:txBody>
        </p:sp>
        <p:sp>
          <p:nvSpPr>
            <p:cNvPr id="5" name="Freeform 361">
              <a:extLst>
                <a:ext uri="{FF2B5EF4-FFF2-40B4-BE49-F238E27FC236}">
                  <a16:creationId xmlns:a16="http://schemas.microsoft.com/office/drawing/2014/main" id="{67F58A9D-FEEB-E8B1-1841-EE974815B37C}"/>
                </a:ext>
              </a:extLst>
            </p:cNvPr>
            <p:cNvSpPr/>
            <p:nvPr/>
          </p:nvSpPr>
          <p:spPr>
            <a:xfrm>
              <a:off x="617238" y="1723045"/>
              <a:ext cx="52217" cy="29550"/>
            </a:xfrm>
            <a:custGeom>
              <a:avLst/>
              <a:gdLst>
                <a:gd name="connsiteX0" fmla="*/ 3730 w 52217"/>
                <a:gd name="connsiteY0" fmla="*/ 32505 h 29550"/>
                <a:gd name="connsiteX1" fmla="*/ 0 w 52217"/>
                <a:gd name="connsiteY1" fmla="*/ 28812 h 29550"/>
                <a:gd name="connsiteX2" fmla="*/ 0 w 52217"/>
                <a:gd name="connsiteY2" fmla="*/ 17730 h 29550"/>
                <a:gd name="connsiteX3" fmla="*/ 17903 w 52217"/>
                <a:gd name="connsiteY3" fmla="*/ 0 h 29550"/>
                <a:gd name="connsiteX4" fmla="*/ 53709 w 52217"/>
                <a:gd name="connsiteY4" fmla="*/ 0 h 29550"/>
                <a:gd name="connsiteX5" fmla="*/ 57439 w 52217"/>
                <a:gd name="connsiteY5" fmla="*/ 3694 h 29550"/>
                <a:gd name="connsiteX6" fmla="*/ 53709 w 52217"/>
                <a:gd name="connsiteY6" fmla="*/ 7388 h 29550"/>
                <a:gd name="connsiteX7" fmla="*/ 17903 w 52217"/>
                <a:gd name="connsiteY7" fmla="*/ 7388 h 29550"/>
                <a:gd name="connsiteX8" fmla="*/ 8206 w 52217"/>
                <a:gd name="connsiteY8" fmla="*/ 16991 h 29550"/>
                <a:gd name="connsiteX9" fmla="*/ 8206 w 52217"/>
                <a:gd name="connsiteY9" fmla="*/ 28073 h 29550"/>
                <a:gd name="connsiteX10" fmla="*/ 3730 w 52217"/>
                <a:gd name="connsiteY10" fmla="*/ 32505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730" y="32505"/>
                  </a:moveTo>
                  <a:cubicBezTo>
                    <a:pt x="1492" y="32505"/>
                    <a:pt x="0" y="31028"/>
                    <a:pt x="0" y="28812"/>
                  </a:cubicBezTo>
                  <a:lnTo>
                    <a:pt x="0" y="17730"/>
                  </a:lnTo>
                  <a:cubicBezTo>
                    <a:pt x="0" y="8126"/>
                    <a:pt x="8206" y="0"/>
                    <a:pt x="17903" y="0"/>
                  </a:cubicBezTo>
                  <a:lnTo>
                    <a:pt x="53709" y="0"/>
                  </a:lnTo>
                  <a:cubicBezTo>
                    <a:pt x="55947" y="0"/>
                    <a:pt x="57439" y="1478"/>
                    <a:pt x="57439" y="3694"/>
                  </a:cubicBezTo>
                  <a:cubicBezTo>
                    <a:pt x="57439" y="5910"/>
                    <a:pt x="55947" y="7388"/>
                    <a:pt x="53709" y="7388"/>
                  </a:cubicBezTo>
                  <a:lnTo>
                    <a:pt x="17903" y="7388"/>
                  </a:lnTo>
                  <a:cubicBezTo>
                    <a:pt x="12681" y="7388"/>
                    <a:pt x="8206" y="11820"/>
                    <a:pt x="8206" y="16991"/>
                  </a:cubicBezTo>
                  <a:lnTo>
                    <a:pt x="8206" y="28073"/>
                  </a:lnTo>
                  <a:cubicBezTo>
                    <a:pt x="8206" y="30289"/>
                    <a:pt x="5968" y="32505"/>
                    <a:pt x="3730" y="32505"/>
                  </a:cubicBezTo>
                  <a:close/>
                </a:path>
              </a:pathLst>
            </a:custGeom>
            <a:grpFill/>
            <a:ln w="7269" cap="flat">
              <a:noFill/>
              <a:prstDash val="solid"/>
              <a:miter/>
            </a:ln>
          </p:spPr>
          <p:txBody>
            <a:bodyPr rtlCol="0" anchor="ctr"/>
            <a:lstStyle/>
            <a:p>
              <a:endParaRPr lang="en-US" dirty="0"/>
            </a:p>
          </p:txBody>
        </p:sp>
        <p:sp>
          <p:nvSpPr>
            <p:cNvPr id="6" name="Freeform 362">
              <a:extLst>
                <a:ext uri="{FF2B5EF4-FFF2-40B4-BE49-F238E27FC236}">
                  <a16:creationId xmlns:a16="http://schemas.microsoft.com/office/drawing/2014/main" id="{E8206B2C-8E1A-1662-791F-377040ABE6A9}"/>
                </a:ext>
              </a:extLst>
            </p:cNvPr>
            <p:cNvSpPr/>
            <p:nvPr/>
          </p:nvSpPr>
          <p:spPr>
            <a:xfrm>
              <a:off x="667217" y="1713441"/>
              <a:ext cx="22379" cy="22163"/>
            </a:xfrm>
            <a:custGeom>
              <a:avLst/>
              <a:gdLst>
                <a:gd name="connsiteX0" fmla="*/ 0 w 22378"/>
                <a:gd name="connsiteY0" fmla="*/ 26595 h 22162"/>
                <a:gd name="connsiteX1" fmla="*/ 23125 w 22378"/>
                <a:gd name="connsiteY1" fmla="*/ 13298 h 22162"/>
                <a:gd name="connsiteX2" fmla="*/ 0 w 22378"/>
                <a:gd name="connsiteY2" fmla="*/ 0 h 22162"/>
              </a:gdLst>
              <a:ahLst/>
              <a:cxnLst>
                <a:cxn ang="0">
                  <a:pos x="connsiteX0" y="connsiteY0"/>
                </a:cxn>
                <a:cxn ang="0">
                  <a:pos x="connsiteX1" y="connsiteY1"/>
                </a:cxn>
                <a:cxn ang="0">
                  <a:pos x="connsiteX2" y="connsiteY2"/>
                </a:cxn>
              </a:cxnLst>
              <a:rect l="l" t="t" r="r" b="b"/>
              <a:pathLst>
                <a:path w="22378" h="22162">
                  <a:moveTo>
                    <a:pt x="0" y="26595"/>
                  </a:moveTo>
                  <a:lnTo>
                    <a:pt x="23125" y="13298"/>
                  </a:lnTo>
                  <a:lnTo>
                    <a:pt x="0" y="0"/>
                  </a:lnTo>
                  <a:close/>
                </a:path>
              </a:pathLst>
            </a:custGeom>
            <a:grpFill/>
            <a:ln w="7269" cap="flat">
              <a:noFill/>
              <a:prstDash val="solid"/>
              <a:miter/>
            </a:ln>
          </p:spPr>
          <p:txBody>
            <a:bodyPr rtlCol="0" anchor="ctr"/>
            <a:lstStyle/>
            <a:p>
              <a:endParaRPr lang="en-US" dirty="0"/>
            </a:p>
          </p:txBody>
        </p:sp>
        <p:sp>
          <p:nvSpPr>
            <p:cNvPr id="7" name="Freeform 363">
              <a:extLst>
                <a:ext uri="{FF2B5EF4-FFF2-40B4-BE49-F238E27FC236}">
                  <a16:creationId xmlns:a16="http://schemas.microsoft.com/office/drawing/2014/main" id="{37DE5C05-A8FE-ECF7-6637-B6008262215F}"/>
                </a:ext>
              </a:extLst>
            </p:cNvPr>
            <p:cNvSpPr/>
            <p:nvPr/>
          </p:nvSpPr>
          <p:spPr>
            <a:xfrm>
              <a:off x="637379" y="1742991"/>
              <a:ext cx="52217" cy="29550"/>
            </a:xfrm>
            <a:custGeom>
              <a:avLst/>
              <a:gdLst>
                <a:gd name="connsiteX0" fmla="*/ 39536 w 52217"/>
                <a:gd name="connsiteY0" fmla="*/ 31767 h 29550"/>
                <a:gd name="connsiteX1" fmla="*/ 3730 w 52217"/>
                <a:gd name="connsiteY1" fmla="*/ 31767 h 29550"/>
                <a:gd name="connsiteX2" fmla="*/ 0 w 52217"/>
                <a:gd name="connsiteY2" fmla="*/ 28073 h 29550"/>
                <a:gd name="connsiteX3" fmla="*/ 3730 w 52217"/>
                <a:gd name="connsiteY3" fmla="*/ 24379 h 29550"/>
                <a:gd name="connsiteX4" fmla="*/ 39536 w 52217"/>
                <a:gd name="connsiteY4" fmla="*/ 24379 h 29550"/>
                <a:gd name="connsiteX5" fmla="*/ 49233 w 52217"/>
                <a:gd name="connsiteY5" fmla="*/ 14775 h 29550"/>
                <a:gd name="connsiteX6" fmla="*/ 49233 w 52217"/>
                <a:gd name="connsiteY6" fmla="*/ 3694 h 29550"/>
                <a:gd name="connsiteX7" fmla="*/ 52963 w 52217"/>
                <a:gd name="connsiteY7" fmla="*/ 0 h 29550"/>
                <a:gd name="connsiteX8" fmla="*/ 56693 w 52217"/>
                <a:gd name="connsiteY8" fmla="*/ 3694 h 29550"/>
                <a:gd name="connsiteX9" fmla="*/ 56693 w 52217"/>
                <a:gd name="connsiteY9" fmla="*/ 14775 h 29550"/>
                <a:gd name="connsiteX10" fmla="*/ 39536 w 52217"/>
                <a:gd name="connsiteY10" fmla="*/ 31767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9536" y="31767"/>
                  </a:moveTo>
                  <a:lnTo>
                    <a:pt x="3730" y="31767"/>
                  </a:lnTo>
                  <a:cubicBezTo>
                    <a:pt x="1492" y="31767"/>
                    <a:pt x="0" y="30289"/>
                    <a:pt x="0" y="28073"/>
                  </a:cubicBezTo>
                  <a:cubicBezTo>
                    <a:pt x="0" y="25856"/>
                    <a:pt x="1492" y="24379"/>
                    <a:pt x="3730" y="24379"/>
                  </a:cubicBezTo>
                  <a:lnTo>
                    <a:pt x="39536" y="24379"/>
                  </a:lnTo>
                  <a:cubicBezTo>
                    <a:pt x="44757" y="24379"/>
                    <a:pt x="49233" y="19946"/>
                    <a:pt x="49233" y="14775"/>
                  </a:cubicBezTo>
                  <a:lnTo>
                    <a:pt x="49233" y="3694"/>
                  </a:lnTo>
                  <a:cubicBezTo>
                    <a:pt x="49233" y="1478"/>
                    <a:pt x="50725" y="0"/>
                    <a:pt x="52963" y="0"/>
                  </a:cubicBezTo>
                  <a:cubicBezTo>
                    <a:pt x="55201" y="0"/>
                    <a:pt x="56693" y="1478"/>
                    <a:pt x="56693" y="3694"/>
                  </a:cubicBezTo>
                  <a:lnTo>
                    <a:pt x="56693" y="14775"/>
                  </a:lnTo>
                  <a:cubicBezTo>
                    <a:pt x="57439" y="23640"/>
                    <a:pt x="49233" y="31767"/>
                    <a:pt x="39536" y="31767"/>
                  </a:cubicBezTo>
                  <a:close/>
                </a:path>
              </a:pathLst>
            </a:custGeom>
            <a:grpFill/>
            <a:ln w="7269" cap="flat">
              <a:noFill/>
              <a:prstDash val="solid"/>
              <a:miter/>
            </a:ln>
          </p:spPr>
          <p:txBody>
            <a:bodyPr rtlCol="0" anchor="ctr"/>
            <a:lstStyle/>
            <a:p>
              <a:endParaRPr lang="en-US" dirty="0"/>
            </a:p>
          </p:txBody>
        </p:sp>
        <p:sp>
          <p:nvSpPr>
            <p:cNvPr id="8" name="Freeform 364">
              <a:extLst>
                <a:ext uri="{FF2B5EF4-FFF2-40B4-BE49-F238E27FC236}">
                  <a16:creationId xmlns:a16="http://schemas.microsoft.com/office/drawing/2014/main" id="{80D4DF4E-2A4B-8D41-8D54-9747C454F69F}"/>
                </a:ext>
              </a:extLst>
            </p:cNvPr>
            <p:cNvSpPr/>
            <p:nvPr/>
          </p:nvSpPr>
          <p:spPr>
            <a:xfrm>
              <a:off x="620968" y="1757028"/>
              <a:ext cx="22379" cy="22163"/>
            </a:xfrm>
            <a:custGeom>
              <a:avLst/>
              <a:gdLst>
                <a:gd name="connsiteX0" fmla="*/ 23871 w 22378"/>
                <a:gd name="connsiteY0" fmla="*/ 0 h 22162"/>
                <a:gd name="connsiteX1" fmla="*/ 0 w 22378"/>
                <a:gd name="connsiteY1" fmla="*/ 13298 h 22162"/>
                <a:gd name="connsiteX2" fmla="*/ 23871 w 22378"/>
                <a:gd name="connsiteY2" fmla="*/ 26595 h 22162"/>
              </a:gdLst>
              <a:ahLst/>
              <a:cxnLst>
                <a:cxn ang="0">
                  <a:pos x="connsiteX0" y="connsiteY0"/>
                </a:cxn>
                <a:cxn ang="0">
                  <a:pos x="connsiteX1" y="connsiteY1"/>
                </a:cxn>
                <a:cxn ang="0">
                  <a:pos x="connsiteX2" y="connsiteY2"/>
                </a:cxn>
              </a:cxnLst>
              <a:rect l="l" t="t" r="r" b="b"/>
              <a:pathLst>
                <a:path w="22378" h="22162">
                  <a:moveTo>
                    <a:pt x="23871" y="0"/>
                  </a:moveTo>
                  <a:lnTo>
                    <a:pt x="0" y="13298"/>
                  </a:lnTo>
                  <a:lnTo>
                    <a:pt x="23871" y="26595"/>
                  </a:lnTo>
                  <a:close/>
                </a:path>
              </a:pathLst>
            </a:custGeom>
            <a:grpFill/>
            <a:ln w="7269" cap="flat">
              <a:noFill/>
              <a:prstDash val="solid"/>
              <a:miter/>
            </a:ln>
          </p:spPr>
          <p:txBody>
            <a:bodyPr rtlCol="0" anchor="ctr"/>
            <a:lstStyle/>
            <a:p>
              <a:endParaRPr lang="en-US" dirty="0"/>
            </a:p>
          </p:txBody>
        </p:sp>
        <p:sp>
          <p:nvSpPr>
            <p:cNvPr id="12" name="Freeform 365">
              <a:extLst>
                <a:ext uri="{FF2B5EF4-FFF2-40B4-BE49-F238E27FC236}">
                  <a16:creationId xmlns:a16="http://schemas.microsoft.com/office/drawing/2014/main" id="{2853F2E0-5805-9E3A-2171-3D0D728278F6}"/>
                </a:ext>
              </a:extLst>
            </p:cNvPr>
            <p:cNvSpPr/>
            <p:nvPr/>
          </p:nvSpPr>
          <p:spPr>
            <a:xfrm>
              <a:off x="619476" y="1649908"/>
              <a:ext cx="67136" cy="7388"/>
            </a:xfrm>
            <a:custGeom>
              <a:avLst/>
              <a:gdLst>
                <a:gd name="connsiteX0" fmla="*/ 74596 w 67136"/>
                <a:gd name="connsiteY0" fmla="*/ 7388 h 7387"/>
                <a:gd name="connsiteX1" fmla="*/ 59677 w 67136"/>
                <a:gd name="connsiteY1" fmla="*/ 7388 h 7387"/>
                <a:gd name="connsiteX2" fmla="*/ 59677 w 67136"/>
                <a:gd name="connsiteY2" fmla="*/ 0 h 7387"/>
                <a:gd name="connsiteX3" fmla="*/ 74596 w 67136"/>
                <a:gd name="connsiteY3" fmla="*/ 0 h 7387"/>
                <a:gd name="connsiteX4" fmla="*/ 74596 w 67136"/>
                <a:gd name="connsiteY4" fmla="*/ 7388 h 7387"/>
                <a:gd name="connsiteX5" fmla="*/ 44757 w 67136"/>
                <a:gd name="connsiteY5" fmla="*/ 7388 h 7387"/>
                <a:gd name="connsiteX6" fmla="*/ 29838 w 67136"/>
                <a:gd name="connsiteY6" fmla="*/ 7388 h 7387"/>
                <a:gd name="connsiteX7" fmla="*/ 29838 w 67136"/>
                <a:gd name="connsiteY7" fmla="*/ 0 h 7387"/>
                <a:gd name="connsiteX8" fmla="*/ 44757 w 67136"/>
                <a:gd name="connsiteY8" fmla="*/ 0 h 7387"/>
                <a:gd name="connsiteX9" fmla="*/ 44757 w 67136"/>
                <a:gd name="connsiteY9" fmla="*/ 7388 h 7387"/>
                <a:gd name="connsiteX10" fmla="*/ 14919 w 67136"/>
                <a:gd name="connsiteY10" fmla="*/ 7388 h 7387"/>
                <a:gd name="connsiteX11" fmla="*/ 0 w 67136"/>
                <a:gd name="connsiteY11" fmla="*/ 7388 h 7387"/>
                <a:gd name="connsiteX12" fmla="*/ 0 w 67136"/>
                <a:gd name="connsiteY12" fmla="*/ 0 h 7387"/>
                <a:gd name="connsiteX13" fmla="*/ 14919 w 67136"/>
                <a:gd name="connsiteY13" fmla="*/ 0 h 7387"/>
                <a:gd name="connsiteX14" fmla="*/ 14919 w 67136"/>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36"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dirty="0"/>
            </a:p>
          </p:txBody>
        </p:sp>
        <p:sp>
          <p:nvSpPr>
            <p:cNvPr id="13" name="Freeform 366">
              <a:extLst>
                <a:ext uri="{FF2B5EF4-FFF2-40B4-BE49-F238E27FC236}">
                  <a16:creationId xmlns:a16="http://schemas.microsoft.com/office/drawing/2014/main" id="{1276E383-98E0-8056-0255-26CEC399B270}"/>
                </a:ext>
              </a:extLst>
            </p:cNvPr>
            <p:cNvSpPr/>
            <p:nvPr/>
          </p:nvSpPr>
          <p:spPr>
            <a:xfrm>
              <a:off x="556070" y="1708270"/>
              <a:ext cx="7460" cy="66488"/>
            </a:xfrm>
            <a:custGeom>
              <a:avLst/>
              <a:gdLst>
                <a:gd name="connsiteX0" fmla="*/ 7460 w 7459"/>
                <a:gd name="connsiteY0" fmla="*/ 71659 h 66488"/>
                <a:gd name="connsiteX1" fmla="*/ 0 w 7459"/>
                <a:gd name="connsiteY1" fmla="*/ 71659 h 66488"/>
                <a:gd name="connsiteX2" fmla="*/ 0 w 7459"/>
                <a:gd name="connsiteY2" fmla="*/ 56884 h 66488"/>
                <a:gd name="connsiteX3" fmla="*/ 7460 w 7459"/>
                <a:gd name="connsiteY3" fmla="*/ 56884 h 66488"/>
                <a:gd name="connsiteX4" fmla="*/ 7460 w 7459"/>
                <a:gd name="connsiteY4" fmla="*/ 71659 h 66488"/>
                <a:gd name="connsiteX5" fmla="*/ 7460 w 7459"/>
                <a:gd name="connsiteY5" fmla="*/ 42109 h 66488"/>
                <a:gd name="connsiteX6" fmla="*/ 0 w 7459"/>
                <a:gd name="connsiteY6" fmla="*/ 42109 h 66488"/>
                <a:gd name="connsiteX7" fmla="*/ 0 w 7459"/>
                <a:gd name="connsiteY7" fmla="*/ 27334 h 66488"/>
                <a:gd name="connsiteX8" fmla="*/ 7460 w 7459"/>
                <a:gd name="connsiteY8" fmla="*/ 27334 h 66488"/>
                <a:gd name="connsiteX9" fmla="*/ 7460 w 7459"/>
                <a:gd name="connsiteY9" fmla="*/ 42109 h 66488"/>
                <a:gd name="connsiteX10" fmla="*/ 7460 w 7459"/>
                <a:gd name="connsiteY10" fmla="*/ 12559 h 66488"/>
                <a:gd name="connsiteX11" fmla="*/ 0 w 7459"/>
                <a:gd name="connsiteY11" fmla="*/ 12559 h 66488"/>
                <a:gd name="connsiteX12" fmla="*/ 0 w 7459"/>
                <a:gd name="connsiteY12" fmla="*/ 0 h 66488"/>
                <a:gd name="connsiteX13" fmla="*/ 7460 w 7459"/>
                <a:gd name="connsiteY13" fmla="*/ 0 h 66488"/>
                <a:gd name="connsiteX14" fmla="*/ 7460 w 7459"/>
                <a:gd name="connsiteY14" fmla="*/ 12559 h 6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66488">
                  <a:moveTo>
                    <a:pt x="7460" y="71659"/>
                  </a:moveTo>
                  <a:lnTo>
                    <a:pt x="0" y="71659"/>
                  </a:lnTo>
                  <a:lnTo>
                    <a:pt x="0" y="56884"/>
                  </a:lnTo>
                  <a:lnTo>
                    <a:pt x="7460" y="56884"/>
                  </a:lnTo>
                  <a:lnTo>
                    <a:pt x="7460" y="71659"/>
                  </a:lnTo>
                  <a:close/>
                  <a:moveTo>
                    <a:pt x="7460" y="42109"/>
                  </a:moveTo>
                  <a:lnTo>
                    <a:pt x="0" y="42109"/>
                  </a:lnTo>
                  <a:lnTo>
                    <a:pt x="0" y="27334"/>
                  </a:lnTo>
                  <a:lnTo>
                    <a:pt x="7460" y="27334"/>
                  </a:lnTo>
                  <a:lnTo>
                    <a:pt x="7460" y="42109"/>
                  </a:lnTo>
                  <a:close/>
                  <a:moveTo>
                    <a:pt x="7460" y="12559"/>
                  </a:moveTo>
                  <a:lnTo>
                    <a:pt x="0" y="12559"/>
                  </a:lnTo>
                  <a:lnTo>
                    <a:pt x="0" y="0"/>
                  </a:lnTo>
                  <a:lnTo>
                    <a:pt x="7460" y="0"/>
                  </a:lnTo>
                  <a:lnTo>
                    <a:pt x="7460" y="12559"/>
                  </a:lnTo>
                  <a:close/>
                </a:path>
              </a:pathLst>
            </a:custGeom>
            <a:grpFill/>
            <a:ln w="7269" cap="flat">
              <a:noFill/>
              <a:prstDash val="solid"/>
              <a:miter/>
            </a:ln>
          </p:spPr>
          <p:txBody>
            <a:bodyPr rtlCol="0" anchor="ctr"/>
            <a:lstStyle/>
            <a:p>
              <a:endParaRPr lang="en-US" dirty="0"/>
            </a:p>
          </p:txBody>
        </p:sp>
        <p:sp>
          <p:nvSpPr>
            <p:cNvPr id="14" name="Freeform 367">
              <a:extLst>
                <a:ext uri="{FF2B5EF4-FFF2-40B4-BE49-F238E27FC236}">
                  <a16:creationId xmlns:a16="http://schemas.microsoft.com/office/drawing/2014/main" id="{FC16FA42-3777-63BD-A997-7EE9AF0B8D96}"/>
                </a:ext>
              </a:extLst>
            </p:cNvPr>
            <p:cNvSpPr/>
            <p:nvPr/>
          </p:nvSpPr>
          <p:spPr>
            <a:xfrm>
              <a:off x="617238" y="1839769"/>
              <a:ext cx="74596" cy="7388"/>
            </a:xfrm>
            <a:custGeom>
              <a:avLst/>
              <a:gdLst>
                <a:gd name="connsiteX0" fmla="*/ 74596 w 74595"/>
                <a:gd name="connsiteY0" fmla="*/ 7388 h 7387"/>
                <a:gd name="connsiteX1" fmla="*/ 59677 w 74595"/>
                <a:gd name="connsiteY1" fmla="*/ 7388 h 7387"/>
                <a:gd name="connsiteX2" fmla="*/ 59677 w 74595"/>
                <a:gd name="connsiteY2" fmla="*/ 0 h 7387"/>
                <a:gd name="connsiteX3" fmla="*/ 74596 w 74595"/>
                <a:gd name="connsiteY3" fmla="*/ 0 h 7387"/>
                <a:gd name="connsiteX4" fmla="*/ 74596 w 74595"/>
                <a:gd name="connsiteY4" fmla="*/ 7388 h 7387"/>
                <a:gd name="connsiteX5" fmla="*/ 44757 w 74595"/>
                <a:gd name="connsiteY5" fmla="*/ 7388 h 7387"/>
                <a:gd name="connsiteX6" fmla="*/ 29838 w 74595"/>
                <a:gd name="connsiteY6" fmla="*/ 7388 h 7387"/>
                <a:gd name="connsiteX7" fmla="*/ 29838 w 74595"/>
                <a:gd name="connsiteY7" fmla="*/ 0 h 7387"/>
                <a:gd name="connsiteX8" fmla="*/ 44757 w 74595"/>
                <a:gd name="connsiteY8" fmla="*/ 0 h 7387"/>
                <a:gd name="connsiteX9" fmla="*/ 44757 w 74595"/>
                <a:gd name="connsiteY9" fmla="*/ 7388 h 7387"/>
                <a:gd name="connsiteX10" fmla="*/ 14919 w 74595"/>
                <a:gd name="connsiteY10" fmla="*/ 7388 h 7387"/>
                <a:gd name="connsiteX11" fmla="*/ 0 w 74595"/>
                <a:gd name="connsiteY11" fmla="*/ 7388 h 7387"/>
                <a:gd name="connsiteX12" fmla="*/ 0 w 74595"/>
                <a:gd name="connsiteY12" fmla="*/ 0 h 7387"/>
                <a:gd name="connsiteX13" fmla="*/ 14919 w 74595"/>
                <a:gd name="connsiteY13" fmla="*/ 0 h 7387"/>
                <a:gd name="connsiteX14" fmla="*/ 14919 w 74595"/>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5"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dirty="0"/>
            </a:p>
          </p:txBody>
        </p:sp>
        <p:sp>
          <p:nvSpPr>
            <p:cNvPr id="15" name="Freeform 368">
              <a:extLst>
                <a:ext uri="{FF2B5EF4-FFF2-40B4-BE49-F238E27FC236}">
                  <a16:creationId xmlns:a16="http://schemas.microsoft.com/office/drawing/2014/main" id="{9E68ABB1-220B-A3D5-719C-584377EA47F1}"/>
                </a:ext>
              </a:extLst>
            </p:cNvPr>
            <p:cNvSpPr/>
            <p:nvPr/>
          </p:nvSpPr>
          <p:spPr>
            <a:xfrm>
              <a:off x="747781" y="1711964"/>
              <a:ext cx="7460" cy="73876"/>
            </a:xfrm>
            <a:custGeom>
              <a:avLst/>
              <a:gdLst>
                <a:gd name="connsiteX0" fmla="*/ 7460 w 7459"/>
                <a:gd name="connsiteY0" fmla="*/ 73876 h 73875"/>
                <a:gd name="connsiteX1" fmla="*/ 0 w 7459"/>
                <a:gd name="connsiteY1" fmla="*/ 73876 h 73875"/>
                <a:gd name="connsiteX2" fmla="*/ 0 w 7459"/>
                <a:gd name="connsiteY2" fmla="*/ 59839 h 73875"/>
                <a:gd name="connsiteX3" fmla="*/ 7460 w 7459"/>
                <a:gd name="connsiteY3" fmla="*/ 59839 h 73875"/>
                <a:gd name="connsiteX4" fmla="*/ 7460 w 7459"/>
                <a:gd name="connsiteY4" fmla="*/ 73876 h 73875"/>
                <a:gd name="connsiteX5" fmla="*/ 7460 w 7459"/>
                <a:gd name="connsiteY5" fmla="*/ 44325 h 73875"/>
                <a:gd name="connsiteX6" fmla="*/ 0 w 7459"/>
                <a:gd name="connsiteY6" fmla="*/ 44325 h 73875"/>
                <a:gd name="connsiteX7" fmla="*/ 0 w 7459"/>
                <a:gd name="connsiteY7" fmla="*/ 29550 h 73875"/>
                <a:gd name="connsiteX8" fmla="*/ 7460 w 7459"/>
                <a:gd name="connsiteY8" fmla="*/ 29550 h 73875"/>
                <a:gd name="connsiteX9" fmla="*/ 7460 w 7459"/>
                <a:gd name="connsiteY9" fmla="*/ 44325 h 73875"/>
                <a:gd name="connsiteX10" fmla="*/ 7460 w 7459"/>
                <a:gd name="connsiteY10" fmla="*/ 14775 h 73875"/>
                <a:gd name="connsiteX11" fmla="*/ 0 w 7459"/>
                <a:gd name="connsiteY11" fmla="*/ 14775 h 73875"/>
                <a:gd name="connsiteX12" fmla="*/ 0 w 7459"/>
                <a:gd name="connsiteY12" fmla="*/ 0 h 73875"/>
                <a:gd name="connsiteX13" fmla="*/ 7460 w 7459"/>
                <a:gd name="connsiteY13" fmla="*/ 0 h 73875"/>
                <a:gd name="connsiteX14" fmla="*/ 7460 w 7459"/>
                <a:gd name="connsiteY14" fmla="*/ 14775 h 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73875">
                  <a:moveTo>
                    <a:pt x="7460" y="73876"/>
                  </a:moveTo>
                  <a:lnTo>
                    <a:pt x="0" y="73876"/>
                  </a:lnTo>
                  <a:lnTo>
                    <a:pt x="0" y="59839"/>
                  </a:lnTo>
                  <a:lnTo>
                    <a:pt x="7460" y="59839"/>
                  </a:lnTo>
                  <a:lnTo>
                    <a:pt x="7460" y="73876"/>
                  </a:lnTo>
                  <a:close/>
                  <a:moveTo>
                    <a:pt x="7460" y="44325"/>
                  </a:moveTo>
                  <a:lnTo>
                    <a:pt x="0" y="44325"/>
                  </a:lnTo>
                  <a:lnTo>
                    <a:pt x="0" y="29550"/>
                  </a:lnTo>
                  <a:lnTo>
                    <a:pt x="7460" y="29550"/>
                  </a:lnTo>
                  <a:lnTo>
                    <a:pt x="7460" y="44325"/>
                  </a:lnTo>
                  <a:close/>
                  <a:moveTo>
                    <a:pt x="7460" y="14775"/>
                  </a:moveTo>
                  <a:lnTo>
                    <a:pt x="0" y="14775"/>
                  </a:lnTo>
                  <a:lnTo>
                    <a:pt x="0" y="0"/>
                  </a:lnTo>
                  <a:lnTo>
                    <a:pt x="7460" y="0"/>
                  </a:lnTo>
                  <a:lnTo>
                    <a:pt x="7460" y="14775"/>
                  </a:lnTo>
                  <a:close/>
                </a:path>
              </a:pathLst>
            </a:custGeom>
            <a:grpFill/>
            <a:ln w="7269" cap="flat">
              <a:noFill/>
              <a:prstDash val="solid"/>
              <a:miter/>
            </a:ln>
          </p:spPr>
          <p:txBody>
            <a:bodyPr rtlCol="0" anchor="ctr"/>
            <a:lstStyle/>
            <a:p>
              <a:endParaRPr lang="en-US" dirty="0"/>
            </a:p>
          </p:txBody>
        </p:sp>
        <p:sp>
          <p:nvSpPr>
            <p:cNvPr id="16" name="Freeform 369">
              <a:extLst>
                <a:ext uri="{FF2B5EF4-FFF2-40B4-BE49-F238E27FC236}">
                  <a16:creationId xmlns:a16="http://schemas.microsoft.com/office/drawing/2014/main" id="{AE5D70C6-F60A-9B03-7F0C-54CB0BE186BF}"/>
                </a:ext>
              </a:extLst>
            </p:cNvPr>
            <p:cNvSpPr/>
            <p:nvPr/>
          </p:nvSpPr>
          <p:spPr>
            <a:xfrm>
              <a:off x="689596" y="1780668"/>
              <a:ext cx="29838" cy="29550"/>
            </a:xfrm>
            <a:custGeom>
              <a:avLst/>
              <a:gdLst>
                <a:gd name="connsiteX0" fmla="*/ 26109 w 29838"/>
                <a:gd name="connsiteY0" fmla="*/ 31028 h 29550"/>
                <a:gd name="connsiteX1" fmla="*/ 20887 w 29838"/>
                <a:gd name="connsiteY1" fmla="*/ 25856 h 29550"/>
                <a:gd name="connsiteX2" fmla="*/ 26109 w 29838"/>
                <a:gd name="connsiteY2" fmla="*/ 20685 h 29550"/>
                <a:gd name="connsiteX3" fmla="*/ 31330 w 29838"/>
                <a:gd name="connsiteY3" fmla="*/ 25856 h 29550"/>
                <a:gd name="connsiteX4" fmla="*/ 26109 w 29838"/>
                <a:gd name="connsiteY4" fmla="*/ 31028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109" y="31028"/>
                  </a:moveTo>
                  <a:lnTo>
                    <a:pt x="20887" y="25856"/>
                  </a:lnTo>
                  <a:lnTo>
                    <a:pt x="26109" y="20685"/>
                  </a:lnTo>
                  <a:lnTo>
                    <a:pt x="31330" y="25856"/>
                  </a:lnTo>
                  <a:lnTo>
                    <a:pt x="26109" y="31028"/>
                  </a:lnTo>
                  <a:close/>
                  <a:moveTo>
                    <a:pt x="15665" y="20685"/>
                  </a:moveTo>
                  <a:lnTo>
                    <a:pt x="10443" y="15514"/>
                  </a:lnTo>
                  <a:lnTo>
                    <a:pt x="15665" y="10343"/>
                  </a:lnTo>
                  <a:lnTo>
                    <a:pt x="20887" y="15514"/>
                  </a:lnTo>
                  <a:lnTo>
                    <a:pt x="15665"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dirty="0"/>
            </a:p>
          </p:txBody>
        </p:sp>
        <p:sp>
          <p:nvSpPr>
            <p:cNvPr id="17" name="Freeform 370">
              <a:extLst>
                <a:ext uri="{FF2B5EF4-FFF2-40B4-BE49-F238E27FC236}">
                  <a16:creationId xmlns:a16="http://schemas.microsoft.com/office/drawing/2014/main" id="{62CE1F3C-E406-504E-9983-2DA9BF146FF8}"/>
                </a:ext>
              </a:extLst>
            </p:cNvPr>
            <p:cNvSpPr/>
            <p:nvPr/>
          </p:nvSpPr>
          <p:spPr>
            <a:xfrm>
              <a:off x="591876" y="1683891"/>
              <a:ext cx="29838" cy="29550"/>
            </a:xfrm>
            <a:custGeom>
              <a:avLst/>
              <a:gdLst>
                <a:gd name="connsiteX0" fmla="*/ 26854 w 29838"/>
                <a:gd name="connsiteY0" fmla="*/ 31028 h 29550"/>
                <a:gd name="connsiteX1" fmla="*/ 21633 w 29838"/>
                <a:gd name="connsiteY1" fmla="*/ 25856 h 29550"/>
                <a:gd name="connsiteX2" fmla="*/ 26854 w 29838"/>
                <a:gd name="connsiteY2" fmla="*/ 20685 h 29550"/>
                <a:gd name="connsiteX3" fmla="*/ 32076 w 29838"/>
                <a:gd name="connsiteY3" fmla="*/ 25856 h 29550"/>
                <a:gd name="connsiteX4" fmla="*/ 26854 w 29838"/>
                <a:gd name="connsiteY4" fmla="*/ 31028 h 29550"/>
                <a:gd name="connsiteX5" fmla="*/ 16411 w 29838"/>
                <a:gd name="connsiteY5" fmla="*/ 20685 h 29550"/>
                <a:gd name="connsiteX6" fmla="*/ 11189 w 29838"/>
                <a:gd name="connsiteY6" fmla="*/ 15514 h 29550"/>
                <a:gd name="connsiteX7" fmla="*/ 16411 w 29838"/>
                <a:gd name="connsiteY7" fmla="*/ 10343 h 29550"/>
                <a:gd name="connsiteX8" fmla="*/ 21633 w 29838"/>
                <a:gd name="connsiteY8" fmla="*/ 15514 h 29550"/>
                <a:gd name="connsiteX9" fmla="*/ 16411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854" y="31028"/>
                  </a:moveTo>
                  <a:lnTo>
                    <a:pt x="21633" y="25856"/>
                  </a:lnTo>
                  <a:lnTo>
                    <a:pt x="26854" y="20685"/>
                  </a:lnTo>
                  <a:lnTo>
                    <a:pt x="32076" y="25856"/>
                  </a:lnTo>
                  <a:lnTo>
                    <a:pt x="26854" y="31028"/>
                  </a:lnTo>
                  <a:close/>
                  <a:moveTo>
                    <a:pt x="16411" y="20685"/>
                  </a:moveTo>
                  <a:lnTo>
                    <a:pt x="11189" y="15514"/>
                  </a:lnTo>
                  <a:lnTo>
                    <a:pt x="16411" y="10343"/>
                  </a:lnTo>
                  <a:lnTo>
                    <a:pt x="21633" y="15514"/>
                  </a:lnTo>
                  <a:lnTo>
                    <a:pt x="16411"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dirty="0"/>
            </a:p>
          </p:txBody>
        </p:sp>
        <p:sp>
          <p:nvSpPr>
            <p:cNvPr id="18" name="Freeform 371">
              <a:extLst>
                <a:ext uri="{FF2B5EF4-FFF2-40B4-BE49-F238E27FC236}">
                  <a16:creationId xmlns:a16="http://schemas.microsoft.com/office/drawing/2014/main" id="{AF303F63-B990-0BCD-92D6-26B88C62BEC9}"/>
                </a:ext>
              </a:extLst>
            </p:cNvPr>
            <p:cNvSpPr/>
            <p:nvPr/>
          </p:nvSpPr>
          <p:spPr>
            <a:xfrm>
              <a:off x="688850" y="1684630"/>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26109 w 29838"/>
                <a:gd name="connsiteY10" fmla="*/ 10343 h 29550"/>
                <a:gd name="connsiteX11" fmla="*/ 20887 w 29838"/>
                <a:gd name="connsiteY11" fmla="*/ 5171 h 29550"/>
                <a:gd name="connsiteX12" fmla="*/ 25363 w 29838"/>
                <a:gd name="connsiteY12" fmla="*/ 0 h 29550"/>
                <a:gd name="connsiteX13" fmla="*/ 30584 w 29838"/>
                <a:gd name="connsiteY13" fmla="*/ 5171 h 29550"/>
                <a:gd name="connsiteX14" fmla="*/ 26109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5665" y="20685"/>
                  </a:moveTo>
                  <a:lnTo>
                    <a:pt x="10443" y="15514"/>
                  </a:lnTo>
                  <a:lnTo>
                    <a:pt x="15665" y="10343"/>
                  </a:lnTo>
                  <a:lnTo>
                    <a:pt x="20887" y="15514"/>
                  </a:lnTo>
                  <a:lnTo>
                    <a:pt x="15665" y="20685"/>
                  </a:lnTo>
                  <a:close/>
                  <a:moveTo>
                    <a:pt x="26109" y="10343"/>
                  </a:moveTo>
                  <a:lnTo>
                    <a:pt x="20887" y="5171"/>
                  </a:lnTo>
                  <a:lnTo>
                    <a:pt x="25363" y="0"/>
                  </a:lnTo>
                  <a:lnTo>
                    <a:pt x="30584" y="5171"/>
                  </a:lnTo>
                  <a:lnTo>
                    <a:pt x="26109" y="10343"/>
                  </a:lnTo>
                  <a:close/>
                </a:path>
              </a:pathLst>
            </a:custGeom>
            <a:grpFill/>
            <a:ln w="7269" cap="flat">
              <a:noFill/>
              <a:prstDash val="solid"/>
              <a:miter/>
            </a:ln>
          </p:spPr>
          <p:txBody>
            <a:bodyPr rtlCol="0" anchor="ctr"/>
            <a:lstStyle/>
            <a:p>
              <a:endParaRPr lang="en-US" dirty="0"/>
            </a:p>
          </p:txBody>
        </p:sp>
        <p:sp>
          <p:nvSpPr>
            <p:cNvPr id="19" name="Freeform 372">
              <a:extLst>
                <a:ext uri="{FF2B5EF4-FFF2-40B4-BE49-F238E27FC236}">
                  <a16:creationId xmlns:a16="http://schemas.microsoft.com/office/drawing/2014/main" id="{2BBA31AF-1056-D966-B202-A7764F70DAB6}"/>
                </a:ext>
              </a:extLst>
            </p:cNvPr>
            <p:cNvSpPr/>
            <p:nvPr/>
          </p:nvSpPr>
          <p:spPr>
            <a:xfrm>
              <a:off x="591130" y="1780668"/>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4919 w 29838"/>
                <a:gd name="connsiteY5" fmla="*/ 21424 h 29550"/>
                <a:gd name="connsiteX6" fmla="*/ 9697 w 29838"/>
                <a:gd name="connsiteY6" fmla="*/ 16253 h 29550"/>
                <a:gd name="connsiteX7" fmla="*/ 14919 w 29838"/>
                <a:gd name="connsiteY7" fmla="*/ 11081 h 29550"/>
                <a:gd name="connsiteX8" fmla="*/ 20141 w 29838"/>
                <a:gd name="connsiteY8" fmla="*/ 16253 h 29550"/>
                <a:gd name="connsiteX9" fmla="*/ 14919 w 29838"/>
                <a:gd name="connsiteY9" fmla="*/ 21424 h 29550"/>
                <a:gd name="connsiteX10" fmla="*/ 25363 w 29838"/>
                <a:gd name="connsiteY10" fmla="*/ 10343 h 29550"/>
                <a:gd name="connsiteX11" fmla="*/ 20141 w 29838"/>
                <a:gd name="connsiteY11" fmla="*/ 5171 h 29550"/>
                <a:gd name="connsiteX12" fmla="*/ 25363 w 29838"/>
                <a:gd name="connsiteY12" fmla="*/ 0 h 29550"/>
                <a:gd name="connsiteX13" fmla="*/ 30584 w 29838"/>
                <a:gd name="connsiteY13" fmla="*/ 5171 h 29550"/>
                <a:gd name="connsiteX14" fmla="*/ 25363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4919" y="21424"/>
                  </a:moveTo>
                  <a:lnTo>
                    <a:pt x="9697" y="16253"/>
                  </a:lnTo>
                  <a:lnTo>
                    <a:pt x="14919" y="11081"/>
                  </a:lnTo>
                  <a:lnTo>
                    <a:pt x="20141" y="16253"/>
                  </a:lnTo>
                  <a:lnTo>
                    <a:pt x="14919" y="21424"/>
                  </a:lnTo>
                  <a:close/>
                  <a:moveTo>
                    <a:pt x="25363" y="10343"/>
                  </a:moveTo>
                  <a:lnTo>
                    <a:pt x="20141" y="5171"/>
                  </a:lnTo>
                  <a:lnTo>
                    <a:pt x="25363" y="0"/>
                  </a:lnTo>
                  <a:lnTo>
                    <a:pt x="30584" y="5171"/>
                  </a:lnTo>
                  <a:lnTo>
                    <a:pt x="25363" y="10343"/>
                  </a:lnTo>
                  <a:close/>
                </a:path>
              </a:pathLst>
            </a:custGeom>
            <a:grpFill/>
            <a:ln w="7269" cap="flat">
              <a:noFill/>
              <a:prstDash val="solid"/>
              <a:miter/>
            </a:ln>
          </p:spPr>
          <p:txBody>
            <a:bodyPr rtlCol="0" anchor="ctr"/>
            <a:lstStyle/>
            <a:p>
              <a:endParaRPr lang="en-US" dirty="0"/>
            </a:p>
          </p:txBody>
        </p:sp>
        <p:sp>
          <p:nvSpPr>
            <p:cNvPr id="20" name="Freeform 373">
              <a:extLst>
                <a:ext uri="{FF2B5EF4-FFF2-40B4-BE49-F238E27FC236}">
                  <a16:creationId xmlns:a16="http://schemas.microsoft.com/office/drawing/2014/main" id="{B811A657-A0C3-8763-88EA-3631DE22EA45}"/>
                </a:ext>
              </a:extLst>
            </p:cNvPr>
            <p:cNvSpPr/>
            <p:nvPr/>
          </p:nvSpPr>
          <p:spPr>
            <a:xfrm>
              <a:off x="519225"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6985 w 82055"/>
                <a:gd name="connsiteY16" fmla="*/ 85247 h 81263"/>
                <a:gd name="connsiteX17" fmla="*/ 64445 w 82055"/>
                <a:gd name="connsiteY17" fmla="*/ 82292 h 81263"/>
                <a:gd name="connsiteX18" fmla="*/ 65937 w 82055"/>
                <a:gd name="connsiteY18" fmla="*/ 78598 h 81263"/>
                <a:gd name="connsiteX19" fmla="*/ 63699 w 82055"/>
                <a:gd name="connsiteY19" fmla="*/ 72688 h 81263"/>
                <a:gd name="connsiteX20" fmla="*/ 73397 w 82055"/>
                <a:gd name="connsiteY20" fmla="*/ 63084 h 81263"/>
                <a:gd name="connsiteX21" fmla="*/ 79364 w 82055"/>
                <a:gd name="connsiteY21" fmla="*/ 65300 h 81263"/>
                <a:gd name="connsiteX22" fmla="*/ 83094 w 82055"/>
                <a:gd name="connsiteY22" fmla="*/ 63823 h 81263"/>
                <a:gd name="connsiteX23" fmla="*/ 86078 w 82055"/>
                <a:gd name="connsiteY23" fmla="*/ 56435 h 81263"/>
                <a:gd name="connsiteX24" fmla="*/ 84586 w 82055"/>
                <a:gd name="connsiteY24" fmla="*/ 52742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3417 w 82055"/>
                <a:gd name="connsiteY44" fmla="*/ 12849 h 81263"/>
                <a:gd name="connsiteX45" fmla="*/ 13720 w 82055"/>
                <a:gd name="connsiteY45" fmla="*/ 22453 h 81263"/>
                <a:gd name="connsiteX46" fmla="*/ 7752 w 82055"/>
                <a:gd name="connsiteY46" fmla="*/ 20236 h 81263"/>
                <a:gd name="connsiteX47" fmla="*/ 4022 w 82055"/>
                <a:gd name="connsiteY47" fmla="*/ 21714 h 81263"/>
                <a:gd name="connsiteX48" fmla="*/ 1039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3256" y="85247"/>
                    <a:pt x="54748" y="85986"/>
                    <a:pt x="56985" y="85247"/>
                  </a:cubicBezTo>
                  <a:lnTo>
                    <a:pt x="64445" y="82292"/>
                  </a:lnTo>
                  <a:cubicBezTo>
                    <a:pt x="65937" y="81553"/>
                    <a:pt x="66683" y="80076"/>
                    <a:pt x="65937" y="78598"/>
                  </a:cubicBezTo>
                  <a:lnTo>
                    <a:pt x="63699" y="72688"/>
                  </a:lnTo>
                  <a:cubicBezTo>
                    <a:pt x="67429" y="70472"/>
                    <a:pt x="71159" y="66778"/>
                    <a:pt x="73397" y="63084"/>
                  </a:cubicBezTo>
                  <a:lnTo>
                    <a:pt x="79364" y="65300"/>
                  </a:lnTo>
                  <a:cubicBezTo>
                    <a:pt x="80856" y="66039"/>
                    <a:pt x="82348" y="65300"/>
                    <a:pt x="83094" y="63823"/>
                  </a:cubicBezTo>
                  <a:lnTo>
                    <a:pt x="86078" y="56435"/>
                  </a:lnTo>
                  <a:cubicBezTo>
                    <a:pt x="86824" y="54958"/>
                    <a:pt x="86078" y="53480"/>
                    <a:pt x="84586" y="52742"/>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3417" y="12849"/>
                  </a:lnTo>
                  <a:cubicBezTo>
                    <a:pt x="19688" y="15065"/>
                    <a:pt x="15958" y="18759"/>
                    <a:pt x="13720" y="22453"/>
                  </a:cubicBezTo>
                  <a:lnTo>
                    <a:pt x="7752" y="20236"/>
                  </a:lnTo>
                  <a:cubicBezTo>
                    <a:pt x="6260" y="19497"/>
                    <a:pt x="4768" y="20236"/>
                    <a:pt x="4022" y="21714"/>
                  </a:cubicBezTo>
                  <a:lnTo>
                    <a:pt x="1039"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p>
          </p:txBody>
        </p:sp>
        <p:sp>
          <p:nvSpPr>
            <p:cNvPr id="21" name="Freeform 374">
              <a:extLst>
                <a:ext uri="{FF2B5EF4-FFF2-40B4-BE49-F238E27FC236}">
                  <a16:creationId xmlns:a16="http://schemas.microsoft.com/office/drawing/2014/main" id="{4549271D-1C41-6189-3120-9C6168F63314}"/>
                </a:ext>
              </a:extLst>
            </p:cNvPr>
            <p:cNvSpPr/>
            <p:nvPr/>
          </p:nvSpPr>
          <p:spPr>
            <a:xfrm>
              <a:off x="706460"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5494 w 82055"/>
                <a:gd name="connsiteY16" fmla="*/ 83769 h 81263"/>
                <a:gd name="connsiteX17" fmla="*/ 62953 w 82055"/>
                <a:gd name="connsiteY17" fmla="*/ 80814 h 81263"/>
                <a:gd name="connsiteX18" fmla="*/ 64445 w 82055"/>
                <a:gd name="connsiteY18" fmla="*/ 77121 h 81263"/>
                <a:gd name="connsiteX19" fmla="*/ 62207 w 82055"/>
                <a:gd name="connsiteY19" fmla="*/ 71210 h 81263"/>
                <a:gd name="connsiteX20" fmla="*/ 71905 w 82055"/>
                <a:gd name="connsiteY20" fmla="*/ 61607 h 81263"/>
                <a:gd name="connsiteX21" fmla="*/ 77872 w 82055"/>
                <a:gd name="connsiteY21" fmla="*/ 63823 h 81263"/>
                <a:gd name="connsiteX22" fmla="*/ 81602 w 82055"/>
                <a:gd name="connsiteY22" fmla="*/ 62345 h 81263"/>
                <a:gd name="connsiteX23" fmla="*/ 84586 w 82055"/>
                <a:gd name="connsiteY23" fmla="*/ 54958 h 81263"/>
                <a:gd name="connsiteX24" fmla="*/ 83094 w 82055"/>
                <a:gd name="connsiteY24" fmla="*/ 51264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2510" y="83769"/>
                    <a:pt x="54002" y="84508"/>
                    <a:pt x="55494" y="83769"/>
                  </a:cubicBezTo>
                  <a:lnTo>
                    <a:pt x="62953" y="80814"/>
                  </a:lnTo>
                  <a:cubicBezTo>
                    <a:pt x="64445" y="80076"/>
                    <a:pt x="65191" y="78598"/>
                    <a:pt x="64445" y="77121"/>
                  </a:cubicBezTo>
                  <a:lnTo>
                    <a:pt x="62207" y="71210"/>
                  </a:lnTo>
                  <a:cubicBezTo>
                    <a:pt x="65937" y="68994"/>
                    <a:pt x="69667" y="65300"/>
                    <a:pt x="71905" y="61607"/>
                  </a:cubicBezTo>
                  <a:lnTo>
                    <a:pt x="77872" y="63823"/>
                  </a:lnTo>
                  <a:cubicBezTo>
                    <a:pt x="79364" y="64562"/>
                    <a:pt x="80856" y="63823"/>
                    <a:pt x="81602" y="62345"/>
                  </a:cubicBezTo>
                  <a:lnTo>
                    <a:pt x="84586" y="54958"/>
                  </a:lnTo>
                  <a:cubicBezTo>
                    <a:pt x="85332" y="53480"/>
                    <a:pt x="84586" y="52003"/>
                    <a:pt x="83094" y="51264"/>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p>
          </p:txBody>
        </p:sp>
        <p:sp>
          <p:nvSpPr>
            <p:cNvPr id="22" name="Freeform 375">
              <a:extLst>
                <a:ext uri="{FF2B5EF4-FFF2-40B4-BE49-F238E27FC236}">
                  <a16:creationId xmlns:a16="http://schemas.microsoft.com/office/drawing/2014/main" id="{D22B0340-0CEB-DA15-3932-49877497DA64}"/>
                </a:ext>
              </a:extLst>
            </p:cNvPr>
            <p:cNvSpPr/>
            <p:nvPr/>
          </p:nvSpPr>
          <p:spPr>
            <a:xfrm>
              <a:off x="706460" y="1613419"/>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5697 h 81263"/>
                <a:gd name="connsiteX5" fmla="*/ 3276 w 82055"/>
                <a:gd name="connsiteY5" fmla="*/ 63084 h 81263"/>
                <a:gd name="connsiteX6" fmla="*/ 7006 w 82055"/>
                <a:gd name="connsiteY6" fmla="*/ 64562 h 81263"/>
                <a:gd name="connsiteX7" fmla="*/ 12974 w 82055"/>
                <a:gd name="connsiteY7" fmla="*/ 62345 h 81263"/>
                <a:gd name="connsiteX8" fmla="*/ 22671 w 82055"/>
                <a:gd name="connsiteY8" fmla="*/ 71949 h 81263"/>
                <a:gd name="connsiteX9" fmla="*/ 20434 w 82055"/>
                <a:gd name="connsiteY9" fmla="*/ 77859 h 81263"/>
                <a:gd name="connsiteX10" fmla="*/ 21925 w 82055"/>
                <a:gd name="connsiteY10" fmla="*/ 81553 h 81263"/>
                <a:gd name="connsiteX11" fmla="*/ 29385 w 82055"/>
                <a:gd name="connsiteY11" fmla="*/ 84508 h 81263"/>
                <a:gd name="connsiteX12" fmla="*/ 33115 w 82055"/>
                <a:gd name="connsiteY12" fmla="*/ 83031 h 81263"/>
                <a:gd name="connsiteX13" fmla="*/ 35353 w 82055"/>
                <a:gd name="connsiteY13" fmla="*/ 77121 h 81263"/>
                <a:gd name="connsiteX14" fmla="*/ 49526 w 82055"/>
                <a:gd name="connsiteY14" fmla="*/ 77121 h 81263"/>
                <a:gd name="connsiteX15" fmla="*/ 51764 w 82055"/>
                <a:gd name="connsiteY15" fmla="*/ 83031 h 81263"/>
                <a:gd name="connsiteX16" fmla="*/ 55494 w 82055"/>
                <a:gd name="connsiteY16" fmla="*/ 84508 h 81263"/>
                <a:gd name="connsiteX17" fmla="*/ 62953 w 82055"/>
                <a:gd name="connsiteY17" fmla="*/ 81553 h 81263"/>
                <a:gd name="connsiteX18" fmla="*/ 64445 w 82055"/>
                <a:gd name="connsiteY18" fmla="*/ 77859 h 81263"/>
                <a:gd name="connsiteX19" fmla="*/ 62207 w 82055"/>
                <a:gd name="connsiteY19" fmla="*/ 71949 h 81263"/>
                <a:gd name="connsiteX20" fmla="*/ 71905 w 82055"/>
                <a:gd name="connsiteY20" fmla="*/ 62345 h 81263"/>
                <a:gd name="connsiteX21" fmla="*/ 77872 w 82055"/>
                <a:gd name="connsiteY21" fmla="*/ 64562 h 81263"/>
                <a:gd name="connsiteX22" fmla="*/ 81602 w 82055"/>
                <a:gd name="connsiteY22" fmla="*/ 63084 h 81263"/>
                <a:gd name="connsiteX23" fmla="*/ 84586 w 82055"/>
                <a:gd name="connsiteY23" fmla="*/ 55697 h 81263"/>
                <a:gd name="connsiteX24" fmla="*/ 83094 w 82055"/>
                <a:gd name="connsiteY24" fmla="*/ 52003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742"/>
                    <a:pt x="-453" y="54219"/>
                    <a:pt x="293" y="55697"/>
                  </a:cubicBezTo>
                  <a:lnTo>
                    <a:pt x="3276" y="63084"/>
                  </a:lnTo>
                  <a:cubicBezTo>
                    <a:pt x="4022" y="64562"/>
                    <a:pt x="5514" y="65300"/>
                    <a:pt x="7006" y="64562"/>
                  </a:cubicBezTo>
                  <a:lnTo>
                    <a:pt x="12974" y="62345"/>
                  </a:lnTo>
                  <a:cubicBezTo>
                    <a:pt x="15212" y="66039"/>
                    <a:pt x="18942" y="69733"/>
                    <a:pt x="22671" y="71949"/>
                  </a:cubicBezTo>
                  <a:lnTo>
                    <a:pt x="20434" y="77859"/>
                  </a:lnTo>
                  <a:cubicBezTo>
                    <a:pt x="19688" y="79337"/>
                    <a:pt x="20434" y="80814"/>
                    <a:pt x="21925" y="81553"/>
                  </a:cubicBezTo>
                  <a:lnTo>
                    <a:pt x="29385" y="84508"/>
                  </a:lnTo>
                  <a:cubicBezTo>
                    <a:pt x="30877" y="85247"/>
                    <a:pt x="32369" y="84508"/>
                    <a:pt x="33115" y="83031"/>
                  </a:cubicBezTo>
                  <a:lnTo>
                    <a:pt x="35353" y="77121"/>
                  </a:lnTo>
                  <a:cubicBezTo>
                    <a:pt x="39828" y="77859"/>
                    <a:pt x="45050" y="77859"/>
                    <a:pt x="49526" y="77121"/>
                  </a:cubicBezTo>
                  <a:lnTo>
                    <a:pt x="51764" y="83031"/>
                  </a:lnTo>
                  <a:cubicBezTo>
                    <a:pt x="52510" y="84508"/>
                    <a:pt x="54002" y="85247"/>
                    <a:pt x="55494" y="84508"/>
                  </a:cubicBezTo>
                  <a:lnTo>
                    <a:pt x="62953" y="81553"/>
                  </a:lnTo>
                  <a:cubicBezTo>
                    <a:pt x="64445" y="80814"/>
                    <a:pt x="65191" y="79337"/>
                    <a:pt x="64445" y="77859"/>
                  </a:cubicBezTo>
                  <a:lnTo>
                    <a:pt x="62207" y="71949"/>
                  </a:lnTo>
                  <a:cubicBezTo>
                    <a:pt x="65937" y="69733"/>
                    <a:pt x="69667" y="66039"/>
                    <a:pt x="71905" y="62345"/>
                  </a:cubicBezTo>
                  <a:lnTo>
                    <a:pt x="77872" y="64562"/>
                  </a:lnTo>
                  <a:cubicBezTo>
                    <a:pt x="79364" y="65300"/>
                    <a:pt x="80856" y="64562"/>
                    <a:pt x="81602" y="63084"/>
                  </a:cubicBezTo>
                  <a:lnTo>
                    <a:pt x="84586" y="55697"/>
                  </a:lnTo>
                  <a:cubicBezTo>
                    <a:pt x="85332" y="54219"/>
                    <a:pt x="84586" y="52742"/>
                    <a:pt x="83094" y="52003"/>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p>
          </p:txBody>
        </p:sp>
        <p:sp>
          <p:nvSpPr>
            <p:cNvPr id="23" name="Freeform 376">
              <a:extLst>
                <a:ext uri="{FF2B5EF4-FFF2-40B4-BE49-F238E27FC236}">
                  <a16:creationId xmlns:a16="http://schemas.microsoft.com/office/drawing/2014/main" id="{1216217D-D98B-2ADF-9964-7D2F34E4106B}"/>
                </a:ext>
              </a:extLst>
            </p:cNvPr>
            <p:cNvSpPr/>
            <p:nvPr/>
          </p:nvSpPr>
          <p:spPr>
            <a:xfrm>
              <a:off x="519518" y="1612970"/>
              <a:ext cx="82055" cy="81263"/>
            </a:xfrm>
            <a:custGeom>
              <a:avLst/>
              <a:gdLst>
                <a:gd name="connsiteX0" fmla="*/ 2238 w 82055"/>
                <a:gd name="connsiteY0" fmla="*/ 33244 h 81263"/>
                <a:gd name="connsiteX1" fmla="*/ 8206 w 82055"/>
                <a:gd name="connsiteY1" fmla="*/ 35460 h 81263"/>
                <a:gd name="connsiteX2" fmla="*/ 8206 w 82055"/>
                <a:gd name="connsiteY2" fmla="*/ 49497 h 81263"/>
                <a:gd name="connsiteX3" fmla="*/ 2238 w 82055"/>
                <a:gd name="connsiteY3" fmla="*/ 52452 h 81263"/>
                <a:gd name="connsiteX4" fmla="*/ 0 w 82055"/>
                <a:gd name="connsiteY4" fmla="*/ 56146 h 81263"/>
                <a:gd name="connsiteX5" fmla="*/ 2984 w 82055"/>
                <a:gd name="connsiteY5" fmla="*/ 63533 h 81263"/>
                <a:gd name="connsiteX6" fmla="*/ 6714 w 82055"/>
                <a:gd name="connsiteY6" fmla="*/ 65011 h 81263"/>
                <a:gd name="connsiteX7" fmla="*/ 12681 w 82055"/>
                <a:gd name="connsiteY7" fmla="*/ 62794 h 81263"/>
                <a:gd name="connsiteX8" fmla="*/ 22379 w 82055"/>
                <a:gd name="connsiteY8" fmla="*/ 72398 h 81263"/>
                <a:gd name="connsiteX9" fmla="*/ 20141 w 82055"/>
                <a:gd name="connsiteY9" fmla="*/ 78308 h 81263"/>
                <a:gd name="connsiteX10" fmla="*/ 21633 w 82055"/>
                <a:gd name="connsiteY10" fmla="*/ 82002 h 81263"/>
                <a:gd name="connsiteX11" fmla="*/ 29092 w 82055"/>
                <a:gd name="connsiteY11" fmla="*/ 84957 h 81263"/>
                <a:gd name="connsiteX12" fmla="*/ 32822 w 82055"/>
                <a:gd name="connsiteY12" fmla="*/ 83480 h 81263"/>
                <a:gd name="connsiteX13" fmla="*/ 35060 w 82055"/>
                <a:gd name="connsiteY13" fmla="*/ 77569 h 81263"/>
                <a:gd name="connsiteX14" fmla="*/ 49233 w 82055"/>
                <a:gd name="connsiteY14" fmla="*/ 77569 h 81263"/>
                <a:gd name="connsiteX15" fmla="*/ 52963 w 82055"/>
                <a:gd name="connsiteY15" fmla="*/ 83480 h 81263"/>
                <a:gd name="connsiteX16" fmla="*/ 56693 w 82055"/>
                <a:gd name="connsiteY16" fmla="*/ 84957 h 81263"/>
                <a:gd name="connsiteX17" fmla="*/ 64152 w 82055"/>
                <a:gd name="connsiteY17" fmla="*/ 82002 h 81263"/>
                <a:gd name="connsiteX18" fmla="*/ 65644 w 82055"/>
                <a:gd name="connsiteY18" fmla="*/ 78308 h 81263"/>
                <a:gd name="connsiteX19" fmla="*/ 63406 w 82055"/>
                <a:gd name="connsiteY19" fmla="*/ 72398 h 81263"/>
                <a:gd name="connsiteX20" fmla="*/ 73104 w 82055"/>
                <a:gd name="connsiteY20" fmla="*/ 62794 h 81263"/>
                <a:gd name="connsiteX21" fmla="*/ 79072 w 82055"/>
                <a:gd name="connsiteY21" fmla="*/ 65011 h 81263"/>
                <a:gd name="connsiteX22" fmla="*/ 82801 w 82055"/>
                <a:gd name="connsiteY22" fmla="*/ 63533 h 81263"/>
                <a:gd name="connsiteX23" fmla="*/ 85785 w 82055"/>
                <a:gd name="connsiteY23" fmla="*/ 56146 h 81263"/>
                <a:gd name="connsiteX24" fmla="*/ 84293 w 82055"/>
                <a:gd name="connsiteY24" fmla="*/ 52452 h 81263"/>
                <a:gd name="connsiteX25" fmla="*/ 78326 w 82055"/>
                <a:gd name="connsiteY25" fmla="*/ 49497 h 81263"/>
                <a:gd name="connsiteX26" fmla="*/ 78326 w 82055"/>
                <a:gd name="connsiteY26" fmla="*/ 35460 h 81263"/>
                <a:gd name="connsiteX27" fmla="*/ 84293 w 82055"/>
                <a:gd name="connsiteY27" fmla="*/ 33244 h 81263"/>
                <a:gd name="connsiteX28" fmla="*/ 85785 w 82055"/>
                <a:gd name="connsiteY28" fmla="*/ 29550 h 81263"/>
                <a:gd name="connsiteX29" fmla="*/ 82801 w 82055"/>
                <a:gd name="connsiteY29" fmla="*/ 22163 h 81263"/>
                <a:gd name="connsiteX30" fmla="*/ 79072 w 82055"/>
                <a:gd name="connsiteY30" fmla="*/ 20685 h 81263"/>
                <a:gd name="connsiteX31" fmla="*/ 73104 w 82055"/>
                <a:gd name="connsiteY31" fmla="*/ 22901 h 81263"/>
                <a:gd name="connsiteX32" fmla="*/ 63406 w 82055"/>
                <a:gd name="connsiteY32" fmla="*/ 13298 h 81263"/>
                <a:gd name="connsiteX33" fmla="*/ 65644 w 82055"/>
                <a:gd name="connsiteY33" fmla="*/ 7388 h 81263"/>
                <a:gd name="connsiteX34" fmla="*/ 64152 w 82055"/>
                <a:gd name="connsiteY34" fmla="*/ 3694 h 81263"/>
                <a:gd name="connsiteX35" fmla="*/ 64152 w 82055"/>
                <a:gd name="connsiteY35" fmla="*/ 3694 h 81263"/>
                <a:gd name="connsiteX36" fmla="*/ 56693 w 82055"/>
                <a:gd name="connsiteY36" fmla="*/ 739 h 81263"/>
                <a:gd name="connsiteX37" fmla="*/ 52963 w 82055"/>
                <a:gd name="connsiteY37" fmla="*/ 1478 h 81263"/>
                <a:gd name="connsiteX38" fmla="*/ 49979 w 82055"/>
                <a:gd name="connsiteY38" fmla="*/ 8126 h 81263"/>
                <a:gd name="connsiteX39" fmla="*/ 36552 w 82055"/>
                <a:gd name="connsiteY39" fmla="*/ 8126 h 81263"/>
                <a:gd name="connsiteX40" fmla="*/ 33568 w 82055"/>
                <a:gd name="connsiteY40" fmla="*/ 2216 h 81263"/>
                <a:gd name="connsiteX41" fmla="*/ 29838 w 82055"/>
                <a:gd name="connsiteY41" fmla="*/ 0 h 81263"/>
                <a:gd name="connsiteX42" fmla="*/ 22379 w 82055"/>
                <a:gd name="connsiteY42" fmla="*/ 2955 h 81263"/>
                <a:gd name="connsiteX43" fmla="*/ 20887 w 82055"/>
                <a:gd name="connsiteY43" fmla="*/ 7388 h 81263"/>
                <a:gd name="connsiteX44" fmla="*/ 23125 w 82055"/>
                <a:gd name="connsiteY44" fmla="*/ 13298 h 81263"/>
                <a:gd name="connsiteX45" fmla="*/ 13427 w 82055"/>
                <a:gd name="connsiteY45" fmla="*/ 22901 h 81263"/>
                <a:gd name="connsiteX46" fmla="*/ 7460 w 82055"/>
                <a:gd name="connsiteY46" fmla="*/ 20685 h 81263"/>
                <a:gd name="connsiteX47" fmla="*/ 3730 w 82055"/>
                <a:gd name="connsiteY47" fmla="*/ 22163 h 81263"/>
                <a:gd name="connsiteX48" fmla="*/ 746 w 82055"/>
                <a:gd name="connsiteY48" fmla="*/ 29550 h 81263"/>
                <a:gd name="connsiteX49" fmla="*/ 2238 w 82055"/>
                <a:gd name="connsiteY49" fmla="*/ 33244 h 81263"/>
                <a:gd name="connsiteX50" fmla="*/ 33568 w 82055"/>
                <a:gd name="connsiteY50" fmla="*/ 19208 h 81263"/>
                <a:gd name="connsiteX51" fmla="*/ 67136 w 82055"/>
                <a:gd name="connsiteY51" fmla="*/ 33983 h 81263"/>
                <a:gd name="connsiteX52" fmla="*/ 52963 w 82055"/>
                <a:gd name="connsiteY52" fmla="*/ 66488 h 81263"/>
                <a:gd name="connsiteX53" fmla="*/ 19395 w 82055"/>
                <a:gd name="connsiteY53" fmla="*/ 51713 h 81263"/>
                <a:gd name="connsiteX54" fmla="*/ 33568 w 82055"/>
                <a:gd name="connsiteY54" fmla="*/ 19208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2238" y="33244"/>
                  </a:moveTo>
                  <a:lnTo>
                    <a:pt x="8206" y="35460"/>
                  </a:lnTo>
                  <a:cubicBezTo>
                    <a:pt x="7460" y="40632"/>
                    <a:pt x="7460" y="45064"/>
                    <a:pt x="8206" y="49497"/>
                  </a:cubicBezTo>
                  <a:lnTo>
                    <a:pt x="2238" y="52452"/>
                  </a:lnTo>
                  <a:cubicBezTo>
                    <a:pt x="746" y="53190"/>
                    <a:pt x="0" y="54668"/>
                    <a:pt x="0" y="56146"/>
                  </a:cubicBezTo>
                  <a:lnTo>
                    <a:pt x="2984" y="63533"/>
                  </a:lnTo>
                  <a:cubicBezTo>
                    <a:pt x="3730" y="65011"/>
                    <a:pt x="5222" y="65749"/>
                    <a:pt x="6714" y="65011"/>
                  </a:cubicBezTo>
                  <a:lnTo>
                    <a:pt x="12681" y="62794"/>
                  </a:lnTo>
                  <a:cubicBezTo>
                    <a:pt x="14919" y="66488"/>
                    <a:pt x="18649" y="70182"/>
                    <a:pt x="22379" y="72398"/>
                  </a:cubicBezTo>
                  <a:lnTo>
                    <a:pt x="20141" y="78308"/>
                  </a:lnTo>
                  <a:cubicBezTo>
                    <a:pt x="19395" y="79786"/>
                    <a:pt x="20141" y="81263"/>
                    <a:pt x="21633" y="82002"/>
                  </a:cubicBezTo>
                  <a:lnTo>
                    <a:pt x="29092" y="84957"/>
                  </a:lnTo>
                  <a:cubicBezTo>
                    <a:pt x="30584" y="85696"/>
                    <a:pt x="32076" y="84957"/>
                    <a:pt x="32822" y="83480"/>
                  </a:cubicBezTo>
                  <a:lnTo>
                    <a:pt x="35060" y="77569"/>
                  </a:lnTo>
                  <a:cubicBezTo>
                    <a:pt x="39536" y="78308"/>
                    <a:pt x="44757" y="78308"/>
                    <a:pt x="49233" y="77569"/>
                  </a:cubicBezTo>
                  <a:lnTo>
                    <a:pt x="52963" y="83480"/>
                  </a:lnTo>
                  <a:cubicBezTo>
                    <a:pt x="53709" y="84957"/>
                    <a:pt x="55201" y="85696"/>
                    <a:pt x="56693" y="84957"/>
                  </a:cubicBezTo>
                  <a:lnTo>
                    <a:pt x="64152" y="82002"/>
                  </a:lnTo>
                  <a:cubicBezTo>
                    <a:pt x="65644" y="81263"/>
                    <a:pt x="66390" y="79786"/>
                    <a:pt x="65644" y="78308"/>
                  </a:cubicBezTo>
                  <a:lnTo>
                    <a:pt x="63406" y="72398"/>
                  </a:lnTo>
                  <a:cubicBezTo>
                    <a:pt x="67136" y="70182"/>
                    <a:pt x="70866" y="66488"/>
                    <a:pt x="73104" y="62794"/>
                  </a:cubicBezTo>
                  <a:lnTo>
                    <a:pt x="79072" y="65011"/>
                  </a:lnTo>
                  <a:cubicBezTo>
                    <a:pt x="80563" y="65749"/>
                    <a:pt x="82055" y="65011"/>
                    <a:pt x="82801" y="63533"/>
                  </a:cubicBezTo>
                  <a:lnTo>
                    <a:pt x="85785" y="56146"/>
                  </a:lnTo>
                  <a:cubicBezTo>
                    <a:pt x="86531" y="54668"/>
                    <a:pt x="85785" y="53190"/>
                    <a:pt x="84293" y="52452"/>
                  </a:cubicBezTo>
                  <a:lnTo>
                    <a:pt x="78326" y="49497"/>
                  </a:lnTo>
                  <a:cubicBezTo>
                    <a:pt x="79072" y="45064"/>
                    <a:pt x="79072" y="39893"/>
                    <a:pt x="78326" y="35460"/>
                  </a:cubicBezTo>
                  <a:lnTo>
                    <a:pt x="84293" y="33244"/>
                  </a:lnTo>
                  <a:cubicBezTo>
                    <a:pt x="85785" y="32505"/>
                    <a:pt x="86531" y="31028"/>
                    <a:pt x="85785" y="29550"/>
                  </a:cubicBezTo>
                  <a:lnTo>
                    <a:pt x="82801" y="22163"/>
                  </a:lnTo>
                  <a:cubicBezTo>
                    <a:pt x="82801" y="20685"/>
                    <a:pt x="80563" y="19946"/>
                    <a:pt x="79072" y="20685"/>
                  </a:cubicBezTo>
                  <a:lnTo>
                    <a:pt x="73104" y="22901"/>
                  </a:lnTo>
                  <a:cubicBezTo>
                    <a:pt x="70120" y="19208"/>
                    <a:pt x="67136" y="15514"/>
                    <a:pt x="63406" y="13298"/>
                  </a:cubicBezTo>
                  <a:lnTo>
                    <a:pt x="65644" y="7388"/>
                  </a:lnTo>
                  <a:cubicBezTo>
                    <a:pt x="66390" y="5910"/>
                    <a:pt x="65644" y="4433"/>
                    <a:pt x="64152" y="3694"/>
                  </a:cubicBezTo>
                  <a:lnTo>
                    <a:pt x="64152" y="3694"/>
                  </a:lnTo>
                  <a:lnTo>
                    <a:pt x="56693" y="739"/>
                  </a:lnTo>
                  <a:cubicBezTo>
                    <a:pt x="55201" y="0"/>
                    <a:pt x="53709" y="0"/>
                    <a:pt x="52963" y="1478"/>
                  </a:cubicBezTo>
                  <a:lnTo>
                    <a:pt x="49979" y="8126"/>
                  </a:lnTo>
                  <a:cubicBezTo>
                    <a:pt x="45503" y="6649"/>
                    <a:pt x="41028" y="6649"/>
                    <a:pt x="36552" y="8126"/>
                  </a:cubicBezTo>
                  <a:lnTo>
                    <a:pt x="33568" y="2216"/>
                  </a:lnTo>
                  <a:cubicBezTo>
                    <a:pt x="32822" y="739"/>
                    <a:pt x="31330" y="0"/>
                    <a:pt x="29838" y="0"/>
                  </a:cubicBezTo>
                  <a:lnTo>
                    <a:pt x="22379" y="2955"/>
                  </a:lnTo>
                  <a:cubicBezTo>
                    <a:pt x="20887" y="3694"/>
                    <a:pt x="20141" y="5910"/>
                    <a:pt x="20887" y="7388"/>
                  </a:cubicBezTo>
                  <a:lnTo>
                    <a:pt x="23125" y="13298"/>
                  </a:lnTo>
                  <a:cubicBezTo>
                    <a:pt x="19395" y="15514"/>
                    <a:pt x="15665" y="19208"/>
                    <a:pt x="13427" y="22901"/>
                  </a:cubicBezTo>
                  <a:lnTo>
                    <a:pt x="7460" y="20685"/>
                  </a:lnTo>
                  <a:cubicBezTo>
                    <a:pt x="5968" y="19946"/>
                    <a:pt x="4476" y="20685"/>
                    <a:pt x="3730" y="22163"/>
                  </a:cubicBezTo>
                  <a:lnTo>
                    <a:pt x="746" y="29550"/>
                  </a:lnTo>
                  <a:cubicBezTo>
                    <a:pt x="0" y="31028"/>
                    <a:pt x="746" y="32505"/>
                    <a:pt x="2238" y="33244"/>
                  </a:cubicBezTo>
                  <a:close/>
                  <a:moveTo>
                    <a:pt x="33568" y="19208"/>
                  </a:moveTo>
                  <a:cubicBezTo>
                    <a:pt x="46995" y="14036"/>
                    <a:pt x="61915" y="20685"/>
                    <a:pt x="67136" y="33983"/>
                  </a:cubicBezTo>
                  <a:cubicBezTo>
                    <a:pt x="72358" y="46542"/>
                    <a:pt x="65644" y="61317"/>
                    <a:pt x="52963" y="66488"/>
                  </a:cubicBezTo>
                  <a:cubicBezTo>
                    <a:pt x="39536" y="71659"/>
                    <a:pt x="24617" y="65011"/>
                    <a:pt x="19395" y="51713"/>
                  </a:cubicBezTo>
                  <a:cubicBezTo>
                    <a:pt x="14919" y="39154"/>
                    <a:pt x="20887" y="24379"/>
                    <a:pt x="33568" y="19208"/>
                  </a:cubicBezTo>
                  <a:close/>
                </a:path>
              </a:pathLst>
            </a:custGeom>
            <a:grpFill/>
            <a:ln w="7269"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541363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1E6DBB-9DEA-93E7-75C2-A9B7E8B8935D}"/>
              </a:ext>
            </a:extLst>
          </p:cNvPr>
          <p:cNvSpPr>
            <a:spLocks noGrp="1"/>
          </p:cNvSpPr>
          <p:nvPr>
            <p:ph type="title"/>
          </p:nvPr>
        </p:nvSpPr>
        <p:spPr/>
        <p:txBody>
          <a:bodyPr/>
          <a:lstStyle/>
          <a:p>
            <a:r>
              <a:rPr lang="en-US" dirty="0"/>
              <a:t>Background</a:t>
            </a:r>
          </a:p>
        </p:txBody>
      </p:sp>
      <p:sp>
        <p:nvSpPr>
          <p:cNvPr id="6" name="Text Placeholder 5">
            <a:extLst>
              <a:ext uri="{FF2B5EF4-FFF2-40B4-BE49-F238E27FC236}">
                <a16:creationId xmlns:a16="http://schemas.microsoft.com/office/drawing/2014/main" id="{52F39214-6526-E2E2-FE69-443DB6044B0C}"/>
              </a:ext>
            </a:extLst>
          </p:cNvPr>
          <p:cNvSpPr>
            <a:spLocks noGrp="1"/>
          </p:cNvSpPr>
          <p:nvPr>
            <p:ph type="body" sz="quarter" idx="10"/>
          </p:nvPr>
        </p:nvSpPr>
        <p:spPr/>
        <p:txBody>
          <a:bodyPr/>
          <a:lstStyle/>
          <a:p>
            <a:r>
              <a:rPr lang="en-US" dirty="0"/>
              <a:t>Introduction </a:t>
            </a:r>
          </a:p>
        </p:txBody>
      </p:sp>
      <p:sp>
        <p:nvSpPr>
          <p:cNvPr id="7" name="Content Placeholder 6">
            <a:extLst>
              <a:ext uri="{FF2B5EF4-FFF2-40B4-BE49-F238E27FC236}">
                <a16:creationId xmlns:a16="http://schemas.microsoft.com/office/drawing/2014/main" id="{89C19B2A-AB6E-85BF-5560-5C2C7349F948}"/>
              </a:ext>
            </a:extLst>
          </p:cNvPr>
          <p:cNvSpPr>
            <a:spLocks noGrp="1"/>
          </p:cNvSpPr>
          <p:nvPr>
            <p:ph sz="quarter" idx="11"/>
          </p:nvPr>
        </p:nvSpPr>
        <p:spPr/>
        <p:txBody>
          <a:bodyPr/>
          <a:lstStyle/>
          <a:p>
            <a:r>
              <a:rPr lang="en-US" dirty="0"/>
              <a:t>The world is growing more decentralized, in large part due to the transformative power of the internet. </a:t>
            </a:r>
          </a:p>
          <a:p>
            <a:pPr lvl="1"/>
            <a:r>
              <a:rPr lang="en-US" dirty="0"/>
              <a:t>While originally thought to be isolated to use cases such as email and news media, the internet laid the foundation for unprecedented, multi-billion dollar industries and innovations such as ecommerce, social media, the cloud, smartphones, and online gaming</a:t>
            </a:r>
          </a:p>
          <a:p>
            <a:pPr lvl="1"/>
            <a:r>
              <a:rPr lang="en-US" dirty="0"/>
              <a:t>However, the internet also enabled activities like identity theft, unwarranted surveillance, and the monopolization of personal data </a:t>
            </a:r>
          </a:p>
          <a:p>
            <a:pPr lvl="1"/>
            <a:r>
              <a:rPr lang="en-US" dirty="0"/>
              <a:t>Blockchains bring security and privacy to the decentralized, digital world potentially addressing many of these undesirable consequences of the internet</a:t>
            </a:r>
            <a:br>
              <a:rPr lang="en-US" dirty="0"/>
            </a:br>
            <a:endParaRPr lang="en-US" dirty="0"/>
          </a:p>
          <a:p>
            <a:pPr marL="23813" lvl="1" indent="0">
              <a:buNone/>
            </a:pPr>
            <a:r>
              <a:rPr lang="en-US" b="1" dirty="0"/>
              <a:t>Blockchain technology carries a similar revolutionary potential to that of the internet, though be wary of the hype. </a:t>
            </a:r>
          </a:p>
          <a:p>
            <a:pPr lvl="1"/>
            <a:r>
              <a:rPr lang="en-US" dirty="0"/>
              <a:t>By making certain data immutable and shared across a network, blockchains allow value to be digitized, exchanged, and recorded without the facilitation (and cost) of a trusted third party – something truly unprecedented</a:t>
            </a:r>
          </a:p>
          <a:p>
            <a:pPr lvl="1"/>
            <a:r>
              <a:rPr lang="en-US" dirty="0"/>
              <a:t>This means that any industries not already disrupted by the internet whose services include data collection, curation, verification, and/or dissemination could now be disrupted, especially those that are currently centralized and monopolized (e.g., banking)</a:t>
            </a:r>
          </a:p>
          <a:p>
            <a:pPr lvl="1"/>
            <a:r>
              <a:rPr lang="en-US" dirty="0"/>
              <a:t>This also means that services previously susceptible to malpractice once digitized (e.g., voting and music sharing) can now be safely and securely brought into the 21</a:t>
            </a:r>
            <a:r>
              <a:rPr lang="en-US" baseline="30000" dirty="0"/>
              <a:t>st</a:t>
            </a:r>
            <a:r>
              <a:rPr lang="en-US" dirty="0"/>
              <a:t> century</a:t>
            </a:r>
          </a:p>
          <a:p>
            <a:pPr lvl="1"/>
            <a:r>
              <a:rPr lang="en-US" dirty="0"/>
              <a:t>And finally, this means that the tedious activities associated with data silos and imperfect communication, like filling out a medical history form every time we visit a new doctor, can be things of the past. We can now make (and own) one record that’s stored on an immutable, append-only blockchain, and anyone we select can reference our record anywhere at any time</a:t>
            </a:r>
          </a:p>
          <a:p>
            <a:pPr lvl="1"/>
            <a:r>
              <a:rPr lang="en-US" dirty="0"/>
              <a:t>Despite this awesome potential, we are still very much in the early 90s of the blockchain adoption and development curves. Much work has yet to be done as the technology matures, and business cases are only beginning to be flushed out. The priority now is to learn and pursue low-risk pilots</a:t>
            </a:r>
          </a:p>
          <a:p>
            <a:pPr marL="23813" lvl="1" indent="0">
              <a:buNone/>
            </a:pPr>
            <a:endParaRPr lang="en-US" dirty="0"/>
          </a:p>
          <a:p>
            <a:endParaRPr lang="en-US" dirty="0"/>
          </a:p>
        </p:txBody>
      </p:sp>
      <p:sp>
        <p:nvSpPr>
          <p:cNvPr id="2" name="TextBox 1">
            <a:extLst>
              <a:ext uri="{FF2B5EF4-FFF2-40B4-BE49-F238E27FC236}">
                <a16:creationId xmlns:a16="http://schemas.microsoft.com/office/drawing/2014/main" id="{AB2BE075-000D-1CDC-54B9-25417EF8D5DB}"/>
              </a:ext>
            </a:extLst>
          </p:cNvPr>
          <p:cNvSpPr txBox="1"/>
          <p:nvPr/>
        </p:nvSpPr>
        <p:spPr>
          <a:xfrm>
            <a:off x="1700784" y="6490242"/>
            <a:ext cx="5293360" cy="215444"/>
          </a:xfrm>
          <a:prstGeom prst="rect">
            <a:avLst/>
          </a:prstGeom>
          <a:noFill/>
        </p:spPr>
        <p:txBody>
          <a:bodyPr wrap="square" rtlCol="0">
            <a:spAutoFit/>
          </a:bodyPr>
          <a:lstStyle/>
          <a:p>
            <a:r>
              <a:rPr lang="en-US" sz="800" dirty="0"/>
              <a:t>SOURCE: CoinDesk</a:t>
            </a:r>
          </a:p>
        </p:txBody>
      </p:sp>
      <p:sp>
        <p:nvSpPr>
          <p:cNvPr id="3" name="Slide Number Placeholder 2">
            <a:extLst>
              <a:ext uri="{FF2B5EF4-FFF2-40B4-BE49-F238E27FC236}">
                <a16:creationId xmlns:a16="http://schemas.microsoft.com/office/drawing/2014/main" id="{97170333-BF0B-F661-39C5-BC9B5E0A18A0}"/>
              </a:ext>
            </a:extLst>
          </p:cNvPr>
          <p:cNvSpPr>
            <a:spLocks noGrp="1"/>
          </p:cNvSpPr>
          <p:nvPr>
            <p:ph type="sldNum" sz="quarter" idx="4"/>
          </p:nvPr>
        </p:nvSpPr>
        <p:spPr/>
        <p:txBody>
          <a:bodyPr/>
          <a:lstStyle/>
          <a:p>
            <a:fld id="{9AA6D16A-0A68-8445-85DB-A0BE8CCB51C7}" type="slidenum">
              <a:rPr lang="en-US" smtClean="0"/>
              <a:pPr/>
              <a:t>3</a:t>
            </a:fld>
            <a:endParaRPr lang="en-US" dirty="0"/>
          </a:p>
        </p:txBody>
      </p:sp>
    </p:spTree>
    <p:extLst>
      <p:ext uri="{BB962C8B-B14F-4D97-AF65-F5344CB8AC3E}">
        <p14:creationId xmlns:p14="http://schemas.microsoft.com/office/powerpoint/2010/main" val="3798266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1E6DBB-9DEA-93E7-75C2-A9B7E8B8935D}"/>
              </a:ext>
            </a:extLst>
          </p:cNvPr>
          <p:cNvSpPr>
            <a:spLocks noGrp="1"/>
          </p:cNvSpPr>
          <p:nvPr>
            <p:ph type="title"/>
          </p:nvPr>
        </p:nvSpPr>
        <p:spPr/>
        <p:txBody>
          <a:bodyPr/>
          <a:lstStyle/>
          <a:p>
            <a:r>
              <a:rPr lang="en-US" dirty="0"/>
              <a:t>Key Findings </a:t>
            </a:r>
          </a:p>
        </p:txBody>
      </p:sp>
      <p:sp>
        <p:nvSpPr>
          <p:cNvPr id="6" name="Text Placeholder 5">
            <a:extLst>
              <a:ext uri="{FF2B5EF4-FFF2-40B4-BE49-F238E27FC236}">
                <a16:creationId xmlns:a16="http://schemas.microsoft.com/office/drawing/2014/main" id="{52F39214-6526-E2E2-FE69-443DB6044B0C}"/>
              </a:ext>
            </a:extLst>
          </p:cNvPr>
          <p:cNvSpPr>
            <a:spLocks noGrp="1"/>
          </p:cNvSpPr>
          <p:nvPr>
            <p:ph type="body" sz="quarter" idx="10"/>
          </p:nvPr>
        </p:nvSpPr>
        <p:spPr/>
        <p:txBody>
          <a:bodyPr/>
          <a:lstStyle/>
          <a:p>
            <a:r>
              <a:rPr lang="en-US" dirty="0"/>
              <a:t>Introduction </a:t>
            </a:r>
          </a:p>
        </p:txBody>
      </p:sp>
      <p:sp>
        <p:nvSpPr>
          <p:cNvPr id="7" name="Content Placeholder 6">
            <a:extLst>
              <a:ext uri="{FF2B5EF4-FFF2-40B4-BE49-F238E27FC236}">
                <a16:creationId xmlns:a16="http://schemas.microsoft.com/office/drawing/2014/main" id="{89C19B2A-AB6E-85BF-5560-5C2C7349F948}"/>
              </a:ext>
            </a:extLst>
          </p:cNvPr>
          <p:cNvSpPr>
            <a:spLocks noGrp="1"/>
          </p:cNvSpPr>
          <p:nvPr>
            <p:ph sz="quarter" idx="11"/>
          </p:nvPr>
        </p:nvSpPr>
        <p:spPr/>
        <p:txBody>
          <a:bodyPr/>
          <a:lstStyle/>
          <a:p>
            <a:r>
              <a:rPr lang="en-US" dirty="0"/>
              <a:t>Digital trust is expensive. Blockchains can makes it unnecessary. </a:t>
            </a:r>
          </a:p>
          <a:p>
            <a:pPr lvl="1"/>
            <a:r>
              <a:rPr lang="en-US" dirty="0"/>
              <a:t>With blockchains, the trust we ordinarily rely on to exchange goods and services online is replaced by a single shared system of record that maintains all transactions, past and present, as well as the rules by which those transactions are governed</a:t>
            </a:r>
          </a:p>
          <a:p>
            <a:pPr lvl="1"/>
            <a:r>
              <a:rPr lang="en-US" dirty="0"/>
              <a:t>These omniscient records consolidate the functions of markets, contracts, and ledgers into secure, automatable platforms with no centralized points of control</a:t>
            </a:r>
          </a:p>
          <a:p>
            <a:pPr lvl="1"/>
            <a:r>
              <a:rPr lang="en-US" dirty="0"/>
              <a:t>As foundational technologies, their purpose is to reduce transactional friction and provide the infrastructure required to build new, potentially disruptive applications</a:t>
            </a:r>
          </a:p>
          <a:p>
            <a:pPr marL="23813" lvl="1" indent="0">
              <a:buNone/>
            </a:pPr>
            <a:endParaRPr lang="en-US" dirty="0"/>
          </a:p>
          <a:p>
            <a:pPr marL="23813" lvl="1" indent="0">
              <a:buNone/>
            </a:pPr>
            <a:r>
              <a:rPr lang="en-US" b="1" dirty="0"/>
              <a:t>Three takeaways </a:t>
            </a:r>
          </a:p>
          <a:p>
            <a:pPr lvl="2"/>
            <a:r>
              <a:rPr lang="en-US" dirty="0"/>
              <a:t>Blockchains are customizable, decentralized digital ledgers maintained by a network of peers using well-established cryptographic techniques </a:t>
            </a:r>
          </a:p>
          <a:p>
            <a:pPr lvl="2"/>
            <a:r>
              <a:rPr lang="en-US" dirty="0"/>
              <a:t>Blockchains operate through network consensus to record and manage anything of value, including identities, assets, and data</a:t>
            </a:r>
          </a:p>
          <a:p>
            <a:pPr lvl="2"/>
            <a:r>
              <a:rPr lang="en-US" dirty="0"/>
              <a:t>Blockchains enable unprecedented coordination in competitive environments, which lowers transaction costs while increasing transaction speeds, distributing risk, and creating new opportunities to develop value-added services</a:t>
            </a:r>
          </a:p>
          <a:p>
            <a:pPr marL="23813" lvl="1" indent="0">
              <a:buNone/>
            </a:pPr>
            <a:endParaRPr lang="en-US" dirty="0"/>
          </a:p>
          <a:p>
            <a:endParaRPr lang="en-US" dirty="0"/>
          </a:p>
        </p:txBody>
      </p:sp>
      <p:pic>
        <p:nvPicPr>
          <p:cNvPr id="2" name="Picture 1">
            <a:extLst>
              <a:ext uri="{FF2B5EF4-FFF2-40B4-BE49-F238E27FC236}">
                <a16:creationId xmlns:a16="http://schemas.microsoft.com/office/drawing/2014/main" id="{0953C535-F5E6-5A20-F77A-E94EA3C0785B}"/>
              </a:ext>
            </a:extLst>
          </p:cNvPr>
          <p:cNvPicPr>
            <a:picLocks noChangeAspect="1"/>
          </p:cNvPicPr>
          <p:nvPr/>
        </p:nvPicPr>
        <p:blipFill>
          <a:blip r:embed="rId2"/>
          <a:stretch>
            <a:fillRect/>
          </a:stretch>
        </p:blipFill>
        <p:spPr>
          <a:xfrm>
            <a:off x="2719983" y="2699226"/>
            <a:ext cx="6748857" cy="4468755"/>
          </a:xfrm>
          <a:prstGeom prst="rect">
            <a:avLst/>
          </a:prstGeom>
        </p:spPr>
      </p:pic>
      <p:sp>
        <p:nvSpPr>
          <p:cNvPr id="3" name="TextBox 2">
            <a:extLst>
              <a:ext uri="{FF2B5EF4-FFF2-40B4-BE49-F238E27FC236}">
                <a16:creationId xmlns:a16="http://schemas.microsoft.com/office/drawing/2014/main" id="{829F97B6-B452-1F90-DC7A-B33F7424D3CF}"/>
              </a:ext>
            </a:extLst>
          </p:cNvPr>
          <p:cNvSpPr txBox="1"/>
          <p:nvPr/>
        </p:nvSpPr>
        <p:spPr>
          <a:xfrm>
            <a:off x="1732534" y="6487108"/>
            <a:ext cx="5293360" cy="215444"/>
          </a:xfrm>
          <a:prstGeom prst="rect">
            <a:avLst/>
          </a:prstGeom>
          <a:noFill/>
        </p:spPr>
        <p:txBody>
          <a:bodyPr wrap="square" rtlCol="0">
            <a:spAutoFit/>
          </a:bodyPr>
          <a:lstStyle/>
          <a:p>
            <a:r>
              <a:rPr lang="en-US" sz="800" dirty="0"/>
              <a:t>SOURCE: CoinDesk</a:t>
            </a:r>
          </a:p>
        </p:txBody>
      </p:sp>
      <p:sp>
        <p:nvSpPr>
          <p:cNvPr id="4" name="Slide Number Placeholder 3">
            <a:extLst>
              <a:ext uri="{FF2B5EF4-FFF2-40B4-BE49-F238E27FC236}">
                <a16:creationId xmlns:a16="http://schemas.microsoft.com/office/drawing/2014/main" id="{291F2DB6-8597-920D-692C-C1E8BEB8FF37}"/>
              </a:ext>
            </a:extLst>
          </p:cNvPr>
          <p:cNvSpPr>
            <a:spLocks noGrp="1"/>
          </p:cNvSpPr>
          <p:nvPr>
            <p:ph type="sldNum" sz="quarter" idx="4"/>
          </p:nvPr>
        </p:nvSpPr>
        <p:spPr/>
        <p:txBody>
          <a:bodyPr/>
          <a:lstStyle/>
          <a:p>
            <a:fld id="{9AA6D16A-0A68-8445-85DB-A0BE8CCB51C7}" type="slidenum">
              <a:rPr lang="en-US" smtClean="0"/>
              <a:pPr/>
              <a:t>4</a:t>
            </a:fld>
            <a:endParaRPr lang="en-US" dirty="0"/>
          </a:p>
        </p:txBody>
      </p:sp>
    </p:spTree>
    <p:extLst>
      <p:ext uri="{BB962C8B-B14F-4D97-AF65-F5344CB8AC3E}">
        <p14:creationId xmlns:p14="http://schemas.microsoft.com/office/powerpoint/2010/main" val="2780928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F4DCBEB-5D21-D3C4-B34B-0D7988A82B2E}"/>
              </a:ext>
            </a:extLst>
          </p:cNvPr>
          <p:cNvSpPr>
            <a:spLocks noGrp="1"/>
          </p:cNvSpPr>
          <p:nvPr>
            <p:ph type="body" sz="quarter" idx="13"/>
          </p:nvPr>
        </p:nvSpPr>
        <p:spPr/>
        <p:txBody>
          <a:bodyPr/>
          <a:lstStyle/>
          <a:p>
            <a:r>
              <a:rPr lang="en-US" dirty="0"/>
              <a:t>What are Blockchains? </a:t>
            </a:r>
          </a:p>
        </p:txBody>
      </p:sp>
      <p:sp>
        <p:nvSpPr>
          <p:cNvPr id="2" name="Slide Number Placeholder 1">
            <a:extLst>
              <a:ext uri="{FF2B5EF4-FFF2-40B4-BE49-F238E27FC236}">
                <a16:creationId xmlns:a16="http://schemas.microsoft.com/office/drawing/2014/main" id="{AA262D07-4E35-B701-46E6-377A6510B1A3}"/>
              </a:ext>
            </a:extLst>
          </p:cNvPr>
          <p:cNvSpPr>
            <a:spLocks noGrp="1"/>
          </p:cNvSpPr>
          <p:nvPr>
            <p:ph type="sldNum" sz="quarter" idx="4294967295"/>
          </p:nvPr>
        </p:nvSpPr>
        <p:spPr>
          <a:xfrm>
            <a:off x="11779250" y="6478588"/>
            <a:ext cx="412750" cy="384175"/>
          </a:xfrm>
        </p:spPr>
        <p:txBody>
          <a:bodyPr/>
          <a:lstStyle/>
          <a:p>
            <a:fld id="{9AA6D16A-0A68-8445-85DB-A0BE8CCB51C7}" type="slidenum">
              <a:rPr lang="en-US" smtClean="0"/>
              <a:pPr/>
              <a:t>5</a:t>
            </a:fld>
            <a:endParaRPr lang="en-US" dirty="0"/>
          </a:p>
        </p:txBody>
      </p:sp>
      <p:pic>
        <p:nvPicPr>
          <p:cNvPr id="5" name="Graphic 4">
            <a:extLst>
              <a:ext uri="{FF2B5EF4-FFF2-40B4-BE49-F238E27FC236}">
                <a16:creationId xmlns:a16="http://schemas.microsoft.com/office/drawing/2014/main" id="{062C7BAD-FB1E-9131-06A8-E759709CFC3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37310" y="1916879"/>
            <a:ext cx="1117380" cy="1117380"/>
          </a:xfrm>
          <a:prstGeom prst="rect">
            <a:avLst/>
          </a:prstGeom>
        </p:spPr>
      </p:pic>
    </p:spTree>
    <p:extLst>
      <p:ext uri="{BB962C8B-B14F-4D97-AF65-F5344CB8AC3E}">
        <p14:creationId xmlns:p14="http://schemas.microsoft.com/office/powerpoint/2010/main" val="3165251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1E7622-16DD-8BBC-DC4D-3CAA5EFA609C}"/>
              </a:ext>
            </a:extLst>
          </p:cNvPr>
          <p:cNvSpPr>
            <a:spLocks noGrp="1"/>
          </p:cNvSpPr>
          <p:nvPr>
            <p:ph type="sldNum" sz="quarter" idx="4"/>
          </p:nvPr>
        </p:nvSpPr>
        <p:spPr/>
        <p:txBody>
          <a:bodyPr/>
          <a:lstStyle/>
          <a:p>
            <a:fld id="{9AA6D16A-0A68-8445-85DB-A0BE8CCB51C7}" type="slidenum">
              <a:rPr lang="en-US" smtClean="0"/>
              <a:pPr/>
              <a:t>6</a:t>
            </a:fld>
            <a:endParaRPr lang="en-US" dirty="0"/>
          </a:p>
        </p:txBody>
      </p:sp>
      <p:sp>
        <p:nvSpPr>
          <p:cNvPr id="3" name="Title 2">
            <a:extLst>
              <a:ext uri="{FF2B5EF4-FFF2-40B4-BE49-F238E27FC236}">
                <a16:creationId xmlns:a16="http://schemas.microsoft.com/office/drawing/2014/main" id="{E57271E8-C6DD-D5C8-A9C5-1CDC32AC841C}"/>
              </a:ext>
            </a:extLst>
          </p:cNvPr>
          <p:cNvSpPr>
            <a:spLocks noGrp="1"/>
          </p:cNvSpPr>
          <p:nvPr>
            <p:ph type="title"/>
          </p:nvPr>
        </p:nvSpPr>
        <p:spPr/>
        <p:txBody>
          <a:bodyPr/>
          <a:lstStyle/>
          <a:p>
            <a:r>
              <a:rPr lang="en-US" dirty="0"/>
              <a:t>Decentralized Data Structures	</a:t>
            </a:r>
          </a:p>
        </p:txBody>
      </p:sp>
      <p:sp>
        <p:nvSpPr>
          <p:cNvPr id="4" name="Text Placeholder 3">
            <a:extLst>
              <a:ext uri="{FF2B5EF4-FFF2-40B4-BE49-F238E27FC236}">
                <a16:creationId xmlns:a16="http://schemas.microsoft.com/office/drawing/2014/main" id="{92F806CC-A12F-0A45-7D4F-8739AB9E974A}"/>
              </a:ext>
            </a:extLst>
          </p:cNvPr>
          <p:cNvSpPr>
            <a:spLocks noGrp="1"/>
          </p:cNvSpPr>
          <p:nvPr>
            <p:ph type="body" sz="quarter" idx="10"/>
          </p:nvPr>
        </p:nvSpPr>
        <p:spPr/>
        <p:txBody>
          <a:bodyPr/>
          <a:lstStyle/>
          <a:p>
            <a:r>
              <a:rPr lang="en-US" dirty="0"/>
              <a:t>What are Blockchains? 	</a:t>
            </a:r>
          </a:p>
        </p:txBody>
      </p:sp>
      <p:sp>
        <p:nvSpPr>
          <p:cNvPr id="7" name="Content Placeholder 2">
            <a:extLst>
              <a:ext uri="{FF2B5EF4-FFF2-40B4-BE49-F238E27FC236}">
                <a16:creationId xmlns:a16="http://schemas.microsoft.com/office/drawing/2014/main" id="{FB32BD15-361A-4299-3325-DBD58996FF66}"/>
              </a:ext>
            </a:extLst>
          </p:cNvPr>
          <p:cNvSpPr>
            <a:spLocks noGrp="1"/>
          </p:cNvSpPr>
          <p:nvPr>
            <p:ph sz="quarter" idx="11"/>
          </p:nvPr>
        </p:nvSpPr>
        <p:spPr>
          <a:xfrm>
            <a:off x="438150" y="1116013"/>
            <a:ext cx="11312525" cy="5083175"/>
          </a:xfrm>
        </p:spPr>
        <p:txBody>
          <a:bodyPr/>
          <a:lstStyle/>
          <a:p>
            <a:r>
              <a:rPr lang="en-US" dirty="0"/>
              <a:t>Blockchains are kinds of organizationally decentralized databases.</a:t>
            </a:r>
          </a:p>
          <a:p>
            <a:pPr lvl="1"/>
            <a:r>
              <a:rPr lang="en-US" dirty="0"/>
              <a:t>Traditional relational databases store data in tables where it is then accessed using SQL queries (think Microsoft Access or SQL Server). These centrally managed databases comprise more than 90% of the market in terms of revenue</a:t>
            </a:r>
          </a:p>
          <a:p>
            <a:pPr lvl="1"/>
            <a:r>
              <a:rPr lang="en-US" dirty="0"/>
              <a:t>The remaining 10% of the market is comprised of distributed databases, which are stored across networks for the purpose of distributing risk and leveraging the simultaneous computing power of multiple processors (think BitTorrent) </a:t>
            </a:r>
          </a:p>
          <a:p>
            <a:pPr lvl="2"/>
            <a:r>
              <a:rPr lang="en-US" dirty="0"/>
              <a:t>To ensure data integrity, these databases employ consensus mechanisms and concurrency controls such as locking and/or timestamping</a:t>
            </a:r>
          </a:p>
        </p:txBody>
      </p:sp>
      <p:sp>
        <p:nvSpPr>
          <p:cNvPr id="8" name="Content Placeholder 2">
            <a:extLst>
              <a:ext uri="{FF2B5EF4-FFF2-40B4-BE49-F238E27FC236}">
                <a16:creationId xmlns:a16="http://schemas.microsoft.com/office/drawing/2014/main" id="{B1697B3D-DB55-0BF6-E986-C21C8AE7ABAB}"/>
              </a:ext>
            </a:extLst>
          </p:cNvPr>
          <p:cNvSpPr txBox="1">
            <a:spLocks/>
          </p:cNvSpPr>
          <p:nvPr/>
        </p:nvSpPr>
        <p:spPr>
          <a:xfrm>
            <a:off x="6096000" y="2672720"/>
            <a:ext cx="5654675" cy="4038026"/>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1"/>
            <a:r>
              <a:rPr lang="en-US" dirty="0"/>
              <a:t>Distributed ledgers are a special kind of distributed database </a:t>
            </a:r>
          </a:p>
          <a:p>
            <a:pPr lvl="2"/>
            <a:r>
              <a:rPr lang="en-US" dirty="0"/>
              <a:t>They leverage cryptography in their consensus and concurrency control mechanisms, which allows them to decentralize read/write access, ensure privacy, and secure transactions in competitive environments</a:t>
            </a:r>
          </a:p>
          <a:p>
            <a:pPr lvl="1"/>
            <a:r>
              <a:rPr lang="en-US" dirty="0"/>
              <a:t>Blockchains are a kind of distributed ledger </a:t>
            </a:r>
          </a:p>
          <a:p>
            <a:pPr lvl="2"/>
            <a:r>
              <a:rPr lang="en-US" dirty="0"/>
              <a:t>In addition to cryptography, they leverage </a:t>
            </a:r>
            <a:r>
              <a:rPr lang="en-US" dirty="0" err="1"/>
              <a:t>cryptoeconomics</a:t>
            </a:r>
            <a:r>
              <a:rPr lang="en-US" dirty="0"/>
              <a:t> and game theory in their consensus mechanism to incentivize rule following and ensure the platform's continuous development</a:t>
            </a:r>
          </a:p>
        </p:txBody>
      </p:sp>
      <p:pic>
        <p:nvPicPr>
          <p:cNvPr id="9" name="Picture 8">
            <a:extLst>
              <a:ext uri="{FF2B5EF4-FFF2-40B4-BE49-F238E27FC236}">
                <a16:creationId xmlns:a16="http://schemas.microsoft.com/office/drawing/2014/main" id="{2994D0FF-A43F-BD1B-851E-D300011EC521}"/>
              </a:ext>
            </a:extLst>
          </p:cNvPr>
          <p:cNvPicPr>
            <a:picLocks noChangeAspect="1"/>
          </p:cNvPicPr>
          <p:nvPr/>
        </p:nvPicPr>
        <p:blipFill>
          <a:blip r:embed="rId2"/>
          <a:stretch>
            <a:fillRect/>
          </a:stretch>
        </p:blipFill>
        <p:spPr>
          <a:xfrm>
            <a:off x="244483" y="2665772"/>
            <a:ext cx="3936820" cy="3673267"/>
          </a:xfrm>
          <a:prstGeom prst="rect">
            <a:avLst/>
          </a:prstGeom>
        </p:spPr>
      </p:pic>
      <p:pic>
        <p:nvPicPr>
          <p:cNvPr id="10" name="Picture 9">
            <a:extLst>
              <a:ext uri="{FF2B5EF4-FFF2-40B4-BE49-F238E27FC236}">
                <a16:creationId xmlns:a16="http://schemas.microsoft.com/office/drawing/2014/main" id="{94B96CE1-EA3D-1CB0-7E29-C84167C20432}"/>
              </a:ext>
            </a:extLst>
          </p:cNvPr>
          <p:cNvPicPr>
            <a:picLocks noChangeAspect="1"/>
          </p:cNvPicPr>
          <p:nvPr/>
        </p:nvPicPr>
        <p:blipFill>
          <a:blip r:embed="rId3"/>
          <a:stretch>
            <a:fillRect/>
          </a:stretch>
        </p:blipFill>
        <p:spPr>
          <a:xfrm>
            <a:off x="4088969" y="4502405"/>
            <a:ext cx="1420491" cy="1249788"/>
          </a:xfrm>
          <a:prstGeom prst="rect">
            <a:avLst/>
          </a:prstGeom>
        </p:spPr>
      </p:pic>
      <p:pic>
        <p:nvPicPr>
          <p:cNvPr id="11" name="Picture 10">
            <a:extLst>
              <a:ext uri="{FF2B5EF4-FFF2-40B4-BE49-F238E27FC236}">
                <a16:creationId xmlns:a16="http://schemas.microsoft.com/office/drawing/2014/main" id="{014A8DD7-9D67-F7D2-E45B-EB0D99D68009}"/>
              </a:ext>
            </a:extLst>
          </p:cNvPr>
          <p:cNvPicPr>
            <a:picLocks noChangeAspect="1"/>
          </p:cNvPicPr>
          <p:nvPr/>
        </p:nvPicPr>
        <p:blipFill>
          <a:blip r:embed="rId4"/>
          <a:stretch>
            <a:fillRect/>
          </a:stretch>
        </p:blipFill>
        <p:spPr>
          <a:xfrm>
            <a:off x="3970086" y="5208488"/>
            <a:ext cx="3078747" cy="1164437"/>
          </a:xfrm>
          <a:prstGeom prst="rect">
            <a:avLst/>
          </a:prstGeom>
        </p:spPr>
      </p:pic>
      <p:sp>
        <p:nvSpPr>
          <p:cNvPr id="12" name="TextBox 11">
            <a:extLst>
              <a:ext uri="{FF2B5EF4-FFF2-40B4-BE49-F238E27FC236}">
                <a16:creationId xmlns:a16="http://schemas.microsoft.com/office/drawing/2014/main" id="{4B2DDF4F-1AE0-0E0D-5AA1-1402E35B4AD4}"/>
              </a:ext>
            </a:extLst>
          </p:cNvPr>
          <p:cNvSpPr txBox="1"/>
          <p:nvPr/>
        </p:nvSpPr>
        <p:spPr>
          <a:xfrm>
            <a:off x="1700784" y="6556490"/>
            <a:ext cx="5293360" cy="215444"/>
          </a:xfrm>
          <a:prstGeom prst="rect">
            <a:avLst/>
          </a:prstGeom>
          <a:noFill/>
        </p:spPr>
        <p:txBody>
          <a:bodyPr wrap="square" rtlCol="0">
            <a:spAutoFit/>
          </a:bodyPr>
          <a:lstStyle/>
          <a:p>
            <a:r>
              <a:rPr lang="en-US" sz="800" dirty="0"/>
              <a:t>SOURCE: </a:t>
            </a:r>
            <a:r>
              <a:rPr lang="en-US" sz="800" dirty="0">
                <a:hlinkClick r:id="rId5"/>
              </a:rPr>
              <a:t>Blockchain technology – a very special kind of Distributed Database - Sebastien Meunier on Medium </a:t>
            </a:r>
            <a:endParaRPr lang="en-US" sz="800" dirty="0"/>
          </a:p>
        </p:txBody>
      </p:sp>
    </p:spTree>
    <p:extLst>
      <p:ext uri="{BB962C8B-B14F-4D97-AF65-F5344CB8AC3E}">
        <p14:creationId xmlns:p14="http://schemas.microsoft.com/office/powerpoint/2010/main" val="701448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1E7622-16DD-8BBC-DC4D-3CAA5EFA609C}"/>
              </a:ext>
            </a:extLst>
          </p:cNvPr>
          <p:cNvSpPr>
            <a:spLocks noGrp="1"/>
          </p:cNvSpPr>
          <p:nvPr>
            <p:ph type="sldNum" sz="quarter" idx="4"/>
          </p:nvPr>
        </p:nvSpPr>
        <p:spPr/>
        <p:txBody>
          <a:bodyPr/>
          <a:lstStyle/>
          <a:p>
            <a:fld id="{9AA6D16A-0A68-8445-85DB-A0BE8CCB51C7}" type="slidenum">
              <a:rPr lang="en-US" smtClean="0"/>
              <a:pPr/>
              <a:t>7</a:t>
            </a:fld>
            <a:endParaRPr lang="en-US" dirty="0"/>
          </a:p>
        </p:txBody>
      </p:sp>
      <p:sp>
        <p:nvSpPr>
          <p:cNvPr id="3" name="Title 2">
            <a:extLst>
              <a:ext uri="{FF2B5EF4-FFF2-40B4-BE49-F238E27FC236}">
                <a16:creationId xmlns:a16="http://schemas.microsoft.com/office/drawing/2014/main" id="{E57271E8-C6DD-D5C8-A9C5-1CDC32AC841C}"/>
              </a:ext>
            </a:extLst>
          </p:cNvPr>
          <p:cNvSpPr>
            <a:spLocks noGrp="1"/>
          </p:cNvSpPr>
          <p:nvPr>
            <p:ph type="title"/>
          </p:nvPr>
        </p:nvSpPr>
        <p:spPr/>
        <p:txBody>
          <a:bodyPr/>
          <a:lstStyle/>
          <a:p>
            <a:r>
              <a:rPr lang="en-US" dirty="0"/>
              <a:t>Decentralized Data Structures (Cont’d)	</a:t>
            </a:r>
          </a:p>
        </p:txBody>
      </p:sp>
      <p:sp>
        <p:nvSpPr>
          <p:cNvPr id="4" name="Text Placeholder 3">
            <a:extLst>
              <a:ext uri="{FF2B5EF4-FFF2-40B4-BE49-F238E27FC236}">
                <a16:creationId xmlns:a16="http://schemas.microsoft.com/office/drawing/2014/main" id="{92F806CC-A12F-0A45-7D4F-8739AB9E974A}"/>
              </a:ext>
            </a:extLst>
          </p:cNvPr>
          <p:cNvSpPr>
            <a:spLocks noGrp="1"/>
          </p:cNvSpPr>
          <p:nvPr>
            <p:ph type="body" sz="quarter" idx="10"/>
          </p:nvPr>
        </p:nvSpPr>
        <p:spPr/>
        <p:txBody>
          <a:bodyPr/>
          <a:lstStyle/>
          <a:p>
            <a:r>
              <a:rPr lang="en-US" dirty="0"/>
              <a:t>What are Blockchains? 	</a:t>
            </a:r>
          </a:p>
        </p:txBody>
      </p:sp>
      <p:sp>
        <p:nvSpPr>
          <p:cNvPr id="12" name="Content Placeholder 2">
            <a:extLst>
              <a:ext uri="{FF2B5EF4-FFF2-40B4-BE49-F238E27FC236}">
                <a16:creationId xmlns:a16="http://schemas.microsoft.com/office/drawing/2014/main" id="{1809DA9D-264C-3645-C9B2-D80EC432762A}"/>
              </a:ext>
            </a:extLst>
          </p:cNvPr>
          <p:cNvSpPr txBox="1">
            <a:spLocks/>
          </p:cNvSpPr>
          <p:nvPr/>
        </p:nvSpPr>
        <p:spPr>
          <a:xfrm>
            <a:off x="237744" y="1108256"/>
            <a:ext cx="11512296" cy="951457"/>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While they are organizationally decentralized, blockchains are simultaneously logically centralized.</a:t>
            </a:r>
          </a:p>
          <a:p>
            <a:pPr lvl="1"/>
            <a:r>
              <a:rPr lang="en-US" dirty="0"/>
              <a:t>Blockchains are not controlled by any one entity whether for profit or otherwise, yet they provide the same information to anyone who accesses them</a:t>
            </a:r>
          </a:p>
          <a:p>
            <a:pPr lvl="1"/>
            <a:r>
              <a:rPr lang="en-US" dirty="0"/>
              <a:t>Until 2008, this wasn’t possible at scale, especially in competitive environments lacking trust</a:t>
            </a:r>
          </a:p>
        </p:txBody>
      </p:sp>
      <p:pic>
        <p:nvPicPr>
          <p:cNvPr id="13" name="Picture 12">
            <a:extLst>
              <a:ext uri="{FF2B5EF4-FFF2-40B4-BE49-F238E27FC236}">
                <a16:creationId xmlns:a16="http://schemas.microsoft.com/office/drawing/2014/main" id="{4DACECAF-3B78-B186-F9CF-4A8D1889CAE8}"/>
              </a:ext>
            </a:extLst>
          </p:cNvPr>
          <p:cNvPicPr>
            <a:picLocks noChangeAspect="1"/>
          </p:cNvPicPr>
          <p:nvPr/>
        </p:nvPicPr>
        <p:blipFill>
          <a:blip r:embed="rId2"/>
          <a:stretch>
            <a:fillRect/>
          </a:stretch>
        </p:blipFill>
        <p:spPr>
          <a:xfrm>
            <a:off x="2204899" y="2002225"/>
            <a:ext cx="7577985" cy="1140051"/>
          </a:xfrm>
          <a:prstGeom prst="rect">
            <a:avLst/>
          </a:prstGeom>
        </p:spPr>
      </p:pic>
      <p:sp>
        <p:nvSpPr>
          <p:cNvPr id="15" name="Content Placeholder 2">
            <a:extLst>
              <a:ext uri="{FF2B5EF4-FFF2-40B4-BE49-F238E27FC236}">
                <a16:creationId xmlns:a16="http://schemas.microsoft.com/office/drawing/2014/main" id="{30AAF9EA-7491-C0AA-265C-04F55B67F07C}"/>
              </a:ext>
            </a:extLst>
          </p:cNvPr>
          <p:cNvSpPr txBox="1">
            <a:spLocks/>
          </p:cNvSpPr>
          <p:nvPr/>
        </p:nvSpPr>
        <p:spPr>
          <a:xfrm>
            <a:off x="237743" y="3207826"/>
            <a:ext cx="11632831" cy="668672"/>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result is a drastically different transaction landscape where peers can now collaboratively maintain a single shared ledger.</a:t>
            </a:r>
          </a:p>
          <a:p>
            <a:pPr lvl="1"/>
            <a:r>
              <a:rPr lang="en-US" dirty="0"/>
              <a:t>Unlike currently centralized models, a copy of the blockchain is kept by each peer in the network, and the peers are connected directly to one another without intermediation</a:t>
            </a:r>
          </a:p>
        </p:txBody>
      </p:sp>
      <p:pic>
        <p:nvPicPr>
          <p:cNvPr id="16" name="Picture 15">
            <a:extLst>
              <a:ext uri="{FF2B5EF4-FFF2-40B4-BE49-F238E27FC236}">
                <a16:creationId xmlns:a16="http://schemas.microsoft.com/office/drawing/2014/main" id="{B62D9285-C0BF-4579-6F0F-404F69B2852C}"/>
              </a:ext>
            </a:extLst>
          </p:cNvPr>
          <p:cNvPicPr>
            <a:picLocks noChangeAspect="1"/>
          </p:cNvPicPr>
          <p:nvPr/>
        </p:nvPicPr>
        <p:blipFill>
          <a:blip r:embed="rId3"/>
          <a:stretch>
            <a:fillRect/>
          </a:stretch>
        </p:blipFill>
        <p:spPr>
          <a:xfrm>
            <a:off x="1131472" y="3875415"/>
            <a:ext cx="3877392" cy="2298391"/>
          </a:xfrm>
          <a:prstGeom prst="rect">
            <a:avLst/>
          </a:prstGeom>
        </p:spPr>
      </p:pic>
      <p:graphicFrame>
        <p:nvGraphicFramePr>
          <p:cNvPr id="17" name="Table 16">
            <a:extLst>
              <a:ext uri="{FF2B5EF4-FFF2-40B4-BE49-F238E27FC236}">
                <a16:creationId xmlns:a16="http://schemas.microsoft.com/office/drawing/2014/main" id="{85EBD2C2-BE3D-047C-4496-F018BBCC3D9E}"/>
              </a:ext>
            </a:extLst>
          </p:cNvPr>
          <p:cNvGraphicFramePr>
            <a:graphicFrameLocks noGrp="1"/>
          </p:cNvGraphicFramePr>
          <p:nvPr>
            <p:extLst>
              <p:ext uri="{D42A27DB-BD31-4B8C-83A1-F6EECF244321}">
                <p14:modId xmlns:p14="http://schemas.microsoft.com/office/powerpoint/2010/main" val="2211570362"/>
              </p:ext>
            </p:extLst>
          </p:nvPr>
        </p:nvGraphicFramePr>
        <p:xfrm>
          <a:off x="1933772" y="4275685"/>
          <a:ext cx="2272792" cy="1738534"/>
        </p:xfrm>
        <a:graphic>
          <a:graphicData uri="http://schemas.openxmlformats.org/drawingml/2006/table">
            <a:tbl>
              <a:tblPr firstRow="1" bandRow="1">
                <a:tableStyleId>{21E4AEA4-8DFA-4A89-87EB-49C32662AFE0}</a:tableStyleId>
              </a:tblPr>
              <a:tblGrid>
                <a:gridCol w="1136396">
                  <a:extLst>
                    <a:ext uri="{9D8B030D-6E8A-4147-A177-3AD203B41FA5}">
                      <a16:colId xmlns:a16="http://schemas.microsoft.com/office/drawing/2014/main" val="296903886"/>
                    </a:ext>
                  </a:extLst>
                </a:gridCol>
                <a:gridCol w="1136396">
                  <a:extLst>
                    <a:ext uri="{9D8B030D-6E8A-4147-A177-3AD203B41FA5}">
                      <a16:colId xmlns:a16="http://schemas.microsoft.com/office/drawing/2014/main" val="3212585725"/>
                    </a:ext>
                  </a:extLst>
                </a:gridCol>
              </a:tblGrid>
              <a:tr h="216285">
                <a:tc>
                  <a:txBody>
                    <a:bodyPr/>
                    <a:lstStyle/>
                    <a:p>
                      <a:pPr algn="ctr"/>
                      <a:r>
                        <a:rPr lang="en-US" sz="1200" dirty="0"/>
                        <a:t>Account</a:t>
                      </a:r>
                    </a:p>
                  </a:txBody>
                  <a:tcPr marL="65482" marR="65482" marT="32741" marB="32741"/>
                </a:tc>
                <a:tc>
                  <a:txBody>
                    <a:bodyPr/>
                    <a:lstStyle/>
                    <a:p>
                      <a:pPr algn="ctr"/>
                      <a:r>
                        <a:rPr lang="en-US" sz="1200" dirty="0"/>
                        <a:t>Balance</a:t>
                      </a:r>
                    </a:p>
                  </a:txBody>
                  <a:tcPr marL="65482" marR="65482" marT="32741" marB="32741"/>
                </a:tc>
                <a:extLst>
                  <a:ext uri="{0D108BD9-81ED-4DB2-BD59-A6C34878D82A}">
                    <a16:rowId xmlns:a16="http://schemas.microsoft.com/office/drawing/2014/main" val="4234902131"/>
                  </a:ext>
                </a:extLst>
              </a:tr>
              <a:tr h="216285">
                <a:tc>
                  <a:txBody>
                    <a:bodyPr/>
                    <a:lstStyle/>
                    <a:p>
                      <a:pPr algn="ctr"/>
                      <a:r>
                        <a:rPr lang="en-US" sz="1200" dirty="0"/>
                        <a:t>A</a:t>
                      </a:r>
                    </a:p>
                  </a:txBody>
                  <a:tcPr marL="65482" marR="65482" marT="32741" marB="32741"/>
                </a:tc>
                <a:tc>
                  <a:txBody>
                    <a:bodyPr/>
                    <a:lstStyle/>
                    <a:p>
                      <a:pPr algn="ctr"/>
                      <a:r>
                        <a:rPr lang="en-US" sz="1200" dirty="0"/>
                        <a:t>1</a:t>
                      </a:r>
                    </a:p>
                  </a:txBody>
                  <a:tcPr marL="65482" marR="65482" marT="32741" marB="32741"/>
                </a:tc>
                <a:extLst>
                  <a:ext uri="{0D108BD9-81ED-4DB2-BD59-A6C34878D82A}">
                    <a16:rowId xmlns:a16="http://schemas.microsoft.com/office/drawing/2014/main" val="332390347"/>
                  </a:ext>
                </a:extLst>
              </a:tr>
              <a:tr h="216285">
                <a:tc>
                  <a:txBody>
                    <a:bodyPr/>
                    <a:lstStyle/>
                    <a:p>
                      <a:pPr algn="ctr"/>
                      <a:r>
                        <a:rPr lang="en-US" sz="1200" dirty="0"/>
                        <a:t>B</a:t>
                      </a:r>
                    </a:p>
                  </a:txBody>
                  <a:tcPr marL="65482" marR="65482" marT="32741" marB="32741"/>
                </a:tc>
                <a:tc>
                  <a:txBody>
                    <a:bodyPr/>
                    <a:lstStyle/>
                    <a:p>
                      <a:pPr algn="ctr"/>
                      <a:r>
                        <a:rPr lang="en-US" sz="1200" dirty="0"/>
                        <a:t>2</a:t>
                      </a:r>
                    </a:p>
                  </a:txBody>
                  <a:tcPr marL="65482" marR="65482" marT="32741" marB="32741"/>
                </a:tc>
                <a:extLst>
                  <a:ext uri="{0D108BD9-81ED-4DB2-BD59-A6C34878D82A}">
                    <a16:rowId xmlns:a16="http://schemas.microsoft.com/office/drawing/2014/main" val="1249310047"/>
                  </a:ext>
                </a:extLst>
              </a:tr>
              <a:tr h="216285">
                <a:tc>
                  <a:txBody>
                    <a:bodyPr/>
                    <a:lstStyle/>
                    <a:p>
                      <a:pPr algn="ctr"/>
                      <a:r>
                        <a:rPr lang="en-US" sz="1200" dirty="0"/>
                        <a:t>C</a:t>
                      </a:r>
                    </a:p>
                  </a:txBody>
                  <a:tcPr marL="65482" marR="65482" marT="32741" marB="32741"/>
                </a:tc>
                <a:tc>
                  <a:txBody>
                    <a:bodyPr/>
                    <a:lstStyle/>
                    <a:p>
                      <a:pPr algn="ctr"/>
                      <a:r>
                        <a:rPr lang="en-US" sz="1200" dirty="0"/>
                        <a:t>3</a:t>
                      </a:r>
                    </a:p>
                  </a:txBody>
                  <a:tcPr marL="65482" marR="65482" marT="32741" marB="32741"/>
                </a:tc>
                <a:extLst>
                  <a:ext uri="{0D108BD9-81ED-4DB2-BD59-A6C34878D82A}">
                    <a16:rowId xmlns:a16="http://schemas.microsoft.com/office/drawing/2014/main" val="2377963976"/>
                  </a:ext>
                </a:extLst>
              </a:tr>
              <a:tr h="216285">
                <a:tc>
                  <a:txBody>
                    <a:bodyPr/>
                    <a:lstStyle/>
                    <a:p>
                      <a:pPr algn="ctr"/>
                      <a:r>
                        <a:rPr lang="en-US" sz="1200" dirty="0"/>
                        <a:t>D</a:t>
                      </a:r>
                    </a:p>
                  </a:txBody>
                  <a:tcPr marL="65482" marR="65482" marT="32741" marB="32741"/>
                </a:tc>
                <a:tc>
                  <a:txBody>
                    <a:bodyPr/>
                    <a:lstStyle/>
                    <a:p>
                      <a:pPr algn="ctr"/>
                      <a:r>
                        <a:rPr lang="en-US" sz="1200" dirty="0"/>
                        <a:t>4</a:t>
                      </a:r>
                    </a:p>
                  </a:txBody>
                  <a:tcPr marL="65482" marR="65482" marT="32741" marB="32741"/>
                </a:tc>
                <a:extLst>
                  <a:ext uri="{0D108BD9-81ED-4DB2-BD59-A6C34878D82A}">
                    <a16:rowId xmlns:a16="http://schemas.microsoft.com/office/drawing/2014/main" val="3125711361"/>
                  </a:ext>
                </a:extLst>
              </a:tr>
              <a:tr h="216285">
                <a:tc>
                  <a:txBody>
                    <a:bodyPr/>
                    <a:lstStyle/>
                    <a:p>
                      <a:pPr algn="ctr"/>
                      <a:r>
                        <a:rPr lang="en-US" sz="1200" dirty="0"/>
                        <a:t>E</a:t>
                      </a:r>
                    </a:p>
                  </a:txBody>
                  <a:tcPr marL="65482" marR="65482" marT="32741" marB="32741"/>
                </a:tc>
                <a:tc>
                  <a:txBody>
                    <a:bodyPr/>
                    <a:lstStyle/>
                    <a:p>
                      <a:pPr algn="ctr"/>
                      <a:r>
                        <a:rPr lang="en-US" sz="1200" dirty="0"/>
                        <a:t>5</a:t>
                      </a:r>
                    </a:p>
                  </a:txBody>
                  <a:tcPr marL="65482" marR="65482" marT="32741" marB="32741"/>
                </a:tc>
                <a:extLst>
                  <a:ext uri="{0D108BD9-81ED-4DB2-BD59-A6C34878D82A}">
                    <a16:rowId xmlns:a16="http://schemas.microsoft.com/office/drawing/2014/main" val="117582097"/>
                  </a:ext>
                </a:extLst>
              </a:tr>
              <a:tr h="216285">
                <a:tc>
                  <a:txBody>
                    <a:bodyPr/>
                    <a:lstStyle/>
                    <a:p>
                      <a:pPr algn="ctr"/>
                      <a:r>
                        <a:rPr lang="en-US" sz="1200" dirty="0"/>
                        <a:t>F</a:t>
                      </a:r>
                    </a:p>
                  </a:txBody>
                  <a:tcPr marL="65482" marR="65482" marT="32741" marB="32741"/>
                </a:tc>
                <a:tc>
                  <a:txBody>
                    <a:bodyPr/>
                    <a:lstStyle/>
                    <a:p>
                      <a:pPr algn="ctr"/>
                      <a:r>
                        <a:rPr lang="en-US" sz="1200" dirty="0"/>
                        <a:t>6</a:t>
                      </a:r>
                    </a:p>
                  </a:txBody>
                  <a:tcPr marL="65482" marR="65482" marT="32741" marB="32741"/>
                </a:tc>
                <a:extLst>
                  <a:ext uri="{0D108BD9-81ED-4DB2-BD59-A6C34878D82A}">
                    <a16:rowId xmlns:a16="http://schemas.microsoft.com/office/drawing/2014/main" val="2098161524"/>
                  </a:ext>
                </a:extLst>
              </a:tr>
            </a:tbl>
          </a:graphicData>
        </a:graphic>
      </p:graphicFrame>
      <p:grpSp>
        <p:nvGrpSpPr>
          <p:cNvPr id="18" name="Group 17">
            <a:extLst>
              <a:ext uri="{FF2B5EF4-FFF2-40B4-BE49-F238E27FC236}">
                <a16:creationId xmlns:a16="http://schemas.microsoft.com/office/drawing/2014/main" id="{9975E4E0-9354-58C0-D6EC-F015E5EF35A8}"/>
              </a:ext>
            </a:extLst>
          </p:cNvPr>
          <p:cNvGrpSpPr/>
          <p:nvPr/>
        </p:nvGrpSpPr>
        <p:grpSpPr>
          <a:xfrm>
            <a:off x="6127450" y="3943078"/>
            <a:ext cx="4954016" cy="2163064"/>
            <a:chOff x="4815840" y="4584239"/>
            <a:chExt cx="4954016" cy="2163064"/>
          </a:xfrm>
        </p:grpSpPr>
        <p:grpSp>
          <p:nvGrpSpPr>
            <p:cNvPr id="19" name="Group 18">
              <a:extLst>
                <a:ext uri="{FF2B5EF4-FFF2-40B4-BE49-F238E27FC236}">
                  <a16:creationId xmlns:a16="http://schemas.microsoft.com/office/drawing/2014/main" id="{E84F0A36-8A03-DE57-3213-B15D3D1FBFCB}"/>
                </a:ext>
              </a:extLst>
            </p:cNvPr>
            <p:cNvGrpSpPr/>
            <p:nvPr/>
          </p:nvGrpSpPr>
          <p:grpSpPr>
            <a:xfrm>
              <a:off x="4815840" y="5031279"/>
              <a:ext cx="1885696" cy="325120"/>
              <a:chOff x="5039360" y="4297680"/>
              <a:chExt cx="1885696" cy="325120"/>
            </a:xfrm>
            <a:solidFill>
              <a:schemeClr val="accent2"/>
            </a:solidFill>
          </p:grpSpPr>
          <p:sp>
            <p:nvSpPr>
              <p:cNvPr id="55" name="Rectangle 54">
                <a:extLst>
                  <a:ext uri="{FF2B5EF4-FFF2-40B4-BE49-F238E27FC236}">
                    <a16:creationId xmlns:a16="http://schemas.microsoft.com/office/drawing/2014/main" id="{8E0C34A7-35B8-0D48-F898-F63846FDAA20}"/>
                  </a:ext>
                </a:extLst>
              </p:cNvPr>
              <p:cNvSpPr/>
              <p:nvPr/>
            </p:nvSpPr>
            <p:spPr>
              <a:xfrm>
                <a:off x="5039360"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56" name="Rectangle 55">
                <a:extLst>
                  <a:ext uri="{FF2B5EF4-FFF2-40B4-BE49-F238E27FC236}">
                    <a16:creationId xmlns:a16="http://schemas.microsoft.com/office/drawing/2014/main" id="{6D6FCBBB-25D6-14C6-41AE-63BDA77763B7}"/>
                  </a:ext>
                </a:extLst>
              </p:cNvPr>
              <p:cNvSpPr/>
              <p:nvPr/>
            </p:nvSpPr>
            <p:spPr>
              <a:xfrm>
                <a:off x="5561584"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sp>
            <p:nvSpPr>
              <p:cNvPr id="57" name="Rectangle 56">
                <a:extLst>
                  <a:ext uri="{FF2B5EF4-FFF2-40B4-BE49-F238E27FC236}">
                    <a16:creationId xmlns:a16="http://schemas.microsoft.com/office/drawing/2014/main" id="{C2DF634D-F031-6E89-8C9D-FE9E1E7D1589}"/>
                  </a:ext>
                </a:extLst>
              </p:cNvPr>
              <p:cNvSpPr/>
              <p:nvPr/>
            </p:nvSpPr>
            <p:spPr>
              <a:xfrm>
                <a:off x="6077712"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sp>
            <p:nvSpPr>
              <p:cNvPr id="58" name="Rectangle 57">
                <a:extLst>
                  <a:ext uri="{FF2B5EF4-FFF2-40B4-BE49-F238E27FC236}">
                    <a16:creationId xmlns:a16="http://schemas.microsoft.com/office/drawing/2014/main" id="{88D35694-17D4-6146-7D03-7A4DC9189266}"/>
                  </a:ext>
                </a:extLst>
              </p:cNvPr>
              <p:cNvSpPr/>
              <p:nvPr/>
            </p:nvSpPr>
            <p:spPr>
              <a:xfrm>
                <a:off x="6599936"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4</a:t>
                </a:r>
              </a:p>
            </p:txBody>
          </p:sp>
          <p:cxnSp>
            <p:nvCxnSpPr>
              <p:cNvPr id="59" name="Straight Arrow Connector 58">
                <a:extLst>
                  <a:ext uri="{FF2B5EF4-FFF2-40B4-BE49-F238E27FC236}">
                    <a16:creationId xmlns:a16="http://schemas.microsoft.com/office/drawing/2014/main" id="{E59B1744-ED9B-8C6E-0A78-FDAD92CAD4B2}"/>
                  </a:ext>
                </a:extLst>
              </p:cNvPr>
              <p:cNvCxnSpPr>
                <a:stCxn id="56" idx="1"/>
                <a:endCxn id="55" idx="3"/>
              </p:cNvCxnSpPr>
              <p:nvPr/>
            </p:nvCxnSpPr>
            <p:spPr>
              <a:xfrm flipH="1">
                <a:off x="5364480" y="4460240"/>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60" name="Straight Arrow Connector 59">
                <a:extLst>
                  <a:ext uri="{FF2B5EF4-FFF2-40B4-BE49-F238E27FC236}">
                    <a16:creationId xmlns:a16="http://schemas.microsoft.com/office/drawing/2014/main" id="{BF4078A0-592B-91A7-6B2E-286D2120C10F}"/>
                  </a:ext>
                </a:extLst>
              </p:cNvPr>
              <p:cNvCxnSpPr/>
              <p:nvPr/>
            </p:nvCxnSpPr>
            <p:spPr>
              <a:xfrm flipH="1">
                <a:off x="5886704" y="4460240"/>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a:extLst>
                  <a:ext uri="{FF2B5EF4-FFF2-40B4-BE49-F238E27FC236}">
                    <a16:creationId xmlns:a16="http://schemas.microsoft.com/office/drawing/2014/main" id="{CBCDAEC3-7CD0-5237-654B-3106C4286076}"/>
                  </a:ext>
                </a:extLst>
              </p:cNvPr>
              <p:cNvCxnSpPr/>
              <p:nvPr/>
            </p:nvCxnSpPr>
            <p:spPr>
              <a:xfrm flipH="1">
                <a:off x="6402832" y="4460240"/>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20" name="Group 19">
              <a:extLst>
                <a:ext uri="{FF2B5EF4-FFF2-40B4-BE49-F238E27FC236}">
                  <a16:creationId xmlns:a16="http://schemas.microsoft.com/office/drawing/2014/main" id="{CA7137A8-FFBA-A9EE-C2FF-ECD0CEA19C96}"/>
                </a:ext>
              </a:extLst>
            </p:cNvPr>
            <p:cNvGrpSpPr/>
            <p:nvPr/>
          </p:nvGrpSpPr>
          <p:grpSpPr>
            <a:xfrm>
              <a:off x="4815840" y="6422183"/>
              <a:ext cx="1885696" cy="325120"/>
              <a:chOff x="5039360" y="4297680"/>
              <a:chExt cx="1885696" cy="325120"/>
            </a:xfrm>
            <a:solidFill>
              <a:schemeClr val="accent2"/>
            </a:solidFill>
          </p:grpSpPr>
          <p:sp>
            <p:nvSpPr>
              <p:cNvPr id="48" name="Rectangle 47">
                <a:extLst>
                  <a:ext uri="{FF2B5EF4-FFF2-40B4-BE49-F238E27FC236}">
                    <a16:creationId xmlns:a16="http://schemas.microsoft.com/office/drawing/2014/main" id="{E2DC96CF-A03A-0588-0112-BCA4FEC63735}"/>
                  </a:ext>
                </a:extLst>
              </p:cNvPr>
              <p:cNvSpPr/>
              <p:nvPr/>
            </p:nvSpPr>
            <p:spPr>
              <a:xfrm>
                <a:off x="5039360"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49" name="Rectangle 48">
                <a:extLst>
                  <a:ext uri="{FF2B5EF4-FFF2-40B4-BE49-F238E27FC236}">
                    <a16:creationId xmlns:a16="http://schemas.microsoft.com/office/drawing/2014/main" id="{761DA3F5-5D9D-352F-6512-1024FEA65870}"/>
                  </a:ext>
                </a:extLst>
              </p:cNvPr>
              <p:cNvSpPr/>
              <p:nvPr/>
            </p:nvSpPr>
            <p:spPr>
              <a:xfrm>
                <a:off x="5561584"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sp>
            <p:nvSpPr>
              <p:cNvPr id="50" name="Rectangle 49">
                <a:extLst>
                  <a:ext uri="{FF2B5EF4-FFF2-40B4-BE49-F238E27FC236}">
                    <a16:creationId xmlns:a16="http://schemas.microsoft.com/office/drawing/2014/main" id="{F9811ADC-47D1-9A67-BE2D-CEF3E88D9BE0}"/>
                  </a:ext>
                </a:extLst>
              </p:cNvPr>
              <p:cNvSpPr/>
              <p:nvPr/>
            </p:nvSpPr>
            <p:spPr>
              <a:xfrm>
                <a:off x="6077712"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sp>
            <p:nvSpPr>
              <p:cNvPr id="51" name="Rectangle 50">
                <a:extLst>
                  <a:ext uri="{FF2B5EF4-FFF2-40B4-BE49-F238E27FC236}">
                    <a16:creationId xmlns:a16="http://schemas.microsoft.com/office/drawing/2014/main" id="{94FAF577-9461-9D5D-8756-BC371ED08A53}"/>
                  </a:ext>
                </a:extLst>
              </p:cNvPr>
              <p:cNvSpPr/>
              <p:nvPr/>
            </p:nvSpPr>
            <p:spPr>
              <a:xfrm>
                <a:off x="6599936"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4</a:t>
                </a:r>
              </a:p>
            </p:txBody>
          </p:sp>
          <p:cxnSp>
            <p:nvCxnSpPr>
              <p:cNvPr id="52" name="Straight Arrow Connector 51">
                <a:extLst>
                  <a:ext uri="{FF2B5EF4-FFF2-40B4-BE49-F238E27FC236}">
                    <a16:creationId xmlns:a16="http://schemas.microsoft.com/office/drawing/2014/main" id="{573EF064-7DA2-E56F-F945-056ED01DA589}"/>
                  </a:ext>
                </a:extLst>
              </p:cNvPr>
              <p:cNvCxnSpPr>
                <a:stCxn id="49" idx="1"/>
                <a:endCxn id="48" idx="3"/>
              </p:cNvCxnSpPr>
              <p:nvPr/>
            </p:nvCxnSpPr>
            <p:spPr>
              <a:xfrm flipH="1">
                <a:off x="5364480" y="4460240"/>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84062CC8-AEBC-9C42-AF4B-759460F952F9}"/>
                  </a:ext>
                </a:extLst>
              </p:cNvPr>
              <p:cNvCxnSpPr/>
              <p:nvPr/>
            </p:nvCxnSpPr>
            <p:spPr>
              <a:xfrm flipH="1">
                <a:off x="5886704" y="4460240"/>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7F7523C1-39C8-2AEA-58B0-2AF9A07C6D69}"/>
                  </a:ext>
                </a:extLst>
              </p:cNvPr>
              <p:cNvCxnSpPr/>
              <p:nvPr/>
            </p:nvCxnSpPr>
            <p:spPr>
              <a:xfrm flipH="1">
                <a:off x="6402832" y="4460240"/>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21" name="Group 20">
              <a:extLst>
                <a:ext uri="{FF2B5EF4-FFF2-40B4-BE49-F238E27FC236}">
                  <a16:creationId xmlns:a16="http://schemas.microsoft.com/office/drawing/2014/main" id="{4637AD40-4068-DA07-E65F-9BB22F364971}"/>
                </a:ext>
              </a:extLst>
            </p:cNvPr>
            <p:cNvGrpSpPr/>
            <p:nvPr/>
          </p:nvGrpSpPr>
          <p:grpSpPr>
            <a:xfrm flipH="1">
              <a:off x="7884160" y="5021119"/>
              <a:ext cx="1885696" cy="325120"/>
              <a:chOff x="5039360" y="4297680"/>
              <a:chExt cx="1885696" cy="325120"/>
            </a:xfrm>
            <a:solidFill>
              <a:schemeClr val="accent2"/>
            </a:solidFill>
          </p:grpSpPr>
          <p:sp>
            <p:nvSpPr>
              <p:cNvPr id="41" name="Rectangle 40">
                <a:extLst>
                  <a:ext uri="{FF2B5EF4-FFF2-40B4-BE49-F238E27FC236}">
                    <a16:creationId xmlns:a16="http://schemas.microsoft.com/office/drawing/2014/main" id="{035F1120-6AFC-7D07-02DA-0C05E015B834}"/>
                  </a:ext>
                </a:extLst>
              </p:cNvPr>
              <p:cNvSpPr/>
              <p:nvPr/>
            </p:nvSpPr>
            <p:spPr>
              <a:xfrm>
                <a:off x="5039360"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42" name="Rectangle 41">
                <a:extLst>
                  <a:ext uri="{FF2B5EF4-FFF2-40B4-BE49-F238E27FC236}">
                    <a16:creationId xmlns:a16="http://schemas.microsoft.com/office/drawing/2014/main" id="{42DD0885-7D45-7E75-5E6E-BDC8FFAC8DAE}"/>
                  </a:ext>
                </a:extLst>
              </p:cNvPr>
              <p:cNvSpPr/>
              <p:nvPr/>
            </p:nvSpPr>
            <p:spPr>
              <a:xfrm>
                <a:off x="5561584"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sp>
            <p:nvSpPr>
              <p:cNvPr id="43" name="Rectangle 42">
                <a:extLst>
                  <a:ext uri="{FF2B5EF4-FFF2-40B4-BE49-F238E27FC236}">
                    <a16:creationId xmlns:a16="http://schemas.microsoft.com/office/drawing/2014/main" id="{10A8B72C-575C-277E-1E3C-4062183153BD}"/>
                  </a:ext>
                </a:extLst>
              </p:cNvPr>
              <p:cNvSpPr/>
              <p:nvPr/>
            </p:nvSpPr>
            <p:spPr>
              <a:xfrm>
                <a:off x="6077712"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sp>
            <p:nvSpPr>
              <p:cNvPr id="44" name="Rectangle 43">
                <a:extLst>
                  <a:ext uri="{FF2B5EF4-FFF2-40B4-BE49-F238E27FC236}">
                    <a16:creationId xmlns:a16="http://schemas.microsoft.com/office/drawing/2014/main" id="{E5E41823-9E5A-E582-5D59-A790B924B995}"/>
                  </a:ext>
                </a:extLst>
              </p:cNvPr>
              <p:cNvSpPr/>
              <p:nvPr/>
            </p:nvSpPr>
            <p:spPr>
              <a:xfrm>
                <a:off x="6599936"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4</a:t>
                </a:r>
              </a:p>
            </p:txBody>
          </p:sp>
          <p:cxnSp>
            <p:nvCxnSpPr>
              <p:cNvPr id="45" name="Straight Arrow Connector 44">
                <a:extLst>
                  <a:ext uri="{FF2B5EF4-FFF2-40B4-BE49-F238E27FC236}">
                    <a16:creationId xmlns:a16="http://schemas.microsoft.com/office/drawing/2014/main" id="{D41EEE5B-6C8F-2878-B386-A80AC1190C71}"/>
                  </a:ext>
                </a:extLst>
              </p:cNvPr>
              <p:cNvCxnSpPr>
                <a:stCxn id="42" idx="1"/>
                <a:endCxn id="41" idx="3"/>
              </p:cNvCxnSpPr>
              <p:nvPr/>
            </p:nvCxnSpPr>
            <p:spPr>
              <a:xfrm flipH="1">
                <a:off x="5364480" y="4460240"/>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BDF4C030-768E-1B1E-7641-38FF4EA484EB}"/>
                  </a:ext>
                </a:extLst>
              </p:cNvPr>
              <p:cNvCxnSpPr/>
              <p:nvPr/>
            </p:nvCxnSpPr>
            <p:spPr>
              <a:xfrm flipH="1">
                <a:off x="5886704" y="4460240"/>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3A6C036A-64F9-3FD8-2A44-D3E95D287CF3}"/>
                  </a:ext>
                </a:extLst>
              </p:cNvPr>
              <p:cNvCxnSpPr/>
              <p:nvPr/>
            </p:nvCxnSpPr>
            <p:spPr>
              <a:xfrm flipH="1">
                <a:off x="6402832" y="4460240"/>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22" name="Group 21">
              <a:extLst>
                <a:ext uri="{FF2B5EF4-FFF2-40B4-BE49-F238E27FC236}">
                  <a16:creationId xmlns:a16="http://schemas.microsoft.com/office/drawing/2014/main" id="{5EE8F2ED-6028-EDEE-E101-61712ABBF4B8}"/>
                </a:ext>
              </a:extLst>
            </p:cNvPr>
            <p:cNvGrpSpPr/>
            <p:nvPr/>
          </p:nvGrpSpPr>
          <p:grpSpPr>
            <a:xfrm flipH="1">
              <a:off x="7884160" y="6412023"/>
              <a:ext cx="1885696" cy="325120"/>
              <a:chOff x="5039360" y="4297680"/>
              <a:chExt cx="1885696" cy="325120"/>
            </a:xfrm>
            <a:solidFill>
              <a:schemeClr val="accent2"/>
            </a:solidFill>
          </p:grpSpPr>
          <p:sp>
            <p:nvSpPr>
              <p:cNvPr id="34" name="Rectangle 33">
                <a:extLst>
                  <a:ext uri="{FF2B5EF4-FFF2-40B4-BE49-F238E27FC236}">
                    <a16:creationId xmlns:a16="http://schemas.microsoft.com/office/drawing/2014/main" id="{23086890-1CC0-EDFD-C26F-7D897803B941}"/>
                  </a:ext>
                </a:extLst>
              </p:cNvPr>
              <p:cNvSpPr/>
              <p:nvPr/>
            </p:nvSpPr>
            <p:spPr>
              <a:xfrm>
                <a:off x="5039360"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35" name="Rectangle 34">
                <a:extLst>
                  <a:ext uri="{FF2B5EF4-FFF2-40B4-BE49-F238E27FC236}">
                    <a16:creationId xmlns:a16="http://schemas.microsoft.com/office/drawing/2014/main" id="{7F22D21B-666A-99C3-F714-756C0531A664}"/>
                  </a:ext>
                </a:extLst>
              </p:cNvPr>
              <p:cNvSpPr/>
              <p:nvPr/>
            </p:nvSpPr>
            <p:spPr>
              <a:xfrm>
                <a:off x="5561584"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sp>
            <p:nvSpPr>
              <p:cNvPr id="36" name="Rectangle 35">
                <a:extLst>
                  <a:ext uri="{FF2B5EF4-FFF2-40B4-BE49-F238E27FC236}">
                    <a16:creationId xmlns:a16="http://schemas.microsoft.com/office/drawing/2014/main" id="{4C41F675-C888-0487-240B-42CE3DAA3AFE}"/>
                  </a:ext>
                </a:extLst>
              </p:cNvPr>
              <p:cNvSpPr/>
              <p:nvPr/>
            </p:nvSpPr>
            <p:spPr>
              <a:xfrm>
                <a:off x="6077712"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sp>
            <p:nvSpPr>
              <p:cNvPr id="37" name="Rectangle 36">
                <a:extLst>
                  <a:ext uri="{FF2B5EF4-FFF2-40B4-BE49-F238E27FC236}">
                    <a16:creationId xmlns:a16="http://schemas.microsoft.com/office/drawing/2014/main" id="{97E9EB11-D550-30FE-2CEC-76ECA4046BF6}"/>
                  </a:ext>
                </a:extLst>
              </p:cNvPr>
              <p:cNvSpPr/>
              <p:nvPr/>
            </p:nvSpPr>
            <p:spPr>
              <a:xfrm>
                <a:off x="6599936" y="4297680"/>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4</a:t>
                </a:r>
              </a:p>
            </p:txBody>
          </p:sp>
          <p:cxnSp>
            <p:nvCxnSpPr>
              <p:cNvPr id="38" name="Straight Arrow Connector 37">
                <a:extLst>
                  <a:ext uri="{FF2B5EF4-FFF2-40B4-BE49-F238E27FC236}">
                    <a16:creationId xmlns:a16="http://schemas.microsoft.com/office/drawing/2014/main" id="{84E2894F-6B61-2638-4AD3-4CB453B60B24}"/>
                  </a:ext>
                </a:extLst>
              </p:cNvPr>
              <p:cNvCxnSpPr>
                <a:stCxn id="35" idx="1"/>
                <a:endCxn id="34" idx="3"/>
              </p:cNvCxnSpPr>
              <p:nvPr/>
            </p:nvCxnSpPr>
            <p:spPr>
              <a:xfrm flipH="1">
                <a:off x="5364480" y="4460240"/>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562AE22F-9BB5-ED3B-8398-2598FC6FF94A}"/>
                  </a:ext>
                </a:extLst>
              </p:cNvPr>
              <p:cNvCxnSpPr/>
              <p:nvPr/>
            </p:nvCxnSpPr>
            <p:spPr>
              <a:xfrm flipH="1">
                <a:off x="5886704" y="4460240"/>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75DB5ECD-7690-6674-55CA-039783F45003}"/>
                  </a:ext>
                </a:extLst>
              </p:cNvPr>
              <p:cNvCxnSpPr/>
              <p:nvPr/>
            </p:nvCxnSpPr>
            <p:spPr>
              <a:xfrm flipH="1">
                <a:off x="6402832" y="4460240"/>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sp>
          <p:nvSpPr>
            <p:cNvPr id="23" name="TextBox 22">
              <a:extLst>
                <a:ext uri="{FF2B5EF4-FFF2-40B4-BE49-F238E27FC236}">
                  <a16:creationId xmlns:a16="http://schemas.microsoft.com/office/drawing/2014/main" id="{DDF87FE4-82A7-80C5-DC46-FE099A3D5AD7}"/>
                </a:ext>
              </a:extLst>
            </p:cNvPr>
            <p:cNvSpPr txBox="1"/>
            <p:nvPr/>
          </p:nvSpPr>
          <p:spPr>
            <a:xfrm>
              <a:off x="6556756" y="4584239"/>
              <a:ext cx="1463040" cy="307777"/>
            </a:xfrm>
            <a:prstGeom prst="rect">
              <a:avLst/>
            </a:prstGeom>
            <a:noFill/>
          </p:spPr>
          <p:txBody>
            <a:bodyPr wrap="square" rtlCol="0">
              <a:spAutoFit/>
            </a:bodyPr>
            <a:lstStyle/>
            <a:p>
              <a:pPr algn="ctr"/>
              <a:r>
                <a:rPr lang="en-US" sz="1400" dirty="0"/>
                <a:t>Blockchains</a:t>
              </a:r>
            </a:p>
          </p:txBody>
        </p:sp>
        <p:sp>
          <p:nvSpPr>
            <p:cNvPr id="24" name="Oval 23">
              <a:extLst>
                <a:ext uri="{FF2B5EF4-FFF2-40B4-BE49-F238E27FC236}">
                  <a16:creationId xmlns:a16="http://schemas.microsoft.com/office/drawing/2014/main" id="{DF37BA08-218F-BFCD-F20A-4DE356050E41}"/>
                </a:ext>
              </a:extLst>
            </p:cNvPr>
            <p:cNvSpPr/>
            <p:nvPr/>
          </p:nvSpPr>
          <p:spPr>
            <a:xfrm>
              <a:off x="6575552" y="5246155"/>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A</a:t>
              </a:r>
            </a:p>
          </p:txBody>
        </p:sp>
        <p:sp>
          <p:nvSpPr>
            <p:cNvPr id="25" name="Oval 24">
              <a:extLst>
                <a:ext uri="{FF2B5EF4-FFF2-40B4-BE49-F238E27FC236}">
                  <a16:creationId xmlns:a16="http://schemas.microsoft.com/office/drawing/2014/main" id="{8DC801AE-7CBB-4121-8A6C-026DBA98CCE0}"/>
                </a:ext>
              </a:extLst>
            </p:cNvPr>
            <p:cNvSpPr/>
            <p:nvPr/>
          </p:nvSpPr>
          <p:spPr>
            <a:xfrm>
              <a:off x="6575552" y="6037218"/>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26" name="Oval 25">
              <a:extLst>
                <a:ext uri="{FF2B5EF4-FFF2-40B4-BE49-F238E27FC236}">
                  <a16:creationId xmlns:a16="http://schemas.microsoft.com/office/drawing/2014/main" id="{25D0C720-B21E-1643-B226-351728AF21A0}"/>
                </a:ext>
              </a:extLst>
            </p:cNvPr>
            <p:cNvSpPr/>
            <p:nvPr/>
          </p:nvSpPr>
          <p:spPr>
            <a:xfrm>
              <a:off x="7509256" y="5249005"/>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C</a:t>
              </a:r>
            </a:p>
          </p:txBody>
        </p:sp>
        <p:sp>
          <p:nvSpPr>
            <p:cNvPr id="27" name="Oval 26">
              <a:extLst>
                <a:ext uri="{FF2B5EF4-FFF2-40B4-BE49-F238E27FC236}">
                  <a16:creationId xmlns:a16="http://schemas.microsoft.com/office/drawing/2014/main" id="{7413F143-14D9-E5E4-006B-5CF4A50BE81A}"/>
                </a:ext>
              </a:extLst>
            </p:cNvPr>
            <p:cNvSpPr/>
            <p:nvPr/>
          </p:nvSpPr>
          <p:spPr>
            <a:xfrm>
              <a:off x="7509256" y="6040068"/>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D</a:t>
              </a:r>
            </a:p>
          </p:txBody>
        </p:sp>
        <p:cxnSp>
          <p:nvCxnSpPr>
            <p:cNvPr id="28" name="Straight Arrow Connector 27">
              <a:extLst>
                <a:ext uri="{FF2B5EF4-FFF2-40B4-BE49-F238E27FC236}">
                  <a16:creationId xmlns:a16="http://schemas.microsoft.com/office/drawing/2014/main" id="{9C265F2E-FD2A-3E0D-2377-0C838A14DF2E}"/>
                </a:ext>
              </a:extLst>
            </p:cNvPr>
            <p:cNvCxnSpPr>
              <a:stCxn id="25" idx="0"/>
              <a:endCxn id="24" idx="4"/>
            </p:cNvCxnSpPr>
            <p:nvPr/>
          </p:nvCxnSpPr>
          <p:spPr>
            <a:xfrm flipV="1">
              <a:off x="6821424" y="5737899"/>
              <a:ext cx="0" cy="299319"/>
            </a:xfrm>
            <a:prstGeom prst="straightConnector1">
              <a:avLst/>
            </a:prstGeom>
            <a:ln w="12700">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FFE3824A-B82F-0095-BF90-B30E364724F1}"/>
                </a:ext>
              </a:extLst>
            </p:cNvPr>
            <p:cNvCxnSpPr>
              <a:stCxn id="27" idx="0"/>
              <a:endCxn id="26" idx="4"/>
            </p:cNvCxnSpPr>
            <p:nvPr/>
          </p:nvCxnSpPr>
          <p:spPr>
            <a:xfrm flipV="1">
              <a:off x="7755128" y="5740749"/>
              <a:ext cx="0" cy="299319"/>
            </a:xfrm>
            <a:prstGeom prst="straightConnector1">
              <a:avLst/>
            </a:prstGeom>
            <a:ln w="12700">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8B20E4F9-0E27-005A-6AB1-3ABE55E90E49}"/>
                </a:ext>
              </a:extLst>
            </p:cNvPr>
            <p:cNvCxnSpPr>
              <a:stCxn id="24" idx="6"/>
              <a:endCxn id="26" idx="2"/>
            </p:cNvCxnSpPr>
            <p:nvPr/>
          </p:nvCxnSpPr>
          <p:spPr>
            <a:xfrm>
              <a:off x="7067296" y="5492027"/>
              <a:ext cx="441960" cy="2850"/>
            </a:xfrm>
            <a:prstGeom prst="straightConnector1">
              <a:avLst/>
            </a:prstGeom>
            <a:ln w="12700">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8670C989-3195-2F67-EA0E-EB44E2604EEB}"/>
                </a:ext>
              </a:extLst>
            </p:cNvPr>
            <p:cNvCxnSpPr>
              <a:stCxn id="25" idx="6"/>
              <a:endCxn id="27" idx="2"/>
            </p:cNvCxnSpPr>
            <p:nvPr/>
          </p:nvCxnSpPr>
          <p:spPr>
            <a:xfrm>
              <a:off x="7067296" y="6283090"/>
              <a:ext cx="441960" cy="2850"/>
            </a:xfrm>
            <a:prstGeom prst="straightConnector1">
              <a:avLst/>
            </a:prstGeom>
            <a:ln w="12700">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EA6B99DA-6FA3-7D43-A84D-FE06ADA13005}"/>
                </a:ext>
              </a:extLst>
            </p:cNvPr>
            <p:cNvCxnSpPr>
              <a:stCxn id="25" idx="7"/>
              <a:endCxn id="26" idx="3"/>
            </p:cNvCxnSpPr>
            <p:nvPr/>
          </p:nvCxnSpPr>
          <p:spPr>
            <a:xfrm flipV="1">
              <a:off x="6995282" y="5668735"/>
              <a:ext cx="585988" cy="440497"/>
            </a:xfrm>
            <a:prstGeom prst="straightConnector1">
              <a:avLst/>
            </a:prstGeom>
            <a:ln w="12700">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4B3202D7-9FA5-C9B6-BB0A-BB68FBD9CD60}"/>
                </a:ext>
              </a:extLst>
            </p:cNvPr>
            <p:cNvCxnSpPr>
              <a:stCxn id="24" idx="5"/>
              <a:endCxn id="27" idx="1"/>
            </p:cNvCxnSpPr>
            <p:nvPr/>
          </p:nvCxnSpPr>
          <p:spPr>
            <a:xfrm>
              <a:off x="6995282" y="5665885"/>
              <a:ext cx="585988" cy="446197"/>
            </a:xfrm>
            <a:prstGeom prst="straightConnector1">
              <a:avLst/>
            </a:prstGeom>
            <a:ln w="12700">
              <a:headEnd type="triangle"/>
              <a:tailEnd type="triangle"/>
            </a:ln>
            <a:effectLst/>
          </p:spPr>
          <p:style>
            <a:lnRef idx="2">
              <a:schemeClr val="accent1"/>
            </a:lnRef>
            <a:fillRef idx="0">
              <a:schemeClr val="accent1"/>
            </a:fillRef>
            <a:effectRef idx="1">
              <a:schemeClr val="accent1"/>
            </a:effectRef>
            <a:fontRef idx="minor">
              <a:schemeClr val="tx1"/>
            </a:fontRef>
          </p:style>
        </p:cxnSp>
      </p:grpSp>
      <p:sp>
        <p:nvSpPr>
          <p:cNvPr id="62" name="TextBox 61">
            <a:extLst>
              <a:ext uri="{FF2B5EF4-FFF2-40B4-BE49-F238E27FC236}">
                <a16:creationId xmlns:a16="http://schemas.microsoft.com/office/drawing/2014/main" id="{77425B4A-DB16-5447-98E3-2C9BADD10C69}"/>
              </a:ext>
            </a:extLst>
          </p:cNvPr>
          <p:cNvSpPr txBox="1"/>
          <p:nvPr/>
        </p:nvSpPr>
        <p:spPr>
          <a:xfrm>
            <a:off x="1681434" y="6546091"/>
            <a:ext cx="5293360" cy="215444"/>
          </a:xfrm>
          <a:prstGeom prst="rect">
            <a:avLst/>
          </a:prstGeom>
          <a:noFill/>
        </p:spPr>
        <p:txBody>
          <a:bodyPr wrap="square" rtlCol="0">
            <a:spAutoFit/>
          </a:bodyPr>
          <a:lstStyle/>
          <a:p>
            <a:r>
              <a:rPr lang="en-US" sz="800" dirty="0"/>
              <a:t>SOURCE: CoinDesk</a:t>
            </a:r>
          </a:p>
        </p:txBody>
      </p:sp>
    </p:spTree>
    <p:extLst>
      <p:ext uri="{BB962C8B-B14F-4D97-AF65-F5344CB8AC3E}">
        <p14:creationId xmlns:p14="http://schemas.microsoft.com/office/powerpoint/2010/main" val="390566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7271E8-C6DD-D5C8-A9C5-1CDC32AC841C}"/>
              </a:ext>
            </a:extLst>
          </p:cNvPr>
          <p:cNvSpPr>
            <a:spLocks noGrp="1"/>
          </p:cNvSpPr>
          <p:nvPr>
            <p:ph type="title"/>
          </p:nvPr>
        </p:nvSpPr>
        <p:spPr/>
        <p:txBody>
          <a:bodyPr/>
          <a:lstStyle/>
          <a:p>
            <a:r>
              <a:rPr lang="en-US" dirty="0"/>
              <a:t>Customizable Ledgers 	</a:t>
            </a:r>
          </a:p>
        </p:txBody>
      </p:sp>
      <p:sp>
        <p:nvSpPr>
          <p:cNvPr id="4" name="Text Placeholder 3">
            <a:extLst>
              <a:ext uri="{FF2B5EF4-FFF2-40B4-BE49-F238E27FC236}">
                <a16:creationId xmlns:a16="http://schemas.microsoft.com/office/drawing/2014/main" id="{92F806CC-A12F-0A45-7D4F-8739AB9E974A}"/>
              </a:ext>
            </a:extLst>
          </p:cNvPr>
          <p:cNvSpPr>
            <a:spLocks noGrp="1"/>
          </p:cNvSpPr>
          <p:nvPr>
            <p:ph type="body" sz="quarter" idx="10"/>
          </p:nvPr>
        </p:nvSpPr>
        <p:spPr/>
        <p:txBody>
          <a:bodyPr/>
          <a:lstStyle/>
          <a:p>
            <a:r>
              <a:rPr lang="en-US" dirty="0"/>
              <a:t>What are Blockchains? 	</a:t>
            </a:r>
          </a:p>
        </p:txBody>
      </p:sp>
      <p:sp>
        <p:nvSpPr>
          <p:cNvPr id="5" name="Content Placeholder 2">
            <a:extLst>
              <a:ext uri="{FF2B5EF4-FFF2-40B4-BE49-F238E27FC236}">
                <a16:creationId xmlns:a16="http://schemas.microsoft.com/office/drawing/2014/main" id="{4791C076-D44D-BB1B-3801-C3770785A5CD}"/>
              </a:ext>
            </a:extLst>
          </p:cNvPr>
          <p:cNvSpPr txBox="1">
            <a:spLocks/>
          </p:cNvSpPr>
          <p:nvPr/>
        </p:nvSpPr>
        <p:spPr>
          <a:xfrm>
            <a:off x="237744" y="1159626"/>
            <a:ext cx="11512296" cy="378632"/>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This new kind of ledger is made of simple, customizable elements that combine to form complex objects and behaviors. </a:t>
            </a:r>
          </a:p>
        </p:txBody>
      </p:sp>
      <p:grpSp>
        <p:nvGrpSpPr>
          <p:cNvPr id="6" name="Group 5">
            <a:extLst>
              <a:ext uri="{FF2B5EF4-FFF2-40B4-BE49-F238E27FC236}">
                <a16:creationId xmlns:a16="http://schemas.microsoft.com/office/drawing/2014/main" id="{418E6CA2-7B13-0A3A-E6D5-3F3DE7F88BB4}"/>
              </a:ext>
            </a:extLst>
          </p:cNvPr>
          <p:cNvGrpSpPr/>
          <p:nvPr/>
        </p:nvGrpSpPr>
        <p:grpSpPr>
          <a:xfrm>
            <a:off x="138026" y="1457167"/>
            <a:ext cx="11175596" cy="669020"/>
            <a:chOff x="329219" y="1811341"/>
            <a:chExt cx="9028407" cy="669020"/>
          </a:xfrm>
        </p:grpSpPr>
        <p:sp>
          <p:nvSpPr>
            <p:cNvPr id="7" name="Rectangle 6">
              <a:extLst>
                <a:ext uri="{FF2B5EF4-FFF2-40B4-BE49-F238E27FC236}">
                  <a16:creationId xmlns:a16="http://schemas.microsoft.com/office/drawing/2014/main" id="{0D0CD7AA-DAAA-622D-E69F-15112FCFB7A2}"/>
                </a:ext>
              </a:extLst>
            </p:cNvPr>
            <p:cNvSpPr/>
            <p:nvPr/>
          </p:nvSpPr>
          <p:spPr>
            <a:xfrm>
              <a:off x="1203210" y="1858393"/>
              <a:ext cx="8154416" cy="263555"/>
            </a:xfrm>
            <a:prstGeom prst="rect">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Network (e.g., Internet, Bluetooth, Mesh)</a:t>
              </a:r>
            </a:p>
          </p:txBody>
        </p:sp>
        <p:sp>
          <p:nvSpPr>
            <p:cNvPr id="8" name="Rectangle 7">
              <a:extLst>
                <a:ext uri="{FF2B5EF4-FFF2-40B4-BE49-F238E27FC236}">
                  <a16:creationId xmlns:a16="http://schemas.microsoft.com/office/drawing/2014/main" id="{12CCF4CA-B3C7-97A8-0D91-A29F30A62D9E}"/>
                </a:ext>
              </a:extLst>
            </p:cNvPr>
            <p:cNvSpPr/>
            <p:nvPr/>
          </p:nvSpPr>
          <p:spPr>
            <a:xfrm>
              <a:off x="1203210" y="2133600"/>
              <a:ext cx="8154416" cy="282524"/>
            </a:xfrm>
            <a:prstGeom prst="rect">
              <a:avLst/>
            </a:prstGeom>
            <a:solidFill>
              <a:schemeClr val="accent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Programming Language and Virtual Machine</a:t>
              </a:r>
            </a:p>
          </p:txBody>
        </p:sp>
        <p:sp>
          <p:nvSpPr>
            <p:cNvPr id="9" name="Left Brace 8">
              <a:extLst>
                <a:ext uri="{FF2B5EF4-FFF2-40B4-BE49-F238E27FC236}">
                  <a16:creationId xmlns:a16="http://schemas.microsoft.com/office/drawing/2014/main" id="{5C05EBEE-9F21-C980-FBA1-EEF900FA8AAE}"/>
                </a:ext>
              </a:extLst>
            </p:cNvPr>
            <p:cNvSpPr/>
            <p:nvPr/>
          </p:nvSpPr>
          <p:spPr>
            <a:xfrm>
              <a:off x="755547" y="1811341"/>
              <a:ext cx="345133" cy="621214"/>
            </a:xfrm>
            <a:prstGeom prst="leftBrace">
              <a:avLst/>
            </a:prstGeom>
            <a:ln w="12700"/>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266ABFE6-8459-BAC1-5DE7-E5156D8D4654}"/>
                </a:ext>
              </a:extLst>
            </p:cNvPr>
            <p:cNvSpPr txBox="1">
              <a:spLocks/>
            </p:cNvSpPr>
            <p:nvPr/>
          </p:nvSpPr>
          <p:spPr>
            <a:xfrm>
              <a:off x="329219" y="1811341"/>
              <a:ext cx="447663" cy="669020"/>
            </a:xfrm>
            <a:prstGeom prst="rect">
              <a:avLst/>
            </a:prstGeom>
          </p:spPr>
          <p:txBody>
            <a:bodyPr vert="vert270" lIns="101882" tIns="45720" rIns="101882" bIns="45720" rtlCol="0" anchor="ctr">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dirty="0"/>
                <a:t>Base</a:t>
              </a:r>
            </a:p>
          </p:txBody>
        </p:sp>
      </p:grpSp>
      <p:sp>
        <p:nvSpPr>
          <p:cNvPr id="66" name="TextBox 65">
            <a:extLst>
              <a:ext uri="{FF2B5EF4-FFF2-40B4-BE49-F238E27FC236}">
                <a16:creationId xmlns:a16="http://schemas.microsoft.com/office/drawing/2014/main" id="{1CBE8BEC-65C7-C4F3-CB77-0DDD90616E9C}"/>
              </a:ext>
            </a:extLst>
          </p:cNvPr>
          <p:cNvSpPr txBox="1"/>
          <p:nvPr/>
        </p:nvSpPr>
        <p:spPr>
          <a:xfrm>
            <a:off x="1624183" y="4111440"/>
            <a:ext cx="2948882" cy="276999"/>
          </a:xfrm>
          <a:prstGeom prst="rect">
            <a:avLst/>
          </a:prstGeom>
          <a:noFill/>
        </p:spPr>
        <p:txBody>
          <a:bodyPr wrap="square" rtlCol="0">
            <a:spAutoFit/>
          </a:bodyPr>
          <a:lstStyle/>
          <a:p>
            <a:pPr algn="ctr"/>
            <a:r>
              <a:rPr lang="en-US" sz="1200" b="1" dirty="0"/>
              <a:t>Transactions</a:t>
            </a:r>
          </a:p>
        </p:txBody>
      </p:sp>
      <p:grpSp>
        <p:nvGrpSpPr>
          <p:cNvPr id="125" name="Group 124">
            <a:extLst>
              <a:ext uri="{FF2B5EF4-FFF2-40B4-BE49-F238E27FC236}">
                <a16:creationId xmlns:a16="http://schemas.microsoft.com/office/drawing/2014/main" id="{103E81D9-2C10-BAD8-EB88-FBB50FEAAE2A}"/>
              </a:ext>
            </a:extLst>
          </p:cNvPr>
          <p:cNvGrpSpPr/>
          <p:nvPr/>
        </p:nvGrpSpPr>
        <p:grpSpPr>
          <a:xfrm>
            <a:off x="269923" y="3846591"/>
            <a:ext cx="771460" cy="2217523"/>
            <a:chOff x="329220" y="4532656"/>
            <a:chExt cx="771460" cy="2487393"/>
          </a:xfrm>
        </p:grpSpPr>
        <p:sp>
          <p:nvSpPr>
            <p:cNvPr id="68" name="Left Brace 67">
              <a:extLst>
                <a:ext uri="{FF2B5EF4-FFF2-40B4-BE49-F238E27FC236}">
                  <a16:creationId xmlns:a16="http://schemas.microsoft.com/office/drawing/2014/main" id="{74226591-1570-EAE1-40CB-A84680583270}"/>
                </a:ext>
              </a:extLst>
            </p:cNvPr>
            <p:cNvSpPr/>
            <p:nvPr/>
          </p:nvSpPr>
          <p:spPr>
            <a:xfrm>
              <a:off x="755548" y="4532656"/>
              <a:ext cx="345132" cy="2487393"/>
            </a:xfrm>
            <a:prstGeom prst="leftBrace">
              <a:avLst/>
            </a:prstGeom>
            <a:ln w="12700"/>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9" name="Content Placeholder 2">
              <a:extLst>
                <a:ext uri="{FF2B5EF4-FFF2-40B4-BE49-F238E27FC236}">
                  <a16:creationId xmlns:a16="http://schemas.microsoft.com/office/drawing/2014/main" id="{B0914C8B-6DCF-0216-95AD-BE5657ADAC80}"/>
                </a:ext>
              </a:extLst>
            </p:cNvPr>
            <p:cNvSpPr txBox="1">
              <a:spLocks/>
            </p:cNvSpPr>
            <p:nvPr/>
          </p:nvSpPr>
          <p:spPr>
            <a:xfrm>
              <a:off x="329220" y="4532656"/>
              <a:ext cx="447663" cy="2487393"/>
            </a:xfrm>
            <a:prstGeom prst="rect">
              <a:avLst/>
            </a:prstGeom>
          </p:spPr>
          <p:txBody>
            <a:bodyPr vert="vert270" lIns="101882" tIns="45720" rIns="101882" bIns="45720" rtlCol="0" anchor="ctr">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dirty="0"/>
                <a:t>Assemblies</a:t>
              </a:r>
            </a:p>
          </p:txBody>
        </p:sp>
      </p:grpSp>
      <p:sp>
        <p:nvSpPr>
          <p:cNvPr id="64" name="TextBox 63">
            <a:extLst>
              <a:ext uri="{FF2B5EF4-FFF2-40B4-BE49-F238E27FC236}">
                <a16:creationId xmlns:a16="http://schemas.microsoft.com/office/drawing/2014/main" id="{ED38DE2B-C99B-21CA-B1E2-96EF7CF0E0A1}"/>
              </a:ext>
            </a:extLst>
          </p:cNvPr>
          <p:cNvSpPr txBox="1"/>
          <p:nvPr/>
        </p:nvSpPr>
        <p:spPr>
          <a:xfrm>
            <a:off x="5173107" y="2040440"/>
            <a:ext cx="2623336" cy="415498"/>
          </a:xfrm>
          <a:prstGeom prst="rect">
            <a:avLst/>
          </a:prstGeom>
          <a:noFill/>
        </p:spPr>
        <p:txBody>
          <a:bodyPr wrap="square" rtlCol="0">
            <a:spAutoFit/>
          </a:bodyPr>
          <a:lstStyle/>
          <a:p>
            <a:pPr algn="ctr"/>
            <a:r>
              <a:rPr lang="en-US" sz="1200" b="1" dirty="0"/>
              <a:t>Digital Signatures</a:t>
            </a:r>
          </a:p>
          <a:p>
            <a:pPr algn="ctr"/>
            <a:r>
              <a:rPr lang="en-US" sz="900" dirty="0"/>
              <a:t>(Authenticate and Secure)</a:t>
            </a:r>
          </a:p>
        </p:txBody>
      </p:sp>
      <p:grpSp>
        <p:nvGrpSpPr>
          <p:cNvPr id="119" name="Group 118">
            <a:extLst>
              <a:ext uri="{FF2B5EF4-FFF2-40B4-BE49-F238E27FC236}">
                <a16:creationId xmlns:a16="http://schemas.microsoft.com/office/drawing/2014/main" id="{FEF49720-A3C3-AB09-5C8E-58C932B84082}"/>
              </a:ext>
            </a:extLst>
          </p:cNvPr>
          <p:cNvGrpSpPr/>
          <p:nvPr/>
        </p:nvGrpSpPr>
        <p:grpSpPr>
          <a:xfrm>
            <a:off x="5569150" y="2538874"/>
            <a:ext cx="1795612" cy="1267083"/>
            <a:chOff x="4397130" y="3085065"/>
            <a:chExt cx="1795612" cy="1267083"/>
          </a:xfrm>
        </p:grpSpPr>
        <p:pic>
          <p:nvPicPr>
            <p:cNvPr id="14" name="Picture Placeholder 35">
              <a:extLst>
                <a:ext uri="{FF2B5EF4-FFF2-40B4-BE49-F238E27FC236}">
                  <a16:creationId xmlns:a16="http://schemas.microsoft.com/office/drawing/2014/main" id="{937082B9-6C59-36F3-3254-D446EED9F8F9}"/>
                </a:ext>
              </a:extLst>
            </p:cNvPr>
            <p:cNvPicPr>
              <a:picLocks noChangeAspect="1"/>
            </p:cNvPicPr>
            <p:nvPr/>
          </p:nvPicPr>
          <p:blipFill>
            <a:blip r:embed="rId2"/>
            <a:stretch>
              <a:fillRect/>
            </a:stretch>
          </p:blipFill>
          <p:spPr>
            <a:xfrm rot="5400000">
              <a:off x="4449156" y="3329000"/>
              <a:ext cx="945030" cy="457159"/>
            </a:xfrm>
            <a:prstGeom prst="rect">
              <a:avLst/>
            </a:prstGeom>
            <a:effectLst>
              <a:glow rad="63500">
                <a:schemeClr val="accent4">
                  <a:satMod val="175000"/>
                  <a:alpha val="40000"/>
                </a:schemeClr>
              </a:glow>
            </a:effectLst>
          </p:spPr>
        </p:pic>
        <p:pic>
          <p:nvPicPr>
            <p:cNvPr id="70" name="Picture Placeholder 35">
              <a:extLst>
                <a:ext uri="{FF2B5EF4-FFF2-40B4-BE49-F238E27FC236}">
                  <a16:creationId xmlns:a16="http://schemas.microsoft.com/office/drawing/2014/main" id="{42245439-6641-8821-0247-012C2245BF1F}"/>
                </a:ext>
              </a:extLst>
            </p:cNvPr>
            <p:cNvPicPr>
              <a:picLocks noChangeAspect="1"/>
            </p:cNvPicPr>
            <p:nvPr/>
          </p:nvPicPr>
          <p:blipFill>
            <a:blip r:embed="rId2"/>
            <a:stretch>
              <a:fillRect/>
            </a:stretch>
          </p:blipFill>
          <p:spPr>
            <a:xfrm rot="5400000">
              <a:off x="5198096" y="3331655"/>
              <a:ext cx="945030" cy="457159"/>
            </a:xfrm>
            <a:prstGeom prst="rect">
              <a:avLst/>
            </a:prstGeom>
            <a:effectLst>
              <a:glow rad="63500">
                <a:schemeClr val="accent5">
                  <a:satMod val="175000"/>
                  <a:alpha val="40000"/>
                </a:schemeClr>
              </a:glow>
            </a:effectLst>
          </p:spPr>
        </p:pic>
        <p:sp>
          <p:nvSpPr>
            <p:cNvPr id="71" name="TextBox 70">
              <a:extLst>
                <a:ext uri="{FF2B5EF4-FFF2-40B4-BE49-F238E27FC236}">
                  <a16:creationId xmlns:a16="http://schemas.microsoft.com/office/drawing/2014/main" id="{71F5793E-EDC0-93F1-913E-69FC75C9D656}"/>
                </a:ext>
              </a:extLst>
            </p:cNvPr>
            <p:cNvSpPr txBox="1">
              <a:spLocks/>
            </p:cNvSpPr>
            <p:nvPr/>
          </p:nvSpPr>
          <p:spPr>
            <a:xfrm>
              <a:off x="4397130" y="4075149"/>
              <a:ext cx="1049084" cy="276999"/>
            </a:xfrm>
            <a:prstGeom prst="rect">
              <a:avLst/>
            </a:prstGeom>
            <a:noFill/>
          </p:spPr>
          <p:txBody>
            <a:bodyPr wrap="square" rtlCol="0">
              <a:spAutoFit/>
            </a:bodyPr>
            <a:lstStyle/>
            <a:p>
              <a:pPr algn="ctr"/>
              <a:r>
                <a:rPr lang="en-US" sz="1200" dirty="0"/>
                <a:t>Public</a:t>
              </a:r>
            </a:p>
          </p:txBody>
        </p:sp>
        <p:sp>
          <p:nvSpPr>
            <p:cNvPr id="72" name="TextBox 71">
              <a:extLst>
                <a:ext uri="{FF2B5EF4-FFF2-40B4-BE49-F238E27FC236}">
                  <a16:creationId xmlns:a16="http://schemas.microsoft.com/office/drawing/2014/main" id="{BA09AA1D-257D-3C99-4F8A-B78F0EEAC8AF}"/>
                </a:ext>
              </a:extLst>
            </p:cNvPr>
            <p:cNvSpPr txBox="1">
              <a:spLocks/>
            </p:cNvSpPr>
            <p:nvPr/>
          </p:nvSpPr>
          <p:spPr>
            <a:xfrm>
              <a:off x="5143658" y="4075149"/>
              <a:ext cx="1049084" cy="276999"/>
            </a:xfrm>
            <a:prstGeom prst="rect">
              <a:avLst/>
            </a:prstGeom>
            <a:noFill/>
          </p:spPr>
          <p:txBody>
            <a:bodyPr wrap="square" rtlCol="0">
              <a:spAutoFit/>
            </a:bodyPr>
            <a:lstStyle/>
            <a:p>
              <a:pPr algn="ctr"/>
              <a:r>
                <a:rPr lang="en-US" sz="1200" dirty="0"/>
                <a:t>Private</a:t>
              </a:r>
            </a:p>
          </p:txBody>
        </p:sp>
      </p:grpSp>
      <p:grpSp>
        <p:nvGrpSpPr>
          <p:cNvPr id="127" name="Group 126">
            <a:extLst>
              <a:ext uri="{FF2B5EF4-FFF2-40B4-BE49-F238E27FC236}">
                <a16:creationId xmlns:a16="http://schemas.microsoft.com/office/drawing/2014/main" id="{7217EF58-9531-DE7B-1BC7-2D530D60FE0D}"/>
              </a:ext>
            </a:extLst>
          </p:cNvPr>
          <p:cNvGrpSpPr/>
          <p:nvPr/>
        </p:nvGrpSpPr>
        <p:grpSpPr>
          <a:xfrm>
            <a:off x="8525142" y="2129337"/>
            <a:ext cx="2623336" cy="1550897"/>
            <a:chOff x="8524852" y="2171366"/>
            <a:chExt cx="2623336" cy="1550897"/>
          </a:xfrm>
        </p:grpSpPr>
        <p:sp>
          <p:nvSpPr>
            <p:cNvPr id="65" name="TextBox 64">
              <a:extLst>
                <a:ext uri="{FF2B5EF4-FFF2-40B4-BE49-F238E27FC236}">
                  <a16:creationId xmlns:a16="http://schemas.microsoft.com/office/drawing/2014/main" id="{19C539D1-9D04-FB70-4F4D-80A15FAB3848}"/>
                </a:ext>
              </a:extLst>
            </p:cNvPr>
            <p:cNvSpPr txBox="1"/>
            <p:nvPr/>
          </p:nvSpPr>
          <p:spPr>
            <a:xfrm>
              <a:off x="8524852" y="2171366"/>
              <a:ext cx="2623336" cy="415498"/>
            </a:xfrm>
            <a:prstGeom prst="rect">
              <a:avLst/>
            </a:prstGeom>
            <a:noFill/>
          </p:spPr>
          <p:txBody>
            <a:bodyPr wrap="square" rtlCol="0">
              <a:spAutoFit/>
            </a:bodyPr>
            <a:lstStyle/>
            <a:p>
              <a:pPr algn="ctr"/>
              <a:r>
                <a:rPr lang="en-US" sz="1200" b="1" dirty="0"/>
                <a:t>Tokens</a:t>
              </a:r>
            </a:p>
            <a:p>
              <a:pPr algn="ctr"/>
              <a:r>
                <a:rPr lang="en-US" sz="900" dirty="0"/>
                <a:t>(Chains of Digital Signatures Represent Value)</a:t>
              </a:r>
            </a:p>
          </p:txBody>
        </p:sp>
        <p:grpSp>
          <p:nvGrpSpPr>
            <p:cNvPr id="120" name="Group 119">
              <a:extLst>
                <a:ext uri="{FF2B5EF4-FFF2-40B4-BE49-F238E27FC236}">
                  <a16:creationId xmlns:a16="http://schemas.microsoft.com/office/drawing/2014/main" id="{A54AC34F-0948-D765-AE71-1B2200C01C5F}"/>
                </a:ext>
              </a:extLst>
            </p:cNvPr>
            <p:cNvGrpSpPr/>
            <p:nvPr/>
          </p:nvGrpSpPr>
          <p:grpSpPr>
            <a:xfrm>
              <a:off x="9192751" y="2660396"/>
              <a:ext cx="1378283" cy="1061867"/>
              <a:chOff x="7222729" y="3073368"/>
              <a:chExt cx="1378283" cy="1061867"/>
            </a:xfrm>
          </p:grpSpPr>
          <p:pic>
            <p:nvPicPr>
              <p:cNvPr id="11" name="Picture 10" descr="File:&lt;strong&gt;Bitcoin&lt;/strong&gt;.png - Wikimedia Commons">
                <a:extLst>
                  <a:ext uri="{FF2B5EF4-FFF2-40B4-BE49-F238E27FC236}">
                    <a16:creationId xmlns:a16="http://schemas.microsoft.com/office/drawing/2014/main" id="{32C9C839-A10B-FF3A-26B7-7B78D573B891}"/>
                  </a:ext>
                </a:extLst>
              </p:cNvPr>
              <p:cNvPicPr>
                <a:picLocks noChangeAspect="1"/>
              </p:cNvPicPr>
              <p:nvPr/>
            </p:nvPicPr>
            <p:blipFill>
              <a:blip r:embed="rId3"/>
              <a:stretch>
                <a:fillRect/>
              </a:stretch>
            </p:blipFill>
            <p:spPr>
              <a:xfrm>
                <a:off x="7907376" y="3073368"/>
                <a:ext cx="693636" cy="688400"/>
              </a:xfrm>
              <a:prstGeom prst="rect">
                <a:avLst/>
              </a:prstGeom>
            </p:spPr>
          </p:pic>
          <p:pic>
            <p:nvPicPr>
              <p:cNvPr id="73" name="Picture 72" descr="File:&lt;strong&gt;Bitcoin&lt;/strong&gt;.png - Wikimedia Commons">
                <a:extLst>
                  <a:ext uri="{FF2B5EF4-FFF2-40B4-BE49-F238E27FC236}">
                    <a16:creationId xmlns:a16="http://schemas.microsoft.com/office/drawing/2014/main" id="{10C7881A-4477-D82F-C4EA-B855770C38B8}"/>
                  </a:ext>
                </a:extLst>
              </p:cNvPr>
              <p:cNvPicPr>
                <a:picLocks noChangeAspect="1"/>
              </p:cNvPicPr>
              <p:nvPr/>
            </p:nvPicPr>
            <p:blipFill>
              <a:blip r:embed="rId3"/>
              <a:stretch>
                <a:fillRect/>
              </a:stretch>
            </p:blipFill>
            <p:spPr>
              <a:xfrm>
                <a:off x="7222729" y="3073368"/>
                <a:ext cx="693636" cy="688400"/>
              </a:xfrm>
              <a:prstGeom prst="rect">
                <a:avLst/>
              </a:prstGeom>
            </p:spPr>
          </p:pic>
          <p:pic>
            <p:nvPicPr>
              <p:cNvPr id="74" name="Picture 73" descr="File:&lt;strong&gt;Bitcoin&lt;/strong&gt;.png - Wikimedia Commons">
                <a:extLst>
                  <a:ext uri="{FF2B5EF4-FFF2-40B4-BE49-F238E27FC236}">
                    <a16:creationId xmlns:a16="http://schemas.microsoft.com/office/drawing/2014/main" id="{ADE91283-5C7E-E664-2C7F-805666C366D6}"/>
                  </a:ext>
                </a:extLst>
              </p:cNvPr>
              <p:cNvPicPr>
                <a:picLocks noChangeAspect="1"/>
              </p:cNvPicPr>
              <p:nvPr/>
            </p:nvPicPr>
            <p:blipFill>
              <a:blip r:embed="rId3"/>
              <a:stretch>
                <a:fillRect/>
              </a:stretch>
            </p:blipFill>
            <p:spPr>
              <a:xfrm>
                <a:off x="7543793" y="3446835"/>
                <a:ext cx="693636" cy="688400"/>
              </a:xfrm>
              <a:prstGeom prst="rect">
                <a:avLst/>
              </a:prstGeom>
            </p:spPr>
          </p:pic>
        </p:grpSp>
      </p:grpSp>
      <p:sp>
        <p:nvSpPr>
          <p:cNvPr id="93" name="Left Brace 92">
            <a:extLst>
              <a:ext uri="{FF2B5EF4-FFF2-40B4-BE49-F238E27FC236}">
                <a16:creationId xmlns:a16="http://schemas.microsoft.com/office/drawing/2014/main" id="{ACF24F47-FF0C-0A3D-C369-9126D655FD37}"/>
              </a:ext>
            </a:extLst>
          </p:cNvPr>
          <p:cNvSpPr/>
          <p:nvPr/>
        </p:nvSpPr>
        <p:spPr>
          <a:xfrm>
            <a:off x="682793" y="2174193"/>
            <a:ext cx="345133" cy="1527026"/>
          </a:xfrm>
          <a:prstGeom prst="leftBrace">
            <a:avLst/>
          </a:prstGeom>
          <a:ln w="12700"/>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4" name="Content Placeholder 2">
            <a:extLst>
              <a:ext uri="{FF2B5EF4-FFF2-40B4-BE49-F238E27FC236}">
                <a16:creationId xmlns:a16="http://schemas.microsoft.com/office/drawing/2014/main" id="{A588921D-CE55-EE7A-D720-82E4084AE7E3}"/>
              </a:ext>
            </a:extLst>
          </p:cNvPr>
          <p:cNvSpPr txBox="1">
            <a:spLocks/>
          </p:cNvSpPr>
          <p:nvPr/>
        </p:nvSpPr>
        <p:spPr>
          <a:xfrm>
            <a:off x="256465" y="2174192"/>
            <a:ext cx="447663" cy="1739085"/>
          </a:xfrm>
          <a:prstGeom prst="rect">
            <a:avLst/>
          </a:prstGeom>
        </p:spPr>
        <p:txBody>
          <a:bodyPr vert="vert270" lIns="101882" tIns="45720" rIns="101882" bIns="45720" rtlCol="0" anchor="ctr">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dirty="0"/>
              <a:t>Core Components</a:t>
            </a:r>
          </a:p>
        </p:txBody>
      </p:sp>
      <p:grpSp>
        <p:nvGrpSpPr>
          <p:cNvPr id="121" name="Group 120">
            <a:extLst>
              <a:ext uri="{FF2B5EF4-FFF2-40B4-BE49-F238E27FC236}">
                <a16:creationId xmlns:a16="http://schemas.microsoft.com/office/drawing/2014/main" id="{230E9A71-9C70-3D04-9AFA-081D87CE302F}"/>
              </a:ext>
            </a:extLst>
          </p:cNvPr>
          <p:cNvGrpSpPr/>
          <p:nvPr/>
        </p:nvGrpSpPr>
        <p:grpSpPr>
          <a:xfrm>
            <a:off x="1743383" y="2165714"/>
            <a:ext cx="2693686" cy="1571156"/>
            <a:chOff x="1198031" y="2174192"/>
            <a:chExt cx="2693686" cy="1571156"/>
          </a:xfrm>
        </p:grpSpPr>
        <p:sp>
          <p:nvSpPr>
            <p:cNvPr id="88" name="TextBox 87">
              <a:extLst>
                <a:ext uri="{FF2B5EF4-FFF2-40B4-BE49-F238E27FC236}">
                  <a16:creationId xmlns:a16="http://schemas.microsoft.com/office/drawing/2014/main" id="{8990F433-467F-FD69-632A-FE0D2510D8A5}"/>
                </a:ext>
              </a:extLst>
            </p:cNvPr>
            <p:cNvSpPr txBox="1"/>
            <p:nvPr/>
          </p:nvSpPr>
          <p:spPr>
            <a:xfrm>
              <a:off x="1198031" y="2667692"/>
              <a:ext cx="1049084" cy="461665"/>
            </a:xfrm>
            <a:prstGeom prst="rect">
              <a:avLst/>
            </a:prstGeom>
            <a:noFill/>
          </p:spPr>
          <p:txBody>
            <a:bodyPr wrap="square" rtlCol="0">
              <a:spAutoFit/>
            </a:bodyPr>
            <a:lstStyle/>
            <a:p>
              <a:pPr algn="ctr"/>
              <a:r>
                <a:rPr lang="en-US" sz="1200" dirty="0"/>
                <a:t>“A paid B </a:t>
              </a:r>
            </a:p>
            <a:p>
              <a:pPr algn="ctr"/>
              <a:r>
                <a:rPr lang="en-US" sz="1200" dirty="0"/>
                <a:t>10 tokens”</a:t>
              </a:r>
            </a:p>
          </p:txBody>
        </p:sp>
        <p:sp>
          <p:nvSpPr>
            <p:cNvPr id="89" name="TextBox 88">
              <a:extLst>
                <a:ext uri="{FF2B5EF4-FFF2-40B4-BE49-F238E27FC236}">
                  <a16:creationId xmlns:a16="http://schemas.microsoft.com/office/drawing/2014/main" id="{EE39918B-AC6E-A5B2-73F6-CB393FB95079}"/>
                </a:ext>
              </a:extLst>
            </p:cNvPr>
            <p:cNvSpPr txBox="1"/>
            <p:nvPr/>
          </p:nvSpPr>
          <p:spPr>
            <a:xfrm>
              <a:off x="1198031" y="3180894"/>
              <a:ext cx="1049084" cy="461665"/>
            </a:xfrm>
            <a:prstGeom prst="rect">
              <a:avLst/>
            </a:prstGeom>
            <a:noFill/>
          </p:spPr>
          <p:txBody>
            <a:bodyPr wrap="square" rtlCol="0">
              <a:spAutoFit/>
            </a:bodyPr>
            <a:lstStyle/>
            <a:p>
              <a:pPr algn="ctr"/>
              <a:r>
                <a:rPr lang="en-US" sz="1200" dirty="0"/>
                <a:t>“A paid B 10</a:t>
              </a:r>
              <a:r>
                <a:rPr lang="en-US" sz="1200" dirty="0">
                  <a:solidFill>
                    <a:srgbClr val="FF0000"/>
                  </a:solidFill>
                </a:rPr>
                <a:t>0</a:t>
              </a:r>
              <a:r>
                <a:rPr lang="en-US" sz="1200" dirty="0"/>
                <a:t> tokens”</a:t>
              </a:r>
            </a:p>
          </p:txBody>
        </p:sp>
        <p:sp>
          <p:nvSpPr>
            <p:cNvPr id="90" name="TextBox 89">
              <a:extLst>
                <a:ext uri="{FF2B5EF4-FFF2-40B4-BE49-F238E27FC236}">
                  <a16:creationId xmlns:a16="http://schemas.microsoft.com/office/drawing/2014/main" id="{471053C0-4822-7CCF-25E0-C05E97F3F288}"/>
                </a:ext>
              </a:extLst>
            </p:cNvPr>
            <p:cNvSpPr txBox="1"/>
            <p:nvPr/>
          </p:nvSpPr>
          <p:spPr>
            <a:xfrm>
              <a:off x="2842633" y="2833985"/>
              <a:ext cx="1049084" cy="276999"/>
            </a:xfrm>
            <a:prstGeom prst="rect">
              <a:avLst/>
            </a:prstGeom>
            <a:noFill/>
          </p:spPr>
          <p:txBody>
            <a:bodyPr wrap="square" rtlCol="0">
              <a:spAutoFit/>
            </a:bodyPr>
            <a:lstStyle/>
            <a:p>
              <a:pPr algn="ctr"/>
              <a:r>
                <a:rPr lang="en-US" sz="1200" dirty="0"/>
                <a:t>ac75431b</a:t>
              </a:r>
            </a:p>
          </p:txBody>
        </p:sp>
        <p:sp>
          <p:nvSpPr>
            <p:cNvPr id="91" name="TextBox 90">
              <a:extLst>
                <a:ext uri="{FF2B5EF4-FFF2-40B4-BE49-F238E27FC236}">
                  <a16:creationId xmlns:a16="http://schemas.microsoft.com/office/drawing/2014/main" id="{31F1EC4F-8BF1-66F5-FF9E-4F8ABA0A1F74}"/>
                </a:ext>
              </a:extLst>
            </p:cNvPr>
            <p:cNvSpPr txBox="1"/>
            <p:nvPr/>
          </p:nvSpPr>
          <p:spPr>
            <a:xfrm>
              <a:off x="2842633" y="3164359"/>
              <a:ext cx="1049084" cy="276999"/>
            </a:xfrm>
            <a:prstGeom prst="rect">
              <a:avLst/>
            </a:prstGeom>
            <a:noFill/>
          </p:spPr>
          <p:txBody>
            <a:bodyPr wrap="square" rtlCol="0">
              <a:spAutoFit/>
            </a:bodyPr>
            <a:lstStyle/>
            <a:p>
              <a:pPr algn="ctr"/>
              <a:r>
                <a:rPr lang="en-US" sz="1200" dirty="0">
                  <a:solidFill>
                    <a:srgbClr val="FF0000"/>
                  </a:solidFill>
                </a:rPr>
                <a:t>bdA</a:t>
              </a:r>
              <a:r>
                <a:rPr lang="en-US" sz="1200" dirty="0"/>
                <a:t>5</a:t>
              </a:r>
              <a:r>
                <a:rPr lang="en-US" sz="1200" dirty="0">
                  <a:solidFill>
                    <a:srgbClr val="FF0000"/>
                  </a:solidFill>
                </a:rPr>
                <a:t>399</a:t>
              </a:r>
            </a:p>
          </p:txBody>
        </p:sp>
        <p:sp>
          <p:nvSpPr>
            <p:cNvPr id="92" name="TextBox 91">
              <a:extLst>
                <a:ext uri="{FF2B5EF4-FFF2-40B4-BE49-F238E27FC236}">
                  <a16:creationId xmlns:a16="http://schemas.microsoft.com/office/drawing/2014/main" id="{3F53755F-4D30-6048-B732-392A97C4C186}"/>
                </a:ext>
              </a:extLst>
            </p:cNvPr>
            <p:cNvSpPr txBox="1"/>
            <p:nvPr/>
          </p:nvSpPr>
          <p:spPr>
            <a:xfrm>
              <a:off x="1262738" y="2174192"/>
              <a:ext cx="2623336" cy="430887"/>
            </a:xfrm>
            <a:prstGeom prst="rect">
              <a:avLst/>
            </a:prstGeom>
            <a:noFill/>
          </p:spPr>
          <p:txBody>
            <a:bodyPr wrap="square" rtlCol="0">
              <a:spAutoFit/>
            </a:bodyPr>
            <a:lstStyle/>
            <a:p>
              <a:pPr algn="ctr"/>
              <a:r>
                <a:rPr lang="en-US" sz="1200" b="1" dirty="0"/>
                <a:t>Hash Functions </a:t>
              </a:r>
            </a:p>
            <a:p>
              <a:pPr algn="ctr"/>
              <a:r>
                <a:rPr lang="en-US" sz="900" dirty="0"/>
                <a:t>(Uniquely Encrypt/Decrypt and Compress)</a:t>
              </a:r>
            </a:p>
          </p:txBody>
        </p:sp>
        <p:sp>
          <p:nvSpPr>
            <p:cNvPr id="95" name="Shape 94">
              <a:extLst>
                <a:ext uri="{FF2B5EF4-FFF2-40B4-BE49-F238E27FC236}">
                  <a16:creationId xmlns:a16="http://schemas.microsoft.com/office/drawing/2014/main" id="{BD5ABA8E-DB5E-A28A-20F6-41244103BB6E}"/>
                </a:ext>
              </a:extLst>
            </p:cNvPr>
            <p:cNvSpPr/>
            <p:nvPr/>
          </p:nvSpPr>
          <p:spPr>
            <a:xfrm rot="16200000">
              <a:off x="1983138" y="2818393"/>
              <a:ext cx="1140269" cy="713641"/>
            </a:xfrm>
            <a:prstGeom prst="funnel">
              <a:avLst/>
            </a:prstGeom>
            <a:ln>
              <a:solidFill>
                <a:schemeClr val="tx2"/>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grpSp>
      <p:sp>
        <p:nvSpPr>
          <p:cNvPr id="75" name="Shape 74">
            <a:extLst>
              <a:ext uri="{FF2B5EF4-FFF2-40B4-BE49-F238E27FC236}">
                <a16:creationId xmlns:a16="http://schemas.microsoft.com/office/drawing/2014/main" id="{A5547FC4-ECEE-12C8-6CAC-BFBE99AD1E55}"/>
              </a:ext>
            </a:extLst>
          </p:cNvPr>
          <p:cNvSpPr/>
          <p:nvPr/>
        </p:nvSpPr>
        <p:spPr>
          <a:xfrm rot="16200000">
            <a:off x="3516080" y="4790727"/>
            <a:ext cx="1270872" cy="713641"/>
          </a:xfrm>
          <a:prstGeom prst="funnel">
            <a:avLst/>
          </a:prstGeom>
          <a:ln>
            <a:solidFill>
              <a:schemeClr val="tx2"/>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endParaRPr lang="en-US" dirty="0"/>
          </a:p>
        </p:txBody>
      </p:sp>
      <p:pic>
        <p:nvPicPr>
          <p:cNvPr id="76" name="Picture Placeholder 35">
            <a:extLst>
              <a:ext uri="{FF2B5EF4-FFF2-40B4-BE49-F238E27FC236}">
                <a16:creationId xmlns:a16="http://schemas.microsoft.com/office/drawing/2014/main" id="{3373FC77-727C-87CF-2AA1-0A62F01E6A65}"/>
              </a:ext>
            </a:extLst>
          </p:cNvPr>
          <p:cNvPicPr>
            <a:picLocks noChangeAspect="1"/>
          </p:cNvPicPr>
          <p:nvPr/>
        </p:nvPicPr>
        <p:blipFill>
          <a:blip r:embed="rId2"/>
          <a:stretch>
            <a:fillRect/>
          </a:stretch>
        </p:blipFill>
        <p:spPr>
          <a:xfrm>
            <a:off x="2054120" y="4790535"/>
            <a:ext cx="593834" cy="287267"/>
          </a:xfrm>
          <a:prstGeom prst="rect">
            <a:avLst/>
          </a:prstGeom>
          <a:effectLst>
            <a:glow rad="63500">
              <a:schemeClr val="accent4">
                <a:satMod val="175000"/>
                <a:alpha val="40000"/>
              </a:schemeClr>
            </a:glow>
          </a:effectLst>
        </p:spPr>
      </p:pic>
      <p:pic>
        <p:nvPicPr>
          <p:cNvPr id="77" name="Picture Placeholder 35">
            <a:extLst>
              <a:ext uri="{FF2B5EF4-FFF2-40B4-BE49-F238E27FC236}">
                <a16:creationId xmlns:a16="http://schemas.microsoft.com/office/drawing/2014/main" id="{3CCCD689-4491-CB70-F459-748DFFF0B294}"/>
              </a:ext>
            </a:extLst>
          </p:cNvPr>
          <p:cNvPicPr>
            <a:picLocks noChangeAspect="1"/>
          </p:cNvPicPr>
          <p:nvPr/>
        </p:nvPicPr>
        <p:blipFill>
          <a:blip r:embed="rId2"/>
          <a:stretch>
            <a:fillRect/>
          </a:stretch>
        </p:blipFill>
        <p:spPr>
          <a:xfrm>
            <a:off x="2857502" y="4793926"/>
            <a:ext cx="593834" cy="287267"/>
          </a:xfrm>
          <a:prstGeom prst="rect">
            <a:avLst/>
          </a:prstGeom>
          <a:effectLst>
            <a:glow rad="63500">
              <a:schemeClr val="accent5">
                <a:satMod val="175000"/>
                <a:alpha val="40000"/>
              </a:schemeClr>
            </a:glow>
          </a:effectLst>
        </p:spPr>
      </p:pic>
      <p:pic>
        <p:nvPicPr>
          <p:cNvPr id="78" name="Picture 77" descr="File:&lt;strong&gt;Bitcoin&lt;/strong&gt;.png - Wikimedia Commons">
            <a:extLst>
              <a:ext uri="{FF2B5EF4-FFF2-40B4-BE49-F238E27FC236}">
                <a16:creationId xmlns:a16="http://schemas.microsoft.com/office/drawing/2014/main" id="{4370C58D-A0CA-FC5F-F54E-34C3077D4F7C}"/>
              </a:ext>
            </a:extLst>
          </p:cNvPr>
          <p:cNvPicPr>
            <a:picLocks noChangeAspect="1"/>
          </p:cNvPicPr>
          <p:nvPr/>
        </p:nvPicPr>
        <p:blipFill>
          <a:blip r:embed="rId3"/>
          <a:stretch>
            <a:fillRect/>
          </a:stretch>
        </p:blipFill>
        <p:spPr>
          <a:xfrm>
            <a:off x="2880504" y="5198940"/>
            <a:ext cx="448779" cy="445391"/>
          </a:xfrm>
          <a:prstGeom prst="rect">
            <a:avLst/>
          </a:prstGeom>
        </p:spPr>
      </p:pic>
      <p:pic>
        <p:nvPicPr>
          <p:cNvPr id="79" name="Picture Placeholder 35">
            <a:extLst>
              <a:ext uri="{FF2B5EF4-FFF2-40B4-BE49-F238E27FC236}">
                <a16:creationId xmlns:a16="http://schemas.microsoft.com/office/drawing/2014/main" id="{39314B96-73A6-D587-8315-3B262E3FFA4F}"/>
              </a:ext>
            </a:extLst>
          </p:cNvPr>
          <p:cNvPicPr>
            <a:picLocks noChangeAspect="1"/>
          </p:cNvPicPr>
          <p:nvPr/>
        </p:nvPicPr>
        <p:blipFill>
          <a:blip r:embed="rId2"/>
          <a:stretch>
            <a:fillRect/>
          </a:stretch>
        </p:blipFill>
        <p:spPr>
          <a:xfrm>
            <a:off x="2052989" y="5298711"/>
            <a:ext cx="593834" cy="287267"/>
          </a:xfrm>
          <a:prstGeom prst="rect">
            <a:avLst/>
          </a:prstGeom>
          <a:effectLst>
            <a:glow rad="63500">
              <a:schemeClr val="accent4">
                <a:satMod val="175000"/>
                <a:alpha val="40000"/>
              </a:schemeClr>
            </a:glow>
          </a:effectLst>
        </p:spPr>
      </p:pic>
      <p:sp>
        <p:nvSpPr>
          <p:cNvPr id="99" name="TextBox 98">
            <a:extLst>
              <a:ext uri="{FF2B5EF4-FFF2-40B4-BE49-F238E27FC236}">
                <a16:creationId xmlns:a16="http://schemas.microsoft.com/office/drawing/2014/main" id="{9AB1C89C-E975-68A0-133D-9BF2A8E4859B}"/>
              </a:ext>
            </a:extLst>
          </p:cNvPr>
          <p:cNvSpPr txBox="1"/>
          <p:nvPr/>
        </p:nvSpPr>
        <p:spPr>
          <a:xfrm>
            <a:off x="2033436" y="4497451"/>
            <a:ext cx="614517" cy="230832"/>
          </a:xfrm>
          <a:prstGeom prst="rect">
            <a:avLst/>
          </a:prstGeom>
          <a:noFill/>
        </p:spPr>
        <p:txBody>
          <a:bodyPr wrap="square" rtlCol="0">
            <a:spAutoFit/>
          </a:bodyPr>
          <a:lstStyle/>
          <a:p>
            <a:pPr algn="ctr"/>
            <a:r>
              <a:rPr lang="en-US" sz="900" dirty="0"/>
              <a:t>From</a:t>
            </a:r>
          </a:p>
        </p:txBody>
      </p:sp>
      <p:sp>
        <p:nvSpPr>
          <p:cNvPr id="100" name="TextBox 99">
            <a:extLst>
              <a:ext uri="{FF2B5EF4-FFF2-40B4-BE49-F238E27FC236}">
                <a16:creationId xmlns:a16="http://schemas.microsoft.com/office/drawing/2014/main" id="{4164D5EB-9647-DDF8-63AE-02F6D3BE9DC2}"/>
              </a:ext>
            </a:extLst>
          </p:cNvPr>
          <p:cNvSpPr txBox="1"/>
          <p:nvPr/>
        </p:nvSpPr>
        <p:spPr>
          <a:xfrm>
            <a:off x="2814906" y="4491570"/>
            <a:ext cx="677251" cy="230832"/>
          </a:xfrm>
          <a:prstGeom prst="rect">
            <a:avLst/>
          </a:prstGeom>
          <a:noFill/>
        </p:spPr>
        <p:txBody>
          <a:bodyPr wrap="square" rtlCol="0">
            <a:spAutoFit/>
          </a:bodyPr>
          <a:lstStyle/>
          <a:p>
            <a:pPr algn="ctr"/>
            <a:r>
              <a:rPr lang="en-US" sz="900" dirty="0"/>
              <a:t>Signature</a:t>
            </a:r>
          </a:p>
        </p:txBody>
      </p:sp>
      <p:sp>
        <p:nvSpPr>
          <p:cNvPr id="101" name="TextBox 100">
            <a:extLst>
              <a:ext uri="{FF2B5EF4-FFF2-40B4-BE49-F238E27FC236}">
                <a16:creationId xmlns:a16="http://schemas.microsoft.com/office/drawing/2014/main" id="{9C6FA5C9-E979-EA4D-E5B4-4BAFAFA28FE3}"/>
              </a:ext>
            </a:extLst>
          </p:cNvPr>
          <p:cNvSpPr txBox="1"/>
          <p:nvPr/>
        </p:nvSpPr>
        <p:spPr>
          <a:xfrm>
            <a:off x="2033492" y="5618335"/>
            <a:ext cx="614517" cy="230832"/>
          </a:xfrm>
          <a:prstGeom prst="rect">
            <a:avLst/>
          </a:prstGeom>
          <a:noFill/>
        </p:spPr>
        <p:txBody>
          <a:bodyPr wrap="square" rtlCol="0">
            <a:spAutoFit/>
          </a:bodyPr>
          <a:lstStyle/>
          <a:p>
            <a:pPr algn="ctr"/>
            <a:r>
              <a:rPr lang="en-US" sz="900" dirty="0"/>
              <a:t>To</a:t>
            </a:r>
          </a:p>
        </p:txBody>
      </p:sp>
      <p:sp>
        <p:nvSpPr>
          <p:cNvPr id="102" name="TextBox 101">
            <a:extLst>
              <a:ext uri="{FF2B5EF4-FFF2-40B4-BE49-F238E27FC236}">
                <a16:creationId xmlns:a16="http://schemas.microsoft.com/office/drawing/2014/main" id="{5DF8C827-5F39-B097-BA0A-81BBFC944430}"/>
              </a:ext>
            </a:extLst>
          </p:cNvPr>
          <p:cNvSpPr txBox="1"/>
          <p:nvPr/>
        </p:nvSpPr>
        <p:spPr>
          <a:xfrm>
            <a:off x="2784426" y="5618335"/>
            <a:ext cx="614517" cy="230832"/>
          </a:xfrm>
          <a:prstGeom prst="rect">
            <a:avLst/>
          </a:prstGeom>
          <a:noFill/>
        </p:spPr>
        <p:txBody>
          <a:bodyPr wrap="square" rtlCol="0">
            <a:spAutoFit/>
          </a:bodyPr>
          <a:lstStyle/>
          <a:p>
            <a:pPr algn="ctr"/>
            <a:r>
              <a:rPr lang="en-US" sz="900" dirty="0"/>
              <a:t>Amount</a:t>
            </a:r>
          </a:p>
        </p:txBody>
      </p:sp>
      <p:sp>
        <p:nvSpPr>
          <p:cNvPr id="67" name="TextBox 66">
            <a:extLst>
              <a:ext uri="{FF2B5EF4-FFF2-40B4-BE49-F238E27FC236}">
                <a16:creationId xmlns:a16="http://schemas.microsoft.com/office/drawing/2014/main" id="{B003944E-886D-CC9A-AE93-1627488CE645}"/>
              </a:ext>
            </a:extLst>
          </p:cNvPr>
          <p:cNvSpPr txBox="1"/>
          <p:nvPr/>
        </p:nvSpPr>
        <p:spPr>
          <a:xfrm>
            <a:off x="8461969" y="4096909"/>
            <a:ext cx="2851653" cy="276999"/>
          </a:xfrm>
          <a:prstGeom prst="rect">
            <a:avLst/>
          </a:prstGeom>
          <a:noFill/>
        </p:spPr>
        <p:txBody>
          <a:bodyPr wrap="square" rtlCol="0">
            <a:spAutoFit/>
          </a:bodyPr>
          <a:lstStyle/>
          <a:p>
            <a:pPr algn="ctr"/>
            <a:r>
              <a:rPr lang="en-US" sz="1200" b="1" dirty="0"/>
              <a:t>Smart Contracts</a:t>
            </a:r>
          </a:p>
        </p:txBody>
      </p:sp>
      <p:sp>
        <p:nvSpPr>
          <p:cNvPr id="81" name="Shape 80">
            <a:extLst>
              <a:ext uri="{FF2B5EF4-FFF2-40B4-BE49-F238E27FC236}">
                <a16:creationId xmlns:a16="http://schemas.microsoft.com/office/drawing/2014/main" id="{A7B03AC5-B4B1-E0BC-E826-C2B32FA51647}"/>
              </a:ext>
            </a:extLst>
          </p:cNvPr>
          <p:cNvSpPr/>
          <p:nvPr/>
        </p:nvSpPr>
        <p:spPr>
          <a:xfrm rot="5400000" flipH="1">
            <a:off x="8240297" y="4782324"/>
            <a:ext cx="1270872" cy="713641"/>
          </a:xfrm>
          <a:prstGeom prst="funnel">
            <a:avLst/>
          </a:prstGeom>
          <a:ln>
            <a:solidFill>
              <a:schemeClr val="tx2"/>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endParaRPr lang="en-US" dirty="0"/>
          </a:p>
        </p:txBody>
      </p:sp>
      <p:grpSp>
        <p:nvGrpSpPr>
          <p:cNvPr id="136" name="Group 135">
            <a:extLst>
              <a:ext uri="{FF2B5EF4-FFF2-40B4-BE49-F238E27FC236}">
                <a16:creationId xmlns:a16="http://schemas.microsoft.com/office/drawing/2014/main" id="{2BD48552-51B8-618F-8D68-90228C783048}"/>
              </a:ext>
            </a:extLst>
          </p:cNvPr>
          <p:cNvGrpSpPr/>
          <p:nvPr/>
        </p:nvGrpSpPr>
        <p:grpSpPr>
          <a:xfrm>
            <a:off x="9395499" y="4474264"/>
            <a:ext cx="1436207" cy="1358057"/>
            <a:chOff x="9845069" y="4450409"/>
            <a:chExt cx="1436207" cy="1358057"/>
          </a:xfrm>
        </p:grpSpPr>
        <p:sp>
          <p:nvSpPr>
            <p:cNvPr id="103" name="TextBox 102">
              <a:extLst>
                <a:ext uri="{FF2B5EF4-FFF2-40B4-BE49-F238E27FC236}">
                  <a16:creationId xmlns:a16="http://schemas.microsoft.com/office/drawing/2014/main" id="{CF160195-CA0B-085F-801B-459D2C3CCF48}"/>
                </a:ext>
              </a:extLst>
            </p:cNvPr>
            <p:cNvSpPr txBox="1"/>
            <p:nvPr/>
          </p:nvSpPr>
          <p:spPr>
            <a:xfrm>
              <a:off x="9845069" y="4450409"/>
              <a:ext cx="750990" cy="230832"/>
            </a:xfrm>
            <a:prstGeom prst="rect">
              <a:avLst/>
            </a:prstGeom>
            <a:noFill/>
          </p:spPr>
          <p:txBody>
            <a:bodyPr wrap="square" rtlCol="0">
              <a:spAutoFit/>
            </a:bodyPr>
            <a:lstStyle/>
            <a:p>
              <a:pPr algn="ctr"/>
              <a:r>
                <a:rPr lang="en-US" sz="900" dirty="0"/>
                <a:t>Signature</a:t>
              </a:r>
            </a:p>
          </p:txBody>
        </p:sp>
        <p:pic>
          <p:nvPicPr>
            <p:cNvPr id="82" name="Picture Placeholder 35">
              <a:extLst>
                <a:ext uri="{FF2B5EF4-FFF2-40B4-BE49-F238E27FC236}">
                  <a16:creationId xmlns:a16="http://schemas.microsoft.com/office/drawing/2014/main" id="{008A7B65-39C7-D3D7-01C5-8746F7FE8060}"/>
                </a:ext>
              </a:extLst>
            </p:cNvPr>
            <p:cNvPicPr>
              <a:picLocks noChangeAspect="1"/>
            </p:cNvPicPr>
            <p:nvPr/>
          </p:nvPicPr>
          <p:blipFill>
            <a:blip r:embed="rId2"/>
            <a:stretch>
              <a:fillRect/>
            </a:stretch>
          </p:blipFill>
          <p:spPr>
            <a:xfrm flipH="1">
              <a:off x="10648451" y="4750268"/>
              <a:ext cx="593834" cy="287267"/>
            </a:xfrm>
            <a:prstGeom prst="rect">
              <a:avLst/>
            </a:prstGeom>
            <a:effectLst>
              <a:glow rad="63500">
                <a:schemeClr val="accent4">
                  <a:satMod val="175000"/>
                  <a:alpha val="40000"/>
                </a:schemeClr>
              </a:glow>
            </a:effectLst>
          </p:spPr>
        </p:pic>
        <p:pic>
          <p:nvPicPr>
            <p:cNvPr id="83" name="Picture Placeholder 35">
              <a:extLst>
                <a:ext uri="{FF2B5EF4-FFF2-40B4-BE49-F238E27FC236}">
                  <a16:creationId xmlns:a16="http://schemas.microsoft.com/office/drawing/2014/main" id="{BE06D99E-C304-CF51-5693-751F24E089B1}"/>
                </a:ext>
              </a:extLst>
            </p:cNvPr>
            <p:cNvPicPr>
              <a:picLocks noChangeAspect="1"/>
            </p:cNvPicPr>
            <p:nvPr/>
          </p:nvPicPr>
          <p:blipFill>
            <a:blip r:embed="rId2"/>
            <a:stretch>
              <a:fillRect/>
            </a:stretch>
          </p:blipFill>
          <p:spPr>
            <a:xfrm flipH="1">
              <a:off x="9845069" y="4753658"/>
              <a:ext cx="593834" cy="287267"/>
            </a:xfrm>
            <a:prstGeom prst="rect">
              <a:avLst/>
            </a:prstGeom>
            <a:effectLst>
              <a:glow rad="63500">
                <a:schemeClr val="accent5">
                  <a:satMod val="175000"/>
                  <a:alpha val="40000"/>
                </a:schemeClr>
              </a:glow>
            </a:effectLst>
          </p:spPr>
        </p:pic>
        <p:pic>
          <p:nvPicPr>
            <p:cNvPr id="84" name="Picture 83" descr="File:&lt;strong&gt;Bitcoin&lt;/strong&gt;.png - Wikimedia Commons">
              <a:extLst>
                <a:ext uri="{FF2B5EF4-FFF2-40B4-BE49-F238E27FC236}">
                  <a16:creationId xmlns:a16="http://schemas.microsoft.com/office/drawing/2014/main" id="{470B6899-D9AA-DE95-A962-2B3308BEE53F}"/>
                </a:ext>
              </a:extLst>
            </p:cNvPr>
            <p:cNvPicPr>
              <a:picLocks noChangeAspect="1"/>
            </p:cNvPicPr>
            <p:nvPr/>
          </p:nvPicPr>
          <p:blipFill>
            <a:blip r:embed="rId3"/>
            <a:stretch>
              <a:fillRect/>
            </a:stretch>
          </p:blipFill>
          <p:spPr>
            <a:xfrm>
              <a:off x="9967122" y="5158673"/>
              <a:ext cx="448779" cy="445391"/>
            </a:xfrm>
            <a:prstGeom prst="rect">
              <a:avLst/>
            </a:prstGeom>
          </p:spPr>
        </p:pic>
        <p:sp>
          <p:nvSpPr>
            <p:cNvPr id="86" name="Rectangle 85">
              <a:extLst>
                <a:ext uri="{FF2B5EF4-FFF2-40B4-BE49-F238E27FC236}">
                  <a16:creationId xmlns:a16="http://schemas.microsoft.com/office/drawing/2014/main" id="{C0AB0769-3870-775D-F1BE-09CCF895810C}"/>
                </a:ext>
              </a:extLst>
            </p:cNvPr>
            <p:cNvSpPr/>
            <p:nvPr/>
          </p:nvSpPr>
          <p:spPr>
            <a:xfrm>
              <a:off x="10645939" y="5124860"/>
              <a:ext cx="587237" cy="479204"/>
            </a:xfrm>
            <a:prstGeom prst="rect">
              <a:avLst/>
            </a:prstGeom>
            <a:solidFill>
              <a:schemeClr val="accent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Code</a:t>
              </a:r>
            </a:p>
          </p:txBody>
        </p:sp>
        <p:sp>
          <p:nvSpPr>
            <p:cNvPr id="104" name="TextBox 103">
              <a:extLst>
                <a:ext uri="{FF2B5EF4-FFF2-40B4-BE49-F238E27FC236}">
                  <a16:creationId xmlns:a16="http://schemas.microsoft.com/office/drawing/2014/main" id="{FD245887-412C-59B1-D060-BA070A30DE62}"/>
                </a:ext>
              </a:extLst>
            </p:cNvPr>
            <p:cNvSpPr txBox="1"/>
            <p:nvPr/>
          </p:nvSpPr>
          <p:spPr>
            <a:xfrm>
              <a:off x="10604025" y="4452922"/>
              <a:ext cx="677251" cy="230832"/>
            </a:xfrm>
            <a:prstGeom prst="rect">
              <a:avLst/>
            </a:prstGeom>
            <a:noFill/>
          </p:spPr>
          <p:txBody>
            <a:bodyPr wrap="square" rtlCol="0">
              <a:spAutoFit/>
            </a:bodyPr>
            <a:lstStyle/>
            <a:p>
              <a:pPr algn="ctr"/>
              <a:r>
                <a:rPr lang="en-US" sz="900" dirty="0"/>
                <a:t>From</a:t>
              </a:r>
            </a:p>
          </p:txBody>
        </p:sp>
        <p:sp>
          <p:nvSpPr>
            <p:cNvPr id="105" name="TextBox 104">
              <a:extLst>
                <a:ext uri="{FF2B5EF4-FFF2-40B4-BE49-F238E27FC236}">
                  <a16:creationId xmlns:a16="http://schemas.microsoft.com/office/drawing/2014/main" id="{EACE797D-B007-0B8A-8D5E-6FB50887551E}"/>
                </a:ext>
              </a:extLst>
            </p:cNvPr>
            <p:cNvSpPr txBox="1"/>
            <p:nvPr/>
          </p:nvSpPr>
          <p:spPr>
            <a:xfrm>
              <a:off x="9881893" y="5577634"/>
              <a:ext cx="614517" cy="230832"/>
            </a:xfrm>
            <a:prstGeom prst="rect">
              <a:avLst/>
            </a:prstGeom>
            <a:noFill/>
          </p:spPr>
          <p:txBody>
            <a:bodyPr wrap="square" rtlCol="0">
              <a:spAutoFit/>
            </a:bodyPr>
            <a:lstStyle/>
            <a:p>
              <a:pPr algn="ctr"/>
              <a:r>
                <a:rPr lang="en-US" sz="900" dirty="0"/>
                <a:t>Amount</a:t>
              </a:r>
            </a:p>
          </p:txBody>
        </p:sp>
      </p:grpSp>
      <p:grpSp>
        <p:nvGrpSpPr>
          <p:cNvPr id="124" name="Group 123">
            <a:extLst>
              <a:ext uri="{FF2B5EF4-FFF2-40B4-BE49-F238E27FC236}">
                <a16:creationId xmlns:a16="http://schemas.microsoft.com/office/drawing/2014/main" id="{01709D36-B5D1-5307-262B-DE0397CC945F}"/>
              </a:ext>
            </a:extLst>
          </p:cNvPr>
          <p:cNvGrpSpPr/>
          <p:nvPr/>
        </p:nvGrpSpPr>
        <p:grpSpPr>
          <a:xfrm>
            <a:off x="4868444" y="4096909"/>
            <a:ext cx="3230310" cy="2554588"/>
            <a:chOff x="3686129" y="4470002"/>
            <a:chExt cx="3230310" cy="2554588"/>
          </a:xfrm>
        </p:grpSpPr>
        <p:sp>
          <p:nvSpPr>
            <p:cNvPr id="80" name="Rectangle 79">
              <a:extLst>
                <a:ext uri="{FF2B5EF4-FFF2-40B4-BE49-F238E27FC236}">
                  <a16:creationId xmlns:a16="http://schemas.microsoft.com/office/drawing/2014/main" id="{445D59C5-21B2-F784-10F0-39E690375DAB}"/>
                </a:ext>
              </a:extLst>
            </p:cNvPr>
            <p:cNvSpPr/>
            <p:nvPr/>
          </p:nvSpPr>
          <p:spPr>
            <a:xfrm>
              <a:off x="3686129" y="5267803"/>
              <a:ext cx="520513" cy="364019"/>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85" name="Rectangle 84">
              <a:extLst>
                <a:ext uri="{FF2B5EF4-FFF2-40B4-BE49-F238E27FC236}">
                  <a16:creationId xmlns:a16="http://schemas.microsoft.com/office/drawing/2014/main" id="{3438A54B-4FBD-DD04-7796-174E30F68FA4}"/>
                </a:ext>
              </a:extLst>
            </p:cNvPr>
            <p:cNvSpPr/>
            <p:nvPr/>
          </p:nvSpPr>
          <p:spPr>
            <a:xfrm flipH="1">
              <a:off x="6395926" y="5267804"/>
              <a:ext cx="520513" cy="364019"/>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grpSp>
          <p:nvGrpSpPr>
            <p:cNvPr id="96" name="Group 95">
              <a:extLst>
                <a:ext uri="{FF2B5EF4-FFF2-40B4-BE49-F238E27FC236}">
                  <a16:creationId xmlns:a16="http://schemas.microsoft.com/office/drawing/2014/main" id="{F2C42C0B-AB25-8219-0116-20DBECA67DB9}"/>
                </a:ext>
              </a:extLst>
            </p:cNvPr>
            <p:cNvGrpSpPr/>
            <p:nvPr/>
          </p:nvGrpSpPr>
          <p:grpSpPr>
            <a:xfrm>
              <a:off x="4649206" y="6058382"/>
              <a:ext cx="1270872" cy="966208"/>
              <a:chOff x="4649206" y="6058382"/>
              <a:chExt cx="1270872" cy="966208"/>
            </a:xfrm>
          </p:grpSpPr>
          <p:sp>
            <p:nvSpPr>
              <p:cNvPr id="97" name="Shape 96">
                <a:extLst>
                  <a:ext uri="{FF2B5EF4-FFF2-40B4-BE49-F238E27FC236}">
                    <a16:creationId xmlns:a16="http://schemas.microsoft.com/office/drawing/2014/main" id="{425BC05C-A5BE-72A2-E97C-6FC0441E6B87}"/>
                  </a:ext>
                </a:extLst>
              </p:cNvPr>
              <p:cNvSpPr/>
              <p:nvPr/>
            </p:nvSpPr>
            <p:spPr>
              <a:xfrm>
                <a:off x="4649206" y="6058382"/>
                <a:ext cx="1270872" cy="713641"/>
              </a:xfrm>
              <a:prstGeom prst="funnel">
                <a:avLst/>
              </a:prstGeom>
              <a:ln>
                <a:solidFill>
                  <a:schemeClr val="tx2"/>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sp>
            <p:nvSpPr>
              <p:cNvPr id="98" name="Rectangle 97">
                <a:extLst>
                  <a:ext uri="{FF2B5EF4-FFF2-40B4-BE49-F238E27FC236}">
                    <a16:creationId xmlns:a16="http://schemas.microsoft.com/office/drawing/2014/main" id="{1FB87744-0080-87EB-64B9-F243B596A4AB}"/>
                  </a:ext>
                </a:extLst>
              </p:cNvPr>
              <p:cNvSpPr/>
              <p:nvPr/>
            </p:nvSpPr>
            <p:spPr>
              <a:xfrm>
                <a:off x="4826328" y="6843407"/>
                <a:ext cx="916627" cy="181183"/>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B1</a:t>
                </a:r>
              </a:p>
            </p:txBody>
          </p:sp>
        </p:grpSp>
        <p:grpSp>
          <p:nvGrpSpPr>
            <p:cNvPr id="106" name="Group 105">
              <a:extLst>
                <a:ext uri="{FF2B5EF4-FFF2-40B4-BE49-F238E27FC236}">
                  <a16:creationId xmlns:a16="http://schemas.microsoft.com/office/drawing/2014/main" id="{3CE3AF3C-FD92-A7C9-936A-E4C5DB572EA5}"/>
                </a:ext>
              </a:extLst>
            </p:cNvPr>
            <p:cNvGrpSpPr/>
            <p:nvPr/>
          </p:nvGrpSpPr>
          <p:grpSpPr>
            <a:xfrm>
              <a:off x="4206642" y="4470002"/>
              <a:ext cx="2189284" cy="1543257"/>
              <a:chOff x="4206642" y="4470002"/>
              <a:chExt cx="2189284" cy="1543257"/>
            </a:xfrm>
          </p:grpSpPr>
          <p:sp>
            <p:nvSpPr>
              <p:cNvPr id="107" name="Rectangle 106">
                <a:extLst>
                  <a:ext uri="{FF2B5EF4-FFF2-40B4-BE49-F238E27FC236}">
                    <a16:creationId xmlns:a16="http://schemas.microsoft.com/office/drawing/2014/main" id="{8FEE6196-96A3-17E0-7ADA-1A5523799EA4}"/>
                  </a:ext>
                </a:extLst>
              </p:cNvPr>
              <p:cNvSpPr/>
              <p:nvPr/>
            </p:nvSpPr>
            <p:spPr>
              <a:xfrm>
                <a:off x="4807019" y="4873058"/>
                <a:ext cx="987837" cy="1140201"/>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p:txBody>
          </p:sp>
          <p:sp>
            <p:nvSpPr>
              <p:cNvPr id="108" name="Rectangle 107">
                <a:extLst>
                  <a:ext uri="{FF2B5EF4-FFF2-40B4-BE49-F238E27FC236}">
                    <a16:creationId xmlns:a16="http://schemas.microsoft.com/office/drawing/2014/main" id="{DE2E0822-BACD-9CBD-5DE9-ADEC637C1664}"/>
                  </a:ext>
                </a:extLst>
              </p:cNvPr>
              <p:cNvSpPr/>
              <p:nvPr/>
            </p:nvSpPr>
            <p:spPr>
              <a:xfrm>
                <a:off x="4846459" y="5722567"/>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09" name="Rectangle 108">
                <a:extLst>
                  <a:ext uri="{FF2B5EF4-FFF2-40B4-BE49-F238E27FC236}">
                    <a16:creationId xmlns:a16="http://schemas.microsoft.com/office/drawing/2014/main" id="{E1595759-46CD-38AE-122E-1D1A8BC9C23A}"/>
                  </a:ext>
                </a:extLst>
              </p:cNvPr>
              <p:cNvSpPr/>
              <p:nvPr/>
            </p:nvSpPr>
            <p:spPr>
              <a:xfrm>
                <a:off x="4846459" y="5458545"/>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10" name="Rectangle 109">
                <a:extLst>
                  <a:ext uri="{FF2B5EF4-FFF2-40B4-BE49-F238E27FC236}">
                    <a16:creationId xmlns:a16="http://schemas.microsoft.com/office/drawing/2014/main" id="{13736262-D6C2-4B0F-6A92-01035771FF1D}"/>
                  </a:ext>
                </a:extLst>
              </p:cNvPr>
              <p:cNvSpPr/>
              <p:nvPr/>
            </p:nvSpPr>
            <p:spPr>
              <a:xfrm>
                <a:off x="5157978" y="5468705"/>
                <a:ext cx="605108" cy="502145"/>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cxnSp>
            <p:nvCxnSpPr>
              <p:cNvPr id="111" name="Straight Arrow Connector 110">
                <a:extLst>
                  <a:ext uri="{FF2B5EF4-FFF2-40B4-BE49-F238E27FC236}">
                    <a16:creationId xmlns:a16="http://schemas.microsoft.com/office/drawing/2014/main" id="{8ADBCCBF-1AC4-0A27-3CA1-E8CB1550BF9F}"/>
                  </a:ext>
                </a:extLst>
              </p:cNvPr>
              <p:cNvCxnSpPr>
                <a:stCxn id="80" idx="3"/>
                <a:endCxn id="107" idx="1"/>
              </p:cNvCxnSpPr>
              <p:nvPr/>
            </p:nvCxnSpPr>
            <p:spPr>
              <a:xfrm flipV="1">
                <a:off x="4206642" y="5443159"/>
                <a:ext cx="600377" cy="6654"/>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112" name="Straight Arrow Connector 111">
                <a:extLst>
                  <a:ext uri="{FF2B5EF4-FFF2-40B4-BE49-F238E27FC236}">
                    <a16:creationId xmlns:a16="http://schemas.microsoft.com/office/drawing/2014/main" id="{2E3119E8-54B0-C7A4-8A53-E32AD80004B8}"/>
                  </a:ext>
                </a:extLst>
              </p:cNvPr>
              <p:cNvCxnSpPr>
                <a:stCxn id="85" idx="3"/>
                <a:endCxn id="107" idx="3"/>
              </p:cNvCxnSpPr>
              <p:nvPr/>
            </p:nvCxnSpPr>
            <p:spPr>
              <a:xfrm flipH="1" flipV="1">
                <a:off x="5794856" y="5443159"/>
                <a:ext cx="601070" cy="6655"/>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sp>
            <p:nvSpPr>
              <p:cNvPr id="113" name="TextBox 112">
                <a:extLst>
                  <a:ext uri="{FF2B5EF4-FFF2-40B4-BE49-F238E27FC236}">
                    <a16:creationId xmlns:a16="http://schemas.microsoft.com/office/drawing/2014/main" id="{D1F8D490-E17F-898C-06D1-CFBAD6114A82}"/>
                  </a:ext>
                </a:extLst>
              </p:cNvPr>
              <p:cNvSpPr txBox="1"/>
              <p:nvPr/>
            </p:nvSpPr>
            <p:spPr>
              <a:xfrm>
                <a:off x="4802921" y="4470002"/>
                <a:ext cx="987838" cy="276999"/>
              </a:xfrm>
              <a:prstGeom prst="rect">
                <a:avLst/>
              </a:prstGeom>
              <a:noFill/>
            </p:spPr>
            <p:txBody>
              <a:bodyPr wrap="square" rtlCol="0">
                <a:spAutoFit/>
              </a:bodyPr>
              <a:lstStyle/>
              <a:p>
                <a:pPr algn="ctr"/>
                <a:r>
                  <a:rPr lang="en-US" sz="1200" b="1" dirty="0"/>
                  <a:t>Blocks*</a:t>
                </a:r>
              </a:p>
            </p:txBody>
          </p:sp>
          <p:sp>
            <p:nvSpPr>
              <p:cNvPr id="114" name="Rectangle 113">
                <a:extLst>
                  <a:ext uri="{FF2B5EF4-FFF2-40B4-BE49-F238E27FC236}">
                    <a16:creationId xmlns:a16="http://schemas.microsoft.com/office/drawing/2014/main" id="{19D212E2-0034-3C64-01AE-9656F00A61B1}"/>
                  </a:ext>
                </a:extLst>
              </p:cNvPr>
              <p:cNvSpPr/>
              <p:nvPr/>
            </p:nvSpPr>
            <p:spPr>
              <a:xfrm flipH="1">
                <a:off x="4842048" y="4923791"/>
                <a:ext cx="599981" cy="261614"/>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sp>
            <p:nvSpPr>
              <p:cNvPr id="115" name="Rectangle 114">
                <a:extLst>
                  <a:ext uri="{FF2B5EF4-FFF2-40B4-BE49-F238E27FC236}">
                    <a16:creationId xmlns:a16="http://schemas.microsoft.com/office/drawing/2014/main" id="{9DA06CF3-2CE7-F911-13F4-40B4CA378633}"/>
                  </a:ext>
                </a:extLst>
              </p:cNvPr>
              <p:cNvSpPr/>
              <p:nvPr/>
            </p:nvSpPr>
            <p:spPr>
              <a:xfrm>
                <a:off x="5480981" y="4923791"/>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16" name="Rectangle 115">
                <a:extLst>
                  <a:ext uri="{FF2B5EF4-FFF2-40B4-BE49-F238E27FC236}">
                    <a16:creationId xmlns:a16="http://schemas.microsoft.com/office/drawing/2014/main" id="{525AB258-F464-FD75-5B55-466E56A51619}"/>
                  </a:ext>
                </a:extLst>
              </p:cNvPr>
              <p:cNvSpPr/>
              <p:nvPr/>
            </p:nvSpPr>
            <p:spPr>
              <a:xfrm>
                <a:off x="4855772" y="5194523"/>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17" name="Rectangle 116">
                <a:extLst>
                  <a:ext uri="{FF2B5EF4-FFF2-40B4-BE49-F238E27FC236}">
                    <a16:creationId xmlns:a16="http://schemas.microsoft.com/office/drawing/2014/main" id="{391EA59A-2897-B8D5-7DB7-191F73E587C7}"/>
                  </a:ext>
                </a:extLst>
              </p:cNvPr>
              <p:cNvSpPr/>
              <p:nvPr/>
            </p:nvSpPr>
            <p:spPr>
              <a:xfrm>
                <a:off x="5169909" y="5194523"/>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18" name="Rectangle 117">
                <a:extLst>
                  <a:ext uri="{FF2B5EF4-FFF2-40B4-BE49-F238E27FC236}">
                    <a16:creationId xmlns:a16="http://schemas.microsoft.com/office/drawing/2014/main" id="{7BE406E9-F267-BA4F-DD2C-B71937344585}"/>
                  </a:ext>
                </a:extLst>
              </p:cNvPr>
              <p:cNvSpPr/>
              <p:nvPr/>
            </p:nvSpPr>
            <p:spPr>
              <a:xfrm>
                <a:off x="5482375" y="5194523"/>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grpSp>
      </p:grpSp>
      <p:sp>
        <p:nvSpPr>
          <p:cNvPr id="137" name="TextBox 136">
            <a:extLst>
              <a:ext uri="{FF2B5EF4-FFF2-40B4-BE49-F238E27FC236}">
                <a16:creationId xmlns:a16="http://schemas.microsoft.com/office/drawing/2014/main" id="{70D9E926-3952-21A6-3B15-F9326EFC7BC9}"/>
              </a:ext>
            </a:extLst>
          </p:cNvPr>
          <p:cNvSpPr txBox="1"/>
          <p:nvPr/>
        </p:nvSpPr>
        <p:spPr>
          <a:xfrm>
            <a:off x="1743383" y="6393893"/>
            <a:ext cx="4181300" cy="461665"/>
          </a:xfrm>
          <a:prstGeom prst="rect">
            <a:avLst/>
          </a:prstGeom>
          <a:noFill/>
        </p:spPr>
        <p:txBody>
          <a:bodyPr wrap="square" rtlCol="0">
            <a:spAutoFit/>
          </a:bodyPr>
          <a:lstStyle/>
          <a:p>
            <a:r>
              <a:rPr lang="en-US" sz="800" dirty="0"/>
              <a:t>*Transactions and smart contracts are organized in Merkle trees within blocks for purposes of efficiency </a:t>
            </a:r>
          </a:p>
          <a:p>
            <a:r>
              <a:rPr lang="en-US" sz="800" dirty="0"/>
              <a:t>SOURCE: CoinDesk; Bitcoin and Cryptocurrency Technologies </a:t>
            </a:r>
          </a:p>
        </p:txBody>
      </p:sp>
      <p:sp>
        <p:nvSpPr>
          <p:cNvPr id="138" name="Slide Number Placeholder 137">
            <a:extLst>
              <a:ext uri="{FF2B5EF4-FFF2-40B4-BE49-F238E27FC236}">
                <a16:creationId xmlns:a16="http://schemas.microsoft.com/office/drawing/2014/main" id="{0BA71199-9A6A-519E-5913-BE6ECE0491E9}"/>
              </a:ext>
            </a:extLst>
          </p:cNvPr>
          <p:cNvSpPr>
            <a:spLocks noGrp="1"/>
          </p:cNvSpPr>
          <p:nvPr>
            <p:ph type="sldNum" sz="quarter" idx="4"/>
          </p:nvPr>
        </p:nvSpPr>
        <p:spPr/>
        <p:txBody>
          <a:bodyPr/>
          <a:lstStyle/>
          <a:p>
            <a:fld id="{9AA6D16A-0A68-8445-85DB-A0BE8CCB51C7}" type="slidenum">
              <a:rPr lang="en-US" smtClean="0"/>
              <a:pPr/>
              <a:t>8</a:t>
            </a:fld>
            <a:endParaRPr lang="en-US" dirty="0"/>
          </a:p>
        </p:txBody>
      </p:sp>
    </p:spTree>
    <p:extLst>
      <p:ext uri="{BB962C8B-B14F-4D97-AF65-F5344CB8AC3E}">
        <p14:creationId xmlns:p14="http://schemas.microsoft.com/office/powerpoint/2010/main" val="1333321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7271E8-C6DD-D5C8-A9C5-1CDC32AC841C}"/>
              </a:ext>
            </a:extLst>
          </p:cNvPr>
          <p:cNvSpPr>
            <a:spLocks noGrp="1"/>
          </p:cNvSpPr>
          <p:nvPr>
            <p:ph type="title"/>
          </p:nvPr>
        </p:nvSpPr>
        <p:spPr/>
        <p:txBody>
          <a:bodyPr/>
          <a:lstStyle/>
          <a:p>
            <a:r>
              <a:rPr lang="en-US" dirty="0"/>
              <a:t>Customizable Ledgers (Cont’d) 		</a:t>
            </a:r>
          </a:p>
        </p:txBody>
      </p:sp>
      <p:sp>
        <p:nvSpPr>
          <p:cNvPr id="4" name="Text Placeholder 3">
            <a:extLst>
              <a:ext uri="{FF2B5EF4-FFF2-40B4-BE49-F238E27FC236}">
                <a16:creationId xmlns:a16="http://schemas.microsoft.com/office/drawing/2014/main" id="{92F806CC-A12F-0A45-7D4F-8739AB9E974A}"/>
              </a:ext>
            </a:extLst>
          </p:cNvPr>
          <p:cNvSpPr>
            <a:spLocks noGrp="1"/>
          </p:cNvSpPr>
          <p:nvPr>
            <p:ph type="body" sz="quarter" idx="10"/>
          </p:nvPr>
        </p:nvSpPr>
        <p:spPr/>
        <p:txBody>
          <a:bodyPr/>
          <a:lstStyle/>
          <a:p>
            <a:r>
              <a:rPr lang="en-US" dirty="0"/>
              <a:t>What are Blockchains? 	</a:t>
            </a:r>
          </a:p>
        </p:txBody>
      </p:sp>
      <p:sp>
        <p:nvSpPr>
          <p:cNvPr id="13" name="Content Placeholder 2">
            <a:extLst>
              <a:ext uri="{FF2B5EF4-FFF2-40B4-BE49-F238E27FC236}">
                <a16:creationId xmlns:a16="http://schemas.microsoft.com/office/drawing/2014/main" id="{F4E17E3A-5C40-916A-9139-56E1BF9AC3D3}"/>
              </a:ext>
            </a:extLst>
          </p:cNvPr>
          <p:cNvSpPr txBox="1">
            <a:spLocks/>
          </p:cNvSpPr>
          <p:nvPr/>
        </p:nvSpPr>
        <p:spPr>
          <a:xfrm>
            <a:off x="499270" y="1071955"/>
            <a:ext cx="9601200" cy="347917"/>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Supplementing these elements are two rule-based procedures required to maintain data integrity. </a:t>
            </a:r>
          </a:p>
        </p:txBody>
      </p:sp>
      <p:sp>
        <p:nvSpPr>
          <p:cNvPr id="15" name="TextBox 14">
            <a:extLst>
              <a:ext uri="{FF2B5EF4-FFF2-40B4-BE49-F238E27FC236}">
                <a16:creationId xmlns:a16="http://schemas.microsoft.com/office/drawing/2014/main" id="{79EE770E-AE6B-994E-F585-5C6BB2746596}"/>
              </a:ext>
            </a:extLst>
          </p:cNvPr>
          <p:cNvSpPr txBox="1"/>
          <p:nvPr/>
        </p:nvSpPr>
        <p:spPr>
          <a:xfrm>
            <a:off x="1743058" y="6635912"/>
            <a:ext cx="5293360" cy="215444"/>
          </a:xfrm>
          <a:prstGeom prst="rect">
            <a:avLst/>
          </a:prstGeom>
          <a:noFill/>
        </p:spPr>
        <p:txBody>
          <a:bodyPr wrap="square" rtlCol="0">
            <a:spAutoFit/>
          </a:bodyPr>
          <a:lstStyle/>
          <a:p>
            <a:r>
              <a:rPr lang="en-US" sz="800" dirty="0"/>
              <a:t>SOURCE: CoinDesk</a:t>
            </a:r>
          </a:p>
        </p:txBody>
      </p:sp>
      <p:sp>
        <p:nvSpPr>
          <p:cNvPr id="126" name="Content Placeholder 2">
            <a:extLst>
              <a:ext uri="{FF2B5EF4-FFF2-40B4-BE49-F238E27FC236}">
                <a16:creationId xmlns:a16="http://schemas.microsoft.com/office/drawing/2014/main" id="{93611693-791C-66FE-046C-9C5885983190}"/>
              </a:ext>
            </a:extLst>
          </p:cNvPr>
          <p:cNvSpPr txBox="1">
            <a:spLocks/>
          </p:cNvSpPr>
          <p:nvPr/>
        </p:nvSpPr>
        <p:spPr>
          <a:xfrm>
            <a:off x="458545" y="3706837"/>
            <a:ext cx="10810526" cy="820648"/>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Blockchains result from the combination of these elements and protocols. </a:t>
            </a:r>
          </a:p>
          <a:p>
            <a:pPr lvl="1"/>
            <a:r>
              <a:rPr lang="en-US" dirty="0"/>
              <a:t>The major variations between blockchain designs arise from different choices in consensus protocols and token schemes</a:t>
            </a:r>
          </a:p>
          <a:p>
            <a:pPr lvl="1"/>
            <a:r>
              <a:rPr lang="en-US" dirty="0"/>
              <a:t>Other variations may arise from differences in hash strengths and/or the robustness of the </a:t>
            </a:r>
            <a:r>
              <a:rPr lang="en-US" dirty="0" err="1"/>
              <a:t>blockchain’s</a:t>
            </a:r>
            <a:r>
              <a:rPr lang="en-US" dirty="0"/>
              <a:t> programming language</a:t>
            </a:r>
          </a:p>
        </p:txBody>
      </p:sp>
      <p:grpSp>
        <p:nvGrpSpPr>
          <p:cNvPr id="234" name="Group 233">
            <a:extLst>
              <a:ext uri="{FF2B5EF4-FFF2-40B4-BE49-F238E27FC236}">
                <a16:creationId xmlns:a16="http://schemas.microsoft.com/office/drawing/2014/main" id="{0E9479D2-60CB-3031-AC47-6379EB86864A}"/>
              </a:ext>
            </a:extLst>
          </p:cNvPr>
          <p:cNvGrpSpPr/>
          <p:nvPr/>
        </p:nvGrpSpPr>
        <p:grpSpPr>
          <a:xfrm>
            <a:off x="1953976" y="4496974"/>
            <a:ext cx="8915641" cy="2086284"/>
            <a:chOff x="1184829" y="4341737"/>
            <a:chExt cx="8915641" cy="2086284"/>
          </a:xfrm>
        </p:grpSpPr>
        <p:cxnSp>
          <p:nvCxnSpPr>
            <p:cNvPr id="16" name="Connector: Elbow 15">
              <a:extLst>
                <a:ext uri="{FF2B5EF4-FFF2-40B4-BE49-F238E27FC236}">
                  <a16:creationId xmlns:a16="http://schemas.microsoft.com/office/drawing/2014/main" id="{CD661820-FFBF-FCE4-7B28-88B5383F5481}"/>
                </a:ext>
              </a:extLst>
            </p:cNvPr>
            <p:cNvCxnSpPr>
              <a:stCxn id="145" idx="3"/>
              <a:endCxn id="54" idx="1"/>
            </p:cNvCxnSpPr>
            <p:nvPr/>
          </p:nvCxnSpPr>
          <p:spPr>
            <a:xfrm flipV="1">
              <a:off x="3467237" y="4931523"/>
              <a:ext cx="306708" cy="1370323"/>
            </a:xfrm>
            <a:prstGeom prst="bentConnector3">
              <a:avLst>
                <a:gd name="adj1" fmla="val 50000"/>
              </a:avLst>
            </a:prstGeom>
            <a:ln w="12700">
              <a:tailEnd type="triangle"/>
            </a:ln>
            <a:effectLst/>
          </p:spPr>
          <p:style>
            <a:lnRef idx="2">
              <a:schemeClr val="accent1"/>
            </a:lnRef>
            <a:fillRef idx="0">
              <a:schemeClr val="accent1"/>
            </a:fillRef>
            <a:effectRef idx="1">
              <a:schemeClr val="accent1"/>
            </a:effectRef>
            <a:fontRef idx="minor">
              <a:schemeClr val="tx1"/>
            </a:fontRef>
          </p:style>
        </p:cxnSp>
        <p:sp>
          <p:nvSpPr>
            <p:cNvPr id="17" name="Oval 16">
              <a:extLst>
                <a:ext uri="{FF2B5EF4-FFF2-40B4-BE49-F238E27FC236}">
                  <a16:creationId xmlns:a16="http://schemas.microsoft.com/office/drawing/2014/main" id="{DEB95311-1C76-F6C5-3314-97147260B078}"/>
                </a:ext>
              </a:extLst>
            </p:cNvPr>
            <p:cNvSpPr/>
            <p:nvPr/>
          </p:nvSpPr>
          <p:spPr>
            <a:xfrm>
              <a:off x="7591989" y="4431141"/>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A</a:t>
              </a:r>
            </a:p>
          </p:txBody>
        </p:sp>
        <p:sp>
          <p:nvSpPr>
            <p:cNvPr id="18" name="Oval 17">
              <a:extLst>
                <a:ext uri="{FF2B5EF4-FFF2-40B4-BE49-F238E27FC236}">
                  <a16:creationId xmlns:a16="http://schemas.microsoft.com/office/drawing/2014/main" id="{BBFB3D62-E561-A14D-68B6-448822D421C6}"/>
                </a:ext>
              </a:extLst>
            </p:cNvPr>
            <p:cNvSpPr/>
            <p:nvPr/>
          </p:nvSpPr>
          <p:spPr>
            <a:xfrm>
              <a:off x="7591989" y="5801324"/>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19" name="Oval 18">
              <a:extLst>
                <a:ext uri="{FF2B5EF4-FFF2-40B4-BE49-F238E27FC236}">
                  <a16:creationId xmlns:a16="http://schemas.microsoft.com/office/drawing/2014/main" id="{B1034858-6752-B5E6-1606-F50DAB3F4BF4}"/>
                </a:ext>
              </a:extLst>
            </p:cNvPr>
            <p:cNvSpPr/>
            <p:nvPr/>
          </p:nvSpPr>
          <p:spPr>
            <a:xfrm>
              <a:off x="9511213" y="4433991"/>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C</a:t>
              </a:r>
            </a:p>
          </p:txBody>
        </p:sp>
        <p:sp>
          <p:nvSpPr>
            <p:cNvPr id="20" name="Oval 19">
              <a:extLst>
                <a:ext uri="{FF2B5EF4-FFF2-40B4-BE49-F238E27FC236}">
                  <a16:creationId xmlns:a16="http://schemas.microsoft.com/office/drawing/2014/main" id="{E3D07466-E555-BDE0-0686-6DFEAC0FA12A}"/>
                </a:ext>
              </a:extLst>
            </p:cNvPr>
            <p:cNvSpPr/>
            <p:nvPr/>
          </p:nvSpPr>
          <p:spPr>
            <a:xfrm>
              <a:off x="9511213" y="5804174"/>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D</a:t>
              </a:r>
            </a:p>
          </p:txBody>
        </p:sp>
        <p:cxnSp>
          <p:nvCxnSpPr>
            <p:cNvPr id="21" name="Straight Arrow Connector 20">
              <a:extLst>
                <a:ext uri="{FF2B5EF4-FFF2-40B4-BE49-F238E27FC236}">
                  <a16:creationId xmlns:a16="http://schemas.microsoft.com/office/drawing/2014/main" id="{C720E445-808F-8ADA-CC03-2C5AD7E0C845}"/>
                </a:ext>
              </a:extLst>
            </p:cNvPr>
            <p:cNvCxnSpPr>
              <a:stCxn id="18" idx="0"/>
              <a:endCxn id="17" idx="4"/>
            </p:cNvCxnSpPr>
            <p:nvPr/>
          </p:nvCxnSpPr>
          <p:spPr>
            <a:xfrm flipV="1">
              <a:off x="7837861" y="4922885"/>
              <a:ext cx="0" cy="878439"/>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22" name="Straight Arrow Connector 21">
              <a:extLst>
                <a:ext uri="{FF2B5EF4-FFF2-40B4-BE49-F238E27FC236}">
                  <a16:creationId xmlns:a16="http://schemas.microsoft.com/office/drawing/2014/main" id="{CCCAC48B-CE6B-5243-757A-CF1E9C304BD9}"/>
                </a:ext>
              </a:extLst>
            </p:cNvPr>
            <p:cNvCxnSpPr>
              <a:stCxn id="20" idx="0"/>
              <a:endCxn id="19" idx="4"/>
            </p:cNvCxnSpPr>
            <p:nvPr/>
          </p:nvCxnSpPr>
          <p:spPr>
            <a:xfrm flipV="1">
              <a:off x="9757085" y="4925735"/>
              <a:ext cx="0" cy="878439"/>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23" name="Straight Arrow Connector 22">
              <a:extLst>
                <a:ext uri="{FF2B5EF4-FFF2-40B4-BE49-F238E27FC236}">
                  <a16:creationId xmlns:a16="http://schemas.microsoft.com/office/drawing/2014/main" id="{A3C0689D-156F-6436-8FD3-229C9A127182}"/>
                </a:ext>
              </a:extLst>
            </p:cNvPr>
            <p:cNvCxnSpPr>
              <a:stCxn id="17" idx="6"/>
              <a:endCxn id="19" idx="2"/>
            </p:cNvCxnSpPr>
            <p:nvPr/>
          </p:nvCxnSpPr>
          <p:spPr>
            <a:xfrm>
              <a:off x="8083733" y="4677013"/>
              <a:ext cx="1427480" cy="2850"/>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24" name="Straight Arrow Connector 23">
              <a:extLst>
                <a:ext uri="{FF2B5EF4-FFF2-40B4-BE49-F238E27FC236}">
                  <a16:creationId xmlns:a16="http://schemas.microsoft.com/office/drawing/2014/main" id="{9111DBD6-E4A6-AFBF-16E4-C4437E0AEB74}"/>
                </a:ext>
              </a:extLst>
            </p:cNvPr>
            <p:cNvCxnSpPr>
              <a:stCxn id="18" idx="6"/>
              <a:endCxn id="20" idx="2"/>
            </p:cNvCxnSpPr>
            <p:nvPr/>
          </p:nvCxnSpPr>
          <p:spPr>
            <a:xfrm>
              <a:off x="8083733" y="6047196"/>
              <a:ext cx="1427480" cy="2850"/>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25" name="Straight Arrow Connector 24">
              <a:extLst>
                <a:ext uri="{FF2B5EF4-FFF2-40B4-BE49-F238E27FC236}">
                  <a16:creationId xmlns:a16="http://schemas.microsoft.com/office/drawing/2014/main" id="{3BDFBAE4-E1E4-B29B-5774-75B539230267}"/>
                </a:ext>
              </a:extLst>
            </p:cNvPr>
            <p:cNvCxnSpPr>
              <a:stCxn id="18" idx="7"/>
              <a:endCxn id="19" idx="3"/>
            </p:cNvCxnSpPr>
            <p:nvPr/>
          </p:nvCxnSpPr>
          <p:spPr>
            <a:xfrm flipV="1">
              <a:off x="8011719" y="4853721"/>
              <a:ext cx="1571508" cy="1019617"/>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26" name="Straight Arrow Connector 25">
              <a:extLst>
                <a:ext uri="{FF2B5EF4-FFF2-40B4-BE49-F238E27FC236}">
                  <a16:creationId xmlns:a16="http://schemas.microsoft.com/office/drawing/2014/main" id="{9496DE09-6A54-C2E8-A1EF-001D4D9CA832}"/>
                </a:ext>
              </a:extLst>
            </p:cNvPr>
            <p:cNvCxnSpPr>
              <a:stCxn id="17" idx="5"/>
              <a:endCxn id="20" idx="1"/>
            </p:cNvCxnSpPr>
            <p:nvPr/>
          </p:nvCxnSpPr>
          <p:spPr>
            <a:xfrm>
              <a:off x="8011719" y="4850871"/>
              <a:ext cx="1571508" cy="1025317"/>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sp>
          <p:nvSpPr>
            <p:cNvPr id="27" name="Rectangle 26">
              <a:extLst>
                <a:ext uri="{FF2B5EF4-FFF2-40B4-BE49-F238E27FC236}">
                  <a16:creationId xmlns:a16="http://schemas.microsoft.com/office/drawing/2014/main" id="{FF43F923-0649-B560-5E09-04595563FC23}"/>
                </a:ext>
              </a:extLst>
            </p:cNvPr>
            <p:cNvSpPr/>
            <p:nvPr/>
          </p:nvSpPr>
          <p:spPr>
            <a:xfrm>
              <a:off x="1263061" y="4780128"/>
              <a:ext cx="987837" cy="1140201"/>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p:txBody>
        </p:sp>
        <p:sp>
          <p:nvSpPr>
            <p:cNvPr id="28" name="Rectangle 27">
              <a:extLst>
                <a:ext uri="{FF2B5EF4-FFF2-40B4-BE49-F238E27FC236}">
                  <a16:creationId xmlns:a16="http://schemas.microsoft.com/office/drawing/2014/main" id="{6C1838DA-8DCC-A075-E379-FCA41B6A517C}"/>
                </a:ext>
              </a:extLst>
            </p:cNvPr>
            <p:cNvSpPr/>
            <p:nvPr/>
          </p:nvSpPr>
          <p:spPr>
            <a:xfrm>
              <a:off x="1302501" y="5629637"/>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29" name="Rectangle 28">
              <a:extLst>
                <a:ext uri="{FF2B5EF4-FFF2-40B4-BE49-F238E27FC236}">
                  <a16:creationId xmlns:a16="http://schemas.microsoft.com/office/drawing/2014/main" id="{3CB94D38-12D7-3DDB-55FD-820AB00A2DD0}"/>
                </a:ext>
              </a:extLst>
            </p:cNvPr>
            <p:cNvSpPr/>
            <p:nvPr/>
          </p:nvSpPr>
          <p:spPr>
            <a:xfrm>
              <a:off x="1302501" y="5365615"/>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30" name="Rectangle 29">
              <a:extLst>
                <a:ext uri="{FF2B5EF4-FFF2-40B4-BE49-F238E27FC236}">
                  <a16:creationId xmlns:a16="http://schemas.microsoft.com/office/drawing/2014/main" id="{D2FCB1AB-6E70-58FE-E496-487142C2EC20}"/>
                </a:ext>
              </a:extLst>
            </p:cNvPr>
            <p:cNvSpPr/>
            <p:nvPr/>
          </p:nvSpPr>
          <p:spPr>
            <a:xfrm>
              <a:off x="1298092" y="5102081"/>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31" name="Rectangle 30">
              <a:extLst>
                <a:ext uri="{FF2B5EF4-FFF2-40B4-BE49-F238E27FC236}">
                  <a16:creationId xmlns:a16="http://schemas.microsoft.com/office/drawing/2014/main" id="{EEB48B0F-17BB-B693-CD05-B1DF569EA136}"/>
                </a:ext>
              </a:extLst>
            </p:cNvPr>
            <p:cNvSpPr/>
            <p:nvPr/>
          </p:nvSpPr>
          <p:spPr>
            <a:xfrm>
              <a:off x="1612383" y="5102081"/>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32" name="Rectangle 31">
              <a:extLst>
                <a:ext uri="{FF2B5EF4-FFF2-40B4-BE49-F238E27FC236}">
                  <a16:creationId xmlns:a16="http://schemas.microsoft.com/office/drawing/2014/main" id="{87C4F121-F2F1-DDE1-C0BA-603437244FBF}"/>
                </a:ext>
              </a:extLst>
            </p:cNvPr>
            <p:cNvSpPr/>
            <p:nvPr/>
          </p:nvSpPr>
          <p:spPr>
            <a:xfrm>
              <a:off x="1926674" y="5102081"/>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33" name="Rectangle 32">
              <a:extLst>
                <a:ext uri="{FF2B5EF4-FFF2-40B4-BE49-F238E27FC236}">
                  <a16:creationId xmlns:a16="http://schemas.microsoft.com/office/drawing/2014/main" id="{9AAB2CB8-B13B-1E21-CEEB-A30880861DB2}"/>
                </a:ext>
              </a:extLst>
            </p:cNvPr>
            <p:cNvSpPr/>
            <p:nvPr/>
          </p:nvSpPr>
          <p:spPr>
            <a:xfrm>
              <a:off x="1614020" y="5375775"/>
              <a:ext cx="605108" cy="502145"/>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sp>
          <p:nvSpPr>
            <p:cNvPr id="34" name="TextBox 33">
              <a:extLst>
                <a:ext uri="{FF2B5EF4-FFF2-40B4-BE49-F238E27FC236}">
                  <a16:creationId xmlns:a16="http://schemas.microsoft.com/office/drawing/2014/main" id="{38824B9B-F6EF-481C-7E08-C6F6AEF17703}"/>
                </a:ext>
              </a:extLst>
            </p:cNvPr>
            <p:cNvSpPr txBox="1"/>
            <p:nvPr/>
          </p:nvSpPr>
          <p:spPr>
            <a:xfrm>
              <a:off x="1184829" y="4377072"/>
              <a:ext cx="1137920" cy="415498"/>
            </a:xfrm>
            <a:prstGeom prst="rect">
              <a:avLst/>
            </a:prstGeom>
            <a:noFill/>
          </p:spPr>
          <p:txBody>
            <a:bodyPr wrap="square" rtlCol="0">
              <a:spAutoFit/>
            </a:bodyPr>
            <a:lstStyle/>
            <a:p>
              <a:pPr algn="ctr"/>
              <a:r>
                <a:rPr lang="en-US" sz="1200" b="1" dirty="0"/>
                <a:t>Block 1</a:t>
              </a:r>
            </a:p>
            <a:p>
              <a:pPr algn="ctr"/>
              <a:r>
                <a:rPr lang="en-US" sz="900" dirty="0"/>
                <a:t>(Genesis Block)</a:t>
              </a:r>
            </a:p>
          </p:txBody>
        </p:sp>
        <p:sp>
          <p:nvSpPr>
            <p:cNvPr id="35" name="Rectangle 34">
              <a:extLst>
                <a:ext uri="{FF2B5EF4-FFF2-40B4-BE49-F238E27FC236}">
                  <a16:creationId xmlns:a16="http://schemas.microsoft.com/office/drawing/2014/main" id="{83FE69E5-F13E-480B-06B3-3613A25CD910}"/>
                </a:ext>
              </a:extLst>
            </p:cNvPr>
            <p:cNvSpPr/>
            <p:nvPr/>
          </p:nvSpPr>
          <p:spPr>
            <a:xfrm flipH="1">
              <a:off x="1298090" y="4830861"/>
              <a:ext cx="599981" cy="261614"/>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sp>
          <p:nvSpPr>
            <p:cNvPr id="36" name="Rectangle 35">
              <a:extLst>
                <a:ext uri="{FF2B5EF4-FFF2-40B4-BE49-F238E27FC236}">
                  <a16:creationId xmlns:a16="http://schemas.microsoft.com/office/drawing/2014/main" id="{4D2C4F27-6988-49CE-E619-C90556AC6508}"/>
                </a:ext>
              </a:extLst>
            </p:cNvPr>
            <p:cNvSpPr/>
            <p:nvPr/>
          </p:nvSpPr>
          <p:spPr>
            <a:xfrm>
              <a:off x="1937023" y="4830861"/>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37" name="Rectangle 36">
              <a:extLst>
                <a:ext uri="{FF2B5EF4-FFF2-40B4-BE49-F238E27FC236}">
                  <a16:creationId xmlns:a16="http://schemas.microsoft.com/office/drawing/2014/main" id="{CBA0B967-5D8C-8D49-BB4C-3132029C6575}"/>
                </a:ext>
              </a:extLst>
            </p:cNvPr>
            <p:cNvSpPr/>
            <p:nvPr/>
          </p:nvSpPr>
          <p:spPr>
            <a:xfrm>
              <a:off x="2515005" y="4767371"/>
              <a:ext cx="987837" cy="1140201"/>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p:txBody>
        </p:sp>
        <p:sp>
          <p:nvSpPr>
            <p:cNvPr id="38" name="Rectangle 37">
              <a:extLst>
                <a:ext uri="{FF2B5EF4-FFF2-40B4-BE49-F238E27FC236}">
                  <a16:creationId xmlns:a16="http://schemas.microsoft.com/office/drawing/2014/main" id="{EB53978D-E71F-931C-AF04-E0226547C638}"/>
                </a:ext>
              </a:extLst>
            </p:cNvPr>
            <p:cNvSpPr/>
            <p:nvPr/>
          </p:nvSpPr>
          <p:spPr>
            <a:xfrm>
              <a:off x="2554445" y="5616880"/>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39" name="Rectangle 38">
              <a:extLst>
                <a:ext uri="{FF2B5EF4-FFF2-40B4-BE49-F238E27FC236}">
                  <a16:creationId xmlns:a16="http://schemas.microsoft.com/office/drawing/2014/main" id="{C396C4AB-8517-C88E-A270-4382F4371AA2}"/>
                </a:ext>
              </a:extLst>
            </p:cNvPr>
            <p:cNvSpPr/>
            <p:nvPr/>
          </p:nvSpPr>
          <p:spPr>
            <a:xfrm>
              <a:off x="2554445" y="5352858"/>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40" name="Rectangle 39">
              <a:extLst>
                <a:ext uri="{FF2B5EF4-FFF2-40B4-BE49-F238E27FC236}">
                  <a16:creationId xmlns:a16="http://schemas.microsoft.com/office/drawing/2014/main" id="{3EFAF9C7-4A3F-A466-0312-0E046E4F206D}"/>
                </a:ext>
              </a:extLst>
            </p:cNvPr>
            <p:cNvSpPr/>
            <p:nvPr/>
          </p:nvSpPr>
          <p:spPr>
            <a:xfrm>
              <a:off x="2550036" y="5089324"/>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41" name="Rectangle 40">
              <a:extLst>
                <a:ext uri="{FF2B5EF4-FFF2-40B4-BE49-F238E27FC236}">
                  <a16:creationId xmlns:a16="http://schemas.microsoft.com/office/drawing/2014/main" id="{F9B4C0FC-CC40-77FF-4A59-A0E959C7AFC2}"/>
                </a:ext>
              </a:extLst>
            </p:cNvPr>
            <p:cNvSpPr/>
            <p:nvPr/>
          </p:nvSpPr>
          <p:spPr>
            <a:xfrm>
              <a:off x="2864327" y="5089324"/>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42" name="Rectangle 41">
              <a:extLst>
                <a:ext uri="{FF2B5EF4-FFF2-40B4-BE49-F238E27FC236}">
                  <a16:creationId xmlns:a16="http://schemas.microsoft.com/office/drawing/2014/main" id="{3586402E-65D5-D719-9916-DC8A9ADD9E15}"/>
                </a:ext>
              </a:extLst>
            </p:cNvPr>
            <p:cNvSpPr/>
            <p:nvPr/>
          </p:nvSpPr>
          <p:spPr>
            <a:xfrm>
              <a:off x="3178618" y="5089324"/>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43" name="TextBox 42">
              <a:extLst>
                <a:ext uri="{FF2B5EF4-FFF2-40B4-BE49-F238E27FC236}">
                  <a16:creationId xmlns:a16="http://schemas.microsoft.com/office/drawing/2014/main" id="{0ADF181E-57C7-1C04-452F-85EECC81D798}"/>
                </a:ext>
              </a:extLst>
            </p:cNvPr>
            <p:cNvSpPr txBox="1"/>
            <p:nvPr/>
          </p:nvSpPr>
          <p:spPr>
            <a:xfrm>
              <a:off x="2510907" y="4364315"/>
              <a:ext cx="987838" cy="276999"/>
            </a:xfrm>
            <a:prstGeom prst="rect">
              <a:avLst/>
            </a:prstGeom>
            <a:noFill/>
          </p:spPr>
          <p:txBody>
            <a:bodyPr wrap="square" rtlCol="0">
              <a:spAutoFit/>
            </a:bodyPr>
            <a:lstStyle/>
            <a:p>
              <a:pPr algn="ctr"/>
              <a:r>
                <a:rPr lang="en-US" sz="1200" b="1" dirty="0"/>
                <a:t>Block 2</a:t>
              </a:r>
            </a:p>
          </p:txBody>
        </p:sp>
        <p:sp>
          <p:nvSpPr>
            <p:cNvPr id="44" name="Rectangle 43">
              <a:extLst>
                <a:ext uri="{FF2B5EF4-FFF2-40B4-BE49-F238E27FC236}">
                  <a16:creationId xmlns:a16="http://schemas.microsoft.com/office/drawing/2014/main" id="{61BBDAA2-6245-B422-C7D8-4FB87FF06843}"/>
                </a:ext>
              </a:extLst>
            </p:cNvPr>
            <p:cNvSpPr/>
            <p:nvPr/>
          </p:nvSpPr>
          <p:spPr>
            <a:xfrm flipH="1">
              <a:off x="2864720" y="5611301"/>
              <a:ext cx="599981" cy="261614"/>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sp>
          <p:nvSpPr>
            <p:cNvPr id="45" name="Rectangle 44">
              <a:extLst>
                <a:ext uri="{FF2B5EF4-FFF2-40B4-BE49-F238E27FC236}">
                  <a16:creationId xmlns:a16="http://schemas.microsoft.com/office/drawing/2014/main" id="{B698791A-26DB-D722-D6FA-3E0CE4DA71C0}"/>
                </a:ext>
              </a:extLst>
            </p:cNvPr>
            <p:cNvSpPr/>
            <p:nvPr/>
          </p:nvSpPr>
          <p:spPr>
            <a:xfrm>
              <a:off x="3167480" y="5347279"/>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46" name="Rectangle 45">
              <a:extLst>
                <a:ext uri="{FF2B5EF4-FFF2-40B4-BE49-F238E27FC236}">
                  <a16:creationId xmlns:a16="http://schemas.microsoft.com/office/drawing/2014/main" id="{18D7783B-B19A-E267-952A-B9BAAB2358F5}"/>
                </a:ext>
              </a:extLst>
            </p:cNvPr>
            <p:cNvSpPr/>
            <p:nvPr/>
          </p:nvSpPr>
          <p:spPr>
            <a:xfrm>
              <a:off x="2864327" y="5356951"/>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47" name="Rectangle 46">
              <a:extLst>
                <a:ext uri="{FF2B5EF4-FFF2-40B4-BE49-F238E27FC236}">
                  <a16:creationId xmlns:a16="http://schemas.microsoft.com/office/drawing/2014/main" id="{50A1FE55-B661-4D73-327A-E14D4AE43FC4}"/>
                </a:ext>
              </a:extLst>
            </p:cNvPr>
            <p:cNvSpPr/>
            <p:nvPr/>
          </p:nvSpPr>
          <p:spPr>
            <a:xfrm>
              <a:off x="2554445" y="4818104"/>
              <a:ext cx="916627" cy="226837"/>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B1</a:t>
              </a:r>
            </a:p>
          </p:txBody>
        </p:sp>
        <p:sp>
          <p:nvSpPr>
            <p:cNvPr id="48" name="Rectangle 47">
              <a:extLst>
                <a:ext uri="{FF2B5EF4-FFF2-40B4-BE49-F238E27FC236}">
                  <a16:creationId xmlns:a16="http://schemas.microsoft.com/office/drawing/2014/main" id="{114BB64D-0F80-E159-932C-69A7841FF149}"/>
                </a:ext>
              </a:extLst>
            </p:cNvPr>
            <p:cNvSpPr/>
            <p:nvPr/>
          </p:nvSpPr>
          <p:spPr>
            <a:xfrm>
              <a:off x="3734505" y="4767371"/>
              <a:ext cx="987837" cy="1140201"/>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p:txBody>
        </p:sp>
        <p:sp>
          <p:nvSpPr>
            <p:cNvPr id="49" name="Rectangle 48">
              <a:extLst>
                <a:ext uri="{FF2B5EF4-FFF2-40B4-BE49-F238E27FC236}">
                  <a16:creationId xmlns:a16="http://schemas.microsoft.com/office/drawing/2014/main" id="{5AF219C0-7725-FFCC-574A-C2EA2B090904}"/>
                </a:ext>
              </a:extLst>
            </p:cNvPr>
            <p:cNvSpPr/>
            <p:nvPr/>
          </p:nvSpPr>
          <p:spPr>
            <a:xfrm>
              <a:off x="3773945" y="5616880"/>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50" name="Rectangle 49">
              <a:extLst>
                <a:ext uri="{FF2B5EF4-FFF2-40B4-BE49-F238E27FC236}">
                  <a16:creationId xmlns:a16="http://schemas.microsoft.com/office/drawing/2014/main" id="{64BB5BBF-995F-2A42-51AF-73A524337A04}"/>
                </a:ext>
              </a:extLst>
            </p:cNvPr>
            <p:cNvSpPr/>
            <p:nvPr/>
          </p:nvSpPr>
          <p:spPr>
            <a:xfrm>
              <a:off x="4398118" y="5089324"/>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51" name="TextBox 50">
              <a:extLst>
                <a:ext uri="{FF2B5EF4-FFF2-40B4-BE49-F238E27FC236}">
                  <a16:creationId xmlns:a16="http://schemas.microsoft.com/office/drawing/2014/main" id="{FE26BABB-6DE9-17E4-DB7A-6453FE80398B}"/>
                </a:ext>
              </a:extLst>
            </p:cNvPr>
            <p:cNvSpPr txBox="1"/>
            <p:nvPr/>
          </p:nvSpPr>
          <p:spPr>
            <a:xfrm>
              <a:off x="3730407" y="4364315"/>
              <a:ext cx="987838" cy="276999"/>
            </a:xfrm>
            <a:prstGeom prst="rect">
              <a:avLst/>
            </a:prstGeom>
            <a:noFill/>
          </p:spPr>
          <p:txBody>
            <a:bodyPr wrap="square" rtlCol="0">
              <a:spAutoFit/>
            </a:bodyPr>
            <a:lstStyle/>
            <a:p>
              <a:pPr algn="ctr"/>
              <a:r>
                <a:rPr lang="en-US" sz="1200" b="1" dirty="0"/>
                <a:t>Block 3</a:t>
              </a:r>
            </a:p>
          </p:txBody>
        </p:sp>
        <p:sp>
          <p:nvSpPr>
            <p:cNvPr id="52" name="Rectangle 51">
              <a:extLst>
                <a:ext uri="{FF2B5EF4-FFF2-40B4-BE49-F238E27FC236}">
                  <a16:creationId xmlns:a16="http://schemas.microsoft.com/office/drawing/2014/main" id="{799C422F-EA2F-F08E-0BF7-5BC61C9E2119}"/>
                </a:ext>
              </a:extLst>
            </p:cNvPr>
            <p:cNvSpPr/>
            <p:nvPr/>
          </p:nvSpPr>
          <p:spPr>
            <a:xfrm flipH="1">
              <a:off x="4084220" y="5611301"/>
              <a:ext cx="599981" cy="261614"/>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sp>
          <p:nvSpPr>
            <p:cNvPr id="53" name="Rectangle 52">
              <a:extLst>
                <a:ext uri="{FF2B5EF4-FFF2-40B4-BE49-F238E27FC236}">
                  <a16:creationId xmlns:a16="http://schemas.microsoft.com/office/drawing/2014/main" id="{7ADFB4AC-9313-8E73-FB3E-D5F6E0E5246A}"/>
                </a:ext>
              </a:extLst>
            </p:cNvPr>
            <p:cNvSpPr/>
            <p:nvPr/>
          </p:nvSpPr>
          <p:spPr>
            <a:xfrm>
              <a:off x="4386980" y="5347279"/>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54" name="Rectangle 53">
              <a:extLst>
                <a:ext uri="{FF2B5EF4-FFF2-40B4-BE49-F238E27FC236}">
                  <a16:creationId xmlns:a16="http://schemas.microsoft.com/office/drawing/2014/main" id="{B6312546-A074-1D5F-A24D-B5C164741688}"/>
                </a:ext>
              </a:extLst>
            </p:cNvPr>
            <p:cNvSpPr/>
            <p:nvPr/>
          </p:nvSpPr>
          <p:spPr>
            <a:xfrm>
              <a:off x="3773945" y="4818104"/>
              <a:ext cx="916627" cy="226837"/>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B2</a:t>
              </a:r>
            </a:p>
          </p:txBody>
        </p:sp>
        <p:sp>
          <p:nvSpPr>
            <p:cNvPr id="55" name="Rectangle 54">
              <a:extLst>
                <a:ext uri="{FF2B5EF4-FFF2-40B4-BE49-F238E27FC236}">
                  <a16:creationId xmlns:a16="http://schemas.microsoft.com/office/drawing/2014/main" id="{68F1726A-248B-D372-C3BF-29B47AB67F68}"/>
                </a:ext>
              </a:extLst>
            </p:cNvPr>
            <p:cNvSpPr/>
            <p:nvPr/>
          </p:nvSpPr>
          <p:spPr>
            <a:xfrm>
              <a:off x="3771924" y="5089324"/>
              <a:ext cx="605108" cy="502145"/>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sp>
          <p:nvSpPr>
            <p:cNvPr id="56" name="Rectangle 55">
              <a:extLst>
                <a:ext uri="{FF2B5EF4-FFF2-40B4-BE49-F238E27FC236}">
                  <a16:creationId xmlns:a16="http://schemas.microsoft.com/office/drawing/2014/main" id="{79546B5B-B645-7E22-8D27-A769A44C81BE}"/>
                </a:ext>
              </a:extLst>
            </p:cNvPr>
            <p:cNvSpPr/>
            <p:nvPr/>
          </p:nvSpPr>
          <p:spPr>
            <a:xfrm>
              <a:off x="6173505" y="4767371"/>
              <a:ext cx="987837" cy="1140201"/>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p:txBody>
        </p:sp>
        <p:sp>
          <p:nvSpPr>
            <p:cNvPr id="57" name="Rectangle 56">
              <a:extLst>
                <a:ext uri="{FF2B5EF4-FFF2-40B4-BE49-F238E27FC236}">
                  <a16:creationId xmlns:a16="http://schemas.microsoft.com/office/drawing/2014/main" id="{8E819CF7-5751-1545-6462-95C104A4BAD0}"/>
                </a:ext>
              </a:extLst>
            </p:cNvPr>
            <p:cNvSpPr/>
            <p:nvPr/>
          </p:nvSpPr>
          <p:spPr>
            <a:xfrm>
              <a:off x="6212945" y="5616880"/>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58" name="Rectangle 57">
              <a:extLst>
                <a:ext uri="{FF2B5EF4-FFF2-40B4-BE49-F238E27FC236}">
                  <a16:creationId xmlns:a16="http://schemas.microsoft.com/office/drawing/2014/main" id="{B1DA76E0-0D52-A4F0-DA6A-093CEBA07084}"/>
                </a:ext>
              </a:extLst>
            </p:cNvPr>
            <p:cNvSpPr/>
            <p:nvPr/>
          </p:nvSpPr>
          <p:spPr>
            <a:xfrm>
              <a:off x="6837118" y="5089324"/>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59" name="TextBox 58">
              <a:extLst>
                <a:ext uri="{FF2B5EF4-FFF2-40B4-BE49-F238E27FC236}">
                  <a16:creationId xmlns:a16="http://schemas.microsoft.com/office/drawing/2014/main" id="{F3ABE92A-ED8E-C22F-6053-C19DAF119FAF}"/>
                </a:ext>
              </a:extLst>
            </p:cNvPr>
            <p:cNvSpPr txBox="1"/>
            <p:nvPr/>
          </p:nvSpPr>
          <p:spPr>
            <a:xfrm>
              <a:off x="6169407" y="4364315"/>
              <a:ext cx="987838" cy="276999"/>
            </a:xfrm>
            <a:prstGeom prst="rect">
              <a:avLst/>
            </a:prstGeom>
            <a:noFill/>
          </p:spPr>
          <p:txBody>
            <a:bodyPr wrap="square" rtlCol="0">
              <a:spAutoFit/>
            </a:bodyPr>
            <a:lstStyle/>
            <a:p>
              <a:pPr algn="ctr"/>
              <a:r>
                <a:rPr lang="en-US" sz="1200" b="1" dirty="0"/>
                <a:t>Block 5</a:t>
              </a:r>
            </a:p>
          </p:txBody>
        </p:sp>
        <p:sp>
          <p:nvSpPr>
            <p:cNvPr id="60" name="Rectangle 59">
              <a:extLst>
                <a:ext uri="{FF2B5EF4-FFF2-40B4-BE49-F238E27FC236}">
                  <a16:creationId xmlns:a16="http://schemas.microsoft.com/office/drawing/2014/main" id="{8206DA73-CC74-2843-639F-2D840A5BA550}"/>
                </a:ext>
              </a:extLst>
            </p:cNvPr>
            <p:cNvSpPr/>
            <p:nvPr/>
          </p:nvSpPr>
          <p:spPr>
            <a:xfrm flipH="1">
              <a:off x="6523220" y="5611301"/>
              <a:ext cx="599981" cy="261614"/>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sp>
          <p:nvSpPr>
            <p:cNvPr id="61" name="Rectangle 60">
              <a:extLst>
                <a:ext uri="{FF2B5EF4-FFF2-40B4-BE49-F238E27FC236}">
                  <a16:creationId xmlns:a16="http://schemas.microsoft.com/office/drawing/2014/main" id="{4A1575DA-ECE2-CF85-FA99-2175BF3DC801}"/>
                </a:ext>
              </a:extLst>
            </p:cNvPr>
            <p:cNvSpPr/>
            <p:nvPr/>
          </p:nvSpPr>
          <p:spPr>
            <a:xfrm>
              <a:off x="6825980" y="5347279"/>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62" name="Rectangle 61">
              <a:extLst>
                <a:ext uri="{FF2B5EF4-FFF2-40B4-BE49-F238E27FC236}">
                  <a16:creationId xmlns:a16="http://schemas.microsoft.com/office/drawing/2014/main" id="{B899648B-93B4-4F86-2B68-FEB55F9F8DFD}"/>
                </a:ext>
              </a:extLst>
            </p:cNvPr>
            <p:cNvSpPr/>
            <p:nvPr/>
          </p:nvSpPr>
          <p:spPr>
            <a:xfrm>
              <a:off x="6212945" y="4818104"/>
              <a:ext cx="916627" cy="226837"/>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B4</a:t>
              </a:r>
            </a:p>
          </p:txBody>
        </p:sp>
        <p:sp>
          <p:nvSpPr>
            <p:cNvPr id="63" name="Rectangle 62">
              <a:extLst>
                <a:ext uri="{FF2B5EF4-FFF2-40B4-BE49-F238E27FC236}">
                  <a16:creationId xmlns:a16="http://schemas.microsoft.com/office/drawing/2014/main" id="{4B9E7B19-1BFE-EC00-544D-4CE7474D28C8}"/>
                </a:ext>
              </a:extLst>
            </p:cNvPr>
            <p:cNvSpPr/>
            <p:nvPr/>
          </p:nvSpPr>
          <p:spPr>
            <a:xfrm>
              <a:off x="6523220" y="5089324"/>
              <a:ext cx="292812" cy="502145"/>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sp>
          <p:nvSpPr>
            <p:cNvPr id="87" name="Rectangle 86">
              <a:extLst>
                <a:ext uri="{FF2B5EF4-FFF2-40B4-BE49-F238E27FC236}">
                  <a16:creationId xmlns:a16="http://schemas.microsoft.com/office/drawing/2014/main" id="{3A057F4E-125B-0263-3983-255F757AF3A4}"/>
                </a:ext>
              </a:extLst>
            </p:cNvPr>
            <p:cNvSpPr/>
            <p:nvPr/>
          </p:nvSpPr>
          <p:spPr>
            <a:xfrm>
              <a:off x="6216807" y="5089324"/>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22" name="Rectangle 121">
              <a:extLst>
                <a:ext uri="{FF2B5EF4-FFF2-40B4-BE49-F238E27FC236}">
                  <a16:creationId xmlns:a16="http://schemas.microsoft.com/office/drawing/2014/main" id="{6FE70B51-4781-2E7A-C2D9-A4A2A00B5328}"/>
                </a:ext>
              </a:extLst>
            </p:cNvPr>
            <p:cNvSpPr/>
            <p:nvPr/>
          </p:nvSpPr>
          <p:spPr>
            <a:xfrm>
              <a:off x="6215829" y="5347279"/>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cxnSp>
          <p:nvCxnSpPr>
            <p:cNvPr id="123" name="Connector: Elbow 122">
              <a:extLst>
                <a:ext uri="{FF2B5EF4-FFF2-40B4-BE49-F238E27FC236}">
                  <a16:creationId xmlns:a16="http://schemas.microsoft.com/office/drawing/2014/main" id="{EAB1665C-5BCA-C169-6F6C-696D49E99117}"/>
                </a:ext>
              </a:extLst>
            </p:cNvPr>
            <p:cNvCxnSpPr>
              <a:stCxn id="143" idx="3"/>
              <a:endCxn id="47" idx="1"/>
            </p:cNvCxnSpPr>
            <p:nvPr/>
          </p:nvCxnSpPr>
          <p:spPr>
            <a:xfrm flipV="1">
              <a:off x="2215293" y="4931523"/>
              <a:ext cx="339152" cy="1383080"/>
            </a:xfrm>
            <a:prstGeom prst="bentConnector3">
              <a:avLst>
                <a:gd name="adj1" fmla="val 50000"/>
              </a:avLst>
            </a:prstGeom>
            <a:ln w="12700">
              <a:tailEnd type="triangle"/>
            </a:ln>
            <a:effectLst/>
          </p:spPr>
          <p:style>
            <a:lnRef idx="2">
              <a:schemeClr val="accent1"/>
            </a:lnRef>
            <a:fillRef idx="0">
              <a:schemeClr val="accent1"/>
            </a:fillRef>
            <a:effectRef idx="1">
              <a:schemeClr val="accent1"/>
            </a:effectRef>
            <a:fontRef idx="minor">
              <a:schemeClr val="tx1"/>
            </a:fontRef>
          </p:style>
        </p:cxnSp>
        <p:sp>
          <p:nvSpPr>
            <p:cNvPr id="128" name="Rectangle 127">
              <a:extLst>
                <a:ext uri="{FF2B5EF4-FFF2-40B4-BE49-F238E27FC236}">
                  <a16:creationId xmlns:a16="http://schemas.microsoft.com/office/drawing/2014/main" id="{4897AE39-9457-3829-2813-C077146B017E}"/>
                </a:ext>
              </a:extLst>
            </p:cNvPr>
            <p:cNvSpPr/>
            <p:nvPr/>
          </p:nvSpPr>
          <p:spPr>
            <a:xfrm>
              <a:off x="8288367" y="4786850"/>
              <a:ext cx="987837" cy="1140201"/>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p:txBody>
        </p:sp>
        <p:sp>
          <p:nvSpPr>
            <p:cNvPr id="129" name="Rectangle 128">
              <a:extLst>
                <a:ext uri="{FF2B5EF4-FFF2-40B4-BE49-F238E27FC236}">
                  <a16:creationId xmlns:a16="http://schemas.microsoft.com/office/drawing/2014/main" id="{304FFCAB-7102-F501-F4D4-C7C882FFC52F}"/>
                </a:ext>
              </a:extLst>
            </p:cNvPr>
            <p:cNvSpPr/>
            <p:nvPr/>
          </p:nvSpPr>
          <p:spPr>
            <a:xfrm>
              <a:off x="8327807" y="5636359"/>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30" name="TextBox 129">
              <a:extLst>
                <a:ext uri="{FF2B5EF4-FFF2-40B4-BE49-F238E27FC236}">
                  <a16:creationId xmlns:a16="http://schemas.microsoft.com/office/drawing/2014/main" id="{929B1D44-2928-5294-A70A-11D4CFD14D95}"/>
                </a:ext>
              </a:extLst>
            </p:cNvPr>
            <p:cNvSpPr txBox="1"/>
            <p:nvPr/>
          </p:nvSpPr>
          <p:spPr>
            <a:xfrm>
              <a:off x="8284269" y="4383794"/>
              <a:ext cx="987838" cy="276999"/>
            </a:xfrm>
            <a:prstGeom prst="rect">
              <a:avLst/>
            </a:prstGeom>
            <a:noFill/>
          </p:spPr>
          <p:txBody>
            <a:bodyPr wrap="square" rtlCol="0">
              <a:spAutoFit/>
            </a:bodyPr>
            <a:lstStyle/>
            <a:p>
              <a:pPr algn="ctr"/>
              <a:r>
                <a:rPr lang="en-US" sz="1200" b="1" dirty="0"/>
                <a:t>Block 6</a:t>
              </a:r>
            </a:p>
          </p:txBody>
        </p:sp>
        <p:sp>
          <p:nvSpPr>
            <p:cNvPr id="131" name="Rectangle 130">
              <a:extLst>
                <a:ext uri="{FF2B5EF4-FFF2-40B4-BE49-F238E27FC236}">
                  <a16:creationId xmlns:a16="http://schemas.microsoft.com/office/drawing/2014/main" id="{2B7A5C2D-C6A4-C372-0E79-39AC7DA367F8}"/>
                </a:ext>
              </a:extLst>
            </p:cNvPr>
            <p:cNvSpPr/>
            <p:nvPr/>
          </p:nvSpPr>
          <p:spPr>
            <a:xfrm>
              <a:off x="8327807" y="4837583"/>
              <a:ext cx="916627" cy="226837"/>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B6</a:t>
              </a:r>
            </a:p>
          </p:txBody>
        </p:sp>
        <p:sp>
          <p:nvSpPr>
            <p:cNvPr id="133" name="Rectangle 132">
              <a:extLst>
                <a:ext uri="{FF2B5EF4-FFF2-40B4-BE49-F238E27FC236}">
                  <a16:creationId xmlns:a16="http://schemas.microsoft.com/office/drawing/2014/main" id="{9E9C2884-12DB-6EE9-A4A6-ACE80E99C99A}"/>
                </a:ext>
              </a:extLst>
            </p:cNvPr>
            <p:cNvSpPr/>
            <p:nvPr/>
          </p:nvSpPr>
          <p:spPr>
            <a:xfrm>
              <a:off x="8639893" y="5644858"/>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34" name="Rectangle 133">
              <a:extLst>
                <a:ext uri="{FF2B5EF4-FFF2-40B4-BE49-F238E27FC236}">
                  <a16:creationId xmlns:a16="http://schemas.microsoft.com/office/drawing/2014/main" id="{F2EA5B13-BE45-0265-74B7-C29B95D8E610}"/>
                </a:ext>
              </a:extLst>
            </p:cNvPr>
            <p:cNvSpPr/>
            <p:nvPr/>
          </p:nvSpPr>
          <p:spPr>
            <a:xfrm>
              <a:off x="8942671" y="5644858"/>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cxnSp>
          <p:nvCxnSpPr>
            <p:cNvPr id="135" name="Connector: Elbow 134">
              <a:extLst>
                <a:ext uri="{FF2B5EF4-FFF2-40B4-BE49-F238E27FC236}">
                  <a16:creationId xmlns:a16="http://schemas.microsoft.com/office/drawing/2014/main" id="{C7043E92-AC6A-6B5B-AF62-300B5EB63A39}"/>
                </a:ext>
              </a:extLst>
            </p:cNvPr>
            <p:cNvCxnSpPr>
              <a:stCxn id="162" idx="3"/>
              <a:endCxn id="131" idx="1"/>
            </p:cNvCxnSpPr>
            <p:nvPr/>
          </p:nvCxnSpPr>
          <p:spPr>
            <a:xfrm flipV="1">
              <a:off x="7125737" y="4951002"/>
              <a:ext cx="1202070" cy="1350844"/>
            </a:xfrm>
            <a:prstGeom prst="bentConnector3">
              <a:avLst>
                <a:gd name="adj1" fmla="val 18727"/>
              </a:avLst>
            </a:prstGeom>
            <a:ln w="12700">
              <a:tailEnd type="triangle"/>
            </a:ln>
            <a:effectLst/>
          </p:spPr>
          <p:style>
            <a:lnRef idx="2">
              <a:schemeClr val="accent1"/>
            </a:lnRef>
            <a:fillRef idx="0">
              <a:schemeClr val="accent1"/>
            </a:fillRef>
            <a:effectRef idx="1">
              <a:schemeClr val="accent1"/>
            </a:effectRef>
            <a:fontRef idx="minor">
              <a:schemeClr val="tx1"/>
            </a:fontRef>
          </p:style>
        </p:cxnSp>
        <p:pic>
          <p:nvPicPr>
            <p:cNvPr id="138" name="Picture Placeholder 15">
              <a:extLst>
                <a:ext uri="{FF2B5EF4-FFF2-40B4-BE49-F238E27FC236}">
                  <a16:creationId xmlns:a16="http://schemas.microsoft.com/office/drawing/2014/main" id="{32AB7EDB-90EC-28E2-6716-2606E7B5D938}"/>
                </a:ext>
              </a:extLst>
            </p:cNvPr>
            <p:cNvPicPr>
              <a:picLocks noChangeAspect="1"/>
            </p:cNvPicPr>
            <p:nvPr/>
          </p:nvPicPr>
          <p:blipFill>
            <a:blip r:embed="rId2"/>
            <a:stretch>
              <a:fillRect/>
            </a:stretch>
          </p:blipFill>
          <p:spPr>
            <a:xfrm>
              <a:off x="9761548" y="4341737"/>
              <a:ext cx="338922" cy="301264"/>
            </a:xfrm>
            <a:prstGeom prst="rect">
              <a:avLst/>
            </a:prstGeom>
          </p:spPr>
        </p:pic>
        <p:pic>
          <p:nvPicPr>
            <p:cNvPr id="139" name="Picture Placeholder 15">
              <a:extLst>
                <a:ext uri="{FF2B5EF4-FFF2-40B4-BE49-F238E27FC236}">
                  <a16:creationId xmlns:a16="http://schemas.microsoft.com/office/drawing/2014/main" id="{B4D88850-1953-CC06-90F5-4AC3873D2AE1}"/>
                </a:ext>
              </a:extLst>
            </p:cNvPr>
            <p:cNvPicPr>
              <a:picLocks noChangeAspect="1"/>
            </p:cNvPicPr>
            <p:nvPr/>
          </p:nvPicPr>
          <p:blipFill>
            <a:blip r:embed="rId2"/>
            <a:stretch>
              <a:fillRect/>
            </a:stretch>
          </p:blipFill>
          <p:spPr>
            <a:xfrm>
              <a:off x="7829542" y="4341737"/>
              <a:ext cx="338922" cy="301264"/>
            </a:xfrm>
            <a:prstGeom prst="rect">
              <a:avLst/>
            </a:prstGeom>
          </p:spPr>
        </p:pic>
        <p:pic>
          <p:nvPicPr>
            <p:cNvPr id="140" name="Picture Placeholder 15">
              <a:extLst>
                <a:ext uri="{FF2B5EF4-FFF2-40B4-BE49-F238E27FC236}">
                  <a16:creationId xmlns:a16="http://schemas.microsoft.com/office/drawing/2014/main" id="{B51C4D8B-AF10-659F-0CB3-441805C8D938}"/>
                </a:ext>
              </a:extLst>
            </p:cNvPr>
            <p:cNvPicPr>
              <a:picLocks noChangeAspect="1"/>
            </p:cNvPicPr>
            <p:nvPr/>
          </p:nvPicPr>
          <p:blipFill>
            <a:blip r:embed="rId2"/>
            <a:stretch>
              <a:fillRect/>
            </a:stretch>
          </p:blipFill>
          <p:spPr>
            <a:xfrm>
              <a:off x="9761548" y="5714511"/>
              <a:ext cx="338922" cy="301264"/>
            </a:xfrm>
            <a:prstGeom prst="rect">
              <a:avLst/>
            </a:prstGeom>
          </p:spPr>
        </p:pic>
        <p:pic>
          <p:nvPicPr>
            <p:cNvPr id="141" name="Picture Placeholder 15">
              <a:extLst>
                <a:ext uri="{FF2B5EF4-FFF2-40B4-BE49-F238E27FC236}">
                  <a16:creationId xmlns:a16="http://schemas.microsoft.com/office/drawing/2014/main" id="{C6FE4090-5B99-DD2B-61E4-90D2FAAD55F9}"/>
                </a:ext>
              </a:extLst>
            </p:cNvPr>
            <p:cNvPicPr>
              <a:picLocks noChangeAspect="1"/>
            </p:cNvPicPr>
            <p:nvPr/>
          </p:nvPicPr>
          <p:blipFill>
            <a:blip r:embed="rId2"/>
            <a:stretch>
              <a:fillRect/>
            </a:stretch>
          </p:blipFill>
          <p:spPr>
            <a:xfrm>
              <a:off x="7829542" y="5714511"/>
              <a:ext cx="338922" cy="301264"/>
            </a:xfrm>
            <a:prstGeom prst="rect">
              <a:avLst/>
            </a:prstGeom>
          </p:spPr>
        </p:pic>
        <p:cxnSp>
          <p:nvCxnSpPr>
            <p:cNvPr id="142" name="Straight Arrow Connector 141">
              <a:extLst>
                <a:ext uri="{FF2B5EF4-FFF2-40B4-BE49-F238E27FC236}">
                  <a16:creationId xmlns:a16="http://schemas.microsoft.com/office/drawing/2014/main" id="{1FDDA914-072E-8449-F36F-4E79EB98FD7F}"/>
                </a:ext>
              </a:extLst>
            </p:cNvPr>
            <p:cNvCxnSpPr>
              <a:stCxn id="27" idx="2"/>
              <a:endCxn id="143" idx="0"/>
            </p:cNvCxnSpPr>
            <p:nvPr/>
          </p:nvCxnSpPr>
          <p:spPr>
            <a:xfrm>
              <a:off x="1756980" y="5920329"/>
              <a:ext cx="0" cy="280855"/>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sp>
          <p:nvSpPr>
            <p:cNvPr id="143" name="Rectangle 142">
              <a:extLst>
                <a:ext uri="{FF2B5EF4-FFF2-40B4-BE49-F238E27FC236}">
                  <a16:creationId xmlns:a16="http://schemas.microsoft.com/office/drawing/2014/main" id="{6C95CD5B-4DF1-40D8-C744-E9FDFEC2AF1F}"/>
                </a:ext>
              </a:extLst>
            </p:cNvPr>
            <p:cNvSpPr/>
            <p:nvPr/>
          </p:nvSpPr>
          <p:spPr>
            <a:xfrm>
              <a:off x="1298666" y="6201184"/>
              <a:ext cx="916627" cy="226837"/>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B1</a:t>
              </a:r>
            </a:p>
          </p:txBody>
        </p:sp>
        <p:cxnSp>
          <p:nvCxnSpPr>
            <p:cNvPr id="144" name="Straight Arrow Connector 143">
              <a:extLst>
                <a:ext uri="{FF2B5EF4-FFF2-40B4-BE49-F238E27FC236}">
                  <a16:creationId xmlns:a16="http://schemas.microsoft.com/office/drawing/2014/main" id="{DCEC5840-76C5-67A9-AD2C-0596CD97D2C5}"/>
                </a:ext>
              </a:extLst>
            </p:cNvPr>
            <p:cNvCxnSpPr>
              <a:stCxn id="37" idx="2"/>
              <a:endCxn id="145" idx="0"/>
            </p:cNvCxnSpPr>
            <p:nvPr/>
          </p:nvCxnSpPr>
          <p:spPr>
            <a:xfrm>
              <a:off x="3008924" y="5907572"/>
              <a:ext cx="0" cy="280855"/>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sp>
          <p:nvSpPr>
            <p:cNvPr id="145" name="Rectangle 144">
              <a:extLst>
                <a:ext uri="{FF2B5EF4-FFF2-40B4-BE49-F238E27FC236}">
                  <a16:creationId xmlns:a16="http://schemas.microsoft.com/office/drawing/2014/main" id="{EB83A102-AC17-83B3-5882-5E6200EA9E54}"/>
                </a:ext>
              </a:extLst>
            </p:cNvPr>
            <p:cNvSpPr/>
            <p:nvPr/>
          </p:nvSpPr>
          <p:spPr>
            <a:xfrm>
              <a:off x="2550610" y="6188427"/>
              <a:ext cx="916627" cy="226837"/>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B2</a:t>
              </a:r>
            </a:p>
          </p:txBody>
        </p:sp>
        <p:sp>
          <p:nvSpPr>
            <p:cNvPr id="146" name="Rectangle 145">
              <a:extLst>
                <a:ext uri="{FF2B5EF4-FFF2-40B4-BE49-F238E27FC236}">
                  <a16:creationId xmlns:a16="http://schemas.microsoft.com/office/drawing/2014/main" id="{89E3640B-A498-78AC-3FE1-18A3AB27C5E3}"/>
                </a:ext>
              </a:extLst>
            </p:cNvPr>
            <p:cNvSpPr/>
            <p:nvPr/>
          </p:nvSpPr>
          <p:spPr>
            <a:xfrm>
              <a:off x="4954005" y="4767371"/>
              <a:ext cx="987837" cy="1140201"/>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p:txBody>
        </p:sp>
        <p:sp>
          <p:nvSpPr>
            <p:cNvPr id="147" name="Rectangle 146">
              <a:extLst>
                <a:ext uri="{FF2B5EF4-FFF2-40B4-BE49-F238E27FC236}">
                  <a16:creationId xmlns:a16="http://schemas.microsoft.com/office/drawing/2014/main" id="{6F2F7EBA-72FF-59C8-EFBA-71C3CD900209}"/>
                </a:ext>
              </a:extLst>
            </p:cNvPr>
            <p:cNvSpPr/>
            <p:nvPr/>
          </p:nvSpPr>
          <p:spPr>
            <a:xfrm>
              <a:off x="4993445" y="5616880"/>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48" name="Rectangle 147">
              <a:extLst>
                <a:ext uri="{FF2B5EF4-FFF2-40B4-BE49-F238E27FC236}">
                  <a16:creationId xmlns:a16="http://schemas.microsoft.com/office/drawing/2014/main" id="{4B8FB725-BB2D-48DE-5456-E94270E3C543}"/>
                </a:ext>
              </a:extLst>
            </p:cNvPr>
            <p:cNvSpPr/>
            <p:nvPr/>
          </p:nvSpPr>
          <p:spPr>
            <a:xfrm>
              <a:off x="5617618" y="5089324"/>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49" name="TextBox 148">
              <a:extLst>
                <a:ext uri="{FF2B5EF4-FFF2-40B4-BE49-F238E27FC236}">
                  <a16:creationId xmlns:a16="http://schemas.microsoft.com/office/drawing/2014/main" id="{1148FEE9-DA30-DEF4-ACE9-2B387F905FBE}"/>
                </a:ext>
              </a:extLst>
            </p:cNvPr>
            <p:cNvSpPr txBox="1"/>
            <p:nvPr/>
          </p:nvSpPr>
          <p:spPr>
            <a:xfrm>
              <a:off x="4949907" y="4364315"/>
              <a:ext cx="987838" cy="276999"/>
            </a:xfrm>
            <a:prstGeom prst="rect">
              <a:avLst/>
            </a:prstGeom>
            <a:noFill/>
          </p:spPr>
          <p:txBody>
            <a:bodyPr wrap="square" rtlCol="0">
              <a:spAutoFit/>
            </a:bodyPr>
            <a:lstStyle/>
            <a:p>
              <a:pPr algn="ctr"/>
              <a:r>
                <a:rPr lang="en-US" sz="1200" b="1" dirty="0"/>
                <a:t>Block 4</a:t>
              </a:r>
            </a:p>
          </p:txBody>
        </p:sp>
        <p:sp>
          <p:nvSpPr>
            <p:cNvPr id="150" name="Rectangle 149">
              <a:extLst>
                <a:ext uri="{FF2B5EF4-FFF2-40B4-BE49-F238E27FC236}">
                  <a16:creationId xmlns:a16="http://schemas.microsoft.com/office/drawing/2014/main" id="{E714BAF0-30C7-0CE2-0EC1-E9FEF2F0F2CE}"/>
                </a:ext>
              </a:extLst>
            </p:cNvPr>
            <p:cNvSpPr/>
            <p:nvPr/>
          </p:nvSpPr>
          <p:spPr>
            <a:xfrm>
              <a:off x="5606480" y="5347279"/>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51" name="Rectangle 150">
              <a:extLst>
                <a:ext uri="{FF2B5EF4-FFF2-40B4-BE49-F238E27FC236}">
                  <a16:creationId xmlns:a16="http://schemas.microsoft.com/office/drawing/2014/main" id="{A6A7478D-917B-4338-756E-840DB3EDA03A}"/>
                </a:ext>
              </a:extLst>
            </p:cNvPr>
            <p:cNvSpPr/>
            <p:nvPr/>
          </p:nvSpPr>
          <p:spPr>
            <a:xfrm>
              <a:off x="4993445" y="4818104"/>
              <a:ext cx="916627" cy="226837"/>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B3</a:t>
              </a:r>
            </a:p>
          </p:txBody>
        </p:sp>
        <p:sp>
          <p:nvSpPr>
            <p:cNvPr id="152" name="Rectangle 151">
              <a:extLst>
                <a:ext uri="{FF2B5EF4-FFF2-40B4-BE49-F238E27FC236}">
                  <a16:creationId xmlns:a16="http://schemas.microsoft.com/office/drawing/2014/main" id="{20E6CA49-196D-A1DE-0893-6B36EA1CF693}"/>
                </a:ext>
              </a:extLst>
            </p:cNvPr>
            <p:cNvSpPr/>
            <p:nvPr/>
          </p:nvSpPr>
          <p:spPr>
            <a:xfrm>
              <a:off x="4991424" y="5089324"/>
              <a:ext cx="605108" cy="502145"/>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cxnSp>
          <p:nvCxnSpPr>
            <p:cNvPr id="153" name="Connector: Elbow 152">
              <a:extLst>
                <a:ext uri="{FF2B5EF4-FFF2-40B4-BE49-F238E27FC236}">
                  <a16:creationId xmlns:a16="http://schemas.microsoft.com/office/drawing/2014/main" id="{230F0F23-AAAF-4BFE-BD2F-B4479FDE3552}"/>
                </a:ext>
              </a:extLst>
            </p:cNvPr>
            <p:cNvCxnSpPr>
              <a:stCxn id="155" idx="3"/>
              <a:endCxn id="151" idx="1"/>
            </p:cNvCxnSpPr>
            <p:nvPr/>
          </p:nvCxnSpPr>
          <p:spPr>
            <a:xfrm flipV="1">
              <a:off x="4686737" y="4931523"/>
              <a:ext cx="306708" cy="1370323"/>
            </a:xfrm>
            <a:prstGeom prst="bentConnector3">
              <a:avLst>
                <a:gd name="adj1" fmla="val 50000"/>
              </a:avLst>
            </a:prstGeom>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154" name="Straight Arrow Connector 153">
              <a:extLst>
                <a:ext uri="{FF2B5EF4-FFF2-40B4-BE49-F238E27FC236}">
                  <a16:creationId xmlns:a16="http://schemas.microsoft.com/office/drawing/2014/main" id="{473E1471-0B51-317F-8114-A3B04A7F348E}"/>
                </a:ext>
              </a:extLst>
            </p:cNvPr>
            <p:cNvCxnSpPr>
              <a:stCxn id="48" idx="2"/>
              <a:endCxn id="155" idx="0"/>
            </p:cNvCxnSpPr>
            <p:nvPr/>
          </p:nvCxnSpPr>
          <p:spPr>
            <a:xfrm>
              <a:off x="4228424" y="5907572"/>
              <a:ext cx="0" cy="280855"/>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sp>
          <p:nvSpPr>
            <p:cNvPr id="155" name="Rectangle 154">
              <a:extLst>
                <a:ext uri="{FF2B5EF4-FFF2-40B4-BE49-F238E27FC236}">
                  <a16:creationId xmlns:a16="http://schemas.microsoft.com/office/drawing/2014/main" id="{002CE594-AE9E-51EA-BAE4-D072A5E9BF20}"/>
                </a:ext>
              </a:extLst>
            </p:cNvPr>
            <p:cNvSpPr/>
            <p:nvPr/>
          </p:nvSpPr>
          <p:spPr>
            <a:xfrm>
              <a:off x="3770110" y="6188427"/>
              <a:ext cx="916627" cy="226837"/>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B3</a:t>
              </a:r>
            </a:p>
          </p:txBody>
        </p:sp>
        <p:cxnSp>
          <p:nvCxnSpPr>
            <p:cNvPr id="156" name="Connector: Elbow 155">
              <a:extLst>
                <a:ext uri="{FF2B5EF4-FFF2-40B4-BE49-F238E27FC236}">
                  <a16:creationId xmlns:a16="http://schemas.microsoft.com/office/drawing/2014/main" id="{83342338-0666-FB1C-ABCC-A60F8FADFC81}"/>
                </a:ext>
              </a:extLst>
            </p:cNvPr>
            <p:cNvCxnSpPr>
              <a:stCxn id="158" idx="3"/>
              <a:endCxn id="62" idx="1"/>
            </p:cNvCxnSpPr>
            <p:nvPr/>
          </p:nvCxnSpPr>
          <p:spPr>
            <a:xfrm flipV="1">
              <a:off x="5906237" y="4931523"/>
              <a:ext cx="306708" cy="1370323"/>
            </a:xfrm>
            <a:prstGeom prst="bentConnector3">
              <a:avLst>
                <a:gd name="adj1" fmla="val 50000"/>
              </a:avLst>
            </a:prstGeom>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157" name="Straight Arrow Connector 156">
              <a:extLst>
                <a:ext uri="{FF2B5EF4-FFF2-40B4-BE49-F238E27FC236}">
                  <a16:creationId xmlns:a16="http://schemas.microsoft.com/office/drawing/2014/main" id="{FE1D5C8F-0162-99C2-4BBB-5B9CAE0D2D08}"/>
                </a:ext>
              </a:extLst>
            </p:cNvPr>
            <p:cNvCxnSpPr>
              <a:stCxn id="146" idx="2"/>
              <a:endCxn id="158" idx="0"/>
            </p:cNvCxnSpPr>
            <p:nvPr/>
          </p:nvCxnSpPr>
          <p:spPr>
            <a:xfrm>
              <a:off x="5447924" y="5907572"/>
              <a:ext cx="0" cy="280855"/>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sp>
          <p:nvSpPr>
            <p:cNvPr id="158" name="Rectangle 157">
              <a:extLst>
                <a:ext uri="{FF2B5EF4-FFF2-40B4-BE49-F238E27FC236}">
                  <a16:creationId xmlns:a16="http://schemas.microsoft.com/office/drawing/2014/main" id="{739DBF8B-A752-A324-21A4-A88CFA18BD7E}"/>
                </a:ext>
              </a:extLst>
            </p:cNvPr>
            <p:cNvSpPr/>
            <p:nvPr/>
          </p:nvSpPr>
          <p:spPr>
            <a:xfrm>
              <a:off x="4989610" y="6188427"/>
              <a:ext cx="916627" cy="226837"/>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B4</a:t>
              </a:r>
            </a:p>
          </p:txBody>
        </p:sp>
        <p:sp>
          <p:nvSpPr>
            <p:cNvPr id="159" name="Rectangle 158">
              <a:extLst>
                <a:ext uri="{FF2B5EF4-FFF2-40B4-BE49-F238E27FC236}">
                  <a16:creationId xmlns:a16="http://schemas.microsoft.com/office/drawing/2014/main" id="{E854AC43-5B46-2537-B385-9775927DE797}"/>
                </a:ext>
              </a:extLst>
            </p:cNvPr>
            <p:cNvSpPr/>
            <p:nvPr/>
          </p:nvSpPr>
          <p:spPr>
            <a:xfrm>
              <a:off x="5595809" y="5611301"/>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60" name="Rectangle 159">
              <a:extLst>
                <a:ext uri="{FF2B5EF4-FFF2-40B4-BE49-F238E27FC236}">
                  <a16:creationId xmlns:a16="http://schemas.microsoft.com/office/drawing/2014/main" id="{C7FE8BDF-51DC-74D8-28D2-69A0AF9A94F7}"/>
                </a:ext>
              </a:extLst>
            </p:cNvPr>
            <p:cNvSpPr/>
            <p:nvPr/>
          </p:nvSpPr>
          <p:spPr>
            <a:xfrm>
              <a:off x="5292656" y="5620973"/>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cxnSp>
          <p:nvCxnSpPr>
            <p:cNvPr id="161" name="Straight Arrow Connector 160">
              <a:extLst>
                <a:ext uri="{FF2B5EF4-FFF2-40B4-BE49-F238E27FC236}">
                  <a16:creationId xmlns:a16="http://schemas.microsoft.com/office/drawing/2014/main" id="{387E65B7-ADE8-B979-3089-4DE47E98DA80}"/>
                </a:ext>
              </a:extLst>
            </p:cNvPr>
            <p:cNvCxnSpPr>
              <a:stCxn id="56" idx="2"/>
              <a:endCxn id="162" idx="0"/>
            </p:cNvCxnSpPr>
            <p:nvPr/>
          </p:nvCxnSpPr>
          <p:spPr>
            <a:xfrm>
              <a:off x="6667424" y="5907572"/>
              <a:ext cx="0" cy="280855"/>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sp>
          <p:nvSpPr>
            <p:cNvPr id="162" name="Rectangle 161">
              <a:extLst>
                <a:ext uri="{FF2B5EF4-FFF2-40B4-BE49-F238E27FC236}">
                  <a16:creationId xmlns:a16="http://schemas.microsoft.com/office/drawing/2014/main" id="{F124803D-D3BF-1F69-278D-DE27E2C28BA6}"/>
                </a:ext>
              </a:extLst>
            </p:cNvPr>
            <p:cNvSpPr/>
            <p:nvPr/>
          </p:nvSpPr>
          <p:spPr>
            <a:xfrm>
              <a:off x="6209110" y="6188427"/>
              <a:ext cx="916627" cy="226837"/>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B5</a:t>
              </a:r>
            </a:p>
          </p:txBody>
        </p:sp>
      </p:grpSp>
      <p:grpSp>
        <p:nvGrpSpPr>
          <p:cNvPr id="163" name="Group 162">
            <a:extLst>
              <a:ext uri="{FF2B5EF4-FFF2-40B4-BE49-F238E27FC236}">
                <a16:creationId xmlns:a16="http://schemas.microsoft.com/office/drawing/2014/main" id="{CFF6F945-10D4-8934-8B84-A97D1CF48608}"/>
              </a:ext>
            </a:extLst>
          </p:cNvPr>
          <p:cNvGrpSpPr/>
          <p:nvPr/>
        </p:nvGrpSpPr>
        <p:grpSpPr>
          <a:xfrm>
            <a:off x="1755087" y="1449377"/>
            <a:ext cx="3687188" cy="2118508"/>
            <a:chOff x="182881" y="1704398"/>
            <a:chExt cx="3764494" cy="2230657"/>
          </a:xfrm>
        </p:grpSpPr>
        <p:grpSp>
          <p:nvGrpSpPr>
            <p:cNvPr id="164" name="Group 163">
              <a:extLst>
                <a:ext uri="{FF2B5EF4-FFF2-40B4-BE49-F238E27FC236}">
                  <a16:creationId xmlns:a16="http://schemas.microsoft.com/office/drawing/2014/main" id="{3A5363C8-9CB6-1A74-F7C1-C5B6481D91D0}"/>
                </a:ext>
              </a:extLst>
            </p:cNvPr>
            <p:cNvGrpSpPr/>
            <p:nvPr/>
          </p:nvGrpSpPr>
          <p:grpSpPr>
            <a:xfrm>
              <a:off x="1051329" y="2238014"/>
              <a:ext cx="847344" cy="325120"/>
              <a:chOff x="346121" y="2113244"/>
              <a:chExt cx="847344" cy="325120"/>
            </a:xfrm>
            <a:solidFill>
              <a:schemeClr val="accent3"/>
            </a:solidFill>
          </p:grpSpPr>
          <p:sp>
            <p:nvSpPr>
              <p:cNvPr id="187" name="Rectangle 186">
                <a:extLst>
                  <a:ext uri="{FF2B5EF4-FFF2-40B4-BE49-F238E27FC236}">
                    <a16:creationId xmlns:a16="http://schemas.microsoft.com/office/drawing/2014/main" id="{FFC605B0-F96D-43E6-0868-839C0148F5D3}"/>
                  </a:ext>
                </a:extLst>
              </p:cNvPr>
              <p:cNvSpPr/>
              <p:nvPr/>
            </p:nvSpPr>
            <p:spPr>
              <a:xfrm>
                <a:off x="346121"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88" name="Rectangle 187">
                <a:extLst>
                  <a:ext uri="{FF2B5EF4-FFF2-40B4-BE49-F238E27FC236}">
                    <a16:creationId xmlns:a16="http://schemas.microsoft.com/office/drawing/2014/main" id="{90E7AB74-2A3E-643B-788F-F0A44AAFA813}"/>
                  </a:ext>
                </a:extLst>
              </p:cNvPr>
              <p:cNvSpPr/>
              <p:nvPr/>
            </p:nvSpPr>
            <p:spPr>
              <a:xfrm>
                <a:off x="868345"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89" name="Straight Arrow Connector 188">
                <a:extLst>
                  <a:ext uri="{FF2B5EF4-FFF2-40B4-BE49-F238E27FC236}">
                    <a16:creationId xmlns:a16="http://schemas.microsoft.com/office/drawing/2014/main" id="{BE0C630D-AA17-239C-8281-CDA1818CA215}"/>
                  </a:ext>
                </a:extLst>
              </p:cNvPr>
              <p:cNvCxnSpPr>
                <a:stCxn id="188" idx="1"/>
                <a:endCxn id="187" idx="3"/>
              </p:cNvCxnSpPr>
              <p:nvPr/>
            </p:nvCxnSpPr>
            <p:spPr>
              <a:xfrm flipH="1">
                <a:off x="671241" y="2275804"/>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65" name="Group 164">
              <a:extLst>
                <a:ext uri="{FF2B5EF4-FFF2-40B4-BE49-F238E27FC236}">
                  <a16:creationId xmlns:a16="http://schemas.microsoft.com/office/drawing/2014/main" id="{E7C475CC-F67E-0407-9F08-5DE87C630788}"/>
                </a:ext>
              </a:extLst>
            </p:cNvPr>
            <p:cNvGrpSpPr/>
            <p:nvPr/>
          </p:nvGrpSpPr>
          <p:grpSpPr>
            <a:xfrm>
              <a:off x="1048797" y="3609935"/>
              <a:ext cx="847344" cy="325120"/>
              <a:chOff x="346121" y="2113244"/>
              <a:chExt cx="847344" cy="325120"/>
            </a:xfrm>
            <a:solidFill>
              <a:schemeClr val="accent3"/>
            </a:solidFill>
          </p:grpSpPr>
          <p:sp>
            <p:nvSpPr>
              <p:cNvPr id="184" name="Rectangle 183">
                <a:extLst>
                  <a:ext uri="{FF2B5EF4-FFF2-40B4-BE49-F238E27FC236}">
                    <a16:creationId xmlns:a16="http://schemas.microsoft.com/office/drawing/2014/main" id="{E22317CE-DE4D-F8D9-2D72-92C52B2ED700}"/>
                  </a:ext>
                </a:extLst>
              </p:cNvPr>
              <p:cNvSpPr/>
              <p:nvPr/>
            </p:nvSpPr>
            <p:spPr>
              <a:xfrm>
                <a:off x="346121"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85" name="Rectangle 184">
                <a:extLst>
                  <a:ext uri="{FF2B5EF4-FFF2-40B4-BE49-F238E27FC236}">
                    <a16:creationId xmlns:a16="http://schemas.microsoft.com/office/drawing/2014/main" id="{05BED1D0-8277-E868-5826-A3C6E30E4253}"/>
                  </a:ext>
                </a:extLst>
              </p:cNvPr>
              <p:cNvSpPr/>
              <p:nvPr/>
            </p:nvSpPr>
            <p:spPr>
              <a:xfrm>
                <a:off x="868345"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86" name="Straight Arrow Connector 185">
                <a:extLst>
                  <a:ext uri="{FF2B5EF4-FFF2-40B4-BE49-F238E27FC236}">
                    <a16:creationId xmlns:a16="http://schemas.microsoft.com/office/drawing/2014/main" id="{A1149E39-0467-EE4C-ECFE-2325D38B1835}"/>
                  </a:ext>
                </a:extLst>
              </p:cNvPr>
              <p:cNvCxnSpPr>
                <a:stCxn id="185" idx="1"/>
                <a:endCxn id="184" idx="3"/>
              </p:cNvCxnSpPr>
              <p:nvPr/>
            </p:nvCxnSpPr>
            <p:spPr>
              <a:xfrm flipH="1">
                <a:off x="671241" y="2275804"/>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66" name="Group 165">
              <a:extLst>
                <a:ext uri="{FF2B5EF4-FFF2-40B4-BE49-F238E27FC236}">
                  <a16:creationId xmlns:a16="http://schemas.microsoft.com/office/drawing/2014/main" id="{02BB6237-3976-9D49-9710-5C456C919CE8}"/>
                </a:ext>
              </a:extLst>
            </p:cNvPr>
            <p:cNvGrpSpPr/>
            <p:nvPr/>
          </p:nvGrpSpPr>
          <p:grpSpPr>
            <a:xfrm>
              <a:off x="3100031" y="2240280"/>
              <a:ext cx="847344" cy="325120"/>
              <a:chOff x="4452793" y="3493988"/>
              <a:chExt cx="847344" cy="325120"/>
            </a:xfrm>
            <a:solidFill>
              <a:schemeClr val="accent3"/>
            </a:solidFill>
          </p:grpSpPr>
          <p:sp>
            <p:nvSpPr>
              <p:cNvPr id="181" name="Rectangle 180">
                <a:extLst>
                  <a:ext uri="{FF2B5EF4-FFF2-40B4-BE49-F238E27FC236}">
                    <a16:creationId xmlns:a16="http://schemas.microsoft.com/office/drawing/2014/main" id="{6F85EC89-6098-DB8B-28E7-3C8C79946DC3}"/>
                  </a:ext>
                </a:extLst>
              </p:cNvPr>
              <p:cNvSpPr/>
              <p:nvPr/>
            </p:nvSpPr>
            <p:spPr>
              <a:xfrm flipH="1">
                <a:off x="4975017"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82" name="Rectangle 181">
                <a:extLst>
                  <a:ext uri="{FF2B5EF4-FFF2-40B4-BE49-F238E27FC236}">
                    <a16:creationId xmlns:a16="http://schemas.microsoft.com/office/drawing/2014/main" id="{32900DB5-C754-737D-74DA-B218FD5CA027}"/>
                  </a:ext>
                </a:extLst>
              </p:cNvPr>
              <p:cNvSpPr/>
              <p:nvPr/>
            </p:nvSpPr>
            <p:spPr>
              <a:xfrm flipH="1">
                <a:off x="4452793"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83" name="Straight Arrow Connector 182">
                <a:extLst>
                  <a:ext uri="{FF2B5EF4-FFF2-40B4-BE49-F238E27FC236}">
                    <a16:creationId xmlns:a16="http://schemas.microsoft.com/office/drawing/2014/main" id="{ACCF64E0-43E4-73D6-2A26-E9E6EECB3080}"/>
                  </a:ext>
                </a:extLst>
              </p:cNvPr>
              <p:cNvCxnSpPr>
                <a:stCxn id="182" idx="1"/>
                <a:endCxn id="181" idx="3"/>
              </p:cNvCxnSpPr>
              <p:nvPr/>
            </p:nvCxnSpPr>
            <p:spPr>
              <a:xfrm>
                <a:off x="4777913" y="3656548"/>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sp>
          <p:nvSpPr>
            <p:cNvPr id="167" name="TextBox 166">
              <a:extLst>
                <a:ext uri="{FF2B5EF4-FFF2-40B4-BE49-F238E27FC236}">
                  <a16:creationId xmlns:a16="http://schemas.microsoft.com/office/drawing/2014/main" id="{5916E2DF-16B4-D0EC-C8B2-96885335355B}"/>
                </a:ext>
              </a:extLst>
            </p:cNvPr>
            <p:cNvSpPr txBox="1"/>
            <p:nvPr/>
          </p:nvSpPr>
          <p:spPr>
            <a:xfrm>
              <a:off x="1058527" y="1704398"/>
              <a:ext cx="2888848" cy="415498"/>
            </a:xfrm>
            <a:prstGeom prst="rect">
              <a:avLst/>
            </a:prstGeom>
            <a:noFill/>
          </p:spPr>
          <p:txBody>
            <a:bodyPr wrap="square" rtlCol="0">
              <a:spAutoFit/>
            </a:bodyPr>
            <a:lstStyle/>
            <a:p>
              <a:pPr algn="ctr"/>
              <a:r>
                <a:rPr lang="en-US" sz="1200" b="1" dirty="0"/>
                <a:t>Communication</a:t>
              </a:r>
            </a:p>
            <a:p>
              <a:pPr algn="ctr"/>
              <a:r>
                <a:rPr lang="en-US" sz="900" dirty="0"/>
                <a:t>(Propagation)</a:t>
              </a:r>
            </a:p>
          </p:txBody>
        </p:sp>
        <p:grpSp>
          <p:nvGrpSpPr>
            <p:cNvPr id="168" name="Group 167">
              <a:extLst>
                <a:ext uri="{FF2B5EF4-FFF2-40B4-BE49-F238E27FC236}">
                  <a16:creationId xmlns:a16="http://schemas.microsoft.com/office/drawing/2014/main" id="{6F98DC9E-D299-7856-AA67-BFA952D7037D}"/>
                </a:ext>
              </a:extLst>
            </p:cNvPr>
            <p:cNvGrpSpPr/>
            <p:nvPr/>
          </p:nvGrpSpPr>
          <p:grpSpPr>
            <a:xfrm>
              <a:off x="3091572" y="3607702"/>
              <a:ext cx="847344" cy="325120"/>
              <a:chOff x="4452793" y="3493988"/>
              <a:chExt cx="847344" cy="325120"/>
            </a:xfrm>
            <a:solidFill>
              <a:schemeClr val="accent3"/>
            </a:solidFill>
          </p:grpSpPr>
          <p:sp>
            <p:nvSpPr>
              <p:cNvPr id="178" name="Rectangle 177">
                <a:extLst>
                  <a:ext uri="{FF2B5EF4-FFF2-40B4-BE49-F238E27FC236}">
                    <a16:creationId xmlns:a16="http://schemas.microsoft.com/office/drawing/2014/main" id="{646CA380-181E-BAB0-002D-8CEB2CA928C1}"/>
                  </a:ext>
                </a:extLst>
              </p:cNvPr>
              <p:cNvSpPr/>
              <p:nvPr/>
            </p:nvSpPr>
            <p:spPr>
              <a:xfrm flipH="1">
                <a:off x="4975017"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79" name="Rectangle 178">
                <a:extLst>
                  <a:ext uri="{FF2B5EF4-FFF2-40B4-BE49-F238E27FC236}">
                    <a16:creationId xmlns:a16="http://schemas.microsoft.com/office/drawing/2014/main" id="{B5C14A9F-69E5-5D4E-0CC8-BECD3BC5D9E6}"/>
                  </a:ext>
                </a:extLst>
              </p:cNvPr>
              <p:cNvSpPr/>
              <p:nvPr/>
            </p:nvSpPr>
            <p:spPr>
              <a:xfrm flipH="1">
                <a:off x="4452793"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80" name="Straight Arrow Connector 179">
                <a:extLst>
                  <a:ext uri="{FF2B5EF4-FFF2-40B4-BE49-F238E27FC236}">
                    <a16:creationId xmlns:a16="http://schemas.microsoft.com/office/drawing/2014/main" id="{C9EC6E6E-4D37-8AD9-BD30-1A7A0EFA0DB7}"/>
                  </a:ext>
                </a:extLst>
              </p:cNvPr>
              <p:cNvCxnSpPr>
                <a:stCxn id="179" idx="1"/>
                <a:endCxn id="178" idx="3"/>
              </p:cNvCxnSpPr>
              <p:nvPr/>
            </p:nvCxnSpPr>
            <p:spPr>
              <a:xfrm>
                <a:off x="4777913" y="3656548"/>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sp>
          <p:nvSpPr>
            <p:cNvPr id="169" name="Oval 168">
              <a:extLst>
                <a:ext uri="{FF2B5EF4-FFF2-40B4-BE49-F238E27FC236}">
                  <a16:creationId xmlns:a16="http://schemas.microsoft.com/office/drawing/2014/main" id="{6909CA0D-FBAB-92F6-B74A-921E2356A8A3}"/>
                </a:ext>
              </a:extLst>
            </p:cNvPr>
            <p:cNvSpPr/>
            <p:nvPr/>
          </p:nvSpPr>
          <p:spPr>
            <a:xfrm>
              <a:off x="1782349" y="2431674"/>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A</a:t>
              </a:r>
            </a:p>
          </p:txBody>
        </p:sp>
        <p:sp>
          <p:nvSpPr>
            <p:cNvPr id="170" name="Oval 169">
              <a:extLst>
                <a:ext uri="{FF2B5EF4-FFF2-40B4-BE49-F238E27FC236}">
                  <a16:creationId xmlns:a16="http://schemas.microsoft.com/office/drawing/2014/main" id="{42F11FA9-14CE-DD7F-F126-C7B763A4997E}"/>
                </a:ext>
              </a:extLst>
            </p:cNvPr>
            <p:cNvSpPr/>
            <p:nvPr/>
          </p:nvSpPr>
          <p:spPr>
            <a:xfrm>
              <a:off x="1782349" y="3222737"/>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171" name="Oval 170">
              <a:extLst>
                <a:ext uri="{FF2B5EF4-FFF2-40B4-BE49-F238E27FC236}">
                  <a16:creationId xmlns:a16="http://schemas.microsoft.com/office/drawing/2014/main" id="{FB22F2EF-882F-494E-076B-12800B9052BE}"/>
                </a:ext>
              </a:extLst>
            </p:cNvPr>
            <p:cNvSpPr/>
            <p:nvPr/>
          </p:nvSpPr>
          <p:spPr>
            <a:xfrm>
              <a:off x="2716053" y="2434524"/>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C</a:t>
              </a:r>
            </a:p>
          </p:txBody>
        </p:sp>
        <p:sp>
          <p:nvSpPr>
            <p:cNvPr id="172" name="Oval 171">
              <a:extLst>
                <a:ext uri="{FF2B5EF4-FFF2-40B4-BE49-F238E27FC236}">
                  <a16:creationId xmlns:a16="http://schemas.microsoft.com/office/drawing/2014/main" id="{A8588E0E-6ADA-7E4E-5B29-FFDE0C028B46}"/>
                </a:ext>
              </a:extLst>
            </p:cNvPr>
            <p:cNvSpPr/>
            <p:nvPr/>
          </p:nvSpPr>
          <p:spPr>
            <a:xfrm>
              <a:off x="2716053" y="3225587"/>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D</a:t>
              </a:r>
            </a:p>
          </p:txBody>
        </p:sp>
        <p:sp>
          <p:nvSpPr>
            <p:cNvPr id="173" name="Rectangle 172">
              <a:extLst>
                <a:ext uri="{FF2B5EF4-FFF2-40B4-BE49-F238E27FC236}">
                  <a16:creationId xmlns:a16="http://schemas.microsoft.com/office/drawing/2014/main" id="{5056BCE8-85D3-A38C-0F25-D3EE67A3EADB}"/>
                </a:ext>
              </a:extLst>
            </p:cNvPr>
            <p:cNvSpPr/>
            <p:nvPr/>
          </p:nvSpPr>
          <p:spPr>
            <a:xfrm>
              <a:off x="1567193" y="2776597"/>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cxnSp>
          <p:nvCxnSpPr>
            <p:cNvPr id="174" name="Straight Arrow Connector 173">
              <a:extLst>
                <a:ext uri="{FF2B5EF4-FFF2-40B4-BE49-F238E27FC236}">
                  <a16:creationId xmlns:a16="http://schemas.microsoft.com/office/drawing/2014/main" id="{D72F36DF-8BC8-05E5-E4DB-401C47B5330A}"/>
                </a:ext>
              </a:extLst>
            </p:cNvPr>
            <p:cNvCxnSpPr>
              <a:stCxn id="169" idx="6"/>
              <a:endCxn id="171" idx="2"/>
            </p:cNvCxnSpPr>
            <p:nvPr/>
          </p:nvCxnSpPr>
          <p:spPr>
            <a:xfrm>
              <a:off x="2274093" y="2677546"/>
              <a:ext cx="441960" cy="2850"/>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75" name="Straight Arrow Connector 174">
              <a:extLst>
                <a:ext uri="{FF2B5EF4-FFF2-40B4-BE49-F238E27FC236}">
                  <a16:creationId xmlns:a16="http://schemas.microsoft.com/office/drawing/2014/main" id="{8BE6D948-96EF-0D41-E5B0-0BDAE360E58B}"/>
                </a:ext>
              </a:extLst>
            </p:cNvPr>
            <p:cNvCxnSpPr>
              <a:stCxn id="169" idx="5"/>
              <a:endCxn id="172" idx="1"/>
            </p:cNvCxnSpPr>
            <p:nvPr/>
          </p:nvCxnSpPr>
          <p:spPr>
            <a:xfrm>
              <a:off x="2202079" y="2851404"/>
              <a:ext cx="585988" cy="446197"/>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76" name="Straight Arrow Connector 175">
              <a:extLst>
                <a:ext uri="{FF2B5EF4-FFF2-40B4-BE49-F238E27FC236}">
                  <a16:creationId xmlns:a16="http://schemas.microsoft.com/office/drawing/2014/main" id="{D42C616F-A3F1-F664-748E-C820C54C0AA4}"/>
                </a:ext>
              </a:extLst>
            </p:cNvPr>
            <p:cNvCxnSpPr>
              <a:stCxn id="169" idx="4"/>
              <a:endCxn id="170" idx="0"/>
            </p:cNvCxnSpPr>
            <p:nvPr/>
          </p:nvCxnSpPr>
          <p:spPr>
            <a:xfrm>
              <a:off x="2028221" y="2923418"/>
              <a:ext cx="0" cy="299319"/>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177" name="TextBox 176">
              <a:extLst>
                <a:ext uri="{FF2B5EF4-FFF2-40B4-BE49-F238E27FC236}">
                  <a16:creationId xmlns:a16="http://schemas.microsoft.com/office/drawing/2014/main" id="{CFD1DB22-F2C6-57F1-B21F-A1CDB568CADF}"/>
                </a:ext>
              </a:extLst>
            </p:cNvPr>
            <p:cNvSpPr txBox="1"/>
            <p:nvPr/>
          </p:nvSpPr>
          <p:spPr>
            <a:xfrm>
              <a:off x="182881" y="2735026"/>
              <a:ext cx="1405618" cy="646331"/>
            </a:xfrm>
            <a:prstGeom prst="rect">
              <a:avLst/>
            </a:prstGeom>
            <a:noFill/>
          </p:spPr>
          <p:txBody>
            <a:bodyPr wrap="square" rtlCol="0">
              <a:spAutoFit/>
            </a:bodyPr>
            <a:lstStyle/>
            <a:p>
              <a:pPr algn="ctr"/>
              <a:r>
                <a:rPr lang="en-US" sz="900" dirty="0"/>
                <a:t>A knows of a new block of transactions and smart contracts and informs the network</a:t>
              </a:r>
            </a:p>
          </p:txBody>
        </p:sp>
      </p:grpSp>
      <p:grpSp>
        <p:nvGrpSpPr>
          <p:cNvPr id="232" name="Group 231">
            <a:extLst>
              <a:ext uri="{FF2B5EF4-FFF2-40B4-BE49-F238E27FC236}">
                <a16:creationId xmlns:a16="http://schemas.microsoft.com/office/drawing/2014/main" id="{2DD7BB00-5541-1C68-11F0-05053A8BFA30}"/>
              </a:ext>
            </a:extLst>
          </p:cNvPr>
          <p:cNvGrpSpPr/>
          <p:nvPr/>
        </p:nvGrpSpPr>
        <p:grpSpPr>
          <a:xfrm>
            <a:off x="6054165" y="1422836"/>
            <a:ext cx="5214906" cy="2135903"/>
            <a:chOff x="4707246" y="1713353"/>
            <a:chExt cx="5214906" cy="2232648"/>
          </a:xfrm>
        </p:grpSpPr>
        <p:grpSp>
          <p:nvGrpSpPr>
            <p:cNvPr id="190" name="Group 189">
              <a:extLst>
                <a:ext uri="{FF2B5EF4-FFF2-40B4-BE49-F238E27FC236}">
                  <a16:creationId xmlns:a16="http://schemas.microsoft.com/office/drawing/2014/main" id="{2D1545BC-D2E1-A4DF-7F8F-7DD74160C554}"/>
                </a:ext>
              </a:extLst>
            </p:cNvPr>
            <p:cNvGrpSpPr/>
            <p:nvPr/>
          </p:nvGrpSpPr>
          <p:grpSpPr>
            <a:xfrm>
              <a:off x="7922405" y="2240280"/>
              <a:ext cx="1351985" cy="334121"/>
              <a:chOff x="7999140" y="3485782"/>
              <a:chExt cx="1351985" cy="334121"/>
            </a:xfrm>
            <a:solidFill>
              <a:schemeClr val="accent3"/>
            </a:solidFill>
          </p:grpSpPr>
          <p:sp>
            <p:nvSpPr>
              <p:cNvPr id="191" name="Rectangle 190">
                <a:extLst>
                  <a:ext uri="{FF2B5EF4-FFF2-40B4-BE49-F238E27FC236}">
                    <a16:creationId xmlns:a16="http://schemas.microsoft.com/office/drawing/2014/main" id="{C5A97AFE-BF21-F7FE-1534-CFF9795E8A67}"/>
                  </a:ext>
                </a:extLst>
              </p:cNvPr>
              <p:cNvSpPr/>
              <p:nvPr/>
            </p:nvSpPr>
            <p:spPr>
              <a:xfrm flipH="1">
                <a:off x="9026005" y="34857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92" name="Rectangle 191">
                <a:extLst>
                  <a:ext uri="{FF2B5EF4-FFF2-40B4-BE49-F238E27FC236}">
                    <a16:creationId xmlns:a16="http://schemas.microsoft.com/office/drawing/2014/main" id="{C8DE886E-B43D-F9A3-C962-26C7A84739F2}"/>
                  </a:ext>
                </a:extLst>
              </p:cNvPr>
              <p:cNvSpPr/>
              <p:nvPr/>
            </p:nvSpPr>
            <p:spPr>
              <a:xfrm flipH="1">
                <a:off x="8503781" y="34857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93" name="Straight Arrow Connector 192">
                <a:extLst>
                  <a:ext uri="{FF2B5EF4-FFF2-40B4-BE49-F238E27FC236}">
                    <a16:creationId xmlns:a16="http://schemas.microsoft.com/office/drawing/2014/main" id="{D453FECA-4C9A-3B8D-BC71-E91CE1FC401B}"/>
                  </a:ext>
                </a:extLst>
              </p:cNvPr>
              <p:cNvCxnSpPr>
                <a:stCxn id="192" idx="1"/>
                <a:endCxn id="191" idx="3"/>
              </p:cNvCxnSpPr>
              <p:nvPr/>
            </p:nvCxnSpPr>
            <p:spPr>
              <a:xfrm>
                <a:off x="8828901" y="3648342"/>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sp>
            <p:nvSpPr>
              <p:cNvPr id="194" name="Rectangle 193">
                <a:extLst>
                  <a:ext uri="{FF2B5EF4-FFF2-40B4-BE49-F238E27FC236}">
                    <a16:creationId xmlns:a16="http://schemas.microsoft.com/office/drawing/2014/main" id="{74AA4602-93F1-D2F3-0741-1D21F9C81D68}"/>
                  </a:ext>
                </a:extLst>
              </p:cNvPr>
              <p:cNvSpPr/>
              <p:nvPr/>
            </p:nvSpPr>
            <p:spPr>
              <a:xfrm flipH="1">
                <a:off x="7999140" y="3494783"/>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cxnSp>
            <p:nvCxnSpPr>
              <p:cNvPr id="195" name="Straight Arrow Connector 194">
                <a:extLst>
                  <a:ext uri="{FF2B5EF4-FFF2-40B4-BE49-F238E27FC236}">
                    <a16:creationId xmlns:a16="http://schemas.microsoft.com/office/drawing/2014/main" id="{B646965F-4D07-3A8A-793B-A4B5EFA1AAD6}"/>
                  </a:ext>
                </a:extLst>
              </p:cNvPr>
              <p:cNvCxnSpPr>
                <a:stCxn id="194" idx="1"/>
              </p:cNvCxnSpPr>
              <p:nvPr/>
            </p:nvCxnSpPr>
            <p:spPr>
              <a:xfrm>
                <a:off x="8324260" y="3657343"/>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96" name="Group 195">
              <a:extLst>
                <a:ext uri="{FF2B5EF4-FFF2-40B4-BE49-F238E27FC236}">
                  <a16:creationId xmlns:a16="http://schemas.microsoft.com/office/drawing/2014/main" id="{1231AB11-582C-F4FD-DAB8-4F0F3DAAF140}"/>
                </a:ext>
              </a:extLst>
            </p:cNvPr>
            <p:cNvGrpSpPr/>
            <p:nvPr/>
          </p:nvGrpSpPr>
          <p:grpSpPr>
            <a:xfrm>
              <a:off x="7931197" y="3611880"/>
              <a:ext cx="1351985" cy="334121"/>
              <a:chOff x="7999140" y="3485782"/>
              <a:chExt cx="1351985" cy="334121"/>
            </a:xfrm>
            <a:solidFill>
              <a:schemeClr val="accent3"/>
            </a:solidFill>
          </p:grpSpPr>
          <p:sp>
            <p:nvSpPr>
              <p:cNvPr id="197" name="Rectangle 196">
                <a:extLst>
                  <a:ext uri="{FF2B5EF4-FFF2-40B4-BE49-F238E27FC236}">
                    <a16:creationId xmlns:a16="http://schemas.microsoft.com/office/drawing/2014/main" id="{4896B992-1C17-03DD-38EF-3CB3DDE7C02E}"/>
                  </a:ext>
                </a:extLst>
              </p:cNvPr>
              <p:cNvSpPr/>
              <p:nvPr/>
            </p:nvSpPr>
            <p:spPr>
              <a:xfrm flipH="1">
                <a:off x="9026005" y="34857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98" name="Rectangle 197">
                <a:extLst>
                  <a:ext uri="{FF2B5EF4-FFF2-40B4-BE49-F238E27FC236}">
                    <a16:creationId xmlns:a16="http://schemas.microsoft.com/office/drawing/2014/main" id="{EEE96138-E8CE-B700-E336-C97F7A17FD15}"/>
                  </a:ext>
                </a:extLst>
              </p:cNvPr>
              <p:cNvSpPr/>
              <p:nvPr/>
            </p:nvSpPr>
            <p:spPr>
              <a:xfrm flipH="1">
                <a:off x="8503781" y="34857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99" name="Straight Arrow Connector 198">
                <a:extLst>
                  <a:ext uri="{FF2B5EF4-FFF2-40B4-BE49-F238E27FC236}">
                    <a16:creationId xmlns:a16="http://schemas.microsoft.com/office/drawing/2014/main" id="{C468B0C5-8A76-DED1-07CA-4928AFCDB992}"/>
                  </a:ext>
                </a:extLst>
              </p:cNvPr>
              <p:cNvCxnSpPr>
                <a:stCxn id="198" idx="1"/>
                <a:endCxn id="197" idx="3"/>
              </p:cNvCxnSpPr>
              <p:nvPr/>
            </p:nvCxnSpPr>
            <p:spPr>
              <a:xfrm>
                <a:off x="8828901" y="3648342"/>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sp>
            <p:nvSpPr>
              <p:cNvPr id="200" name="Rectangle 199">
                <a:extLst>
                  <a:ext uri="{FF2B5EF4-FFF2-40B4-BE49-F238E27FC236}">
                    <a16:creationId xmlns:a16="http://schemas.microsoft.com/office/drawing/2014/main" id="{65AA0F32-DB86-1640-BC22-508750F91E9E}"/>
                  </a:ext>
                </a:extLst>
              </p:cNvPr>
              <p:cNvSpPr/>
              <p:nvPr/>
            </p:nvSpPr>
            <p:spPr>
              <a:xfrm flipH="1">
                <a:off x="7999140" y="3494783"/>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cxnSp>
            <p:nvCxnSpPr>
              <p:cNvPr id="201" name="Straight Arrow Connector 200">
                <a:extLst>
                  <a:ext uri="{FF2B5EF4-FFF2-40B4-BE49-F238E27FC236}">
                    <a16:creationId xmlns:a16="http://schemas.microsoft.com/office/drawing/2014/main" id="{2B824A5D-63BE-969F-08D3-6392F3F71257}"/>
                  </a:ext>
                </a:extLst>
              </p:cNvPr>
              <p:cNvCxnSpPr>
                <a:stCxn id="200" idx="1"/>
              </p:cNvCxnSpPr>
              <p:nvPr/>
            </p:nvCxnSpPr>
            <p:spPr>
              <a:xfrm>
                <a:off x="8324260" y="3657343"/>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202" name="Group 201">
              <a:extLst>
                <a:ext uri="{FF2B5EF4-FFF2-40B4-BE49-F238E27FC236}">
                  <a16:creationId xmlns:a16="http://schemas.microsoft.com/office/drawing/2014/main" id="{6CCC6326-47FC-B6A9-0EC2-B7C5FA09F49F}"/>
                </a:ext>
              </a:extLst>
            </p:cNvPr>
            <p:cNvGrpSpPr/>
            <p:nvPr/>
          </p:nvGrpSpPr>
          <p:grpSpPr>
            <a:xfrm>
              <a:off x="5369991" y="3611880"/>
              <a:ext cx="1366213" cy="325120"/>
              <a:chOff x="495620" y="2115282"/>
              <a:chExt cx="1366213" cy="325120"/>
            </a:xfrm>
            <a:solidFill>
              <a:schemeClr val="accent3"/>
            </a:solidFill>
          </p:grpSpPr>
          <p:sp>
            <p:nvSpPr>
              <p:cNvPr id="203" name="Rectangle 202">
                <a:extLst>
                  <a:ext uri="{FF2B5EF4-FFF2-40B4-BE49-F238E27FC236}">
                    <a16:creationId xmlns:a16="http://schemas.microsoft.com/office/drawing/2014/main" id="{85403EE8-EAF4-663A-4108-9DCF4C604616}"/>
                  </a:ext>
                </a:extLst>
              </p:cNvPr>
              <p:cNvSpPr/>
              <p:nvPr/>
            </p:nvSpPr>
            <p:spPr>
              <a:xfrm>
                <a:off x="495620" y="21152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204" name="Rectangle 203">
                <a:extLst>
                  <a:ext uri="{FF2B5EF4-FFF2-40B4-BE49-F238E27FC236}">
                    <a16:creationId xmlns:a16="http://schemas.microsoft.com/office/drawing/2014/main" id="{E85B7C91-4F9D-21C8-0917-2E04A402035D}"/>
                  </a:ext>
                </a:extLst>
              </p:cNvPr>
              <p:cNvSpPr/>
              <p:nvPr/>
            </p:nvSpPr>
            <p:spPr>
              <a:xfrm>
                <a:off x="1017844" y="21152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205" name="Straight Arrow Connector 204">
                <a:extLst>
                  <a:ext uri="{FF2B5EF4-FFF2-40B4-BE49-F238E27FC236}">
                    <a16:creationId xmlns:a16="http://schemas.microsoft.com/office/drawing/2014/main" id="{E82C762B-E408-CAF7-F793-3A962F31782F}"/>
                  </a:ext>
                </a:extLst>
              </p:cNvPr>
              <p:cNvCxnSpPr>
                <a:stCxn id="204" idx="1"/>
                <a:endCxn id="203" idx="3"/>
              </p:cNvCxnSpPr>
              <p:nvPr/>
            </p:nvCxnSpPr>
            <p:spPr>
              <a:xfrm flipH="1">
                <a:off x="820740" y="2277842"/>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sp>
            <p:nvSpPr>
              <p:cNvPr id="206" name="Rectangle 205">
                <a:extLst>
                  <a:ext uri="{FF2B5EF4-FFF2-40B4-BE49-F238E27FC236}">
                    <a16:creationId xmlns:a16="http://schemas.microsoft.com/office/drawing/2014/main" id="{90C860BB-0C00-75D3-BFB9-6653C9FBD708}"/>
                  </a:ext>
                </a:extLst>
              </p:cNvPr>
              <p:cNvSpPr/>
              <p:nvPr/>
            </p:nvSpPr>
            <p:spPr>
              <a:xfrm>
                <a:off x="1536713" y="21152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cxnSp>
            <p:nvCxnSpPr>
              <p:cNvPr id="207" name="Straight Arrow Connector 206">
                <a:extLst>
                  <a:ext uri="{FF2B5EF4-FFF2-40B4-BE49-F238E27FC236}">
                    <a16:creationId xmlns:a16="http://schemas.microsoft.com/office/drawing/2014/main" id="{6813C6FF-C819-82EC-90EA-BD769863AFDA}"/>
                  </a:ext>
                </a:extLst>
              </p:cNvPr>
              <p:cNvCxnSpPr>
                <a:stCxn id="206" idx="1"/>
              </p:cNvCxnSpPr>
              <p:nvPr/>
            </p:nvCxnSpPr>
            <p:spPr>
              <a:xfrm flipH="1">
                <a:off x="1339609" y="2277842"/>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208" name="Group 207">
              <a:extLst>
                <a:ext uri="{FF2B5EF4-FFF2-40B4-BE49-F238E27FC236}">
                  <a16:creationId xmlns:a16="http://schemas.microsoft.com/office/drawing/2014/main" id="{0CA2BECC-6F49-B9DA-20F3-C36A7751063B}"/>
                </a:ext>
              </a:extLst>
            </p:cNvPr>
            <p:cNvGrpSpPr/>
            <p:nvPr/>
          </p:nvGrpSpPr>
          <p:grpSpPr>
            <a:xfrm>
              <a:off x="5372816" y="2240238"/>
              <a:ext cx="1366213" cy="325120"/>
              <a:chOff x="495620" y="2115282"/>
              <a:chExt cx="1366213" cy="325120"/>
            </a:xfrm>
            <a:solidFill>
              <a:schemeClr val="accent3"/>
            </a:solidFill>
          </p:grpSpPr>
          <p:sp>
            <p:nvSpPr>
              <p:cNvPr id="209" name="Rectangle 208">
                <a:extLst>
                  <a:ext uri="{FF2B5EF4-FFF2-40B4-BE49-F238E27FC236}">
                    <a16:creationId xmlns:a16="http://schemas.microsoft.com/office/drawing/2014/main" id="{AD6A0E05-7D9F-AE0B-104F-ABDBD19653E6}"/>
                  </a:ext>
                </a:extLst>
              </p:cNvPr>
              <p:cNvSpPr/>
              <p:nvPr/>
            </p:nvSpPr>
            <p:spPr>
              <a:xfrm>
                <a:off x="495620" y="21152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210" name="Rectangle 209">
                <a:extLst>
                  <a:ext uri="{FF2B5EF4-FFF2-40B4-BE49-F238E27FC236}">
                    <a16:creationId xmlns:a16="http://schemas.microsoft.com/office/drawing/2014/main" id="{F68D99C8-803A-6787-11E6-3060323A9EAE}"/>
                  </a:ext>
                </a:extLst>
              </p:cNvPr>
              <p:cNvSpPr/>
              <p:nvPr/>
            </p:nvSpPr>
            <p:spPr>
              <a:xfrm>
                <a:off x="1017844" y="21152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211" name="Straight Arrow Connector 210">
                <a:extLst>
                  <a:ext uri="{FF2B5EF4-FFF2-40B4-BE49-F238E27FC236}">
                    <a16:creationId xmlns:a16="http://schemas.microsoft.com/office/drawing/2014/main" id="{279267E2-5B53-A45F-6FC5-EAAEB05B32B1}"/>
                  </a:ext>
                </a:extLst>
              </p:cNvPr>
              <p:cNvCxnSpPr>
                <a:stCxn id="210" idx="1"/>
                <a:endCxn id="209" idx="3"/>
              </p:cNvCxnSpPr>
              <p:nvPr/>
            </p:nvCxnSpPr>
            <p:spPr>
              <a:xfrm flipH="1">
                <a:off x="820740" y="2277842"/>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sp>
            <p:nvSpPr>
              <p:cNvPr id="212" name="Rectangle 211">
                <a:extLst>
                  <a:ext uri="{FF2B5EF4-FFF2-40B4-BE49-F238E27FC236}">
                    <a16:creationId xmlns:a16="http://schemas.microsoft.com/office/drawing/2014/main" id="{AF1DA081-5752-BEBB-9CB8-EE231B0BE04D}"/>
                  </a:ext>
                </a:extLst>
              </p:cNvPr>
              <p:cNvSpPr/>
              <p:nvPr/>
            </p:nvSpPr>
            <p:spPr>
              <a:xfrm>
                <a:off x="1536713" y="21152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cxnSp>
            <p:nvCxnSpPr>
              <p:cNvPr id="213" name="Straight Arrow Connector 212">
                <a:extLst>
                  <a:ext uri="{FF2B5EF4-FFF2-40B4-BE49-F238E27FC236}">
                    <a16:creationId xmlns:a16="http://schemas.microsoft.com/office/drawing/2014/main" id="{A9BBC9A1-47D3-3392-7238-0679DC655207}"/>
                  </a:ext>
                </a:extLst>
              </p:cNvPr>
              <p:cNvCxnSpPr>
                <a:stCxn id="212" idx="1"/>
              </p:cNvCxnSpPr>
              <p:nvPr/>
            </p:nvCxnSpPr>
            <p:spPr>
              <a:xfrm flipH="1">
                <a:off x="1339609" y="2277842"/>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sp>
          <p:nvSpPr>
            <p:cNvPr id="214" name="TextBox 213">
              <a:extLst>
                <a:ext uri="{FF2B5EF4-FFF2-40B4-BE49-F238E27FC236}">
                  <a16:creationId xmlns:a16="http://schemas.microsoft.com/office/drawing/2014/main" id="{E6070C01-3A98-4E96-79CF-504EA151D937}"/>
                </a:ext>
              </a:extLst>
            </p:cNvPr>
            <p:cNvSpPr txBox="1"/>
            <p:nvPr/>
          </p:nvSpPr>
          <p:spPr>
            <a:xfrm>
              <a:off x="5793663" y="1713353"/>
              <a:ext cx="2898577" cy="415498"/>
            </a:xfrm>
            <a:prstGeom prst="rect">
              <a:avLst/>
            </a:prstGeom>
            <a:noFill/>
          </p:spPr>
          <p:txBody>
            <a:bodyPr wrap="square" rtlCol="0">
              <a:spAutoFit/>
            </a:bodyPr>
            <a:lstStyle/>
            <a:p>
              <a:pPr algn="ctr"/>
              <a:r>
                <a:rPr lang="en-US" sz="1200" b="1" dirty="0"/>
                <a:t>Consensus</a:t>
              </a:r>
            </a:p>
            <a:p>
              <a:pPr algn="ctr"/>
              <a:r>
                <a:rPr lang="en-US" sz="900" dirty="0"/>
                <a:t>(Network Validation)</a:t>
              </a:r>
            </a:p>
          </p:txBody>
        </p:sp>
        <p:sp>
          <p:nvSpPr>
            <p:cNvPr id="215" name="Oval 214">
              <a:extLst>
                <a:ext uri="{FF2B5EF4-FFF2-40B4-BE49-F238E27FC236}">
                  <a16:creationId xmlns:a16="http://schemas.microsoft.com/office/drawing/2014/main" id="{204CF708-4A02-CFA5-7027-9E2868B65B93}"/>
                </a:ext>
              </a:extLst>
            </p:cNvPr>
            <p:cNvSpPr/>
            <p:nvPr/>
          </p:nvSpPr>
          <p:spPr>
            <a:xfrm>
              <a:off x="6617940" y="2413457"/>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A</a:t>
              </a:r>
            </a:p>
          </p:txBody>
        </p:sp>
        <p:sp>
          <p:nvSpPr>
            <p:cNvPr id="216" name="Oval 215">
              <a:extLst>
                <a:ext uri="{FF2B5EF4-FFF2-40B4-BE49-F238E27FC236}">
                  <a16:creationId xmlns:a16="http://schemas.microsoft.com/office/drawing/2014/main" id="{5BBCC02F-B3B8-78F0-EF12-048479527D4F}"/>
                </a:ext>
              </a:extLst>
            </p:cNvPr>
            <p:cNvSpPr/>
            <p:nvPr/>
          </p:nvSpPr>
          <p:spPr>
            <a:xfrm>
              <a:off x="6617940" y="3204520"/>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217" name="Oval 216">
              <a:extLst>
                <a:ext uri="{FF2B5EF4-FFF2-40B4-BE49-F238E27FC236}">
                  <a16:creationId xmlns:a16="http://schemas.microsoft.com/office/drawing/2014/main" id="{35959695-97AD-45A1-E1B9-4D8EC6D870A5}"/>
                </a:ext>
              </a:extLst>
            </p:cNvPr>
            <p:cNvSpPr/>
            <p:nvPr/>
          </p:nvSpPr>
          <p:spPr>
            <a:xfrm>
              <a:off x="7551644" y="2416307"/>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C</a:t>
              </a:r>
            </a:p>
          </p:txBody>
        </p:sp>
        <p:sp>
          <p:nvSpPr>
            <p:cNvPr id="218" name="Oval 217">
              <a:extLst>
                <a:ext uri="{FF2B5EF4-FFF2-40B4-BE49-F238E27FC236}">
                  <a16:creationId xmlns:a16="http://schemas.microsoft.com/office/drawing/2014/main" id="{F59FE354-F2AD-4173-42A1-A6E9646E0F17}"/>
                </a:ext>
              </a:extLst>
            </p:cNvPr>
            <p:cNvSpPr/>
            <p:nvPr/>
          </p:nvSpPr>
          <p:spPr>
            <a:xfrm>
              <a:off x="7551644" y="3207370"/>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D</a:t>
              </a:r>
            </a:p>
          </p:txBody>
        </p:sp>
        <p:cxnSp>
          <p:nvCxnSpPr>
            <p:cNvPr id="219" name="Straight Arrow Connector 218">
              <a:extLst>
                <a:ext uri="{FF2B5EF4-FFF2-40B4-BE49-F238E27FC236}">
                  <a16:creationId xmlns:a16="http://schemas.microsoft.com/office/drawing/2014/main" id="{80F13612-58E1-0688-88D2-21923C939CC7}"/>
                </a:ext>
              </a:extLst>
            </p:cNvPr>
            <p:cNvCxnSpPr>
              <a:stCxn id="216" idx="0"/>
              <a:endCxn id="215" idx="4"/>
            </p:cNvCxnSpPr>
            <p:nvPr/>
          </p:nvCxnSpPr>
          <p:spPr>
            <a:xfrm flipV="1">
              <a:off x="6863812" y="2905201"/>
              <a:ext cx="0" cy="299319"/>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220" name="Straight Arrow Connector 219">
              <a:extLst>
                <a:ext uri="{FF2B5EF4-FFF2-40B4-BE49-F238E27FC236}">
                  <a16:creationId xmlns:a16="http://schemas.microsoft.com/office/drawing/2014/main" id="{4A0993D6-CB8B-BE8A-33F7-25B584D1296E}"/>
                </a:ext>
              </a:extLst>
            </p:cNvPr>
            <p:cNvCxnSpPr>
              <a:stCxn id="218" idx="0"/>
              <a:endCxn id="217" idx="4"/>
            </p:cNvCxnSpPr>
            <p:nvPr/>
          </p:nvCxnSpPr>
          <p:spPr>
            <a:xfrm flipV="1">
              <a:off x="7797516" y="2908051"/>
              <a:ext cx="0" cy="299319"/>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221" name="Straight Arrow Connector 220">
              <a:extLst>
                <a:ext uri="{FF2B5EF4-FFF2-40B4-BE49-F238E27FC236}">
                  <a16:creationId xmlns:a16="http://schemas.microsoft.com/office/drawing/2014/main" id="{54F10D78-41D4-0DD2-740B-A33022839E35}"/>
                </a:ext>
              </a:extLst>
            </p:cNvPr>
            <p:cNvCxnSpPr>
              <a:stCxn id="215" idx="6"/>
              <a:endCxn id="217" idx="2"/>
            </p:cNvCxnSpPr>
            <p:nvPr/>
          </p:nvCxnSpPr>
          <p:spPr>
            <a:xfrm>
              <a:off x="7109684" y="2659329"/>
              <a:ext cx="441960" cy="2850"/>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222" name="Straight Arrow Connector 221">
              <a:extLst>
                <a:ext uri="{FF2B5EF4-FFF2-40B4-BE49-F238E27FC236}">
                  <a16:creationId xmlns:a16="http://schemas.microsoft.com/office/drawing/2014/main" id="{29BE8DD3-C452-F24C-F829-F11D907B6E91}"/>
                </a:ext>
              </a:extLst>
            </p:cNvPr>
            <p:cNvCxnSpPr>
              <a:stCxn id="216" idx="6"/>
              <a:endCxn id="218" idx="2"/>
            </p:cNvCxnSpPr>
            <p:nvPr/>
          </p:nvCxnSpPr>
          <p:spPr>
            <a:xfrm>
              <a:off x="7109684" y="3450392"/>
              <a:ext cx="441960" cy="2850"/>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223" name="Straight Arrow Connector 222">
              <a:extLst>
                <a:ext uri="{FF2B5EF4-FFF2-40B4-BE49-F238E27FC236}">
                  <a16:creationId xmlns:a16="http://schemas.microsoft.com/office/drawing/2014/main" id="{4DA5EBC2-AC75-ED54-5A94-757ED14EB79F}"/>
                </a:ext>
              </a:extLst>
            </p:cNvPr>
            <p:cNvCxnSpPr>
              <a:stCxn id="216" idx="7"/>
              <a:endCxn id="217" idx="3"/>
            </p:cNvCxnSpPr>
            <p:nvPr/>
          </p:nvCxnSpPr>
          <p:spPr>
            <a:xfrm flipV="1">
              <a:off x="7037670" y="2836037"/>
              <a:ext cx="585988" cy="440497"/>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224" name="Straight Arrow Connector 223">
              <a:extLst>
                <a:ext uri="{FF2B5EF4-FFF2-40B4-BE49-F238E27FC236}">
                  <a16:creationId xmlns:a16="http://schemas.microsoft.com/office/drawing/2014/main" id="{C7A3B481-8461-98DA-D53E-BC1FBF715D8B}"/>
                </a:ext>
              </a:extLst>
            </p:cNvPr>
            <p:cNvCxnSpPr>
              <a:stCxn id="215" idx="5"/>
              <a:endCxn id="218" idx="1"/>
            </p:cNvCxnSpPr>
            <p:nvPr/>
          </p:nvCxnSpPr>
          <p:spPr>
            <a:xfrm>
              <a:off x="7037670" y="2833187"/>
              <a:ext cx="585988" cy="446197"/>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pic>
          <p:nvPicPr>
            <p:cNvPr id="225" name="Picture Placeholder 15">
              <a:extLst>
                <a:ext uri="{FF2B5EF4-FFF2-40B4-BE49-F238E27FC236}">
                  <a16:creationId xmlns:a16="http://schemas.microsoft.com/office/drawing/2014/main" id="{47F7501F-31B4-9495-1E59-4A679A727149}"/>
                </a:ext>
              </a:extLst>
            </p:cNvPr>
            <p:cNvPicPr>
              <a:picLocks noChangeAspect="1"/>
            </p:cNvPicPr>
            <p:nvPr/>
          </p:nvPicPr>
          <p:blipFill>
            <a:blip r:embed="rId2"/>
            <a:stretch>
              <a:fillRect/>
            </a:stretch>
          </p:blipFill>
          <p:spPr>
            <a:xfrm>
              <a:off x="6860119" y="2322058"/>
              <a:ext cx="338922" cy="301264"/>
            </a:xfrm>
            <a:prstGeom prst="rect">
              <a:avLst/>
            </a:prstGeom>
          </p:spPr>
        </p:pic>
        <p:pic>
          <p:nvPicPr>
            <p:cNvPr id="226" name="Picture Placeholder 15">
              <a:extLst>
                <a:ext uri="{FF2B5EF4-FFF2-40B4-BE49-F238E27FC236}">
                  <a16:creationId xmlns:a16="http://schemas.microsoft.com/office/drawing/2014/main" id="{7F6BEC8C-9BB1-49D6-3BF9-48E946548D47}"/>
                </a:ext>
              </a:extLst>
            </p:cNvPr>
            <p:cNvPicPr>
              <a:picLocks noChangeAspect="1"/>
            </p:cNvPicPr>
            <p:nvPr/>
          </p:nvPicPr>
          <p:blipFill>
            <a:blip r:embed="rId2"/>
            <a:stretch>
              <a:fillRect/>
            </a:stretch>
          </p:blipFill>
          <p:spPr>
            <a:xfrm>
              <a:off x="7810931" y="3153874"/>
              <a:ext cx="338922" cy="301264"/>
            </a:xfrm>
            <a:prstGeom prst="rect">
              <a:avLst/>
            </a:prstGeom>
          </p:spPr>
        </p:pic>
        <p:pic>
          <p:nvPicPr>
            <p:cNvPr id="227" name="Picture Placeholder 15">
              <a:extLst>
                <a:ext uri="{FF2B5EF4-FFF2-40B4-BE49-F238E27FC236}">
                  <a16:creationId xmlns:a16="http://schemas.microsoft.com/office/drawing/2014/main" id="{5A8AFF4B-1CE9-0AED-1759-25ACE44487FA}"/>
                </a:ext>
              </a:extLst>
            </p:cNvPr>
            <p:cNvPicPr>
              <a:picLocks noChangeAspect="1"/>
            </p:cNvPicPr>
            <p:nvPr/>
          </p:nvPicPr>
          <p:blipFill>
            <a:blip r:embed="rId2"/>
            <a:stretch>
              <a:fillRect/>
            </a:stretch>
          </p:blipFill>
          <p:spPr>
            <a:xfrm>
              <a:off x="6854880" y="3136794"/>
              <a:ext cx="338922" cy="301264"/>
            </a:xfrm>
            <a:prstGeom prst="rect">
              <a:avLst/>
            </a:prstGeom>
          </p:spPr>
        </p:pic>
        <p:pic>
          <p:nvPicPr>
            <p:cNvPr id="228" name="Picture Placeholder 15">
              <a:extLst>
                <a:ext uri="{FF2B5EF4-FFF2-40B4-BE49-F238E27FC236}">
                  <a16:creationId xmlns:a16="http://schemas.microsoft.com/office/drawing/2014/main" id="{C1E68DE3-E74C-67F1-6732-083E20E5DDDE}"/>
                </a:ext>
              </a:extLst>
            </p:cNvPr>
            <p:cNvPicPr>
              <a:picLocks noChangeAspect="1"/>
            </p:cNvPicPr>
            <p:nvPr/>
          </p:nvPicPr>
          <p:blipFill>
            <a:blip r:embed="rId2"/>
            <a:stretch>
              <a:fillRect/>
            </a:stretch>
          </p:blipFill>
          <p:spPr>
            <a:xfrm>
              <a:off x="7810931" y="2319744"/>
              <a:ext cx="338922" cy="301264"/>
            </a:xfrm>
            <a:prstGeom prst="rect">
              <a:avLst/>
            </a:prstGeom>
          </p:spPr>
        </p:pic>
        <p:sp>
          <p:nvSpPr>
            <p:cNvPr id="229" name="Rectangle 228">
              <a:extLst>
                <a:ext uri="{FF2B5EF4-FFF2-40B4-BE49-F238E27FC236}">
                  <a16:creationId xmlns:a16="http://schemas.microsoft.com/office/drawing/2014/main" id="{7D3B2EFB-CEBC-5BE1-3C85-7091D2FA9C28}"/>
                </a:ext>
              </a:extLst>
            </p:cNvPr>
            <p:cNvSpPr/>
            <p:nvPr/>
          </p:nvSpPr>
          <p:spPr>
            <a:xfrm>
              <a:off x="7166691" y="2878588"/>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sp>
          <p:nvSpPr>
            <p:cNvPr id="230" name="TextBox 229">
              <a:extLst>
                <a:ext uri="{FF2B5EF4-FFF2-40B4-BE49-F238E27FC236}">
                  <a16:creationId xmlns:a16="http://schemas.microsoft.com/office/drawing/2014/main" id="{6845245C-546A-1F90-C7FD-F0CD79562A99}"/>
                </a:ext>
              </a:extLst>
            </p:cNvPr>
            <p:cNvSpPr txBox="1"/>
            <p:nvPr/>
          </p:nvSpPr>
          <p:spPr>
            <a:xfrm>
              <a:off x="4707246" y="2735026"/>
              <a:ext cx="1772299" cy="646331"/>
            </a:xfrm>
            <a:prstGeom prst="rect">
              <a:avLst/>
            </a:prstGeom>
            <a:noFill/>
          </p:spPr>
          <p:txBody>
            <a:bodyPr wrap="square" rtlCol="0">
              <a:spAutoFit/>
            </a:bodyPr>
            <a:lstStyle/>
            <a:p>
              <a:pPr algn="ctr"/>
              <a:r>
                <a:rPr lang="en-US" sz="900" dirty="0"/>
                <a:t>All nodes check the new block against their blockchains and inform the rest of the network of their findings </a:t>
              </a:r>
            </a:p>
          </p:txBody>
        </p:sp>
        <p:sp>
          <p:nvSpPr>
            <p:cNvPr id="231" name="TextBox 230">
              <a:extLst>
                <a:ext uri="{FF2B5EF4-FFF2-40B4-BE49-F238E27FC236}">
                  <a16:creationId xmlns:a16="http://schemas.microsoft.com/office/drawing/2014/main" id="{0486B6AC-2266-2C06-B3A4-4C1EE7D9F1AE}"/>
                </a:ext>
              </a:extLst>
            </p:cNvPr>
            <p:cNvSpPr txBox="1"/>
            <p:nvPr/>
          </p:nvSpPr>
          <p:spPr>
            <a:xfrm>
              <a:off x="8149853" y="2735026"/>
              <a:ext cx="1772299" cy="646331"/>
            </a:xfrm>
            <a:prstGeom prst="rect">
              <a:avLst/>
            </a:prstGeom>
            <a:noFill/>
          </p:spPr>
          <p:txBody>
            <a:bodyPr wrap="square" rtlCol="0">
              <a:spAutoFit/>
            </a:bodyPr>
            <a:lstStyle/>
            <a:p>
              <a:pPr algn="ctr"/>
              <a:r>
                <a:rPr lang="en-US" sz="900" dirty="0"/>
                <a:t>If all nodes agree, the block is added to all of their blockchains. Otherwise, the block is discarded</a:t>
              </a:r>
            </a:p>
          </p:txBody>
        </p:sp>
      </p:grpSp>
      <p:sp>
        <p:nvSpPr>
          <p:cNvPr id="132" name="Rectangle 131">
            <a:extLst>
              <a:ext uri="{FF2B5EF4-FFF2-40B4-BE49-F238E27FC236}">
                <a16:creationId xmlns:a16="http://schemas.microsoft.com/office/drawing/2014/main" id="{0EBFA5BE-FB29-6514-A64C-5DADE5F7AAC6}"/>
              </a:ext>
            </a:extLst>
          </p:cNvPr>
          <p:cNvSpPr/>
          <p:nvPr/>
        </p:nvSpPr>
        <p:spPr>
          <a:xfrm>
            <a:off x="9109118" y="5159397"/>
            <a:ext cx="907317" cy="502145"/>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sp>
        <p:nvSpPr>
          <p:cNvPr id="235" name="Slide Number Placeholder 234">
            <a:extLst>
              <a:ext uri="{FF2B5EF4-FFF2-40B4-BE49-F238E27FC236}">
                <a16:creationId xmlns:a16="http://schemas.microsoft.com/office/drawing/2014/main" id="{3BEFE1B6-DA13-32ED-026E-9606DFFF4F4C}"/>
              </a:ext>
            </a:extLst>
          </p:cNvPr>
          <p:cNvSpPr>
            <a:spLocks noGrp="1"/>
          </p:cNvSpPr>
          <p:nvPr>
            <p:ph type="sldNum" sz="quarter" idx="4"/>
          </p:nvPr>
        </p:nvSpPr>
        <p:spPr/>
        <p:txBody>
          <a:bodyPr/>
          <a:lstStyle/>
          <a:p>
            <a:fld id="{9AA6D16A-0A68-8445-85DB-A0BE8CCB51C7}" type="slidenum">
              <a:rPr lang="en-US" smtClean="0"/>
              <a:pPr/>
              <a:t>9</a:t>
            </a:fld>
            <a:endParaRPr lang="en-US" dirty="0"/>
          </a:p>
        </p:txBody>
      </p:sp>
    </p:spTree>
    <p:extLst>
      <p:ext uri="{BB962C8B-B14F-4D97-AF65-F5344CB8AC3E}">
        <p14:creationId xmlns:p14="http://schemas.microsoft.com/office/powerpoint/2010/main" val="2149813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7271E8-C6DD-D5C8-A9C5-1CDC32AC841C}"/>
              </a:ext>
            </a:extLst>
          </p:cNvPr>
          <p:cNvSpPr>
            <a:spLocks noGrp="1"/>
          </p:cNvSpPr>
          <p:nvPr>
            <p:ph type="title"/>
          </p:nvPr>
        </p:nvSpPr>
        <p:spPr/>
        <p:txBody>
          <a:bodyPr/>
          <a:lstStyle/>
          <a:p>
            <a:r>
              <a:rPr lang="en-US" dirty="0"/>
              <a:t>Stores of Value		</a:t>
            </a:r>
          </a:p>
        </p:txBody>
      </p:sp>
      <p:sp>
        <p:nvSpPr>
          <p:cNvPr id="4" name="Text Placeholder 3">
            <a:extLst>
              <a:ext uri="{FF2B5EF4-FFF2-40B4-BE49-F238E27FC236}">
                <a16:creationId xmlns:a16="http://schemas.microsoft.com/office/drawing/2014/main" id="{92F806CC-A12F-0A45-7D4F-8739AB9E974A}"/>
              </a:ext>
            </a:extLst>
          </p:cNvPr>
          <p:cNvSpPr>
            <a:spLocks noGrp="1"/>
          </p:cNvSpPr>
          <p:nvPr>
            <p:ph type="body" sz="quarter" idx="10"/>
          </p:nvPr>
        </p:nvSpPr>
        <p:spPr/>
        <p:txBody>
          <a:bodyPr/>
          <a:lstStyle/>
          <a:p>
            <a:r>
              <a:rPr lang="en-US" dirty="0"/>
              <a:t>What are Blockchains? 	</a:t>
            </a:r>
          </a:p>
        </p:txBody>
      </p:sp>
      <p:sp>
        <p:nvSpPr>
          <p:cNvPr id="2" name="Content Placeholder 2">
            <a:extLst>
              <a:ext uri="{FF2B5EF4-FFF2-40B4-BE49-F238E27FC236}">
                <a16:creationId xmlns:a16="http://schemas.microsoft.com/office/drawing/2014/main" id="{29177736-5C98-AEEA-5EF0-A1B3E36650E4}"/>
              </a:ext>
            </a:extLst>
          </p:cNvPr>
          <p:cNvSpPr txBox="1">
            <a:spLocks/>
          </p:cNvSpPr>
          <p:nvPr/>
        </p:nvSpPr>
        <p:spPr>
          <a:xfrm>
            <a:off x="280970" y="1021466"/>
            <a:ext cx="11311128" cy="1344318"/>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Just like ordinary ledgers, blockchains can record anything of value while also indicating ownership. </a:t>
            </a:r>
          </a:p>
          <a:p>
            <a:pPr lvl="1"/>
            <a:r>
              <a:rPr lang="en-US" dirty="0"/>
              <a:t>Identities: contracts that encode the notion of identifying a unique individual actor</a:t>
            </a:r>
          </a:p>
          <a:p>
            <a:pPr lvl="1"/>
            <a:r>
              <a:rPr lang="en-US" dirty="0"/>
              <a:t>Assets: contracts that model ownership over a particular amount of a class of “stuff”</a:t>
            </a:r>
          </a:p>
          <a:p>
            <a:pPr lvl="1"/>
            <a:r>
              <a:rPr lang="en-US" dirty="0"/>
              <a:t>Data: contracts that ascribe information to other entities within the ecosystem or otherwise supply “global” information (e.g., about off-chain externalities)</a:t>
            </a:r>
          </a:p>
          <a:p>
            <a:pPr lvl="1"/>
            <a:endParaRPr lang="en-US" dirty="0"/>
          </a:p>
          <a:p>
            <a:pPr marL="23813" lvl="1" indent="0">
              <a:buFont typeface="Wingdings" panose="05000000000000000000" pitchFamily="2" charset="2"/>
              <a:buNone/>
            </a:pPr>
            <a:r>
              <a:rPr lang="en-US" b="1" dirty="0"/>
              <a:t>Combining these primitives allows us to glimpse some of the potential applications for blockchains.</a:t>
            </a:r>
          </a:p>
        </p:txBody>
      </p:sp>
      <p:grpSp>
        <p:nvGrpSpPr>
          <p:cNvPr id="5" name="Group 4">
            <a:extLst>
              <a:ext uri="{FF2B5EF4-FFF2-40B4-BE49-F238E27FC236}">
                <a16:creationId xmlns:a16="http://schemas.microsoft.com/office/drawing/2014/main" id="{A38FCC96-DB83-6597-0BE7-338B0845B1F0}"/>
              </a:ext>
            </a:extLst>
          </p:cNvPr>
          <p:cNvGrpSpPr/>
          <p:nvPr/>
        </p:nvGrpSpPr>
        <p:grpSpPr>
          <a:xfrm>
            <a:off x="433698" y="2468854"/>
            <a:ext cx="11311128" cy="3920153"/>
            <a:chOff x="299741" y="3124887"/>
            <a:chExt cx="9016610" cy="3920153"/>
          </a:xfrm>
        </p:grpSpPr>
        <p:sp>
          <p:nvSpPr>
            <p:cNvPr id="6" name="Content Placeholder 2">
              <a:extLst>
                <a:ext uri="{FF2B5EF4-FFF2-40B4-BE49-F238E27FC236}">
                  <a16:creationId xmlns:a16="http://schemas.microsoft.com/office/drawing/2014/main" id="{5ECA2F3A-8243-C423-C4F9-E2397CAE40C4}"/>
                </a:ext>
              </a:extLst>
            </p:cNvPr>
            <p:cNvSpPr txBox="1">
              <a:spLocks/>
            </p:cNvSpPr>
            <p:nvPr/>
          </p:nvSpPr>
          <p:spPr>
            <a:xfrm>
              <a:off x="3829326" y="3385206"/>
              <a:ext cx="2532888" cy="2194712"/>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1"/>
              <a:r>
                <a:rPr lang="en-US" u="sng" dirty="0"/>
                <a:t>Reputation</a:t>
              </a:r>
              <a:r>
                <a:rPr lang="en-US" dirty="0"/>
                <a:t>: a means of linearly measuring an entity’s virtuosity </a:t>
              </a:r>
            </a:p>
            <a:p>
              <a:pPr lvl="1"/>
              <a:r>
                <a:rPr lang="en-US" u="sng" dirty="0"/>
                <a:t>Badges</a:t>
              </a:r>
              <a:r>
                <a:rPr lang="en-US" dirty="0"/>
                <a:t>: non-transferable, non-linear attributes attached to identities</a:t>
              </a:r>
            </a:p>
            <a:p>
              <a:pPr lvl="1"/>
              <a:r>
                <a:rPr lang="en-US" u="sng" dirty="0"/>
                <a:t>Oracles</a:t>
              </a:r>
              <a:r>
                <a:rPr lang="en-US" dirty="0"/>
                <a:t>: allow identities to vouch for data</a:t>
              </a:r>
            </a:p>
          </p:txBody>
        </p:sp>
        <p:sp>
          <p:nvSpPr>
            <p:cNvPr id="7" name="TextBox 6">
              <a:extLst>
                <a:ext uri="{FF2B5EF4-FFF2-40B4-BE49-F238E27FC236}">
                  <a16:creationId xmlns:a16="http://schemas.microsoft.com/office/drawing/2014/main" id="{1D06C79C-26D3-97BC-CE8D-C137502B6CBD}"/>
                </a:ext>
              </a:extLst>
            </p:cNvPr>
            <p:cNvSpPr txBox="1"/>
            <p:nvPr/>
          </p:nvSpPr>
          <p:spPr>
            <a:xfrm>
              <a:off x="4178046" y="3124887"/>
              <a:ext cx="1835448" cy="276999"/>
            </a:xfrm>
            <a:prstGeom prst="rect">
              <a:avLst/>
            </a:prstGeom>
            <a:noFill/>
          </p:spPr>
          <p:txBody>
            <a:bodyPr wrap="square" rtlCol="0">
              <a:spAutoFit/>
            </a:bodyPr>
            <a:lstStyle/>
            <a:p>
              <a:pPr algn="ctr"/>
              <a:r>
                <a:rPr lang="en-US" sz="1200" b="1" dirty="0"/>
                <a:t>Identities + Data</a:t>
              </a:r>
            </a:p>
          </p:txBody>
        </p:sp>
        <p:sp>
          <p:nvSpPr>
            <p:cNvPr id="8" name="Content Placeholder 2">
              <a:extLst>
                <a:ext uri="{FF2B5EF4-FFF2-40B4-BE49-F238E27FC236}">
                  <a16:creationId xmlns:a16="http://schemas.microsoft.com/office/drawing/2014/main" id="{00EB1F3E-A244-190F-E5C1-1BACFA4AE4A6}"/>
                </a:ext>
              </a:extLst>
            </p:cNvPr>
            <p:cNvSpPr txBox="1">
              <a:spLocks/>
            </p:cNvSpPr>
            <p:nvPr/>
          </p:nvSpPr>
          <p:spPr>
            <a:xfrm>
              <a:off x="6783463" y="3395597"/>
              <a:ext cx="2532888" cy="2194713"/>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1"/>
              <a:r>
                <a:rPr lang="en-US" u="sng" dirty="0"/>
                <a:t>Asset classification</a:t>
              </a:r>
            </a:p>
            <a:p>
              <a:pPr lvl="1"/>
              <a:r>
                <a:rPr lang="en-US" u="sng" dirty="0"/>
                <a:t>Insurance</a:t>
              </a:r>
              <a:r>
                <a:rPr lang="en-US" dirty="0"/>
                <a:t>: escrow services where assets are dispersed depending on particular data</a:t>
              </a:r>
            </a:p>
            <a:p>
              <a:pPr lvl="1"/>
              <a:r>
                <a:rPr lang="en-US" u="sng" dirty="0"/>
                <a:t>Gaming</a:t>
              </a:r>
              <a:r>
                <a:rPr lang="en-US" dirty="0"/>
                <a:t>: risk-related insurance offerings</a:t>
              </a:r>
            </a:p>
            <a:p>
              <a:pPr lvl="1"/>
              <a:r>
                <a:rPr lang="en-US" u="sng" dirty="0"/>
                <a:t>On-chain currencies</a:t>
              </a:r>
              <a:r>
                <a:rPr lang="en-US" dirty="0"/>
                <a:t>: tie to real-world value feeds</a:t>
              </a:r>
            </a:p>
          </p:txBody>
        </p:sp>
        <p:sp>
          <p:nvSpPr>
            <p:cNvPr id="9" name="TextBox 8">
              <a:extLst>
                <a:ext uri="{FF2B5EF4-FFF2-40B4-BE49-F238E27FC236}">
                  <a16:creationId xmlns:a16="http://schemas.microsoft.com/office/drawing/2014/main" id="{41FC1043-A615-18BF-5C16-6001E0416BF6}"/>
                </a:ext>
              </a:extLst>
            </p:cNvPr>
            <p:cNvSpPr txBox="1"/>
            <p:nvPr/>
          </p:nvSpPr>
          <p:spPr>
            <a:xfrm>
              <a:off x="7132183" y="3127655"/>
              <a:ext cx="1835448" cy="276999"/>
            </a:xfrm>
            <a:prstGeom prst="rect">
              <a:avLst/>
            </a:prstGeom>
            <a:noFill/>
          </p:spPr>
          <p:txBody>
            <a:bodyPr wrap="square" rtlCol="0">
              <a:spAutoFit/>
            </a:bodyPr>
            <a:lstStyle/>
            <a:p>
              <a:pPr algn="ctr"/>
              <a:r>
                <a:rPr lang="en-US" sz="1200" b="1" dirty="0"/>
                <a:t>Assets + Data</a:t>
              </a:r>
            </a:p>
          </p:txBody>
        </p:sp>
        <p:grpSp>
          <p:nvGrpSpPr>
            <p:cNvPr id="10" name="Group 9">
              <a:extLst>
                <a:ext uri="{FF2B5EF4-FFF2-40B4-BE49-F238E27FC236}">
                  <a16:creationId xmlns:a16="http://schemas.microsoft.com/office/drawing/2014/main" id="{FFC6E52F-A6BB-E419-7D7D-30155602FE13}"/>
                </a:ext>
              </a:extLst>
            </p:cNvPr>
            <p:cNvGrpSpPr/>
            <p:nvPr/>
          </p:nvGrpSpPr>
          <p:grpSpPr>
            <a:xfrm>
              <a:off x="305543" y="3124887"/>
              <a:ext cx="3156294" cy="2455031"/>
              <a:chOff x="305543" y="3124887"/>
              <a:chExt cx="3156294" cy="2455031"/>
            </a:xfrm>
          </p:grpSpPr>
          <p:sp>
            <p:nvSpPr>
              <p:cNvPr id="67" name="Content Placeholder 2">
                <a:extLst>
                  <a:ext uri="{FF2B5EF4-FFF2-40B4-BE49-F238E27FC236}">
                    <a16:creationId xmlns:a16="http://schemas.microsoft.com/office/drawing/2014/main" id="{685B5B38-3E96-4A3B-767A-E68BD56C346E}"/>
                  </a:ext>
                </a:extLst>
              </p:cNvPr>
              <p:cNvSpPr txBox="1">
                <a:spLocks/>
              </p:cNvSpPr>
              <p:nvPr/>
            </p:nvSpPr>
            <p:spPr>
              <a:xfrm>
                <a:off x="933105" y="3392830"/>
                <a:ext cx="2528732" cy="2187088"/>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1"/>
                <a:r>
                  <a:rPr lang="en-US" u="sng" dirty="0"/>
                  <a:t>Certification</a:t>
                </a:r>
                <a:r>
                  <a:rPr lang="en-US" dirty="0"/>
                  <a:t>: association without ownership</a:t>
                </a:r>
              </a:p>
              <a:p>
                <a:pPr lvl="1"/>
                <a:r>
                  <a:rPr lang="en-US" u="sng" dirty="0"/>
                  <a:t>Asset tracking</a:t>
                </a:r>
                <a:r>
                  <a:rPr lang="en-US" dirty="0"/>
                  <a:t>: making fungible assets individual</a:t>
                </a:r>
              </a:p>
              <a:p>
                <a:pPr lvl="1"/>
                <a:r>
                  <a:rPr lang="en-US" u="sng" dirty="0"/>
                  <a:t>Judged-escrow</a:t>
                </a:r>
                <a:r>
                  <a:rPr lang="en-US" dirty="0"/>
                  <a:t>: combining appeal to an identifiable authority and ownership</a:t>
                </a:r>
              </a:p>
              <a:p>
                <a:pPr lvl="1"/>
                <a:r>
                  <a:rPr lang="en-US" u="sng" dirty="0"/>
                  <a:t>Bonded identity</a:t>
                </a:r>
                <a:r>
                  <a:rPr lang="en-US" dirty="0"/>
                  <a:t>: assets attached to identities that are controlled externally</a:t>
                </a:r>
              </a:p>
            </p:txBody>
          </p:sp>
          <p:sp>
            <p:nvSpPr>
              <p:cNvPr id="68" name="TextBox 67">
                <a:extLst>
                  <a:ext uri="{FF2B5EF4-FFF2-40B4-BE49-F238E27FC236}">
                    <a16:creationId xmlns:a16="http://schemas.microsoft.com/office/drawing/2014/main" id="{8C7EB23E-07BF-FA6E-6662-4428951C7EA9}"/>
                  </a:ext>
                </a:extLst>
              </p:cNvPr>
              <p:cNvSpPr txBox="1"/>
              <p:nvPr/>
            </p:nvSpPr>
            <p:spPr>
              <a:xfrm>
                <a:off x="1277253" y="3124887"/>
                <a:ext cx="1835448" cy="276999"/>
              </a:xfrm>
              <a:prstGeom prst="rect">
                <a:avLst/>
              </a:prstGeom>
              <a:noFill/>
            </p:spPr>
            <p:txBody>
              <a:bodyPr wrap="square" rtlCol="0">
                <a:spAutoFit/>
              </a:bodyPr>
              <a:lstStyle/>
              <a:p>
                <a:pPr algn="ctr"/>
                <a:r>
                  <a:rPr lang="en-US" sz="1200" b="1" dirty="0"/>
                  <a:t>Identities + Assets</a:t>
                </a:r>
              </a:p>
            </p:txBody>
          </p:sp>
          <p:sp>
            <p:nvSpPr>
              <p:cNvPr id="69" name="Left Brace 68">
                <a:extLst>
                  <a:ext uri="{FF2B5EF4-FFF2-40B4-BE49-F238E27FC236}">
                    <a16:creationId xmlns:a16="http://schemas.microsoft.com/office/drawing/2014/main" id="{D800640E-92D3-42A5-2C26-60FB68E7990D}"/>
                  </a:ext>
                </a:extLst>
              </p:cNvPr>
              <p:cNvSpPr/>
              <p:nvPr/>
            </p:nvSpPr>
            <p:spPr>
              <a:xfrm>
                <a:off x="723625" y="3385205"/>
                <a:ext cx="209480" cy="1955722"/>
              </a:xfrm>
              <a:prstGeom prst="leftBrace">
                <a:avLst/>
              </a:prstGeom>
              <a:ln w="12700"/>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0" name="Content Placeholder 2">
                <a:extLst>
                  <a:ext uri="{FF2B5EF4-FFF2-40B4-BE49-F238E27FC236}">
                    <a16:creationId xmlns:a16="http://schemas.microsoft.com/office/drawing/2014/main" id="{E456210C-8093-BFEA-DF84-DC18DB2DFEC8}"/>
                  </a:ext>
                </a:extLst>
              </p:cNvPr>
              <p:cNvSpPr txBox="1">
                <a:spLocks/>
              </p:cNvSpPr>
              <p:nvPr/>
            </p:nvSpPr>
            <p:spPr>
              <a:xfrm>
                <a:off x="305543" y="3504700"/>
                <a:ext cx="316214" cy="1716731"/>
              </a:xfrm>
              <a:prstGeom prst="rect">
                <a:avLst/>
              </a:prstGeom>
            </p:spPr>
            <p:txBody>
              <a:bodyPr vert="vert270" lIns="101882" tIns="45720" rIns="101882" bIns="45720" rtlCol="0" anchor="ctr">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dirty="0"/>
                  <a:t>First Order Applications</a:t>
                </a:r>
              </a:p>
            </p:txBody>
          </p:sp>
        </p:grpSp>
        <p:grpSp>
          <p:nvGrpSpPr>
            <p:cNvPr id="11" name="Group 10">
              <a:extLst>
                <a:ext uri="{FF2B5EF4-FFF2-40B4-BE49-F238E27FC236}">
                  <a16:creationId xmlns:a16="http://schemas.microsoft.com/office/drawing/2014/main" id="{CC80D3A2-A2B0-2663-903F-BDED8540ACDC}"/>
                </a:ext>
              </a:extLst>
            </p:cNvPr>
            <p:cNvGrpSpPr/>
            <p:nvPr/>
          </p:nvGrpSpPr>
          <p:grpSpPr>
            <a:xfrm>
              <a:off x="299741" y="5579918"/>
              <a:ext cx="9012454" cy="1465122"/>
              <a:chOff x="299741" y="5579918"/>
              <a:chExt cx="9012454" cy="1465122"/>
            </a:xfrm>
          </p:grpSpPr>
          <p:sp>
            <p:nvSpPr>
              <p:cNvPr id="12" name="Content Placeholder 2">
                <a:extLst>
                  <a:ext uri="{FF2B5EF4-FFF2-40B4-BE49-F238E27FC236}">
                    <a16:creationId xmlns:a16="http://schemas.microsoft.com/office/drawing/2014/main" id="{F441A2B6-4561-0C06-6439-74F21BAF5949}"/>
                  </a:ext>
                </a:extLst>
              </p:cNvPr>
              <p:cNvSpPr txBox="1">
                <a:spLocks/>
              </p:cNvSpPr>
              <p:nvPr/>
            </p:nvSpPr>
            <p:spPr>
              <a:xfrm>
                <a:off x="933105" y="5579918"/>
                <a:ext cx="2528732" cy="1463985"/>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1"/>
                <a:r>
                  <a:rPr lang="en-US" u="sng" dirty="0"/>
                  <a:t>Court</a:t>
                </a:r>
                <a:r>
                  <a:rPr lang="en-US" dirty="0"/>
                  <a:t>: combine data and reputation to determine truth, and use bonded identities to transfer assets from culprits to victims</a:t>
                </a:r>
              </a:p>
              <a:p>
                <a:pPr lvl="1"/>
                <a:r>
                  <a:rPr lang="en-US" u="sng" dirty="0"/>
                  <a:t>Transparent supply chain</a:t>
                </a:r>
                <a:r>
                  <a:rPr lang="en-US" dirty="0"/>
                  <a:t>: combine certification and asset tracking </a:t>
                </a:r>
              </a:p>
            </p:txBody>
          </p:sp>
          <p:sp>
            <p:nvSpPr>
              <p:cNvPr id="14" name="Content Placeholder 2">
                <a:extLst>
                  <a:ext uri="{FF2B5EF4-FFF2-40B4-BE49-F238E27FC236}">
                    <a16:creationId xmlns:a16="http://schemas.microsoft.com/office/drawing/2014/main" id="{35A35A22-ACB5-D30B-846A-D4329B213641}"/>
                  </a:ext>
                </a:extLst>
              </p:cNvPr>
              <p:cNvSpPr txBox="1">
                <a:spLocks/>
              </p:cNvSpPr>
              <p:nvPr/>
            </p:nvSpPr>
            <p:spPr>
              <a:xfrm>
                <a:off x="3858284" y="5579918"/>
                <a:ext cx="2528732" cy="1454730"/>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1"/>
                <a:r>
                  <a:rPr lang="en-US" u="sng" dirty="0"/>
                  <a:t>Credit ratings, KYC</a:t>
                </a:r>
                <a:r>
                  <a:rPr lang="en-US" dirty="0"/>
                  <a:t>: higher-order reputation systems </a:t>
                </a:r>
              </a:p>
              <a:p>
                <a:pPr lvl="1"/>
                <a:r>
                  <a:rPr lang="en-US" u="sng" dirty="0"/>
                  <a:t>Marketplace</a:t>
                </a:r>
                <a:r>
                  <a:rPr lang="en-US" dirty="0"/>
                  <a:t>: reputation plus virtual retail enables on-chain currencies to be exchanged for off-chain assets</a:t>
                </a:r>
              </a:p>
            </p:txBody>
          </p:sp>
          <p:sp>
            <p:nvSpPr>
              <p:cNvPr id="64" name="Content Placeholder 2">
                <a:extLst>
                  <a:ext uri="{FF2B5EF4-FFF2-40B4-BE49-F238E27FC236}">
                    <a16:creationId xmlns:a16="http://schemas.microsoft.com/office/drawing/2014/main" id="{DBEEA16D-0425-ED00-8D43-53A5761ED594}"/>
                  </a:ext>
                </a:extLst>
              </p:cNvPr>
              <p:cNvSpPr txBox="1">
                <a:spLocks/>
              </p:cNvSpPr>
              <p:nvPr/>
            </p:nvSpPr>
            <p:spPr>
              <a:xfrm>
                <a:off x="6783463" y="5590310"/>
                <a:ext cx="2528732" cy="1454730"/>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1"/>
                <a:r>
                  <a:rPr lang="en-US" u="sng" dirty="0"/>
                  <a:t>Virtual retail</a:t>
                </a:r>
                <a:r>
                  <a:rPr lang="en-US" dirty="0"/>
                  <a:t>: on-chain currencies and assets</a:t>
                </a:r>
              </a:p>
              <a:p>
                <a:pPr lvl="1"/>
                <a:r>
                  <a:rPr lang="en-US" u="sng" dirty="0"/>
                  <a:t>Trade finance</a:t>
                </a:r>
                <a:r>
                  <a:rPr lang="en-US" dirty="0"/>
                  <a:t>: combine credit ratings, on-chain currencies, and asset tracking to provide cheap, flexible, and reliable liquidity </a:t>
                </a:r>
              </a:p>
            </p:txBody>
          </p:sp>
          <p:sp>
            <p:nvSpPr>
              <p:cNvPr id="65" name="Left Brace 64">
                <a:extLst>
                  <a:ext uri="{FF2B5EF4-FFF2-40B4-BE49-F238E27FC236}">
                    <a16:creationId xmlns:a16="http://schemas.microsoft.com/office/drawing/2014/main" id="{434A4959-A968-0606-F4C8-8A9A5FE3DA29}"/>
                  </a:ext>
                </a:extLst>
              </p:cNvPr>
              <p:cNvSpPr/>
              <p:nvPr/>
            </p:nvSpPr>
            <p:spPr>
              <a:xfrm>
                <a:off x="730273" y="5579918"/>
                <a:ext cx="202832" cy="1463985"/>
              </a:xfrm>
              <a:prstGeom prst="leftBrace">
                <a:avLst/>
              </a:prstGeom>
              <a:ln w="12700"/>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6" name="Content Placeholder 2">
                <a:extLst>
                  <a:ext uri="{FF2B5EF4-FFF2-40B4-BE49-F238E27FC236}">
                    <a16:creationId xmlns:a16="http://schemas.microsoft.com/office/drawing/2014/main" id="{753C2990-586B-5DA3-FEE0-C606112D7E2C}"/>
                  </a:ext>
                </a:extLst>
              </p:cNvPr>
              <p:cNvSpPr txBox="1">
                <a:spLocks/>
              </p:cNvSpPr>
              <p:nvPr/>
            </p:nvSpPr>
            <p:spPr>
              <a:xfrm>
                <a:off x="299741" y="5579918"/>
                <a:ext cx="316214" cy="1454730"/>
              </a:xfrm>
              <a:prstGeom prst="rect">
                <a:avLst/>
              </a:prstGeom>
            </p:spPr>
            <p:txBody>
              <a:bodyPr vert="vert270" lIns="101882" tIns="45720" rIns="101882" bIns="45720" rtlCol="0" anchor="ctr">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dirty="0"/>
                  <a:t>Second Order Applications</a:t>
                </a:r>
              </a:p>
            </p:txBody>
          </p:sp>
        </p:grpSp>
      </p:grpSp>
      <p:sp>
        <p:nvSpPr>
          <p:cNvPr id="71" name="TextBox 70">
            <a:extLst>
              <a:ext uri="{FF2B5EF4-FFF2-40B4-BE49-F238E27FC236}">
                <a16:creationId xmlns:a16="http://schemas.microsoft.com/office/drawing/2014/main" id="{7FC19353-60F1-20CE-0A45-B02EFBA72430}"/>
              </a:ext>
            </a:extLst>
          </p:cNvPr>
          <p:cNvSpPr txBox="1"/>
          <p:nvPr/>
        </p:nvSpPr>
        <p:spPr>
          <a:xfrm>
            <a:off x="1753794" y="6519139"/>
            <a:ext cx="5293360" cy="215444"/>
          </a:xfrm>
          <a:prstGeom prst="rect">
            <a:avLst/>
          </a:prstGeom>
          <a:noFill/>
        </p:spPr>
        <p:txBody>
          <a:bodyPr wrap="square" rtlCol="0">
            <a:spAutoFit/>
          </a:bodyPr>
          <a:lstStyle/>
          <a:p>
            <a:r>
              <a:rPr lang="en-US" sz="800" dirty="0"/>
              <a:t>SOURCE: </a:t>
            </a:r>
            <a:r>
              <a:rPr lang="en-US" sz="800" dirty="0">
                <a:hlinkClick r:id="rId2"/>
              </a:rPr>
              <a:t>So Ethereum is Released - Gav Would on Medium</a:t>
            </a:r>
            <a:endParaRPr lang="en-US" sz="800" dirty="0"/>
          </a:p>
        </p:txBody>
      </p:sp>
      <p:sp>
        <p:nvSpPr>
          <p:cNvPr id="72" name="Slide Number Placeholder 71">
            <a:extLst>
              <a:ext uri="{FF2B5EF4-FFF2-40B4-BE49-F238E27FC236}">
                <a16:creationId xmlns:a16="http://schemas.microsoft.com/office/drawing/2014/main" id="{A3DE09DD-181B-3635-E586-CC0DD4A83BBC}"/>
              </a:ext>
            </a:extLst>
          </p:cNvPr>
          <p:cNvSpPr>
            <a:spLocks noGrp="1"/>
          </p:cNvSpPr>
          <p:nvPr>
            <p:ph type="sldNum" sz="quarter" idx="4"/>
          </p:nvPr>
        </p:nvSpPr>
        <p:spPr/>
        <p:txBody>
          <a:bodyPr/>
          <a:lstStyle/>
          <a:p>
            <a:fld id="{9AA6D16A-0A68-8445-85DB-A0BE8CCB51C7}" type="slidenum">
              <a:rPr lang="en-US" smtClean="0"/>
              <a:pPr/>
              <a:t>10</a:t>
            </a:fld>
            <a:endParaRPr lang="en-US" dirty="0"/>
          </a:p>
        </p:txBody>
      </p:sp>
    </p:spTree>
    <p:extLst>
      <p:ext uri="{BB962C8B-B14F-4D97-AF65-F5344CB8AC3E}">
        <p14:creationId xmlns:p14="http://schemas.microsoft.com/office/powerpoint/2010/main" val="980121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F4DCBEB-5D21-D3C4-B34B-0D7988A82B2E}"/>
              </a:ext>
            </a:extLst>
          </p:cNvPr>
          <p:cNvSpPr>
            <a:spLocks noGrp="1"/>
          </p:cNvSpPr>
          <p:nvPr>
            <p:ph type="body" sz="quarter" idx="13"/>
          </p:nvPr>
        </p:nvSpPr>
        <p:spPr/>
        <p:txBody>
          <a:bodyPr/>
          <a:lstStyle/>
          <a:p>
            <a:r>
              <a:rPr lang="en-US" dirty="0"/>
              <a:t>How do Blockchains work? </a:t>
            </a:r>
          </a:p>
        </p:txBody>
      </p:sp>
      <p:sp>
        <p:nvSpPr>
          <p:cNvPr id="2" name="Slide Number Placeholder 1">
            <a:extLst>
              <a:ext uri="{FF2B5EF4-FFF2-40B4-BE49-F238E27FC236}">
                <a16:creationId xmlns:a16="http://schemas.microsoft.com/office/drawing/2014/main" id="{AA262D07-4E35-B701-46E6-377A6510B1A3}"/>
              </a:ext>
            </a:extLst>
          </p:cNvPr>
          <p:cNvSpPr>
            <a:spLocks noGrp="1"/>
          </p:cNvSpPr>
          <p:nvPr>
            <p:ph type="sldNum" sz="quarter" idx="4294967295"/>
          </p:nvPr>
        </p:nvSpPr>
        <p:spPr>
          <a:xfrm>
            <a:off x="11779250" y="6478588"/>
            <a:ext cx="412750" cy="384175"/>
          </a:xfrm>
        </p:spPr>
        <p:txBody>
          <a:bodyPr/>
          <a:lstStyle/>
          <a:p>
            <a:fld id="{9AA6D16A-0A68-8445-85DB-A0BE8CCB51C7}" type="slidenum">
              <a:rPr lang="en-US" smtClean="0"/>
              <a:pPr/>
              <a:t>11</a:t>
            </a:fld>
            <a:endParaRPr lang="en-US" dirty="0"/>
          </a:p>
        </p:txBody>
      </p:sp>
      <p:pic>
        <p:nvPicPr>
          <p:cNvPr id="3" name="Graphic 2">
            <a:extLst>
              <a:ext uri="{FF2B5EF4-FFF2-40B4-BE49-F238E27FC236}">
                <a16:creationId xmlns:a16="http://schemas.microsoft.com/office/drawing/2014/main" id="{F487594A-6D68-22FC-D0A8-8F7ED0111CC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93668" y="1996232"/>
            <a:ext cx="1004664" cy="1004664"/>
          </a:xfrm>
          <a:prstGeom prst="rect">
            <a:avLst/>
          </a:prstGeom>
        </p:spPr>
      </p:pic>
    </p:spTree>
    <p:extLst>
      <p:ext uri="{BB962C8B-B14F-4D97-AF65-F5344CB8AC3E}">
        <p14:creationId xmlns:p14="http://schemas.microsoft.com/office/powerpoint/2010/main" val="2611905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7271E8-C6DD-D5C8-A9C5-1CDC32AC841C}"/>
              </a:ext>
            </a:extLst>
          </p:cNvPr>
          <p:cNvSpPr>
            <a:spLocks noGrp="1"/>
          </p:cNvSpPr>
          <p:nvPr>
            <p:ph type="title"/>
          </p:nvPr>
        </p:nvSpPr>
        <p:spPr/>
        <p:txBody>
          <a:bodyPr/>
          <a:lstStyle/>
          <a:p>
            <a:r>
              <a:rPr lang="en-US" dirty="0"/>
              <a:t>Transaction Life Cycle 		</a:t>
            </a:r>
          </a:p>
        </p:txBody>
      </p:sp>
      <p:sp>
        <p:nvSpPr>
          <p:cNvPr id="4" name="Text Placeholder 3">
            <a:extLst>
              <a:ext uri="{FF2B5EF4-FFF2-40B4-BE49-F238E27FC236}">
                <a16:creationId xmlns:a16="http://schemas.microsoft.com/office/drawing/2014/main" id="{92F806CC-A12F-0A45-7D4F-8739AB9E974A}"/>
              </a:ext>
            </a:extLst>
          </p:cNvPr>
          <p:cNvSpPr>
            <a:spLocks noGrp="1"/>
          </p:cNvSpPr>
          <p:nvPr>
            <p:ph type="body" sz="quarter" idx="10"/>
          </p:nvPr>
        </p:nvSpPr>
        <p:spPr/>
        <p:txBody>
          <a:bodyPr/>
          <a:lstStyle/>
          <a:p>
            <a:r>
              <a:rPr lang="en-US" dirty="0"/>
              <a:t>How do Blockchains Work? 	</a:t>
            </a:r>
          </a:p>
        </p:txBody>
      </p:sp>
      <p:sp>
        <p:nvSpPr>
          <p:cNvPr id="13" name="Content Placeholder 2">
            <a:extLst>
              <a:ext uri="{FF2B5EF4-FFF2-40B4-BE49-F238E27FC236}">
                <a16:creationId xmlns:a16="http://schemas.microsoft.com/office/drawing/2014/main" id="{F15F7F5E-6531-C8E1-C8B8-70AFE8E5E25B}"/>
              </a:ext>
            </a:extLst>
          </p:cNvPr>
          <p:cNvSpPr txBox="1">
            <a:spLocks/>
          </p:cNvSpPr>
          <p:nvPr/>
        </p:nvSpPr>
        <p:spPr>
          <a:xfrm>
            <a:off x="354122" y="1084812"/>
            <a:ext cx="11311128" cy="842280"/>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From 30,000 feet, the standard operation of a blockchain is straightforward and (can be) nearly instantaneous: (read clockwise) initiate, announce, validate, corroborate, settle. </a:t>
            </a:r>
            <a:br>
              <a:rPr lang="en-US"/>
            </a:br>
            <a:endParaRPr lang="en-US"/>
          </a:p>
          <a:p>
            <a:pPr lvl="1"/>
            <a:endParaRPr lang="en-US"/>
          </a:p>
        </p:txBody>
      </p:sp>
      <p:sp>
        <p:nvSpPr>
          <p:cNvPr id="15" name="TextBox 14">
            <a:extLst>
              <a:ext uri="{FF2B5EF4-FFF2-40B4-BE49-F238E27FC236}">
                <a16:creationId xmlns:a16="http://schemas.microsoft.com/office/drawing/2014/main" id="{AFE51357-BB93-5FD9-DD10-1EFEE4E73A50}"/>
              </a:ext>
            </a:extLst>
          </p:cNvPr>
          <p:cNvSpPr txBox="1"/>
          <p:nvPr/>
        </p:nvSpPr>
        <p:spPr>
          <a:xfrm>
            <a:off x="4757542" y="1339027"/>
            <a:ext cx="2687721" cy="430887"/>
          </a:xfrm>
          <a:prstGeom prst="rect">
            <a:avLst/>
          </a:prstGeom>
          <a:noFill/>
        </p:spPr>
        <p:txBody>
          <a:bodyPr wrap="square" rtlCol="0">
            <a:spAutoFit/>
          </a:bodyPr>
          <a:lstStyle/>
          <a:p>
            <a:pPr algn="ctr"/>
            <a:r>
              <a:rPr lang="en-US" sz="1200" b="1" dirty="0"/>
              <a:t>Initiate</a:t>
            </a:r>
          </a:p>
          <a:p>
            <a:pPr algn="ctr"/>
            <a:r>
              <a:rPr lang="en-US" sz="900" dirty="0"/>
              <a:t>(A decides to exchange with B)</a:t>
            </a:r>
          </a:p>
        </p:txBody>
      </p:sp>
      <p:grpSp>
        <p:nvGrpSpPr>
          <p:cNvPr id="16" name="Group 15">
            <a:extLst>
              <a:ext uri="{FF2B5EF4-FFF2-40B4-BE49-F238E27FC236}">
                <a16:creationId xmlns:a16="http://schemas.microsoft.com/office/drawing/2014/main" id="{DC1775FF-B2E8-1049-3264-CAF3C259D983}"/>
              </a:ext>
            </a:extLst>
          </p:cNvPr>
          <p:cNvGrpSpPr/>
          <p:nvPr/>
        </p:nvGrpSpPr>
        <p:grpSpPr>
          <a:xfrm>
            <a:off x="1627968" y="1610064"/>
            <a:ext cx="8471996" cy="4795328"/>
            <a:chOff x="798569" y="2092292"/>
            <a:chExt cx="8110511" cy="4795328"/>
          </a:xfrm>
        </p:grpSpPr>
        <p:grpSp>
          <p:nvGrpSpPr>
            <p:cNvPr id="17" name="Group 16">
              <a:extLst>
                <a:ext uri="{FF2B5EF4-FFF2-40B4-BE49-F238E27FC236}">
                  <a16:creationId xmlns:a16="http://schemas.microsoft.com/office/drawing/2014/main" id="{AAB16405-5172-3ED1-30F3-B2DAD12F82C9}"/>
                </a:ext>
              </a:extLst>
            </p:cNvPr>
            <p:cNvGrpSpPr/>
            <p:nvPr/>
          </p:nvGrpSpPr>
          <p:grpSpPr>
            <a:xfrm>
              <a:off x="798569" y="2964066"/>
              <a:ext cx="3913191" cy="1705763"/>
              <a:chOff x="721751" y="2487130"/>
              <a:chExt cx="3913191" cy="1705763"/>
            </a:xfrm>
          </p:grpSpPr>
          <p:grpSp>
            <p:nvGrpSpPr>
              <p:cNvPr id="137" name="Group 136">
                <a:extLst>
                  <a:ext uri="{FF2B5EF4-FFF2-40B4-BE49-F238E27FC236}">
                    <a16:creationId xmlns:a16="http://schemas.microsoft.com/office/drawing/2014/main" id="{4AC28701-93E5-F591-411C-B6D74E7A8F6B}"/>
                  </a:ext>
                </a:extLst>
              </p:cNvPr>
              <p:cNvGrpSpPr/>
              <p:nvPr/>
            </p:nvGrpSpPr>
            <p:grpSpPr>
              <a:xfrm>
                <a:off x="3274165" y="2487172"/>
                <a:ext cx="1351985" cy="334121"/>
                <a:chOff x="7999140" y="3485782"/>
                <a:chExt cx="1351985" cy="334121"/>
              </a:xfrm>
              <a:solidFill>
                <a:schemeClr val="accent3"/>
              </a:solidFill>
            </p:grpSpPr>
            <p:sp>
              <p:nvSpPr>
                <p:cNvPr id="160" name="Rectangle 159">
                  <a:extLst>
                    <a:ext uri="{FF2B5EF4-FFF2-40B4-BE49-F238E27FC236}">
                      <a16:creationId xmlns:a16="http://schemas.microsoft.com/office/drawing/2014/main" id="{C952BF48-43FF-E27D-0152-E96346919335}"/>
                    </a:ext>
                  </a:extLst>
                </p:cNvPr>
                <p:cNvSpPr/>
                <p:nvPr/>
              </p:nvSpPr>
              <p:spPr>
                <a:xfrm flipH="1">
                  <a:off x="9026005" y="34857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61" name="Rectangle 160">
                  <a:extLst>
                    <a:ext uri="{FF2B5EF4-FFF2-40B4-BE49-F238E27FC236}">
                      <a16:creationId xmlns:a16="http://schemas.microsoft.com/office/drawing/2014/main" id="{C50ED8F0-8EF1-8DAF-8D9E-BC1CAEE21B76}"/>
                    </a:ext>
                  </a:extLst>
                </p:cNvPr>
                <p:cNvSpPr/>
                <p:nvPr/>
              </p:nvSpPr>
              <p:spPr>
                <a:xfrm flipH="1">
                  <a:off x="8503781" y="34857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62" name="Straight Arrow Connector 161">
                  <a:extLst>
                    <a:ext uri="{FF2B5EF4-FFF2-40B4-BE49-F238E27FC236}">
                      <a16:creationId xmlns:a16="http://schemas.microsoft.com/office/drawing/2014/main" id="{6CD08CC6-3F64-8070-8FB4-4A49D360BC95}"/>
                    </a:ext>
                  </a:extLst>
                </p:cNvPr>
                <p:cNvCxnSpPr>
                  <a:stCxn id="161" idx="1"/>
                  <a:endCxn id="160" idx="3"/>
                </p:cNvCxnSpPr>
                <p:nvPr/>
              </p:nvCxnSpPr>
              <p:spPr>
                <a:xfrm>
                  <a:off x="8828901" y="3648342"/>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sp>
              <p:nvSpPr>
                <p:cNvPr id="163" name="Rectangle 162">
                  <a:extLst>
                    <a:ext uri="{FF2B5EF4-FFF2-40B4-BE49-F238E27FC236}">
                      <a16:creationId xmlns:a16="http://schemas.microsoft.com/office/drawing/2014/main" id="{09F3D7E7-75B2-7606-C8A3-ABCAF2C05BAD}"/>
                    </a:ext>
                  </a:extLst>
                </p:cNvPr>
                <p:cNvSpPr/>
                <p:nvPr/>
              </p:nvSpPr>
              <p:spPr>
                <a:xfrm flipH="1">
                  <a:off x="7999140" y="3494783"/>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cxnSp>
              <p:nvCxnSpPr>
                <p:cNvPr id="164" name="Straight Arrow Connector 163">
                  <a:extLst>
                    <a:ext uri="{FF2B5EF4-FFF2-40B4-BE49-F238E27FC236}">
                      <a16:creationId xmlns:a16="http://schemas.microsoft.com/office/drawing/2014/main" id="{7B07928A-EE8E-0A96-03B7-D080352547A3}"/>
                    </a:ext>
                  </a:extLst>
                </p:cNvPr>
                <p:cNvCxnSpPr>
                  <a:stCxn id="163" idx="1"/>
                </p:cNvCxnSpPr>
                <p:nvPr/>
              </p:nvCxnSpPr>
              <p:spPr>
                <a:xfrm>
                  <a:off x="8324260" y="3657343"/>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38" name="Group 137">
                <a:extLst>
                  <a:ext uri="{FF2B5EF4-FFF2-40B4-BE49-F238E27FC236}">
                    <a16:creationId xmlns:a16="http://schemas.microsoft.com/office/drawing/2014/main" id="{4D550B49-8EB7-2EC0-4ACD-23F1497BE0F7}"/>
                  </a:ext>
                </a:extLst>
              </p:cNvPr>
              <p:cNvGrpSpPr/>
              <p:nvPr/>
            </p:nvGrpSpPr>
            <p:grpSpPr>
              <a:xfrm>
                <a:off x="3282957" y="3858772"/>
                <a:ext cx="1351985" cy="334121"/>
                <a:chOff x="7999140" y="3485782"/>
                <a:chExt cx="1351985" cy="334121"/>
              </a:xfrm>
              <a:solidFill>
                <a:schemeClr val="accent3"/>
              </a:solidFill>
            </p:grpSpPr>
            <p:sp>
              <p:nvSpPr>
                <p:cNvPr id="155" name="Rectangle 154">
                  <a:extLst>
                    <a:ext uri="{FF2B5EF4-FFF2-40B4-BE49-F238E27FC236}">
                      <a16:creationId xmlns:a16="http://schemas.microsoft.com/office/drawing/2014/main" id="{78876753-53E8-0D6A-40CA-A2C187F92F16}"/>
                    </a:ext>
                  </a:extLst>
                </p:cNvPr>
                <p:cNvSpPr/>
                <p:nvPr/>
              </p:nvSpPr>
              <p:spPr>
                <a:xfrm flipH="1">
                  <a:off x="9026005" y="34857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56" name="Rectangle 155">
                  <a:extLst>
                    <a:ext uri="{FF2B5EF4-FFF2-40B4-BE49-F238E27FC236}">
                      <a16:creationId xmlns:a16="http://schemas.microsoft.com/office/drawing/2014/main" id="{87AA2347-B5AD-8C93-A139-A2A08D12E06E}"/>
                    </a:ext>
                  </a:extLst>
                </p:cNvPr>
                <p:cNvSpPr/>
                <p:nvPr/>
              </p:nvSpPr>
              <p:spPr>
                <a:xfrm flipH="1">
                  <a:off x="8503781" y="34857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57" name="Straight Arrow Connector 156">
                  <a:extLst>
                    <a:ext uri="{FF2B5EF4-FFF2-40B4-BE49-F238E27FC236}">
                      <a16:creationId xmlns:a16="http://schemas.microsoft.com/office/drawing/2014/main" id="{0A4F291B-1FBB-79E2-53CE-545B2F72DC3F}"/>
                    </a:ext>
                  </a:extLst>
                </p:cNvPr>
                <p:cNvCxnSpPr>
                  <a:stCxn id="156" idx="1"/>
                  <a:endCxn id="155" idx="3"/>
                </p:cNvCxnSpPr>
                <p:nvPr/>
              </p:nvCxnSpPr>
              <p:spPr>
                <a:xfrm>
                  <a:off x="8828901" y="3648342"/>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sp>
              <p:nvSpPr>
                <p:cNvPr id="158" name="Rectangle 157">
                  <a:extLst>
                    <a:ext uri="{FF2B5EF4-FFF2-40B4-BE49-F238E27FC236}">
                      <a16:creationId xmlns:a16="http://schemas.microsoft.com/office/drawing/2014/main" id="{7DB7E940-F390-9109-E0FF-9D8959CFC2B6}"/>
                    </a:ext>
                  </a:extLst>
                </p:cNvPr>
                <p:cNvSpPr/>
                <p:nvPr/>
              </p:nvSpPr>
              <p:spPr>
                <a:xfrm flipH="1">
                  <a:off x="7999140" y="3494783"/>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cxnSp>
              <p:nvCxnSpPr>
                <p:cNvPr id="159" name="Straight Arrow Connector 158">
                  <a:extLst>
                    <a:ext uri="{FF2B5EF4-FFF2-40B4-BE49-F238E27FC236}">
                      <a16:creationId xmlns:a16="http://schemas.microsoft.com/office/drawing/2014/main" id="{2AB14D7F-9680-E9CD-00D1-050881AC7BF1}"/>
                    </a:ext>
                  </a:extLst>
                </p:cNvPr>
                <p:cNvCxnSpPr>
                  <a:stCxn id="158" idx="1"/>
                </p:cNvCxnSpPr>
                <p:nvPr/>
              </p:nvCxnSpPr>
              <p:spPr>
                <a:xfrm>
                  <a:off x="8324260" y="3657343"/>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39" name="Group 138">
                <a:extLst>
                  <a:ext uri="{FF2B5EF4-FFF2-40B4-BE49-F238E27FC236}">
                    <a16:creationId xmlns:a16="http://schemas.microsoft.com/office/drawing/2014/main" id="{B026E78E-92B5-8AB0-62BE-D6203DB2E47A}"/>
                  </a:ext>
                </a:extLst>
              </p:cNvPr>
              <p:cNvGrpSpPr/>
              <p:nvPr/>
            </p:nvGrpSpPr>
            <p:grpSpPr>
              <a:xfrm>
                <a:off x="721751" y="3858772"/>
                <a:ext cx="1366213" cy="325120"/>
                <a:chOff x="495620" y="2115282"/>
                <a:chExt cx="1366213" cy="325120"/>
              </a:xfrm>
              <a:solidFill>
                <a:schemeClr val="accent3"/>
              </a:solidFill>
            </p:grpSpPr>
            <p:sp>
              <p:nvSpPr>
                <p:cNvPr id="150" name="Rectangle 149">
                  <a:extLst>
                    <a:ext uri="{FF2B5EF4-FFF2-40B4-BE49-F238E27FC236}">
                      <a16:creationId xmlns:a16="http://schemas.microsoft.com/office/drawing/2014/main" id="{597757EB-60A4-ABB6-3C62-E0058CA7CE73}"/>
                    </a:ext>
                  </a:extLst>
                </p:cNvPr>
                <p:cNvSpPr/>
                <p:nvPr/>
              </p:nvSpPr>
              <p:spPr>
                <a:xfrm>
                  <a:off x="495620" y="21152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51" name="Rectangle 150">
                  <a:extLst>
                    <a:ext uri="{FF2B5EF4-FFF2-40B4-BE49-F238E27FC236}">
                      <a16:creationId xmlns:a16="http://schemas.microsoft.com/office/drawing/2014/main" id="{C7E4D8BE-1CBA-40E9-C828-8886CFAB8BFB}"/>
                    </a:ext>
                  </a:extLst>
                </p:cNvPr>
                <p:cNvSpPr/>
                <p:nvPr/>
              </p:nvSpPr>
              <p:spPr>
                <a:xfrm>
                  <a:off x="1017844" y="21152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52" name="Straight Arrow Connector 151">
                  <a:extLst>
                    <a:ext uri="{FF2B5EF4-FFF2-40B4-BE49-F238E27FC236}">
                      <a16:creationId xmlns:a16="http://schemas.microsoft.com/office/drawing/2014/main" id="{BCAAD529-BCA1-9005-1206-356C2512BCE9}"/>
                    </a:ext>
                  </a:extLst>
                </p:cNvPr>
                <p:cNvCxnSpPr>
                  <a:stCxn id="151" idx="1"/>
                  <a:endCxn id="150" idx="3"/>
                </p:cNvCxnSpPr>
                <p:nvPr/>
              </p:nvCxnSpPr>
              <p:spPr>
                <a:xfrm flipH="1">
                  <a:off x="820740" y="2277842"/>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sp>
              <p:nvSpPr>
                <p:cNvPr id="153" name="Rectangle 152">
                  <a:extLst>
                    <a:ext uri="{FF2B5EF4-FFF2-40B4-BE49-F238E27FC236}">
                      <a16:creationId xmlns:a16="http://schemas.microsoft.com/office/drawing/2014/main" id="{74D9169B-5BE0-3150-6AD1-F03B76879E29}"/>
                    </a:ext>
                  </a:extLst>
                </p:cNvPr>
                <p:cNvSpPr/>
                <p:nvPr/>
              </p:nvSpPr>
              <p:spPr>
                <a:xfrm>
                  <a:off x="1536713" y="21152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cxnSp>
              <p:nvCxnSpPr>
                <p:cNvPr id="154" name="Straight Arrow Connector 153">
                  <a:extLst>
                    <a:ext uri="{FF2B5EF4-FFF2-40B4-BE49-F238E27FC236}">
                      <a16:creationId xmlns:a16="http://schemas.microsoft.com/office/drawing/2014/main" id="{DDF3F420-95B4-4CE4-0C11-2B5635554728}"/>
                    </a:ext>
                  </a:extLst>
                </p:cNvPr>
                <p:cNvCxnSpPr>
                  <a:stCxn id="153" idx="1"/>
                </p:cNvCxnSpPr>
                <p:nvPr/>
              </p:nvCxnSpPr>
              <p:spPr>
                <a:xfrm flipH="1">
                  <a:off x="1339609" y="2277842"/>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40" name="Group 139">
                <a:extLst>
                  <a:ext uri="{FF2B5EF4-FFF2-40B4-BE49-F238E27FC236}">
                    <a16:creationId xmlns:a16="http://schemas.microsoft.com/office/drawing/2014/main" id="{4F5CEA2C-872E-7633-4BEC-46A96BD970EB}"/>
                  </a:ext>
                </a:extLst>
              </p:cNvPr>
              <p:cNvGrpSpPr/>
              <p:nvPr/>
            </p:nvGrpSpPr>
            <p:grpSpPr>
              <a:xfrm>
                <a:off x="724576" y="2487130"/>
                <a:ext cx="1366213" cy="325120"/>
                <a:chOff x="495620" y="2115282"/>
                <a:chExt cx="1366213" cy="325120"/>
              </a:xfrm>
              <a:solidFill>
                <a:schemeClr val="accent3"/>
              </a:solidFill>
            </p:grpSpPr>
            <p:sp>
              <p:nvSpPr>
                <p:cNvPr id="145" name="Rectangle 144">
                  <a:extLst>
                    <a:ext uri="{FF2B5EF4-FFF2-40B4-BE49-F238E27FC236}">
                      <a16:creationId xmlns:a16="http://schemas.microsoft.com/office/drawing/2014/main" id="{74B87AF9-CBD8-38F1-BAAC-420B5A27A22E}"/>
                    </a:ext>
                  </a:extLst>
                </p:cNvPr>
                <p:cNvSpPr/>
                <p:nvPr/>
              </p:nvSpPr>
              <p:spPr>
                <a:xfrm>
                  <a:off x="495620" y="21152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46" name="Rectangle 145">
                  <a:extLst>
                    <a:ext uri="{FF2B5EF4-FFF2-40B4-BE49-F238E27FC236}">
                      <a16:creationId xmlns:a16="http://schemas.microsoft.com/office/drawing/2014/main" id="{2DB3064F-42D2-5402-653A-3857951EEB6E}"/>
                    </a:ext>
                  </a:extLst>
                </p:cNvPr>
                <p:cNvSpPr/>
                <p:nvPr/>
              </p:nvSpPr>
              <p:spPr>
                <a:xfrm>
                  <a:off x="1017844" y="21152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47" name="Straight Arrow Connector 146">
                  <a:extLst>
                    <a:ext uri="{FF2B5EF4-FFF2-40B4-BE49-F238E27FC236}">
                      <a16:creationId xmlns:a16="http://schemas.microsoft.com/office/drawing/2014/main" id="{062928FC-14A8-2711-A1CF-5C5D116F9468}"/>
                    </a:ext>
                  </a:extLst>
                </p:cNvPr>
                <p:cNvCxnSpPr>
                  <a:stCxn id="146" idx="1"/>
                  <a:endCxn id="145" idx="3"/>
                </p:cNvCxnSpPr>
                <p:nvPr/>
              </p:nvCxnSpPr>
              <p:spPr>
                <a:xfrm flipH="1">
                  <a:off x="820740" y="2277842"/>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sp>
              <p:nvSpPr>
                <p:cNvPr id="148" name="Rectangle 147">
                  <a:extLst>
                    <a:ext uri="{FF2B5EF4-FFF2-40B4-BE49-F238E27FC236}">
                      <a16:creationId xmlns:a16="http://schemas.microsoft.com/office/drawing/2014/main" id="{FE90EF34-ED7C-1067-A057-2BC658FEDC6D}"/>
                    </a:ext>
                  </a:extLst>
                </p:cNvPr>
                <p:cNvSpPr/>
                <p:nvPr/>
              </p:nvSpPr>
              <p:spPr>
                <a:xfrm>
                  <a:off x="1536713" y="2115282"/>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cxnSp>
              <p:nvCxnSpPr>
                <p:cNvPr id="149" name="Straight Arrow Connector 148">
                  <a:extLst>
                    <a:ext uri="{FF2B5EF4-FFF2-40B4-BE49-F238E27FC236}">
                      <a16:creationId xmlns:a16="http://schemas.microsoft.com/office/drawing/2014/main" id="{C3079B97-76DB-D121-63B5-ABC64373D158}"/>
                    </a:ext>
                  </a:extLst>
                </p:cNvPr>
                <p:cNvCxnSpPr>
                  <a:stCxn id="148" idx="1"/>
                </p:cNvCxnSpPr>
                <p:nvPr/>
              </p:nvCxnSpPr>
              <p:spPr>
                <a:xfrm flipH="1">
                  <a:off x="1339609" y="2277842"/>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sp>
            <p:nvSpPr>
              <p:cNvPr id="141" name="Oval 140">
                <a:extLst>
                  <a:ext uri="{FF2B5EF4-FFF2-40B4-BE49-F238E27FC236}">
                    <a16:creationId xmlns:a16="http://schemas.microsoft.com/office/drawing/2014/main" id="{B50A5A93-03D9-FBDB-FFC5-4FE8B4134742}"/>
                  </a:ext>
                </a:extLst>
              </p:cNvPr>
              <p:cNvSpPr/>
              <p:nvPr/>
            </p:nvSpPr>
            <p:spPr>
              <a:xfrm>
                <a:off x="1969700" y="2660349"/>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A</a:t>
                </a:r>
              </a:p>
            </p:txBody>
          </p:sp>
          <p:sp>
            <p:nvSpPr>
              <p:cNvPr id="142" name="Oval 141">
                <a:extLst>
                  <a:ext uri="{FF2B5EF4-FFF2-40B4-BE49-F238E27FC236}">
                    <a16:creationId xmlns:a16="http://schemas.microsoft.com/office/drawing/2014/main" id="{9CC29F3A-F674-DE88-27AE-536112C75F9D}"/>
                  </a:ext>
                </a:extLst>
              </p:cNvPr>
              <p:cNvSpPr/>
              <p:nvPr/>
            </p:nvSpPr>
            <p:spPr>
              <a:xfrm>
                <a:off x="1969700" y="3451412"/>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143" name="Oval 142">
                <a:extLst>
                  <a:ext uri="{FF2B5EF4-FFF2-40B4-BE49-F238E27FC236}">
                    <a16:creationId xmlns:a16="http://schemas.microsoft.com/office/drawing/2014/main" id="{075DDF5B-4607-3545-1248-921EF62ED25C}"/>
                  </a:ext>
                </a:extLst>
              </p:cNvPr>
              <p:cNvSpPr/>
              <p:nvPr/>
            </p:nvSpPr>
            <p:spPr>
              <a:xfrm>
                <a:off x="2903404" y="2663199"/>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C</a:t>
                </a:r>
              </a:p>
            </p:txBody>
          </p:sp>
          <p:sp>
            <p:nvSpPr>
              <p:cNvPr id="144" name="Oval 143">
                <a:extLst>
                  <a:ext uri="{FF2B5EF4-FFF2-40B4-BE49-F238E27FC236}">
                    <a16:creationId xmlns:a16="http://schemas.microsoft.com/office/drawing/2014/main" id="{3CD8BB03-6746-D2B3-A7C9-28DA6B72EBA1}"/>
                  </a:ext>
                </a:extLst>
              </p:cNvPr>
              <p:cNvSpPr/>
              <p:nvPr/>
            </p:nvSpPr>
            <p:spPr>
              <a:xfrm>
                <a:off x="2903404" y="3454262"/>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D</a:t>
                </a:r>
              </a:p>
            </p:txBody>
          </p:sp>
        </p:grpSp>
        <p:grpSp>
          <p:nvGrpSpPr>
            <p:cNvPr id="18" name="Group 17">
              <a:extLst>
                <a:ext uri="{FF2B5EF4-FFF2-40B4-BE49-F238E27FC236}">
                  <a16:creationId xmlns:a16="http://schemas.microsoft.com/office/drawing/2014/main" id="{66236E0C-5F3A-37A1-C34C-295EB33B5453}"/>
                </a:ext>
              </a:extLst>
            </p:cNvPr>
            <p:cNvGrpSpPr/>
            <p:nvPr/>
          </p:nvGrpSpPr>
          <p:grpSpPr>
            <a:xfrm>
              <a:off x="6010502" y="5190579"/>
              <a:ext cx="2898578" cy="1697041"/>
              <a:chOff x="5767309" y="5015475"/>
              <a:chExt cx="2898578" cy="1697041"/>
            </a:xfrm>
          </p:grpSpPr>
          <p:sp>
            <p:nvSpPr>
              <p:cNvPr id="108" name="Rectangle 107">
                <a:extLst>
                  <a:ext uri="{FF2B5EF4-FFF2-40B4-BE49-F238E27FC236}">
                    <a16:creationId xmlns:a16="http://schemas.microsoft.com/office/drawing/2014/main" id="{71A64757-6459-A9A0-BC6A-CB3BCC4CD39D}"/>
                  </a:ext>
                </a:extLst>
              </p:cNvPr>
              <p:cNvSpPr/>
              <p:nvPr/>
            </p:nvSpPr>
            <p:spPr>
              <a:xfrm>
                <a:off x="6275025" y="5501892"/>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sp>
            <p:nvSpPr>
              <p:cNvPr id="109" name="Rectangle 108">
                <a:extLst>
                  <a:ext uri="{FF2B5EF4-FFF2-40B4-BE49-F238E27FC236}">
                    <a16:creationId xmlns:a16="http://schemas.microsoft.com/office/drawing/2014/main" id="{49BAB1E0-F2F9-782C-FF5E-4824BE798F5E}"/>
                  </a:ext>
                </a:extLst>
              </p:cNvPr>
              <p:cNvSpPr/>
              <p:nvPr/>
            </p:nvSpPr>
            <p:spPr>
              <a:xfrm>
                <a:off x="6275025" y="5905168"/>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sp>
            <p:nvSpPr>
              <p:cNvPr id="110" name="Rectangle 109">
                <a:extLst>
                  <a:ext uri="{FF2B5EF4-FFF2-40B4-BE49-F238E27FC236}">
                    <a16:creationId xmlns:a16="http://schemas.microsoft.com/office/drawing/2014/main" id="{0EB32435-1BB1-4BB4-6629-2F49CC047C19}"/>
                  </a:ext>
                </a:extLst>
              </p:cNvPr>
              <p:cNvSpPr/>
              <p:nvPr/>
            </p:nvSpPr>
            <p:spPr>
              <a:xfrm>
                <a:off x="7818543" y="5916678"/>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sp>
            <p:nvSpPr>
              <p:cNvPr id="111" name="Rectangle 110">
                <a:extLst>
                  <a:ext uri="{FF2B5EF4-FFF2-40B4-BE49-F238E27FC236}">
                    <a16:creationId xmlns:a16="http://schemas.microsoft.com/office/drawing/2014/main" id="{331AA640-7754-A5CE-9FA3-6A7A7A211ADA}"/>
                  </a:ext>
                </a:extLst>
              </p:cNvPr>
              <p:cNvSpPr/>
              <p:nvPr/>
            </p:nvSpPr>
            <p:spPr>
              <a:xfrm>
                <a:off x="7814595" y="5501892"/>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grpSp>
            <p:nvGrpSpPr>
              <p:cNvPr id="112" name="Group 111">
                <a:extLst>
                  <a:ext uri="{FF2B5EF4-FFF2-40B4-BE49-F238E27FC236}">
                    <a16:creationId xmlns:a16="http://schemas.microsoft.com/office/drawing/2014/main" id="{05DD61E3-8311-5544-882B-D08A736F4E43}"/>
                  </a:ext>
                </a:extLst>
              </p:cNvPr>
              <p:cNvGrpSpPr/>
              <p:nvPr/>
            </p:nvGrpSpPr>
            <p:grpSpPr>
              <a:xfrm>
                <a:off x="5769841" y="5015475"/>
                <a:ext cx="847344" cy="325120"/>
                <a:chOff x="346121" y="2113244"/>
                <a:chExt cx="847344" cy="325120"/>
              </a:xfrm>
              <a:solidFill>
                <a:schemeClr val="accent3"/>
              </a:solidFill>
            </p:grpSpPr>
            <p:sp>
              <p:nvSpPr>
                <p:cNvPr id="134" name="Rectangle 133">
                  <a:extLst>
                    <a:ext uri="{FF2B5EF4-FFF2-40B4-BE49-F238E27FC236}">
                      <a16:creationId xmlns:a16="http://schemas.microsoft.com/office/drawing/2014/main" id="{A436BCC8-2552-2621-1279-CCE3FF1A8D1C}"/>
                    </a:ext>
                  </a:extLst>
                </p:cNvPr>
                <p:cNvSpPr/>
                <p:nvPr/>
              </p:nvSpPr>
              <p:spPr>
                <a:xfrm>
                  <a:off x="346121"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35" name="Rectangle 134">
                  <a:extLst>
                    <a:ext uri="{FF2B5EF4-FFF2-40B4-BE49-F238E27FC236}">
                      <a16:creationId xmlns:a16="http://schemas.microsoft.com/office/drawing/2014/main" id="{C49E5460-4FA6-D0EF-7AAB-D931EB5E8A04}"/>
                    </a:ext>
                  </a:extLst>
                </p:cNvPr>
                <p:cNvSpPr/>
                <p:nvPr/>
              </p:nvSpPr>
              <p:spPr>
                <a:xfrm>
                  <a:off x="868345"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36" name="Straight Arrow Connector 135">
                  <a:extLst>
                    <a:ext uri="{FF2B5EF4-FFF2-40B4-BE49-F238E27FC236}">
                      <a16:creationId xmlns:a16="http://schemas.microsoft.com/office/drawing/2014/main" id="{145931A4-F97E-CD38-58D6-03A6926B80E0}"/>
                    </a:ext>
                  </a:extLst>
                </p:cNvPr>
                <p:cNvCxnSpPr>
                  <a:stCxn id="135" idx="1"/>
                  <a:endCxn id="134" idx="3"/>
                </p:cNvCxnSpPr>
                <p:nvPr/>
              </p:nvCxnSpPr>
              <p:spPr>
                <a:xfrm flipH="1">
                  <a:off x="671241" y="2275804"/>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13" name="Group 112">
                <a:extLst>
                  <a:ext uri="{FF2B5EF4-FFF2-40B4-BE49-F238E27FC236}">
                    <a16:creationId xmlns:a16="http://schemas.microsoft.com/office/drawing/2014/main" id="{CE247DA1-ABC0-A760-1E91-7C6818AE73B4}"/>
                  </a:ext>
                </a:extLst>
              </p:cNvPr>
              <p:cNvGrpSpPr/>
              <p:nvPr/>
            </p:nvGrpSpPr>
            <p:grpSpPr>
              <a:xfrm>
                <a:off x="5767309" y="6387396"/>
                <a:ext cx="847344" cy="325120"/>
                <a:chOff x="346121" y="2113244"/>
                <a:chExt cx="847344" cy="325120"/>
              </a:xfrm>
              <a:solidFill>
                <a:schemeClr val="accent3"/>
              </a:solidFill>
            </p:grpSpPr>
            <p:sp>
              <p:nvSpPr>
                <p:cNvPr id="131" name="Rectangle 130">
                  <a:extLst>
                    <a:ext uri="{FF2B5EF4-FFF2-40B4-BE49-F238E27FC236}">
                      <a16:creationId xmlns:a16="http://schemas.microsoft.com/office/drawing/2014/main" id="{061545A8-94BE-E322-DAE2-94955105602B}"/>
                    </a:ext>
                  </a:extLst>
                </p:cNvPr>
                <p:cNvSpPr/>
                <p:nvPr/>
              </p:nvSpPr>
              <p:spPr>
                <a:xfrm>
                  <a:off x="346121"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32" name="Rectangle 131">
                  <a:extLst>
                    <a:ext uri="{FF2B5EF4-FFF2-40B4-BE49-F238E27FC236}">
                      <a16:creationId xmlns:a16="http://schemas.microsoft.com/office/drawing/2014/main" id="{DF0D8338-5DE5-11B5-992E-3274772E0C6B}"/>
                    </a:ext>
                  </a:extLst>
                </p:cNvPr>
                <p:cNvSpPr/>
                <p:nvPr/>
              </p:nvSpPr>
              <p:spPr>
                <a:xfrm>
                  <a:off x="868345"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33" name="Straight Arrow Connector 132">
                  <a:extLst>
                    <a:ext uri="{FF2B5EF4-FFF2-40B4-BE49-F238E27FC236}">
                      <a16:creationId xmlns:a16="http://schemas.microsoft.com/office/drawing/2014/main" id="{6E1E079A-2C36-A740-4FD8-C95FEFE60D90}"/>
                    </a:ext>
                  </a:extLst>
                </p:cNvPr>
                <p:cNvCxnSpPr>
                  <a:stCxn id="132" idx="1"/>
                  <a:endCxn id="131" idx="3"/>
                </p:cNvCxnSpPr>
                <p:nvPr/>
              </p:nvCxnSpPr>
              <p:spPr>
                <a:xfrm flipH="1">
                  <a:off x="671241" y="2275804"/>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14" name="Group 113">
                <a:extLst>
                  <a:ext uri="{FF2B5EF4-FFF2-40B4-BE49-F238E27FC236}">
                    <a16:creationId xmlns:a16="http://schemas.microsoft.com/office/drawing/2014/main" id="{24238399-6C98-AB9F-0C48-F43CD1A5A0D0}"/>
                  </a:ext>
                </a:extLst>
              </p:cNvPr>
              <p:cNvGrpSpPr/>
              <p:nvPr/>
            </p:nvGrpSpPr>
            <p:grpSpPr>
              <a:xfrm>
                <a:off x="7818543" y="5017741"/>
                <a:ext cx="847344" cy="325120"/>
                <a:chOff x="4452793" y="3493988"/>
                <a:chExt cx="847344" cy="325120"/>
              </a:xfrm>
              <a:solidFill>
                <a:schemeClr val="accent3"/>
              </a:solidFill>
            </p:grpSpPr>
            <p:sp>
              <p:nvSpPr>
                <p:cNvPr id="128" name="Rectangle 127">
                  <a:extLst>
                    <a:ext uri="{FF2B5EF4-FFF2-40B4-BE49-F238E27FC236}">
                      <a16:creationId xmlns:a16="http://schemas.microsoft.com/office/drawing/2014/main" id="{2283E1AC-B12C-D2B1-6B3A-EC8732608068}"/>
                    </a:ext>
                  </a:extLst>
                </p:cNvPr>
                <p:cNvSpPr/>
                <p:nvPr/>
              </p:nvSpPr>
              <p:spPr>
                <a:xfrm flipH="1">
                  <a:off x="4975017"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29" name="Rectangle 128">
                  <a:extLst>
                    <a:ext uri="{FF2B5EF4-FFF2-40B4-BE49-F238E27FC236}">
                      <a16:creationId xmlns:a16="http://schemas.microsoft.com/office/drawing/2014/main" id="{DB7F2C6D-3AB0-0D33-FD0A-8479BE019000}"/>
                    </a:ext>
                  </a:extLst>
                </p:cNvPr>
                <p:cNvSpPr/>
                <p:nvPr/>
              </p:nvSpPr>
              <p:spPr>
                <a:xfrm flipH="1">
                  <a:off x="4452793"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30" name="Straight Arrow Connector 129">
                  <a:extLst>
                    <a:ext uri="{FF2B5EF4-FFF2-40B4-BE49-F238E27FC236}">
                      <a16:creationId xmlns:a16="http://schemas.microsoft.com/office/drawing/2014/main" id="{182B02F0-93FC-E3F2-E324-54DA9D34F06C}"/>
                    </a:ext>
                  </a:extLst>
                </p:cNvPr>
                <p:cNvCxnSpPr>
                  <a:stCxn id="129" idx="1"/>
                  <a:endCxn id="128" idx="3"/>
                </p:cNvCxnSpPr>
                <p:nvPr/>
              </p:nvCxnSpPr>
              <p:spPr>
                <a:xfrm>
                  <a:off x="4777913" y="3656548"/>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15" name="Group 114">
                <a:extLst>
                  <a:ext uri="{FF2B5EF4-FFF2-40B4-BE49-F238E27FC236}">
                    <a16:creationId xmlns:a16="http://schemas.microsoft.com/office/drawing/2014/main" id="{17D27D6F-D5B8-49CD-3710-576BB5797296}"/>
                  </a:ext>
                </a:extLst>
              </p:cNvPr>
              <p:cNvGrpSpPr/>
              <p:nvPr/>
            </p:nvGrpSpPr>
            <p:grpSpPr>
              <a:xfrm>
                <a:off x="7810084" y="6385163"/>
                <a:ext cx="847344" cy="325120"/>
                <a:chOff x="4452793" y="3493988"/>
                <a:chExt cx="847344" cy="325120"/>
              </a:xfrm>
              <a:solidFill>
                <a:schemeClr val="accent3"/>
              </a:solidFill>
            </p:grpSpPr>
            <p:sp>
              <p:nvSpPr>
                <p:cNvPr id="125" name="Rectangle 124">
                  <a:extLst>
                    <a:ext uri="{FF2B5EF4-FFF2-40B4-BE49-F238E27FC236}">
                      <a16:creationId xmlns:a16="http://schemas.microsoft.com/office/drawing/2014/main" id="{449A638C-A2FB-45BF-8132-2BE9CBB8BCEC}"/>
                    </a:ext>
                  </a:extLst>
                </p:cNvPr>
                <p:cNvSpPr/>
                <p:nvPr/>
              </p:nvSpPr>
              <p:spPr>
                <a:xfrm flipH="1">
                  <a:off x="4975017"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26" name="Rectangle 125">
                  <a:extLst>
                    <a:ext uri="{FF2B5EF4-FFF2-40B4-BE49-F238E27FC236}">
                      <a16:creationId xmlns:a16="http://schemas.microsoft.com/office/drawing/2014/main" id="{601FFA0B-2E33-6F6E-6DB5-820D722EF417}"/>
                    </a:ext>
                  </a:extLst>
                </p:cNvPr>
                <p:cNvSpPr/>
                <p:nvPr/>
              </p:nvSpPr>
              <p:spPr>
                <a:xfrm flipH="1">
                  <a:off x="4452793"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27" name="Straight Arrow Connector 126">
                  <a:extLst>
                    <a:ext uri="{FF2B5EF4-FFF2-40B4-BE49-F238E27FC236}">
                      <a16:creationId xmlns:a16="http://schemas.microsoft.com/office/drawing/2014/main" id="{819186D7-8762-1CF6-7D05-2911EDD56366}"/>
                    </a:ext>
                  </a:extLst>
                </p:cNvPr>
                <p:cNvCxnSpPr>
                  <a:stCxn id="126" idx="1"/>
                  <a:endCxn id="125" idx="3"/>
                </p:cNvCxnSpPr>
                <p:nvPr/>
              </p:nvCxnSpPr>
              <p:spPr>
                <a:xfrm>
                  <a:off x="4777913" y="3656548"/>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sp>
            <p:nvSpPr>
              <p:cNvPr id="116" name="Oval 115">
                <a:extLst>
                  <a:ext uri="{FF2B5EF4-FFF2-40B4-BE49-F238E27FC236}">
                    <a16:creationId xmlns:a16="http://schemas.microsoft.com/office/drawing/2014/main" id="{66DA906D-877A-BD8E-5816-F989388835B9}"/>
                  </a:ext>
                </a:extLst>
              </p:cNvPr>
              <p:cNvSpPr/>
              <p:nvPr/>
            </p:nvSpPr>
            <p:spPr>
              <a:xfrm>
                <a:off x="6500861" y="5209135"/>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A</a:t>
                </a:r>
              </a:p>
            </p:txBody>
          </p:sp>
          <p:sp>
            <p:nvSpPr>
              <p:cNvPr id="117" name="Oval 116">
                <a:extLst>
                  <a:ext uri="{FF2B5EF4-FFF2-40B4-BE49-F238E27FC236}">
                    <a16:creationId xmlns:a16="http://schemas.microsoft.com/office/drawing/2014/main" id="{EDF79410-91EC-D923-F90D-87CAA7F6DAB9}"/>
                  </a:ext>
                </a:extLst>
              </p:cNvPr>
              <p:cNvSpPr/>
              <p:nvPr/>
            </p:nvSpPr>
            <p:spPr>
              <a:xfrm>
                <a:off x="6500861" y="6000198"/>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118" name="Oval 117">
                <a:extLst>
                  <a:ext uri="{FF2B5EF4-FFF2-40B4-BE49-F238E27FC236}">
                    <a16:creationId xmlns:a16="http://schemas.microsoft.com/office/drawing/2014/main" id="{2E3CB4A4-5BD8-0114-87F6-CA3AF836A573}"/>
                  </a:ext>
                </a:extLst>
              </p:cNvPr>
              <p:cNvSpPr/>
              <p:nvPr/>
            </p:nvSpPr>
            <p:spPr>
              <a:xfrm>
                <a:off x="7434565" y="5211985"/>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C</a:t>
                </a:r>
              </a:p>
            </p:txBody>
          </p:sp>
          <p:sp>
            <p:nvSpPr>
              <p:cNvPr id="119" name="Oval 118">
                <a:extLst>
                  <a:ext uri="{FF2B5EF4-FFF2-40B4-BE49-F238E27FC236}">
                    <a16:creationId xmlns:a16="http://schemas.microsoft.com/office/drawing/2014/main" id="{1E2EBD45-7DE2-3BA3-3C1A-E9CD8B3A0C86}"/>
                  </a:ext>
                </a:extLst>
              </p:cNvPr>
              <p:cNvSpPr/>
              <p:nvPr/>
            </p:nvSpPr>
            <p:spPr>
              <a:xfrm>
                <a:off x="7434565" y="6003048"/>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D</a:t>
                </a:r>
              </a:p>
            </p:txBody>
          </p:sp>
          <p:sp>
            <p:nvSpPr>
              <p:cNvPr id="120" name="Rectangle 119">
                <a:extLst>
                  <a:ext uri="{FF2B5EF4-FFF2-40B4-BE49-F238E27FC236}">
                    <a16:creationId xmlns:a16="http://schemas.microsoft.com/office/drawing/2014/main" id="{2A2765AF-2392-D3C3-1BBB-1FCD4D38210C}"/>
                  </a:ext>
                </a:extLst>
              </p:cNvPr>
              <p:cNvSpPr/>
              <p:nvPr/>
            </p:nvSpPr>
            <p:spPr>
              <a:xfrm>
                <a:off x="6067796" y="5461358"/>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21" name="Rectangle 120">
                <a:extLst>
                  <a:ext uri="{FF2B5EF4-FFF2-40B4-BE49-F238E27FC236}">
                    <a16:creationId xmlns:a16="http://schemas.microsoft.com/office/drawing/2014/main" id="{734633F1-A271-FAF8-C0F6-9C1AE55F72AA}"/>
                  </a:ext>
                </a:extLst>
              </p:cNvPr>
              <p:cNvSpPr/>
              <p:nvPr/>
            </p:nvSpPr>
            <p:spPr>
              <a:xfrm>
                <a:off x="6066130" y="5872193"/>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22" name="Rectangle 121">
                <a:extLst>
                  <a:ext uri="{FF2B5EF4-FFF2-40B4-BE49-F238E27FC236}">
                    <a16:creationId xmlns:a16="http://schemas.microsoft.com/office/drawing/2014/main" id="{6AB11641-C174-CD8A-4CC4-C8983F839FEA}"/>
                  </a:ext>
                </a:extLst>
              </p:cNvPr>
              <p:cNvSpPr/>
              <p:nvPr/>
            </p:nvSpPr>
            <p:spPr>
              <a:xfrm>
                <a:off x="8048313" y="5465600"/>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23" name="Rectangle 122">
                <a:extLst>
                  <a:ext uri="{FF2B5EF4-FFF2-40B4-BE49-F238E27FC236}">
                    <a16:creationId xmlns:a16="http://schemas.microsoft.com/office/drawing/2014/main" id="{830B3F40-5156-2220-C814-555B3852A42C}"/>
                  </a:ext>
                </a:extLst>
              </p:cNvPr>
              <p:cNvSpPr/>
              <p:nvPr/>
            </p:nvSpPr>
            <p:spPr>
              <a:xfrm>
                <a:off x="8045708" y="5884654"/>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pic>
            <p:nvPicPr>
              <p:cNvPr id="124" name="Picture Placeholder 15">
                <a:extLst>
                  <a:ext uri="{FF2B5EF4-FFF2-40B4-BE49-F238E27FC236}">
                    <a16:creationId xmlns:a16="http://schemas.microsoft.com/office/drawing/2014/main" id="{9FEDD648-CC3F-B162-6239-DB7C704036EF}"/>
                  </a:ext>
                </a:extLst>
              </p:cNvPr>
              <p:cNvPicPr>
                <a:picLocks noChangeAspect="1"/>
              </p:cNvPicPr>
              <p:nvPr/>
            </p:nvPicPr>
            <p:blipFill>
              <a:blip r:embed="rId2"/>
              <a:stretch>
                <a:fillRect/>
              </a:stretch>
            </p:blipFill>
            <p:spPr>
              <a:xfrm>
                <a:off x="6735568" y="5088867"/>
                <a:ext cx="338922" cy="301264"/>
              </a:xfrm>
              <a:prstGeom prst="rect">
                <a:avLst/>
              </a:prstGeom>
            </p:spPr>
          </p:pic>
        </p:grpSp>
        <p:pic>
          <p:nvPicPr>
            <p:cNvPr id="19" name="Picture Placeholder 15">
              <a:extLst>
                <a:ext uri="{FF2B5EF4-FFF2-40B4-BE49-F238E27FC236}">
                  <a16:creationId xmlns:a16="http://schemas.microsoft.com/office/drawing/2014/main" id="{07F15E7D-B2A9-8C12-9BFD-39FB54AF70A1}"/>
                </a:ext>
              </a:extLst>
            </p:cNvPr>
            <p:cNvPicPr>
              <a:picLocks noChangeAspect="1"/>
            </p:cNvPicPr>
            <p:nvPr/>
          </p:nvPicPr>
          <p:blipFill>
            <a:blip r:embed="rId2"/>
            <a:stretch>
              <a:fillRect/>
            </a:stretch>
          </p:blipFill>
          <p:spPr>
            <a:xfrm>
              <a:off x="7929573" y="6095787"/>
              <a:ext cx="338922" cy="301264"/>
            </a:xfrm>
            <a:prstGeom prst="rect">
              <a:avLst/>
            </a:prstGeom>
          </p:spPr>
        </p:pic>
        <p:pic>
          <p:nvPicPr>
            <p:cNvPr id="20" name="Picture Placeholder 15">
              <a:extLst>
                <a:ext uri="{FF2B5EF4-FFF2-40B4-BE49-F238E27FC236}">
                  <a16:creationId xmlns:a16="http://schemas.microsoft.com/office/drawing/2014/main" id="{B6774867-C4F0-7E17-CE87-6717CD3C1A1D}"/>
                </a:ext>
              </a:extLst>
            </p:cNvPr>
            <p:cNvPicPr>
              <a:picLocks noChangeAspect="1"/>
            </p:cNvPicPr>
            <p:nvPr/>
          </p:nvPicPr>
          <p:blipFill>
            <a:blip r:embed="rId2"/>
            <a:stretch>
              <a:fillRect/>
            </a:stretch>
          </p:blipFill>
          <p:spPr>
            <a:xfrm>
              <a:off x="6973522" y="6078707"/>
              <a:ext cx="338922" cy="301264"/>
            </a:xfrm>
            <a:prstGeom prst="rect">
              <a:avLst/>
            </a:prstGeom>
          </p:spPr>
        </p:pic>
        <p:pic>
          <p:nvPicPr>
            <p:cNvPr id="21" name="Picture Placeholder 15">
              <a:extLst>
                <a:ext uri="{FF2B5EF4-FFF2-40B4-BE49-F238E27FC236}">
                  <a16:creationId xmlns:a16="http://schemas.microsoft.com/office/drawing/2014/main" id="{7ACE2BF4-3A54-B5DC-7A6C-4CA2FE80A86A}"/>
                </a:ext>
              </a:extLst>
            </p:cNvPr>
            <p:cNvPicPr>
              <a:picLocks noChangeAspect="1"/>
            </p:cNvPicPr>
            <p:nvPr/>
          </p:nvPicPr>
          <p:blipFill>
            <a:blip r:embed="rId2"/>
            <a:stretch>
              <a:fillRect/>
            </a:stretch>
          </p:blipFill>
          <p:spPr>
            <a:xfrm>
              <a:off x="7929573" y="5261657"/>
              <a:ext cx="338922" cy="301264"/>
            </a:xfrm>
            <a:prstGeom prst="rect">
              <a:avLst/>
            </a:prstGeom>
          </p:spPr>
        </p:pic>
        <p:grpSp>
          <p:nvGrpSpPr>
            <p:cNvPr id="22" name="Group 21">
              <a:extLst>
                <a:ext uri="{FF2B5EF4-FFF2-40B4-BE49-F238E27FC236}">
                  <a16:creationId xmlns:a16="http://schemas.microsoft.com/office/drawing/2014/main" id="{DB6B8D66-51B3-F484-5644-72E2244B2FA1}"/>
                </a:ext>
              </a:extLst>
            </p:cNvPr>
            <p:cNvGrpSpPr/>
            <p:nvPr/>
          </p:nvGrpSpPr>
          <p:grpSpPr>
            <a:xfrm>
              <a:off x="4443160" y="2092292"/>
              <a:ext cx="1268492" cy="679515"/>
              <a:chOff x="4397722" y="3673412"/>
              <a:chExt cx="1268492" cy="679515"/>
            </a:xfrm>
          </p:grpSpPr>
          <p:grpSp>
            <p:nvGrpSpPr>
              <p:cNvPr id="103" name="Group 102">
                <a:extLst>
                  <a:ext uri="{FF2B5EF4-FFF2-40B4-BE49-F238E27FC236}">
                    <a16:creationId xmlns:a16="http://schemas.microsoft.com/office/drawing/2014/main" id="{6F480263-D7BE-7C4A-1B65-9746E0DCFF6A}"/>
                  </a:ext>
                </a:extLst>
              </p:cNvPr>
              <p:cNvGrpSpPr/>
              <p:nvPr/>
            </p:nvGrpSpPr>
            <p:grpSpPr>
              <a:xfrm>
                <a:off x="4397722" y="3858772"/>
                <a:ext cx="1268492" cy="494155"/>
                <a:chOff x="4407417" y="1477264"/>
                <a:chExt cx="1268492" cy="494155"/>
              </a:xfrm>
            </p:grpSpPr>
            <p:sp>
              <p:nvSpPr>
                <p:cNvPr id="105" name="Oval 104">
                  <a:extLst>
                    <a:ext uri="{FF2B5EF4-FFF2-40B4-BE49-F238E27FC236}">
                      <a16:creationId xmlns:a16="http://schemas.microsoft.com/office/drawing/2014/main" id="{3444B77F-321A-5DBA-8937-D33FD6AEB794}"/>
                    </a:ext>
                  </a:extLst>
                </p:cNvPr>
                <p:cNvSpPr/>
                <p:nvPr/>
              </p:nvSpPr>
              <p:spPr>
                <a:xfrm>
                  <a:off x="4407417" y="1479675"/>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A</a:t>
                  </a:r>
                </a:p>
              </p:txBody>
            </p:sp>
            <p:sp>
              <p:nvSpPr>
                <p:cNvPr id="106" name="Oval 105">
                  <a:extLst>
                    <a:ext uri="{FF2B5EF4-FFF2-40B4-BE49-F238E27FC236}">
                      <a16:creationId xmlns:a16="http://schemas.microsoft.com/office/drawing/2014/main" id="{7F6AD890-CF60-DABC-5DB7-2385F6CD72EF}"/>
                    </a:ext>
                  </a:extLst>
                </p:cNvPr>
                <p:cNvSpPr/>
                <p:nvPr/>
              </p:nvSpPr>
              <p:spPr>
                <a:xfrm>
                  <a:off x="5184165" y="1479675"/>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107" name="Rectangle 106">
                  <a:extLst>
                    <a:ext uri="{FF2B5EF4-FFF2-40B4-BE49-F238E27FC236}">
                      <a16:creationId xmlns:a16="http://schemas.microsoft.com/office/drawing/2014/main" id="{DFBDEA84-DB24-0ADF-F736-22648905B989}"/>
                    </a:ext>
                  </a:extLst>
                </p:cNvPr>
                <p:cNvSpPr/>
                <p:nvPr/>
              </p:nvSpPr>
              <p:spPr>
                <a:xfrm>
                  <a:off x="4899161" y="1477264"/>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grpSp>
          <p:pic>
            <p:nvPicPr>
              <p:cNvPr id="104" name="Picture Placeholder 15">
                <a:extLst>
                  <a:ext uri="{FF2B5EF4-FFF2-40B4-BE49-F238E27FC236}">
                    <a16:creationId xmlns:a16="http://schemas.microsoft.com/office/drawing/2014/main" id="{09C9085E-DB0C-E6C0-8BE4-A85BFD73394F}"/>
                  </a:ext>
                </a:extLst>
              </p:cNvPr>
              <p:cNvPicPr>
                <a:picLocks noChangeAspect="1"/>
              </p:cNvPicPr>
              <p:nvPr/>
            </p:nvPicPr>
            <p:blipFill>
              <a:blip r:embed="rId2"/>
              <a:stretch>
                <a:fillRect/>
              </a:stretch>
            </p:blipFill>
            <p:spPr>
              <a:xfrm>
                <a:off x="4976311" y="3673412"/>
                <a:ext cx="338922" cy="301264"/>
              </a:xfrm>
              <a:prstGeom prst="rect">
                <a:avLst/>
              </a:prstGeom>
            </p:spPr>
          </p:pic>
        </p:grpSp>
        <p:grpSp>
          <p:nvGrpSpPr>
            <p:cNvPr id="23" name="Group 22">
              <a:extLst>
                <a:ext uri="{FF2B5EF4-FFF2-40B4-BE49-F238E27FC236}">
                  <a16:creationId xmlns:a16="http://schemas.microsoft.com/office/drawing/2014/main" id="{2E9BA6AE-7970-2F30-26C7-3B927FFC0215}"/>
                </a:ext>
              </a:extLst>
            </p:cNvPr>
            <p:cNvGrpSpPr/>
            <p:nvPr/>
          </p:nvGrpSpPr>
          <p:grpSpPr>
            <a:xfrm>
              <a:off x="6005991" y="2974852"/>
              <a:ext cx="2898578" cy="1697041"/>
              <a:chOff x="6278807" y="2480970"/>
              <a:chExt cx="2898578" cy="1697041"/>
            </a:xfrm>
          </p:grpSpPr>
          <p:sp>
            <p:nvSpPr>
              <p:cNvPr id="81" name="Rectangle 80">
                <a:extLst>
                  <a:ext uri="{FF2B5EF4-FFF2-40B4-BE49-F238E27FC236}">
                    <a16:creationId xmlns:a16="http://schemas.microsoft.com/office/drawing/2014/main" id="{E968125A-1CBE-CC2A-E671-86647A78F3D9}"/>
                  </a:ext>
                </a:extLst>
              </p:cNvPr>
              <p:cNvSpPr/>
              <p:nvPr/>
            </p:nvSpPr>
            <p:spPr>
              <a:xfrm>
                <a:off x="6792738" y="2995737"/>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grpSp>
            <p:nvGrpSpPr>
              <p:cNvPr id="82" name="Group 81">
                <a:extLst>
                  <a:ext uri="{FF2B5EF4-FFF2-40B4-BE49-F238E27FC236}">
                    <a16:creationId xmlns:a16="http://schemas.microsoft.com/office/drawing/2014/main" id="{CAACC494-53D6-0D7B-6B59-D141B8A215D3}"/>
                  </a:ext>
                </a:extLst>
              </p:cNvPr>
              <p:cNvGrpSpPr/>
              <p:nvPr/>
            </p:nvGrpSpPr>
            <p:grpSpPr>
              <a:xfrm>
                <a:off x="6281339" y="2480970"/>
                <a:ext cx="847344" cy="325120"/>
                <a:chOff x="346121" y="2113244"/>
                <a:chExt cx="847344" cy="325120"/>
              </a:xfrm>
              <a:solidFill>
                <a:schemeClr val="accent3"/>
              </a:solidFill>
            </p:grpSpPr>
            <p:sp>
              <p:nvSpPr>
                <p:cNvPr id="100" name="Rectangle 99">
                  <a:extLst>
                    <a:ext uri="{FF2B5EF4-FFF2-40B4-BE49-F238E27FC236}">
                      <a16:creationId xmlns:a16="http://schemas.microsoft.com/office/drawing/2014/main" id="{E4BF38BC-1DC1-9D68-519E-C2FC31F3834E}"/>
                    </a:ext>
                  </a:extLst>
                </p:cNvPr>
                <p:cNvSpPr/>
                <p:nvPr/>
              </p:nvSpPr>
              <p:spPr>
                <a:xfrm>
                  <a:off x="346121"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01" name="Rectangle 100">
                  <a:extLst>
                    <a:ext uri="{FF2B5EF4-FFF2-40B4-BE49-F238E27FC236}">
                      <a16:creationId xmlns:a16="http://schemas.microsoft.com/office/drawing/2014/main" id="{2BE6C104-E915-8ABB-D33A-AE648A0AEE50}"/>
                    </a:ext>
                  </a:extLst>
                </p:cNvPr>
                <p:cNvSpPr/>
                <p:nvPr/>
              </p:nvSpPr>
              <p:spPr>
                <a:xfrm>
                  <a:off x="868345"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02" name="Straight Arrow Connector 101">
                  <a:extLst>
                    <a:ext uri="{FF2B5EF4-FFF2-40B4-BE49-F238E27FC236}">
                      <a16:creationId xmlns:a16="http://schemas.microsoft.com/office/drawing/2014/main" id="{E95D09FC-974E-53FD-FE27-521998FFF0E7}"/>
                    </a:ext>
                  </a:extLst>
                </p:cNvPr>
                <p:cNvCxnSpPr>
                  <a:stCxn id="101" idx="1"/>
                  <a:endCxn id="100" idx="3"/>
                </p:cNvCxnSpPr>
                <p:nvPr/>
              </p:nvCxnSpPr>
              <p:spPr>
                <a:xfrm flipH="1">
                  <a:off x="671241" y="2275804"/>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83" name="Group 82">
                <a:extLst>
                  <a:ext uri="{FF2B5EF4-FFF2-40B4-BE49-F238E27FC236}">
                    <a16:creationId xmlns:a16="http://schemas.microsoft.com/office/drawing/2014/main" id="{7589028E-995F-D924-D590-4BEE05D622CB}"/>
                  </a:ext>
                </a:extLst>
              </p:cNvPr>
              <p:cNvGrpSpPr/>
              <p:nvPr/>
            </p:nvGrpSpPr>
            <p:grpSpPr>
              <a:xfrm>
                <a:off x="6278807" y="3852891"/>
                <a:ext cx="847344" cy="325120"/>
                <a:chOff x="346121" y="2113244"/>
                <a:chExt cx="847344" cy="325120"/>
              </a:xfrm>
              <a:solidFill>
                <a:schemeClr val="accent3"/>
              </a:solidFill>
            </p:grpSpPr>
            <p:sp>
              <p:nvSpPr>
                <p:cNvPr id="97" name="Rectangle 96">
                  <a:extLst>
                    <a:ext uri="{FF2B5EF4-FFF2-40B4-BE49-F238E27FC236}">
                      <a16:creationId xmlns:a16="http://schemas.microsoft.com/office/drawing/2014/main" id="{F8E270AE-1CF8-0EE8-A5F6-D9EF3EBF8FAB}"/>
                    </a:ext>
                  </a:extLst>
                </p:cNvPr>
                <p:cNvSpPr/>
                <p:nvPr/>
              </p:nvSpPr>
              <p:spPr>
                <a:xfrm>
                  <a:off x="346121"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98" name="Rectangle 97">
                  <a:extLst>
                    <a:ext uri="{FF2B5EF4-FFF2-40B4-BE49-F238E27FC236}">
                      <a16:creationId xmlns:a16="http://schemas.microsoft.com/office/drawing/2014/main" id="{84ECDA83-9753-D685-93CE-D0EAA454F865}"/>
                    </a:ext>
                  </a:extLst>
                </p:cNvPr>
                <p:cNvSpPr/>
                <p:nvPr/>
              </p:nvSpPr>
              <p:spPr>
                <a:xfrm>
                  <a:off x="868345"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99" name="Straight Arrow Connector 98">
                  <a:extLst>
                    <a:ext uri="{FF2B5EF4-FFF2-40B4-BE49-F238E27FC236}">
                      <a16:creationId xmlns:a16="http://schemas.microsoft.com/office/drawing/2014/main" id="{2DD9F82C-09D4-5366-9650-09DFEECBF0B4}"/>
                    </a:ext>
                  </a:extLst>
                </p:cNvPr>
                <p:cNvCxnSpPr>
                  <a:stCxn id="98" idx="1"/>
                  <a:endCxn id="97" idx="3"/>
                </p:cNvCxnSpPr>
                <p:nvPr/>
              </p:nvCxnSpPr>
              <p:spPr>
                <a:xfrm flipH="1">
                  <a:off x="671241" y="2275804"/>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84" name="Group 83">
                <a:extLst>
                  <a:ext uri="{FF2B5EF4-FFF2-40B4-BE49-F238E27FC236}">
                    <a16:creationId xmlns:a16="http://schemas.microsoft.com/office/drawing/2014/main" id="{9E449F04-C1B1-6968-DC8A-C63F70434E9A}"/>
                  </a:ext>
                </a:extLst>
              </p:cNvPr>
              <p:cNvGrpSpPr/>
              <p:nvPr/>
            </p:nvGrpSpPr>
            <p:grpSpPr>
              <a:xfrm>
                <a:off x="8330041" y="2483236"/>
                <a:ext cx="847344" cy="325120"/>
                <a:chOff x="4452793" y="3493988"/>
                <a:chExt cx="847344" cy="325120"/>
              </a:xfrm>
              <a:solidFill>
                <a:schemeClr val="accent3"/>
              </a:solidFill>
            </p:grpSpPr>
            <p:sp>
              <p:nvSpPr>
                <p:cNvPr id="94" name="Rectangle 93">
                  <a:extLst>
                    <a:ext uri="{FF2B5EF4-FFF2-40B4-BE49-F238E27FC236}">
                      <a16:creationId xmlns:a16="http://schemas.microsoft.com/office/drawing/2014/main" id="{71CB5182-1F7F-2CEE-820E-C1581CB6DA43}"/>
                    </a:ext>
                  </a:extLst>
                </p:cNvPr>
                <p:cNvSpPr/>
                <p:nvPr/>
              </p:nvSpPr>
              <p:spPr>
                <a:xfrm flipH="1">
                  <a:off x="4975017"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95" name="Rectangle 94">
                  <a:extLst>
                    <a:ext uri="{FF2B5EF4-FFF2-40B4-BE49-F238E27FC236}">
                      <a16:creationId xmlns:a16="http://schemas.microsoft.com/office/drawing/2014/main" id="{37338BC7-EED7-2448-856C-F240FDD77741}"/>
                    </a:ext>
                  </a:extLst>
                </p:cNvPr>
                <p:cNvSpPr/>
                <p:nvPr/>
              </p:nvSpPr>
              <p:spPr>
                <a:xfrm flipH="1">
                  <a:off x="4452793"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96" name="Straight Arrow Connector 95">
                  <a:extLst>
                    <a:ext uri="{FF2B5EF4-FFF2-40B4-BE49-F238E27FC236}">
                      <a16:creationId xmlns:a16="http://schemas.microsoft.com/office/drawing/2014/main" id="{54A6942A-17BA-EC06-0DCE-D7C4CF2CBA17}"/>
                    </a:ext>
                  </a:extLst>
                </p:cNvPr>
                <p:cNvCxnSpPr>
                  <a:stCxn id="95" idx="1"/>
                  <a:endCxn id="94" idx="3"/>
                </p:cNvCxnSpPr>
                <p:nvPr/>
              </p:nvCxnSpPr>
              <p:spPr>
                <a:xfrm>
                  <a:off x="4777913" y="3656548"/>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sp>
            <p:nvSpPr>
              <p:cNvPr id="85" name="Oval 84">
                <a:extLst>
                  <a:ext uri="{FF2B5EF4-FFF2-40B4-BE49-F238E27FC236}">
                    <a16:creationId xmlns:a16="http://schemas.microsoft.com/office/drawing/2014/main" id="{557DEC65-CE4C-14F7-9535-456E914C66B1}"/>
                  </a:ext>
                </a:extLst>
              </p:cNvPr>
              <p:cNvSpPr/>
              <p:nvPr/>
            </p:nvSpPr>
            <p:spPr>
              <a:xfrm>
                <a:off x="7012359" y="2674630"/>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A</a:t>
                </a:r>
              </a:p>
            </p:txBody>
          </p:sp>
          <p:grpSp>
            <p:nvGrpSpPr>
              <p:cNvPr id="86" name="Group 85">
                <a:extLst>
                  <a:ext uri="{FF2B5EF4-FFF2-40B4-BE49-F238E27FC236}">
                    <a16:creationId xmlns:a16="http://schemas.microsoft.com/office/drawing/2014/main" id="{7B1AA127-64E3-3751-BD32-4BC6D43BB2E9}"/>
                  </a:ext>
                </a:extLst>
              </p:cNvPr>
              <p:cNvGrpSpPr/>
              <p:nvPr/>
            </p:nvGrpSpPr>
            <p:grpSpPr>
              <a:xfrm>
                <a:off x="8321582" y="3850658"/>
                <a:ext cx="847344" cy="325120"/>
                <a:chOff x="4452793" y="3493988"/>
                <a:chExt cx="847344" cy="325120"/>
              </a:xfrm>
              <a:solidFill>
                <a:schemeClr val="accent3"/>
              </a:solidFill>
            </p:grpSpPr>
            <p:sp>
              <p:nvSpPr>
                <p:cNvPr id="91" name="Rectangle 90">
                  <a:extLst>
                    <a:ext uri="{FF2B5EF4-FFF2-40B4-BE49-F238E27FC236}">
                      <a16:creationId xmlns:a16="http://schemas.microsoft.com/office/drawing/2014/main" id="{3B72E07B-03B3-3360-0C4D-E9154FBADE43}"/>
                    </a:ext>
                  </a:extLst>
                </p:cNvPr>
                <p:cNvSpPr/>
                <p:nvPr/>
              </p:nvSpPr>
              <p:spPr>
                <a:xfrm flipH="1">
                  <a:off x="4975017"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92" name="Rectangle 91">
                  <a:extLst>
                    <a:ext uri="{FF2B5EF4-FFF2-40B4-BE49-F238E27FC236}">
                      <a16:creationId xmlns:a16="http://schemas.microsoft.com/office/drawing/2014/main" id="{C216B7C8-9B18-069E-B040-ED52697DD7F4}"/>
                    </a:ext>
                  </a:extLst>
                </p:cNvPr>
                <p:cNvSpPr/>
                <p:nvPr/>
              </p:nvSpPr>
              <p:spPr>
                <a:xfrm flipH="1">
                  <a:off x="4452793"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93" name="Straight Arrow Connector 92">
                  <a:extLst>
                    <a:ext uri="{FF2B5EF4-FFF2-40B4-BE49-F238E27FC236}">
                      <a16:creationId xmlns:a16="http://schemas.microsoft.com/office/drawing/2014/main" id="{C93DC499-8E91-521B-8477-C426F62B02C6}"/>
                    </a:ext>
                  </a:extLst>
                </p:cNvPr>
                <p:cNvCxnSpPr>
                  <a:stCxn id="92" idx="1"/>
                  <a:endCxn id="91" idx="3"/>
                </p:cNvCxnSpPr>
                <p:nvPr/>
              </p:nvCxnSpPr>
              <p:spPr>
                <a:xfrm>
                  <a:off x="4777913" y="3656548"/>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sp>
            <p:nvSpPr>
              <p:cNvPr id="87" name="Oval 86">
                <a:extLst>
                  <a:ext uri="{FF2B5EF4-FFF2-40B4-BE49-F238E27FC236}">
                    <a16:creationId xmlns:a16="http://schemas.microsoft.com/office/drawing/2014/main" id="{70220F70-3ECD-F3AC-5039-1D5855FBD303}"/>
                  </a:ext>
                </a:extLst>
              </p:cNvPr>
              <p:cNvSpPr/>
              <p:nvPr/>
            </p:nvSpPr>
            <p:spPr>
              <a:xfrm>
                <a:off x="7012359" y="3465693"/>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88" name="Oval 87">
                <a:extLst>
                  <a:ext uri="{FF2B5EF4-FFF2-40B4-BE49-F238E27FC236}">
                    <a16:creationId xmlns:a16="http://schemas.microsoft.com/office/drawing/2014/main" id="{3776263E-FE2A-A742-F5BE-1F626C3A22D0}"/>
                  </a:ext>
                </a:extLst>
              </p:cNvPr>
              <p:cNvSpPr/>
              <p:nvPr/>
            </p:nvSpPr>
            <p:spPr>
              <a:xfrm>
                <a:off x="7946063" y="2677480"/>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C</a:t>
                </a:r>
              </a:p>
            </p:txBody>
          </p:sp>
          <p:sp>
            <p:nvSpPr>
              <p:cNvPr id="89" name="Oval 88">
                <a:extLst>
                  <a:ext uri="{FF2B5EF4-FFF2-40B4-BE49-F238E27FC236}">
                    <a16:creationId xmlns:a16="http://schemas.microsoft.com/office/drawing/2014/main" id="{B93AA807-EF73-BE9E-9C1C-95D4F49F19B2}"/>
                  </a:ext>
                </a:extLst>
              </p:cNvPr>
              <p:cNvSpPr/>
              <p:nvPr/>
            </p:nvSpPr>
            <p:spPr>
              <a:xfrm>
                <a:off x="7946063" y="3468543"/>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D</a:t>
                </a:r>
              </a:p>
            </p:txBody>
          </p:sp>
          <p:sp>
            <p:nvSpPr>
              <p:cNvPr id="90" name="Rectangle 89">
                <a:extLst>
                  <a:ext uri="{FF2B5EF4-FFF2-40B4-BE49-F238E27FC236}">
                    <a16:creationId xmlns:a16="http://schemas.microsoft.com/office/drawing/2014/main" id="{6DAD053F-AEE3-D660-56C1-47926F95FAFE}"/>
                  </a:ext>
                </a:extLst>
              </p:cNvPr>
              <p:cNvSpPr/>
              <p:nvPr/>
            </p:nvSpPr>
            <p:spPr>
              <a:xfrm>
                <a:off x="6589341" y="2948006"/>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grpSp>
        <p:grpSp>
          <p:nvGrpSpPr>
            <p:cNvPr id="24" name="Group 23">
              <a:extLst>
                <a:ext uri="{FF2B5EF4-FFF2-40B4-BE49-F238E27FC236}">
                  <a16:creationId xmlns:a16="http://schemas.microsoft.com/office/drawing/2014/main" id="{E6F7B562-B49D-161F-62BA-6CBDF6663BA3}"/>
                </a:ext>
              </a:extLst>
            </p:cNvPr>
            <p:cNvGrpSpPr/>
            <p:nvPr/>
          </p:nvGrpSpPr>
          <p:grpSpPr>
            <a:xfrm>
              <a:off x="1310800" y="5182511"/>
              <a:ext cx="2898578" cy="1697041"/>
              <a:chOff x="1729089" y="5007407"/>
              <a:chExt cx="2898578" cy="1697041"/>
            </a:xfrm>
          </p:grpSpPr>
          <p:grpSp>
            <p:nvGrpSpPr>
              <p:cNvPr id="40" name="Group 39">
                <a:extLst>
                  <a:ext uri="{FF2B5EF4-FFF2-40B4-BE49-F238E27FC236}">
                    <a16:creationId xmlns:a16="http://schemas.microsoft.com/office/drawing/2014/main" id="{57A7C3A5-6A7A-2043-67DF-1D74F06F6A6C}"/>
                  </a:ext>
                </a:extLst>
              </p:cNvPr>
              <p:cNvGrpSpPr/>
              <p:nvPr/>
            </p:nvGrpSpPr>
            <p:grpSpPr>
              <a:xfrm>
                <a:off x="1729089" y="5007407"/>
                <a:ext cx="2898578" cy="1697041"/>
                <a:chOff x="1729089" y="5007407"/>
                <a:chExt cx="2898578" cy="1697041"/>
              </a:xfrm>
            </p:grpSpPr>
            <p:grpSp>
              <p:nvGrpSpPr>
                <p:cNvPr id="43" name="Group 42">
                  <a:extLst>
                    <a:ext uri="{FF2B5EF4-FFF2-40B4-BE49-F238E27FC236}">
                      <a16:creationId xmlns:a16="http://schemas.microsoft.com/office/drawing/2014/main" id="{30A91498-D002-2964-7B31-9086E508DCA4}"/>
                    </a:ext>
                  </a:extLst>
                </p:cNvPr>
                <p:cNvGrpSpPr/>
                <p:nvPr/>
              </p:nvGrpSpPr>
              <p:grpSpPr>
                <a:xfrm>
                  <a:off x="1731621" y="5007407"/>
                  <a:ext cx="847344" cy="325120"/>
                  <a:chOff x="346121" y="2113244"/>
                  <a:chExt cx="847344" cy="325120"/>
                </a:xfrm>
                <a:solidFill>
                  <a:schemeClr val="accent3"/>
                </a:solidFill>
              </p:grpSpPr>
              <p:sp>
                <p:nvSpPr>
                  <p:cNvPr id="78" name="Rectangle 77">
                    <a:extLst>
                      <a:ext uri="{FF2B5EF4-FFF2-40B4-BE49-F238E27FC236}">
                        <a16:creationId xmlns:a16="http://schemas.microsoft.com/office/drawing/2014/main" id="{7F0B862D-F3C6-5BF3-4B51-8610D86314EF}"/>
                      </a:ext>
                    </a:extLst>
                  </p:cNvPr>
                  <p:cNvSpPr/>
                  <p:nvPr/>
                </p:nvSpPr>
                <p:spPr>
                  <a:xfrm>
                    <a:off x="346121"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79" name="Rectangle 78">
                    <a:extLst>
                      <a:ext uri="{FF2B5EF4-FFF2-40B4-BE49-F238E27FC236}">
                        <a16:creationId xmlns:a16="http://schemas.microsoft.com/office/drawing/2014/main" id="{97A8A430-2D16-7E50-CF32-E442190C3DAF}"/>
                      </a:ext>
                    </a:extLst>
                  </p:cNvPr>
                  <p:cNvSpPr/>
                  <p:nvPr/>
                </p:nvSpPr>
                <p:spPr>
                  <a:xfrm>
                    <a:off x="868345"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80" name="Straight Arrow Connector 79">
                    <a:extLst>
                      <a:ext uri="{FF2B5EF4-FFF2-40B4-BE49-F238E27FC236}">
                        <a16:creationId xmlns:a16="http://schemas.microsoft.com/office/drawing/2014/main" id="{8F69E079-7F18-F167-407F-21632E878A10}"/>
                      </a:ext>
                    </a:extLst>
                  </p:cNvPr>
                  <p:cNvCxnSpPr>
                    <a:stCxn id="79" idx="1"/>
                    <a:endCxn id="78" idx="3"/>
                  </p:cNvCxnSpPr>
                  <p:nvPr/>
                </p:nvCxnSpPr>
                <p:spPr>
                  <a:xfrm flipH="1">
                    <a:off x="671241" y="2275804"/>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44" name="Group 43">
                  <a:extLst>
                    <a:ext uri="{FF2B5EF4-FFF2-40B4-BE49-F238E27FC236}">
                      <a16:creationId xmlns:a16="http://schemas.microsoft.com/office/drawing/2014/main" id="{7AA8F0D9-8113-BAC4-590E-A1C372E46EE9}"/>
                    </a:ext>
                  </a:extLst>
                </p:cNvPr>
                <p:cNvGrpSpPr/>
                <p:nvPr/>
              </p:nvGrpSpPr>
              <p:grpSpPr>
                <a:xfrm>
                  <a:off x="1729089" y="6379328"/>
                  <a:ext cx="847344" cy="325120"/>
                  <a:chOff x="346121" y="2113244"/>
                  <a:chExt cx="847344" cy="325120"/>
                </a:xfrm>
                <a:solidFill>
                  <a:schemeClr val="accent3"/>
                </a:solidFill>
              </p:grpSpPr>
              <p:sp>
                <p:nvSpPr>
                  <p:cNvPr id="75" name="Rectangle 74">
                    <a:extLst>
                      <a:ext uri="{FF2B5EF4-FFF2-40B4-BE49-F238E27FC236}">
                        <a16:creationId xmlns:a16="http://schemas.microsoft.com/office/drawing/2014/main" id="{8E5F6F88-3894-CAD6-F8B8-87EE0EA9B17F}"/>
                      </a:ext>
                    </a:extLst>
                  </p:cNvPr>
                  <p:cNvSpPr/>
                  <p:nvPr/>
                </p:nvSpPr>
                <p:spPr>
                  <a:xfrm>
                    <a:off x="346121"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76" name="Rectangle 75">
                    <a:extLst>
                      <a:ext uri="{FF2B5EF4-FFF2-40B4-BE49-F238E27FC236}">
                        <a16:creationId xmlns:a16="http://schemas.microsoft.com/office/drawing/2014/main" id="{4330DF10-6924-25A0-EE64-1F001EB1BBD9}"/>
                      </a:ext>
                    </a:extLst>
                  </p:cNvPr>
                  <p:cNvSpPr/>
                  <p:nvPr/>
                </p:nvSpPr>
                <p:spPr>
                  <a:xfrm>
                    <a:off x="868345"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77" name="Straight Arrow Connector 76">
                    <a:extLst>
                      <a:ext uri="{FF2B5EF4-FFF2-40B4-BE49-F238E27FC236}">
                        <a16:creationId xmlns:a16="http://schemas.microsoft.com/office/drawing/2014/main" id="{FECD3DF9-B520-36B5-B7BB-C9CF8A38079C}"/>
                      </a:ext>
                    </a:extLst>
                  </p:cNvPr>
                  <p:cNvCxnSpPr>
                    <a:stCxn id="76" idx="1"/>
                    <a:endCxn id="75" idx="3"/>
                  </p:cNvCxnSpPr>
                  <p:nvPr/>
                </p:nvCxnSpPr>
                <p:spPr>
                  <a:xfrm flipH="1">
                    <a:off x="671241" y="2275804"/>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45" name="Group 44">
                  <a:extLst>
                    <a:ext uri="{FF2B5EF4-FFF2-40B4-BE49-F238E27FC236}">
                      <a16:creationId xmlns:a16="http://schemas.microsoft.com/office/drawing/2014/main" id="{AC7E5D0C-0EA8-2491-A6B3-91DC8F4AE3D3}"/>
                    </a:ext>
                  </a:extLst>
                </p:cNvPr>
                <p:cNvGrpSpPr/>
                <p:nvPr/>
              </p:nvGrpSpPr>
              <p:grpSpPr>
                <a:xfrm>
                  <a:off x="3780323" y="5009673"/>
                  <a:ext cx="847344" cy="325120"/>
                  <a:chOff x="4452793" y="3493988"/>
                  <a:chExt cx="847344" cy="325120"/>
                </a:xfrm>
                <a:solidFill>
                  <a:schemeClr val="accent3"/>
                </a:solidFill>
              </p:grpSpPr>
              <p:sp>
                <p:nvSpPr>
                  <p:cNvPr id="72" name="Rectangle 71">
                    <a:extLst>
                      <a:ext uri="{FF2B5EF4-FFF2-40B4-BE49-F238E27FC236}">
                        <a16:creationId xmlns:a16="http://schemas.microsoft.com/office/drawing/2014/main" id="{5760A74F-D0EC-9D23-1EC8-AD78E09F4065}"/>
                      </a:ext>
                    </a:extLst>
                  </p:cNvPr>
                  <p:cNvSpPr/>
                  <p:nvPr/>
                </p:nvSpPr>
                <p:spPr>
                  <a:xfrm flipH="1">
                    <a:off x="4975017"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73" name="Rectangle 72">
                    <a:extLst>
                      <a:ext uri="{FF2B5EF4-FFF2-40B4-BE49-F238E27FC236}">
                        <a16:creationId xmlns:a16="http://schemas.microsoft.com/office/drawing/2014/main" id="{B44AC7DE-4CC9-EFC3-71C2-3E5937FF3121}"/>
                      </a:ext>
                    </a:extLst>
                  </p:cNvPr>
                  <p:cNvSpPr/>
                  <p:nvPr/>
                </p:nvSpPr>
                <p:spPr>
                  <a:xfrm flipH="1">
                    <a:off x="4452793"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74" name="Straight Arrow Connector 73">
                    <a:extLst>
                      <a:ext uri="{FF2B5EF4-FFF2-40B4-BE49-F238E27FC236}">
                        <a16:creationId xmlns:a16="http://schemas.microsoft.com/office/drawing/2014/main" id="{43FB2A20-2AE2-C091-3ABD-520CA2A3F6B5}"/>
                      </a:ext>
                    </a:extLst>
                  </p:cNvPr>
                  <p:cNvCxnSpPr>
                    <a:stCxn id="73" idx="1"/>
                    <a:endCxn id="72" idx="3"/>
                  </p:cNvCxnSpPr>
                  <p:nvPr/>
                </p:nvCxnSpPr>
                <p:spPr>
                  <a:xfrm>
                    <a:off x="4777913" y="3656548"/>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46" name="Group 45">
                  <a:extLst>
                    <a:ext uri="{FF2B5EF4-FFF2-40B4-BE49-F238E27FC236}">
                      <a16:creationId xmlns:a16="http://schemas.microsoft.com/office/drawing/2014/main" id="{38B454B7-586E-0DC1-CF55-C2A9C6E65D88}"/>
                    </a:ext>
                  </a:extLst>
                </p:cNvPr>
                <p:cNvGrpSpPr/>
                <p:nvPr/>
              </p:nvGrpSpPr>
              <p:grpSpPr>
                <a:xfrm>
                  <a:off x="3771864" y="6377095"/>
                  <a:ext cx="847344" cy="325120"/>
                  <a:chOff x="4452793" y="3493988"/>
                  <a:chExt cx="847344" cy="325120"/>
                </a:xfrm>
                <a:solidFill>
                  <a:schemeClr val="accent3"/>
                </a:solidFill>
              </p:grpSpPr>
              <p:sp>
                <p:nvSpPr>
                  <p:cNvPr id="61" name="Rectangle 60">
                    <a:extLst>
                      <a:ext uri="{FF2B5EF4-FFF2-40B4-BE49-F238E27FC236}">
                        <a16:creationId xmlns:a16="http://schemas.microsoft.com/office/drawing/2014/main" id="{20CAC998-E051-D6C8-1804-ABAF1A25FBE5}"/>
                      </a:ext>
                    </a:extLst>
                  </p:cNvPr>
                  <p:cNvSpPr/>
                  <p:nvPr/>
                </p:nvSpPr>
                <p:spPr>
                  <a:xfrm flipH="1">
                    <a:off x="4975017"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62" name="Rectangle 61">
                    <a:extLst>
                      <a:ext uri="{FF2B5EF4-FFF2-40B4-BE49-F238E27FC236}">
                        <a16:creationId xmlns:a16="http://schemas.microsoft.com/office/drawing/2014/main" id="{56CAECCA-EFFE-89A4-B751-A66CBAA218D4}"/>
                      </a:ext>
                    </a:extLst>
                  </p:cNvPr>
                  <p:cNvSpPr/>
                  <p:nvPr/>
                </p:nvSpPr>
                <p:spPr>
                  <a:xfrm flipH="1">
                    <a:off x="4452793"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63" name="Straight Arrow Connector 62">
                    <a:extLst>
                      <a:ext uri="{FF2B5EF4-FFF2-40B4-BE49-F238E27FC236}">
                        <a16:creationId xmlns:a16="http://schemas.microsoft.com/office/drawing/2014/main" id="{B6424890-8EA5-9106-B078-D6884FF27D28}"/>
                      </a:ext>
                    </a:extLst>
                  </p:cNvPr>
                  <p:cNvCxnSpPr>
                    <a:stCxn id="62" idx="1"/>
                    <a:endCxn id="61" idx="3"/>
                  </p:cNvCxnSpPr>
                  <p:nvPr/>
                </p:nvCxnSpPr>
                <p:spPr>
                  <a:xfrm>
                    <a:off x="4777913" y="3656548"/>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sp>
              <p:nvSpPr>
                <p:cNvPr id="47" name="Oval 46">
                  <a:extLst>
                    <a:ext uri="{FF2B5EF4-FFF2-40B4-BE49-F238E27FC236}">
                      <a16:creationId xmlns:a16="http://schemas.microsoft.com/office/drawing/2014/main" id="{F9CAC410-831B-67A4-BE33-8805F35C12FC}"/>
                    </a:ext>
                  </a:extLst>
                </p:cNvPr>
                <p:cNvSpPr/>
                <p:nvPr/>
              </p:nvSpPr>
              <p:spPr>
                <a:xfrm>
                  <a:off x="2463193" y="5194111"/>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A</a:t>
                  </a:r>
                </a:p>
              </p:txBody>
            </p:sp>
            <p:sp>
              <p:nvSpPr>
                <p:cNvPr id="48" name="Oval 47">
                  <a:extLst>
                    <a:ext uri="{FF2B5EF4-FFF2-40B4-BE49-F238E27FC236}">
                      <a16:creationId xmlns:a16="http://schemas.microsoft.com/office/drawing/2014/main" id="{8AA299FC-DCFA-60F3-B199-92E1259183C2}"/>
                    </a:ext>
                  </a:extLst>
                </p:cNvPr>
                <p:cNvSpPr/>
                <p:nvPr/>
              </p:nvSpPr>
              <p:spPr>
                <a:xfrm>
                  <a:off x="2463193" y="5985174"/>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49" name="Oval 48">
                  <a:extLst>
                    <a:ext uri="{FF2B5EF4-FFF2-40B4-BE49-F238E27FC236}">
                      <a16:creationId xmlns:a16="http://schemas.microsoft.com/office/drawing/2014/main" id="{C5E1AA34-0ADA-EEE6-3159-ACE29413C32E}"/>
                    </a:ext>
                  </a:extLst>
                </p:cNvPr>
                <p:cNvSpPr/>
                <p:nvPr/>
              </p:nvSpPr>
              <p:spPr>
                <a:xfrm>
                  <a:off x="3396897" y="5196961"/>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C</a:t>
                  </a:r>
                </a:p>
              </p:txBody>
            </p:sp>
            <p:sp>
              <p:nvSpPr>
                <p:cNvPr id="50" name="Oval 49">
                  <a:extLst>
                    <a:ext uri="{FF2B5EF4-FFF2-40B4-BE49-F238E27FC236}">
                      <a16:creationId xmlns:a16="http://schemas.microsoft.com/office/drawing/2014/main" id="{05D431EC-F872-458A-BA69-8B248A195AE4}"/>
                    </a:ext>
                  </a:extLst>
                </p:cNvPr>
                <p:cNvSpPr/>
                <p:nvPr/>
              </p:nvSpPr>
              <p:spPr>
                <a:xfrm>
                  <a:off x="3396897" y="5988024"/>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D</a:t>
                  </a:r>
                </a:p>
              </p:txBody>
            </p:sp>
            <p:cxnSp>
              <p:nvCxnSpPr>
                <p:cNvPr id="51" name="Straight Arrow Connector 50">
                  <a:extLst>
                    <a:ext uri="{FF2B5EF4-FFF2-40B4-BE49-F238E27FC236}">
                      <a16:creationId xmlns:a16="http://schemas.microsoft.com/office/drawing/2014/main" id="{7DE07710-0AD0-5F5C-1664-3BCAD9E44108}"/>
                    </a:ext>
                  </a:extLst>
                </p:cNvPr>
                <p:cNvCxnSpPr>
                  <a:stCxn id="48" idx="0"/>
                  <a:endCxn id="47" idx="4"/>
                </p:cNvCxnSpPr>
                <p:nvPr/>
              </p:nvCxnSpPr>
              <p:spPr>
                <a:xfrm flipV="1">
                  <a:off x="2709065" y="5685855"/>
                  <a:ext cx="0" cy="299319"/>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52" name="Straight Arrow Connector 51">
                  <a:extLst>
                    <a:ext uri="{FF2B5EF4-FFF2-40B4-BE49-F238E27FC236}">
                      <a16:creationId xmlns:a16="http://schemas.microsoft.com/office/drawing/2014/main" id="{9F597478-7A56-BAAA-E2DC-4D3F404213C2}"/>
                    </a:ext>
                  </a:extLst>
                </p:cNvPr>
                <p:cNvCxnSpPr>
                  <a:stCxn id="50" idx="0"/>
                  <a:endCxn id="49" idx="4"/>
                </p:cNvCxnSpPr>
                <p:nvPr/>
              </p:nvCxnSpPr>
              <p:spPr>
                <a:xfrm flipV="1">
                  <a:off x="3642769" y="5688705"/>
                  <a:ext cx="0" cy="299319"/>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53" name="Straight Arrow Connector 52">
                  <a:extLst>
                    <a:ext uri="{FF2B5EF4-FFF2-40B4-BE49-F238E27FC236}">
                      <a16:creationId xmlns:a16="http://schemas.microsoft.com/office/drawing/2014/main" id="{2BAE70AA-EE99-DB86-4B11-5E3E415723C1}"/>
                    </a:ext>
                  </a:extLst>
                </p:cNvPr>
                <p:cNvCxnSpPr>
                  <a:stCxn id="47" idx="6"/>
                  <a:endCxn id="49" idx="2"/>
                </p:cNvCxnSpPr>
                <p:nvPr/>
              </p:nvCxnSpPr>
              <p:spPr>
                <a:xfrm>
                  <a:off x="2954937" y="5439983"/>
                  <a:ext cx="441960" cy="2850"/>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54" name="Straight Arrow Connector 53">
                  <a:extLst>
                    <a:ext uri="{FF2B5EF4-FFF2-40B4-BE49-F238E27FC236}">
                      <a16:creationId xmlns:a16="http://schemas.microsoft.com/office/drawing/2014/main" id="{BB6B1F2D-7876-46F7-EBCF-A1DC24E41E75}"/>
                    </a:ext>
                  </a:extLst>
                </p:cNvPr>
                <p:cNvCxnSpPr>
                  <a:stCxn id="48" idx="6"/>
                  <a:endCxn id="50" idx="2"/>
                </p:cNvCxnSpPr>
                <p:nvPr/>
              </p:nvCxnSpPr>
              <p:spPr>
                <a:xfrm>
                  <a:off x="2954937" y="6231046"/>
                  <a:ext cx="441960" cy="2850"/>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55" name="Straight Arrow Connector 54">
                  <a:extLst>
                    <a:ext uri="{FF2B5EF4-FFF2-40B4-BE49-F238E27FC236}">
                      <a16:creationId xmlns:a16="http://schemas.microsoft.com/office/drawing/2014/main" id="{8F1FE9DD-660C-6CC6-F2A9-E135EFA485FC}"/>
                    </a:ext>
                  </a:extLst>
                </p:cNvPr>
                <p:cNvCxnSpPr>
                  <a:stCxn id="48" idx="7"/>
                  <a:endCxn id="49" idx="3"/>
                </p:cNvCxnSpPr>
                <p:nvPr/>
              </p:nvCxnSpPr>
              <p:spPr>
                <a:xfrm flipV="1">
                  <a:off x="2882923" y="5616691"/>
                  <a:ext cx="585988" cy="440497"/>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cxnSp>
              <p:nvCxnSpPr>
                <p:cNvPr id="56" name="Straight Arrow Connector 55">
                  <a:extLst>
                    <a:ext uri="{FF2B5EF4-FFF2-40B4-BE49-F238E27FC236}">
                      <a16:creationId xmlns:a16="http://schemas.microsoft.com/office/drawing/2014/main" id="{CD05D491-3122-56D9-8B47-F345CD111529}"/>
                    </a:ext>
                  </a:extLst>
                </p:cNvPr>
                <p:cNvCxnSpPr>
                  <a:stCxn id="47" idx="5"/>
                  <a:endCxn id="50" idx="1"/>
                </p:cNvCxnSpPr>
                <p:nvPr/>
              </p:nvCxnSpPr>
              <p:spPr>
                <a:xfrm>
                  <a:off x="2882923" y="5613841"/>
                  <a:ext cx="585988" cy="446197"/>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pic>
              <p:nvPicPr>
                <p:cNvPr id="57" name="Picture Placeholder 15">
                  <a:extLst>
                    <a:ext uri="{FF2B5EF4-FFF2-40B4-BE49-F238E27FC236}">
                      <a16:creationId xmlns:a16="http://schemas.microsoft.com/office/drawing/2014/main" id="{680E9694-F83D-CF70-76E8-93F33F89B261}"/>
                    </a:ext>
                  </a:extLst>
                </p:cNvPr>
                <p:cNvPicPr>
                  <a:picLocks noChangeAspect="1"/>
                </p:cNvPicPr>
                <p:nvPr/>
              </p:nvPicPr>
              <p:blipFill>
                <a:blip r:embed="rId2"/>
                <a:stretch>
                  <a:fillRect/>
                </a:stretch>
              </p:blipFill>
              <p:spPr>
                <a:xfrm>
                  <a:off x="2705372" y="5102712"/>
                  <a:ext cx="338922" cy="301264"/>
                </a:xfrm>
                <a:prstGeom prst="rect">
                  <a:avLst/>
                </a:prstGeom>
              </p:spPr>
            </p:pic>
            <p:pic>
              <p:nvPicPr>
                <p:cNvPr id="58" name="Picture Placeholder 15">
                  <a:extLst>
                    <a:ext uri="{FF2B5EF4-FFF2-40B4-BE49-F238E27FC236}">
                      <a16:creationId xmlns:a16="http://schemas.microsoft.com/office/drawing/2014/main" id="{61D0E91C-840E-C715-8C2C-ADF274CF770A}"/>
                    </a:ext>
                  </a:extLst>
                </p:cNvPr>
                <p:cNvPicPr>
                  <a:picLocks noChangeAspect="1"/>
                </p:cNvPicPr>
                <p:nvPr/>
              </p:nvPicPr>
              <p:blipFill>
                <a:blip r:embed="rId2"/>
                <a:stretch>
                  <a:fillRect/>
                </a:stretch>
              </p:blipFill>
              <p:spPr>
                <a:xfrm>
                  <a:off x="3656184" y="5934528"/>
                  <a:ext cx="338922" cy="301264"/>
                </a:xfrm>
                <a:prstGeom prst="rect">
                  <a:avLst/>
                </a:prstGeom>
              </p:spPr>
            </p:pic>
            <p:pic>
              <p:nvPicPr>
                <p:cNvPr id="59" name="Picture Placeholder 15">
                  <a:extLst>
                    <a:ext uri="{FF2B5EF4-FFF2-40B4-BE49-F238E27FC236}">
                      <a16:creationId xmlns:a16="http://schemas.microsoft.com/office/drawing/2014/main" id="{A48E4CB8-D86D-E1E3-677F-2E0A01A8FCC5}"/>
                    </a:ext>
                  </a:extLst>
                </p:cNvPr>
                <p:cNvPicPr>
                  <a:picLocks noChangeAspect="1"/>
                </p:cNvPicPr>
                <p:nvPr/>
              </p:nvPicPr>
              <p:blipFill>
                <a:blip r:embed="rId2"/>
                <a:stretch>
                  <a:fillRect/>
                </a:stretch>
              </p:blipFill>
              <p:spPr>
                <a:xfrm>
                  <a:off x="2700133" y="5917448"/>
                  <a:ext cx="338922" cy="301264"/>
                </a:xfrm>
                <a:prstGeom prst="rect">
                  <a:avLst/>
                </a:prstGeom>
              </p:spPr>
            </p:pic>
            <p:pic>
              <p:nvPicPr>
                <p:cNvPr id="60" name="Picture Placeholder 15">
                  <a:extLst>
                    <a:ext uri="{FF2B5EF4-FFF2-40B4-BE49-F238E27FC236}">
                      <a16:creationId xmlns:a16="http://schemas.microsoft.com/office/drawing/2014/main" id="{5EF7E6C3-4670-977E-3ACA-BD5147D54B60}"/>
                    </a:ext>
                  </a:extLst>
                </p:cNvPr>
                <p:cNvPicPr>
                  <a:picLocks noChangeAspect="1"/>
                </p:cNvPicPr>
                <p:nvPr/>
              </p:nvPicPr>
              <p:blipFill>
                <a:blip r:embed="rId2"/>
                <a:stretch>
                  <a:fillRect/>
                </a:stretch>
              </p:blipFill>
              <p:spPr>
                <a:xfrm>
                  <a:off x="3656184" y="5100398"/>
                  <a:ext cx="338922" cy="301264"/>
                </a:xfrm>
                <a:prstGeom prst="rect">
                  <a:avLst/>
                </a:prstGeom>
              </p:spPr>
            </p:pic>
          </p:grpSp>
          <p:sp>
            <p:nvSpPr>
              <p:cNvPr id="41" name="Rectangle 40">
                <a:extLst>
                  <a:ext uri="{FF2B5EF4-FFF2-40B4-BE49-F238E27FC236}">
                    <a16:creationId xmlns:a16="http://schemas.microsoft.com/office/drawing/2014/main" id="{59BECC5C-2988-39D0-E2E1-246B9DD7367D}"/>
                  </a:ext>
                </a:extLst>
              </p:cNvPr>
              <p:cNvSpPr/>
              <p:nvPr/>
            </p:nvSpPr>
            <p:spPr>
              <a:xfrm>
                <a:off x="3013357" y="5660054"/>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sp>
            <p:nvSpPr>
              <p:cNvPr id="42" name="Rectangle 41">
                <a:extLst>
                  <a:ext uri="{FF2B5EF4-FFF2-40B4-BE49-F238E27FC236}">
                    <a16:creationId xmlns:a16="http://schemas.microsoft.com/office/drawing/2014/main" id="{AF212D34-E2D3-D8A1-89A8-0C83A6391DF2}"/>
                  </a:ext>
                </a:extLst>
              </p:cNvPr>
              <p:cNvSpPr/>
              <p:nvPr/>
            </p:nvSpPr>
            <p:spPr>
              <a:xfrm>
                <a:off x="3233193" y="5600570"/>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grpSp>
        <p:grpSp>
          <p:nvGrpSpPr>
            <p:cNvPr id="25" name="Group 24">
              <a:extLst>
                <a:ext uri="{FF2B5EF4-FFF2-40B4-BE49-F238E27FC236}">
                  <a16:creationId xmlns:a16="http://schemas.microsoft.com/office/drawing/2014/main" id="{B2845A2C-A51B-893D-999A-F1F8F0768578}"/>
                </a:ext>
              </a:extLst>
            </p:cNvPr>
            <p:cNvGrpSpPr/>
            <p:nvPr/>
          </p:nvGrpSpPr>
          <p:grpSpPr>
            <a:xfrm>
              <a:off x="6307417" y="3404656"/>
              <a:ext cx="2274637" cy="813359"/>
              <a:chOff x="6580233" y="2910774"/>
              <a:chExt cx="2274637" cy="813359"/>
            </a:xfrm>
          </p:grpSpPr>
          <p:grpSp>
            <p:nvGrpSpPr>
              <p:cNvPr id="30" name="Group 29">
                <a:extLst>
                  <a:ext uri="{FF2B5EF4-FFF2-40B4-BE49-F238E27FC236}">
                    <a16:creationId xmlns:a16="http://schemas.microsoft.com/office/drawing/2014/main" id="{96D2471B-1A25-5037-2D01-6419895924F0}"/>
                  </a:ext>
                </a:extLst>
              </p:cNvPr>
              <p:cNvGrpSpPr/>
              <p:nvPr/>
            </p:nvGrpSpPr>
            <p:grpSpPr>
              <a:xfrm>
                <a:off x="6792738" y="2910774"/>
                <a:ext cx="1868638" cy="813359"/>
                <a:chOff x="6792738" y="2910774"/>
                <a:chExt cx="1868638" cy="813359"/>
              </a:xfrm>
            </p:grpSpPr>
            <p:cxnSp>
              <p:nvCxnSpPr>
                <p:cNvPr id="34" name="Straight Arrow Connector 33">
                  <a:extLst>
                    <a:ext uri="{FF2B5EF4-FFF2-40B4-BE49-F238E27FC236}">
                      <a16:creationId xmlns:a16="http://schemas.microsoft.com/office/drawing/2014/main" id="{54BA7637-3F14-8F97-2A10-03E6DB901697}"/>
                    </a:ext>
                  </a:extLst>
                </p:cNvPr>
                <p:cNvCxnSpPr>
                  <a:stCxn id="85" idx="6"/>
                  <a:endCxn id="88" idx="2"/>
                </p:cNvCxnSpPr>
                <p:nvPr/>
              </p:nvCxnSpPr>
              <p:spPr>
                <a:xfrm>
                  <a:off x="7504103" y="2910774"/>
                  <a:ext cx="441960" cy="2850"/>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35" name="Straight Arrow Connector 34">
                  <a:extLst>
                    <a:ext uri="{FF2B5EF4-FFF2-40B4-BE49-F238E27FC236}">
                      <a16:creationId xmlns:a16="http://schemas.microsoft.com/office/drawing/2014/main" id="{691C0F49-9BDF-7B6F-E303-6F046963B739}"/>
                    </a:ext>
                  </a:extLst>
                </p:cNvPr>
                <p:cNvCxnSpPr>
                  <a:stCxn id="85" idx="5"/>
                  <a:endCxn id="89" idx="1"/>
                </p:cNvCxnSpPr>
                <p:nvPr/>
              </p:nvCxnSpPr>
              <p:spPr>
                <a:xfrm>
                  <a:off x="7432089" y="3084632"/>
                  <a:ext cx="585988" cy="446197"/>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36" name="Straight Arrow Connector 35">
                  <a:extLst>
                    <a:ext uri="{FF2B5EF4-FFF2-40B4-BE49-F238E27FC236}">
                      <a16:creationId xmlns:a16="http://schemas.microsoft.com/office/drawing/2014/main" id="{9D0C5535-BDF9-C14E-BA66-F897D8D480D8}"/>
                    </a:ext>
                  </a:extLst>
                </p:cNvPr>
                <p:cNvCxnSpPr>
                  <a:stCxn id="85" idx="4"/>
                  <a:endCxn id="87" idx="0"/>
                </p:cNvCxnSpPr>
                <p:nvPr/>
              </p:nvCxnSpPr>
              <p:spPr>
                <a:xfrm>
                  <a:off x="7258231" y="3156646"/>
                  <a:ext cx="0" cy="299319"/>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37" name="Rectangle 36">
                  <a:extLst>
                    <a:ext uri="{FF2B5EF4-FFF2-40B4-BE49-F238E27FC236}">
                      <a16:creationId xmlns:a16="http://schemas.microsoft.com/office/drawing/2014/main" id="{A4222BD8-7F3F-661C-1FF2-6B222F135685}"/>
                    </a:ext>
                  </a:extLst>
                </p:cNvPr>
                <p:cNvSpPr/>
                <p:nvPr/>
              </p:nvSpPr>
              <p:spPr>
                <a:xfrm>
                  <a:off x="6792738" y="3399013"/>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sp>
              <p:nvSpPr>
                <p:cNvPr id="38" name="Rectangle 37">
                  <a:extLst>
                    <a:ext uri="{FF2B5EF4-FFF2-40B4-BE49-F238E27FC236}">
                      <a16:creationId xmlns:a16="http://schemas.microsoft.com/office/drawing/2014/main" id="{984770B6-1B83-632E-9A74-F4BC12FD079E}"/>
                    </a:ext>
                  </a:extLst>
                </p:cNvPr>
                <p:cNvSpPr/>
                <p:nvPr/>
              </p:nvSpPr>
              <p:spPr>
                <a:xfrm>
                  <a:off x="8336256" y="3399013"/>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sp>
              <p:nvSpPr>
                <p:cNvPr id="39" name="Rectangle 38">
                  <a:extLst>
                    <a:ext uri="{FF2B5EF4-FFF2-40B4-BE49-F238E27FC236}">
                      <a16:creationId xmlns:a16="http://schemas.microsoft.com/office/drawing/2014/main" id="{DC094DC6-E278-D4CF-0CED-47CC2770FAE3}"/>
                    </a:ext>
                  </a:extLst>
                </p:cNvPr>
                <p:cNvSpPr/>
                <p:nvPr/>
              </p:nvSpPr>
              <p:spPr>
                <a:xfrm>
                  <a:off x="8332308" y="2995737"/>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grpSp>
          <p:sp>
            <p:nvSpPr>
              <p:cNvPr id="31" name="Rectangle 30">
                <a:extLst>
                  <a:ext uri="{FF2B5EF4-FFF2-40B4-BE49-F238E27FC236}">
                    <a16:creationId xmlns:a16="http://schemas.microsoft.com/office/drawing/2014/main" id="{6B989604-1FB8-9839-C765-8FC8E2E44D03}"/>
                  </a:ext>
                </a:extLst>
              </p:cNvPr>
              <p:cNvSpPr/>
              <p:nvPr/>
            </p:nvSpPr>
            <p:spPr>
              <a:xfrm>
                <a:off x="6580233" y="3350438"/>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32" name="Rectangle 31">
                <a:extLst>
                  <a:ext uri="{FF2B5EF4-FFF2-40B4-BE49-F238E27FC236}">
                    <a16:creationId xmlns:a16="http://schemas.microsoft.com/office/drawing/2014/main" id="{4C636C9C-8C2D-AB6C-239E-20A14AFCEFAD}"/>
                  </a:ext>
                </a:extLst>
              </p:cNvPr>
              <p:cNvSpPr/>
              <p:nvPr/>
            </p:nvSpPr>
            <p:spPr>
              <a:xfrm>
                <a:off x="8562416" y="2943845"/>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33" name="Rectangle 32">
                <a:extLst>
                  <a:ext uri="{FF2B5EF4-FFF2-40B4-BE49-F238E27FC236}">
                    <a16:creationId xmlns:a16="http://schemas.microsoft.com/office/drawing/2014/main" id="{EBA1206B-FE7F-BADC-81DD-8A5C9D2F9730}"/>
                  </a:ext>
                </a:extLst>
              </p:cNvPr>
              <p:cNvSpPr/>
              <p:nvPr/>
            </p:nvSpPr>
            <p:spPr>
              <a:xfrm>
                <a:off x="8559811" y="3362899"/>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grpSp>
        <p:sp>
          <p:nvSpPr>
            <p:cNvPr id="26" name="TextBox 25">
              <a:extLst>
                <a:ext uri="{FF2B5EF4-FFF2-40B4-BE49-F238E27FC236}">
                  <a16:creationId xmlns:a16="http://schemas.microsoft.com/office/drawing/2014/main" id="{047D7F9A-22B8-AD22-B110-022439FAD0FC}"/>
                </a:ext>
              </a:extLst>
            </p:cNvPr>
            <p:cNvSpPr txBox="1"/>
            <p:nvPr/>
          </p:nvSpPr>
          <p:spPr>
            <a:xfrm>
              <a:off x="6108406" y="2531433"/>
              <a:ext cx="2687721" cy="415498"/>
            </a:xfrm>
            <a:prstGeom prst="rect">
              <a:avLst/>
            </a:prstGeom>
            <a:noFill/>
          </p:spPr>
          <p:txBody>
            <a:bodyPr wrap="square" rtlCol="0">
              <a:spAutoFit/>
            </a:bodyPr>
            <a:lstStyle/>
            <a:p>
              <a:pPr algn="ctr"/>
              <a:r>
                <a:rPr lang="en-US" sz="1200" b="1" dirty="0"/>
                <a:t>Announce</a:t>
              </a:r>
            </a:p>
            <a:p>
              <a:pPr algn="ctr"/>
              <a:r>
                <a:rPr lang="en-US" sz="900" dirty="0"/>
                <a:t>(A informs all peers of their exchange with B)</a:t>
              </a:r>
            </a:p>
          </p:txBody>
        </p:sp>
        <p:sp>
          <p:nvSpPr>
            <p:cNvPr id="27" name="TextBox 26">
              <a:extLst>
                <a:ext uri="{FF2B5EF4-FFF2-40B4-BE49-F238E27FC236}">
                  <a16:creationId xmlns:a16="http://schemas.microsoft.com/office/drawing/2014/main" id="{CC561A62-A263-F32B-649C-C3BA3971AD4A}"/>
                </a:ext>
              </a:extLst>
            </p:cNvPr>
            <p:cNvSpPr txBox="1"/>
            <p:nvPr/>
          </p:nvSpPr>
          <p:spPr>
            <a:xfrm>
              <a:off x="6108406" y="4766171"/>
              <a:ext cx="2687721" cy="430887"/>
            </a:xfrm>
            <a:prstGeom prst="rect">
              <a:avLst/>
            </a:prstGeom>
            <a:noFill/>
          </p:spPr>
          <p:txBody>
            <a:bodyPr wrap="square" rtlCol="0">
              <a:spAutoFit/>
            </a:bodyPr>
            <a:lstStyle/>
            <a:p>
              <a:pPr algn="ctr"/>
              <a:r>
                <a:rPr lang="en-US" sz="1200" b="1" dirty="0"/>
                <a:t>Validate</a:t>
              </a:r>
            </a:p>
            <a:p>
              <a:pPr algn="ctr"/>
              <a:r>
                <a:rPr lang="en-US" sz="900" dirty="0"/>
                <a:t>(All peers independently validate the transaction)</a:t>
              </a:r>
            </a:p>
          </p:txBody>
        </p:sp>
        <p:sp>
          <p:nvSpPr>
            <p:cNvPr id="28" name="TextBox 27">
              <a:extLst>
                <a:ext uri="{FF2B5EF4-FFF2-40B4-BE49-F238E27FC236}">
                  <a16:creationId xmlns:a16="http://schemas.microsoft.com/office/drawing/2014/main" id="{23B0E172-298C-062A-DE02-DDBF83F9BFF1}"/>
                </a:ext>
              </a:extLst>
            </p:cNvPr>
            <p:cNvSpPr txBox="1"/>
            <p:nvPr/>
          </p:nvSpPr>
          <p:spPr>
            <a:xfrm>
              <a:off x="1413767" y="4753612"/>
              <a:ext cx="2687721" cy="430887"/>
            </a:xfrm>
            <a:prstGeom prst="rect">
              <a:avLst/>
            </a:prstGeom>
            <a:noFill/>
          </p:spPr>
          <p:txBody>
            <a:bodyPr wrap="square" rtlCol="0">
              <a:spAutoFit/>
            </a:bodyPr>
            <a:lstStyle/>
            <a:p>
              <a:pPr algn="ctr"/>
              <a:r>
                <a:rPr lang="en-US" sz="1200" b="1" dirty="0"/>
                <a:t>Corroborate</a:t>
              </a:r>
            </a:p>
            <a:p>
              <a:pPr algn="ctr"/>
              <a:r>
                <a:rPr lang="en-US" sz="900" dirty="0"/>
                <a:t>(All peers then share their findings)</a:t>
              </a:r>
            </a:p>
          </p:txBody>
        </p:sp>
        <p:sp>
          <p:nvSpPr>
            <p:cNvPr id="29" name="TextBox 28">
              <a:extLst>
                <a:ext uri="{FF2B5EF4-FFF2-40B4-BE49-F238E27FC236}">
                  <a16:creationId xmlns:a16="http://schemas.microsoft.com/office/drawing/2014/main" id="{CFABFA8D-F631-F8D3-3FE8-2237DAA659D9}"/>
                </a:ext>
              </a:extLst>
            </p:cNvPr>
            <p:cNvSpPr txBox="1"/>
            <p:nvPr/>
          </p:nvSpPr>
          <p:spPr>
            <a:xfrm>
              <a:off x="1413767" y="2542853"/>
              <a:ext cx="2687721" cy="430887"/>
            </a:xfrm>
            <a:prstGeom prst="rect">
              <a:avLst/>
            </a:prstGeom>
            <a:noFill/>
          </p:spPr>
          <p:txBody>
            <a:bodyPr wrap="square" rtlCol="0">
              <a:spAutoFit/>
            </a:bodyPr>
            <a:lstStyle/>
            <a:p>
              <a:pPr algn="ctr"/>
              <a:r>
                <a:rPr lang="en-US" sz="1200" b="1" dirty="0"/>
                <a:t>Settle</a:t>
              </a:r>
            </a:p>
            <a:p>
              <a:pPr algn="ctr"/>
              <a:r>
                <a:rPr lang="en-US" sz="900" dirty="0"/>
                <a:t>(If all peers agree, the transaction is added)</a:t>
              </a:r>
            </a:p>
          </p:txBody>
        </p:sp>
      </p:grpSp>
      <p:sp>
        <p:nvSpPr>
          <p:cNvPr id="165" name="TextBox 164">
            <a:extLst>
              <a:ext uri="{FF2B5EF4-FFF2-40B4-BE49-F238E27FC236}">
                <a16:creationId xmlns:a16="http://schemas.microsoft.com/office/drawing/2014/main" id="{BCA3BF7C-A248-D38A-A642-A85B18F68D57}"/>
              </a:ext>
            </a:extLst>
          </p:cNvPr>
          <p:cNvSpPr txBox="1"/>
          <p:nvPr/>
        </p:nvSpPr>
        <p:spPr>
          <a:xfrm>
            <a:off x="1706348" y="6547245"/>
            <a:ext cx="5293360" cy="215444"/>
          </a:xfrm>
          <a:prstGeom prst="rect">
            <a:avLst/>
          </a:prstGeom>
          <a:noFill/>
        </p:spPr>
        <p:txBody>
          <a:bodyPr wrap="square" rtlCol="0">
            <a:spAutoFit/>
          </a:bodyPr>
          <a:lstStyle/>
          <a:p>
            <a:r>
              <a:rPr lang="en-US" sz="800" dirty="0"/>
              <a:t>SOURCE: CoinDesk</a:t>
            </a:r>
          </a:p>
        </p:txBody>
      </p:sp>
      <p:sp>
        <p:nvSpPr>
          <p:cNvPr id="166" name="Slide Number Placeholder 165">
            <a:extLst>
              <a:ext uri="{FF2B5EF4-FFF2-40B4-BE49-F238E27FC236}">
                <a16:creationId xmlns:a16="http://schemas.microsoft.com/office/drawing/2014/main" id="{DAFADC5A-BD99-95E9-08A4-7A6F45386636}"/>
              </a:ext>
            </a:extLst>
          </p:cNvPr>
          <p:cNvSpPr>
            <a:spLocks noGrp="1"/>
          </p:cNvSpPr>
          <p:nvPr>
            <p:ph type="sldNum" sz="quarter" idx="4"/>
          </p:nvPr>
        </p:nvSpPr>
        <p:spPr/>
        <p:txBody>
          <a:bodyPr/>
          <a:lstStyle/>
          <a:p>
            <a:fld id="{9AA6D16A-0A68-8445-85DB-A0BE8CCB51C7}" type="slidenum">
              <a:rPr lang="en-US" smtClean="0"/>
              <a:pPr/>
              <a:t>12</a:t>
            </a:fld>
            <a:endParaRPr lang="en-US" dirty="0"/>
          </a:p>
        </p:txBody>
      </p:sp>
    </p:spTree>
    <p:extLst>
      <p:ext uri="{BB962C8B-B14F-4D97-AF65-F5344CB8AC3E}">
        <p14:creationId xmlns:p14="http://schemas.microsoft.com/office/powerpoint/2010/main" val="877239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7271E8-C6DD-D5C8-A9C5-1CDC32AC841C}"/>
              </a:ext>
            </a:extLst>
          </p:cNvPr>
          <p:cNvSpPr>
            <a:spLocks noGrp="1"/>
          </p:cNvSpPr>
          <p:nvPr>
            <p:ph type="title"/>
          </p:nvPr>
        </p:nvSpPr>
        <p:spPr/>
        <p:txBody>
          <a:bodyPr/>
          <a:lstStyle/>
          <a:p>
            <a:r>
              <a:rPr lang="en-US" dirty="0"/>
              <a:t>Cryptoeconomics 101	</a:t>
            </a:r>
          </a:p>
        </p:txBody>
      </p:sp>
      <p:sp>
        <p:nvSpPr>
          <p:cNvPr id="4" name="Text Placeholder 3">
            <a:extLst>
              <a:ext uri="{FF2B5EF4-FFF2-40B4-BE49-F238E27FC236}">
                <a16:creationId xmlns:a16="http://schemas.microsoft.com/office/drawing/2014/main" id="{92F806CC-A12F-0A45-7D4F-8739AB9E974A}"/>
              </a:ext>
            </a:extLst>
          </p:cNvPr>
          <p:cNvSpPr>
            <a:spLocks noGrp="1"/>
          </p:cNvSpPr>
          <p:nvPr>
            <p:ph type="body" sz="quarter" idx="10"/>
          </p:nvPr>
        </p:nvSpPr>
        <p:spPr/>
        <p:txBody>
          <a:bodyPr/>
          <a:lstStyle/>
          <a:p>
            <a:r>
              <a:rPr lang="en-US" dirty="0"/>
              <a:t>How do Blockchains Work? 	</a:t>
            </a:r>
          </a:p>
        </p:txBody>
      </p:sp>
      <p:sp>
        <p:nvSpPr>
          <p:cNvPr id="2" name="Content Placeholder 2">
            <a:extLst>
              <a:ext uri="{FF2B5EF4-FFF2-40B4-BE49-F238E27FC236}">
                <a16:creationId xmlns:a16="http://schemas.microsoft.com/office/drawing/2014/main" id="{AF891D45-A38D-A52B-A31B-BA9ECFDFA54C}"/>
              </a:ext>
            </a:extLst>
          </p:cNvPr>
          <p:cNvSpPr txBox="1">
            <a:spLocks/>
          </p:cNvSpPr>
          <p:nvPr/>
        </p:nvSpPr>
        <p:spPr>
          <a:xfrm>
            <a:off x="237744" y="1043248"/>
            <a:ext cx="11512296" cy="971028"/>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However, at 15,000 feet, the story isn’t as simple…though it is more interesting.</a:t>
            </a:r>
          </a:p>
          <a:p>
            <a:r>
              <a:rPr lang="en-US"/>
              <a:t>Underlying blockchains is cryptoeconomics, which is a tool used to build systems that have certain desired properties by using cryptography to prove properties that happened in the past while using economic incentives defined inside the system to encourage desired properties to hold into the future.</a:t>
            </a:r>
          </a:p>
          <a:p>
            <a:pPr lvl="1"/>
            <a:endParaRPr lang="en-US"/>
          </a:p>
        </p:txBody>
      </p:sp>
      <p:sp>
        <p:nvSpPr>
          <p:cNvPr id="6" name="Content Placeholder 2">
            <a:extLst>
              <a:ext uri="{FF2B5EF4-FFF2-40B4-BE49-F238E27FC236}">
                <a16:creationId xmlns:a16="http://schemas.microsoft.com/office/drawing/2014/main" id="{B9B7223C-34E3-712A-5C07-73275740C96D}"/>
              </a:ext>
            </a:extLst>
          </p:cNvPr>
          <p:cNvSpPr txBox="1">
            <a:spLocks/>
          </p:cNvSpPr>
          <p:nvPr/>
        </p:nvSpPr>
        <p:spPr>
          <a:xfrm>
            <a:off x="310896" y="2106914"/>
            <a:ext cx="4798280" cy="1794625"/>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Cryptography</a:t>
            </a:r>
          </a:p>
          <a:p>
            <a:pPr lvl="1"/>
            <a:r>
              <a:rPr lang="en-US" dirty="0"/>
              <a:t>Hashes: prove topological order of messages</a:t>
            </a:r>
          </a:p>
          <a:p>
            <a:pPr lvl="1"/>
            <a:r>
              <a:rPr lang="en-US" dirty="0"/>
              <a:t>Signatures: prove the identity of the sender of a message</a:t>
            </a:r>
          </a:p>
          <a:p>
            <a:pPr lvl="1"/>
            <a:r>
              <a:rPr lang="en-US" dirty="0"/>
              <a:t>Consensus protocol: proves that a certain amount/kind of energy was exerted</a:t>
            </a:r>
          </a:p>
          <a:p>
            <a:pPr lvl="1"/>
            <a:r>
              <a:rPr lang="en-US" dirty="0"/>
              <a:t>Time locks and sequential protocols: prove that some amount of time elapsed between messages A and B</a:t>
            </a:r>
          </a:p>
          <a:p>
            <a:pPr lvl="1"/>
            <a:endParaRPr lang="en-US" dirty="0"/>
          </a:p>
          <a:p>
            <a:pPr lvl="1"/>
            <a:endParaRPr lang="en-US" dirty="0"/>
          </a:p>
        </p:txBody>
      </p:sp>
      <p:sp>
        <p:nvSpPr>
          <p:cNvPr id="7" name="Content Placeholder 2">
            <a:extLst>
              <a:ext uri="{FF2B5EF4-FFF2-40B4-BE49-F238E27FC236}">
                <a16:creationId xmlns:a16="http://schemas.microsoft.com/office/drawing/2014/main" id="{EDF73C2B-B00C-3057-B319-0B0A3A562B5A}"/>
              </a:ext>
            </a:extLst>
          </p:cNvPr>
          <p:cNvSpPr txBox="1">
            <a:spLocks/>
          </p:cNvSpPr>
          <p:nvPr/>
        </p:nvSpPr>
        <p:spPr>
          <a:xfrm>
            <a:off x="5993892" y="2113301"/>
            <a:ext cx="4798280" cy="1794625"/>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Economics</a:t>
            </a:r>
          </a:p>
          <a:p>
            <a:pPr lvl="1"/>
            <a:r>
              <a:rPr lang="en-US" dirty="0"/>
              <a:t>Tokens: incentivize actors by assigning them units of a protocol-defined cryptocurrency (e.g., block rewards)</a:t>
            </a:r>
          </a:p>
          <a:p>
            <a:pPr lvl="1"/>
            <a:r>
              <a:rPr lang="en-US" dirty="0"/>
              <a:t>Privileges: incentivize actors by giving them decision-making rights that can be used to extract rent (e.g., transaction fees)</a:t>
            </a:r>
          </a:p>
          <a:p>
            <a:pPr lvl="1"/>
            <a:r>
              <a:rPr lang="en-US" dirty="0"/>
              <a:t>Rewards: increase actors’ token balances or give them privileges if they do something good</a:t>
            </a:r>
          </a:p>
          <a:p>
            <a:pPr lvl="1"/>
            <a:r>
              <a:rPr lang="en-US" dirty="0"/>
              <a:t>Penalties: Opposite of rewards</a:t>
            </a:r>
          </a:p>
          <a:p>
            <a:pPr lvl="1"/>
            <a:endParaRPr lang="en-US" dirty="0"/>
          </a:p>
        </p:txBody>
      </p:sp>
      <p:sp>
        <p:nvSpPr>
          <p:cNvPr id="8" name="Content Placeholder 2">
            <a:extLst>
              <a:ext uri="{FF2B5EF4-FFF2-40B4-BE49-F238E27FC236}">
                <a16:creationId xmlns:a16="http://schemas.microsoft.com/office/drawing/2014/main" id="{CBE723C5-BA27-AE58-16FA-4DD93933F836}"/>
              </a:ext>
            </a:extLst>
          </p:cNvPr>
          <p:cNvSpPr txBox="1">
            <a:spLocks/>
          </p:cNvSpPr>
          <p:nvPr/>
        </p:nvSpPr>
        <p:spPr>
          <a:xfrm>
            <a:off x="310896" y="3901539"/>
            <a:ext cx="11567160" cy="1753364"/>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Key Concepts</a:t>
            </a:r>
          </a:p>
          <a:p>
            <a:pPr lvl="1"/>
            <a:r>
              <a:rPr lang="en-US" b="1" dirty="0"/>
              <a:t>Cryptoeconomic security margin</a:t>
            </a:r>
            <a:r>
              <a:rPr lang="en-US" dirty="0"/>
              <a:t>: an amount of money such that you can prove “either a given guarantee is satisfied, or those at fault for violating the guarantee are poorer than they otherwise would have been by at least the given amount of money”</a:t>
            </a:r>
          </a:p>
          <a:p>
            <a:pPr lvl="1"/>
            <a:r>
              <a:rPr lang="en-US" b="1" dirty="0"/>
              <a:t>Cryptoeconomic proof</a:t>
            </a:r>
            <a:r>
              <a:rPr lang="en-US" dirty="0"/>
              <a:t>: a message signed by an actor that can be interpreted as “I certify that either P is true, or I suffer an economic loss of size X” </a:t>
            </a:r>
          </a:p>
          <a:p>
            <a:pPr lvl="1"/>
            <a:r>
              <a:rPr lang="en-US" b="1" dirty="0"/>
              <a:t>Faults</a:t>
            </a:r>
            <a:r>
              <a:rPr lang="en-US" dirty="0"/>
              <a:t>: include invalidity, equivocation, ignoring inputs, delaying outputs, and latency</a:t>
            </a:r>
          </a:p>
        </p:txBody>
      </p:sp>
      <p:sp>
        <p:nvSpPr>
          <p:cNvPr id="9" name="Rectangle: Rounded Corners 8">
            <a:extLst>
              <a:ext uri="{FF2B5EF4-FFF2-40B4-BE49-F238E27FC236}">
                <a16:creationId xmlns:a16="http://schemas.microsoft.com/office/drawing/2014/main" id="{E4B242D7-FD7F-2D04-44EC-1E7B1286D405}"/>
              </a:ext>
            </a:extLst>
          </p:cNvPr>
          <p:cNvSpPr/>
          <p:nvPr/>
        </p:nvSpPr>
        <p:spPr>
          <a:xfrm>
            <a:off x="2386999" y="5329026"/>
            <a:ext cx="7414953" cy="651753"/>
          </a:xfrm>
          <a:prstGeom prst="roundRect">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Mining is at the intersection of cryptography and economics. </a:t>
            </a:r>
          </a:p>
          <a:p>
            <a:pPr algn="ctr"/>
            <a:r>
              <a:rPr lang="en-US" sz="1200" b="1" dirty="0">
                <a:solidFill>
                  <a:schemeClr val="bg1"/>
                </a:solidFill>
              </a:rPr>
              <a:t>It is what ensures both security and value and is, therefore, indispensable.</a:t>
            </a:r>
          </a:p>
        </p:txBody>
      </p:sp>
      <p:sp>
        <p:nvSpPr>
          <p:cNvPr id="10" name="TextBox 9">
            <a:extLst>
              <a:ext uri="{FF2B5EF4-FFF2-40B4-BE49-F238E27FC236}">
                <a16:creationId xmlns:a16="http://schemas.microsoft.com/office/drawing/2014/main" id="{BC96B508-601A-BE46-B678-53C92169F268}"/>
              </a:ext>
            </a:extLst>
          </p:cNvPr>
          <p:cNvSpPr txBox="1"/>
          <p:nvPr/>
        </p:nvSpPr>
        <p:spPr>
          <a:xfrm>
            <a:off x="1722641" y="6517844"/>
            <a:ext cx="5293360" cy="215444"/>
          </a:xfrm>
          <a:prstGeom prst="rect">
            <a:avLst/>
          </a:prstGeom>
          <a:noFill/>
        </p:spPr>
        <p:txBody>
          <a:bodyPr wrap="square" rtlCol="0">
            <a:spAutoFit/>
          </a:bodyPr>
          <a:lstStyle/>
          <a:p>
            <a:r>
              <a:rPr lang="en-US" sz="800" dirty="0"/>
              <a:t>SOURCE: Ethereum Foundation</a:t>
            </a:r>
          </a:p>
        </p:txBody>
      </p:sp>
      <p:sp>
        <p:nvSpPr>
          <p:cNvPr id="11" name="Slide Number Placeholder 10">
            <a:extLst>
              <a:ext uri="{FF2B5EF4-FFF2-40B4-BE49-F238E27FC236}">
                <a16:creationId xmlns:a16="http://schemas.microsoft.com/office/drawing/2014/main" id="{D09CD554-6E39-6DB3-6380-16D23352CA09}"/>
              </a:ext>
            </a:extLst>
          </p:cNvPr>
          <p:cNvSpPr>
            <a:spLocks noGrp="1"/>
          </p:cNvSpPr>
          <p:nvPr>
            <p:ph type="sldNum" sz="quarter" idx="4"/>
          </p:nvPr>
        </p:nvSpPr>
        <p:spPr/>
        <p:txBody>
          <a:bodyPr/>
          <a:lstStyle/>
          <a:p>
            <a:fld id="{9AA6D16A-0A68-8445-85DB-A0BE8CCB51C7}" type="slidenum">
              <a:rPr lang="en-US" smtClean="0"/>
              <a:pPr/>
              <a:t>13</a:t>
            </a:fld>
            <a:endParaRPr lang="en-US" dirty="0"/>
          </a:p>
        </p:txBody>
      </p:sp>
    </p:spTree>
    <p:extLst>
      <p:ext uri="{BB962C8B-B14F-4D97-AF65-F5344CB8AC3E}">
        <p14:creationId xmlns:p14="http://schemas.microsoft.com/office/powerpoint/2010/main" val="2726019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7271E8-C6DD-D5C8-A9C5-1CDC32AC841C}"/>
              </a:ext>
            </a:extLst>
          </p:cNvPr>
          <p:cNvSpPr>
            <a:spLocks noGrp="1"/>
          </p:cNvSpPr>
          <p:nvPr>
            <p:ph type="title"/>
          </p:nvPr>
        </p:nvSpPr>
        <p:spPr/>
        <p:txBody>
          <a:bodyPr/>
          <a:lstStyle/>
          <a:p>
            <a:r>
              <a:rPr lang="en-US" dirty="0"/>
              <a:t>Mining – Proof of Work	</a:t>
            </a:r>
          </a:p>
        </p:txBody>
      </p:sp>
      <p:sp>
        <p:nvSpPr>
          <p:cNvPr id="4" name="Text Placeholder 3">
            <a:extLst>
              <a:ext uri="{FF2B5EF4-FFF2-40B4-BE49-F238E27FC236}">
                <a16:creationId xmlns:a16="http://schemas.microsoft.com/office/drawing/2014/main" id="{92F806CC-A12F-0A45-7D4F-8739AB9E974A}"/>
              </a:ext>
            </a:extLst>
          </p:cNvPr>
          <p:cNvSpPr>
            <a:spLocks noGrp="1"/>
          </p:cNvSpPr>
          <p:nvPr>
            <p:ph type="body" sz="quarter" idx="10"/>
          </p:nvPr>
        </p:nvSpPr>
        <p:spPr/>
        <p:txBody>
          <a:bodyPr/>
          <a:lstStyle/>
          <a:p>
            <a:r>
              <a:rPr lang="en-US" dirty="0"/>
              <a:t>How do Blockchains Work? 	</a:t>
            </a:r>
          </a:p>
        </p:txBody>
      </p:sp>
      <p:sp>
        <p:nvSpPr>
          <p:cNvPr id="5" name="Content Placeholder 2">
            <a:extLst>
              <a:ext uri="{FF2B5EF4-FFF2-40B4-BE49-F238E27FC236}">
                <a16:creationId xmlns:a16="http://schemas.microsoft.com/office/drawing/2014/main" id="{C2D13ED7-BFC1-3E9D-EE88-E9249A815F46}"/>
              </a:ext>
            </a:extLst>
          </p:cNvPr>
          <p:cNvSpPr txBox="1">
            <a:spLocks/>
          </p:cNvSpPr>
          <p:nvPr/>
        </p:nvSpPr>
        <p:spPr>
          <a:xfrm>
            <a:off x="237744" y="1044851"/>
            <a:ext cx="11512296" cy="1458428"/>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Blockchains leverage mining in their consensus protocols to eliminate the need for trust. </a:t>
            </a:r>
          </a:p>
          <a:p>
            <a:pPr lvl="1"/>
            <a:r>
              <a:rPr lang="en-US" dirty="0"/>
              <a:t>Blockchains operate in competitive environments. As such, they require an objective means by which all participants can come to the same conclusion about the validity of new transactions and the integrity of all historical transactions</a:t>
            </a:r>
          </a:p>
          <a:p>
            <a:pPr lvl="2"/>
            <a:r>
              <a:rPr lang="en-US" dirty="0"/>
              <a:t>They achieve this through a process called mining, which simultaneously validates new and existing blocks while producing new tokens. Once validated, the network is informed of the mined block and proceeds to verify its validity by decrypting its hash</a:t>
            </a:r>
          </a:p>
          <a:p>
            <a:pPr lvl="2"/>
            <a:r>
              <a:rPr lang="en-US" dirty="0"/>
              <a:t>The most common mining protocol is known as Proof of Work, which involves exerting computing power to solve a difficult puzzle</a:t>
            </a:r>
          </a:p>
          <a:p>
            <a:pPr marL="369887" lvl="2" indent="0">
              <a:buFont typeface="Arial" panose="020B0604020202020204" pitchFamily="34" charset="0"/>
              <a:buNone/>
            </a:pPr>
            <a:endParaRPr lang="en-US" dirty="0"/>
          </a:p>
        </p:txBody>
      </p:sp>
      <p:grpSp>
        <p:nvGrpSpPr>
          <p:cNvPr id="12" name="Group 11">
            <a:extLst>
              <a:ext uri="{FF2B5EF4-FFF2-40B4-BE49-F238E27FC236}">
                <a16:creationId xmlns:a16="http://schemas.microsoft.com/office/drawing/2014/main" id="{92C3048D-2CFE-B368-3E5B-A115395C1202}"/>
              </a:ext>
            </a:extLst>
          </p:cNvPr>
          <p:cNvGrpSpPr/>
          <p:nvPr/>
        </p:nvGrpSpPr>
        <p:grpSpPr>
          <a:xfrm>
            <a:off x="3694350" y="2204145"/>
            <a:ext cx="3557580" cy="2137492"/>
            <a:chOff x="2838139" y="2728844"/>
            <a:chExt cx="3557580" cy="2137492"/>
          </a:xfrm>
        </p:grpSpPr>
        <p:sp>
          <p:nvSpPr>
            <p:cNvPr id="77" name="Arc 76">
              <a:extLst>
                <a:ext uri="{FF2B5EF4-FFF2-40B4-BE49-F238E27FC236}">
                  <a16:creationId xmlns:a16="http://schemas.microsoft.com/office/drawing/2014/main" id="{FD520337-1665-6578-769E-60B8D7611EF9}"/>
                </a:ext>
              </a:extLst>
            </p:cNvPr>
            <p:cNvSpPr/>
            <p:nvPr/>
          </p:nvSpPr>
          <p:spPr>
            <a:xfrm rot="5400000">
              <a:off x="3380230" y="2186753"/>
              <a:ext cx="1906194" cy="2990376"/>
            </a:xfrm>
            <a:prstGeom prst="arc">
              <a:avLst>
                <a:gd name="adj1" fmla="val 16199987"/>
                <a:gd name="adj2" fmla="val 21559974"/>
              </a:avLst>
            </a:prstGeom>
            <a:ln w="12700"/>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grpSp>
          <p:nvGrpSpPr>
            <p:cNvPr id="78" name="Group 77">
              <a:extLst>
                <a:ext uri="{FF2B5EF4-FFF2-40B4-BE49-F238E27FC236}">
                  <a16:creationId xmlns:a16="http://schemas.microsoft.com/office/drawing/2014/main" id="{DB2922E5-E9D0-0EFD-1D83-79B7B29AE447}"/>
                </a:ext>
              </a:extLst>
            </p:cNvPr>
            <p:cNvGrpSpPr/>
            <p:nvPr/>
          </p:nvGrpSpPr>
          <p:grpSpPr>
            <a:xfrm>
              <a:off x="3707998" y="2875748"/>
              <a:ext cx="2687721" cy="1990588"/>
              <a:chOff x="3707998" y="2875748"/>
              <a:chExt cx="2687721" cy="1990588"/>
            </a:xfrm>
          </p:grpSpPr>
          <p:sp>
            <p:nvSpPr>
              <p:cNvPr id="79" name="TextBox 78">
                <a:extLst>
                  <a:ext uri="{FF2B5EF4-FFF2-40B4-BE49-F238E27FC236}">
                    <a16:creationId xmlns:a16="http://schemas.microsoft.com/office/drawing/2014/main" id="{29847609-FC63-B7A4-1078-7DF171FADA0A}"/>
                  </a:ext>
                </a:extLst>
              </p:cNvPr>
              <p:cNvSpPr txBox="1"/>
              <p:nvPr/>
            </p:nvSpPr>
            <p:spPr>
              <a:xfrm>
                <a:off x="3707998" y="2875748"/>
                <a:ext cx="2687721" cy="430887"/>
              </a:xfrm>
              <a:prstGeom prst="rect">
                <a:avLst/>
              </a:prstGeom>
              <a:noFill/>
            </p:spPr>
            <p:txBody>
              <a:bodyPr wrap="square" rtlCol="0">
                <a:spAutoFit/>
              </a:bodyPr>
              <a:lstStyle/>
              <a:p>
                <a:pPr algn="ctr"/>
                <a:r>
                  <a:rPr lang="en-US" sz="1200" b="1" dirty="0"/>
                  <a:t>Difficulty Algorithm</a:t>
                </a:r>
              </a:p>
              <a:p>
                <a:pPr algn="ctr"/>
                <a:r>
                  <a:rPr lang="en-US" sz="900" dirty="0"/>
                  <a:t>(Proportional to Hash Rate)</a:t>
                </a:r>
              </a:p>
            </p:txBody>
          </p:sp>
          <p:cxnSp>
            <p:nvCxnSpPr>
              <p:cNvPr id="80" name="Straight Connector 79">
                <a:extLst>
                  <a:ext uri="{FF2B5EF4-FFF2-40B4-BE49-F238E27FC236}">
                    <a16:creationId xmlns:a16="http://schemas.microsoft.com/office/drawing/2014/main" id="{4F2C36C2-CCF0-1F60-4CCE-5B11B213868E}"/>
                  </a:ext>
                </a:extLst>
              </p:cNvPr>
              <p:cNvCxnSpPr/>
              <p:nvPr/>
            </p:nvCxnSpPr>
            <p:spPr>
              <a:xfrm>
                <a:off x="4266224" y="3440500"/>
                <a:ext cx="0" cy="1194535"/>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3F663DA1-7274-D0E2-AF6C-871FC9976409}"/>
                  </a:ext>
                </a:extLst>
              </p:cNvPr>
              <p:cNvCxnSpPr/>
              <p:nvPr/>
            </p:nvCxnSpPr>
            <p:spPr>
              <a:xfrm flipH="1">
                <a:off x="4266224" y="4635036"/>
                <a:ext cx="1582611" cy="0"/>
              </a:xfrm>
              <a:prstGeom prst="line">
                <a:avLst/>
              </a:prstGeom>
              <a:ln w="12700"/>
              <a:effectLst/>
            </p:spPr>
            <p:style>
              <a:lnRef idx="2">
                <a:schemeClr val="accent1"/>
              </a:lnRef>
              <a:fillRef idx="0">
                <a:schemeClr val="accent1"/>
              </a:fillRef>
              <a:effectRef idx="1">
                <a:schemeClr val="accent1"/>
              </a:effectRef>
              <a:fontRef idx="minor">
                <a:schemeClr val="tx1"/>
              </a:fontRef>
            </p:style>
          </p:cxnSp>
          <p:sp>
            <p:nvSpPr>
              <p:cNvPr id="82" name="TextBox 81">
                <a:extLst>
                  <a:ext uri="{FF2B5EF4-FFF2-40B4-BE49-F238E27FC236}">
                    <a16:creationId xmlns:a16="http://schemas.microsoft.com/office/drawing/2014/main" id="{EBBAC1E0-B41B-BB80-BA22-F82A78B8F1C2}"/>
                  </a:ext>
                </a:extLst>
              </p:cNvPr>
              <p:cNvSpPr txBox="1"/>
              <p:nvPr/>
            </p:nvSpPr>
            <p:spPr>
              <a:xfrm>
                <a:off x="3927986" y="3427768"/>
                <a:ext cx="323165" cy="1207269"/>
              </a:xfrm>
              <a:prstGeom prst="rect">
                <a:avLst/>
              </a:prstGeom>
              <a:noFill/>
            </p:spPr>
            <p:txBody>
              <a:bodyPr vert="vert270" wrap="square" rtlCol="0">
                <a:spAutoFit/>
              </a:bodyPr>
              <a:lstStyle/>
              <a:p>
                <a:pPr algn="ctr"/>
                <a:r>
                  <a:rPr lang="en-US" sz="900" dirty="0">
                    <a:solidFill>
                      <a:schemeClr val="bg2"/>
                    </a:solidFill>
                  </a:rPr>
                  <a:t>Hash Rate</a:t>
                </a:r>
              </a:p>
            </p:txBody>
          </p:sp>
          <p:sp>
            <p:nvSpPr>
              <p:cNvPr id="83" name="TextBox 82">
                <a:extLst>
                  <a:ext uri="{FF2B5EF4-FFF2-40B4-BE49-F238E27FC236}">
                    <a16:creationId xmlns:a16="http://schemas.microsoft.com/office/drawing/2014/main" id="{F0F6E5CB-A05C-55DF-6F5E-D2F5306724A7}"/>
                  </a:ext>
                </a:extLst>
              </p:cNvPr>
              <p:cNvSpPr txBox="1"/>
              <p:nvPr/>
            </p:nvSpPr>
            <p:spPr>
              <a:xfrm>
                <a:off x="4789392" y="4635504"/>
                <a:ext cx="536273" cy="230832"/>
              </a:xfrm>
              <a:prstGeom prst="rect">
                <a:avLst/>
              </a:prstGeom>
              <a:noFill/>
            </p:spPr>
            <p:txBody>
              <a:bodyPr wrap="square" rtlCol="0">
                <a:spAutoFit/>
              </a:bodyPr>
              <a:lstStyle/>
              <a:p>
                <a:pPr algn="ctr"/>
                <a:r>
                  <a:rPr lang="en-US" sz="900" dirty="0">
                    <a:solidFill>
                      <a:schemeClr val="bg2"/>
                    </a:solidFill>
                  </a:rPr>
                  <a:t>Time</a:t>
                </a:r>
              </a:p>
            </p:txBody>
          </p:sp>
          <p:cxnSp>
            <p:nvCxnSpPr>
              <p:cNvPr id="84" name="Straight Connector 83">
                <a:extLst>
                  <a:ext uri="{FF2B5EF4-FFF2-40B4-BE49-F238E27FC236}">
                    <a16:creationId xmlns:a16="http://schemas.microsoft.com/office/drawing/2014/main" id="{B8AA89C0-E4F2-C3A5-E467-0ECDAF136599}"/>
                  </a:ext>
                </a:extLst>
              </p:cNvPr>
              <p:cNvCxnSpPr/>
              <p:nvPr/>
            </p:nvCxnSpPr>
            <p:spPr>
              <a:xfrm>
                <a:off x="4266224" y="4635035"/>
                <a:ext cx="352289"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1E792F76-0203-EFFF-48EF-373DA7789E8B}"/>
                  </a:ext>
                </a:extLst>
              </p:cNvPr>
              <p:cNvCxnSpPr/>
              <p:nvPr/>
            </p:nvCxnSpPr>
            <p:spPr>
              <a:xfrm>
                <a:off x="4618513" y="4533564"/>
                <a:ext cx="362225" cy="0"/>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8AD5C82B-A2BB-E106-4ABE-27E187F436A3}"/>
                  </a:ext>
                </a:extLst>
              </p:cNvPr>
              <p:cNvCxnSpPr/>
              <p:nvPr/>
            </p:nvCxnSpPr>
            <p:spPr>
              <a:xfrm flipV="1">
                <a:off x="4980738" y="4412714"/>
                <a:ext cx="0" cy="119144"/>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BB6DD154-2915-BA5A-E824-655A1AB09394}"/>
                  </a:ext>
                </a:extLst>
              </p:cNvPr>
              <p:cNvCxnSpPr/>
              <p:nvPr/>
            </p:nvCxnSpPr>
            <p:spPr>
              <a:xfrm>
                <a:off x="4980738" y="4422855"/>
                <a:ext cx="344927" cy="0"/>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B76D6979-07FE-382B-4415-CA9021B3CA79}"/>
                  </a:ext>
                </a:extLst>
              </p:cNvPr>
              <p:cNvCxnSpPr/>
              <p:nvPr/>
            </p:nvCxnSpPr>
            <p:spPr>
              <a:xfrm flipV="1">
                <a:off x="4614978" y="4524474"/>
                <a:ext cx="0" cy="119144"/>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926E2320-7A37-E053-5C80-1493DC6C1F5C}"/>
                  </a:ext>
                </a:extLst>
              </p:cNvPr>
              <p:cNvCxnSpPr/>
              <p:nvPr/>
            </p:nvCxnSpPr>
            <p:spPr>
              <a:xfrm>
                <a:off x="5324306" y="4302749"/>
                <a:ext cx="167967" cy="0"/>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9B862078-D552-54BF-C96F-A5C3A283F14F}"/>
                  </a:ext>
                </a:extLst>
              </p:cNvPr>
              <p:cNvCxnSpPr/>
              <p:nvPr/>
            </p:nvCxnSpPr>
            <p:spPr>
              <a:xfrm flipV="1">
                <a:off x="5483331" y="4181899"/>
                <a:ext cx="0" cy="119144"/>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114580A1-A76B-1B22-334D-1AAFBA53F382}"/>
                  </a:ext>
                </a:extLst>
              </p:cNvPr>
              <p:cNvCxnSpPr/>
              <p:nvPr/>
            </p:nvCxnSpPr>
            <p:spPr>
              <a:xfrm flipV="1">
                <a:off x="5320771" y="4300009"/>
                <a:ext cx="0" cy="119144"/>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EC7B9D16-90F0-6CF8-5E58-7BE1096AEE39}"/>
                  </a:ext>
                </a:extLst>
              </p:cNvPr>
              <p:cNvCxnSpPr/>
              <p:nvPr/>
            </p:nvCxnSpPr>
            <p:spPr>
              <a:xfrm flipV="1">
                <a:off x="5747491" y="3927899"/>
                <a:ext cx="0" cy="119144"/>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EF350D89-757F-5E93-7C30-D3E2DE30F7AD}"/>
                  </a:ext>
                </a:extLst>
              </p:cNvPr>
              <p:cNvCxnSpPr/>
              <p:nvPr/>
            </p:nvCxnSpPr>
            <p:spPr>
              <a:xfrm flipV="1">
                <a:off x="5635731" y="4056169"/>
                <a:ext cx="0" cy="119144"/>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88ABA8DF-1578-A7DA-4092-EC34F08B6F84}"/>
                  </a:ext>
                </a:extLst>
              </p:cNvPr>
              <p:cNvCxnSpPr/>
              <p:nvPr/>
            </p:nvCxnSpPr>
            <p:spPr>
              <a:xfrm>
                <a:off x="5476706" y="4180829"/>
                <a:ext cx="167967" cy="0"/>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EDFC63FA-2E30-596F-4C2B-51F4EFA22228}"/>
                  </a:ext>
                </a:extLst>
              </p:cNvPr>
              <p:cNvCxnSpPr/>
              <p:nvPr/>
            </p:nvCxnSpPr>
            <p:spPr>
              <a:xfrm>
                <a:off x="5629106" y="4044939"/>
                <a:ext cx="118385" cy="0"/>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4B9A3B77-CCC0-2A61-2BA8-E70D7F8BEA80}"/>
                  </a:ext>
                </a:extLst>
              </p:cNvPr>
              <p:cNvCxnSpPr/>
              <p:nvPr/>
            </p:nvCxnSpPr>
            <p:spPr>
              <a:xfrm>
                <a:off x="5730450" y="3927899"/>
                <a:ext cx="65353" cy="0"/>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6BB51F15-8D4D-81CB-5291-9ACE325EA4A3}"/>
                  </a:ext>
                </a:extLst>
              </p:cNvPr>
              <p:cNvCxnSpPr/>
              <p:nvPr/>
            </p:nvCxnSpPr>
            <p:spPr>
              <a:xfrm flipV="1">
                <a:off x="5795803" y="3808755"/>
                <a:ext cx="0" cy="119144"/>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04829BE3-9A67-C8B5-BD9D-4ACC8184CD45}"/>
                  </a:ext>
                </a:extLst>
              </p:cNvPr>
              <p:cNvCxnSpPr/>
              <p:nvPr/>
            </p:nvCxnSpPr>
            <p:spPr>
              <a:xfrm>
                <a:off x="5795803" y="3808755"/>
                <a:ext cx="53032" cy="0"/>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BA7A3422-26FC-92E6-E4E3-FEC580B4A3E1}"/>
                  </a:ext>
                </a:extLst>
              </p:cNvPr>
              <p:cNvCxnSpPr/>
              <p:nvPr/>
            </p:nvCxnSpPr>
            <p:spPr>
              <a:xfrm flipV="1">
                <a:off x="5845281" y="3681519"/>
                <a:ext cx="0" cy="119144"/>
              </a:xfrm>
              <a:prstGeom prst="line">
                <a:avLst/>
              </a:prstGeom>
              <a:ln w="19050">
                <a:solidFill>
                  <a:srgbClr val="7030A0"/>
                </a:solidFill>
              </a:ln>
              <a:effectLst/>
            </p:spPr>
            <p:style>
              <a:lnRef idx="2">
                <a:schemeClr val="accent1"/>
              </a:lnRef>
              <a:fillRef idx="0">
                <a:schemeClr val="accent1"/>
              </a:fillRef>
              <a:effectRef idx="1">
                <a:schemeClr val="accent1"/>
              </a:effectRef>
              <a:fontRef idx="minor">
                <a:schemeClr val="tx1"/>
              </a:fontRef>
            </p:style>
          </p:cxnSp>
          <p:sp>
            <p:nvSpPr>
              <p:cNvPr id="100" name="TextBox 99">
                <a:extLst>
                  <a:ext uri="{FF2B5EF4-FFF2-40B4-BE49-F238E27FC236}">
                    <a16:creationId xmlns:a16="http://schemas.microsoft.com/office/drawing/2014/main" id="{D89F1AF4-7E89-3419-616A-7FF486817DAD}"/>
                  </a:ext>
                </a:extLst>
              </p:cNvPr>
              <p:cNvSpPr txBox="1"/>
              <p:nvPr/>
            </p:nvSpPr>
            <p:spPr>
              <a:xfrm>
                <a:off x="4444465" y="3623290"/>
                <a:ext cx="952384" cy="507831"/>
              </a:xfrm>
              <a:prstGeom prst="rect">
                <a:avLst/>
              </a:prstGeom>
              <a:noFill/>
            </p:spPr>
            <p:txBody>
              <a:bodyPr wrap="square" rtlCol="0">
                <a:spAutoFit/>
              </a:bodyPr>
              <a:lstStyle/>
              <a:p>
                <a:pPr algn="ctr"/>
                <a:r>
                  <a:rPr lang="en-US" sz="900" dirty="0">
                    <a:solidFill>
                      <a:schemeClr val="bg2"/>
                    </a:solidFill>
                  </a:rPr>
                  <a:t>Determines # of preceding zeros required</a:t>
                </a:r>
              </a:p>
            </p:txBody>
          </p:sp>
        </p:grpSp>
      </p:grpSp>
      <p:grpSp>
        <p:nvGrpSpPr>
          <p:cNvPr id="13" name="Group 12">
            <a:extLst>
              <a:ext uri="{FF2B5EF4-FFF2-40B4-BE49-F238E27FC236}">
                <a16:creationId xmlns:a16="http://schemas.microsoft.com/office/drawing/2014/main" id="{04AA33B5-7EBC-FDAD-213D-A836419C9BC4}"/>
              </a:ext>
            </a:extLst>
          </p:cNvPr>
          <p:cNvGrpSpPr/>
          <p:nvPr/>
        </p:nvGrpSpPr>
        <p:grpSpPr>
          <a:xfrm>
            <a:off x="7393868" y="2349484"/>
            <a:ext cx="3073034" cy="2112439"/>
            <a:chOff x="6537657" y="2874183"/>
            <a:chExt cx="3073034" cy="2112439"/>
          </a:xfrm>
        </p:grpSpPr>
        <p:sp>
          <p:nvSpPr>
            <p:cNvPr id="62" name="TextBox 61">
              <a:extLst>
                <a:ext uri="{FF2B5EF4-FFF2-40B4-BE49-F238E27FC236}">
                  <a16:creationId xmlns:a16="http://schemas.microsoft.com/office/drawing/2014/main" id="{68422ACF-B438-88CE-D17A-2ADE9F18E497}"/>
                </a:ext>
              </a:extLst>
            </p:cNvPr>
            <p:cNvSpPr txBox="1"/>
            <p:nvPr/>
          </p:nvSpPr>
          <p:spPr>
            <a:xfrm>
              <a:off x="6798180" y="2874183"/>
              <a:ext cx="2687721" cy="430887"/>
            </a:xfrm>
            <a:prstGeom prst="rect">
              <a:avLst/>
            </a:prstGeom>
            <a:noFill/>
          </p:spPr>
          <p:txBody>
            <a:bodyPr wrap="square" rtlCol="0">
              <a:spAutoFit/>
            </a:bodyPr>
            <a:lstStyle/>
            <a:p>
              <a:pPr algn="ctr"/>
              <a:r>
                <a:rPr lang="en-US" sz="1200" b="1" dirty="0"/>
                <a:t>Blocks</a:t>
              </a:r>
            </a:p>
            <a:p>
              <a:pPr algn="ctr"/>
              <a:r>
                <a:rPr lang="en-US" sz="900" dirty="0"/>
                <a:t>(Include Nonce and Mined Transaction)</a:t>
              </a:r>
            </a:p>
          </p:txBody>
        </p:sp>
        <p:sp>
          <p:nvSpPr>
            <p:cNvPr id="63" name="Rectangle 62">
              <a:extLst>
                <a:ext uri="{FF2B5EF4-FFF2-40B4-BE49-F238E27FC236}">
                  <a16:creationId xmlns:a16="http://schemas.microsoft.com/office/drawing/2014/main" id="{85D8917A-6B9B-B80D-F35B-2531D3D8DCD9}"/>
                </a:ext>
              </a:extLst>
            </p:cNvPr>
            <p:cNvSpPr/>
            <p:nvPr/>
          </p:nvSpPr>
          <p:spPr>
            <a:xfrm>
              <a:off x="6860178" y="3349798"/>
              <a:ext cx="987837" cy="1140201"/>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p:txBody>
        </p:sp>
        <p:sp>
          <p:nvSpPr>
            <p:cNvPr id="64" name="Rectangle 63">
              <a:extLst>
                <a:ext uri="{FF2B5EF4-FFF2-40B4-BE49-F238E27FC236}">
                  <a16:creationId xmlns:a16="http://schemas.microsoft.com/office/drawing/2014/main" id="{B9A3EBD8-F7D7-4153-A49B-EDE37724386F}"/>
                </a:ext>
              </a:extLst>
            </p:cNvPr>
            <p:cNvSpPr/>
            <p:nvPr/>
          </p:nvSpPr>
          <p:spPr>
            <a:xfrm>
              <a:off x="6889458" y="4209467"/>
              <a:ext cx="282294" cy="245875"/>
            </a:xfrm>
            <a:prstGeom prst="rect">
              <a:avLst/>
            </a:prstGeom>
            <a:solidFill>
              <a:schemeClr val="accent4"/>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65" name="Rectangle 64">
              <a:extLst>
                <a:ext uri="{FF2B5EF4-FFF2-40B4-BE49-F238E27FC236}">
                  <a16:creationId xmlns:a16="http://schemas.microsoft.com/office/drawing/2014/main" id="{C1FFECEB-87C9-B8F7-47A0-B40B52807E0E}"/>
                </a:ext>
              </a:extLst>
            </p:cNvPr>
            <p:cNvSpPr/>
            <p:nvPr/>
          </p:nvSpPr>
          <p:spPr>
            <a:xfrm>
              <a:off x="7523791" y="3671751"/>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66" name="Rectangle 65">
              <a:extLst>
                <a:ext uri="{FF2B5EF4-FFF2-40B4-BE49-F238E27FC236}">
                  <a16:creationId xmlns:a16="http://schemas.microsoft.com/office/drawing/2014/main" id="{5F996544-78C8-8344-4836-0C5B224716EF}"/>
                </a:ext>
              </a:extLst>
            </p:cNvPr>
            <p:cNvSpPr/>
            <p:nvPr/>
          </p:nvSpPr>
          <p:spPr>
            <a:xfrm flipH="1">
              <a:off x="7209893" y="4193728"/>
              <a:ext cx="599981" cy="261614"/>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sp>
          <p:nvSpPr>
            <p:cNvPr id="67" name="Rectangle 66">
              <a:extLst>
                <a:ext uri="{FF2B5EF4-FFF2-40B4-BE49-F238E27FC236}">
                  <a16:creationId xmlns:a16="http://schemas.microsoft.com/office/drawing/2014/main" id="{0372D423-DA91-EB66-A904-2D40E3FDA7F0}"/>
                </a:ext>
              </a:extLst>
            </p:cNvPr>
            <p:cNvSpPr/>
            <p:nvPr/>
          </p:nvSpPr>
          <p:spPr>
            <a:xfrm>
              <a:off x="7512653" y="3929706"/>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68" name="Rectangle 67">
              <a:extLst>
                <a:ext uri="{FF2B5EF4-FFF2-40B4-BE49-F238E27FC236}">
                  <a16:creationId xmlns:a16="http://schemas.microsoft.com/office/drawing/2014/main" id="{82B220DB-47F9-0CA3-7E19-1BC7B279EB85}"/>
                </a:ext>
              </a:extLst>
            </p:cNvPr>
            <p:cNvSpPr/>
            <p:nvPr/>
          </p:nvSpPr>
          <p:spPr>
            <a:xfrm>
              <a:off x="7209893" y="3385227"/>
              <a:ext cx="606352" cy="261016"/>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69" name="Rectangle 68">
              <a:extLst>
                <a:ext uri="{FF2B5EF4-FFF2-40B4-BE49-F238E27FC236}">
                  <a16:creationId xmlns:a16="http://schemas.microsoft.com/office/drawing/2014/main" id="{144C80E1-26CE-1558-2665-E075AF2043D8}"/>
                </a:ext>
              </a:extLst>
            </p:cNvPr>
            <p:cNvSpPr/>
            <p:nvPr/>
          </p:nvSpPr>
          <p:spPr>
            <a:xfrm>
              <a:off x="7209893" y="3671751"/>
              <a:ext cx="292812" cy="502145"/>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sp>
          <p:nvSpPr>
            <p:cNvPr id="70" name="Rectangle 69">
              <a:extLst>
                <a:ext uri="{FF2B5EF4-FFF2-40B4-BE49-F238E27FC236}">
                  <a16:creationId xmlns:a16="http://schemas.microsoft.com/office/drawing/2014/main" id="{20452C0F-CA4A-BEB4-1A4F-DA06ED5EBD87}"/>
                </a:ext>
              </a:extLst>
            </p:cNvPr>
            <p:cNvSpPr/>
            <p:nvPr/>
          </p:nvSpPr>
          <p:spPr>
            <a:xfrm>
              <a:off x="6893320" y="3681911"/>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71" name="Rectangle 70">
              <a:extLst>
                <a:ext uri="{FF2B5EF4-FFF2-40B4-BE49-F238E27FC236}">
                  <a16:creationId xmlns:a16="http://schemas.microsoft.com/office/drawing/2014/main" id="{FA1711C7-7B34-14A3-F198-BB00AF2E80EB}"/>
                </a:ext>
              </a:extLst>
            </p:cNvPr>
            <p:cNvSpPr/>
            <p:nvPr/>
          </p:nvSpPr>
          <p:spPr>
            <a:xfrm>
              <a:off x="6892342" y="3950026"/>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72" name="Rectangle 71">
              <a:extLst>
                <a:ext uri="{FF2B5EF4-FFF2-40B4-BE49-F238E27FC236}">
                  <a16:creationId xmlns:a16="http://schemas.microsoft.com/office/drawing/2014/main" id="{A3CC95F5-34F3-E9CB-FA51-787F79365C14}"/>
                </a:ext>
              </a:extLst>
            </p:cNvPr>
            <p:cNvSpPr/>
            <p:nvPr/>
          </p:nvSpPr>
          <p:spPr>
            <a:xfrm>
              <a:off x="6893320" y="3387799"/>
              <a:ext cx="284803" cy="268603"/>
            </a:xfrm>
            <a:prstGeom prst="rect">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N</a:t>
              </a:r>
            </a:p>
          </p:txBody>
        </p:sp>
        <p:sp>
          <p:nvSpPr>
            <p:cNvPr id="73" name="Shape 72">
              <a:extLst>
                <a:ext uri="{FF2B5EF4-FFF2-40B4-BE49-F238E27FC236}">
                  <a16:creationId xmlns:a16="http://schemas.microsoft.com/office/drawing/2014/main" id="{5CED4D0C-F4E8-DA98-E4E8-458538DE60FB}"/>
                </a:ext>
              </a:extLst>
            </p:cNvPr>
            <p:cNvSpPr/>
            <p:nvPr/>
          </p:nvSpPr>
          <p:spPr>
            <a:xfrm rot="16200000">
              <a:off x="7735510" y="3563044"/>
              <a:ext cx="1140269" cy="713641"/>
            </a:xfrm>
            <a:prstGeom prst="funnel">
              <a:avLst/>
            </a:prstGeom>
            <a:ln>
              <a:solidFill>
                <a:schemeClr val="tx2"/>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sp>
          <p:nvSpPr>
            <p:cNvPr id="74" name="TextBox 73">
              <a:extLst>
                <a:ext uri="{FF2B5EF4-FFF2-40B4-BE49-F238E27FC236}">
                  <a16:creationId xmlns:a16="http://schemas.microsoft.com/office/drawing/2014/main" id="{78A1B400-0C9E-3CBD-631D-5176763A5FF5}"/>
                </a:ext>
              </a:extLst>
            </p:cNvPr>
            <p:cNvSpPr txBox="1"/>
            <p:nvPr/>
          </p:nvSpPr>
          <p:spPr>
            <a:xfrm>
              <a:off x="8561607" y="3745834"/>
              <a:ext cx="1049084" cy="276999"/>
            </a:xfrm>
            <a:prstGeom prst="rect">
              <a:avLst/>
            </a:prstGeom>
            <a:noFill/>
          </p:spPr>
          <p:txBody>
            <a:bodyPr wrap="square" rtlCol="0">
              <a:spAutoFit/>
            </a:bodyPr>
            <a:lstStyle/>
            <a:p>
              <a:pPr algn="ctr"/>
              <a:r>
                <a:rPr lang="en-US" sz="1200" dirty="0">
                  <a:solidFill>
                    <a:schemeClr val="accent2"/>
                  </a:solidFill>
                </a:rPr>
                <a:t>000</a:t>
              </a:r>
              <a:r>
                <a:rPr lang="en-US" sz="1200" dirty="0"/>
                <a:t>abc7B</a:t>
              </a:r>
            </a:p>
          </p:txBody>
        </p:sp>
        <p:sp>
          <p:nvSpPr>
            <p:cNvPr id="75" name="TextBox 74">
              <a:extLst>
                <a:ext uri="{FF2B5EF4-FFF2-40B4-BE49-F238E27FC236}">
                  <a16:creationId xmlns:a16="http://schemas.microsoft.com/office/drawing/2014/main" id="{AE8654CB-5F6D-AFA3-0C1F-3EB56A3743B8}"/>
                </a:ext>
              </a:extLst>
            </p:cNvPr>
            <p:cNvSpPr txBox="1"/>
            <p:nvPr/>
          </p:nvSpPr>
          <p:spPr>
            <a:xfrm>
              <a:off x="6537657" y="4617290"/>
              <a:ext cx="1000721" cy="369332"/>
            </a:xfrm>
            <a:prstGeom prst="rect">
              <a:avLst/>
            </a:prstGeom>
            <a:noFill/>
          </p:spPr>
          <p:txBody>
            <a:bodyPr wrap="square" rtlCol="0">
              <a:spAutoFit/>
            </a:bodyPr>
            <a:lstStyle/>
            <a:p>
              <a:pPr algn="ctr"/>
              <a:r>
                <a:rPr lang="en-US" sz="900" dirty="0">
                  <a:solidFill>
                    <a:schemeClr val="bg2"/>
                  </a:solidFill>
                </a:rPr>
                <a:t>New tokens issued to miner</a:t>
              </a:r>
            </a:p>
          </p:txBody>
        </p:sp>
        <p:cxnSp>
          <p:nvCxnSpPr>
            <p:cNvPr id="76" name="Straight Arrow Connector 75">
              <a:extLst>
                <a:ext uri="{FF2B5EF4-FFF2-40B4-BE49-F238E27FC236}">
                  <a16:creationId xmlns:a16="http://schemas.microsoft.com/office/drawing/2014/main" id="{99D6B771-4E2A-2B88-00C5-00898C3F9CA9}"/>
                </a:ext>
              </a:extLst>
            </p:cNvPr>
            <p:cNvCxnSpPr>
              <a:stCxn id="75" idx="0"/>
              <a:endCxn id="64" idx="2"/>
            </p:cNvCxnSpPr>
            <p:nvPr/>
          </p:nvCxnSpPr>
          <p:spPr>
            <a:xfrm flipH="1" flipV="1">
              <a:off x="7030605" y="4455342"/>
              <a:ext cx="7413" cy="161948"/>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4" name="Group 13">
            <a:extLst>
              <a:ext uri="{FF2B5EF4-FFF2-40B4-BE49-F238E27FC236}">
                <a16:creationId xmlns:a16="http://schemas.microsoft.com/office/drawing/2014/main" id="{AA878F2C-7E0F-2177-2A8D-0077AF9EFE11}"/>
              </a:ext>
            </a:extLst>
          </p:cNvPr>
          <p:cNvGrpSpPr/>
          <p:nvPr/>
        </p:nvGrpSpPr>
        <p:grpSpPr>
          <a:xfrm>
            <a:off x="1348943" y="2351050"/>
            <a:ext cx="3094542" cy="1759325"/>
            <a:chOff x="492732" y="2875749"/>
            <a:chExt cx="3094542" cy="1759325"/>
          </a:xfrm>
        </p:grpSpPr>
        <p:sp>
          <p:nvSpPr>
            <p:cNvPr id="51" name="TextBox 50">
              <a:extLst>
                <a:ext uri="{FF2B5EF4-FFF2-40B4-BE49-F238E27FC236}">
                  <a16:creationId xmlns:a16="http://schemas.microsoft.com/office/drawing/2014/main" id="{D84A09B0-4E8B-8E73-0D09-C2A3C611588D}"/>
                </a:ext>
              </a:extLst>
            </p:cNvPr>
            <p:cNvSpPr txBox="1"/>
            <p:nvPr/>
          </p:nvSpPr>
          <p:spPr>
            <a:xfrm>
              <a:off x="870222" y="3515572"/>
              <a:ext cx="1049084" cy="461665"/>
            </a:xfrm>
            <a:prstGeom prst="rect">
              <a:avLst/>
            </a:prstGeom>
            <a:noFill/>
          </p:spPr>
          <p:txBody>
            <a:bodyPr wrap="square" rtlCol="0">
              <a:spAutoFit/>
            </a:bodyPr>
            <a:lstStyle/>
            <a:p>
              <a:pPr algn="ctr"/>
              <a:r>
                <a:rPr lang="en-US" sz="1200" dirty="0"/>
                <a:t>“A paid B </a:t>
              </a:r>
            </a:p>
            <a:p>
              <a:pPr algn="ctr"/>
              <a:r>
                <a:rPr lang="en-US" sz="1200" dirty="0"/>
                <a:t>10 tokens”</a:t>
              </a:r>
            </a:p>
          </p:txBody>
        </p:sp>
        <p:sp>
          <p:nvSpPr>
            <p:cNvPr id="52" name="TextBox 51">
              <a:extLst>
                <a:ext uri="{FF2B5EF4-FFF2-40B4-BE49-F238E27FC236}">
                  <a16:creationId xmlns:a16="http://schemas.microsoft.com/office/drawing/2014/main" id="{6126D479-527C-EBEC-4C80-325B22CD89AF}"/>
                </a:ext>
              </a:extLst>
            </p:cNvPr>
            <p:cNvSpPr txBox="1"/>
            <p:nvPr/>
          </p:nvSpPr>
          <p:spPr>
            <a:xfrm>
              <a:off x="2538190" y="3618312"/>
              <a:ext cx="1049084" cy="276999"/>
            </a:xfrm>
            <a:prstGeom prst="rect">
              <a:avLst/>
            </a:prstGeom>
            <a:noFill/>
          </p:spPr>
          <p:txBody>
            <a:bodyPr wrap="square" rtlCol="0">
              <a:spAutoFit/>
            </a:bodyPr>
            <a:lstStyle/>
            <a:p>
              <a:pPr algn="ctr"/>
              <a:r>
                <a:rPr lang="en-US" sz="1200" dirty="0"/>
                <a:t>ac75431b</a:t>
              </a:r>
            </a:p>
          </p:txBody>
        </p:sp>
        <p:sp>
          <p:nvSpPr>
            <p:cNvPr id="53" name="Shape 52">
              <a:extLst>
                <a:ext uri="{FF2B5EF4-FFF2-40B4-BE49-F238E27FC236}">
                  <a16:creationId xmlns:a16="http://schemas.microsoft.com/office/drawing/2014/main" id="{C48529C9-C0E2-82F6-2FC2-40FEB985BD19}"/>
                </a:ext>
              </a:extLst>
            </p:cNvPr>
            <p:cNvSpPr/>
            <p:nvPr/>
          </p:nvSpPr>
          <p:spPr>
            <a:xfrm rot="16200000">
              <a:off x="1680374" y="3606610"/>
              <a:ext cx="1140269" cy="713641"/>
            </a:xfrm>
            <a:prstGeom prst="funnel">
              <a:avLst/>
            </a:prstGeom>
            <a:ln>
              <a:solidFill>
                <a:schemeClr val="tx2"/>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sp>
          <p:nvSpPr>
            <p:cNvPr id="54" name="TextBox 53">
              <a:extLst>
                <a:ext uri="{FF2B5EF4-FFF2-40B4-BE49-F238E27FC236}">
                  <a16:creationId xmlns:a16="http://schemas.microsoft.com/office/drawing/2014/main" id="{7327DA50-63C9-E089-D70E-11D3CF13DE4B}"/>
                </a:ext>
              </a:extLst>
            </p:cNvPr>
            <p:cNvSpPr txBox="1"/>
            <p:nvPr/>
          </p:nvSpPr>
          <p:spPr>
            <a:xfrm>
              <a:off x="665874" y="2875749"/>
              <a:ext cx="2687721" cy="430887"/>
            </a:xfrm>
            <a:prstGeom prst="rect">
              <a:avLst/>
            </a:prstGeom>
            <a:noFill/>
          </p:spPr>
          <p:txBody>
            <a:bodyPr wrap="square" rtlCol="0">
              <a:spAutoFit/>
            </a:bodyPr>
            <a:lstStyle/>
            <a:p>
              <a:pPr algn="ctr"/>
              <a:r>
                <a:rPr lang="en-US" sz="1200" b="1" dirty="0"/>
                <a:t>Nonces</a:t>
              </a:r>
            </a:p>
            <a:p>
              <a:pPr algn="ctr"/>
              <a:r>
                <a:rPr lang="en-US" sz="900" dirty="0"/>
                <a:t>(Arbitrary Character Strings Used Once)</a:t>
              </a:r>
            </a:p>
          </p:txBody>
        </p:sp>
        <p:sp>
          <p:nvSpPr>
            <p:cNvPr id="55" name="TextBox 54">
              <a:extLst>
                <a:ext uri="{FF2B5EF4-FFF2-40B4-BE49-F238E27FC236}">
                  <a16:creationId xmlns:a16="http://schemas.microsoft.com/office/drawing/2014/main" id="{0A3A5CD2-4BAE-50BD-7D86-C60493DF4357}"/>
                </a:ext>
              </a:extLst>
            </p:cNvPr>
            <p:cNvSpPr txBox="1"/>
            <p:nvPr/>
          </p:nvSpPr>
          <p:spPr>
            <a:xfrm>
              <a:off x="872079" y="3940889"/>
              <a:ext cx="1049084" cy="461665"/>
            </a:xfrm>
            <a:prstGeom prst="rect">
              <a:avLst/>
            </a:prstGeom>
            <a:noFill/>
          </p:spPr>
          <p:txBody>
            <a:bodyPr wrap="square" rtlCol="0">
              <a:spAutoFit/>
            </a:bodyPr>
            <a:lstStyle/>
            <a:p>
              <a:pPr algn="ctr"/>
              <a:r>
                <a:rPr lang="en-US" sz="1200" dirty="0"/>
                <a:t>“A paid B </a:t>
              </a:r>
            </a:p>
            <a:p>
              <a:pPr algn="ctr"/>
              <a:r>
                <a:rPr lang="en-US" sz="1200" dirty="0"/>
                <a:t>10 tokens”</a:t>
              </a:r>
            </a:p>
          </p:txBody>
        </p:sp>
        <p:sp>
          <p:nvSpPr>
            <p:cNvPr id="56" name="TextBox 55">
              <a:extLst>
                <a:ext uri="{FF2B5EF4-FFF2-40B4-BE49-F238E27FC236}">
                  <a16:creationId xmlns:a16="http://schemas.microsoft.com/office/drawing/2014/main" id="{4A3B19F8-0873-6EBB-71C8-FD26FA1283DA}"/>
                </a:ext>
              </a:extLst>
            </p:cNvPr>
            <p:cNvSpPr txBox="1"/>
            <p:nvPr/>
          </p:nvSpPr>
          <p:spPr>
            <a:xfrm>
              <a:off x="2533017" y="4026694"/>
              <a:ext cx="1049084" cy="276999"/>
            </a:xfrm>
            <a:prstGeom prst="rect">
              <a:avLst/>
            </a:prstGeom>
            <a:noFill/>
          </p:spPr>
          <p:txBody>
            <a:bodyPr wrap="square" rtlCol="0">
              <a:spAutoFit/>
            </a:bodyPr>
            <a:lstStyle/>
            <a:p>
              <a:pPr algn="ctr"/>
              <a:r>
                <a:rPr lang="en-US" sz="1200" dirty="0">
                  <a:solidFill>
                    <a:schemeClr val="accent2"/>
                  </a:solidFill>
                </a:rPr>
                <a:t>0</a:t>
              </a:r>
              <a:r>
                <a:rPr lang="en-US" sz="1200" dirty="0"/>
                <a:t>89ddC1</a:t>
              </a:r>
            </a:p>
          </p:txBody>
        </p:sp>
        <p:sp>
          <p:nvSpPr>
            <p:cNvPr id="57" name="TextBox 56">
              <a:extLst>
                <a:ext uri="{FF2B5EF4-FFF2-40B4-BE49-F238E27FC236}">
                  <a16:creationId xmlns:a16="http://schemas.microsoft.com/office/drawing/2014/main" id="{94FF501B-E619-5F30-E537-C035902884DA}"/>
                </a:ext>
              </a:extLst>
            </p:cNvPr>
            <p:cNvSpPr txBox="1"/>
            <p:nvPr/>
          </p:nvSpPr>
          <p:spPr>
            <a:xfrm>
              <a:off x="492732" y="4404242"/>
              <a:ext cx="536273" cy="230832"/>
            </a:xfrm>
            <a:prstGeom prst="rect">
              <a:avLst/>
            </a:prstGeom>
            <a:noFill/>
          </p:spPr>
          <p:txBody>
            <a:bodyPr wrap="square" rtlCol="0">
              <a:spAutoFit/>
            </a:bodyPr>
            <a:lstStyle/>
            <a:p>
              <a:pPr algn="ctr"/>
              <a:r>
                <a:rPr lang="en-US" sz="900" dirty="0">
                  <a:solidFill>
                    <a:schemeClr val="accent2"/>
                  </a:solidFill>
                </a:rPr>
                <a:t>nonce</a:t>
              </a:r>
            </a:p>
          </p:txBody>
        </p:sp>
        <p:sp>
          <p:nvSpPr>
            <p:cNvPr id="58" name="TextBox 57">
              <a:extLst>
                <a:ext uri="{FF2B5EF4-FFF2-40B4-BE49-F238E27FC236}">
                  <a16:creationId xmlns:a16="http://schemas.microsoft.com/office/drawing/2014/main" id="{FA087B38-A1E9-B062-BAD3-D357AA73861B}"/>
                </a:ext>
              </a:extLst>
            </p:cNvPr>
            <p:cNvSpPr txBox="1"/>
            <p:nvPr/>
          </p:nvSpPr>
          <p:spPr>
            <a:xfrm>
              <a:off x="1044078" y="4404206"/>
              <a:ext cx="737900" cy="230832"/>
            </a:xfrm>
            <a:prstGeom prst="rect">
              <a:avLst/>
            </a:prstGeom>
            <a:noFill/>
          </p:spPr>
          <p:txBody>
            <a:bodyPr wrap="square" rtlCol="0">
              <a:spAutoFit/>
            </a:bodyPr>
            <a:lstStyle/>
            <a:p>
              <a:pPr algn="ctr"/>
              <a:r>
                <a:rPr lang="en-US" sz="900" dirty="0">
                  <a:solidFill>
                    <a:schemeClr val="bg2"/>
                  </a:solidFill>
                </a:rPr>
                <a:t>message</a:t>
              </a:r>
            </a:p>
          </p:txBody>
        </p:sp>
        <p:sp>
          <p:nvSpPr>
            <p:cNvPr id="59" name="TextBox 58">
              <a:extLst>
                <a:ext uri="{FF2B5EF4-FFF2-40B4-BE49-F238E27FC236}">
                  <a16:creationId xmlns:a16="http://schemas.microsoft.com/office/drawing/2014/main" id="{AA25D25C-2541-7E9A-671D-7A5C0DDF8846}"/>
                </a:ext>
              </a:extLst>
            </p:cNvPr>
            <p:cNvSpPr txBox="1"/>
            <p:nvPr/>
          </p:nvSpPr>
          <p:spPr>
            <a:xfrm>
              <a:off x="2794596" y="4404206"/>
              <a:ext cx="536273" cy="230832"/>
            </a:xfrm>
            <a:prstGeom prst="rect">
              <a:avLst/>
            </a:prstGeom>
            <a:noFill/>
          </p:spPr>
          <p:txBody>
            <a:bodyPr wrap="square" rtlCol="0">
              <a:spAutoFit/>
            </a:bodyPr>
            <a:lstStyle/>
            <a:p>
              <a:pPr algn="ctr"/>
              <a:r>
                <a:rPr lang="en-US" sz="900" dirty="0">
                  <a:solidFill>
                    <a:schemeClr val="bg2"/>
                  </a:solidFill>
                </a:rPr>
                <a:t>output</a:t>
              </a:r>
            </a:p>
          </p:txBody>
        </p:sp>
        <p:sp>
          <p:nvSpPr>
            <p:cNvPr id="60" name="Rectangle 59">
              <a:extLst>
                <a:ext uri="{FF2B5EF4-FFF2-40B4-BE49-F238E27FC236}">
                  <a16:creationId xmlns:a16="http://schemas.microsoft.com/office/drawing/2014/main" id="{EB6A1213-9644-E43D-7067-FFE7D0CDED74}"/>
                </a:ext>
              </a:extLst>
            </p:cNvPr>
            <p:cNvSpPr/>
            <p:nvPr/>
          </p:nvSpPr>
          <p:spPr>
            <a:xfrm>
              <a:off x="599359" y="3577008"/>
              <a:ext cx="325120" cy="325120"/>
            </a:xfrm>
            <a:prstGeom prst="rect">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x</a:t>
              </a:r>
            </a:p>
          </p:txBody>
        </p:sp>
        <p:sp>
          <p:nvSpPr>
            <p:cNvPr id="61" name="Rectangle 60">
              <a:extLst>
                <a:ext uri="{FF2B5EF4-FFF2-40B4-BE49-F238E27FC236}">
                  <a16:creationId xmlns:a16="http://schemas.microsoft.com/office/drawing/2014/main" id="{765D23D7-2F8A-1A16-B96B-92F960FC8AF7}"/>
                </a:ext>
              </a:extLst>
            </p:cNvPr>
            <p:cNvSpPr/>
            <p:nvPr/>
          </p:nvSpPr>
          <p:spPr>
            <a:xfrm>
              <a:off x="599359" y="4013401"/>
              <a:ext cx="325120" cy="325120"/>
            </a:xfrm>
            <a:prstGeom prst="rect">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y</a:t>
              </a:r>
            </a:p>
          </p:txBody>
        </p:sp>
      </p:grpSp>
      <p:grpSp>
        <p:nvGrpSpPr>
          <p:cNvPr id="15" name="Group 14">
            <a:extLst>
              <a:ext uri="{FF2B5EF4-FFF2-40B4-BE49-F238E27FC236}">
                <a16:creationId xmlns:a16="http://schemas.microsoft.com/office/drawing/2014/main" id="{FA60EBC5-E2F5-12C4-9D3C-78A9BE80180C}"/>
              </a:ext>
            </a:extLst>
          </p:cNvPr>
          <p:cNvGrpSpPr/>
          <p:nvPr/>
        </p:nvGrpSpPr>
        <p:grpSpPr>
          <a:xfrm>
            <a:off x="1672489" y="4341637"/>
            <a:ext cx="4138670" cy="2163661"/>
            <a:chOff x="816278" y="4866336"/>
            <a:chExt cx="4138670" cy="2163661"/>
          </a:xfrm>
        </p:grpSpPr>
        <p:grpSp>
          <p:nvGrpSpPr>
            <p:cNvPr id="17" name="Group 16">
              <a:extLst>
                <a:ext uri="{FF2B5EF4-FFF2-40B4-BE49-F238E27FC236}">
                  <a16:creationId xmlns:a16="http://schemas.microsoft.com/office/drawing/2014/main" id="{5A90AC74-9547-6D13-7655-0879D2B9233A}"/>
                </a:ext>
              </a:extLst>
            </p:cNvPr>
            <p:cNvGrpSpPr/>
            <p:nvPr/>
          </p:nvGrpSpPr>
          <p:grpSpPr>
            <a:xfrm>
              <a:off x="1438112" y="5332956"/>
              <a:ext cx="847344" cy="325120"/>
              <a:chOff x="346121" y="2113244"/>
              <a:chExt cx="847344" cy="325120"/>
            </a:xfrm>
            <a:solidFill>
              <a:schemeClr val="accent3"/>
            </a:solidFill>
          </p:grpSpPr>
          <p:sp>
            <p:nvSpPr>
              <p:cNvPr id="48" name="Rectangle 47">
                <a:extLst>
                  <a:ext uri="{FF2B5EF4-FFF2-40B4-BE49-F238E27FC236}">
                    <a16:creationId xmlns:a16="http://schemas.microsoft.com/office/drawing/2014/main" id="{87933F12-7400-B83B-D438-C3959711D88A}"/>
                  </a:ext>
                </a:extLst>
              </p:cNvPr>
              <p:cNvSpPr/>
              <p:nvPr/>
            </p:nvSpPr>
            <p:spPr>
              <a:xfrm>
                <a:off x="346121"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49" name="Rectangle 48">
                <a:extLst>
                  <a:ext uri="{FF2B5EF4-FFF2-40B4-BE49-F238E27FC236}">
                    <a16:creationId xmlns:a16="http://schemas.microsoft.com/office/drawing/2014/main" id="{3063ECC1-F792-DAF8-F648-FB6CB3609043}"/>
                  </a:ext>
                </a:extLst>
              </p:cNvPr>
              <p:cNvSpPr/>
              <p:nvPr/>
            </p:nvSpPr>
            <p:spPr>
              <a:xfrm>
                <a:off x="868345"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50" name="Straight Arrow Connector 49">
                <a:extLst>
                  <a:ext uri="{FF2B5EF4-FFF2-40B4-BE49-F238E27FC236}">
                    <a16:creationId xmlns:a16="http://schemas.microsoft.com/office/drawing/2014/main" id="{BFFC8123-DC53-9ADB-DB72-E20CF051908C}"/>
                  </a:ext>
                </a:extLst>
              </p:cNvPr>
              <p:cNvCxnSpPr>
                <a:stCxn id="49" idx="1"/>
                <a:endCxn id="48" idx="3"/>
              </p:cNvCxnSpPr>
              <p:nvPr/>
            </p:nvCxnSpPr>
            <p:spPr>
              <a:xfrm flipH="1">
                <a:off x="671241" y="2275804"/>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8" name="Group 17">
              <a:extLst>
                <a:ext uri="{FF2B5EF4-FFF2-40B4-BE49-F238E27FC236}">
                  <a16:creationId xmlns:a16="http://schemas.microsoft.com/office/drawing/2014/main" id="{D4EE1DE3-D87B-592D-871F-FA6A665C80D7}"/>
                </a:ext>
              </a:extLst>
            </p:cNvPr>
            <p:cNvGrpSpPr/>
            <p:nvPr/>
          </p:nvGrpSpPr>
          <p:grpSpPr>
            <a:xfrm>
              <a:off x="1435580" y="6704877"/>
              <a:ext cx="847344" cy="325120"/>
              <a:chOff x="346121" y="2113244"/>
              <a:chExt cx="847344" cy="325120"/>
            </a:xfrm>
            <a:solidFill>
              <a:schemeClr val="accent3"/>
            </a:solidFill>
          </p:grpSpPr>
          <p:sp>
            <p:nvSpPr>
              <p:cNvPr id="45" name="Rectangle 44">
                <a:extLst>
                  <a:ext uri="{FF2B5EF4-FFF2-40B4-BE49-F238E27FC236}">
                    <a16:creationId xmlns:a16="http://schemas.microsoft.com/office/drawing/2014/main" id="{E896D730-746E-EA8A-CEBA-CD37E8E14FAE}"/>
                  </a:ext>
                </a:extLst>
              </p:cNvPr>
              <p:cNvSpPr/>
              <p:nvPr/>
            </p:nvSpPr>
            <p:spPr>
              <a:xfrm>
                <a:off x="346121"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46" name="Rectangle 45">
                <a:extLst>
                  <a:ext uri="{FF2B5EF4-FFF2-40B4-BE49-F238E27FC236}">
                    <a16:creationId xmlns:a16="http://schemas.microsoft.com/office/drawing/2014/main" id="{A9AB67C5-57D6-3762-4354-72DCB3352C01}"/>
                  </a:ext>
                </a:extLst>
              </p:cNvPr>
              <p:cNvSpPr/>
              <p:nvPr/>
            </p:nvSpPr>
            <p:spPr>
              <a:xfrm>
                <a:off x="868345"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47" name="Straight Arrow Connector 46">
                <a:extLst>
                  <a:ext uri="{FF2B5EF4-FFF2-40B4-BE49-F238E27FC236}">
                    <a16:creationId xmlns:a16="http://schemas.microsoft.com/office/drawing/2014/main" id="{3F824B0C-BF33-A2C0-5116-D586A057EC0F}"/>
                  </a:ext>
                </a:extLst>
              </p:cNvPr>
              <p:cNvCxnSpPr>
                <a:stCxn id="46" idx="1"/>
                <a:endCxn id="45" idx="3"/>
              </p:cNvCxnSpPr>
              <p:nvPr/>
            </p:nvCxnSpPr>
            <p:spPr>
              <a:xfrm flipH="1">
                <a:off x="671241" y="2275804"/>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9" name="Group 18">
              <a:extLst>
                <a:ext uri="{FF2B5EF4-FFF2-40B4-BE49-F238E27FC236}">
                  <a16:creationId xmlns:a16="http://schemas.microsoft.com/office/drawing/2014/main" id="{B924B884-4320-BDF8-A474-7A855361B0CA}"/>
                </a:ext>
              </a:extLst>
            </p:cNvPr>
            <p:cNvGrpSpPr/>
            <p:nvPr/>
          </p:nvGrpSpPr>
          <p:grpSpPr>
            <a:xfrm>
              <a:off x="3486814" y="5335222"/>
              <a:ext cx="847344" cy="325120"/>
              <a:chOff x="4452793" y="3493988"/>
              <a:chExt cx="847344" cy="325120"/>
            </a:xfrm>
            <a:solidFill>
              <a:schemeClr val="accent3"/>
            </a:solidFill>
          </p:grpSpPr>
          <p:sp>
            <p:nvSpPr>
              <p:cNvPr id="42" name="Rectangle 41">
                <a:extLst>
                  <a:ext uri="{FF2B5EF4-FFF2-40B4-BE49-F238E27FC236}">
                    <a16:creationId xmlns:a16="http://schemas.microsoft.com/office/drawing/2014/main" id="{EB2BD9FF-F608-DBAF-A93F-7B0BBC2267F2}"/>
                  </a:ext>
                </a:extLst>
              </p:cNvPr>
              <p:cNvSpPr/>
              <p:nvPr/>
            </p:nvSpPr>
            <p:spPr>
              <a:xfrm flipH="1">
                <a:off x="4975017"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43" name="Rectangle 42">
                <a:extLst>
                  <a:ext uri="{FF2B5EF4-FFF2-40B4-BE49-F238E27FC236}">
                    <a16:creationId xmlns:a16="http://schemas.microsoft.com/office/drawing/2014/main" id="{3C45246F-9B70-A106-B338-38BEED0A942C}"/>
                  </a:ext>
                </a:extLst>
              </p:cNvPr>
              <p:cNvSpPr/>
              <p:nvPr/>
            </p:nvSpPr>
            <p:spPr>
              <a:xfrm flipH="1">
                <a:off x="4452793"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44" name="Straight Arrow Connector 43">
                <a:extLst>
                  <a:ext uri="{FF2B5EF4-FFF2-40B4-BE49-F238E27FC236}">
                    <a16:creationId xmlns:a16="http://schemas.microsoft.com/office/drawing/2014/main" id="{0F4C449D-96BD-FB07-1F89-E26B5759E749}"/>
                  </a:ext>
                </a:extLst>
              </p:cNvPr>
              <p:cNvCxnSpPr>
                <a:stCxn id="43" idx="1"/>
                <a:endCxn id="42" idx="3"/>
              </p:cNvCxnSpPr>
              <p:nvPr/>
            </p:nvCxnSpPr>
            <p:spPr>
              <a:xfrm>
                <a:off x="4777913" y="3656548"/>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20" name="Group 19">
              <a:extLst>
                <a:ext uri="{FF2B5EF4-FFF2-40B4-BE49-F238E27FC236}">
                  <a16:creationId xmlns:a16="http://schemas.microsoft.com/office/drawing/2014/main" id="{D8AA227A-76E9-74C5-5361-7111959B5158}"/>
                </a:ext>
              </a:extLst>
            </p:cNvPr>
            <p:cNvGrpSpPr/>
            <p:nvPr/>
          </p:nvGrpSpPr>
          <p:grpSpPr>
            <a:xfrm>
              <a:off x="3478355" y="6702644"/>
              <a:ext cx="847344" cy="325120"/>
              <a:chOff x="4452793" y="3493988"/>
              <a:chExt cx="847344" cy="325120"/>
            </a:xfrm>
            <a:solidFill>
              <a:schemeClr val="accent3"/>
            </a:solidFill>
          </p:grpSpPr>
          <p:sp>
            <p:nvSpPr>
              <p:cNvPr id="39" name="Rectangle 38">
                <a:extLst>
                  <a:ext uri="{FF2B5EF4-FFF2-40B4-BE49-F238E27FC236}">
                    <a16:creationId xmlns:a16="http://schemas.microsoft.com/office/drawing/2014/main" id="{A1E6A4E2-3480-5BF8-EC54-56BCA60F4C2D}"/>
                  </a:ext>
                </a:extLst>
              </p:cNvPr>
              <p:cNvSpPr/>
              <p:nvPr/>
            </p:nvSpPr>
            <p:spPr>
              <a:xfrm flipH="1">
                <a:off x="4975017"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40" name="Rectangle 39">
                <a:extLst>
                  <a:ext uri="{FF2B5EF4-FFF2-40B4-BE49-F238E27FC236}">
                    <a16:creationId xmlns:a16="http://schemas.microsoft.com/office/drawing/2014/main" id="{41D8F705-803C-6C9E-D6E7-A2D4833C48C0}"/>
                  </a:ext>
                </a:extLst>
              </p:cNvPr>
              <p:cNvSpPr/>
              <p:nvPr/>
            </p:nvSpPr>
            <p:spPr>
              <a:xfrm flipH="1">
                <a:off x="4452793"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41" name="Straight Arrow Connector 40">
                <a:extLst>
                  <a:ext uri="{FF2B5EF4-FFF2-40B4-BE49-F238E27FC236}">
                    <a16:creationId xmlns:a16="http://schemas.microsoft.com/office/drawing/2014/main" id="{B922B5D6-5ADD-78D7-5179-D5660E2C9332}"/>
                  </a:ext>
                </a:extLst>
              </p:cNvPr>
              <p:cNvCxnSpPr>
                <a:stCxn id="40" idx="1"/>
                <a:endCxn id="39" idx="3"/>
              </p:cNvCxnSpPr>
              <p:nvPr/>
            </p:nvCxnSpPr>
            <p:spPr>
              <a:xfrm>
                <a:off x="4777913" y="3656548"/>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sp>
          <p:nvSpPr>
            <p:cNvPr id="21" name="Oval 20">
              <a:extLst>
                <a:ext uri="{FF2B5EF4-FFF2-40B4-BE49-F238E27FC236}">
                  <a16:creationId xmlns:a16="http://schemas.microsoft.com/office/drawing/2014/main" id="{C9EA9807-304E-184A-F4F3-3138B6344580}"/>
                </a:ext>
              </a:extLst>
            </p:cNvPr>
            <p:cNvSpPr/>
            <p:nvPr/>
          </p:nvSpPr>
          <p:spPr>
            <a:xfrm>
              <a:off x="2169132" y="5526616"/>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A</a:t>
              </a:r>
            </a:p>
          </p:txBody>
        </p:sp>
        <p:sp>
          <p:nvSpPr>
            <p:cNvPr id="22" name="Oval 21">
              <a:extLst>
                <a:ext uri="{FF2B5EF4-FFF2-40B4-BE49-F238E27FC236}">
                  <a16:creationId xmlns:a16="http://schemas.microsoft.com/office/drawing/2014/main" id="{18965FC7-7E89-423C-0AED-8AFE51B6C3B8}"/>
                </a:ext>
              </a:extLst>
            </p:cNvPr>
            <p:cNvSpPr/>
            <p:nvPr/>
          </p:nvSpPr>
          <p:spPr>
            <a:xfrm>
              <a:off x="2169132" y="6317679"/>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23" name="Oval 22">
              <a:extLst>
                <a:ext uri="{FF2B5EF4-FFF2-40B4-BE49-F238E27FC236}">
                  <a16:creationId xmlns:a16="http://schemas.microsoft.com/office/drawing/2014/main" id="{51790053-5B09-8A0F-9EDB-64EB4B24FC40}"/>
                </a:ext>
              </a:extLst>
            </p:cNvPr>
            <p:cNvSpPr/>
            <p:nvPr/>
          </p:nvSpPr>
          <p:spPr>
            <a:xfrm>
              <a:off x="3102836" y="5529466"/>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C</a:t>
              </a:r>
            </a:p>
          </p:txBody>
        </p:sp>
        <p:sp>
          <p:nvSpPr>
            <p:cNvPr id="24" name="Oval 23">
              <a:extLst>
                <a:ext uri="{FF2B5EF4-FFF2-40B4-BE49-F238E27FC236}">
                  <a16:creationId xmlns:a16="http://schemas.microsoft.com/office/drawing/2014/main" id="{7C7FFB5E-A9A5-8983-3B33-2F1A9EA35242}"/>
                </a:ext>
              </a:extLst>
            </p:cNvPr>
            <p:cNvSpPr/>
            <p:nvPr/>
          </p:nvSpPr>
          <p:spPr>
            <a:xfrm>
              <a:off x="3102836" y="6320529"/>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D</a:t>
              </a:r>
            </a:p>
          </p:txBody>
        </p:sp>
        <p:sp>
          <p:nvSpPr>
            <p:cNvPr id="25" name="TextBox 24">
              <a:extLst>
                <a:ext uri="{FF2B5EF4-FFF2-40B4-BE49-F238E27FC236}">
                  <a16:creationId xmlns:a16="http://schemas.microsoft.com/office/drawing/2014/main" id="{98D7DEBB-5ED0-F025-E8C5-62A3B4738B78}"/>
                </a:ext>
              </a:extLst>
            </p:cNvPr>
            <p:cNvSpPr txBox="1"/>
            <p:nvPr/>
          </p:nvSpPr>
          <p:spPr>
            <a:xfrm>
              <a:off x="1553930" y="4866336"/>
              <a:ext cx="2687721" cy="430887"/>
            </a:xfrm>
            <a:prstGeom prst="rect">
              <a:avLst/>
            </a:prstGeom>
            <a:noFill/>
          </p:spPr>
          <p:txBody>
            <a:bodyPr wrap="square" rtlCol="0">
              <a:spAutoFit/>
            </a:bodyPr>
            <a:lstStyle/>
            <a:p>
              <a:pPr algn="ctr"/>
              <a:r>
                <a:rPr lang="en-US" sz="1200" b="1" dirty="0"/>
                <a:t>Miners</a:t>
              </a:r>
            </a:p>
            <a:p>
              <a:pPr algn="ctr"/>
              <a:r>
                <a:rPr lang="en-US" sz="900" dirty="0"/>
                <a:t>(Nodes Competing to Find Winning Nonce)</a:t>
              </a:r>
            </a:p>
          </p:txBody>
        </p:sp>
        <p:pic>
          <p:nvPicPr>
            <p:cNvPr id="26" name="Picture Placeholder 15">
              <a:extLst>
                <a:ext uri="{FF2B5EF4-FFF2-40B4-BE49-F238E27FC236}">
                  <a16:creationId xmlns:a16="http://schemas.microsoft.com/office/drawing/2014/main" id="{E9B1F466-719D-4CB2-AD7D-95556827B1ED}"/>
                </a:ext>
              </a:extLst>
            </p:cNvPr>
            <p:cNvPicPr>
              <a:picLocks noChangeAspect="1"/>
            </p:cNvPicPr>
            <p:nvPr/>
          </p:nvPicPr>
          <p:blipFill>
            <a:blip r:embed="rId2"/>
            <a:stretch>
              <a:fillRect/>
            </a:stretch>
          </p:blipFill>
          <p:spPr>
            <a:xfrm>
              <a:off x="2481530" y="6252617"/>
              <a:ext cx="338922" cy="301264"/>
            </a:xfrm>
            <a:prstGeom prst="rect">
              <a:avLst/>
            </a:prstGeom>
          </p:spPr>
        </p:pic>
        <p:sp>
          <p:nvSpPr>
            <p:cNvPr id="27" name="Rectangle 26">
              <a:extLst>
                <a:ext uri="{FF2B5EF4-FFF2-40B4-BE49-F238E27FC236}">
                  <a16:creationId xmlns:a16="http://schemas.microsoft.com/office/drawing/2014/main" id="{C69D0D48-C881-676E-12CF-15B347CD016C}"/>
                </a:ext>
              </a:extLst>
            </p:cNvPr>
            <p:cNvSpPr/>
            <p:nvPr/>
          </p:nvSpPr>
          <p:spPr>
            <a:xfrm>
              <a:off x="1960336" y="5811861"/>
              <a:ext cx="325120" cy="325120"/>
            </a:xfrm>
            <a:prstGeom prst="rect">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x</a:t>
              </a:r>
            </a:p>
          </p:txBody>
        </p:sp>
        <p:sp>
          <p:nvSpPr>
            <p:cNvPr id="28" name="Rectangle 27">
              <a:extLst>
                <a:ext uri="{FF2B5EF4-FFF2-40B4-BE49-F238E27FC236}">
                  <a16:creationId xmlns:a16="http://schemas.microsoft.com/office/drawing/2014/main" id="{6C00B3E2-E91C-A932-C8F5-16EFF090F739}"/>
                </a:ext>
              </a:extLst>
            </p:cNvPr>
            <p:cNvSpPr/>
            <p:nvPr/>
          </p:nvSpPr>
          <p:spPr>
            <a:xfrm>
              <a:off x="1960336" y="6217198"/>
              <a:ext cx="325120" cy="325120"/>
            </a:xfrm>
            <a:prstGeom prst="rect">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y</a:t>
              </a:r>
            </a:p>
          </p:txBody>
        </p:sp>
        <p:sp>
          <p:nvSpPr>
            <p:cNvPr id="29" name="Rectangle 28">
              <a:extLst>
                <a:ext uri="{FF2B5EF4-FFF2-40B4-BE49-F238E27FC236}">
                  <a16:creationId xmlns:a16="http://schemas.microsoft.com/office/drawing/2014/main" id="{EB6A7CA6-477B-3741-3E69-2FE6E8BFA216}"/>
                </a:ext>
              </a:extLst>
            </p:cNvPr>
            <p:cNvSpPr/>
            <p:nvPr/>
          </p:nvSpPr>
          <p:spPr>
            <a:xfrm>
              <a:off x="3484737" y="5821238"/>
              <a:ext cx="325120" cy="325120"/>
            </a:xfrm>
            <a:prstGeom prst="rect">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z</a:t>
              </a:r>
            </a:p>
          </p:txBody>
        </p:sp>
        <p:sp>
          <p:nvSpPr>
            <p:cNvPr id="30" name="Rectangle 29">
              <a:extLst>
                <a:ext uri="{FF2B5EF4-FFF2-40B4-BE49-F238E27FC236}">
                  <a16:creationId xmlns:a16="http://schemas.microsoft.com/office/drawing/2014/main" id="{9FFBE5CA-436B-F15E-F092-A0456C95C20A}"/>
                </a:ext>
              </a:extLst>
            </p:cNvPr>
            <p:cNvSpPr/>
            <p:nvPr/>
          </p:nvSpPr>
          <p:spPr>
            <a:xfrm>
              <a:off x="3484737" y="6226575"/>
              <a:ext cx="325120" cy="325120"/>
            </a:xfrm>
            <a:prstGeom prst="rect">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w</a:t>
              </a:r>
            </a:p>
          </p:txBody>
        </p:sp>
        <p:sp>
          <p:nvSpPr>
            <p:cNvPr id="31" name="Shape 30">
              <a:extLst>
                <a:ext uri="{FF2B5EF4-FFF2-40B4-BE49-F238E27FC236}">
                  <a16:creationId xmlns:a16="http://schemas.microsoft.com/office/drawing/2014/main" id="{2F1D8613-7C43-4D6B-532A-FED7DB503C3A}"/>
                </a:ext>
              </a:extLst>
            </p:cNvPr>
            <p:cNvSpPr/>
            <p:nvPr/>
          </p:nvSpPr>
          <p:spPr>
            <a:xfrm rot="16200000">
              <a:off x="3790056" y="6332855"/>
              <a:ext cx="325265" cy="112700"/>
            </a:xfrm>
            <a:prstGeom prst="funnel">
              <a:avLst/>
            </a:prstGeom>
            <a:ln>
              <a:solidFill>
                <a:schemeClr val="tx2"/>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sp>
          <p:nvSpPr>
            <p:cNvPr id="32" name="Shape 31">
              <a:extLst>
                <a:ext uri="{FF2B5EF4-FFF2-40B4-BE49-F238E27FC236}">
                  <a16:creationId xmlns:a16="http://schemas.microsoft.com/office/drawing/2014/main" id="{B1D52F86-D0B8-A5F0-4127-53F4E490DF6C}"/>
                </a:ext>
              </a:extLst>
            </p:cNvPr>
            <p:cNvSpPr/>
            <p:nvPr/>
          </p:nvSpPr>
          <p:spPr>
            <a:xfrm rot="16200000">
              <a:off x="3780345" y="5947213"/>
              <a:ext cx="325265" cy="112700"/>
            </a:xfrm>
            <a:prstGeom prst="funnel">
              <a:avLst/>
            </a:prstGeom>
            <a:ln>
              <a:solidFill>
                <a:schemeClr val="tx2"/>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sp>
          <p:nvSpPr>
            <p:cNvPr id="33" name="Shape 32">
              <a:extLst>
                <a:ext uri="{FF2B5EF4-FFF2-40B4-BE49-F238E27FC236}">
                  <a16:creationId xmlns:a16="http://schemas.microsoft.com/office/drawing/2014/main" id="{0A36F03F-C155-1712-E02E-5FDFF0688BA9}"/>
                </a:ext>
              </a:extLst>
            </p:cNvPr>
            <p:cNvSpPr/>
            <p:nvPr/>
          </p:nvSpPr>
          <p:spPr>
            <a:xfrm rot="5400000" flipH="1">
              <a:off x="1664071" y="6332855"/>
              <a:ext cx="325265" cy="112700"/>
            </a:xfrm>
            <a:prstGeom prst="funnel">
              <a:avLst/>
            </a:prstGeom>
            <a:ln>
              <a:solidFill>
                <a:schemeClr val="tx2"/>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sp>
          <p:nvSpPr>
            <p:cNvPr id="34" name="Shape 33">
              <a:extLst>
                <a:ext uri="{FF2B5EF4-FFF2-40B4-BE49-F238E27FC236}">
                  <a16:creationId xmlns:a16="http://schemas.microsoft.com/office/drawing/2014/main" id="{175047B3-18A6-7965-9429-8F8D2F7A851F}"/>
                </a:ext>
              </a:extLst>
            </p:cNvPr>
            <p:cNvSpPr/>
            <p:nvPr/>
          </p:nvSpPr>
          <p:spPr>
            <a:xfrm rot="5400000" flipH="1">
              <a:off x="1654360" y="5947213"/>
              <a:ext cx="325265" cy="112700"/>
            </a:xfrm>
            <a:prstGeom prst="funnel">
              <a:avLst/>
            </a:prstGeom>
            <a:ln>
              <a:solidFill>
                <a:schemeClr val="tx2"/>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sp>
          <p:nvSpPr>
            <p:cNvPr id="35" name="TextBox 34">
              <a:extLst>
                <a:ext uri="{FF2B5EF4-FFF2-40B4-BE49-F238E27FC236}">
                  <a16:creationId xmlns:a16="http://schemas.microsoft.com/office/drawing/2014/main" id="{75E21316-EBBC-CA4D-256B-13BBB0A63156}"/>
                </a:ext>
              </a:extLst>
            </p:cNvPr>
            <p:cNvSpPr txBox="1"/>
            <p:nvPr/>
          </p:nvSpPr>
          <p:spPr>
            <a:xfrm>
              <a:off x="816278" y="6242074"/>
              <a:ext cx="1049084" cy="276999"/>
            </a:xfrm>
            <a:prstGeom prst="rect">
              <a:avLst/>
            </a:prstGeom>
            <a:noFill/>
          </p:spPr>
          <p:txBody>
            <a:bodyPr wrap="square" rtlCol="0">
              <a:spAutoFit/>
            </a:bodyPr>
            <a:lstStyle/>
            <a:p>
              <a:pPr algn="ctr"/>
              <a:r>
                <a:rPr lang="en-US" sz="1200" dirty="0">
                  <a:solidFill>
                    <a:schemeClr val="accent2"/>
                  </a:solidFill>
                </a:rPr>
                <a:t>0</a:t>
              </a:r>
              <a:r>
                <a:rPr lang="en-US" sz="1200" dirty="0"/>
                <a:t>89ddC1</a:t>
              </a:r>
            </a:p>
          </p:txBody>
        </p:sp>
        <p:sp>
          <p:nvSpPr>
            <p:cNvPr id="36" name="TextBox 35">
              <a:extLst>
                <a:ext uri="{FF2B5EF4-FFF2-40B4-BE49-F238E27FC236}">
                  <a16:creationId xmlns:a16="http://schemas.microsoft.com/office/drawing/2014/main" id="{CCC5AF5B-60F9-9000-6549-7032104566D4}"/>
                </a:ext>
              </a:extLst>
            </p:cNvPr>
            <p:cNvSpPr txBox="1"/>
            <p:nvPr/>
          </p:nvSpPr>
          <p:spPr>
            <a:xfrm>
              <a:off x="819469" y="5831977"/>
              <a:ext cx="1049084" cy="276999"/>
            </a:xfrm>
            <a:prstGeom prst="rect">
              <a:avLst/>
            </a:prstGeom>
            <a:noFill/>
          </p:spPr>
          <p:txBody>
            <a:bodyPr wrap="square" rtlCol="0">
              <a:spAutoFit/>
            </a:bodyPr>
            <a:lstStyle/>
            <a:p>
              <a:pPr algn="ctr"/>
              <a:r>
                <a:rPr lang="en-US" sz="1200" dirty="0"/>
                <a:t>ac75431b</a:t>
              </a:r>
            </a:p>
          </p:txBody>
        </p:sp>
        <p:sp>
          <p:nvSpPr>
            <p:cNvPr id="37" name="TextBox 36">
              <a:extLst>
                <a:ext uri="{FF2B5EF4-FFF2-40B4-BE49-F238E27FC236}">
                  <a16:creationId xmlns:a16="http://schemas.microsoft.com/office/drawing/2014/main" id="{A18375EE-B770-1C8E-075E-64259B26E357}"/>
                </a:ext>
              </a:extLst>
            </p:cNvPr>
            <p:cNvSpPr txBox="1"/>
            <p:nvPr/>
          </p:nvSpPr>
          <p:spPr>
            <a:xfrm>
              <a:off x="3902673" y="6242074"/>
              <a:ext cx="1049084" cy="276999"/>
            </a:xfrm>
            <a:prstGeom prst="rect">
              <a:avLst/>
            </a:prstGeom>
            <a:noFill/>
          </p:spPr>
          <p:txBody>
            <a:bodyPr wrap="square" rtlCol="0">
              <a:spAutoFit/>
            </a:bodyPr>
            <a:lstStyle/>
            <a:p>
              <a:pPr algn="ctr"/>
              <a:r>
                <a:rPr lang="en-US" sz="1200" dirty="0">
                  <a:solidFill>
                    <a:schemeClr val="bg2"/>
                  </a:solidFill>
                </a:rPr>
                <a:t>DaA3098</a:t>
              </a:r>
            </a:p>
          </p:txBody>
        </p:sp>
        <p:sp>
          <p:nvSpPr>
            <p:cNvPr id="38" name="TextBox 37">
              <a:extLst>
                <a:ext uri="{FF2B5EF4-FFF2-40B4-BE49-F238E27FC236}">
                  <a16:creationId xmlns:a16="http://schemas.microsoft.com/office/drawing/2014/main" id="{DFCFFAD3-7650-E230-0A81-0BD29B10FC5D}"/>
                </a:ext>
              </a:extLst>
            </p:cNvPr>
            <p:cNvSpPr txBox="1"/>
            <p:nvPr/>
          </p:nvSpPr>
          <p:spPr>
            <a:xfrm>
              <a:off x="3905864" y="5831977"/>
              <a:ext cx="1049084" cy="276999"/>
            </a:xfrm>
            <a:prstGeom prst="rect">
              <a:avLst/>
            </a:prstGeom>
            <a:noFill/>
          </p:spPr>
          <p:txBody>
            <a:bodyPr wrap="square" rtlCol="0">
              <a:spAutoFit/>
            </a:bodyPr>
            <a:lstStyle/>
            <a:p>
              <a:pPr algn="ctr"/>
              <a:r>
                <a:rPr lang="en-US" sz="1200" dirty="0"/>
                <a:t>10789Bc</a:t>
              </a:r>
            </a:p>
          </p:txBody>
        </p:sp>
      </p:grpSp>
      <p:sp>
        <p:nvSpPr>
          <p:cNvPr id="16" name="Content Placeholder 2">
            <a:extLst>
              <a:ext uri="{FF2B5EF4-FFF2-40B4-BE49-F238E27FC236}">
                <a16:creationId xmlns:a16="http://schemas.microsoft.com/office/drawing/2014/main" id="{280D4FD6-3B7C-17F6-5E97-0420F13152F9}"/>
              </a:ext>
            </a:extLst>
          </p:cNvPr>
          <p:cNvSpPr txBox="1">
            <a:spLocks/>
          </p:cNvSpPr>
          <p:nvPr/>
        </p:nvSpPr>
        <p:spPr>
          <a:xfrm>
            <a:off x="6253060" y="4707555"/>
            <a:ext cx="4089052" cy="1632950"/>
          </a:xfrm>
          <a:prstGeom prst="rect">
            <a:avLst/>
          </a:prstGeom>
        </p:spPr>
        <p:txBody>
          <a:bodyPr vert="horz" lIns="101882" tIns="45720" rIns="101882" bIns="45720" numCol="2"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23813" lvl="1" indent="0">
              <a:buNone/>
            </a:pPr>
            <a:r>
              <a:rPr lang="en-US" b="1" dirty="0"/>
              <a:t>Advantages</a:t>
            </a:r>
            <a:endParaRPr lang="en-US" dirty="0"/>
          </a:p>
          <a:p>
            <a:pPr lvl="1"/>
            <a:r>
              <a:rPr lang="en-US" dirty="0"/>
              <a:t>Fraud resistant</a:t>
            </a:r>
          </a:p>
          <a:p>
            <a:pPr lvl="1"/>
            <a:r>
              <a:rPr lang="en-US" dirty="0"/>
              <a:t>Incentivizes rule following</a:t>
            </a:r>
          </a:p>
          <a:p>
            <a:pPr lvl="1"/>
            <a:r>
              <a:rPr lang="en-US" dirty="0"/>
              <a:t>Mitigates propagation of spam</a:t>
            </a:r>
          </a:p>
          <a:p>
            <a:pPr lvl="1"/>
            <a:endParaRPr lang="en-US" dirty="0"/>
          </a:p>
          <a:p>
            <a:pPr lvl="1"/>
            <a:endParaRPr lang="en-US" dirty="0"/>
          </a:p>
          <a:p>
            <a:pPr lvl="1"/>
            <a:endParaRPr lang="en-US" dirty="0"/>
          </a:p>
          <a:p>
            <a:pPr marL="23813" lvl="1" indent="0">
              <a:buNone/>
            </a:pPr>
            <a:endParaRPr lang="en-US" dirty="0"/>
          </a:p>
          <a:p>
            <a:pPr lvl="1"/>
            <a:endParaRPr lang="en-US" dirty="0"/>
          </a:p>
          <a:p>
            <a:pPr lvl="1"/>
            <a:endParaRPr lang="en-US" dirty="0"/>
          </a:p>
          <a:p>
            <a:pPr lvl="2"/>
            <a:endParaRPr lang="en-US" dirty="0"/>
          </a:p>
          <a:p>
            <a:pPr lvl="2"/>
            <a:endParaRPr lang="en-US" dirty="0"/>
          </a:p>
          <a:p>
            <a:pPr lvl="2"/>
            <a:endParaRPr lang="en-US" dirty="0"/>
          </a:p>
          <a:p>
            <a:pPr lvl="2"/>
            <a:endParaRPr lang="en-US" dirty="0"/>
          </a:p>
          <a:p>
            <a:pPr marL="23813" lvl="1" indent="0">
              <a:buNone/>
            </a:pPr>
            <a:r>
              <a:rPr lang="en-US" b="1" dirty="0"/>
              <a:t>Limitations</a:t>
            </a:r>
            <a:endParaRPr lang="en-US" dirty="0"/>
          </a:p>
          <a:p>
            <a:pPr lvl="1"/>
            <a:r>
              <a:rPr lang="en-US" dirty="0"/>
              <a:t>Energy intensive</a:t>
            </a:r>
          </a:p>
          <a:p>
            <a:pPr lvl="1"/>
            <a:r>
              <a:rPr lang="en-US" dirty="0"/>
              <a:t>Incentivizes resource centralization</a:t>
            </a:r>
          </a:p>
          <a:p>
            <a:pPr lvl="1"/>
            <a:r>
              <a:rPr lang="en-US" dirty="0"/>
              <a:t>Limits transactions per second</a:t>
            </a:r>
          </a:p>
          <a:p>
            <a:pPr lvl="1"/>
            <a:endParaRPr lang="en-US" dirty="0"/>
          </a:p>
          <a:p>
            <a:pPr lvl="1"/>
            <a:endParaRPr lang="en-US" dirty="0"/>
          </a:p>
          <a:p>
            <a:pPr lvl="1"/>
            <a:endParaRPr lang="en-US" dirty="0"/>
          </a:p>
          <a:p>
            <a:pPr lvl="1"/>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p:txBody>
      </p:sp>
      <p:sp>
        <p:nvSpPr>
          <p:cNvPr id="101" name="TextBox 100">
            <a:extLst>
              <a:ext uri="{FF2B5EF4-FFF2-40B4-BE49-F238E27FC236}">
                <a16:creationId xmlns:a16="http://schemas.microsoft.com/office/drawing/2014/main" id="{93F4B149-05C7-6F7C-B3F5-040913E4F8A1}"/>
              </a:ext>
            </a:extLst>
          </p:cNvPr>
          <p:cNvSpPr txBox="1"/>
          <p:nvPr/>
        </p:nvSpPr>
        <p:spPr>
          <a:xfrm>
            <a:off x="1804111" y="6611077"/>
            <a:ext cx="5293360" cy="215444"/>
          </a:xfrm>
          <a:prstGeom prst="rect">
            <a:avLst/>
          </a:prstGeom>
          <a:noFill/>
        </p:spPr>
        <p:txBody>
          <a:bodyPr wrap="square" rtlCol="0">
            <a:spAutoFit/>
          </a:bodyPr>
          <a:lstStyle/>
          <a:p>
            <a:r>
              <a:rPr lang="en-US" sz="800" dirty="0"/>
              <a:t>SOURCE: CoinDesk</a:t>
            </a:r>
          </a:p>
        </p:txBody>
      </p:sp>
      <p:sp>
        <p:nvSpPr>
          <p:cNvPr id="2" name="Slide Number Placeholder 1">
            <a:extLst>
              <a:ext uri="{FF2B5EF4-FFF2-40B4-BE49-F238E27FC236}">
                <a16:creationId xmlns:a16="http://schemas.microsoft.com/office/drawing/2014/main" id="{B6BEC9FC-5B74-FCA1-4DFF-171B45700436}"/>
              </a:ext>
            </a:extLst>
          </p:cNvPr>
          <p:cNvSpPr>
            <a:spLocks noGrp="1"/>
          </p:cNvSpPr>
          <p:nvPr>
            <p:ph type="sldNum" sz="quarter" idx="4"/>
          </p:nvPr>
        </p:nvSpPr>
        <p:spPr/>
        <p:txBody>
          <a:bodyPr/>
          <a:lstStyle/>
          <a:p>
            <a:fld id="{9AA6D16A-0A68-8445-85DB-A0BE8CCB51C7}" type="slidenum">
              <a:rPr lang="en-US" smtClean="0"/>
              <a:pPr/>
              <a:t>14</a:t>
            </a:fld>
            <a:endParaRPr lang="en-US" dirty="0"/>
          </a:p>
        </p:txBody>
      </p:sp>
    </p:spTree>
    <p:extLst>
      <p:ext uri="{BB962C8B-B14F-4D97-AF65-F5344CB8AC3E}">
        <p14:creationId xmlns:p14="http://schemas.microsoft.com/office/powerpoint/2010/main" val="1972203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7271E8-C6DD-D5C8-A9C5-1CDC32AC841C}"/>
              </a:ext>
            </a:extLst>
          </p:cNvPr>
          <p:cNvSpPr>
            <a:spLocks noGrp="1"/>
          </p:cNvSpPr>
          <p:nvPr>
            <p:ph type="title"/>
          </p:nvPr>
        </p:nvSpPr>
        <p:spPr/>
        <p:txBody>
          <a:bodyPr/>
          <a:lstStyle/>
          <a:p>
            <a:r>
              <a:rPr lang="en-US" dirty="0"/>
              <a:t>Mining – Proof of Stake	</a:t>
            </a:r>
          </a:p>
        </p:txBody>
      </p:sp>
      <p:sp>
        <p:nvSpPr>
          <p:cNvPr id="4" name="Text Placeholder 3">
            <a:extLst>
              <a:ext uri="{FF2B5EF4-FFF2-40B4-BE49-F238E27FC236}">
                <a16:creationId xmlns:a16="http://schemas.microsoft.com/office/drawing/2014/main" id="{92F806CC-A12F-0A45-7D4F-8739AB9E974A}"/>
              </a:ext>
            </a:extLst>
          </p:cNvPr>
          <p:cNvSpPr>
            <a:spLocks noGrp="1"/>
          </p:cNvSpPr>
          <p:nvPr>
            <p:ph type="body" sz="quarter" idx="10"/>
          </p:nvPr>
        </p:nvSpPr>
        <p:spPr/>
        <p:txBody>
          <a:bodyPr/>
          <a:lstStyle/>
          <a:p>
            <a:r>
              <a:rPr lang="en-US" dirty="0"/>
              <a:t>How do Blockchains Work? 	</a:t>
            </a:r>
          </a:p>
        </p:txBody>
      </p:sp>
      <p:sp>
        <p:nvSpPr>
          <p:cNvPr id="101" name="TextBox 100">
            <a:extLst>
              <a:ext uri="{FF2B5EF4-FFF2-40B4-BE49-F238E27FC236}">
                <a16:creationId xmlns:a16="http://schemas.microsoft.com/office/drawing/2014/main" id="{93F4B149-05C7-6F7C-B3F5-040913E4F8A1}"/>
              </a:ext>
            </a:extLst>
          </p:cNvPr>
          <p:cNvSpPr txBox="1"/>
          <p:nvPr/>
        </p:nvSpPr>
        <p:spPr>
          <a:xfrm>
            <a:off x="1689010" y="6556236"/>
            <a:ext cx="5293360" cy="215444"/>
          </a:xfrm>
          <a:prstGeom prst="rect">
            <a:avLst/>
          </a:prstGeom>
          <a:noFill/>
        </p:spPr>
        <p:txBody>
          <a:bodyPr wrap="square" rtlCol="0">
            <a:spAutoFit/>
          </a:bodyPr>
          <a:lstStyle/>
          <a:p>
            <a:r>
              <a:rPr lang="en-US" sz="800" dirty="0"/>
              <a:t>SOURCE: CoinDesk</a:t>
            </a:r>
          </a:p>
        </p:txBody>
      </p:sp>
      <p:sp>
        <p:nvSpPr>
          <p:cNvPr id="102" name="Content Placeholder 2">
            <a:extLst>
              <a:ext uri="{FF2B5EF4-FFF2-40B4-BE49-F238E27FC236}">
                <a16:creationId xmlns:a16="http://schemas.microsoft.com/office/drawing/2014/main" id="{4F68D400-4E1C-0D14-0194-18E657B0C3CB}"/>
              </a:ext>
            </a:extLst>
          </p:cNvPr>
          <p:cNvSpPr txBox="1">
            <a:spLocks/>
          </p:cNvSpPr>
          <p:nvPr/>
        </p:nvSpPr>
        <p:spPr>
          <a:xfrm>
            <a:off x="237743" y="1076498"/>
            <a:ext cx="11311127" cy="1664275"/>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Proof of Stake is the second most common mining protocol used in blockchains.</a:t>
            </a:r>
          </a:p>
          <a:p>
            <a:pPr lvl="1"/>
            <a:r>
              <a:rPr lang="en-US" dirty="0"/>
              <a:t>In order to eliminate the inefficiencies associated with Proof of Work, Proof of Stake replaces the hardware costs implicit within Proof of Work with token costs that represent the stake of each node in the network</a:t>
            </a:r>
          </a:p>
          <a:p>
            <a:pPr lvl="2"/>
            <a:r>
              <a:rPr lang="en-US" dirty="0"/>
              <a:t>By internalizing the previously externalized costs of the network, a lottery algorithm can be employed that selects among a self-nominated group of nodes using a probability distribution proportional to each node’s stake; this prevents wasted effort</a:t>
            </a:r>
          </a:p>
          <a:p>
            <a:pPr lvl="2"/>
            <a:r>
              <a:rPr lang="en-US" dirty="0"/>
              <a:t>The selected node is the designated miner who informs the rest of the network which block (and contents) should be added</a:t>
            </a:r>
          </a:p>
          <a:p>
            <a:pPr lvl="2"/>
            <a:r>
              <a:rPr lang="en-US" dirty="0"/>
              <a:t>Participating miners must store the entire blockchain, and their incentive to tell the truth lies in the transparency of the verification process </a:t>
            </a:r>
          </a:p>
          <a:p>
            <a:pPr lvl="2"/>
            <a:endParaRPr lang="en-US" dirty="0"/>
          </a:p>
          <a:p>
            <a:pPr lvl="2"/>
            <a:endParaRPr lang="en-US" dirty="0"/>
          </a:p>
          <a:p>
            <a:pPr lvl="2"/>
            <a:endParaRPr lang="en-US" dirty="0"/>
          </a:p>
          <a:p>
            <a:pPr lvl="2"/>
            <a:endParaRPr lang="en-US" dirty="0"/>
          </a:p>
          <a:p>
            <a:pPr lvl="2"/>
            <a:endParaRPr lang="en-US" dirty="0"/>
          </a:p>
        </p:txBody>
      </p:sp>
      <p:grpSp>
        <p:nvGrpSpPr>
          <p:cNvPr id="104" name="Group 103">
            <a:extLst>
              <a:ext uri="{FF2B5EF4-FFF2-40B4-BE49-F238E27FC236}">
                <a16:creationId xmlns:a16="http://schemas.microsoft.com/office/drawing/2014/main" id="{E1704417-5BD9-0477-8D8F-D124897C7137}"/>
              </a:ext>
            </a:extLst>
          </p:cNvPr>
          <p:cNvGrpSpPr/>
          <p:nvPr/>
        </p:nvGrpSpPr>
        <p:grpSpPr>
          <a:xfrm>
            <a:off x="7836196" y="2708938"/>
            <a:ext cx="3675034" cy="2112439"/>
            <a:chOff x="6537657" y="3209463"/>
            <a:chExt cx="3073034" cy="2112439"/>
          </a:xfrm>
        </p:grpSpPr>
        <p:sp>
          <p:nvSpPr>
            <p:cNvPr id="143" name="TextBox 142">
              <a:extLst>
                <a:ext uri="{FF2B5EF4-FFF2-40B4-BE49-F238E27FC236}">
                  <a16:creationId xmlns:a16="http://schemas.microsoft.com/office/drawing/2014/main" id="{994A8B08-D9E2-E547-A1C2-CA0CB1DC7134}"/>
                </a:ext>
              </a:extLst>
            </p:cNvPr>
            <p:cNvSpPr txBox="1"/>
            <p:nvPr/>
          </p:nvSpPr>
          <p:spPr>
            <a:xfrm>
              <a:off x="6798180" y="3209463"/>
              <a:ext cx="2687721" cy="430887"/>
            </a:xfrm>
            <a:prstGeom prst="rect">
              <a:avLst/>
            </a:prstGeom>
            <a:noFill/>
          </p:spPr>
          <p:txBody>
            <a:bodyPr wrap="square" rtlCol="0">
              <a:spAutoFit/>
            </a:bodyPr>
            <a:lstStyle/>
            <a:p>
              <a:pPr algn="ctr"/>
              <a:r>
                <a:rPr lang="en-US" sz="1200" b="1" dirty="0"/>
                <a:t>Blocks</a:t>
              </a:r>
            </a:p>
            <a:p>
              <a:pPr algn="ctr"/>
              <a:r>
                <a:rPr lang="en-US" sz="900" dirty="0"/>
                <a:t>(Include Mined Transaction)</a:t>
              </a:r>
            </a:p>
          </p:txBody>
        </p:sp>
        <p:sp>
          <p:nvSpPr>
            <p:cNvPr id="144" name="Rectangle 143">
              <a:extLst>
                <a:ext uri="{FF2B5EF4-FFF2-40B4-BE49-F238E27FC236}">
                  <a16:creationId xmlns:a16="http://schemas.microsoft.com/office/drawing/2014/main" id="{CF17B6BB-F5B3-4D96-4B5F-EA71D97AF4D8}"/>
                </a:ext>
              </a:extLst>
            </p:cNvPr>
            <p:cNvSpPr/>
            <p:nvPr/>
          </p:nvSpPr>
          <p:spPr>
            <a:xfrm>
              <a:off x="6860178" y="3685078"/>
              <a:ext cx="987837" cy="1140201"/>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p:txBody>
        </p:sp>
        <p:sp>
          <p:nvSpPr>
            <p:cNvPr id="145" name="Rectangle 144">
              <a:extLst>
                <a:ext uri="{FF2B5EF4-FFF2-40B4-BE49-F238E27FC236}">
                  <a16:creationId xmlns:a16="http://schemas.microsoft.com/office/drawing/2014/main" id="{66CD67C4-6983-546C-61BC-73413E6CBA58}"/>
                </a:ext>
              </a:extLst>
            </p:cNvPr>
            <p:cNvSpPr/>
            <p:nvPr/>
          </p:nvSpPr>
          <p:spPr>
            <a:xfrm>
              <a:off x="6889458" y="4544747"/>
              <a:ext cx="282294" cy="245875"/>
            </a:xfrm>
            <a:prstGeom prst="rect">
              <a:avLst/>
            </a:prstGeom>
            <a:solidFill>
              <a:schemeClr val="accent4"/>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46" name="Rectangle 145">
              <a:extLst>
                <a:ext uri="{FF2B5EF4-FFF2-40B4-BE49-F238E27FC236}">
                  <a16:creationId xmlns:a16="http://schemas.microsoft.com/office/drawing/2014/main" id="{35B29D83-CD1B-E33A-12A9-0BFB29F3D7C7}"/>
                </a:ext>
              </a:extLst>
            </p:cNvPr>
            <p:cNvSpPr/>
            <p:nvPr/>
          </p:nvSpPr>
          <p:spPr>
            <a:xfrm>
              <a:off x="7523791" y="4007031"/>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47" name="Rectangle 146">
              <a:extLst>
                <a:ext uri="{FF2B5EF4-FFF2-40B4-BE49-F238E27FC236}">
                  <a16:creationId xmlns:a16="http://schemas.microsoft.com/office/drawing/2014/main" id="{F5947463-FF87-3196-C708-FB169B66F815}"/>
                </a:ext>
              </a:extLst>
            </p:cNvPr>
            <p:cNvSpPr/>
            <p:nvPr/>
          </p:nvSpPr>
          <p:spPr>
            <a:xfrm flipH="1">
              <a:off x="7209893" y="4529008"/>
              <a:ext cx="599981" cy="261614"/>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sp>
          <p:nvSpPr>
            <p:cNvPr id="148" name="Rectangle 147">
              <a:extLst>
                <a:ext uri="{FF2B5EF4-FFF2-40B4-BE49-F238E27FC236}">
                  <a16:creationId xmlns:a16="http://schemas.microsoft.com/office/drawing/2014/main" id="{C7907501-4F03-956E-37BC-B8B558B8FF35}"/>
                </a:ext>
              </a:extLst>
            </p:cNvPr>
            <p:cNvSpPr/>
            <p:nvPr/>
          </p:nvSpPr>
          <p:spPr>
            <a:xfrm>
              <a:off x="7512653" y="4264986"/>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49" name="Rectangle 148">
              <a:extLst>
                <a:ext uri="{FF2B5EF4-FFF2-40B4-BE49-F238E27FC236}">
                  <a16:creationId xmlns:a16="http://schemas.microsoft.com/office/drawing/2014/main" id="{95505729-2120-880F-E3E9-49FD3B01C7E7}"/>
                </a:ext>
              </a:extLst>
            </p:cNvPr>
            <p:cNvSpPr/>
            <p:nvPr/>
          </p:nvSpPr>
          <p:spPr>
            <a:xfrm>
              <a:off x="6893320" y="3720507"/>
              <a:ext cx="922925" cy="251867"/>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150" name="Rectangle 149">
              <a:extLst>
                <a:ext uri="{FF2B5EF4-FFF2-40B4-BE49-F238E27FC236}">
                  <a16:creationId xmlns:a16="http://schemas.microsoft.com/office/drawing/2014/main" id="{77A83289-9B34-56A8-22F8-A4484FDBDE55}"/>
                </a:ext>
              </a:extLst>
            </p:cNvPr>
            <p:cNvSpPr/>
            <p:nvPr/>
          </p:nvSpPr>
          <p:spPr>
            <a:xfrm>
              <a:off x="7209893" y="4007031"/>
              <a:ext cx="292812" cy="502145"/>
            </a:xfrm>
            <a:prstGeom prst="rect">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SC</a:t>
              </a:r>
            </a:p>
          </p:txBody>
        </p:sp>
        <p:sp>
          <p:nvSpPr>
            <p:cNvPr id="151" name="Rectangle 150">
              <a:extLst>
                <a:ext uri="{FF2B5EF4-FFF2-40B4-BE49-F238E27FC236}">
                  <a16:creationId xmlns:a16="http://schemas.microsoft.com/office/drawing/2014/main" id="{7C9C5355-16B3-F240-A530-17E342839817}"/>
                </a:ext>
              </a:extLst>
            </p:cNvPr>
            <p:cNvSpPr/>
            <p:nvPr/>
          </p:nvSpPr>
          <p:spPr>
            <a:xfrm>
              <a:off x="6893320" y="4017191"/>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52" name="Rectangle 151">
              <a:extLst>
                <a:ext uri="{FF2B5EF4-FFF2-40B4-BE49-F238E27FC236}">
                  <a16:creationId xmlns:a16="http://schemas.microsoft.com/office/drawing/2014/main" id="{EF55FDA1-991D-44D2-0002-90DB24C927CE}"/>
                </a:ext>
              </a:extLst>
            </p:cNvPr>
            <p:cNvSpPr/>
            <p:nvPr/>
          </p:nvSpPr>
          <p:spPr>
            <a:xfrm>
              <a:off x="6892342" y="4285306"/>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153" name="Shape 152">
              <a:extLst>
                <a:ext uri="{FF2B5EF4-FFF2-40B4-BE49-F238E27FC236}">
                  <a16:creationId xmlns:a16="http://schemas.microsoft.com/office/drawing/2014/main" id="{DBB5E3F2-3256-5951-4F24-C425805674F5}"/>
                </a:ext>
              </a:extLst>
            </p:cNvPr>
            <p:cNvSpPr/>
            <p:nvPr/>
          </p:nvSpPr>
          <p:spPr>
            <a:xfrm rot="16200000">
              <a:off x="7735510" y="3898324"/>
              <a:ext cx="1140269" cy="713641"/>
            </a:xfrm>
            <a:prstGeom prst="funnel">
              <a:avLst/>
            </a:prstGeom>
            <a:ln>
              <a:solidFill>
                <a:schemeClr val="tx2"/>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sp>
          <p:nvSpPr>
            <p:cNvPr id="154" name="TextBox 153">
              <a:extLst>
                <a:ext uri="{FF2B5EF4-FFF2-40B4-BE49-F238E27FC236}">
                  <a16:creationId xmlns:a16="http://schemas.microsoft.com/office/drawing/2014/main" id="{BD4A9B0D-D657-A076-131A-0E7BF61255E6}"/>
                </a:ext>
              </a:extLst>
            </p:cNvPr>
            <p:cNvSpPr txBox="1"/>
            <p:nvPr/>
          </p:nvSpPr>
          <p:spPr>
            <a:xfrm>
              <a:off x="8561607" y="4081114"/>
              <a:ext cx="1049084" cy="276999"/>
            </a:xfrm>
            <a:prstGeom prst="rect">
              <a:avLst/>
            </a:prstGeom>
            <a:noFill/>
          </p:spPr>
          <p:txBody>
            <a:bodyPr wrap="square" rtlCol="0">
              <a:spAutoFit/>
            </a:bodyPr>
            <a:lstStyle/>
            <a:p>
              <a:pPr algn="ctr"/>
              <a:r>
                <a:rPr lang="en-US" sz="1200" dirty="0">
                  <a:solidFill>
                    <a:schemeClr val="bg2"/>
                  </a:solidFill>
                </a:rPr>
                <a:t>398</a:t>
              </a:r>
              <a:r>
                <a:rPr lang="en-US" sz="1200" dirty="0"/>
                <a:t>abc7B</a:t>
              </a:r>
            </a:p>
          </p:txBody>
        </p:sp>
        <p:sp>
          <p:nvSpPr>
            <p:cNvPr id="155" name="TextBox 154">
              <a:extLst>
                <a:ext uri="{FF2B5EF4-FFF2-40B4-BE49-F238E27FC236}">
                  <a16:creationId xmlns:a16="http://schemas.microsoft.com/office/drawing/2014/main" id="{EBD6960D-8482-AA31-4DD4-7849A4B2C658}"/>
                </a:ext>
              </a:extLst>
            </p:cNvPr>
            <p:cNvSpPr txBox="1"/>
            <p:nvPr/>
          </p:nvSpPr>
          <p:spPr>
            <a:xfrm>
              <a:off x="6537657" y="4952570"/>
              <a:ext cx="1000721" cy="369332"/>
            </a:xfrm>
            <a:prstGeom prst="rect">
              <a:avLst/>
            </a:prstGeom>
            <a:noFill/>
          </p:spPr>
          <p:txBody>
            <a:bodyPr wrap="square" rtlCol="0">
              <a:spAutoFit/>
            </a:bodyPr>
            <a:lstStyle/>
            <a:p>
              <a:pPr algn="ctr"/>
              <a:r>
                <a:rPr lang="en-US" sz="900" dirty="0">
                  <a:solidFill>
                    <a:schemeClr val="bg2"/>
                  </a:solidFill>
                </a:rPr>
                <a:t>New tokens issued to miner</a:t>
              </a:r>
            </a:p>
          </p:txBody>
        </p:sp>
        <p:cxnSp>
          <p:nvCxnSpPr>
            <p:cNvPr id="156" name="Straight Arrow Connector 155">
              <a:extLst>
                <a:ext uri="{FF2B5EF4-FFF2-40B4-BE49-F238E27FC236}">
                  <a16:creationId xmlns:a16="http://schemas.microsoft.com/office/drawing/2014/main" id="{FE089820-99CA-81E4-8472-18501EABBA63}"/>
                </a:ext>
              </a:extLst>
            </p:cNvPr>
            <p:cNvCxnSpPr>
              <a:stCxn id="155" idx="0"/>
              <a:endCxn id="145" idx="2"/>
            </p:cNvCxnSpPr>
            <p:nvPr/>
          </p:nvCxnSpPr>
          <p:spPr>
            <a:xfrm flipH="1" flipV="1">
              <a:off x="7030605" y="4790622"/>
              <a:ext cx="7413" cy="161948"/>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grpSp>
      <p:sp>
        <p:nvSpPr>
          <p:cNvPr id="105" name="Content Placeholder 2">
            <a:extLst>
              <a:ext uri="{FF2B5EF4-FFF2-40B4-BE49-F238E27FC236}">
                <a16:creationId xmlns:a16="http://schemas.microsoft.com/office/drawing/2014/main" id="{DBAE65E8-F6E3-A4F1-E93A-1096F4F3D7B6}"/>
              </a:ext>
            </a:extLst>
          </p:cNvPr>
          <p:cNvSpPr txBox="1">
            <a:spLocks/>
          </p:cNvSpPr>
          <p:nvPr/>
        </p:nvSpPr>
        <p:spPr>
          <a:xfrm>
            <a:off x="3614288" y="5096122"/>
            <a:ext cx="4890088" cy="1632950"/>
          </a:xfrm>
          <a:prstGeom prst="rect">
            <a:avLst/>
          </a:prstGeom>
        </p:spPr>
        <p:txBody>
          <a:bodyPr vert="horz" lIns="101882" tIns="45720" rIns="101882" bIns="45720" numCol="2"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23813" lvl="1" indent="0">
              <a:buNone/>
            </a:pPr>
            <a:r>
              <a:rPr lang="en-US" b="1" dirty="0"/>
              <a:t>Advantages</a:t>
            </a:r>
            <a:endParaRPr lang="en-US" dirty="0"/>
          </a:p>
          <a:p>
            <a:pPr lvl="1"/>
            <a:r>
              <a:rPr lang="en-US" dirty="0"/>
              <a:t>Minimally energy intensive</a:t>
            </a:r>
          </a:p>
          <a:p>
            <a:pPr lvl="1"/>
            <a:r>
              <a:rPr lang="en-US" dirty="0"/>
              <a:t>Incentivizes rule following; penalties</a:t>
            </a:r>
          </a:p>
          <a:p>
            <a:pPr lvl="1"/>
            <a:r>
              <a:rPr lang="en-US" dirty="0"/>
              <a:t>Increases transactions per second</a:t>
            </a:r>
          </a:p>
          <a:p>
            <a:pPr lvl="1"/>
            <a:endParaRPr lang="en-US" dirty="0"/>
          </a:p>
          <a:p>
            <a:pPr lvl="1"/>
            <a:endParaRPr lang="en-US" dirty="0"/>
          </a:p>
          <a:p>
            <a:pPr lvl="1"/>
            <a:endParaRPr lang="en-US" dirty="0"/>
          </a:p>
          <a:p>
            <a:pPr marL="23813" lvl="1" indent="0">
              <a:buNone/>
            </a:pPr>
            <a:endParaRPr lang="en-US" dirty="0"/>
          </a:p>
          <a:p>
            <a:pPr lvl="1"/>
            <a:endParaRPr lang="en-US" dirty="0"/>
          </a:p>
          <a:p>
            <a:pPr lvl="1"/>
            <a:endParaRPr lang="en-US" dirty="0"/>
          </a:p>
          <a:p>
            <a:pPr lvl="2"/>
            <a:endParaRPr lang="en-US" dirty="0"/>
          </a:p>
          <a:p>
            <a:pPr lvl="2"/>
            <a:endParaRPr lang="en-US" dirty="0"/>
          </a:p>
          <a:p>
            <a:pPr marL="369887" lvl="2" indent="0">
              <a:buNone/>
            </a:pPr>
            <a:endParaRPr lang="en-US" dirty="0"/>
          </a:p>
          <a:p>
            <a:pPr marL="23813" lvl="1" indent="0">
              <a:buNone/>
            </a:pPr>
            <a:r>
              <a:rPr lang="en-US" b="1" dirty="0"/>
              <a:t>Limitations</a:t>
            </a:r>
            <a:endParaRPr lang="en-US" dirty="0"/>
          </a:p>
          <a:p>
            <a:pPr lvl="1"/>
            <a:r>
              <a:rPr lang="en-US" dirty="0"/>
              <a:t>“Rich get richer”</a:t>
            </a:r>
          </a:p>
          <a:p>
            <a:pPr lvl="1"/>
            <a:r>
              <a:rPr lang="en-US" dirty="0"/>
              <a:t>Enables propagation of spam</a:t>
            </a:r>
          </a:p>
          <a:p>
            <a:pPr lvl="1"/>
            <a:endParaRPr lang="en-US" dirty="0"/>
          </a:p>
          <a:p>
            <a:pPr lvl="1"/>
            <a:endParaRPr lang="en-US" dirty="0"/>
          </a:p>
          <a:p>
            <a:pPr lvl="1"/>
            <a:endParaRPr lang="en-US" dirty="0"/>
          </a:p>
          <a:p>
            <a:pPr lvl="1"/>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p:txBody>
      </p:sp>
      <p:grpSp>
        <p:nvGrpSpPr>
          <p:cNvPr id="106" name="Group 105">
            <a:extLst>
              <a:ext uri="{FF2B5EF4-FFF2-40B4-BE49-F238E27FC236}">
                <a16:creationId xmlns:a16="http://schemas.microsoft.com/office/drawing/2014/main" id="{6F965B2A-0D4F-570F-A283-4548C1B7E02D}"/>
              </a:ext>
            </a:extLst>
          </p:cNvPr>
          <p:cNvGrpSpPr/>
          <p:nvPr/>
        </p:nvGrpSpPr>
        <p:grpSpPr>
          <a:xfrm>
            <a:off x="677722" y="2710357"/>
            <a:ext cx="3466403" cy="2163661"/>
            <a:chOff x="551799" y="3210882"/>
            <a:chExt cx="2898578" cy="2163661"/>
          </a:xfrm>
        </p:grpSpPr>
        <p:grpSp>
          <p:nvGrpSpPr>
            <p:cNvPr id="113" name="Group 112">
              <a:extLst>
                <a:ext uri="{FF2B5EF4-FFF2-40B4-BE49-F238E27FC236}">
                  <a16:creationId xmlns:a16="http://schemas.microsoft.com/office/drawing/2014/main" id="{4486F0A5-A264-6A09-6E9B-9DCD70289FDE}"/>
                </a:ext>
              </a:extLst>
            </p:cNvPr>
            <p:cNvGrpSpPr/>
            <p:nvPr/>
          </p:nvGrpSpPr>
          <p:grpSpPr>
            <a:xfrm>
              <a:off x="554331" y="3677502"/>
              <a:ext cx="847344" cy="325120"/>
              <a:chOff x="346121" y="2113244"/>
              <a:chExt cx="847344" cy="325120"/>
            </a:xfrm>
            <a:solidFill>
              <a:schemeClr val="accent3"/>
            </a:solidFill>
          </p:grpSpPr>
          <p:sp>
            <p:nvSpPr>
              <p:cNvPr id="140" name="Rectangle 139">
                <a:extLst>
                  <a:ext uri="{FF2B5EF4-FFF2-40B4-BE49-F238E27FC236}">
                    <a16:creationId xmlns:a16="http://schemas.microsoft.com/office/drawing/2014/main" id="{663F7AEC-825F-993D-3554-AF4BA44D449A}"/>
                  </a:ext>
                </a:extLst>
              </p:cNvPr>
              <p:cNvSpPr/>
              <p:nvPr/>
            </p:nvSpPr>
            <p:spPr>
              <a:xfrm>
                <a:off x="346121"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41" name="Rectangle 140">
                <a:extLst>
                  <a:ext uri="{FF2B5EF4-FFF2-40B4-BE49-F238E27FC236}">
                    <a16:creationId xmlns:a16="http://schemas.microsoft.com/office/drawing/2014/main" id="{61517753-7B1F-6F77-4E37-FAC2CAA28A74}"/>
                  </a:ext>
                </a:extLst>
              </p:cNvPr>
              <p:cNvSpPr/>
              <p:nvPr/>
            </p:nvSpPr>
            <p:spPr>
              <a:xfrm>
                <a:off x="868345"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42" name="Straight Arrow Connector 141">
                <a:extLst>
                  <a:ext uri="{FF2B5EF4-FFF2-40B4-BE49-F238E27FC236}">
                    <a16:creationId xmlns:a16="http://schemas.microsoft.com/office/drawing/2014/main" id="{9D2BB474-A8A7-EA43-86DE-BA4C5E8E73F7}"/>
                  </a:ext>
                </a:extLst>
              </p:cNvPr>
              <p:cNvCxnSpPr>
                <a:stCxn id="141" idx="1"/>
                <a:endCxn id="140" idx="3"/>
              </p:cNvCxnSpPr>
              <p:nvPr/>
            </p:nvCxnSpPr>
            <p:spPr>
              <a:xfrm flipH="1">
                <a:off x="671241" y="2275804"/>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14" name="Group 113">
              <a:extLst>
                <a:ext uri="{FF2B5EF4-FFF2-40B4-BE49-F238E27FC236}">
                  <a16:creationId xmlns:a16="http://schemas.microsoft.com/office/drawing/2014/main" id="{3195597E-DAE3-9508-B47A-12AF6487BE4A}"/>
                </a:ext>
              </a:extLst>
            </p:cNvPr>
            <p:cNvGrpSpPr/>
            <p:nvPr/>
          </p:nvGrpSpPr>
          <p:grpSpPr>
            <a:xfrm>
              <a:off x="551799" y="5049423"/>
              <a:ext cx="847344" cy="325120"/>
              <a:chOff x="346121" y="2113244"/>
              <a:chExt cx="847344" cy="325120"/>
            </a:xfrm>
            <a:solidFill>
              <a:schemeClr val="accent3"/>
            </a:solidFill>
          </p:grpSpPr>
          <p:sp>
            <p:nvSpPr>
              <p:cNvPr id="137" name="Rectangle 136">
                <a:extLst>
                  <a:ext uri="{FF2B5EF4-FFF2-40B4-BE49-F238E27FC236}">
                    <a16:creationId xmlns:a16="http://schemas.microsoft.com/office/drawing/2014/main" id="{8BBBB48A-F88C-50D5-BDEF-EFD75C298A7D}"/>
                  </a:ext>
                </a:extLst>
              </p:cNvPr>
              <p:cNvSpPr/>
              <p:nvPr/>
            </p:nvSpPr>
            <p:spPr>
              <a:xfrm>
                <a:off x="346121"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38" name="Rectangle 137">
                <a:extLst>
                  <a:ext uri="{FF2B5EF4-FFF2-40B4-BE49-F238E27FC236}">
                    <a16:creationId xmlns:a16="http://schemas.microsoft.com/office/drawing/2014/main" id="{7F690911-F7CB-CF54-7CFA-C0B4A6207A2E}"/>
                  </a:ext>
                </a:extLst>
              </p:cNvPr>
              <p:cNvSpPr/>
              <p:nvPr/>
            </p:nvSpPr>
            <p:spPr>
              <a:xfrm>
                <a:off x="868345" y="2113244"/>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39" name="Straight Arrow Connector 138">
                <a:extLst>
                  <a:ext uri="{FF2B5EF4-FFF2-40B4-BE49-F238E27FC236}">
                    <a16:creationId xmlns:a16="http://schemas.microsoft.com/office/drawing/2014/main" id="{67288125-E504-6AA7-5183-CF6D15A294A7}"/>
                  </a:ext>
                </a:extLst>
              </p:cNvPr>
              <p:cNvCxnSpPr>
                <a:stCxn id="138" idx="1"/>
                <a:endCxn id="137" idx="3"/>
              </p:cNvCxnSpPr>
              <p:nvPr/>
            </p:nvCxnSpPr>
            <p:spPr>
              <a:xfrm flipH="1">
                <a:off x="671241" y="2275804"/>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15" name="Group 114">
              <a:extLst>
                <a:ext uri="{FF2B5EF4-FFF2-40B4-BE49-F238E27FC236}">
                  <a16:creationId xmlns:a16="http://schemas.microsoft.com/office/drawing/2014/main" id="{CB44A9A3-F14B-F6B6-4222-E1B515B1E49C}"/>
                </a:ext>
              </a:extLst>
            </p:cNvPr>
            <p:cNvGrpSpPr/>
            <p:nvPr/>
          </p:nvGrpSpPr>
          <p:grpSpPr>
            <a:xfrm>
              <a:off x="2603033" y="3679768"/>
              <a:ext cx="847344" cy="325120"/>
              <a:chOff x="4452793" y="3493988"/>
              <a:chExt cx="847344" cy="325120"/>
            </a:xfrm>
            <a:solidFill>
              <a:schemeClr val="accent3"/>
            </a:solidFill>
          </p:grpSpPr>
          <p:sp>
            <p:nvSpPr>
              <p:cNvPr id="134" name="Rectangle 133">
                <a:extLst>
                  <a:ext uri="{FF2B5EF4-FFF2-40B4-BE49-F238E27FC236}">
                    <a16:creationId xmlns:a16="http://schemas.microsoft.com/office/drawing/2014/main" id="{DDCDFAA9-6686-4F25-CF48-D547EB6AF01C}"/>
                  </a:ext>
                </a:extLst>
              </p:cNvPr>
              <p:cNvSpPr/>
              <p:nvPr/>
            </p:nvSpPr>
            <p:spPr>
              <a:xfrm flipH="1">
                <a:off x="4975017"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35" name="Rectangle 134">
                <a:extLst>
                  <a:ext uri="{FF2B5EF4-FFF2-40B4-BE49-F238E27FC236}">
                    <a16:creationId xmlns:a16="http://schemas.microsoft.com/office/drawing/2014/main" id="{08BF0CB0-6759-F469-AA11-05DC5A322FCE}"/>
                  </a:ext>
                </a:extLst>
              </p:cNvPr>
              <p:cNvSpPr/>
              <p:nvPr/>
            </p:nvSpPr>
            <p:spPr>
              <a:xfrm flipH="1">
                <a:off x="4452793"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36" name="Straight Arrow Connector 135">
                <a:extLst>
                  <a:ext uri="{FF2B5EF4-FFF2-40B4-BE49-F238E27FC236}">
                    <a16:creationId xmlns:a16="http://schemas.microsoft.com/office/drawing/2014/main" id="{748DADE4-D0D2-C822-773E-CE0963AE6FF3}"/>
                  </a:ext>
                </a:extLst>
              </p:cNvPr>
              <p:cNvCxnSpPr>
                <a:stCxn id="135" idx="1"/>
                <a:endCxn id="134" idx="3"/>
              </p:cNvCxnSpPr>
              <p:nvPr/>
            </p:nvCxnSpPr>
            <p:spPr>
              <a:xfrm>
                <a:off x="4777913" y="3656548"/>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16" name="Group 115">
              <a:extLst>
                <a:ext uri="{FF2B5EF4-FFF2-40B4-BE49-F238E27FC236}">
                  <a16:creationId xmlns:a16="http://schemas.microsoft.com/office/drawing/2014/main" id="{00C10B92-D4BA-2D7C-C033-ED9A210C1A72}"/>
                </a:ext>
              </a:extLst>
            </p:cNvPr>
            <p:cNvGrpSpPr/>
            <p:nvPr/>
          </p:nvGrpSpPr>
          <p:grpSpPr>
            <a:xfrm>
              <a:off x="2594574" y="5047190"/>
              <a:ext cx="847344" cy="325120"/>
              <a:chOff x="4452793" y="3493988"/>
              <a:chExt cx="847344" cy="325120"/>
            </a:xfrm>
            <a:solidFill>
              <a:schemeClr val="accent3"/>
            </a:solidFill>
          </p:grpSpPr>
          <p:sp>
            <p:nvSpPr>
              <p:cNvPr id="131" name="Rectangle 130">
                <a:extLst>
                  <a:ext uri="{FF2B5EF4-FFF2-40B4-BE49-F238E27FC236}">
                    <a16:creationId xmlns:a16="http://schemas.microsoft.com/office/drawing/2014/main" id="{D0BF383A-49F1-5E6F-9650-42F2B0C8FFA6}"/>
                  </a:ext>
                </a:extLst>
              </p:cNvPr>
              <p:cNvSpPr/>
              <p:nvPr/>
            </p:nvSpPr>
            <p:spPr>
              <a:xfrm flipH="1">
                <a:off x="4975017"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132" name="Rectangle 131">
                <a:extLst>
                  <a:ext uri="{FF2B5EF4-FFF2-40B4-BE49-F238E27FC236}">
                    <a16:creationId xmlns:a16="http://schemas.microsoft.com/office/drawing/2014/main" id="{7212281F-5CAB-472A-861E-D8DB613FDD2C}"/>
                  </a:ext>
                </a:extLst>
              </p:cNvPr>
              <p:cNvSpPr/>
              <p:nvPr/>
            </p:nvSpPr>
            <p:spPr>
              <a:xfrm flipH="1">
                <a:off x="4452793" y="3493988"/>
                <a:ext cx="325120" cy="325120"/>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133" name="Straight Arrow Connector 132">
                <a:extLst>
                  <a:ext uri="{FF2B5EF4-FFF2-40B4-BE49-F238E27FC236}">
                    <a16:creationId xmlns:a16="http://schemas.microsoft.com/office/drawing/2014/main" id="{18D6F119-4B94-60F9-3685-3D3CF1051176}"/>
                  </a:ext>
                </a:extLst>
              </p:cNvPr>
              <p:cNvCxnSpPr>
                <a:stCxn id="132" idx="1"/>
                <a:endCxn id="131" idx="3"/>
              </p:cNvCxnSpPr>
              <p:nvPr/>
            </p:nvCxnSpPr>
            <p:spPr>
              <a:xfrm>
                <a:off x="4777913" y="3656548"/>
                <a:ext cx="197104" cy="0"/>
              </a:xfrm>
              <a:prstGeom prst="straightConnector1">
                <a:avLst/>
              </a:prstGeom>
              <a:grpFill/>
              <a:ln w="12700">
                <a:tailEnd type="triangle"/>
              </a:ln>
              <a:effectLst/>
            </p:spPr>
            <p:style>
              <a:lnRef idx="2">
                <a:schemeClr val="accent1"/>
              </a:lnRef>
              <a:fillRef idx="0">
                <a:schemeClr val="accent1"/>
              </a:fillRef>
              <a:effectRef idx="1">
                <a:schemeClr val="accent1"/>
              </a:effectRef>
              <a:fontRef idx="minor">
                <a:schemeClr val="tx1"/>
              </a:fontRef>
            </p:style>
          </p:cxnSp>
        </p:grpSp>
        <p:sp>
          <p:nvSpPr>
            <p:cNvPr id="117" name="Oval 116">
              <a:extLst>
                <a:ext uri="{FF2B5EF4-FFF2-40B4-BE49-F238E27FC236}">
                  <a16:creationId xmlns:a16="http://schemas.microsoft.com/office/drawing/2014/main" id="{B61C2869-4D97-18F3-CE83-3EB87BF2F4FE}"/>
                </a:ext>
              </a:extLst>
            </p:cNvPr>
            <p:cNvSpPr/>
            <p:nvPr/>
          </p:nvSpPr>
          <p:spPr>
            <a:xfrm>
              <a:off x="1285351" y="3871162"/>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A</a:t>
              </a:r>
            </a:p>
          </p:txBody>
        </p:sp>
        <p:sp>
          <p:nvSpPr>
            <p:cNvPr id="118" name="Oval 117">
              <a:extLst>
                <a:ext uri="{FF2B5EF4-FFF2-40B4-BE49-F238E27FC236}">
                  <a16:creationId xmlns:a16="http://schemas.microsoft.com/office/drawing/2014/main" id="{AFA3FC7D-5744-B01C-B687-37192F0D8228}"/>
                </a:ext>
              </a:extLst>
            </p:cNvPr>
            <p:cNvSpPr/>
            <p:nvPr/>
          </p:nvSpPr>
          <p:spPr>
            <a:xfrm>
              <a:off x="1285351" y="4662225"/>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119" name="Oval 118">
              <a:extLst>
                <a:ext uri="{FF2B5EF4-FFF2-40B4-BE49-F238E27FC236}">
                  <a16:creationId xmlns:a16="http://schemas.microsoft.com/office/drawing/2014/main" id="{5E1C6ACA-488A-299E-A360-53CD4E30FE81}"/>
                </a:ext>
              </a:extLst>
            </p:cNvPr>
            <p:cNvSpPr/>
            <p:nvPr/>
          </p:nvSpPr>
          <p:spPr>
            <a:xfrm>
              <a:off x="2219055" y="3874012"/>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C</a:t>
              </a:r>
            </a:p>
          </p:txBody>
        </p:sp>
        <p:sp>
          <p:nvSpPr>
            <p:cNvPr id="120" name="Oval 119">
              <a:extLst>
                <a:ext uri="{FF2B5EF4-FFF2-40B4-BE49-F238E27FC236}">
                  <a16:creationId xmlns:a16="http://schemas.microsoft.com/office/drawing/2014/main" id="{B2C36B08-75DB-B897-3A83-C0FA86E17D5E}"/>
                </a:ext>
              </a:extLst>
            </p:cNvPr>
            <p:cNvSpPr/>
            <p:nvPr/>
          </p:nvSpPr>
          <p:spPr>
            <a:xfrm>
              <a:off x="2219055" y="4665075"/>
              <a:ext cx="491744" cy="491744"/>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D</a:t>
              </a:r>
            </a:p>
          </p:txBody>
        </p:sp>
        <p:sp>
          <p:nvSpPr>
            <p:cNvPr id="121" name="TextBox 120">
              <a:extLst>
                <a:ext uri="{FF2B5EF4-FFF2-40B4-BE49-F238E27FC236}">
                  <a16:creationId xmlns:a16="http://schemas.microsoft.com/office/drawing/2014/main" id="{24CC60BB-93E9-4143-C95C-AE7ECE3E55A8}"/>
                </a:ext>
              </a:extLst>
            </p:cNvPr>
            <p:cNvSpPr txBox="1"/>
            <p:nvPr/>
          </p:nvSpPr>
          <p:spPr>
            <a:xfrm>
              <a:off x="670149" y="3210882"/>
              <a:ext cx="2687721" cy="415498"/>
            </a:xfrm>
            <a:prstGeom prst="rect">
              <a:avLst/>
            </a:prstGeom>
            <a:noFill/>
          </p:spPr>
          <p:txBody>
            <a:bodyPr wrap="square" rtlCol="0">
              <a:spAutoFit/>
            </a:bodyPr>
            <a:lstStyle/>
            <a:p>
              <a:pPr algn="ctr"/>
              <a:r>
                <a:rPr lang="en-US" sz="1200" b="1" dirty="0"/>
                <a:t>Miners</a:t>
              </a:r>
            </a:p>
            <a:p>
              <a:pPr algn="ctr"/>
              <a:r>
                <a:rPr lang="en-US" sz="900" dirty="0"/>
                <a:t>(Self-Nominated Nodes Compete to be Selected)</a:t>
              </a:r>
            </a:p>
          </p:txBody>
        </p:sp>
        <p:pic>
          <p:nvPicPr>
            <p:cNvPr id="122" name="Picture 121" descr="File:&lt;strong&gt;Bitcoin&lt;/strong&gt;.png - Wikimedia Commons">
              <a:extLst>
                <a:ext uri="{FF2B5EF4-FFF2-40B4-BE49-F238E27FC236}">
                  <a16:creationId xmlns:a16="http://schemas.microsoft.com/office/drawing/2014/main" id="{0C7EA185-8CE7-3337-4711-00E9DA789E00}"/>
                </a:ext>
              </a:extLst>
            </p:cNvPr>
            <p:cNvPicPr>
              <a:picLocks noChangeAspect="1"/>
            </p:cNvPicPr>
            <p:nvPr/>
          </p:nvPicPr>
          <p:blipFill>
            <a:blip r:embed="rId2"/>
            <a:stretch>
              <a:fillRect/>
            </a:stretch>
          </p:blipFill>
          <p:spPr>
            <a:xfrm>
              <a:off x="1158011" y="4171818"/>
              <a:ext cx="296536" cy="294297"/>
            </a:xfrm>
            <a:prstGeom prst="rect">
              <a:avLst/>
            </a:prstGeom>
          </p:spPr>
        </p:pic>
        <p:pic>
          <p:nvPicPr>
            <p:cNvPr id="123" name="Picture 122" descr="File:&lt;strong&gt;Bitcoin&lt;/strong&gt;.png - Wikimedia Commons">
              <a:extLst>
                <a:ext uri="{FF2B5EF4-FFF2-40B4-BE49-F238E27FC236}">
                  <a16:creationId xmlns:a16="http://schemas.microsoft.com/office/drawing/2014/main" id="{9BA14CB5-7381-7FDD-BFF3-47B550F11A30}"/>
                </a:ext>
              </a:extLst>
            </p:cNvPr>
            <p:cNvPicPr>
              <a:picLocks noChangeAspect="1"/>
            </p:cNvPicPr>
            <p:nvPr/>
          </p:nvPicPr>
          <p:blipFill>
            <a:blip r:embed="rId2"/>
            <a:stretch>
              <a:fillRect/>
            </a:stretch>
          </p:blipFill>
          <p:spPr>
            <a:xfrm>
              <a:off x="1158011" y="4627258"/>
              <a:ext cx="296536" cy="294297"/>
            </a:xfrm>
            <a:prstGeom prst="rect">
              <a:avLst/>
            </a:prstGeom>
          </p:spPr>
        </p:pic>
        <p:pic>
          <p:nvPicPr>
            <p:cNvPr id="124" name="Picture 123" descr="File:&lt;strong&gt;Bitcoin&lt;/strong&gt;.png - Wikimedia Commons">
              <a:extLst>
                <a:ext uri="{FF2B5EF4-FFF2-40B4-BE49-F238E27FC236}">
                  <a16:creationId xmlns:a16="http://schemas.microsoft.com/office/drawing/2014/main" id="{4DBF8A5C-4FC8-B6A6-4398-6270387789F4}"/>
                </a:ext>
              </a:extLst>
            </p:cNvPr>
            <p:cNvPicPr>
              <a:picLocks noChangeAspect="1"/>
            </p:cNvPicPr>
            <p:nvPr/>
          </p:nvPicPr>
          <p:blipFill>
            <a:blip r:embed="rId2"/>
            <a:stretch>
              <a:fillRect/>
            </a:stretch>
          </p:blipFill>
          <p:spPr>
            <a:xfrm>
              <a:off x="1301213" y="4515236"/>
              <a:ext cx="296536" cy="294297"/>
            </a:xfrm>
            <a:prstGeom prst="rect">
              <a:avLst/>
            </a:prstGeom>
          </p:spPr>
        </p:pic>
        <p:pic>
          <p:nvPicPr>
            <p:cNvPr id="125" name="Picture 124" descr="File:&lt;strong&gt;Bitcoin&lt;/strong&gt;.png - Wikimedia Commons">
              <a:extLst>
                <a:ext uri="{FF2B5EF4-FFF2-40B4-BE49-F238E27FC236}">
                  <a16:creationId xmlns:a16="http://schemas.microsoft.com/office/drawing/2014/main" id="{F022296C-BF63-DF45-E5D3-AD17C50BFE75}"/>
                </a:ext>
              </a:extLst>
            </p:cNvPr>
            <p:cNvPicPr>
              <a:picLocks noChangeAspect="1"/>
            </p:cNvPicPr>
            <p:nvPr/>
          </p:nvPicPr>
          <p:blipFill>
            <a:blip r:embed="rId2"/>
            <a:stretch>
              <a:fillRect/>
            </a:stretch>
          </p:blipFill>
          <p:spPr>
            <a:xfrm>
              <a:off x="2479956" y="4231401"/>
              <a:ext cx="296536" cy="294297"/>
            </a:xfrm>
            <a:prstGeom prst="rect">
              <a:avLst/>
            </a:prstGeom>
          </p:spPr>
        </p:pic>
        <p:pic>
          <p:nvPicPr>
            <p:cNvPr id="126" name="Picture 125" descr="File:&lt;strong&gt;Bitcoin&lt;/strong&gt;.png - Wikimedia Commons">
              <a:extLst>
                <a:ext uri="{FF2B5EF4-FFF2-40B4-BE49-F238E27FC236}">
                  <a16:creationId xmlns:a16="http://schemas.microsoft.com/office/drawing/2014/main" id="{49877B81-6025-A619-495B-8C25D7B3E70B}"/>
                </a:ext>
              </a:extLst>
            </p:cNvPr>
            <p:cNvPicPr>
              <a:picLocks noChangeAspect="1"/>
            </p:cNvPicPr>
            <p:nvPr/>
          </p:nvPicPr>
          <p:blipFill>
            <a:blip r:embed="rId2"/>
            <a:stretch>
              <a:fillRect/>
            </a:stretch>
          </p:blipFill>
          <p:spPr>
            <a:xfrm>
              <a:off x="2623158" y="4119379"/>
              <a:ext cx="296536" cy="294297"/>
            </a:xfrm>
            <a:prstGeom prst="rect">
              <a:avLst/>
            </a:prstGeom>
          </p:spPr>
        </p:pic>
        <p:pic>
          <p:nvPicPr>
            <p:cNvPr id="127" name="Picture 126" descr="File:&lt;strong&gt;Bitcoin&lt;/strong&gt;.png - Wikimedia Commons">
              <a:extLst>
                <a:ext uri="{FF2B5EF4-FFF2-40B4-BE49-F238E27FC236}">
                  <a16:creationId xmlns:a16="http://schemas.microsoft.com/office/drawing/2014/main" id="{48E046ED-EFC8-259C-590A-638159388F44}"/>
                </a:ext>
              </a:extLst>
            </p:cNvPr>
            <p:cNvPicPr>
              <a:picLocks noChangeAspect="1"/>
            </p:cNvPicPr>
            <p:nvPr/>
          </p:nvPicPr>
          <p:blipFill>
            <a:blip r:embed="rId2"/>
            <a:stretch>
              <a:fillRect/>
            </a:stretch>
          </p:blipFill>
          <p:spPr>
            <a:xfrm>
              <a:off x="2489154" y="4617765"/>
              <a:ext cx="296536" cy="294297"/>
            </a:xfrm>
            <a:prstGeom prst="rect">
              <a:avLst/>
            </a:prstGeom>
          </p:spPr>
        </p:pic>
        <p:pic>
          <p:nvPicPr>
            <p:cNvPr id="128" name="Picture 127" descr="File:&lt;strong&gt;Bitcoin&lt;/strong&gt;.png - Wikimedia Commons">
              <a:extLst>
                <a:ext uri="{FF2B5EF4-FFF2-40B4-BE49-F238E27FC236}">
                  <a16:creationId xmlns:a16="http://schemas.microsoft.com/office/drawing/2014/main" id="{04F51141-356E-6129-6B80-A3961B996B06}"/>
                </a:ext>
              </a:extLst>
            </p:cNvPr>
            <p:cNvPicPr>
              <a:picLocks noChangeAspect="1"/>
            </p:cNvPicPr>
            <p:nvPr/>
          </p:nvPicPr>
          <p:blipFill>
            <a:blip r:embed="rId2"/>
            <a:stretch>
              <a:fillRect/>
            </a:stretch>
          </p:blipFill>
          <p:spPr>
            <a:xfrm>
              <a:off x="2632356" y="4505743"/>
              <a:ext cx="296536" cy="294297"/>
            </a:xfrm>
            <a:prstGeom prst="rect">
              <a:avLst/>
            </a:prstGeom>
          </p:spPr>
        </p:pic>
        <p:pic>
          <p:nvPicPr>
            <p:cNvPr id="129" name="Picture 128" descr="File:&lt;strong&gt;Bitcoin&lt;/strong&gt;.png - Wikimedia Commons">
              <a:extLst>
                <a:ext uri="{FF2B5EF4-FFF2-40B4-BE49-F238E27FC236}">
                  <a16:creationId xmlns:a16="http://schemas.microsoft.com/office/drawing/2014/main" id="{FB29B486-B82C-D60D-2848-55CA10A3CC4F}"/>
                </a:ext>
              </a:extLst>
            </p:cNvPr>
            <p:cNvPicPr>
              <a:picLocks noChangeAspect="1"/>
            </p:cNvPicPr>
            <p:nvPr/>
          </p:nvPicPr>
          <p:blipFill>
            <a:blip r:embed="rId2"/>
            <a:stretch>
              <a:fillRect/>
            </a:stretch>
          </p:blipFill>
          <p:spPr>
            <a:xfrm>
              <a:off x="2732958" y="4618905"/>
              <a:ext cx="296536" cy="294297"/>
            </a:xfrm>
            <a:prstGeom prst="rect">
              <a:avLst/>
            </a:prstGeom>
          </p:spPr>
        </p:pic>
        <p:pic>
          <p:nvPicPr>
            <p:cNvPr id="130" name="Picture Placeholder 15">
              <a:extLst>
                <a:ext uri="{FF2B5EF4-FFF2-40B4-BE49-F238E27FC236}">
                  <a16:creationId xmlns:a16="http://schemas.microsoft.com/office/drawing/2014/main" id="{39B89BCC-ED8C-C1B0-3D37-FB69D5F79619}"/>
                </a:ext>
              </a:extLst>
            </p:cNvPr>
            <p:cNvPicPr>
              <a:picLocks noChangeAspect="1"/>
            </p:cNvPicPr>
            <p:nvPr/>
          </p:nvPicPr>
          <p:blipFill>
            <a:blip r:embed="rId3"/>
            <a:stretch>
              <a:fillRect/>
            </a:stretch>
          </p:blipFill>
          <p:spPr>
            <a:xfrm>
              <a:off x="2196896" y="4573008"/>
              <a:ext cx="338922" cy="301264"/>
            </a:xfrm>
            <a:prstGeom prst="rect">
              <a:avLst/>
            </a:prstGeom>
          </p:spPr>
        </p:pic>
      </p:grpSp>
      <p:grpSp>
        <p:nvGrpSpPr>
          <p:cNvPr id="107" name="Group 106">
            <a:extLst>
              <a:ext uri="{FF2B5EF4-FFF2-40B4-BE49-F238E27FC236}">
                <a16:creationId xmlns:a16="http://schemas.microsoft.com/office/drawing/2014/main" id="{7B8CCB98-CC86-9222-FA5A-0B0F29BCAC92}"/>
              </a:ext>
            </a:extLst>
          </p:cNvPr>
          <p:cNvGrpSpPr/>
          <p:nvPr/>
        </p:nvGrpSpPr>
        <p:grpSpPr>
          <a:xfrm>
            <a:off x="4452213" y="2710503"/>
            <a:ext cx="3214239" cy="2013658"/>
            <a:chOff x="3707998" y="3211028"/>
            <a:chExt cx="2687721" cy="2013658"/>
          </a:xfrm>
        </p:grpSpPr>
        <p:sp>
          <p:nvSpPr>
            <p:cNvPr id="108" name="TextBox 107">
              <a:extLst>
                <a:ext uri="{FF2B5EF4-FFF2-40B4-BE49-F238E27FC236}">
                  <a16:creationId xmlns:a16="http://schemas.microsoft.com/office/drawing/2014/main" id="{82472B0C-3D0A-D14E-2C95-39D375CD0734}"/>
                </a:ext>
              </a:extLst>
            </p:cNvPr>
            <p:cNvSpPr txBox="1"/>
            <p:nvPr/>
          </p:nvSpPr>
          <p:spPr>
            <a:xfrm>
              <a:off x="3707998" y="3211028"/>
              <a:ext cx="2687721" cy="430887"/>
            </a:xfrm>
            <a:prstGeom prst="rect">
              <a:avLst/>
            </a:prstGeom>
            <a:noFill/>
          </p:spPr>
          <p:txBody>
            <a:bodyPr wrap="square" rtlCol="0">
              <a:spAutoFit/>
            </a:bodyPr>
            <a:lstStyle/>
            <a:p>
              <a:pPr algn="ctr"/>
              <a:r>
                <a:rPr lang="en-US" sz="1200" b="1" dirty="0"/>
                <a:t>Lottery Algorithm</a:t>
              </a:r>
            </a:p>
            <a:p>
              <a:pPr algn="ctr"/>
              <a:r>
                <a:rPr lang="en-US" sz="900" dirty="0"/>
                <a:t>(Probability Proportional to Stake)</a:t>
              </a:r>
            </a:p>
          </p:txBody>
        </p:sp>
        <p:sp>
          <p:nvSpPr>
            <p:cNvPr id="109" name="Rectangle 108">
              <a:extLst>
                <a:ext uri="{FF2B5EF4-FFF2-40B4-BE49-F238E27FC236}">
                  <a16:creationId xmlns:a16="http://schemas.microsoft.com/office/drawing/2014/main" id="{856BA80C-5132-1019-9DCC-A5DD6AFD97A4}"/>
                </a:ext>
              </a:extLst>
            </p:cNvPr>
            <p:cNvSpPr/>
            <p:nvPr/>
          </p:nvSpPr>
          <p:spPr>
            <a:xfrm>
              <a:off x="5508735" y="3927794"/>
              <a:ext cx="314960" cy="31496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A</a:t>
              </a:r>
            </a:p>
          </p:txBody>
        </p:sp>
        <p:sp>
          <p:nvSpPr>
            <p:cNvPr id="110" name="Rectangle 109">
              <a:extLst>
                <a:ext uri="{FF2B5EF4-FFF2-40B4-BE49-F238E27FC236}">
                  <a16:creationId xmlns:a16="http://schemas.microsoft.com/office/drawing/2014/main" id="{7C86ECD8-0423-3F93-A044-ED917D66D542}"/>
                </a:ext>
              </a:extLst>
            </p:cNvPr>
            <p:cNvSpPr/>
            <p:nvPr/>
          </p:nvSpPr>
          <p:spPr>
            <a:xfrm>
              <a:off x="4894428" y="4291998"/>
              <a:ext cx="932688" cy="932688"/>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D</a:t>
              </a:r>
            </a:p>
          </p:txBody>
        </p:sp>
        <p:sp>
          <p:nvSpPr>
            <p:cNvPr id="111" name="Rectangle 110">
              <a:extLst>
                <a:ext uri="{FF2B5EF4-FFF2-40B4-BE49-F238E27FC236}">
                  <a16:creationId xmlns:a16="http://schemas.microsoft.com/office/drawing/2014/main" id="{2E39992D-C7EA-7A71-1C83-9F07D8BE9375}"/>
                </a:ext>
              </a:extLst>
            </p:cNvPr>
            <p:cNvSpPr/>
            <p:nvPr/>
          </p:nvSpPr>
          <p:spPr>
            <a:xfrm>
              <a:off x="4236720" y="4596586"/>
              <a:ext cx="621792" cy="621792"/>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112" name="Rectangle 111">
              <a:extLst>
                <a:ext uri="{FF2B5EF4-FFF2-40B4-BE49-F238E27FC236}">
                  <a16:creationId xmlns:a16="http://schemas.microsoft.com/office/drawing/2014/main" id="{51E51402-AD4B-1BB1-FF9B-8F52CA95EA98}"/>
                </a:ext>
              </a:extLst>
            </p:cNvPr>
            <p:cNvSpPr/>
            <p:nvPr/>
          </p:nvSpPr>
          <p:spPr>
            <a:xfrm>
              <a:off x="4236720" y="3941894"/>
              <a:ext cx="621792" cy="621792"/>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C</a:t>
              </a:r>
            </a:p>
          </p:txBody>
        </p:sp>
      </p:grpSp>
      <p:sp>
        <p:nvSpPr>
          <p:cNvPr id="157" name="Slide Number Placeholder 156">
            <a:extLst>
              <a:ext uri="{FF2B5EF4-FFF2-40B4-BE49-F238E27FC236}">
                <a16:creationId xmlns:a16="http://schemas.microsoft.com/office/drawing/2014/main" id="{77EEC9A5-579A-81D7-D4BF-8575F5A69CF7}"/>
              </a:ext>
            </a:extLst>
          </p:cNvPr>
          <p:cNvSpPr>
            <a:spLocks noGrp="1"/>
          </p:cNvSpPr>
          <p:nvPr>
            <p:ph type="sldNum" sz="quarter" idx="4"/>
          </p:nvPr>
        </p:nvSpPr>
        <p:spPr/>
        <p:txBody>
          <a:bodyPr/>
          <a:lstStyle/>
          <a:p>
            <a:fld id="{9AA6D16A-0A68-8445-85DB-A0BE8CCB51C7}" type="slidenum">
              <a:rPr lang="en-US" smtClean="0"/>
              <a:pPr/>
              <a:t>15</a:t>
            </a:fld>
            <a:endParaRPr lang="en-US" dirty="0"/>
          </a:p>
        </p:txBody>
      </p:sp>
    </p:spTree>
    <p:extLst>
      <p:ext uri="{BB962C8B-B14F-4D97-AF65-F5344CB8AC3E}">
        <p14:creationId xmlns:p14="http://schemas.microsoft.com/office/powerpoint/2010/main" val="4238243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7271E8-C6DD-D5C8-A9C5-1CDC32AC841C}"/>
              </a:ext>
            </a:extLst>
          </p:cNvPr>
          <p:cNvSpPr>
            <a:spLocks noGrp="1"/>
          </p:cNvSpPr>
          <p:nvPr>
            <p:ph type="title"/>
          </p:nvPr>
        </p:nvSpPr>
        <p:spPr/>
        <p:txBody>
          <a:bodyPr/>
          <a:lstStyle/>
          <a:p>
            <a:r>
              <a:rPr lang="en-US" dirty="0"/>
              <a:t>Practical Byzantine Fault Tolerance	</a:t>
            </a:r>
          </a:p>
        </p:txBody>
      </p:sp>
      <p:sp>
        <p:nvSpPr>
          <p:cNvPr id="4" name="Text Placeholder 3">
            <a:extLst>
              <a:ext uri="{FF2B5EF4-FFF2-40B4-BE49-F238E27FC236}">
                <a16:creationId xmlns:a16="http://schemas.microsoft.com/office/drawing/2014/main" id="{92F806CC-A12F-0A45-7D4F-8739AB9E974A}"/>
              </a:ext>
            </a:extLst>
          </p:cNvPr>
          <p:cNvSpPr>
            <a:spLocks noGrp="1"/>
          </p:cNvSpPr>
          <p:nvPr>
            <p:ph type="body" sz="quarter" idx="10"/>
          </p:nvPr>
        </p:nvSpPr>
        <p:spPr/>
        <p:txBody>
          <a:bodyPr/>
          <a:lstStyle/>
          <a:p>
            <a:r>
              <a:rPr lang="en-US" dirty="0"/>
              <a:t>How do Blockchains Work? 	</a:t>
            </a:r>
          </a:p>
        </p:txBody>
      </p:sp>
      <p:sp>
        <p:nvSpPr>
          <p:cNvPr id="101" name="TextBox 100">
            <a:extLst>
              <a:ext uri="{FF2B5EF4-FFF2-40B4-BE49-F238E27FC236}">
                <a16:creationId xmlns:a16="http://schemas.microsoft.com/office/drawing/2014/main" id="{93F4B149-05C7-6F7C-B3F5-040913E4F8A1}"/>
              </a:ext>
            </a:extLst>
          </p:cNvPr>
          <p:cNvSpPr txBox="1"/>
          <p:nvPr/>
        </p:nvSpPr>
        <p:spPr>
          <a:xfrm>
            <a:off x="1703171" y="6558352"/>
            <a:ext cx="5293360" cy="215444"/>
          </a:xfrm>
          <a:prstGeom prst="rect">
            <a:avLst/>
          </a:prstGeom>
          <a:noFill/>
        </p:spPr>
        <p:txBody>
          <a:bodyPr wrap="square" rtlCol="0">
            <a:spAutoFit/>
          </a:bodyPr>
          <a:lstStyle/>
          <a:p>
            <a:r>
              <a:rPr lang="en-US" sz="800" dirty="0"/>
              <a:t>SOURCE: CoinDesk</a:t>
            </a:r>
          </a:p>
        </p:txBody>
      </p:sp>
      <p:sp>
        <p:nvSpPr>
          <p:cNvPr id="2" name="Content Placeholder 2">
            <a:extLst>
              <a:ext uri="{FF2B5EF4-FFF2-40B4-BE49-F238E27FC236}">
                <a16:creationId xmlns:a16="http://schemas.microsoft.com/office/drawing/2014/main" id="{81413F8D-C05B-63F8-32AD-207FA528DAF0}"/>
              </a:ext>
            </a:extLst>
          </p:cNvPr>
          <p:cNvSpPr txBox="1">
            <a:spLocks/>
          </p:cNvSpPr>
          <p:nvPr/>
        </p:nvSpPr>
        <p:spPr>
          <a:xfrm>
            <a:off x="237744" y="1026622"/>
            <a:ext cx="11512296" cy="1458428"/>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Distributed ledgers do not employ mining, but instead rely on a subset of trusted validator nodes to achieve consensus. </a:t>
            </a:r>
          </a:p>
          <a:p>
            <a:pPr lvl="1"/>
            <a:r>
              <a:rPr lang="en-US" dirty="0"/>
              <a:t>Instead of mining, which involves monetary incentives to ensure rule following and network upkeep, distributed ledgers are typically maintained through external investment via consortia or other similar entities</a:t>
            </a:r>
          </a:p>
          <a:p>
            <a:pPr lvl="2"/>
            <a:r>
              <a:rPr lang="en-US" dirty="0"/>
              <a:t>Since all, or most, nodes are known, these networks can select a subset to serve as validators while the rest simply introduce and execute transactions and/or smart contracts</a:t>
            </a:r>
          </a:p>
          <a:p>
            <a:pPr lvl="2"/>
            <a:r>
              <a:rPr lang="en-US" dirty="0"/>
              <a:t>A common consensus protocol in these networks is known as Practical Byzantine Fault Tolerance (PBFT)</a:t>
            </a:r>
          </a:p>
          <a:p>
            <a:pPr lvl="2"/>
            <a:endParaRPr lang="en-US" dirty="0"/>
          </a:p>
        </p:txBody>
      </p:sp>
      <p:sp>
        <p:nvSpPr>
          <p:cNvPr id="6" name="Content Placeholder 2">
            <a:extLst>
              <a:ext uri="{FF2B5EF4-FFF2-40B4-BE49-F238E27FC236}">
                <a16:creationId xmlns:a16="http://schemas.microsoft.com/office/drawing/2014/main" id="{255A5380-F436-3F93-6940-437453F6EA17}"/>
              </a:ext>
            </a:extLst>
          </p:cNvPr>
          <p:cNvSpPr txBox="1">
            <a:spLocks/>
          </p:cNvSpPr>
          <p:nvPr/>
        </p:nvSpPr>
        <p:spPr>
          <a:xfrm>
            <a:off x="6306434" y="4364641"/>
            <a:ext cx="3839482" cy="1369813"/>
          </a:xfrm>
          <a:prstGeom prst="rect">
            <a:avLst/>
          </a:prstGeom>
        </p:spPr>
        <p:txBody>
          <a:bodyPr vert="horz" lIns="101882" tIns="45720" rIns="101882" bIns="45720" numCol="2"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23813" lvl="1" indent="0">
              <a:buNone/>
            </a:pPr>
            <a:r>
              <a:rPr lang="en-US" b="1" dirty="0"/>
              <a:t>Advantages</a:t>
            </a:r>
            <a:endParaRPr lang="en-US" dirty="0"/>
          </a:p>
          <a:p>
            <a:pPr lvl="1"/>
            <a:r>
              <a:rPr lang="en-US" dirty="0"/>
              <a:t>Fraud resistant</a:t>
            </a:r>
          </a:p>
          <a:p>
            <a:pPr lvl="1"/>
            <a:r>
              <a:rPr lang="en-US" dirty="0"/>
              <a:t>Private, with known participants</a:t>
            </a:r>
          </a:p>
          <a:p>
            <a:pPr lvl="1"/>
            <a:r>
              <a:rPr lang="en-US" dirty="0"/>
              <a:t>Speed and efficiency</a:t>
            </a:r>
          </a:p>
          <a:p>
            <a:pPr lvl="1"/>
            <a:endParaRPr lang="en-US" dirty="0"/>
          </a:p>
          <a:p>
            <a:pPr lvl="1"/>
            <a:endParaRPr lang="en-US" dirty="0"/>
          </a:p>
          <a:p>
            <a:pPr lvl="1"/>
            <a:endParaRPr lang="en-US" dirty="0"/>
          </a:p>
          <a:p>
            <a:pPr lvl="1"/>
            <a:endParaRPr lang="en-US" dirty="0"/>
          </a:p>
          <a:p>
            <a:pPr lvl="1"/>
            <a:endParaRPr lang="en-US" dirty="0"/>
          </a:p>
          <a:p>
            <a:pPr marL="23813" lvl="1" indent="0">
              <a:buNone/>
            </a:pPr>
            <a:r>
              <a:rPr lang="en-US" b="1" dirty="0"/>
              <a:t>Limitations</a:t>
            </a:r>
            <a:endParaRPr lang="en-US" dirty="0"/>
          </a:p>
          <a:p>
            <a:pPr lvl="1"/>
            <a:r>
              <a:rPr lang="en-US" dirty="0"/>
              <a:t>Relative centralization</a:t>
            </a:r>
          </a:p>
          <a:p>
            <a:pPr lvl="1"/>
            <a:r>
              <a:rPr lang="en-US" dirty="0"/>
              <a:t>Limited internal incentive to validate</a:t>
            </a:r>
          </a:p>
          <a:p>
            <a:pPr lvl="1"/>
            <a:r>
              <a:rPr lang="en-US" dirty="0"/>
              <a:t>Mutable</a:t>
            </a:r>
          </a:p>
          <a:p>
            <a:pPr lvl="2"/>
            <a:endParaRPr lang="en-US" dirty="0"/>
          </a:p>
          <a:p>
            <a:pPr lvl="2"/>
            <a:endParaRPr lang="en-US" dirty="0"/>
          </a:p>
          <a:p>
            <a:pPr lvl="2"/>
            <a:endParaRPr lang="en-US" dirty="0"/>
          </a:p>
          <a:p>
            <a:pPr lvl="2"/>
            <a:endParaRPr lang="en-US" dirty="0"/>
          </a:p>
          <a:p>
            <a:pPr lvl="2"/>
            <a:endParaRPr lang="en-US" dirty="0"/>
          </a:p>
        </p:txBody>
      </p:sp>
      <p:grpSp>
        <p:nvGrpSpPr>
          <p:cNvPr id="7" name="Group 6">
            <a:extLst>
              <a:ext uri="{FF2B5EF4-FFF2-40B4-BE49-F238E27FC236}">
                <a16:creationId xmlns:a16="http://schemas.microsoft.com/office/drawing/2014/main" id="{B4FBF685-8D26-066A-8649-F6CB339109F1}"/>
              </a:ext>
            </a:extLst>
          </p:cNvPr>
          <p:cNvGrpSpPr/>
          <p:nvPr/>
        </p:nvGrpSpPr>
        <p:grpSpPr>
          <a:xfrm>
            <a:off x="2173217" y="2555742"/>
            <a:ext cx="8492011" cy="1066617"/>
            <a:chOff x="1003618" y="2923057"/>
            <a:chExt cx="8063163" cy="994837"/>
          </a:xfrm>
        </p:grpSpPr>
        <p:sp>
          <p:nvSpPr>
            <p:cNvPr id="32" name="Oval 31">
              <a:extLst>
                <a:ext uri="{FF2B5EF4-FFF2-40B4-BE49-F238E27FC236}">
                  <a16:creationId xmlns:a16="http://schemas.microsoft.com/office/drawing/2014/main" id="{6F9C1C43-A1F1-E912-730F-4C5437BED801}"/>
                </a:ext>
              </a:extLst>
            </p:cNvPr>
            <p:cNvSpPr/>
            <p:nvPr/>
          </p:nvSpPr>
          <p:spPr>
            <a:xfrm>
              <a:off x="1601788" y="3423300"/>
              <a:ext cx="491744" cy="491744"/>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A</a:t>
              </a:r>
            </a:p>
          </p:txBody>
        </p:sp>
        <p:sp>
          <p:nvSpPr>
            <p:cNvPr id="33" name="Oval 32">
              <a:extLst>
                <a:ext uri="{FF2B5EF4-FFF2-40B4-BE49-F238E27FC236}">
                  <a16:creationId xmlns:a16="http://schemas.microsoft.com/office/drawing/2014/main" id="{4DDAA364-B8E5-1C29-FC1D-E40596558E80}"/>
                </a:ext>
              </a:extLst>
            </p:cNvPr>
            <p:cNvSpPr/>
            <p:nvPr/>
          </p:nvSpPr>
          <p:spPr>
            <a:xfrm>
              <a:off x="2535492" y="3426150"/>
              <a:ext cx="491744" cy="491744"/>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sp>
          <p:nvSpPr>
            <p:cNvPr id="34" name="TextBox 33">
              <a:extLst>
                <a:ext uri="{FF2B5EF4-FFF2-40B4-BE49-F238E27FC236}">
                  <a16:creationId xmlns:a16="http://schemas.microsoft.com/office/drawing/2014/main" id="{ADA541C8-7EE4-5732-57F8-869989B7B76A}"/>
                </a:ext>
              </a:extLst>
            </p:cNvPr>
            <p:cNvSpPr txBox="1"/>
            <p:nvPr/>
          </p:nvSpPr>
          <p:spPr>
            <a:xfrm>
              <a:off x="1003618" y="2923057"/>
              <a:ext cx="2687721" cy="415498"/>
            </a:xfrm>
            <a:prstGeom prst="rect">
              <a:avLst/>
            </a:prstGeom>
            <a:noFill/>
          </p:spPr>
          <p:txBody>
            <a:bodyPr wrap="square" rtlCol="0">
              <a:spAutoFit/>
            </a:bodyPr>
            <a:lstStyle/>
            <a:p>
              <a:pPr algn="ctr"/>
              <a:r>
                <a:rPr lang="en-US" sz="1200" b="1" dirty="0"/>
                <a:t>Non-Validating Peers</a:t>
              </a:r>
            </a:p>
            <a:p>
              <a:pPr algn="ctr"/>
              <a:r>
                <a:rPr lang="en-US" sz="900" dirty="0"/>
                <a:t>(Ordinary Nodes Participating in the Network)</a:t>
              </a:r>
            </a:p>
          </p:txBody>
        </p:sp>
        <p:sp>
          <p:nvSpPr>
            <p:cNvPr id="35" name="TextBox 34">
              <a:extLst>
                <a:ext uri="{FF2B5EF4-FFF2-40B4-BE49-F238E27FC236}">
                  <a16:creationId xmlns:a16="http://schemas.microsoft.com/office/drawing/2014/main" id="{7DF7706F-AF37-644C-DE81-CA36B2098942}"/>
                </a:ext>
              </a:extLst>
            </p:cNvPr>
            <p:cNvSpPr txBox="1"/>
            <p:nvPr/>
          </p:nvSpPr>
          <p:spPr>
            <a:xfrm>
              <a:off x="3691339" y="2923057"/>
              <a:ext cx="2687721" cy="415498"/>
            </a:xfrm>
            <a:prstGeom prst="rect">
              <a:avLst/>
            </a:prstGeom>
            <a:noFill/>
          </p:spPr>
          <p:txBody>
            <a:bodyPr wrap="square" rtlCol="0">
              <a:spAutoFit/>
            </a:bodyPr>
            <a:lstStyle/>
            <a:p>
              <a:pPr algn="ctr"/>
              <a:r>
                <a:rPr lang="en-US" sz="1200" b="1" dirty="0"/>
                <a:t>Validating Peers</a:t>
              </a:r>
            </a:p>
            <a:p>
              <a:pPr algn="ctr"/>
              <a:r>
                <a:rPr lang="en-US" sz="900" dirty="0"/>
                <a:t>(Special Nodes Participating in the Network)</a:t>
              </a:r>
            </a:p>
          </p:txBody>
        </p:sp>
        <p:sp>
          <p:nvSpPr>
            <p:cNvPr id="36" name="TextBox 35">
              <a:extLst>
                <a:ext uri="{FF2B5EF4-FFF2-40B4-BE49-F238E27FC236}">
                  <a16:creationId xmlns:a16="http://schemas.microsoft.com/office/drawing/2014/main" id="{0AA42AFC-8145-F4AC-8F8B-3E6E0605B1D4}"/>
                </a:ext>
              </a:extLst>
            </p:cNvPr>
            <p:cNvSpPr txBox="1"/>
            <p:nvPr/>
          </p:nvSpPr>
          <p:spPr>
            <a:xfrm>
              <a:off x="6379060" y="2923057"/>
              <a:ext cx="2687721" cy="415498"/>
            </a:xfrm>
            <a:prstGeom prst="rect">
              <a:avLst/>
            </a:prstGeom>
            <a:noFill/>
          </p:spPr>
          <p:txBody>
            <a:bodyPr wrap="square" rtlCol="0">
              <a:spAutoFit/>
            </a:bodyPr>
            <a:lstStyle/>
            <a:p>
              <a:pPr algn="ctr"/>
              <a:r>
                <a:rPr lang="en-US" sz="1200" b="1" dirty="0"/>
                <a:t>Validating Leader</a:t>
              </a:r>
            </a:p>
            <a:p>
              <a:pPr algn="ctr"/>
              <a:r>
                <a:rPr lang="en-US" sz="900" dirty="0"/>
                <a:t>(Nominated Validating Peer)</a:t>
              </a:r>
            </a:p>
          </p:txBody>
        </p:sp>
        <p:sp>
          <p:nvSpPr>
            <p:cNvPr id="37" name="Oval 36">
              <a:extLst>
                <a:ext uri="{FF2B5EF4-FFF2-40B4-BE49-F238E27FC236}">
                  <a16:creationId xmlns:a16="http://schemas.microsoft.com/office/drawing/2014/main" id="{8F43F1F4-ACF6-61C0-F2E6-61A79D606F33}"/>
                </a:ext>
              </a:extLst>
            </p:cNvPr>
            <p:cNvSpPr/>
            <p:nvPr/>
          </p:nvSpPr>
          <p:spPr>
            <a:xfrm>
              <a:off x="4304610" y="3418181"/>
              <a:ext cx="491744" cy="491744"/>
            </a:xfrm>
            <a:prstGeom prst="ellipse">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C</a:t>
              </a:r>
            </a:p>
          </p:txBody>
        </p:sp>
        <p:sp>
          <p:nvSpPr>
            <p:cNvPr id="38" name="Oval 37">
              <a:extLst>
                <a:ext uri="{FF2B5EF4-FFF2-40B4-BE49-F238E27FC236}">
                  <a16:creationId xmlns:a16="http://schemas.microsoft.com/office/drawing/2014/main" id="{2469CDF7-D8E6-3715-5673-8468F1A53134}"/>
                </a:ext>
              </a:extLst>
            </p:cNvPr>
            <p:cNvSpPr/>
            <p:nvPr/>
          </p:nvSpPr>
          <p:spPr>
            <a:xfrm>
              <a:off x="5238314" y="3421031"/>
              <a:ext cx="491744" cy="491744"/>
            </a:xfrm>
            <a:prstGeom prst="ellipse">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D</a:t>
              </a:r>
            </a:p>
          </p:txBody>
        </p:sp>
        <p:sp>
          <p:nvSpPr>
            <p:cNvPr id="39" name="Oval 38">
              <a:extLst>
                <a:ext uri="{FF2B5EF4-FFF2-40B4-BE49-F238E27FC236}">
                  <a16:creationId xmlns:a16="http://schemas.microsoft.com/office/drawing/2014/main" id="{26441D98-726F-F477-F55B-2C0A9564D7AB}"/>
                </a:ext>
              </a:extLst>
            </p:cNvPr>
            <p:cNvSpPr/>
            <p:nvPr/>
          </p:nvSpPr>
          <p:spPr>
            <a:xfrm>
              <a:off x="7477048" y="3413718"/>
              <a:ext cx="491744" cy="491744"/>
            </a:xfrm>
            <a:prstGeom prst="ellipse">
              <a:avLst/>
            </a:prstGeom>
            <a:solidFill>
              <a:schemeClr val="accent4"/>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E</a:t>
              </a:r>
            </a:p>
          </p:txBody>
        </p:sp>
      </p:grpSp>
      <p:sp>
        <p:nvSpPr>
          <p:cNvPr id="8" name="TextBox 7">
            <a:extLst>
              <a:ext uri="{FF2B5EF4-FFF2-40B4-BE49-F238E27FC236}">
                <a16:creationId xmlns:a16="http://schemas.microsoft.com/office/drawing/2014/main" id="{7D5E393C-A044-0EA9-FC56-7A54B5EBA36F}"/>
              </a:ext>
            </a:extLst>
          </p:cNvPr>
          <p:cNvSpPr txBox="1"/>
          <p:nvPr/>
        </p:nvSpPr>
        <p:spPr>
          <a:xfrm>
            <a:off x="2530118" y="3960193"/>
            <a:ext cx="2830670" cy="742463"/>
          </a:xfrm>
          <a:prstGeom prst="rect">
            <a:avLst/>
          </a:prstGeom>
          <a:noFill/>
        </p:spPr>
        <p:txBody>
          <a:bodyPr wrap="square" rtlCol="0">
            <a:spAutoFit/>
          </a:bodyPr>
          <a:lstStyle/>
          <a:p>
            <a:pPr algn="ctr"/>
            <a:r>
              <a:rPr lang="en-US" sz="1200" b="1" dirty="0"/>
              <a:t>PBFT Consensus</a:t>
            </a:r>
          </a:p>
          <a:p>
            <a:pPr algn="ctr"/>
            <a:r>
              <a:rPr lang="en-US" sz="900" dirty="0"/>
              <a:t>(Validating Leader orders the transactions, which are then voted on by the Validating Peers and disseminated to the Non-Validating Peers)</a:t>
            </a:r>
          </a:p>
        </p:txBody>
      </p:sp>
      <p:grpSp>
        <p:nvGrpSpPr>
          <p:cNvPr id="9" name="Group 8">
            <a:extLst>
              <a:ext uri="{FF2B5EF4-FFF2-40B4-BE49-F238E27FC236}">
                <a16:creationId xmlns:a16="http://schemas.microsoft.com/office/drawing/2014/main" id="{7EA94F6A-DB27-38A1-D56A-3CE8FBAA4988}"/>
              </a:ext>
            </a:extLst>
          </p:cNvPr>
          <p:cNvGrpSpPr/>
          <p:nvPr/>
        </p:nvGrpSpPr>
        <p:grpSpPr>
          <a:xfrm>
            <a:off x="1963177" y="5019511"/>
            <a:ext cx="1311423" cy="714944"/>
            <a:chOff x="250165" y="5221019"/>
            <a:chExt cx="1245196" cy="666830"/>
          </a:xfrm>
        </p:grpSpPr>
        <p:sp>
          <p:nvSpPr>
            <p:cNvPr id="25" name="Oval 24">
              <a:extLst>
                <a:ext uri="{FF2B5EF4-FFF2-40B4-BE49-F238E27FC236}">
                  <a16:creationId xmlns:a16="http://schemas.microsoft.com/office/drawing/2014/main" id="{75F69ED3-F60A-F217-5076-C4D3084ED118}"/>
                </a:ext>
              </a:extLst>
            </p:cNvPr>
            <p:cNvSpPr/>
            <p:nvPr/>
          </p:nvSpPr>
          <p:spPr>
            <a:xfrm>
              <a:off x="1003617" y="5396105"/>
              <a:ext cx="491744" cy="491744"/>
            </a:xfrm>
            <a:prstGeom prst="ellipse">
              <a:avLst/>
            </a:prstGeom>
            <a:solidFill>
              <a:schemeClr val="accent4"/>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E</a:t>
              </a:r>
            </a:p>
          </p:txBody>
        </p:sp>
        <p:grpSp>
          <p:nvGrpSpPr>
            <p:cNvPr id="26" name="Group 25">
              <a:extLst>
                <a:ext uri="{FF2B5EF4-FFF2-40B4-BE49-F238E27FC236}">
                  <a16:creationId xmlns:a16="http://schemas.microsoft.com/office/drawing/2014/main" id="{2997F2EB-47B0-98D4-D56E-5D63B4593BC1}"/>
                </a:ext>
              </a:extLst>
            </p:cNvPr>
            <p:cNvGrpSpPr/>
            <p:nvPr/>
          </p:nvGrpSpPr>
          <p:grpSpPr>
            <a:xfrm>
              <a:off x="250165" y="5221019"/>
              <a:ext cx="1072437" cy="248284"/>
              <a:chOff x="786384" y="5221019"/>
              <a:chExt cx="1072437" cy="248284"/>
            </a:xfrm>
          </p:grpSpPr>
          <p:sp>
            <p:nvSpPr>
              <p:cNvPr id="27" name="Rectangle 26">
                <a:extLst>
                  <a:ext uri="{FF2B5EF4-FFF2-40B4-BE49-F238E27FC236}">
                    <a16:creationId xmlns:a16="http://schemas.microsoft.com/office/drawing/2014/main" id="{5CFAE654-8CAC-1CAB-BA54-5B0B3790BDE1}"/>
                  </a:ext>
                </a:extLst>
              </p:cNvPr>
              <p:cNvSpPr/>
              <p:nvPr/>
            </p:nvSpPr>
            <p:spPr>
              <a:xfrm>
                <a:off x="786384" y="5221020"/>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28" name="Rectangle 27">
                <a:extLst>
                  <a:ext uri="{FF2B5EF4-FFF2-40B4-BE49-F238E27FC236}">
                    <a16:creationId xmlns:a16="http://schemas.microsoft.com/office/drawing/2014/main" id="{3091B168-9952-2BD5-583A-70D4A09D4AB9}"/>
                  </a:ext>
                </a:extLst>
              </p:cNvPr>
              <p:cNvSpPr/>
              <p:nvPr/>
            </p:nvSpPr>
            <p:spPr>
              <a:xfrm>
                <a:off x="1176460" y="5221019"/>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sp>
            <p:nvSpPr>
              <p:cNvPr id="29" name="Rectangle 28">
                <a:extLst>
                  <a:ext uri="{FF2B5EF4-FFF2-40B4-BE49-F238E27FC236}">
                    <a16:creationId xmlns:a16="http://schemas.microsoft.com/office/drawing/2014/main" id="{E8141B26-DD08-9B49-FAC8-64F6F6D7330A}"/>
                  </a:ext>
                </a:extLst>
              </p:cNvPr>
              <p:cNvSpPr/>
              <p:nvPr/>
            </p:nvSpPr>
            <p:spPr>
              <a:xfrm>
                <a:off x="1566367" y="5221020"/>
                <a:ext cx="292454" cy="248283"/>
              </a:xfrm>
              <a:prstGeom prst="rect">
                <a:avLst/>
              </a:prstGeom>
              <a:solidFill>
                <a:schemeClr val="accent5"/>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T</a:t>
                </a:r>
              </a:p>
            </p:txBody>
          </p:sp>
          <p:cxnSp>
            <p:nvCxnSpPr>
              <p:cNvPr id="30" name="Straight Arrow Connector 29">
                <a:extLst>
                  <a:ext uri="{FF2B5EF4-FFF2-40B4-BE49-F238E27FC236}">
                    <a16:creationId xmlns:a16="http://schemas.microsoft.com/office/drawing/2014/main" id="{04B423BE-C5C7-7608-BEB9-531DACFD0B25}"/>
                  </a:ext>
                </a:extLst>
              </p:cNvPr>
              <p:cNvCxnSpPr>
                <a:stCxn id="29" idx="1"/>
                <a:endCxn id="28" idx="3"/>
              </p:cNvCxnSpPr>
              <p:nvPr/>
            </p:nvCxnSpPr>
            <p:spPr>
              <a:xfrm flipH="1" flipV="1">
                <a:off x="1468914" y="5345161"/>
                <a:ext cx="97453" cy="1"/>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39FC0795-9CFE-80B7-9D20-47FE912505E8}"/>
                  </a:ext>
                </a:extLst>
              </p:cNvPr>
              <p:cNvCxnSpPr>
                <a:stCxn id="28" idx="1"/>
                <a:endCxn id="27" idx="3"/>
              </p:cNvCxnSpPr>
              <p:nvPr/>
            </p:nvCxnSpPr>
            <p:spPr>
              <a:xfrm flipH="1">
                <a:off x="1078838" y="5345161"/>
                <a:ext cx="97622" cy="1"/>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grpSp>
      </p:grpSp>
      <p:grpSp>
        <p:nvGrpSpPr>
          <p:cNvPr id="10" name="Group 9">
            <a:extLst>
              <a:ext uri="{FF2B5EF4-FFF2-40B4-BE49-F238E27FC236}">
                <a16:creationId xmlns:a16="http://schemas.microsoft.com/office/drawing/2014/main" id="{0B7B3854-5A6B-0ED3-C503-837B7BDEBF25}"/>
              </a:ext>
            </a:extLst>
          </p:cNvPr>
          <p:cNvGrpSpPr/>
          <p:nvPr/>
        </p:nvGrpSpPr>
        <p:grpSpPr>
          <a:xfrm>
            <a:off x="3274600" y="4885942"/>
            <a:ext cx="870952" cy="1237734"/>
            <a:chOff x="1495361" y="5096439"/>
            <a:chExt cx="826969" cy="1154438"/>
          </a:xfrm>
        </p:grpSpPr>
        <p:sp>
          <p:nvSpPr>
            <p:cNvPr id="21" name="Oval 20">
              <a:extLst>
                <a:ext uri="{FF2B5EF4-FFF2-40B4-BE49-F238E27FC236}">
                  <a16:creationId xmlns:a16="http://schemas.microsoft.com/office/drawing/2014/main" id="{7CBCBA7F-83CB-7835-B099-549431C3C0A2}"/>
                </a:ext>
              </a:extLst>
            </p:cNvPr>
            <p:cNvSpPr/>
            <p:nvPr/>
          </p:nvSpPr>
          <p:spPr>
            <a:xfrm>
              <a:off x="1830586" y="5096439"/>
              <a:ext cx="491744" cy="491744"/>
            </a:xfrm>
            <a:prstGeom prst="ellipse">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C</a:t>
              </a:r>
            </a:p>
          </p:txBody>
        </p:sp>
        <p:sp>
          <p:nvSpPr>
            <p:cNvPr id="22" name="Oval 21">
              <a:extLst>
                <a:ext uri="{FF2B5EF4-FFF2-40B4-BE49-F238E27FC236}">
                  <a16:creationId xmlns:a16="http://schemas.microsoft.com/office/drawing/2014/main" id="{8C025A10-2E09-ACF1-390E-1F081990CA8F}"/>
                </a:ext>
              </a:extLst>
            </p:cNvPr>
            <p:cNvSpPr/>
            <p:nvPr/>
          </p:nvSpPr>
          <p:spPr>
            <a:xfrm>
              <a:off x="1830586" y="5759133"/>
              <a:ext cx="491744" cy="491744"/>
            </a:xfrm>
            <a:prstGeom prst="ellipse">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D</a:t>
              </a:r>
            </a:p>
          </p:txBody>
        </p:sp>
        <p:cxnSp>
          <p:nvCxnSpPr>
            <p:cNvPr id="23" name="Straight Arrow Connector 22">
              <a:extLst>
                <a:ext uri="{FF2B5EF4-FFF2-40B4-BE49-F238E27FC236}">
                  <a16:creationId xmlns:a16="http://schemas.microsoft.com/office/drawing/2014/main" id="{81E60FBF-EA5B-58FF-4393-FD55CEB75E36}"/>
                </a:ext>
              </a:extLst>
            </p:cNvPr>
            <p:cNvCxnSpPr>
              <a:stCxn id="25" idx="6"/>
              <a:endCxn id="21" idx="2"/>
            </p:cNvCxnSpPr>
            <p:nvPr/>
          </p:nvCxnSpPr>
          <p:spPr>
            <a:xfrm flipV="1">
              <a:off x="1495361" y="5342311"/>
              <a:ext cx="335225" cy="299666"/>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F9EB6779-23B7-06AE-5021-E1ACE68EDF3D}"/>
                </a:ext>
              </a:extLst>
            </p:cNvPr>
            <p:cNvCxnSpPr>
              <a:stCxn id="25" idx="6"/>
              <a:endCxn id="22" idx="2"/>
            </p:cNvCxnSpPr>
            <p:nvPr/>
          </p:nvCxnSpPr>
          <p:spPr>
            <a:xfrm>
              <a:off x="1495361" y="5641977"/>
              <a:ext cx="335225" cy="363028"/>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1" name="Group 10">
            <a:extLst>
              <a:ext uri="{FF2B5EF4-FFF2-40B4-BE49-F238E27FC236}">
                <a16:creationId xmlns:a16="http://schemas.microsoft.com/office/drawing/2014/main" id="{8FD43CB6-033F-CACA-9B4B-FCC67862526C}"/>
              </a:ext>
            </a:extLst>
          </p:cNvPr>
          <p:cNvGrpSpPr/>
          <p:nvPr/>
        </p:nvGrpSpPr>
        <p:grpSpPr>
          <a:xfrm>
            <a:off x="4145552" y="4888746"/>
            <a:ext cx="1048332" cy="1237734"/>
            <a:chOff x="2322330" y="5099054"/>
            <a:chExt cx="995391" cy="1154438"/>
          </a:xfrm>
        </p:grpSpPr>
        <p:sp>
          <p:nvSpPr>
            <p:cNvPr id="17" name="Oval 16">
              <a:extLst>
                <a:ext uri="{FF2B5EF4-FFF2-40B4-BE49-F238E27FC236}">
                  <a16:creationId xmlns:a16="http://schemas.microsoft.com/office/drawing/2014/main" id="{94041338-EE20-29FF-8C77-63F9672C2F57}"/>
                </a:ext>
              </a:extLst>
            </p:cNvPr>
            <p:cNvSpPr/>
            <p:nvPr/>
          </p:nvSpPr>
          <p:spPr>
            <a:xfrm>
              <a:off x="2825977" y="5099054"/>
              <a:ext cx="491744" cy="491744"/>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A</a:t>
              </a:r>
            </a:p>
          </p:txBody>
        </p:sp>
        <p:sp>
          <p:nvSpPr>
            <p:cNvPr id="18" name="Oval 17">
              <a:extLst>
                <a:ext uri="{FF2B5EF4-FFF2-40B4-BE49-F238E27FC236}">
                  <a16:creationId xmlns:a16="http://schemas.microsoft.com/office/drawing/2014/main" id="{8659EA93-F99E-E5F8-9035-3439AE025296}"/>
                </a:ext>
              </a:extLst>
            </p:cNvPr>
            <p:cNvSpPr/>
            <p:nvPr/>
          </p:nvSpPr>
          <p:spPr>
            <a:xfrm>
              <a:off x="2825977" y="5761748"/>
              <a:ext cx="491744" cy="491744"/>
            </a:xfrm>
            <a:prstGeom prst="ellipse">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a:t>
              </a:r>
            </a:p>
          </p:txBody>
        </p:sp>
        <p:cxnSp>
          <p:nvCxnSpPr>
            <p:cNvPr id="19" name="Straight Arrow Connector 18">
              <a:extLst>
                <a:ext uri="{FF2B5EF4-FFF2-40B4-BE49-F238E27FC236}">
                  <a16:creationId xmlns:a16="http://schemas.microsoft.com/office/drawing/2014/main" id="{CC941E30-077C-AA45-6471-297029F2E206}"/>
                </a:ext>
              </a:extLst>
            </p:cNvPr>
            <p:cNvCxnSpPr>
              <a:stCxn id="21" idx="6"/>
              <a:endCxn id="17" idx="2"/>
            </p:cNvCxnSpPr>
            <p:nvPr/>
          </p:nvCxnSpPr>
          <p:spPr>
            <a:xfrm>
              <a:off x="2322330" y="5342311"/>
              <a:ext cx="503647" cy="2615"/>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4BE28760-BE20-8618-ACAA-B8FA808C325A}"/>
                </a:ext>
              </a:extLst>
            </p:cNvPr>
            <p:cNvCxnSpPr>
              <a:stCxn id="22" idx="6"/>
              <a:endCxn id="18" idx="2"/>
            </p:cNvCxnSpPr>
            <p:nvPr/>
          </p:nvCxnSpPr>
          <p:spPr>
            <a:xfrm>
              <a:off x="2322330" y="6005005"/>
              <a:ext cx="503647" cy="2615"/>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2" name="Group 11">
            <a:extLst>
              <a:ext uri="{FF2B5EF4-FFF2-40B4-BE49-F238E27FC236}">
                <a16:creationId xmlns:a16="http://schemas.microsoft.com/office/drawing/2014/main" id="{A2BE7A4A-CE66-AD73-30C1-27BA0AECC889}"/>
              </a:ext>
            </a:extLst>
          </p:cNvPr>
          <p:cNvGrpSpPr/>
          <p:nvPr/>
        </p:nvGrpSpPr>
        <p:grpSpPr>
          <a:xfrm>
            <a:off x="3886603" y="4751478"/>
            <a:ext cx="374930" cy="1071653"/>
            <a:chOff x="2076458" y="4971024"/>
            <a:chExt cx="355996" cy="999534"/>
          </a:xfrm>
        </p:grpSpPr>
        <p:grpSp>
          <p:nvGrpSpPr>
            <p:cNvPr id="13" name="Group 12">
              <a:extLst>
                <a:ext uri="{FF2B5EF4-FFF2-40B4-BE49-F238E27FC236}">
                  <a16:creationId xmlns:a16="http://schemas.microsoft.com/office/drawing/2014/main" id="{2EB708FC-00B6-26FC-5EE7-B152E6FD17C5}"/>
                </a:ext>
              </a:extLst>
            </p:cNvPr>
            <p:cNvGrpSpPr/>
            <p:nvPr/>
          </p:nvGrpSpPr>
          <p:grpSpPr>
            <a:xfrm>
              <a:off x="2093532" y="4971024"/>
              <a:ext cx="338922" cy="999534"/>
              <a:chOff x="2093532" y="4971024"/>
              <a:chExt cx="338922" cy="999534"/>
            </a:xfrm>
          </p:grpSpPr>
          <p:pic>
            <p:nvPicPr>
              <p:cNvPr id="15" name="Picture Placeholder 15">
                <a:extLst>
                  <a:ext uri="{FF2B5EF4-FFF2-40B4-BE49-F238E27FC236}">
                    <a16:creationId xmlns:a16="http://schemas.microsoft.com/office/drawing/2014/main" id="{935B9787-DA95-D3E1-17D2-143DC8536F03}"/>
                  </a:ext>
                </a:extLst>
              </p:cNvPr>
              <p:cNvPicPr>
                <a:picLocks noChangeAspect="1"/>
              </p:cNvPicPr>
              <p:nvPr/>
            </p:nvPicPr>
            <p:blipFill>
              <a:blip r:embed="rId2"/>
              <a:stretch>
                <a:fillRect/>
              </a:stretch>
            </p:blipFill>
            <p:spPr>
              <a:xfrm>
                <a:off x="2093532" y="4971024"/>
                <a:ext cx="338922" cy="301264"/>
              </a:xfrm>
              <a:prstGeom prst="rect">
                <a:avLst/>
              </a:prstGeom>
            </p:spPr>
          </p:pic>
          <p:pic>
            <p:nvPicPr>
              <p:cNvPr id="16" name="Picture Placeholder 15">
                <a:extLst>
                  <a:ext uri="{FF2B5EF4-FFF2-40B4-BE49-F238E27FC236}">
                    <a16:creationId xmlns:a16="http://schemas.microsoft.com/office/drawing/2014/main" id="{846A88BF-0B43-555B-CF19-7EFA1007D337}"/>
                  </a:ext>
                </a:extLst>
              </p:cNvPr>
              <p:cNvPicPr>
                <a:picLocks noChangeAspect="1"/>
              </p:cNvPicPr>
              <p:nvPr/>
            </p:nvPicPr>
            <p:blipFill>
              <a:blip r:embed="rId2"/>
              <a:stretch>
                <a:fillRect/>
              </a:stretch>
            </p:blipFill>
            <p:spPr>
              <a:xfrm>
                <a:off x="2093532" y="5669294"/>
                <a:ext cx="338922" cy="301264"/>
              </a:xfrm>
              <a:prstGeom prst="rect">
                <a:avLst/>
              </a:prstGeom>
            </p:spPr>
          </p:pic>
        </p:grpSp>
        <p:cxnSp>
          <p:nvCxnSpPr>
            <p:cNvPr id="14" name="Straight Arrow Connector 13">
              <a:extLst>
                <a:ext uri="{FF2B5EF4-FFF2-40B4-BE49-F238E27FC236}">
                  <a16:creationId xmlns:a16="http://schemas.microsoft.com/office/drawing/2014/main" id="{6005B608-C364-BB79-403A-172C08AEEAD7}"/>
                </a:ext>
              </a:extLst>
            </p:cNvPr>
            <p:cNvCxnSpPr>
              <a:stCxn id="21" idx="4"/>
              <a:endCxn id="22" idx="0"/>
            </p:cNvCxnSpPr>
            <p:nvPr/>
          </p:nvCxnSpPr>
          <p:spPr>
            <a:xfrm>
              <a:off x="2076458" y="5588183"/>
              <a:ext cx="0" cy="170950"/>
            </a:xfrm>
            <a:prstGeom prst="straightConnector1">
              <a:avLst/>
            </a:prstGeom>
            <a:ln w="12700">
              <a:headEnd type="triangle"/>
              <a:tailEnd type="triangle"/>
            </a:ln>
            <a:effectLst/>
          </p:spPr>
          <p:style>
            <a:lnRef idx="2">
              <a:schemeClr val="accent1"/>
            </a:lnRef>
            <a:fillRef idx="0">
              <a:schemeClr val="accent1"/>
            </a:fillRef>
            <a:effectRef idx="1">
              <a:schemeClr val="accent1"/>
            </a:effectRef>
            <a:fontRef idx="minor">
              <a:schemeClr val="tx1"/>
            </a:fontRef>
          </p:style>
        </p:cxnSp>
      </p:grpSp>
      <p:sp>
        <p:nvSpPr>
          <p:cNvPr id="40" name="Slide Number Placeholder 39">
            <a:extLst>
              <a:ext uri="{FF2B5EF4-FFF2-40B4-BE49-F238E27FC236}">
                <a16:creationId xmlns:a16="http://schemas.microsoft.com/office/drawing/2014/main" id="{5D918AAF-B090-9681-0654-9CA08A1844B2}"/>
              </a:ext>
            </a:extLst>
          </p:cNvPr>
          <p:cNvSpPr>
            <a:spLocks noGrp="1"/>
          </p:cNvSpPr>
          <p:nvPr>
            <p:ph type="sldNum" sz="quarter" idx="4"/>
          </p:nvPr>
        </p:nvSpPr>
        <p:spPr/>
        <p:txBody>
          <a:bodyPr/>
          <a:lstStyle/>
          <a:p>
            <a:fld id="{9AA6D16A-0A68-8445-85DB-A0BE8CCB51C7}" type="slidenum">
              <a:rPr lang="en-US" smtClean="0"/>
              <a:pPr/>
              <a:t>16</a:t>
            </a:fld>
            <a:endParaRPr lang="en-US" dirty="0"/>
          </a:p>
        </p:txBody>
      </p:sp>
    </p:spTree>
    <p:extLst>
      <p:ext uri="{BB962C8B-B14F-4D97-AF65-F5344CB8AC3E}">
        <p14:creationId xmlns:p14="http://schemas.microsoft.com/office/powerpoint/2010/main" val="1817837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7271E8-C6DD-D5C8-A9C5-1CDC32AC841C}"/>
              </a:ext>
            </a:extLst>
          </p:cNvPr>
          <p:cNvSpPr>
            <a:spLocks noGrp="1"/>
          </p:cNvSpPr>
          <p:nvPr>
            <p:ph type="title"/>
          </p:nvPr>
        </p:nvSpPr>
        <p:spPr/>
        <p:txBody>
          <a:bodyPr/>
          <a:lstStyle/>
          <a:p>
            <a:r>
              <a:rPr lang="en-US" dirty="0"/>
              <a:t>Forking 	</a:t>
            </a:r>
          </a:p>
        </p:txBody>
      </p:sp>
      <p:sp>
        <p:nvSpPr>
          <p:cNvPr id="4" name="Text Placeholder 3">
            <a:extLst>
              <a:ext uri="{FF2B5EF4-FFF2-40B4-BE49-F238E27FC236}">
                <a16:creationId xmlns:a16="http://schemas.microsoft.com/office/drawing/2014/main" id="{92F806CC-A12F-0A45-7D4F-8739AB9E974A}"/>
              </a:ext>
            </a:extLst>
          </p:cNvPr>
          <p:cNvSpPr>
            <a:spLocks noGrp="1"/>
          </p:cNvSpPr>
          <p:nvPr>
            <p:ph type="body" sz="quarter" idx="10"/>
          </p:nvPr>
        </p:nvSpPr>
        <p:spPr/>
        <p:txBody>
          <a:bodyPr/>
          <a:lstStyle/>
          <a:p>
            <a:r>
              <a:rPr lang="en-US" dirty="0"/>
              <a:t>How do Blockchains Work? 	</a:t>
            </a:r>
          </a:p>
        </p:txBody>
      </p:sp>
      <p:sp>
        <p:nvSpPr>
          <p:cNvPr id="101" name="TextBox 100">
            <a:extLst>
              <a:ext uri="{FF2B5EF4-FFF2-40B4-BE49-F238E27FC236}">
                <a16:creationId xmlns:a16="http://schemas.microsoft.com/office/drawing/2014/main" id="{93F4B149-05C7-6F7C-B3F5-040913E4F8A1}"/>
              </a:ext>
            </a:extLst>
          </p:cNvPr>
          <p:cNvSpPr txBox="1"/>
          <p:nvPr/>
        </p:nvSpPr>
        <p:spPr>
          <a:xfrm>
            <a:off x="1692735" y="6593113"/>
            <a:ext cx="5293360" cy="215444"/>
          </a:xfrm>
          <a:prstGeom prst="rect">
            <a:avLst/>
          </a:prstGeom>
          <a:noFill/>
        </p:spPr>
        <p:txBody>
          <a:bodyPr wrap="square" rtlCol="0">
            <a:spAutoFit/>
          </a:bodyPr>
          <a:lstStyle/>
          <a:p>
            <a:r>
              <a:rPr lang="en-US" sz="800" dirty="0"/>
              <a:t>SOURCE: CoinDesk</a:t>
            </a:r>
          </a:p>
        </p:txBody>
      </p:sp>
      <p:sp>
        <p:nvSpPr>
          <p:cNvPr id="40" name="Content Placeholder 2">
            <a:extLst>
              <a:ext uri="{FF2B5EF4-FFF2-40B4-BE49-F238E27FC236}">
                <a16:creationId xmlns:a16="http://schemas.microsoft.com/office/drawing/2014/main" id="{3B9AD86A-8F85-D50D-C340-5082E26E4813}"/>
              </a:ext>
            </a:extLst>
          </p:cNvPr>
          <p:cNvSpPr txBox="1">
            <a:spLocks/>
          </p:cNvSpPr>
          <p:nvPr/>
        </p:nvSpPr>
        <p:spPr>
          <a:xfrm>
            <a:off x="237744" y="1034935"/>
            <a:ext cx="11311128" cy="3028220"/>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When consensus can’t be reached, the network induces a fork in the blockchain. These forks are usually ephemeral, since it is in the best interest of the network to maintain a single chain of truth. </a:t>
            </a:r>
          </a:p>
          <a:p>
            <a:pPr lvl="1"/>
            <a:r>
              <a:rPr lang="en-US"/>
              <a:t>Forks are most commonly resolved in accordance with the consensus protocol, which requires blocks to be added to the longest existing chain that each node is aware of</a:t>
            </a:r>
          </a:p>
          <a:p>
            <a:pPr lvl="1"/>
            <a:r>
              <a:rPr lang="en-US"/>
              <a:t>On occasion, forks are produced intentionally. This can happen for a number of reasons:</a:t>
            </a:r>
          </a:p>
          <a:p>
            <a:pPr lvl="2"/>
            <a:r>
              <a:rPr lang="en-US"/>
              <a:t>A soft fork is one in which a backwards-compatible upgrade is introduced by certain nodes and not others </a:t>
            </a:r>
          </a:p>
          <a:p>
            <a:pPr lvl="3"/>
            <a:r>
              <a:rPr lang="en-US"/>
              <a:t>These forks can be used to gradually update the entire network; however, they can also be employed to introduce a new distributed application that runs parallel to the main blockchain and which is intentionally maintained </a:t>
            </a:r>
          </a:p>
          <a:p>
            <a:pPr lvl="3"/>
            <a:r>
              <a:rPr lang="en-US"/>
              <a:t>The benefits of soft forks include interoperability with the main blockchain and the ability to customize microeconomic exchanges</a:t>
            </a:r>
          </a:p>
          <a:p>
            <a:pPr lvl="2"/>
            <a:r>
              <a:rPr lang="en-US"/>
              <a:t>A hard fork, on the other hand, is one in which an upgrade is introduced that is not backwards-compatible. It is effectively restarting the blockchain</a:t>
            </a:r>
          </a:p>
          <a:p>
            <a:pPr lvl="3"/>
            <a:r>
              <a:rPr lang="en-US"/>
              <a:t>These are very rare and typically require 95% or more of the network to adopt before becoming effective</a:t>
            </a:r>
          </a:p>
        </p:txBody>
      </p:sp>
      <p:grpSp>
        <p:nvGrpSpPr>
          <p:cNvPr id="42" name="Group 41">
            <a:extLst>
              <a:ext uri="{FF2B5EF4-FFF2-40B4-BE49-F238E27FC236}">
                <a16:creationId xmlns:a16="http://schemas.microsoft.com/office/drawing/2014/main" id="{CAAF701C-850C-9FCE-EDE0-1CB00A99E73D}"/>
              </a:ext>
            </a:extLst>
          </p:cNvPr>
          <p:cNvGrpSpPr/>
          <p:nvPr/>
        </p:nvGrpSpPr>
        <p:grpSpPr>
          <a:xfrm>
            <a:off x="2779575" y="4417805"/>
            <a:ext cx="2403829" cy="325120"/>
            <a:chOff x="782284" y="5337335"/>
            <a:chExt cx="2403829" cy="325120"/>
          </a:xfrm>
        </p:grpSpPr>
        <p:sp>
          <p:nvSpPr>
            <p:cNvPr id="97" name="Rectangle 96">
              <a:extLst>
                <a:ext uri="{FF2B5EF4-FFF2-40B4-BE49-F238E27FC236}">
                  <a16:creationId xmlns:a16="http://schemas.microsoft.com/office/drawing/2014/main" id="{D4C31823-BB8D-9DFB-BA4E-7FCC3F307DEB}"/>
                </a:ext>
              </a:extLst>
            </p:cNvPr>
            <p:cNvSpPr/>
            <p:nvPr/>
          </p:nvSpPr>
          <p:spPr>
            <a:xfrm>
              <a:off x="782284" y="5337335"/>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a:t>
              </a:r>
            </a:p>
          </p:txBody>
        </p:sp>
        <p:sp>
          <p:nvSpPr>
            <p:cNvPr id="98" name="Rectangle 97">
              <a:extLst>
                <a:ext uri="{FF2B5EF4-FFF2-40B4-BE49-F238E27FC236}">
                  <a16:creationId xmlns:a16="http://schemas.microsoft.com/office/drawing/2014/main" id="{9D171A2F-6B89-5728-C81A-E29553E0E9B7}"/>
                </a:ext>
              </a:extLst>
            </p:cNvPr>
            <p:cNvSpPr/>
            <p:nvPr/>
          </p:nvSpPr>
          <p:spPr>
            <a:xfrm>
              <a:off x="1304508" y="5337335"/>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2</a:t>
              </a:r>
            </a:p>
          </p:txBody>
        </p:sp>
        <p:cxnSp>
          <p:nvCxnSpPr>
            <p:cNvPr id="99" name="Straight Arrow Connector 98">
              <a:extLst>
                <a:ext uri="{FF2B5EF4-FFF2-40B4-BE49-F238E27FC236}">
                  <a16:creationId xmlns:a16="http://schemas.microsoft.com/office/drawing/2014/main" id="{AE1A2C07-E20A-D363-2FE8-A0B751C924AA}"/>
                </a:ext>
              </a:extLst>
            </p:cNvPr>
            <p:cNvCxnSpPr>
              <a:stCxn id="98" idx="1"/>
              <a:endCxn id="97" idx="3"/>
            </p:cNvCxnSpPr>
            <p:nvPr/>
          </p:nvCxnSpPr>
          <p:spPr>
            <a:xfrm flipH="1">
              <a:off x="1107404" y="5499895"/>
              <a:ext cx="197104" cy="0"/>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sp>
          <p:nvSpPr>
            <p:cNvPr id="100" name="Rectangle 99">
              <a:extLst>
                <a:ext uri="{FF2B5EF4-FFF2-40B4-BE49-F238E27FC236}">
                  <a16:creationId xmlns:a16="http://schemas.microsoft.com/office/drawing/2014/main" id="{DD2270AD-C85C-E437-0138-F9C7C47CE495}"/>
                </a:ext>
              </a:extLst>
            </p:cNvPr>
            <p:cNvSpPr/>
            <p:nvPr/>
          </p:nvSpPr>
          <p:spPr>
            <a:xfrm>
              <a:off x="1823377" y="5337335"/>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3</a:t>
              </a:r>
            </a:p>
          </p:txBody>
        </p:sp>
        <p:cxnSp>
          <p:nvCxnSpPr>
            <p:cNvPr id="102" name="Straight Arrow Connector 101">
              <a:extLst>
                <a:ext uri="{FF2B5EF4-FFF2-40B4-BE49-F238E27FC236}">
                  <a16:creationId xmlns:a16="http://schemas.microsoft.com/office/drawing/2014/main" id="{C7956356-A88F-9891-A48A-36A678254D66}"/>
                </a:ext>
              </a:extLst>
            </p:cNvPr>
            <p:cNvCxnSpPr>
              <a:stCxn id="100" idx="1"/>
            </p:cNvCxnSpPr>
            <p:nvPr/>
          </p:nvCxnSpPr>
          <p:spPr>
            <a:xfrm flipH="1">
              <a:off x="1626273" y="5499895"/>
              <a:ext cx="197104" cy="0"/>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sp>
          <p:nvSpPr>
            <p:cNvPr id="103" name="Rectangle 102">
              <a:extLst>
                <a:ext uri="{FF2B5EF4-FFF2-40B4-BE49-F238E27FC236}">
                  <a16:creationId xmlns:a16="http://schemas.microsoft.com/office/drawing/2014/main" id="{C87C2EAD-8E6B-6DFB-7F25-4A09B0695086}"/>
                </a:ext>
              </a:extLst>
            </p:cNvPr>
            <p:cNvSpPr/>
            <p:nvPr/>
          </p:nvSpPr>
          <p:spPr>
            <a:xfrm>
              <a:off x="2342124" y="5337335"/>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4</a:t>
              </a:r>
            </a:p>
          </p:txBody>
        </p:sp>
        <p:cxnSp>
          <p:nvCxnSpPr>
            <p:cNvPr id="104" name="Straight Arrow Connector 103">
              <a:extLst>
                <a:ext uri="{FF2B5EF4-FFF2-40B4-BE49-F238E27FC236}">
                  <a16:creationId xmlns:a16="http://schemas.microsoft.com/office/drawing/2014/main" id="{313627B7-1DE5-3ECD-C445-D44C989E76FD}"/>
                </a:ext>
              </a:extLst>
            </p:cNvPr>
            <p:cNvCxnSpPr>
              <a:stCxn id="103" idx="1"/>
            </p:cNvCxnSpPr>
            <p:nvPr/>
          </p:nvCxnSpPr>
          <p:spPr>
            <a:xfrm flipH="1">
              <a:off x="2145020" y="5499895"/>
              <a:ext cx="197104" cy="0"/>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sp>
          <p:nvSpPr>
            <p:cNvPr id="105" name="Rectangle 104">
              <a:extLst>
                <a:ext uri="{FF2B5EF4-FFF2-40B4-BE49-F238E27FC236}">
                  <a16:creationId xmlns:a16="http://schemas.microsoft.com/office/drawing/2014/main" id="{989C595E-CE12-0FB8-8E90-08A83F3D5530}"/>
                </a:ext>
              </a:extLst>
            </p:cNvPr>
            <p:cNvSpPr/>
            <p:nvPr/>
          </p:nvSpPr>
          <p:spPr>
            <a:xfrm>
              <a:off x="2860993" y="5337335"/>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5</a:t>
              </a:r>
            </a:p>
          </p:txBody>
        </p:sp>
        <p:cxnSp>
          <p:nvCxnSpPr>
            <p:cNvPr id="106" name="Straight Arrow Connector 105">
              <a:extLst>
                <a:ext uri="{FF2B5EF4-FFF2-40B4-BE49-F238E27FC236}">
                  <a16:creationId xmlns:a16="http://schemas.microsoft.com/office/drawing/2014/main" id="{20F025F8-B8B1-79CA-2134-613E3F4E719D}"/>
                </a:ext>
              </a:extLst>
            </p:cNvPr>
            <p:cNvCxnSpPr>
              <a:stCxn id="105" idx="1"/>
            </p:cNvCxnSpPr>
            <p:nvPr/>
          </p:nvCxnSpPr>
          <p:spPr>
            <a:xfrm flipH="1">
              <a:off x="2663889" y="5499895"/>
              <a:ext cx="197104" cy="0"/>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3CF15F27-635B-E582-D971-9CAEBC304947}"/>
              </a:ext>
            </a:extLst>
          </p:cNvPr>
          <p:cNvGrpSpPr/>
          <p:nvPr/>
        </p:nvGrpSpPr>
        <p:grpSpPr>
          <a:xfrm>
            <a:off x="5183404" y="4092685"/>
            <a:ext cx="595577" cy="984995"/>
            <a:chOff x="3186113" y="5012215"/>
            <a:chExt cx="595577" cy="984995"/>
          </a:xfrm>
        </p:grpSpPr>
        <p:sp>
          <p:nvSpPr>
            <p:cNvPr id="93" name="Rectangle 92">
              <a:extLst>
                <a:ext uri="{FF2B5EF4-FFF2-40B4-BE49-F238E27FC236}">
                  <a16:creationId xmlns:a16="http://schemas.microsoft.com/office/drawing/2014/main" id="{47CECFD9-41A9-3913-C301-F167E0E92097}"/>
                </a:ext>
              </a:extLst>
            </p:cNvPr>
            <p:cNvSpPr/>
            <p:nvPr/>
          </p:nvSpPr>
          <p:spPr>
            <a:xfrm>
              <a:off x="3379862" y="5672090"/>
              <a:ext cx="401828"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6b</a:t>
              </a:r>
            </a:p>
          </p:txBody>
        </p:sp>
        <p:sp>
          <p:nvSpPr>
            <p:cNvPr id="94" name="Rectangle 93">
              <a:extLst>
                <a:ext uri="{FF2B5EF4-FFF2-40B4-BE49-F238E27FC236}">
                  <a16:creationId xmlns:a16="http://schemas.microsoft.com/office/drawing/2014/main" id="{20CA0002-59A3-196B-CD65-80473A24E570}"/>
                </a:ext>
              </a:extLst>
            </p:cNvPr>
            <p:cNvSpPr/>
            <p:nvPr/>
          </p:nvSpPr>
          <p:spPr>
            <a:xfrm>
              <a:off x="3379861" y="5012215"/>
              <a:ext cx="401829"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6a</a:t>
              </a:r>
            </a:p>
          </p:txBody>
        </p:sp>
        <p:cxnSp>
          <p:nvCxnSpPr>
            <p:cNvPr id="95" name="Straight Arrow Connector 94">
              <a:extLst>
                <a:ext uri="{FF2B5EF4-FFF2-40B4-BE49-F238E27FC236}">
                  <a16:creationId xmlns:a16="http://schemas.microsoft.com/office/drawing/2014/main" id="{8036B343-6D7F-3D52-53E5-D9E2DD7E3828}"/>
                </a:ext>
              </a:extLst>
            </p:cNvPr>
            <p:cNvCxnSpPr>
              <a:stCxn id="94" idx="1"/>
              <a:endCxn id="105" idx="3"/>
            </p:cNvCxnSpPr>
            <p:nvPr/>
          </p:nvCxnSpPr>
          <p:spPr>
            <a:xfrm flipH="1">
              <a:off x="3186113" y="5174775"/>
              <a:ext cx="193748" cy="325120"/>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96" name="Straight Arrow Connector 95">
              <a:extLst>
                <a:ext uri="{FF2B5EF4-FFF2-40B4-BE49-F238E27FC236}">
                  <a16:creationId xmlns:a16="http://schemas.microsoft.com/office/drawing/2014/main" id="{2D20C584-EEE6-1F3F-FA23-73E515EE662E}"/>
                </a:ext>
              </a:extLst>
            </p:cNvPr>
            <p:cNvCxnSpPr>
              <a:stCxn id="93" idx="1"/>
              <a:endCxn id="105" idx="3"/>
            </p:cNvCxnSpPr>
            <p:nvPr/>
          </p:nvCxnSpPr>
          <p:spPr>
            <a:xfrm flipH="1" flipV="1">
              <a:off x="3186113" y="5499895"/>
              <a:ext cx="193749" cy="334755"/>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44" name="Group 43">
            <a:extLst>
              <a:ext uri="{FF2B5EF4-FFF2-40B4-BE49-F238E27FC236}">
                <a16:creationId xmlns:a16="http://schemas.microsoft.com/office/drawing/2014/main" id="{FB3CEEE7-10EF-FDEC-A0F0-C0F9A7562067}"/>
              </a:ext>
            </a:extLst>
          </p:cNvPr>
          <p:cNvGrpSpPr/>
          <p:nvPr/>
        </p:nvGrpSpPr>
        <p:grpSpPr>
          <a:xfrm>
            <a:off x="5778981" y="4752560"/>
            <a:ext cx="442039" cy="325120"/>
            <a:chOff x="3781690" y="5672090"/>
            <a:chExt cx="442039" cy="325120"/>
          </a:xfrm>
        </p:grpSpPr>
        <p:sp>
          <p:nvSpPr>
            <p:cNvPr id="91" name="Rectangle 90">
              <a:extLst>
                <a:ext uri="{FF2B5EF4-FFF2-40B4-BE49-F238E27FC236}">
                  <a16:creationId xmlns:a16="http://schemas.microsoft.com/office/drawing/2014/main" id="{942241DC-EE3A-0C98-490E-18387FF279D8}"/>
                </a:ext>
              </a:extLst>
            </p:cNvPr>
            <p:cNvSpPr/>
            <p:nvPr/>
          </p:nvSpPr>
          <p:spPr>
            <a:xfrm>
              <a:off x="3898609" y="5672090"/>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7</a:t>
              </a:r>
            </a:p>
          </p:txBody>
        </p:sp>
        <p:cxnSp>
          <p:nvCxnSpPr>
            <p:cNvPr id="92" name="Straight Arrow Connector 91">
              <a:extLst>
                <a:ext uri="{FF2B5EF4-FFF2-40B4-BE49-F238E27FC236}">
                  <a16:creationId xmlns:a16="http://schemas.microsoft.com/office/drawing/2014/main" id="{E502B51B-69E6-14B9-3F6C-DD8008FA3937}"/>
                </a:ext>
              </a:extLst>
            </p:cNvPr>
            <p:cNvCxnSpPr>
              <a:stCxn id="91" idx="1"/>
              <a:endCxn id="93" idx="3"/>
            </p:cNvCxnSpPr>
            <p:nvPr/>
          </p:nvCxnSpPr>
          <p:spPr>
            <a:xfrm flipH="1">
              <a:off x="3781690" y="5834650"/>
              <a:ext cx="116919" cy="0"/>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45" name="Group 44">
            <a:extLst>
              <a:ext uri="{FF2B5EF4-FFF2-40B4-BE49-F238E27FC236}">
                <a16:creationId xmlns:a16="http://schemas.microsoft.com/office/drawing/2014/main" id="{1051A9AF-6EC8-751C-4420-B189405E3754}"/>
              </a:ext>
            </a:extLst>
          </p:cNvPr>
          <p:cNvGrpSpPr/>
          <p:nvPr/>
        </p:nvGrpSpPr>
        <p:grpSpPr>
          <a:xfrm>
            <a:off x="6217543" y="4752560"/>
            <a:ext cx="522224" cy="325120"/>
            <a:chOff x="4220252" y="5672090"/>
            <a:chExt cx="522224" cy="325120"/>
          </a:xfrm>
        </p:grpSpPr>
        <p:sp>
          <p:nvSpPr>
            <p:cNvPr id="89" name="Rectangle 88">
              <a:extLst>
                <a:ext uri="{FF2B5EF4-FFF2-40B4-BE49-F238E27FC236}">
                  <a16:creationId xmlns:a16="http://schemas.microsoft.com/office/drawing/2014/main" id="{C30E42F8-CEF5-033E-6953-0DE34639B78A}"/>
                </a:ext>
              </a:extLst>
            </p:cNvPr>
            <p:cNvSpPr/>
            <p:nvPr/>
          </p:nvSpPr>
          <p:spPr>
            <a:xfrm>
              <a:off x="4417356" y="5672090"/>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8</a:t>
              </a:r>
            </a:p>
          </p:txBody>
        </p:sp>
        <p:cxnSp>
          <p:nvCxnSpPr>
            <p:cNvPr id="90" name="Straight Arrow Connector 89">
              <a:extLst>
                <a:ext uri="{FF2B5EF4-FFF2-40B4-BE49-F238E27FC236}">
                  <a16:creationId xmlns:a16="http://schemas.microsoft.com/office/drawing/2014/main" id="{CBDD01B0-EF20-CF56-FA63-9440A937E0DC}"/>
                </a:ext>
              </a:extLst>
            </p:cNvPr>
            <p:cNvCxnSpPr>
              <a:stCxn id="89" idx="1"/>
            </p:cNvCxnSpPr>
            <p:nvPr/>
          </p:nvCxnSpPr>
          <p:spPr>
            <a:xfrm flipH="1">
              <a:off x="4220252" y="5834650"/>
              <a:ext cx="197104" cy="0"/>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46" name="Group 45">
            <a:extLst>
              <a:ext uri="{FF2B5EF4-FFF2-40B4-BE49-F238E27FC236}">
                <a16:creationId xmlns:a16="http://schemas.microsoft.com/office/drawing/2014/main" id="{7A8CD400-3C30-B3A5-D4C2-6FA528EFD3C5}"/>
              </a:ext>
            </a:extLst>
          </p:cNvPr>
          <p:cNvGrpSpPr/>
          <p:nvPr/>
        </p:nvGrpSpPr>
        <p:grpSpPr>
          <a:xfrm>
            <a:off x="7267494" y="4752560"/>
            <a:ext cx="595575" cy="325120"/>
            <a:chOff x="5270203" y="5672090"/>
            <a:chExt cx="595575" cy="325120"/>
          </a:xfrm>
        </p:grpSpPr>
        <p:sp>
          <p:nvSpPr>
            <p:cNvPr id="87" name="Rectangle 86">
              <a:extLst>
                <a:ext uri="{FF2B5EF4-FFF2-40B4-BE49-F238E27FC236}">
                  <a16:creationId xmlns:a16="http://schemas.microsoft.com/office/drawing/2014/main" id="{1A62DB8B-CCF4-276C-1D59-19EB985C769B}"/>
                </a:ext>
              </a:extLst>
            </p:cNvPr>
            <p:cNvSpPr/>
            <p:nvPr/>
          </p:nvSpPr>
          <p:spPr>
            <a:xfrm>
              <a:off x="5467305" y="5672090"/>
              <a:ext cx="398473"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10</a:t>
              </a:r>
            </a:p>
          </p:txBody>
        </p:sp>
        <p:cxnSp>
          <p:nvCxnSpPr>
            <p:cNvPr id="88" name="Straight Arrow Connector 87">
              <a:extLst>
                <a:ext uri="{FF2B5EF4-FFF2-40B4-BE49-F238E27FC236}">
                  <a16:creationId xmlns:a16="http://schemas.microsoft.com/office/drawing/2014/main" id="{20E3E52C-30F0-7B85-230B-8A58B60D8622}"/>
                </a:ext>
              </a:extLst>
            </p:cNvPr>
            <p:cNvCxnSpPr>
              <a:stCxn id="87" idx="1"/>
            </p:cNvCxnSpPr>
            <p:nvPr/>
          </p:nvCxnSpPr>
          <p:spPr>
            <a:xfrm flipH="1">
              <a:off x="5270203" y="5834650"/>
              <a:ext cx="197102" cy="0"/>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47" name="Group 46">
            <a:extLst>
              <a:ext uri="{FF2B5EF4-FFF2-40B4-BE49-F238E27FC236}">
                <a16:creationId xmlns:a16="http://schemas.microsoft.com/office/drawing/2014/main" id="{40354AF6-D3F2-3BAF-C645-3066818A697F}"/>
              </a:ext>
            </a:extLst>
          </p:cNvPr>
          <p:cNvGrpSpPr/>
          <p:nvPr/>
        </p:nvGrpSpPr>
        <p:grpSpPr>
          <a:xfrm>
            <a:off x="7287697" y="4092685"/>
            <a:ext cx="575372" cy="659875"/>
            <a:chOff x="5290406" y="5012215"/>
            <a:chExt cx="575372" cy="659875"/>
          </a:xfrm>
        </p:grpSpPr>
        <p:sp>
          <p:nvSpPr>
            <p:cNvPr id="84" name="Rectangle 83">
              <a:extLst>
                <a:ext uri="{FF2B5EF4-FFF2-40B4-BE49-F238E27FC236}">
                  <a16:creationId xmlns:a16="http://schemas.microsoft.com/office/drawing/2014/main" id="{814FBA9C-3D66-9CDF-96CB-666D49980E3B}"/>
                </a:ext>
              </a:extLst>
            </p:cNvPr>
            <p:cNvSpPr/>
            <p:nvPr/>
          </p:nvSpPr>
          <p:spPr>
            <a:xfrm>
              <a:off x="5454850" y="5012215"/>
              <a:ext cx="410928" cy="325120"/>
            </a:xfrm>
            <a:prstGeom prst="rect">
              <a:avLst/>
            </a:prstGeom>
            <a:gradFill flip="none" rotWithShape="1">
              <a:gsLst>
                <a:gs pos="50000">
                  <a:schemeClr val="accent3"/>
                </a:gs>
                <a:gs pos="50000">
                  <a:schemeClr val="accent1">
                    <a:lumMod val="5000"/>
                    <a:lumOff val="95000"/>
                  </a:schemeClr>
                </a:gs>
                <a:gs pos="50000">
                  <a:schemeClr val="accent2"/>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10</a:t>
              </a:r>
            </a:p>
          </p:txBody>
        </p:sp>
        <p:cxnSp>
          <p:nvCxnSpPr>
            <p:cNvPr id="85" name="Straight Arrow Connector 84">
              <a:extLst>
                <a:ext uri="{FF2B5EF4-FFF2-40B4-BE49-F238E27FC236}">
                  <a16:creationId xmlns:a16="http://schemas.microsoft.com/office/drawing/2014/main" id="{AE94D4A4-2BCF-83C2-DF23-78ADF0D21396}"/>
                </a:ext>
              </a:extLst>
            </p:cNvPr>
            <p:cNvCxnSpPr>
              <a:stCxn id="84" idx="1"/>
              <a:endCxn id="63" idx="3"/>
            </p:cNvCxnSpPr>
            <p:nvPr/>
          </p:nvCxnSpPr>
          <p:spPr>
            <a:xfrm flipH="1">
              <a:off x="5290406" y="5174775"/>
              <a:ext cx="164444" cy="0"/>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a:extLst>
                <a:ext uri="{FF2B5EF4-FFF2-40B4-BE49-F238E27FC236}">
                  <a16:creationId xmlns:a16="http://schemas.microsoft.com/office/drawing/2014/main" id="{0C00B8FA-A263-037C-5D04-81D5A6146569}"/>
                </a:ext>
              </a:extLst>
            </p:cNvPr>
            <p:cNvCxnSpPr>
              <a:stCxn id="87" idx="0"/>
              <a:endCxn id="84" idx="2"/>
            </p:cNvCxnSpPr>
            <p:nvPr/>
          </p:nvCxnSpPr>
          <p:spPr>
            <a:xfrm flipH="1" flipV="1">
              <a:off x="5660314" y="5337335"/>
              <a:ext cx="6228" cy="334755"/>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48" name="Group 47">
            <a:extLst>
              <a:ext uri="{FF2B5EF4-FFF2-40B4-BE49-F238E27FC236}">
                <a16:creationId xmlns:a16="http://schemas.microsoft.com/office/drawing/2014/main" id="{28469A81-FA5F-F2C1-61A2-4F2D348D9DD8}"/>
              </a:ext>
            </a:extLst>
          </p:cNvPr>
          <p:cNvGrpSpPr/>
          <p:nvPr/>
        </p:nvGrpSpPr>
        <p:grpSpPr>
          <a:xfrm>
            <a:off x="7258517" y="4905485"/>
            <a:ext cx="604569" cy="775432"/>
            <a:chOff x="5279623" y="5221778"/>
            <a:chExt cx="586155" cy="775432"/>
          </a:xfrm>
        </p:grpSpPr>
        <p:sp>
          <p:nvSpPr>
            <p:cNvPr id="82" name="Rectangle 81">
              <a:extLst>
                <a:ext uri="{FF2B5EF4-FFF2-40B4-BE49-F238E27FC236}">
                  <a16:creationId xmlns:a16="http://schemas.microsoft.com/office/drawing/2014/main" id="{4CCA69EC-8504-3E2A-A975-75E78F8650D6}"/>
                </a:ext>
              </a:extLst>
            </p:cNvPr>
            <p:cNvSpPr/>
            <p:nvPr/>
          </p:nvSpPr>
          <p:spPr>
            <a:xfrm>
              <a:off x="5467305" y="5672090"/>
              <a:ext cx="398473" cy="325120"/>
            </a:xfrm>
            <a:prstGeom prst="rect">
              <a:avLst/>
            </a:prstGeom>
            <a:solidFill>
              <a:schemeClr val="accent4"/>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10</a:t>
              </a:r>
            </a:p>
          </p:txBody>
        </p:sp>
        <p:cxnSp>
          <p:nvCxnSpPr>
            <p:cNvPr id="83" name="Straight Arrow Connector 82">
              <a:extLst>
                <a:ext uri="{FF2B5EF4-FFF2-40B4-BE49-F238E27FC236}">
                  <a16:creationId xmlns:a16="http://schemas.microsoft.com/office/drawing/2014/main" id="{12752D57-AC0A-DD45-3C29-0CB6FB4EF7CC}"/>
                </a:ext>
              </a:extLst>
            </p:cNvPr>
            <p:cNvCxnSpPr>
              <a:stCxn id="82" idx="1"/>
              <a:endCxn id="66" idx="3"/>
            </p:cNvCxnSpPr>
            <p:nvPr/>
          </p:nvCxnSpPr>
          <p:spPr>
            <a:xfrm flipH="1" flipV="1">
              <a:off x="5279622" y="5221778"/>
              <a:ext cx="187683" cy="612872"/>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49" name="Group 48">
            <a:extLst>
              <a:ext uri="{FF2B5EF4-FFF2-40B4-BE49-F238E27FC236}">
                <a16:creationId xmlns:a16="http://schemas.microsoft.com/office/drawing/2014/main" id="{DDCAABA5-67B5-EB92-6633-1FF165097D32}"/>
              </a:ext>
            </a:extLst>
          </p:cNvPr>
          <p:cNvGrpSpPr/>
          <p:nvPr/>
        </p:nvGrpSpPr>
        <p:grpSpPr>
          <a:xfrm>
            <a:off x="7863072" y="4742400"/>
            <a:ext cx="595575" cy="938517"/>
            <a:chOff x="6303529" y="5340917"/>
            <a:chExt cx="595575" cy="938517"/>
          </a:xfrm>
        </p:grpSpPr>
        <p:grpSp>
          <p:nvGrpSpPr>
            <p:cNvPr id="76" name="Group 75">
              <a:extLst>
                <a:ext uri="{FF2B5EF4-FFF2-40B4-BE49-F238E27FC236}">
                  <a16:creationId xmlns:a16="http://schemas.microsoft.com/office/drawing/2014/main" id="{9DEF1D1A-8C24-B121-3317-1FB8758E3C5D}"/>
                </a:ext>
              </a:extLst>
            </p:cNvPr>
            <p:cNvGrpSpPr/>
            <p:nvPr/>
          </p:nvGrpSpPr>
          <p:grpSpPr>
            <a:xfrm>
              <a:off x="6303529" y="5340917"/>
              <a:ext cx="595575" cy="325120"/>
              <a:chOff x="5270203" y="5672090"/>
              <a:chExt cx="595575" cy="325120"/>
            </a:xfrm>
          </p:grpSpPr>
          <p:sp>
            <p:nvSpPr>
              <p:cNvPr id="80" name="Rectangle 79">
                <a:extLst>
                  <a:ext uri="{FF2B5EF4-FFF2-40B4-BE49-F238E27FC236}">
                    <a16:creationId xmlns:a16="http://schemas.microsoft.com/office/drawing/2014/main" id="{320B3247-BBAC-F0B7-124E-81B1487B3DED}"/>
                  </a:ext>
                </a:extLst>
              </p:cNvPr>
              <p:cNvSpPr/>
              <p:nvPr/>
            </p:nvSpPr>
            <p:spPr>
              <a:xfrm>
                <a:off x="5467305" y="5672090"/>
                <a:ext cx="398473"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11</a:t>
                </a:r>
              </a:p>
            </p:txBody>
          </p:sp>
          <p:cxnSp>
            <p:nvCxnSpPr>
              <p:cNvPr id="81" name="Straight Arrow Connector 80">
                <a:extLst>
                  <a:ext uri="{FF2B5EF4-FFF2-40B4-BE49-F238E27FC236}">
                    <a16:creationId xmlns:a16="http://schemas.microsoft.com/office/drawing/2014/main" id="{206CB356-4D6F-941A-B638-207070D3056E}"/>
                  </a:ext>
                </a:extLst>
              </p:cNvPr>
              <p:cNvCxnSpPr>
                <a:stCxn id="80" idx="1"/>
              </p:cNvCxnSpPr>
              <p:nvPr/>
            </p:nvCxnSpPr>
            <p:spPr>
              <a:xfrm flipH="1">
                <a:off x="5270203" y="5834650"/>
                <a:ext cx="197102" cy="0"/>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77" name="Group 76">
              <a:extLst>
                <a:ext uri="{FF2B5EF4-FFF2-40B4-BE49-F238E27FC236}">
                  <a16:creationId xmlns:a16="http://schemas.microsoft.com/office/drawing/2014/main" id="{01D86ED4-C4D8-4B06-BBF6-D807B10BE132}"/>
                </a:ext>
              </a:extLst>
            </p:cNvPr>
            <p:cNvGrpSpPr/>
            <p:nvPr/>
          </p:nvGrpSpPr>
          <p:grpSpPr>
            <a:xfrm>
              <a:off x="6303529" y="5954314"/>
              <a:ext cx="595575" cy="325120"/>
              <a:chOff x="5270203" y="5672090"/>
              <a:chExt cx="595575" cy="325120"/>
            </a:xfrm>
          </p:grpSpPr>
          <p:sp>
            <p:nvSpPr>
              <p:cNvPr id="78" name="Rectangle 77">
                <a:extLst>
                  <a:ext uri="{FF2B5EF4-FFF2-40B4-BE49-F238E27FC236}">
                    <a16:creationId xmlns:a16="http://schemas.microsoft.com/office/drawing/2014/main" id="{6558E2D9-05A1-8C4F-EECC-BB23971A4F02}"/>
                  </a:ext>
                </a:extLst>
              </p:cNvPr>
              <p:cNvSpPr/>
              <p:nvPr/>
            </p:nvSpPr>
            <p:spPr>
              <a:xfrm>
                <a:off x="5467305" y="5672090"/>
                <a:ext cx="398473" cy="325120"/>
              </a:xfrm>
              <a:prstGeom prst="rect">
                <a:avLst/>
              </a:prstGeom>
              <a:solidFill>
                <a:schemeClr val="accent4"/>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11</a:t>
                </a:r>
              </a:p>
            </p:txBody>
          </p:sp>
          <p:cxnSp>
            <p:nvCxnSpPr>
              <p:cNvPr id="79" name="Straight Arrow Connector 78">
                <a:extLst>
                  <a:ext uri="{FF2B5EF4-FFF2-40B4-BE49-F238E27FC236}">
                    <a16:creationId xmlns:a16="http://schemas.microsoft.com/office/drawing/2014/main" id="{92128973-8BED-A916-EC4F-2BBBF366DD2B}"/>
                  </a:ext>
                </a:extLst>
              </p:cNvPr>
              <p:cNvCxnSpPr>
                <a:stCxn id="78" idx="1"/>
              </p:cNvCxnSpPr>
              <p:nvPr/>
            </p:nvCxnSpPr>
            <p:spPr>
              <a:xfrm flipH="1">
                <a:off x="5270203" y="5834650"/>
                <a:ext cx="197102" cy="0"/>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grpSp>
      </p:grpSp>
      <p:grpSp>
        <p:nvGrpSpPr>
          <p:cNvPr id="50" name="Group 49">
            <a:extLst>
              <a:ext uri="{FF2B5EF4-FFF2-40B4-BE49-F238E27FC236}">
                <a16:creationId xmlns:a16="http://schemas.microsoft.com/office/drawing/2014/main" id="{0F2A33F3-5F69-20F6-AED7-4999BE7C9A02}"/>
              </a:ext>
            </a:extLst>
          </p:cNvPr>
          <p:cNvGrpSpPr/>
          <p:nvPr/>
        </p:nvGrpSpPr>
        <p:grpSpPr>
          <a:xfrm>
            <a:off x="7868247" y="4094174"/>
            <a:ext cx="602855" cy="648226"/>
            <a:chOff x="6308704" y="4692691"/>
            <a:chExt cx="602855" cy="648226"/>
          </a:xfrm>
        </p:grpSpPr>
        <p:cxnSp>
          <p:nvCxnSpPr>
            <p:cNvPr id="73" name="Straight Arrow Connector 72">
              <a:extLst>
                <a:ext uri="{FF2B5EF4-FFF2-40B4-BE49-F238E27FC236}">
                  <a16:creationId xmlns:a16="http://schemas.microsoft.com/office/drawing/2014/main" id="{D382EA14-6BC2-6B77-3C80-2248F8EC986B}"/>
                </a:ext>
              </a:extLst>
            </p:cNvPr>
            <p:cNvCxnSpPr/>
            <p:nvPr/>
          </p:nvCxnSpPr>
          <p:spPr>
            <a:xfrm flipH="1">
              <a:off x="6308704" y="4849731"/>
              <a:ext cx="197102" cy="0"/>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a:extLst>
                <a:ext uri="{FF2B5EF4-FFF2-40B4-BE49-F238E27FC236}">
                  <a16:creationId xmlns:a16="http://schemas.microsoft.com/office/drawing/2014/main" id="{3EF5BD83-3A4E-8882-FF67-58DD7D0032A1}"/>
                </a:ext>
              </a:extLst>
            </p:cNvPr>
            <p:cNvCxnSpPr>
              <a:stCxn id="80" idx="0"/>
              <a:endCxn id="75" idx="2"/>
            </p:cNvCxnSpPr>
            <p:nvPr/>
          </p:nvCxnSpPr>
          <p:spPr>
            <a:xfrm flipV="1">
              <a:off x="6699868" y="5017811"/>
              <a:ext cx="6227" cy="323106"/>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sp>
          <p:nvSpPr>
            <p:cNvPr id="75" name="Rectangle 74">
              <a:extLst>
                <a:ext uri="{FF2B5EF4-FFF2-40B4-BE49-F238E27FC236}">
                  <a16:creationId xmlns:a16="http://schemas.microsoft.com/office/drawing/2014/main" id="{F01A5F8C-2929-294F-49D6-5F3EAF16D7E2}"/>
                </a:ext>
              </a:extLst>
            </p:cNvPr>
            <p:cNvSpPr/>
            <p:nvPr/>
          </p:nvSpPr>
          <p:spPr>
            <a:xfrm>
              <a:off x="6500631" y="4692691"/>
              <a:ext cx="410928" cy="325120"/>
            </a:xfrm>
            <a:prstGeom prst="rect">
              <a:avLst/>
            </a:prstGeom>
            <a:gradFill flip="none" rotWithShape="1">
              <a:gsLst>
                <a:gs pos="50000">
                  <a:schemeClr val="accent3"/>
                </a:gs>
                <a:gs pos="50000">
                  <a:schemeClr val="accent1">
                    <a:lumMod val="5000"/>
                    <a:lumOff val="95000"/>
                  </a:schemeClr>
                </a:gs>
                <a:gs pos="50000">
                  <a:schemeClr val="accent2"/>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11</a:t>
              </a:r>
            </a:p>
          </p:txBody>
        </p:sp>
      </p:grpSp>
      <p:sp>
        <p:nvSpPr>
          <p:cNvPr id="51" name="TextBox 50">
            <a:extLst>
              <a:ext uri="{FF2B5EF4-FFF2-40B4-BE49-F238E27FC236}">
                <a16:creationId xmlns:a16="http://schemas.microsoft.com/office/drawing/2014/main" id="{AD34BF3C-C514-633D-309C-A5E8A7151BB5}"/>
              </a:ext>
            </a:extLst>
          </p:cNvPr>
          <p:cNvSpPr txBox="1"/>
          <p:nvPr/>
        </p:nvSpPr>
        <p:spPr>
          <a:xfrm>
            <a:off x="5124010" y="3798195"/>
            <a:ext cx="831405" cy="276999"/>
          </a:xfrm>
          <a:prstGeom prst="rect">
            <a:avLst/>
          </a:prstGeom>
          <a:noFill/>
        </p:spPr>
        <p:txBody>
          <a:bodyPr wrap="square" rtlCol="0">
            <a:spAutoFit/>
          </a:bodyPr>
          <a:lstStyle/>
          <a:p>
            <a:pPr algn="ctr"/>
            <a:r>
              <a:rPr lang="en-US" sz="1200" dirty="0"/>
              <a:t>Fault</a:t>
            </a:r>
          </a:p>
        </p:txBody>
      </p:sp>
      <p:sp>
        <p:nvSpPr>
          <p:cNvPr id="52" name="TextBox 51">
            <a:extLst>
              <a:ext uri="{FF2B5EF4-FFF2-40B4-BE49-F238E27FC236}">
                <a16:creationId xmlns:a16="http://schemas.microsoft.com/office/drawing/2014/main" id="{D1B0FA5D-C3F6-4CAF-47A8-E6C7120F0A4B}"/>
              </a:ext>
            </a:extLst>
          </p:cNvPr>
          <p:cNvSpPr txBox="1"/>
          <p:nvPr/>
        </p:nvSpPr>
        <p:spPr>
          <a:xfrm>
            <a:off x="6680251" y="3784986"/>
            <a:ext cx="831405" cy="276999"/>
          </a:xfrm>
          <a:prstGeom prst="rect">
            <a:avLst/>
          </a:prstGeom>
          <a:noFill/>
        </p:spPr>
        <p:txBody>
          <a:bodyPr wrap="square" rtlCol="0">
            <a:spAutoFit/>
          </a:bodyPr>
          <a:lstStyle/>
          <a:p>
            <a:pPr algn="ctr"/>
            <a:r>
              <a:rPr lang="en-US" sz="1200" dirty="0" err="1"/>
              <a:t>DApp</a:t>
            </a:r>
            <a:endParaRPr lang="en-US" sz="1200" dirty="0"/>
          </a:p>
        </p:txBody>
      </p:sp>
      <p:sp>
        <p:nvSpPr>
          <p:cNvPr id="53" name="TextBox 52">
            <a:extLst>
              <a:ext uri="{FF2B5EF4-FFF2-40B4-BE49-F238E27FC236}">
                <a16:creationId xmlns:a16="http://schemas.microsoft.com/office/drawing/2014/main" id="{CDF0D62C-B673-6A9F-8B48-E31B63523CA8}"/>
              </a:ext>
            </a:extLst>
          </p:cNvPr>
          <p:cNvSpPr txBox="1"/>
          <p:nvPr/>
        </p:nvSpPr>
        <p:spPr>
          <a:xfrm>
            <a:off x="7241885" y="5727394"/>
            <a:ext cx="831405" cy="461665"/>
          </a:xfrm>
          <a:prstGeom prst="rect">
            <a:avLst/>
          </a:prstGeom>
          <a:noFill/>
        </p:spPr>
        <p:txBody>
          <a:bodyPr wrap="square" rtlCol="0">
            <a:spAutoFit/>
          </a:bodyPr>
          <a:lstStyle/>
          <a:p>
            <a:pPr algn="ctr"/>
            <a:r>
              <a:rPr lang="en-US" sz="1200" dirty="0"/>
              <a:t>Network Upgrade</a:t>
            </a:r>
          </a:p>
        </p:txBody>
      </p:sp>
      <p:grpSp>
        <p:nvGrpSpPr>
          <p:cNvPr id="54" name="Group 53">
            <a:extLst>
              <a:ext uri="{FF2B5EF4-FFF2-40B4-BE49-F238E27FC236}">
                <a16:creationId xmlns:a16="http://schemas.microsoft.com/office/drawing/2014/main" id="{216EB1B7-DF49-910C-339A-A16DCBF41BFD}"/>
              </a:ext>
            </a:extLst>
          </p:cNvPr>
          <p:cNvGrpSpPr/>
          <p:nvPr/>
        </p:nvGrpSpPr>
        <p:grpSpPr>
          <a:xfrm>
            <a:off x="8433205" y="5355797"/>
            <a:ext cx="655698" cy="325120"/>
            <a:chOff x="5210080" y="5672090"/>
            <a:chExt cx="655698" cy="325120"/>
          </a:xfrm>
        </p:grpSpPr>
        <p:sp>
          <p:nvSpPr>
            <p:cNvPr id="71" name="Rectangle 70">
              <a:extLst>
                <a:ext uri="{FF2B5EF4-FFF2-40B4-BE49-F238E27FC236}">
                  <a16:creationId xmlns:a16="http://schemas.microsoft.com/office/drawing/2014/main" id="{9ED7C1BB-A7F8-284B-7434-4D91A03C2E83}"/>
                </a:ext>
              </a:extLst>
            </p:cNvPr>
            <p:cNvSpPr/>
            <p:nvPr/>
          </p:nvSpPr>
          <p:spPr>
            <a:xfrm>
              <a:off x="5467305" y="5672090"/>
              <a:ext cx="398473" cy="325120"/>
            </a:xfrm>
            <a:prstGeom prst="rect">
              <a:avLst/>
            </a:prstGeom>
            <a:solidFill>
              <a:schemeClr val="accent4"/>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12</a:t>
              </a:r>
            </a:p>
          </p:txBody>
        </p:sp>
        <p:cxnSp>
          <p:nvCxnSpPr>
            <p:cNvPr id="72" name="Straight Arrow Connector 71">
              <a:extLst>
                <a:ext uri="{FF2B5EF4-FFF2-40B4-BE49-F238E27FC236}">
                  <a16:creationId xmlns:a16="http://schemas.microsoft.com/office/drawing/2014/main" id="{2946FFEA-3A9C-EE65-A9A0-F58E98B90B7D}"/>
                </a:ext>
              </a:extLst>
            </p:cNvPr>
            <p:cNvCxnSpPr>
              <a:stCxn id="71" idx="1"/>
              <a:endCxn id="78" idx="3"/>
            </p:cNvCxnSpPr>
            <p:nvPr/>
          </p:nvCxnSpPr>
          <p:spPr>
            <a:xfrm flipH="1">
              <a:off x="5210080" y="5834650"/>
              <a:ext cx="257225" cy="0"/>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55" name="Group 54">
            <a:extLst>
              <a:ext uri="{FF2B5EF4-FFF2-40B4-BE49-F238E27FC236}">
                <a16:creationId xmlns:a16="http://schemas.microsoft.com/office/drawing/2014/main" id="{4C147316-530C-D488-9E1D-76559063B2DA}"/>
              </a:ext>
            </a:extLst>
          </p:cNvPr>
          <p:cNvGrpSpPr/>
          <p:nvPr/>
        </p:nvGrpSpPr>
        <p:grpSpPr>
          <a:xfrm>
            <a:off x="8471102" y="4090854"/>
            <a:ext cx="621388" cy="1264943"/>
            <a:chOff x="6290171" y="4692691"/>
            <a:chExt cx="621388" cy="1264943"/>
          </a:xfrm>
        </p:grpSpPr>
        <p:cxnSp>
          <p:nvCxnSpPr>
            <p:cNvPr id="68" name="Straight Arrow Connector 67">
              <a:extLst>
                <a:ext uri="{FF2B5EF4-FFF2-40B4-BE49-F238E27FC236}">
                  <a16:creationId xmlns:a16="http://schemas.microsoft.com/office/drawing/2014/main" id="{D5AA9CB7-A386-A8E7-D3D6-3757A42B3EC0}"/>
                </a:ext>
              </a:extLst>
            </p:cNvPr>
            <p:cNvCxnSpPr>
              <a:stCxn id="70" idx="1"/>
              <a:endCxn id="75" idx="3"/>
            </p:cNvCxnSpPr>
            <p:nvPr/>
          </p:nvCxnSpPr>
          <p:spPr>
            <a:xfrm flipH="1">
              <a:off x="6290171" y="4855251"/>
              <a:ext cx="210460" cy="3320"/>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a:extLst>
                <a:ext uri="{FF2B5EF4-FFF2-40B4-BE49-F238E27FC236}">
                  <a16:creationId xmlns:a16="http://schemas.microsoft.com/office/drawing/2014/main" id="{C63EA7E1-4286-BC97-3974-0B9968509D99}"/>
                </a:ext>
              </a:extLst>
            </p:cNvPr>
            <p:cNvCxnSpPr>
              <a:stCxn id="71" idx="0"/>
              <a:endCxn id="70" idx="2"/>
            </p:cNvCxnSpPr>
            <p:nvPr/>
          </p:nvCxnSpPr>
          <p:spPr>
            <a:xfrm flipH="1" flipV="1">
              <a:off x="6706095" y="5017811"/>
              <a:ext cx="2641" cy="939823"/>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sp>
          <p:nvSpPr>
            <p:cNvPr id="70" name="Rectangle 69">
              <a:extLst>
                <a:ext uri="{FF2B5EF4-FFF2-40B4-BE49-F238E27FC236}">
                  <a16:creationId xmlns:a16="http://schemas.microsoft.com/office/drawing/2014/main" id="{206B80BD-B447-EA58-F202-DAAAFB57A3D2}"/>
                </a:ext>
              </a:extLst>
            </p:cNvPr>
            <p:cNvSpPr/>
            <p:nvPr/>
          </p:nvSpPr>
          <p:spPr>
            <a:xfrm>
              <a:off x="6500631" y="4692691"/>
              <a:ext cx="410928" cy="325120"/>
            </a:xfrm>
            <a:prstGeom prst="rect">
              <a:avLst/>
            </a:prstGeom>
            <a:gradFill flip="none" rotWithShape="1">
              <a:gsLst>
                <a:gs pos="50000">
                  <a:schemeClr val="accent4"/>
                </a:gs>
                <a:gs pos="50000">
                  <a:schemeClr val="accent1">
                    <a:lumMod val="5000"/>
                    <a:lumOff val="95000"/>
                  </a:schemeClr>
                </a:gs>
                <a:gs pos="50000">
                  <a:schemeClr val="accent2"/>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12</a:t>
              </a:r>
            </a:p>
          </p:txBody>
        </p:sp>
      </p:grpSp>
      <p:sp>
        <p:nvSpPr>
          <p:cNvPr id="56" name="TextBox 55">
            <a:extLst>
              <a:ext uri="{FF2B5EF4-FFF2-40B4-BE49-F238E27FC236}">
                <a16:creationId xmlns:a16="http://schemas.microsoft.com/office/drawing/2014/main" id="{800824A6-AB14-5E42-EB18-178E780AA7DA}"/>
              </a:ext>
            </a:extLst>
          </p:cNvPr>
          <p:cNvSpPr txBox="1"/>
          <p:nvPr/>
        </p:nvSpPr>
        <p:spPr>
          <a:xfrm>
            <a:off x="8364674" y="3642197"/>
            <a:ext cx="1044703" cy="461665"/>
          </a:xfrm>
          <a:prstGeom prst="rect">
            <a:avLst/>
          </a:prstGeom>
          <a:noFill/>
        </p:spPr>
        <p:txBody>
          <a:bodyPr wrap="square" rtlCol="0">
            <a:spAutoFit/>
          </a:bodyPr>
          <a:lstStyle/>
          <a:p>
            <a:pPr algn="ctr"/>
            <a:r>
              <a:rPr lang="en-US" sz="1200" dirty="0" err="1"/>
              <a:t>DApp</a:t>
            </a:r>
            <a:r>
              <a:rPr lang="en-US" sz="1200" dirty="0"/>
              <a:t> Upgrades</a:t>
            </a:r>
          </a:p>
        </p:txBody>
      </p:sp>
      <p:grpSp>
        <p:nvGrpSpPr>
          <p:cNvPr id="57" name="Group 56">
            <a:extLst>
              <a:ext uri="{FF2B5EF4-FFF2-40B4-BE49-F238E27FC236}">
                <a16:creationId xmlns:a16="http://schemas.microsoft.com/office/drawing/2014/main" id="{DAD04368-E046-5D9C-AC5B-0A383FAF0A3E}"/>
              </a:ext>
            </a:extLst>
          </p:cNvPr>
          <p:cNvGrpSpPr/>
          <p:nvPr/>
        </p:nvGrpSpPr>
        <p:grpSpPr>
          <a:xfrm>
            <a:off x="6736290" y="4742925"/>
            <a:ext cx="522224" cy="325120"/>
            <a:chOff x="5663132" y="5341442"/>
            <a:chExt cx="522224" cy="325120"/>
          </a:xfrm>
        </p:grpSpPr>
        <p:sp>
          <p:nvSpPr>
            <p:cNvPr id="66" name="Rectangle 65">
              <a:extLst>
                <a:ext uri="{FF2B5EF4-FFF2-40B4-BE49-F238E27FC236}">
                  <a16:creationId xmlns:a16="http://schemas.microsoft.com/office/drawing/2014/main" id="{5AD41EBD-CF1D-890C-AB5F-2ED7210FBFDD}"/>
                </a:ext>
              </a:extLst>
            </p:cNvPr>
            <p:cNvSpPr/>
            <p:nvPr/>
          </p:nvSpPr>
          <p:spPr>
            <a:xfrm>
              <a:off x="5860236" y="5341442"/>
              <a:ext cx="325120" cy="325120"/>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9</a:t>
              </a:r>
            </a:p>
          </p:txBody>
        </p:sp>
        <p:cxnSp>
          <p:nvCxnSpPr>
            <p:cNvPr id="67" name="Straight Arrow Connector 66">
              <a:extLst>
                <a:ext uri="{FF2B5EF4-FFF2-40B4-BE49-F238E27FC236}">
                  <a16:creationId xmlns:a16="http://schemas.microsoft.com/office/drawing/2014/main" id="{1F0EE863-BD4B-323F-8A5C-18E6C4617BC5}"/>
                </a:ext>
              </a:extLst>
            </p:cNvPr>
            <p:cNvCxnSpPr>
              <a:stCxn id="66" idx="1"/>
            </p:cNvCxnSpPr>
            <p:nvPr/>
          </p:nvCxnSpPr>
          <p:spPr>
            <a:xfrm flipH="1">
              <a:off x="5663132" y="5504002"/>
              <a:ext cx="197104" cy="0"/>
            </a:xfrm>
            <a:prstGeom prst="straightConnector1">
              <a:avLst/>
            </a:prstGeom>
            <a:solidFill>
              <a:schemeClr val="accent3"/>
            </a:solidFill>
            <a:ln w="12700">
              <a:tailEnd type="triangle"/>
            </a:ln>
            <a:effectLst/>
          </p:spPr>
          <p:style>
            <a:lnRef idx="2">
              <a:schemeClr val="accent1"/>
            </a:lnRef>
            <a:fillRef idx="0">
              <a:schemeClr val="accent1"/>
            </a:fillRef>
            <a:effectRef idx="1">
              <a:schemeClr val="accent1"/>
            </a:effectRef>
            <a:fontRef idx="minor">
              <a:schemeClr val="tx1"/>
            </a:fontRef>
          </p:style>
        </p:cxnSp>
      </p:grpSp>
      <p:grpSp>
        <p:nvGrpSpPr>
          <p:cNvPr id="58" name="Group 57">
            <a:extLst>
              <a:ext uri="{FF2B5EF4-FFF2-40B4-BE49-F238E27FC236}">
                <a16:creationId xmlns:a16="http://schemas.microsoft.com/office/drawing/2014/main" id="{E985B605-264D-1E5B-568C-8556BD89DE38}"/>
              </a:ext>
            </a:extLst>
          </p:cNvPr>
          <p:cNvGrpSpPr/>
          <p:nvPr/>
        </p:nvGrpSpPr>
        <p:grpSpPr>
          <a:xfrm>
            <a:off x="6739767" y="4092685"/>
            <a:ext cx="518747" cy="822435"/>
            <a:chOff x="5666609" y="4691202"/>
            <a:chExt cx="518747" cy="822435"/>
          </a:xfrm>
        </p:grpSpPr>
        <p:sp>
          <p:nvSpPr>
            <p:cNvPr id="63" name="Rectangle 62">
              <a:extLst>
                <a:ext uri="{FF2B5EF4-FFF2-40B4-BE49-F238E27FC236}">
                  <a16:creationId xmlns:a16="http://schemas.microsoft.com/office/drawing/2014/main" id="{5BBD7F66-E76A-4341-D966-EF9FB308CA60}"/>
                </a:ext>
              </a:extLst>
            </p:cNvPr>
            <p:cNvSpPr/>
            <p:nvPr/>
          </p:nvSpPr>
          <p:spPr>
            <a:xfrm>
              <a:off x="5860236" y="4691202"/>
              <a:ext cx="325120" cy="325120"/>
            </a:xfrm>
            <a:prstGeom prst="rect">
              <a:avLst/>
            </a:prstGeom>
            <a:gradFill>
              <a:gsLst>
                <a:gs pos="50000">
                  <a:schemeClr val="accent3"/>
                </a:gs>
                <a:gs pos="50000">
                  <a:schemeClr val="accent1">
                    <a:lumMod val="5000"/>
                    <a:lumOff val="95000"/>
                  </a:schemeClr>
                </a:gs>
                <a:gs pos="50000">
                  <a:schemeClr val="accent2"/>
                </a:gs>
              </a:gsLst>
              <a:lin ang="0" scaled="1"/>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9</a:t>
              </a:r>
            </a:p>
          </p:txBody>
        </p:sp>
        <p:cxnSp>
          <p:nvCxnSpPr>
            <p:cNvPr id="64" name="Straight Arrow Connector 63">
              <a:extLst>
                <a:ext uri="{FF2B5EF4-FFF2-40B4-BE49-F238E27FC236}">
                  <a16:creationId xmlns:a16="http://schemas.microsoft.com/office/drawing/2014/main" id="{6F1F09E5-A8C0-50AF-91BD-D2432422CD0E}"/>
                </a:ext>
              </a:extLst>
            </p:cNvPr>
            <p:cNvCxnSpPr>
              <a:stCxn id="63" idx="1"/>
              <a:endCxn id="89" idx="3"/>
            </p:cNvCxnSpPr>
            <p:nvPr/>
          </p:nvCxnSpPr>
          <p:spPr>
            <a:xfrm flipH="1">
              <a:off x="5666609" y="4853762"/>
              <a:ext cx="193627" cy="659875"/>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a:extLst>
                <a:ext uri="{FF2B5EF4-FFF2-40B4-BE49-F238E27FC236}">
                  <a16:creationId xmlns:a16="http://schemas.microsoft.com/office/drawing/2014/main" id="{A5C2185F-1DD2-8C19-8094-375FF3362AF3}"/>
                </a:ext>
              </a:extLst>
            </p:cNvPr>
            <p:cNvCxnSpPr/>
            <p:nvPr/>
          </p:nvCxnSpPr>
          <p:spPr>
            <a:xfrm flipV="1">
              <a:off x="6022796" y="5016322"/>
              <a:ext cx="0" cy="325120"/>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grpSp>
      <p:sp>
        <p:nvSpPr>
          <p:cNvPr id="59" name="Rectangle 58">
            <a:extLst>
              <a:ext uri="{FF2B5EF4-FFF2-40B4-BE49-F238E27FC236}">
                <a16:creationId xmlns:a16="http://schemas.microsoft.com/office/drawing/2014/main" id="{8BD6CA2D-D66D-E816-2244-0BC2C35E1481}"/>
              </a:ext>
            </a:extLst>
          </p:cNvPr>
          <p:cNvSpPr/>
          <p:nvPr/>
        </p:nvSpPr>
        <p:spPr>
          <a:xfrm>
            <a:off x="5333874" y="4042529"/>
            <a:ext cx="484019" cy="1098272"/>
          </a:xfrm>
          <a:prstGeom prst="rect">
            <a:avLst/>
          </a:prstGeom>
          <a:no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endParaRPr>
          </a:p>
        </p:txBody>
      </p:sp>
      <p:sp>
        <p:nvSpPr>
          <p:cNvPr id="60" name="Rectangle 59">
            <a:extLst>
              <a:ext uri="{FF2B5EF4-FFF2-40B4-BE49-F238E27FC236}">
                <a16:creationId xmlns:a16="http://schemas.microsoft.com/office/drawing/2014/main" id="{D4035025-EE43-5F58-D10B-F303B87943C4}"/>
              </a:ext>
            </a:extLst>
          </p:cNvPr>
          <p:cNvSpPr/>
          <p:nvPr/>
        </p:nvSpPr>
        <p:spPr>
          <a:xfrm>
            <a:off x="6848582" y="4042528"/>
            <a:ext cx="484019" cy="431915"/>
          </a:xfrm>
          <a:prstGeom prst="rect">
            <a:avLst/>
          </a:prstGeom>
          <a:no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endParaRPr>
          </a:p>
        </p:txBody>
      </p:sp>
      <p:sp>
        <p:nvSpPr>
          <p:cNvPr id="61" name="Rectangle 60">
            <a:extLst>
              <a:ext uri="{FF2B5EF4-FFF2-40B4-BE49-F238E27FC236}">
                <a16:creationId xmlns:a16="http://schemas.microsoft.com/office/drawing/2014/main" id="{11B2FEE4-1129-1B03-0057-321C8318D32F}"/>
              </a:ext>
            </a:extLst>
          </p:cNvPr>
          <p:cNvSpPr/>
          <p:nvPr/>
        </p:nvSpPr>
        <p:spPr>
          <a:xfrm>
            <a:off x="7419073" y="5305114"/>
            <a:ext cx="484019" cy="431915"/>
          </a:xfrm>
          <a:prstGeom prst="rect">
            <a:avLst/>
          </a:prstGeom>
          <a:no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endParaRPr>
          </a:p>
        </p:txBody>
      </p:sp>
      <p:sp>
        <p:nvSpPr>
          <p:cNvPr id="62" name="Rectangle 61">
            <a:extLst>
              <a:ext uri="{FF2B5EF4-FFF2-40B4-BE49-F238E27FC236}">
                <a16:creationId xmlns:a16="http://schemas.microsoft.com/office/drawing/2014/main" id="{19DF385E-9CB3-5574-8A12-91BED18B9FCA}"/>
              </a:ext>
            </a:extLst>
          </p:cNvPr>
          <p:cNvSpPr/>
          <p:nvPr/>
        </p:nvSpPr>
        <p:spPr>
          <a:xfrm>
            <a:off x="8643021" y="4037456"/>
            <a:ext cx="484019" cy="431915"/>
          </a:xfrm>
          <a:prstGeom prst="rect">
            <a:avLst/>
          </a:prstGeom>
          <a:no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endParaRPr>
          </a:p>
        </p:txBody>
      </p:sp>
      <p:sp>
        <p:nvSpPr>
          <p:cNvPr id="107" name="Slide Number Placeholder 106">
            <a:extLst>
              <a:ext uri="{FF2B5EF4-FFF2-40B4-BE49-F238E27FC236}">
                <a16:creationId xmlns:a16="http://schemas.microsoft.com/office/drawing/2014/main" id="{0B1BB6B2-717C-3214-70C4-D017C15976A9}"/>
              </a:ext>
            </a:extLst>
          </p:cNvPr>
          <p:cNvSpPr>
            <a:spLocks noGrp="1"/>
          </p:cNvSpPr>
          <p:nvPr>
            <p:ph type="sldNum" sz="quarter" idx="4"/>
          </p:nvPr>
        </p:nvSpPr>
        <p:spPr/>
        <p:txBody>
          <a:bodyPr/>
          <a:lstStyle/>
          <a:p>
            <a:fld id="{9AA6D16A-0A68-8445-85DB-A0BE8CCB51C7}" type="slidenum">
              <a:rPr lang="en-US" smtClean="0"/>
              <a:pPr/>
              <a:t>17</a:t>
            </a:fld>
            <a:endParaRPr lang="en-US" dirty="0"/>
          </a:p>
        </p:txBody>
      </p:sp>
    </p:spTree>
    <p:extLst>
      <p:ext uri="{BB962C8B-B14F-4D97-AF65-F5344CB8AC3E}">
        <p14:creationId xmlns:p14="http://schemas.microsoft.com/office/powerpoint/2010/main" val="2033368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F4DCBEB-5D21-D3C4-B34B-0D7988A82B2E}"/>
              </a:ext>
            </a:extLst>
          </p:cNvPr>
          <p:cNvSpPr>
            <a:spLocks noGrp="1"/>
          </p:cNvSpPr>
          <p:nvPr>
            <p:ph type="body" sz="quarter" idx="13"/>
          </p:nvPr>
        </p:nvSpPr>
        <p:spPr/>
        <p:txBody>
          <a:bodyPr/>
          <a:lstStyle/>
          <a:p>
            <a:r>
              <a:rPr lang="en-US" dirty="0"/>
              <a:t>Current State</a:t>
            </a:r>
          </a:p>
        </p:txBody>
      </p:sp>
      <p:sp>
        <p:nvSpPr>
          <p:cNvPr id="2" name="Slide Number Placeholder 1">
            <a:extLst>
              <a:ext uri="{FF2B5EF4-FFF2-40B4-BE49-F238E27FC236}">
                <a16:creationId xmlns:a16="http://schemas.microsoft.com/office/drawing/2014/main" id="{AA262D07-4E35-B701-46E6-377A6510B1A3}"/>
              </a:ext>
            </a:extLst>
          </p:cNvPr>
          <p:cNvSpPr>
            <a:spLocks noGrp="1"/>
          </p:cNvSpPr>
          <p:nvPr>
            <p:ph type="sldNum" sz="quarter" idx="4294967295"/>
          </p:nvPr>
        </p:nvSpPr>
        <p:spPr>
          <a:xfrm>
            <a:off x="11779250" y="6478588"/>
            <a:ext cx="412750" cy="384175"/>
          </a:xfrm>
        </p:spPr>
        <p:txBody>
          <a:bodyPr/>
          <a:lstStyle/>
          <a:p>
            <a:fld id="{9AA6D16A-0A68-8445-85DB-A0BE8CCB51C7}" type="slidenum">
              <a:rPr lang="en-US" smtClean="0"/>
              <a:pPr/>
              <a:t>18</a:t>
            </a:fld>
            <a:endParaRPr lang="en-US" dirty="0"/>
          </a:p>
        </p:txBody>
      </p:sp>
      <p:grpSp>
        <p:nvGrpSpPr>
          <p:cNvPr id="3" name="Graphic 693">
            <a:extLst>
              <a:ext uri="{FF2B5EF4-FFF2-40B4-BE49-F238E27FC236}">
                <a16:creationId xmlns:a16="http://schemas.microsoft.com/office/drawing/2014/main" id="{068A58B6-E05C-1726-742D-A6A2FFB78A4E}"/>
              </a:ext>
            </a:extLst>
          </p:cNvPr>
          <p:cNvGrpSpPr>
            <a:grpSpLocks noChangeAspect="1"/>
          </p:cNvGrpSpPr>
          <p:nvPr/>
        </p:nvGrpSpPr>
        <p:grpSpPr>
          <a:xfrm>
            <a:off x="5699043" y="2113377"/>
            <a:ext cx="793913" cy="816030"/>
            <a:chOff x="2677495" y="6962"/>
            <a:chExt cx="253330" cy="260387"/>
          </a:xfrm>
          <a:solidFill>
            <a:schemeClr val="bg1"/>
          </a:solidFill>
        </p:grpSpPr>
        <p:sp>
          <p:nvSpPr>
            <p:cNvPr id="4" name="Freeform 695">
              <a:extLst>
                <a:ext uri="{FF2B5EF4-FFF2-40B4-BE49-F238E27FC236}">
                  <a16:creationId xmlns:a16="http://schemas.microsoft.com/office/drawing/2014/main" id="{11835132-6953-0182-058D-634E654368CB}"/>
                </a:ext>
              </a:extLst>
            </p:cNvPr>
            <p:cNvSpPr/>
            <p:nvPr/>
          </p:nvSpPr>
          <p:spPr>
            <a:xfrm>
              <a:off x="2835649" y="10234"/>
              <a:ext cx="38722" cy="42942"/>
            </a:xfrm>
            <a:custGeom>
              <a:avLst/>
              <a:gdLst>
                <a:gd name="connsiteX0" fmla="*/ 38723 w 38722"/>
                <a:gd name="connsiteY0" fmla="*/ 42943 h 42942"/>
                <a:gd name="connsiteX1" fmla="*/ 0 w 38722"/>
                <a:gd name="connsiteY1" fmla="*/ 42943 h 42942"/>
                <a:gd name="connsiteX2" fmla="*/ 0 w 38722"/>
                <a:gd name="connsiteY2" fmla="*/ 0 h 42942"/>
              </a:gdLst>
              <a:ahLst/>
              <a:cxnLst>
                <a:cxn ang="0">
                  <a:pos x="connsiteX0" y="connsiteY0"/>
                </a:cxn>
                <a:cxn ang="0">
                  <a:pos x="connsiteX1" y="connsiteY1"/>
                </a:cxn>
                <a:cxn ang="0">
                  <a:pos x="connsiteX2" y="connsiteY2"/>
                </a:cxn>
              </a:cxnLst>
              <a:rect l="l" t="t" r="r" b="b"/>
              <a:pathLst>
                <a:path w="38722" h="42942">
                  <a:moveTo>
                    <a:pt x="38723" y="42943"/>
                  </a:moveTo>
                  <a:lnTo>
                    <a:pt x="0" y="42943"/>
                  </a:lnTo>
                  <a:lnTo>
                    <a:pt x="0" y="0"/>
                  </a:lnTo>
                  <a:close/>
                </a:path>
              </a:pathLst>
            </a:custGeom>
            <a:grpFill/>
            <a:ln w="222" cap="flat">
              <a:noFill/>
              <a:prstDash val="solid"/>
              <a:miter/>
            </a:ln>
          </p:spPr>
          <p:txBody>
            <a:bodyPr rtlCol="0" anchor="ctr"/>
            <a:lstStyle/>
            <a:p>
              <a:endParaRPr lang="en-US"/>
            </a:p>
          </p:txBody>
        </p:sp>
        <p:sp>
          <p:nvSpPr>
            <p:cNvPr id="5" name="Freeform 696">
              <a:extLst>
                <a:ext uri="{FF2B5EF4-FFF2-40B4-BE49-F238E27FC236}">
                  <a16:creationId xmlns:a16="http://schemas.microsoft.com/office/drawing/2014/main" id="{D32F0320-C567-4C61-88AA-31E588E854DC}"/>
                </a:ext>
              </a:extLst>
            </p:cNvPr>
            <p:cNvSpPr/>
            <p:nvPr/>
          </p:nvSpPr>
          <p:spPr>
            <a:xfrm>
              <a:off x="2677495" y="6962"/>
              <a:ext cx="199831" cy="260387"/>
            </a:xfrm>
            <a:custGeom>
              <a:avLst/>
              <a:gdLst>
                <a:gd name="connsiteX0" fmla="*/ 181629 w 199831"/>
                <a:gd name="connsiteY0" fmla="*/ 203736 h 260387"/>
                <a:gd name="connsiteX1" fmla="*/ 179097 w 199831"/>
                <a:gd name="connsiteY1" fmla="*/ 196403 h 260387"/>
                <a:gd name="connsiteX2" fmla="*/ 176828 w 199831"/>
                <a:gd name="connsiteY2" fmla="*/ 196825 h 260387"/>
                <a:gd name="connsiteX3" fmla="*/ 165328 w 199831"/>
                <a:gd name="connsiteY3" fmla="*/ 197775 h 260387"/>
                <a:gd name="connsiteX4" fmla="*/ 116533 w 199831"/>
                <a:gd name="connsiteY4" fmla="*/ 178556 h 260387"/>
                <a:gd name="connsiteX5" fmla="*/ 40153 w 199831"/>
                <a:gd name="connsiteY5" fmla="*/ 178557 h 260387"/>
                <a:gd name="connsiteX6" fmla="*/ 34878 w 199831"/>
                <a:gd name="connsiteY6" fmla="*/ 173281 h 260387"/>
                <a:gd name="connsiteX7" fmla="*/ 40153 w 199831"/>
                <a:gd name="connsiteY7" fmla="*/ 168006 h 260387"/>
                <a:gd name="connsiteX8" fmla="*/ 107035 w 199831"/>
                <a:gd name="connsiteY8" fmla="*/ 168006 h 260387"/>
                <a:gd name="connsiteX9" fmla="*/ 96145 w 199831"/>
                <a:gd name="connsiteY9" fmla="*/ 145964 h 260387"/>
                <a:gd name="connsiteX10" fmla="*/ 40154 w 199831"/>
                <a:gd name="connsiteY10" fmla="*/ 145965 h 260387"/>
                <a:gd name="connsiteX11" fmla="*/ 34878 w 199831"/>
                <a:gd name="connsiteY11" fmla="*/ 140689 h 260387"/>
                <a:gd name="connsiteX12" fmla="*/ 40154 w 199831"/>
                <a:gd name="connsiteY12" fmla="*/ 135413 h 260387"/>
                <a:gd name="connsiteX13" fmla="*/ 93813 w 199831"/>
                <a:gd name="connsiteY13" fmla="*/ 135413 h 260387"/>
                <a:gd name="connsiteX14" fmla="*/ 93428 w 199831"/>
                <a:gd name="connsiteY14" fmla="*/ 120385 h 260387"/>
                <a:gd name="connsiteX15" fmla="*/ 94292 w 199831"/>
                <a:gd name="connsiteY15" fmla="*/ 113374 h 260387"/>
                <a:gd name="connsiteX16" fmla="*/ 40155 w 199831"/>
                <a:gd name="connsiteY16" fmla="*/ 113374 h 260387"/>
                <a:gd name="connsiteX17" fmla="*/ 34879 w 199831"/>
                <a:gd name="connsiteY17" fmla="*/ 108098 h 260387"/>
                <a:gd name="connsiteX18" fmla="*/ 40155 w 199831"/>
                <a:gd name="connsiteY18" fmla="*/ 102823 h 260387"/>
                <a:gd name="connsiteX19" fmla="*/ 96896 w 199831"/>
                <a:gd name="connsiteY19" fmla="*/ 102823 h 260387"/>
                <a:gd name="connsiteX20" fmla="*/ 108946 w 199831"/>
                <a:gd name="connsiteY20" fmla="*/ 80781 h 260387"/>
                <a:gd name="connsiteX21" fmla="*/ 40156 w 199831"/>
                <a:gd name="connsiteY21" fmla="*/ 80782 h 260387"/>
                <a:gd name="connsiteX22" fmla="*/ 34880 w 199831"/>
                <a:gd name="connsiteY22" fmla="*/ 75506 h 260387"/>
                <a:gd name="connsiteX23" fmla="*/ 40156 w 199831"/>
                <a:gd name="connsiteY23" fmla="*/ 70230 h 260387"/>
                <a:gd name="connsiteX24" fmla="*/ 119252 w 199831"/>
                <a:gd name="connsiteY24" fmla="*/ 70230 h 260387"/>
                <a:gd name="connsiteX25" fmla="*/ 149242 w 199831"/>
                <a:gd name="connsiteY25" fmla="*/ 55339 h 260387"/>
                <a:gd name="connsiteX26" fmla="*/ 147606 w 199831"/>
                <a:gd name="connsiteY26" fmla="*/ 51488 h 260387"/>
                <a:gd name="connsiteX27" fmla="*/ 147606 w 199831"/>
                <a:gd name="connsiteY27" fmla="*/ 0 h 260387"/>
                <a:gd name="connsiteX28" fmla="*/ 5276 w 199831"/>
                <a:gd name="connsiteY28" fmla="*/ 0 h 260387"/>
                <a:gd name="connsiteX29" fmla="*/ 0 w 199831"/>
                <a:gd name="connsiteY29" fmla="*/ 5276 h 260387"/>
                <a:gd name="connsiteX30" fmla="*/ 0 w 199831"/>
                <a:gd name="connsiteY30" fmla="*/ 255112 h 260387"/>
                <a:gd name="connsiteX31" fmla="*/ 5276 w 199831"/>
                <a:gd name="connsiteY31" fmla="*/ 260388 h 260387"/>
                <a:gd name="connsiteX32" fmla="*/ 194556 w 199831"/>
                <a:gd name="connsiteY32" fmla="*/ 260388 h 260387"/>
                <a:gd name="connsiteX33" fmla="*/ 199832 w 199831"/>
                <a:gd name="connsiteY33" fmla="*/ 255112 h 260387"/>
                <a:gd name="connsiteX34" fmla="*/ 199832 w 199831"/>
                <a:gd name="connsiteY34" fmla="*/ 231214 h 260387"/>
                <a:gd name="connsiteX35" fmla="*/ 159658 w 199831"/>
                <a:gd name="connsiteY35" fmla="*/ 211149 h 260387"/>
                <a:gd name="connsiteX36" fmla="*/ 40152 w 199831"/>
                <a:gd name="connsiteY36" fmla="*/ 211149 h 260387"/>
                <a:gd name="connsiteX37" fmla="*/ 34877 w 199831"/>
                <a:gd name="connsiteY37" fmla="*/ 205874 h 260387"/>
                <a:gd name="connsiteX38" fmla="*/ 40152 w 199831"/>
                <a:gd name="connsiteY38" fmla="*/ 200598 h 260387"/>
                <a:gd name="connsiteX39" fmla="*/ 159658 w 199831"/>
                <a:gd name="connsiteY39" fmla="*/ 200598 h 260387"/>
                <a:gd name="connsiteX40" fmla="*/ 164933 w 199831"/>
                <a:gd name="connsiteY40" fmla="*/ 205874 h 260387"/>
                <a:gd name="connsiteX41" fmla="*/ 159657 w 199831"/>
                <a:gd name="connsiteY41" fmla="*/ 211149 h 26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99831" h="260387">
                  <a:moveTo>
                    <a:pt x="181629" y="203736"/>
                  </a:moveTo>
                  <a:cubicBezTo>
                    <a:pt x="180152" y="201573"/>
                    <a:pt x="179308" y="199093"/>
                    <a:pt x="179097" y="196403"/>
                  </a:cubicBezTo>
                  <a:cubicBezTo>
                    <a:pt x="178358" y="196561"/>
                    <a:pt x="177620" y="196719"/>
                    <a:pt x="176828" y="196825"/>
                  </a:cubicBezTo>
                  <a:cubicBezTo>
                    <a:pt x="172977" y="197458"/>
                    <a:pt x="169127" y="197775"/>
                    <a:pt x="165328" y="197775"/>
                  </a:cubicBezTo>
                  <a:cubicBezTo>
                    <a:pt x="147309" y="197775"/>
                    <a:pt x="129876" y="190819"/>
                    <a:pt x="116533" y="178556"/>
                  </a:cubicBezTo>
                  <a:lnTo>
                    <a:pt x="40153" y="178557"/>
                  </a:lnTo>
                  <a:cubicBezTo>
                    <a:pt x="37238" y="178557"/>
                    <a:pt x="34878" y="176195"/>
                    <a:pt x="34878" y="173281"/>
                  </a:cubicBezTo>
                  <a:cubicBezTo>
                    <a:pt x="34878" y="170368"/>
                    <a:pt x="37238" y="168006"/>
                    <a:pt x="40153" y="168006"/>
                  </a:cubicBezTo>
                  <a:lnTo>
                    <a:pt x="107035" y="168006"/>
                  </a:lnTo>
                  <a:cubicBezTo>
                    <a:pt x="102101" y="161285"/>
                    <a:pt x="98472" y="153805"/>
                    <a:pt x="96145" y="145964"/>
                  </a:cubicBezTo>
                  <a:lnTo>
                    <a:pt x="40154" y="145965"/>
                  </a:lnTo>
                  <a:cubicBezTo>
                    <a:pt x="37238" y="145965"/>
                    <a:pt x="34878" y="143603"/>
                    <a:pt x="34878" y="140689"/>
                  </a:cubicBezTo>
                  <a:cubicBezTo>
                    <a:pt x="34878" y="137775"/>
                    <a:pt x="37238" y="135413"/>
                    <a:pt x="40154" y="135413"/>
                  </a:cubicBezTo>
                  <a:lnTo>
                    <a:pt x="93813" y="135413"/>
                  </a:lnTo>
                  <a:cubicBezTo>
                    <a:pt x="93146" y="130452"/>
                    <a:pt x="92991" y="125417"/>
                    <a:pt x="93428" y="120385"/>
                  </a:cubicBezTo>
                  <a:cubicBezTo>
                    <a:pt x="93588" y="118009"/>
                    <a:pt x="93903" y="115680"/>
                    <a:pt x="94292" y="113374"/>
                  </a:cubicBezTo>
                  <a:lnTo>
                    <a:pt x="40155" y="113374"/>
                  </a:lnTo>
                  <a:cubicBezTo>
                    <a:pt x="37239" y="113374"/>
                    <a:pt x="34879" y="111012"/>
                    <a:pt x="34879" y="108098"/>
                  </a:cubicBezTo>
                  <a:cubicBezTo>
                    <a:pt x="34879" y="105186"/>
                    <a:pt x="37239" y="102823"/>
                    <a:pt x="40155" y="102823"/>
                  </a:cubicBezTo>
                  <a:lnTo>
                    <a:pt x="96896" y="102823"/>
                  </a:lnTo>
                  <a:cubicBezTo>
                    <a:pt x="99588" y="94733"/>
                    <a:pt x="103726" y="87311"/>
                    <a:pt x="108946" y="80781"/>
                  </a:cubicBezTo>
                  <a:lnTo>
                    <a:pt x="40156" y="80782"/>
                  </a:lnTo>
                  <a:cubicBezTo>
                    <a:pt x="37240" y="80782"/>
                    <a:pt x="34880" y="78420"/>
                    <a:pt x="34880" y="75506"/>
                  </a:cubicBezTo>
                  <a:cubicBezTo>
                    <a:pt x="34880" y="72592"/>
                    <a:pt x="37240" y="70230"/>
                    <a:pt x="40156" y="70230"/>
                  </a:cubicBezTo>
                  <a:lnTo>
                    <a:pt x="119252" y="70230"/>
                  </a:lnTo>
                  <a:cubicBezTo>
                    <a:pt x="127823" y="63107"/>
                    <a:pt x="138049" y="57908"/>
                    <a:pt x="149242" y="55339"/>
                  </a:cubicBezTo>
                  <a:cubicBezTo>
                    <a:pt x="148240" y="54337"/>
                    <a:pt x="147606" y="52966"/>
                    <a:pt x="147606" y="51488"/>
                  </a:cubicBezTo>
                  <a:lnTo>
                    <a:pt x="147606" y="0"/>
                  </a:lnTo>
                  <a:lnTo>
                    <a:pt x="5276" y="0"/>
                  </a:lnTo>
                  <a:cubicBezTo>
                    <a:pt x="2374" y="0"/>
                    <a:pt x="0" y="2374"/>
                    <a:pt x="0" y="5276"/>
                  </a:cubicBezTo>
                  <a:lnTo>
                    <a:pt x="0" y="255112"/>
                  </a:lnTo>
                  <a:cubicBezTo>
                    <a:pt x="0" y="258067"/>
                    <a:pt x="2374" y="260388"/>
                    <a:pt x="5276" y="260388"/>
                  </a:cubicBezTo>
                  <a:lnTo>
                    <a:pt x="194556" y="260388"/>
                  </a:lnTo>
                  <a:cubicBezTo>
                    <a:pt x="197458" y="260388"/>
                    <a:pt x="199832" y="258067"/>
                    <a:pt x="199832" y="255112"/>
                  </a:cubicBezTo>
                  <a:lnTo>
                    <a:pt x="199832" y="231214"/>
                  </a:lnTo>
                  <a:close/>
                  <a:moveTo>
                    <a:pt x="159658" y="211149"/>
                  </a:moveTo>
                  <a:lnTo>
                    <a:pt x="40152" y="211149"/>
                  </a:lnTo>
                  <a:cubicBezTo>
                    <a:pt x="37237" y="211149"/>
                    <a:pt x="34877" y="208788"/>
                    <a:pt x="34877" y="205874"/>
                  </a:cubicBezTo>
                  <a:cubicBezTo>
                    <a:pt x="34877" y="202960"/>
                    <a:pt x="37237" y="200598"/>
                    <a:pt x="40152" y="200598"/>
                  </a:cubicBezTo>
                  <a:lnTo>
                    <a:pt x="159658" y="200598"/>
                  </a:lnTo>
                  <a:cubicBezTo>
                    <a:pt x="162574" y="200598"/>
                    <a:pt x="164933" y="202960"/>
                    <a:pt x="164933" y="205874"/>
                  </a:cubicBezTo>
                  <a:cubicBezTo>
                    <a:pt x="164932" y="208787"/>
                    <a:pt x="162573" y="211149"/>
                    <a:pt x="159657" y="211149"/>
                  </a:cubicBezTo>
                  <a:close/>
                </a:path>
              </a:pathLst>
            </a:custGeom>
            <a:grpFill/>
            <a:ln w="222" cap="flat">
              <a:noFill/>
              <a:prstDash val="solid"/>
              <a:miter/>
            </a:ln>
          </p:spPr>
          <p:txBody>
            <a:bodyPr rtlCol="0" anchor="ctr"/>
            <a:lstStyle/>
            <a:p>
              <a:endParaRPr lang="en-US"/>
            </a:p>
          </p:txBody>
        </p:sp>
        <p:sp>
          <p:nvSpPr>
            <p:cNvPr id="6" name="Freeform 697">
              <a:extLst>
                <a:ext uri="{FF2B5EF4-FFF2-40B4-BE49-F238E27FC236}">
                  <a16:creationId xmlns:a16="http://schemas.microsoft.com/office/drawing/2014/main" id="{CB80AA80-5D36-D0F3-4B53-1462A2A3BDFF}"/>
                </a:ext>
              </a:extLst>
            </p:cNvPr>
            <p:cNvSpPr/>
            <p:nvPr/>
          </p:nvSpPr>
          <p:spPr>
            <a:xfrm>
              <a:off x="2781205" y="71005"/>
              <a:ext cx="123180" cy="123163"/>
            </a:xfrm>
            <a:custGeom>
              <a:avLst/>
              <a:gdLst>
                <a:gd name="connsiteX0" fmla="*/ 122395 w 123180"/>
                <a:gd name="connsiteY0" fmla="*/ 51805 h 123163"/>
                <a:gd name="connsiteX1" fmla="*/ 61622 w 123180"/>
                <a:gd name="connsiteY1" fmla="*/ 0 h 123163"/>
                <a:gd name="connsiteX2" fmla="*/ 215 w 123180"/>
                <a:gd name="connsiteY2" fmla="*/ 57237 h 123163"/>
                <a:gd name="connsiteX3" fmla="*/ 71433 w 123180"/>
                <a:gd name="connsiteY3" fmla="*/ 122388 h 123163"/>
                <a:gd name="connsiteX4" fmla="*/ 122395 w 123180"/>
                <a:gd name="connsiteY4" fmla="*/ 51803 h 123163"/>
                <a:gd name="connsiteX5" fmla="*/ 68903 w 123180"/>
                <a:gd name="connsiteY5" fmla="*/ 106774 h 123163"/>
                <a:gd name="connsiteX6" fmla="*/ 61622 w 123180"/>
                <a:gd name="connsiteY6" fmla="*/ 107355 h 123163"/>
                <a:gd name="connsiteX7" fmla="*/ 27808 w 123180"/>
                <a:gd name="connsiteY7" fmla="*/ 92320 h 123163"/>
                <a:gd name="connsiteX8" fmla="*/ 15991 w 123180"/>
                <a:gd name="connsiteY8" fmla="*/ 58611 h 123163"/>
                <a:gd name="connsiteX9" fmla="*/ 61624 w 123180"/>
                <a:gd name="connsiteY9" fmla="*/ 15828 h 123163"/>
                <a:gd name="connsiteX10" fmla="*/ 106782 w 123180"/>
                <a:gd name="connsiteY10" fmla="*/ 54338 h 123163"/>
                <a:gd name="connsiteX11" fmla="*/ 68903 w 123180"/>
                <a:gd name="connsiteY11" fmla="*/ 106774 h 12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180" h="123163">
                  <a:moveTo>
                    <a:pt x="122395" y="51805"/>
                  </a:moveTo>
                  <a:cubicBezTo>
                    <a:pt x="117542" y="21788"/>
                    <a:pt x="91957" y="0"/>
                    <a:pt x="61622" y="0"/>
                  </a:cubicBezTo>
                  <a:cubicBezTo>
                    <a:pt x="29760" y="0"/>
                    <a:pt x="2433" y="24426"/>
                    <a:pt x="215" y="57237"/>
                  </a:cubicBezTo>
                  <a:cubicBezTo>
                    <a:pt x="-3056" y="95326"/>
                    <a:pt x="31392" y="128718"/>
                    <a:pt x="71433" y="122388"/>
                  </a:cubicBezTo>
                  <a:cubicBezTo>
                    <a:pt x="104933" y="116955"/>
                    <a:pt x="127774" y="85302"/>
                    <a:pt x="122395" y="51803"/>
                  </a:cubicBezTo>
                  <a:close/>
                  <a:moveTo>
                    <a:pt x="68903" y="106774"/>
                  </a:moveTo>
                  <a:cubicBezTo>
                    <a:pt x="66529" y="107144"/>
                    <a:pt x="64050" y="107355"/>
                    <a:pt x="61622" y="107355"/>
                  </a:cubicBezTo>
                  <a:cubicBezTo>
                    <a:pt x="48908" y="107355"/>
                    <a:pt x="36563" y="101869"/>
                    <a:pt x="27808" y="92320"/>
                  </a:cubicBezTo>
                  <a:cubicBezTo>
                    <a:pt x="19262" y="82982"/>
                    <a:pt x="14936" y="70690"/>
                    <a:pt x="15991" y="58611"/>
                  </a:cubicBezTo>
                  <a:cubicBezTo>
                    <a:pt x="17626" y="34502"/>
                    <a:pt x="37674" y="15828"/>
                    <a:pt x="61624" y="15828"/>
                  </a:cubicBezTo>
                  <a:cubicBezTo>
                    <a:pt x="84203" y="15828"/>
                    <a:pt x="103143" y="32024"/>
                    <a:pt x="106782" y="54338"/>
                  </a:cubicBezTo>
                  <a:cubicBezTo>
                    <a:pt x="110791" y="79185"/>
                    <a:pt x="93804" y="102712"/>
                    <a:pt x="68903" y="106774"/>
                  </a:cubicBezTo>
                  <a:close/>
                </a:path>
              </a:pathLst>
            </a:custGeom>
            <a:grpFill/>
            <a:ln w="222" cap="flat">
              <a:noFill/>
              <a:prstDash val="solid"/>
              <a:miter/>
            </a:ln>
          </p:spPr>
          <p:txBody>
            <a:bodyPr rtlCol="0" anchor="ctr"/>
            <a:lstStyle/>
            <a:p>
              <a:endParaRPr lang="en-US" dirty="0"/>
            </a:p>
          </p:txBody>
        </p:sp>
        <p:sp>
          <p:nvSpPr>
            <p:cNvPr id="7" name="Freeform 698">
              <a:extLst>
                <a:ext uri="{FF2B5EF4-FFF2-40B4-BE49-F238E27FC236}">
                  <a16:creationId xmlns:a16="http://schemas.microsoft.com/office/drawing/2014/main" id="{8F4E3178-A757-C688-3DF5-4E7610BF2CF1}"/>
                </a:ext>
              </a:extLst>
            </p:cNvPr>
            <p:cNvSpPr/>
            <p:nvPr/>
          </p:nvSpPr>
          <p:spPr>
            <a:xfrm>
              <a:off x="2853366" y="96145"/>
              <a:ext cx="28646" cy="29831"/>
            </a:xfrm>
            <a:custGeom>
              <a:avLst/>
              <a:gdLst>
                <a:gd name="connsiteX0" fmla="*/ 18578 w 28646"/>
                <a:gd name="connsiteY0" fmla="*/ 26761 h 29831"/>
                <a:gd name="connsiteX1" fmla="*/ 2763 w 28646"/>
                <a:gd name="connsiteY1" fmla="*/ 9917 h 29831"/>
                <a:gd name="connsiteX2" fmla="*/ 640 w 28646"/>
                <a:gd name="connsiteY2" fmla="*/ 2764 h 29831"/>
                <a:gd name="connsiteX3" fmla="*/ 7790 w 28646"/>
                <a:gd name="connsiteY3" fmla="*/ 639 h 29831"/>
                <a:gd name="connsiteX4" fmla="*/ 28160 w 28646"/>
                <a:gd name="connsiteY4" fmla="*/ 22351 h 29831"/>
                <a:gd name="connsiteX5" fmla="*/ 25574 w 28646"/>
                <a:gd name="connsiteY5" fmla="*/ 29349 h 29831"/>
                <a:gd name="connsiteX6" fmla="*/ 18578 w 28646"/>
                <a:gd name="connsiteY6" fmla="*/ 26761 h 29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46" h="29831">
                  <a:moveTo>
                    <a:pt x="18578" y="26761"/>
                  </a:moveTo>
                  <a:cubicBezTo>
                    <a:pt x="15307" y="19652"/>
                    <a:pt x="9691" y="13669"/>
                    <a:pt x="2763" y="9917"/>
                  </a:cubicBezTo>
                  <a:cubicBezTo>
                    <a:pt x="202" y="8529"/>
                    <a:pt x="-751" y="5327"/>
                    <a:pt x="640" y="2764"/>
                  </a:cubicBezTo>
                  <a:cubicBezTo>
                    <a:pt x="2021" y="203"/>
                    <a:pt x="5230" y="-751"/>
                    <a:pt x="7790" y="639"/>
                  </a:cubicBezTo>
                  <a:cubicBezTo>
                    <a:pt x="16708" y="5471"/>
                    <a:pt x="23940" y="13181"/>
                    <a:pt x="28160" y="22351"/>
                  </a:cubicBezTo>
                  <a:cubicBezTo>
                    <a:pt x="29381" y="24998"/>
                    <a:pt x="28222" y="28131"/>
                    <a:pt x="25574" y="29349"/>
                  </a:cubicBezTo>
                  <a:cubicBezTo>
                    <a:pt x="22908" y="30568"/>
                    <a:pt x="19785" y="29393"/>
                    <a:pt x="18578" y="26761"/>
                  </a:cubicBezTo>
                  <a:close/>
                </a:path>
              </a:pathLst>
            </a:custGeom>
            <a:grpFill/>
            <a:ln w="222" cap="flat">
              <a:noFill/>
              <a:prstDash val="solid"/>
              <a:miter/>
            </a:ln>
          </p:spPr>
          <p:txBody>
            <a:bodyPr rtlCol="0" anchor="ctr"/>
            <a:lstStyle/>
            <a:p>
              <a:endParaRPr lang="en-US"/>
            </a:p>
          </p:txBody>
        </p:sp>
        <p:sp>
          <p:nvSpPr>
            <p:cNvPr id="8" name="Freeform 699">
              <a:extLst>
                <a:ext uri="{FF2B5EF4-FFF2-40B4-BE49-F238E27FC236}">
                  <a16:creationId xmlns:a16="http://schemas.microsoft.com/office/drawing/2014/main" id="{392D826F-EC3B-8EC6-D4FC-AF3EAAA41B32}"/>
                </a:ext>
              </a:extLst>
            </p:cNvPr>
            <p:cNvSpPr/>
            <p:nvPr/>
          </p:nvSpPr>
          <p:spPr>
            <a:xfrm>
              <a:off x="2867044" y="181601"/>
              <a:ext cx="63781" cy="74151"/>
            </a:xfrm>
            <a:custGeom>
              <a:avLst/>
              <a:gdLst>
                <a:gd name="connsiteX0" fmla="*/ 55279 w 63781"/>
                <a:gd name="connsiteY0" fmla="*/ 70978 h 74151"/>
                <a:gd name="connsiteX1" fmla="*/ 28956 w 63781"/>
                <a:gd name="connsiteY1" fmla="*/ 65650 h 74151"/>
                <a:gd name="connsiteX2" fmla="*/ 890 w 63781"/>
                <a:gd name="connsiteY2" fmla="*/ 23288 h 74151"/>
                <a:gd name="connsiteX3" fmla="*/ 99 w 63781"/>
                <a:gd name="connsiteY3" fmla="*/ 19331 h 74151"/>
                <a:gd name="connsiteX4" fmla="*/ 257 w 63781"/>
                <a:gd name="connsiteY4" fmla="*/ 18803 h 74151"/>
                <a:gd name="connsiteX5" fmla="*/ 28690 w 63781"/>
                <a:gd name="connsiteY5" fmla="*/ 23 h 74151"/>
                <a:gd name="connsiteX6" fmla="*/ 29166 w 63781"/>
                <a:gd name="connsiteY6" fmla="*/ 23 h 74151"/>
                <a:gd name="connsiteX7" fmla="*/ 32542 w 63781"/>
                <a:gd name="connsiteY7" fmla="*/ 2292 h 74151"/>
                <a:gd name="connsiteX8" fmla="*/ 60607 w 63781"/>
                <a:gd name="connsiteY8" fmla="*/ 44653 h 74151"/>
                <a:gd name="connsiteX9" fmla="*/ 55279 w 63781"/>
                <a:gd name="connsiteY9" fmla="*/ 70978 h 7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81" h="74151">
                  <a:moveTo>
                    <a:pt x="55279" y="70978"/>
                  </a:moveTo>
                  <a:cubicBezTo>
                    <a:pt x="46521" y="76780"/>
                    <a:pt x="34757" y="74407"/>
                    <a:pt x="28956" y="65650"/>
                  </a:cubicBezTo>
                  <a:lnTo>
                    <a:pt x="890" y="23288"/>
                  </a:lnTo>
                  <a:cubicBezTo>
                    <a:pt x="99" y="22127"/>
                    <a:pt x="-165" y="20703"/>
                    <a:pt x="99" y="19331"/>
                  </a:cubicBezTo>
                  <a:cubicBezTo>
                    <a:pt x="152" y="19173"/>
                    <a:pt x="152" y="18962"/>
                    <a:pt x="257" y="18803"/>
                  </a:cubicBezTo>
                  <a:cubicBezTo>
                    <a:pt x="11282" y="14846"/>
                    <a:pt x="20937" y="8306"/>
                    <a:pt x="28690" y="23"/>
                  </a:cubicBezTo>
                  <a:cubicBezTo>
                    <a:pt x="28848" y="-29"/>
                    <a:pt x="29006" y="23"/>
                    <a:pt x="29166" y="23"/>
                  </a:cubicBezTo>
                  <a:cubicBezTo>
                    <a:pt x="30537" y="287"/>
                    <a:pt x="31751" y="1132"/>
                    <a:pt x="32542" y="2292"/>
                  </a:cubicBezTo>
                  <a:lnTo>
                    <a:pt x="60607" y="44653"/>
                  </a:lnTo>
                  <a:cubicBezTo>
                    <a:pt x="66412" y="53360"/>
                    <a:pt x="64036" y="65176"/>
                    <a:pt x="55279" y="70978"/>
                  </a:cubicBezTo>
                  <a:close/>
                </a:path>
              </a:pathLst>
            </a:custGeom>
            <a:grpFill/>
            <a:ln w="222" cap="flat">
              <a:noFill/>
              <a:prstDash val="solid"/>
              <a:miter/>
            </a:ln>
          </p:spPr>
          <p:txBody>
            <a:bodyPr rtlCol="0" anchor="ctr"/>
            <a:lstStyle/>
            <a:p>
              <a:endParaRPr lang="en-US"/>
            </a:p>
          </p:txBody>
        </p:sp>
      </p:grpSp>
    </p:spTree>
    <p:extLst>
      <p:ext uri="{BB962C8B-B14F-4D97-AF65-F5344CB8AC3E}">
        <p14:creationId xmlns:p14="http://schemas.microsoft.com/office/powerpoint/2010/main" val="2542907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B9048F-263A-5F27-4C2B-8016D38FECE5}"/>
              </a:ext>
            </a:extLst>
          </p:cNvPr>
          <p:cNvSpPr>
            <a:spLocks noGrp="1"/>
          </p:cNvSpPr>
          <p:nvPr>
            <p:ph type="title"/>
          </p:nvPr>
        </p:nvSpPr>
        <p:spPr/>
        <p:txBody>
          <a:bodyPr/>
          <a:lstStyle/>
          <a:p>
            <a:r>
              <a:rPr lang="en-US" dirty="0"/>
              <a:t>Foundational Applications 	</a:t>
            </a:r>
          </a:p>
        </p:txBody>
      </p:sp>
      <p:sp>
        <p:nvSpPr>
          <p:cNvPr id="6" name="Text Placeholder 5">
            <a:extLst>
              <a:ext uri="{FF2B5EF4-FFF2-40B4-BE49-F238E27FC236}">
                <a16:creationId xmlns:a16="http://schemas.microsoft.com/office/drawing/2014/main" id="{DBEB3C5B-530C-96AF-FBAA-6920CC94FA51}"/>
              </a:ext>
            </a:extLst>
          </p:cNvPr>
          <p:cNvSpPr>
            <a:spLocks noGrp="1"/>
          </p:cNvSpPr>
          <p:nvPr>
            <p:ph type="body" sz="quarter" idx="10"/>
          </p:nvPr>
        </p:nvSpPr>
        <p:spPr/>
        <p:txBody>
          <a:bodyPr/>
          <a:lstStyle/>
          <a:p>
            <a:r>
              <a:rPr lang="en-US" dirty="0"/>
              <a:t>Current State 	</a:t>
            </a:r>
          </a:p>
        </p:txBody>
      </p:sp>
      <p:sp>
        <p:nvSpPr>
          <p:cNvPr id="9" name="TextBox 8">
            <a:extLst>
              <a:ext uri="{FF2B5EF4-FFF2-40B4-BE49-F238E27FC236}">
                <a16:creationId xmlns:a16="http://schemas.microsoft.com/office/drawing/2014/main" id="{B980C22F-5902-C525-E91D-83AD94FB5150}"/>
              </a:ext>
            </a:extLst>
          </p:cNvPr>
          <p:cNvSpPr txBox="1"/>
          <p:nvPr/>
        </p:nvSpPr>
        <p:spPr>
          <a:xfrm>
            <a:off x="1720972" y="6552422"/>
            <a:ext cx="5293360" cy="215444"/>
          </a:xfrm>
          <a:prstGeom prst="rect">
            <a:avLst/>
          </a:prstGeom>
          <a:noFill/>
        </p:spPr>
        <p:txBody>
          <a:bodyPr wrap="square" rtlCol="0">
            <a:spAutoFit/>
          </a:bodyPr>
          <a:lstStyle/>
          <a:p>
            <a:r>
              <a:rPr lang="en-US" sz="800" dirty="0"/>
              <a:t>SOURCE: CoinDesk </a:t>
            </a:r>
          </a:p>
        </p:txBody>
      </p:sp>
      <p:sp>
        <p:nvSpPr>
          <p:cNvPr id="10" name="Content Placeholder 2">
            <a:extLst>
              <a:ext uri="{FF2B5EF4-FFF2-40B4-BE49-F238E27FC236}">
                <a16:creationId xmlns:a16="http://schemas.microsoft.com/office/drawing/2014/main" id="{4D5BE198-0ADC-3CF3-D341-2E0DA55AE169}"/>
              </a:ext>
            </a:extLst>
          </p:cNvPr>
          <p:cNvSpPr txBox="1">
            <a:spLocks/>
          </p:cNvSpPr>
          <p:nvPr/>
        </p:nvSpPr>
        <p:spPr>
          <a:xfrm>
            <a:off x="312559" y="1112520"/>
            <a:ext cx="11311128" cy="609599"/>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As a foundational technology with immense disruptive potential, it is important to understand when and where blockchains should and should not be considered in place of traditional solutions. </a:t>
            </a:r>
          </a:p>
          <a:p>
            <a:pPr marL="23813" lvl="1" indent="0">
              <a:buFont typeface="Wingdings" panose="05000000000000000000" pitchFamily="2" charset="2"/>
              <a:buNone/>
            </a:pPr>
            <a:endParaRPr lang="en-US" dirty="0"/>
          </a:p>
        </p:txBody>
      </p:sp>
      <p:grpSp>
        <p:nvGrpSpPr>
          <p:cNvPr id="11" name="Group 10">
            <a:extLst>
              <a:ext uri="{FF2B5EF4-FFF2-40B4-BE49-F238E27FC236}">
                <a16:creationId xmlns:a16="http://schemas.microsoft.com/office/drawing/2014/main" id="{005ABE42-14E7-0816-7102-36615F5C5A0F}"/>
              </a:ext>
            </a:extLst>
          </p:cNvPr>
          <p:cNvGrpSpPr/>
          <p:nvPr/>
        </p:nvGrpSpPr>
        <p:grpSpPr>
          <a:xfrm>
            <a:off x="237743" y="1722119"/>
            <a:ext cx="11385943" cy="3021555"/>
            <a:chOff x="237744" y="2007645"/>
            <a:chExt cx="9731114" cy="3021555"/>
          </a:xfrm>
        </p:grpSpPr>
        <p:grpSp>
          <p:nvGrpSpPr>
            <p:cNvPr id="12" name="Group 11">
              <a:extLst>
                <a:ext uri="{FF2B5EF4-FFF2-40B4-BE49-F238E27FC236}">
                  <a16:creationId xmlns:a16="http://schemas.microsoft.com/office/drawing/2014/main" id="{CF596F82-E234-4FDF-3B97-0C6B0F114BD0}"/>
                </a:ext>
              </a:extLst>
            </p:cNvPr>
            <p:cNvGrpSpPr/>
            <p:nvPr/>
          </p:nvGrpSpPr>
          <p:grpSpPr>
            <a:xfrm>
              <a:off x="237744" y="2009001"/>
              <a:ext cx="3312593" cy="3020199"/>
              <a:chOff x="1500653" y="2209798"/>
              <a:chExt cx="3312593" cy="2678805"/>
            </a:xfrm>
          </p:grpSpPr>
          <p:sp>
            <p:nvSpPr>
              <p:cNvPr id="19" name="Content Placeholder 2">
                <a:extLst>
                  <a:ext uri="{FF2B5EF4-FFF2-40B4-BE49-F238E27FC236}">
                    <a16:creationId xmlns:a16="http://schemas.microsoft.com/office/drawing/2014/main" id="{3485D16E-59DC-272F-D094-B428E6EC5B9C}"/>
                  </a:ext>
                </a:extLst>
              </p:cNvPr>
              <p:cNvSpPr txBox="1">
                <a:spLocks/>
              </p:cNvSpPr>
              <p:nvPr/>
            </p:nvSpPr>
            <p:spPr>
              <a:xfrm>
                <a:off x="1912652" y="2209798"/>
                <a:ext cx="2900594" cy="2678805"/>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Bridging Data Silos</a:t>
                </a:r>
              </a:p>
              <a:p>
                <a:pPr lvl="1"/>
                <a:r>
                  <a:rPr lang="en-US" dirty="0"/>
                  <a:t>Blockchains enable peers to record and access data using a single shared source</a:t>
                </a:r>
              </a:p>
              <a:p>
                <a:pPr lvl="1"/>
                <a:r>
                  <a:rPr lang="en-US" dirty="0"/>
                  <a:t>This can bring substantial efficiencies to systems connecting multiple organizations while retaining privacy and security</a:t>
                </a:r>
              </a:p>
              <a:p>
                <a:pPr lvl="1"/>
                <a:r>
                  <a:rPr lang="en-US" dirty="0"/>
                  <a:t>Note: blockchains are most beneficial when allowed to experience network effects. Thus, implementations with limited potential for these effects should be considered carefully</a:t>
                </a:r>
              </a:p>
            </p:txBody>
          </p:sp>
          <p:sp>
            <p:nvSpPr>
              <p:cNvPr id="20" name="Content Placeholder 2">
                <a:extLst>
                  <a:ext uri="{FF2B5EF4-FFF2-40B4-BE49-F238E27FC236}">
                    <a16:creationId xmlns:a16="http://schemas.microsoft.com/office/drawing/2014/main" id="{B5522548-141C-0E47-4649-68E9F6122066}"/>
                  </a:ext>
                </a:extLst>
              </p:cNvPr>
              <p:cNvSpPr txBox="1">
                <a:spLocks/>
              </p:cNvSpPr>
              <p:nvPr/>
            </p:nvSpPr>
            <p:spPr>
              <a:xfrm>
                <a:off x="1500653" y="2209799"/>
                <a:ext cx="540015" cy="398001"/>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sz="2000" dirty="0"/>
                  <a:t>1.</a:t>
                </a:r>
              </a:p>
            </p:txBody>
          </p:sp>
        </p:grpSp>
        <p:grpSp>
          <p:nvGrpSpPr>
            <p:cNvPr id="13" name="Group 12">
              <a:extLst>
                <a:ext uri="{FF2B5EF4-FFF2-40B4-BE49-F238E27FC236}">
                  <a16:creationId xmlns:a16="http://schemas.microsoft.com/office/drawing/2014/main" id="{BA19E17F-3442-83AC-7956-71E25E41A64B}"/>
                </a:ext>
              </a:extLst>
            </p:cNvPr>
            <p:cNvGrpSpPr/>
            <p:nvPr/>
          </p:nvGrpSpPr>
          <p:grpSpPr>
            <a:xfrm>
              <a:off x="3447005" y="2010606"/>
              <a:ext cx="3312593" cy="3018593"/>
              <a:chOff x="1500653" y="4933062"/>
              <a:chExt cx="3312593" cy="1583955"/>
            </a:xfrm>
          </p:grpSpPr>
          <p:sp>
            <p:nvSpPr>
              <p:cNvPr id="17" name="Content Placeholder 2">
                <a:extLst>
                  <a:ext uri="{FF2B5EF4-FFF2-40B4-BE49-F238E27FC236}">
                    <a16:creationId xmlns:a16="http://schemas.microsoft.com/office/drawing/2014/main" id="{0CA41A7F-75C2-8DF8-DBBB-19119E90D33F}"/>
                  </a:ext>
                </a:extLst>
              </p:cNvPr>
              <p:cNvSpPr txBox="1">
                <a:spLocks/>
              </p:cNvSpPr>
              <p:nvPr/>
            </p:nvSpPr>
            <p:spPr>
              <a:xfrm>
                <a:off x="1912652" y="4937625"/>
                <a:ext cx="2900594" cy="1579392"/>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Disintermediating Markets</a:t>
                </a:r>
              </a:p>
              <a:p>
                <a:pPr lvl="1"/>
                <a:r>
                  <a:rPr lang="en-US" dirty="0"/>
                  <a:t>Markets are made complex by the addition of costly intermediaries that facilitate transactions on behalf of participants</a:t>
                </a:r>
              </a:p>
              <a:p>
                <a:pPr lvl="1"/>
                <a:r>
                  <a:rPr lang="en-US" dirty="0"/>
                  <a:t>Blockchains can employ smart contracts that automate the function of intermediaries and simplify markets</a:t>
                </a:r>
              </a:p>
              <a:p>
                <a:pPr lvl="1"/>
                <a:r>
                  <a:rPr lang="en-US" dirty="0"/>
                  <a:t>Note: blockchains will not necessarily eliminate intermediaries, but blockchains will significantly impact their value propositions. To stay competitive, traditional intermediaries will have to develop new peer-focused products and services</a:t>
                </a:r>
              </a:p>
            </p:txBody>
          </p:sp>
          <p:sp>
            <p:nvSpPr>
              <p:cNvPr id="18" name="Content Placeholder 2">
                <a:extLst>
                  <a:ext uri="{FF2B5EF4-FFF2-40B4-BE49-F238E27FC236}">
                    <a16:creationId xmlns:a16="http://schemas.microsoft.com/office/drawing/2014/main" id="{FFC863FF-B182-A4A5-5F35-4963B4C90381}"/>
                  </a:ext>
                </a:extLst>
              </p:cNvPr>
              <p:cNvSpPr txBox="1">
                <a:spLocks/>
              </p:cNvSpPr>
              <p:nvPr/>
            </p:nvSpPr>
            <p:spPr>
              <a:xfrm>
                <a:off x="1500653" y="4933062"/>
                <a:ext cx="540015" cy="398001"/>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sz="2000" dirty="0"/>
                  <a:t>2.</a:t>
                </a:r>
              </a:p>
            </p:txBody>
          </p:sp>
        </p:grpSp>
        <p:grpSp>
          <p:nvGrpSpPr>
            <p:cNvPr id="14" name="Group 13">
              <a:extLst>
                <a:ext uri="{FF2B5EF4-FFF2-40B4-BE49-F238E27FC236}">
                  <a16:creationId xmlns:a16="http://schemas.microsoft.com/office/drawing/2014/main" id="{D49055E9-6495-9EFC-BD2D-E67708026D3E}"/>
                </a:ext>
              </a:extLst>
            </p:cNvPr>
            <p:cNvGrpSpPr/>
            <p:nvPr/>
          </p:nvGrpSpPr>
          <p:grpSpPr>
            <a:xfrm>
              <a:off x="6656265" y="2007645"/>
              <a:ext cx="3312593" cy="3021555"/>
              <a:chOff x="6385592" y="2032558"/>
              <a:chExt cx="3312593" cy="1496439"/>
            </a:xfrm>
          </p:grpSpPr>
          <p:sp>
            <p:nvSpPr>
              <p:cNvPr id="15" name="Content Placeholder 2">
                <a:extLst>
                  <a:ext uri="{FF2B5EF4-FFF2-40B4-BE49-F238E27FC236}">
                    <a16:creationId xmlns:a16="http://schemas.microsoft.com/office/drawing/2014/main" id="{B207F7D8-52FD-9FC9-0589-40C4C900D483}"/>
                  </a:ext>
                </a:extLst>
              </p:cNvPr>
              <p:cNvSpPr txBox="1">
                <a:spLocks/>
              </p:cNvSpPr>
              <p:nvPr/>
            </p:nvSpPr>
            <p:spPr>
              <a:xfrm>
                <a:off x="6797591" y="2032558"/>
                <a:ext cx="2900594" cy="1496439"/>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Securing Information</a:t>
                </a:r>
              </a:p>
              <a:p>
                <a:pPr lvl="1"/>
                <a:r>
                  <a:rPr lang="en-US" dirty="0"/>
                  <a:t>Unlike centralized alternatives, the redundant storage of the blockchain on each node in its network provides security from targeted attacks while providing an always-on capability like that of the internet</a:t>
                </a:r>
              </a:p>
              <a:p>
                <a:pPr lvl="1"/>
                <a:r>
                  <a:rPr lang="en-US" dirty="0"/>
                  <a:t>Moreover, a blockchain’s </a:t>
                </a:r>
                <a:r>
                  <a:rPr lang="en-US" dirty="0" err="1"/>
                  <a:t>cryptoeconomic</a:t>
                </a:r>
                <a:r>
                  <a:rPr lang="en-US" dirty="0"/>
                  <a:t> architecture ensures immutability and privacy, making it an efficient medium to store valuable, personal information</a:t>
                </a:r>
              </a:p>
              <a:p>
                <a:pPr lvl="1"/>
                <a:r>
                  <a:rPr lang="en-US" dirty="0"/>
                  <a:t>Note: blockchains can also be used to store public information and ensure data integrity over time</a:t>
                </a:r>
              </a:p>
            </p:txBody>
          </p:sp>
          <p:sp>
            <p:nvSpPr>
              <p:cNvPr id="16" name="Content Placeholder 2">
                <a:extLst>
                  <a:ext uri="{FF2B5EF4-FFF2-40B4-BE49-F238E27FC236}">
                    <a16:creationId xmlns:a16="http://schemas.microsoft.com/office/drawing/2014/main" id="{9C101ED2-A767-11AB-206C-CD3BF3CECBF4}"/>
                  </a:ext>
                </a:extLst>
              </p:cNvPr>
              <p:cNvSpPr txBox="1">
                <a:spLocks/>
              </p:cNvSpPr>
              <p:nvPr/>
            </p:nvSpPr>
            <p:spPr>
              <a:xfrm>
                <a:off x="6385592" y="2032558"/>
                <a:ext cx="540015" cy="398001"/>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sz="2000" dirty="0"/>
                  <a:t>3.</a:t>
                </a:r>
              </a:p>
            </p:txBody>
          </p:sp>
        </p:grpSp>
      </p:grpSp>
      <p:sp>
        <p:nvSpPr>
          <p:cNvPr id="21" name="Rectangle: Rounded Corners 20">
            <a:extLst>
              <a:ext uri="{FF2B5EF4-FFF2-40B4-BE49-F238E27FC236}">
                <a16:creationId xmlns:a16="http://schemas.microsoft.com/office/drawing/2014/main" id="{69766502-45B6-28C8-6E2A-88EAE77FB503}"/>
              </a:ext>
            </a:extLst>
          </p:cNvPr>
          <p:cNvSpPr/>
          <p:nvPr/>
        </p:nvSpPr>
        <p:spPr>
          <a:xfrm>
            <a:off x="2511690" y="4601236"/>
            <a:ext cx="7165571" cy="1124427"/>
          </a:xfrm>
          <a:prstGeom prst="roundRect">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200" b="1" dirty="0">
                <a:solidFill>
                  <a:schemeClr val="bg1"/>
                </a:solidFill>
              </a:rPr>
              <a:t>Blockchains are best applied in environments where communication is flawed, trust is priced at a premium, and data integrity is highly desirable.</a:t>
            </a:r>
          </a:p>
        </p:txBody>
      </p:sp>
      <p:sp>
        <p:nvSpPr>
          <p:cNvPr id="22" name="Slide Number Placeholder 21">
            <a:extLst>
              <a:ext uri="{FF2B5EF4-FFF2-40B4-BE49-F238E27FC236}">
                <a16:creationId xmlns:a16="http://schemas.microsoft.com/office/drawing/2014/main" id="{136CB101-069A-9833-FD3E-C57EC94834BF}"/>
              </a:ext>
            </a:extLst>
          </p:cNvPr>
          <p:cNvSpPr>
            <a:spLocks noGrp="1"/>
          </p:cNvSpPr>
          <p:nvPr>
            <p:ph type="sldNum" sz="quarter" idx="4"/>
          </p:nvPr>
        </p:nvSpPr>
        <p:spPr/>
        <p:txBody>
          <a:bodyPr/>
          <a:lstStyle/>
          <a:p>
            <a:fld id="{9AA6D16A-0A68-8445-85DB-A0BE8CCB51C7}" type="slidenum">
              <a:rPr lang="en-US" smtClean="0"/>
              <a:pPr/>
              <a:t>19</a:t>
            </a:fld>
            <a:endParaRPr lang="en-US" dirty="0"/>
          </a:p>
        </p:txBody>
      </p:sp>
    </p:spTree>
    <p:extLst>
      <p:ext uri="{BB962C8B-B14F-4D97-AF65-F5344CB8AC3E}">
        <p14:creationId xmlns:p14="http://schemas.microsoft.com/office/powerpoint/2010/main" val="2148086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B9048F-263A-5F27-4C2B-8016D38FECE5}"/>
              </a:ext>
            </a:extLst>
          </p:cNvPr>
          <p:cNvSpPr>
            <a:spLocks noGrp="1"/>
          </p:cNvSpPr>
          <p:nvPr>
            <p:ph type="title"/>
          </p:nvPr>
        </p:nvSpPr>
        <p:spPr/>
        <p:txBody>
          <a:bodyPr/>
          <a:lstStyle/>
          <a:p>
            <a:r>
              <a:rPr lang="en-US" dirty="0"/>
              <a:t>Commercialization: IBM vs. Microsoft vs. R3		</a:t>
            </a:r>
          </a:p>
        </p:txBody>
      </p:sp>
      <p:sp>
        <p:nvSpPr>
          <p:cNvPr id="6" name="Text Placeholder 5">
            <a:extLst>
              <a:ext uri="{FF2B5EF4-FFF2-40B4-BE49-F238E27FC236}">
                <a16:creationId xmlns:a16="http://schemas.microsoft.com/office/drawing/2014/main" id="{DBEB3C5B-530C-96AF-FBAA-6920CC94FA51}"/>
              </a:ext>
            </a:extLst>
          </p:cNvPr>
          <p:cNvSpPr>
            <a:spLocks noGrp="1"/>
          </p:cNvSpPr>
          <p:nvPr>
            <p:ph type="body" sz="quarter" idx="10"/>
          </p:nvPr>
        </p:nvSpPr>
        <p:spPr/>
        <p:txBody>
          <a:bodyPr/>
          <a:lstStyle/>
          <a:p>
            <a:r>
              <a:rPr lang="en-US" dirty="0"/>
              <a:t>Current State 	</a:t>
            </a:r>
          </a:p>
        </p:txBody>
      </p:sp>
      <p:sp>
        <p:nvSpPr>
          <p:cNvPr id="2" name="Content Placeholder 2">
            <a:extLst>
              <a:ext uri="{FF2B5EF4-FFF2-40B4-BE49-F238E27FC236}">
                <a16:creationId xmlns:a16="http://schemas.microsoft.com/office/drawing/2014/main" id="{9A4C4064-663F-D639-D192-0CF13A23A92D}"/>
              </a:ext>
            </a:extLst>
          </p:cNvPr>
          <p:cNvSpPr txBox="1">
            <a:spLocks/>
          </p:cNvSpPr>
          <p:nvPr/>
        </p:nvSpPr>
        <p:spPr>
          <a:xfrm>
            <a:off x="162930" y="1112520"/>
            <a:ext cx="11512296" cy="609599"/>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Three very different approaches to commercialization have arisen, each attempting to provide privacy and scalability. However, much like the internet, industries will naturally shift to fewer, interoperable blockchains – a single version of the truth. </a:t>
            </a:r>
          </a:p>
          <a:p>
            <a:pPr marL="23813" lvl="1" indent="0">
              <a:buFont typeface="Wingdings" panose="05000000000000000000" pitchFamily="2" charset="2"/>
              <a:buNone/>
            </a:pPr>
            <a:endParaRPr lang="en-US"/>
          </a:p>
        </p:txBody>
      </p:sp>
      <p:pic>
        <p:nvPicPr>
          <p:cNvPr id="4" name="Picture 2" descr="Image result for ibm logo">
            <a:extLst>
              <a:ext uri="{FF2B5EF4-FFF2-40B4-BE49-F238E27FC236}">
                <a16:creationId xmlns:a16="http://schemas.microsoft.com/office/drawing/2014/main" id="{68C30F62-8BE6-2BB9-ADB0-02E5456948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8035" y="1892268"/>
            <a:ext cx="1402339" cy="6071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microsoft logo">
            <a:extLst>
              <a:ext uri="{FF2B5EF4-FFF2-40B4-BE49-F238E27FC236}">
                <a16:creationId xmlns:a16="http://schemas.microsoft.com/office/drawing/2014/main" id="{C162D9AA-1F99-6366-DC4A-FB17B9C597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7064" y="1722119"/>
            <a:ext cx="2552823" cy="9379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Image result for R3CEV logo">
            <a:extLst>
              <a:ext uri="{FF2B5EF4-FFF2-40B4-BE49-F238E27FC236}">
                <a16:creationId xmlns:a16="http://schemas.microsoft.com/office/drawing/2014/main" id="{E5E7380F-A19A-0515-A394-7676DDBB20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1164" y="1851095"/>
            <a:ext cx="669742" cy="669742"/>
          </a:xfrm>
          <a:prstGeom prst="rect">
            <a:avLst/>
          </a:prstGeom>
          <a:noFill/>
          <a:extLst>
            <a:ext uri="{909E8E84-426E-40DD-AFC4-6F175D3DCCD1}">
              <a14:hiddenFill xmlns:a14="http://schemas.microsoft.com/office/drawing/2010/main">
                <a:solidFill>
                  <a:srgbClr val="FFFFFF"/>
                </a:solidFill>
              </a14:hiddenFill>
            </a:ext>
          </a:extLst>
        </p:spPr>
      </p:pic>
      <p:sp>
        <p:nvSpPr>
          <p:cNvPr id="22" name="Content Placeholder 2">
            <a:extLst>
              <a:ext uri="{FF2B5EF4-FFF2-40B4-BE49-F238E27FC236}">
                <a16:creationId xmlns:a16="http://schemas.microsoft.com/office/drawing/2014/main" id="{FD35B25E-7E02-9947-7AD0-16E09240A5D5}"/>
              </a:ext>
            </a:extLst>
          </p:cNvPr>
          <p:cNvSpPr txBox="1">
            <a:spLocks/>
          </p:cNvSpPr>
          <p:nvPr/>
        </p:nvSpPr>
        <p:spPr>
          <a:xfrm>
            <a:off x="1448908" y="2784765"/>
            <a:ext cx="2900594" cy="3709775"/>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“Blockchain-as-a-Service”</a:t>
            </a:r>
          </a:p>
          <a:p>
            <a:pPr lvl="1"/>
            <a:r>
              <a:rPr lang="en-US" dirty="0"/>
              <a:t>A suite of cloud services to help clients create and manage blockchain networks</a:t>
            </a:r>
          </a:p>
          <a:p>
            <a:pPr lvl="1"/>
            <a:r>
              <a:rPr lang="en-US" dirty="0"/>
              <a:t>Based on and almost exclusively supports Hyperledger Fabric’s codebase</a:t>
            </a:r>
            <a:br>
              <a:rPr lang="en-US" dirty="0"/>
            </a:br>
            <a:endParaRPr lang="en-US" dirty="0"/>
          </a:p>
          <a:p>
            <a:pPr marL="23813" lvl="1" indent="0">
              <a:buNone/>
            </a:pPr>
            <a:r>
              <a:rPr lang="en-US" b="1" dirty="0"/>
              <a:t>Hyperledger</a:t>
            </a:r>
          </a:p>
          <a:p>
            <a:pPr lvl="1"/>
            <a:r>
              <a:rPr lang="en-US" dirty="0"/>
              <a:t>Founding member; direct control over codebase</a:t>
            </a:r>
          </a:p>
          <a:p>
            <a:pPr lvl="1"/>
            <a:r>
              <a:rPr lang="en-US" dirty="0"/>
              <a:t>Developing private DApps on top of a </a:t>
            </a:r>
            <a:r>
              <a:rPr lang="en-US" dirty="0">
                <a:solidFill>
                  <a:srgbClr val="FF0000"/>
                </a:solidFill>
              </a:rPr>
              <a:t>private distributed ledger </a:t>
            </a:r>
            <a:r>
              <a:rPr lang="en-US" dirty="0"/>
              <a:t>using open-source code</a:t>
            </a:r>
          </a:p>
          <a:p>
            <a:pPr lvl="1"/>
            <a:r>
              <a:rPr lang="en-US" dirty="0"/>
              <a:t>Consensus at the ledger level</a:t>
            </a:r>
          </a:p>
        </p:txBody>
      </p:sp>
      <p:sp>
        <p:nvSpPr>
          <p:cNvPr id="23" name="Content Placeholder 2">
            <a:extLst>
              <a:ext uri="{FF2B5EF4-FFF2-40B4-BE49-F238E27FC236}">
                <a16:creationId xmlns:a16="http://schemas.microsoft.com/office/drawing/2014/main" id="{FD046849-5903-92F2-E706-30F445B24F55}"/>
              </a:ext>
            </a:extLst>
          </p:cNvPr>
          <p:cNvSpPr txBox="1">
            <a:spLocks/>
          </p:cNvSpPr>
          <p:nvPr/>
        </p:nvSpPr>
        <p:spPr>
          <a:xfrm>
            <a:off x="4552323" y="2784765"/>
            <a:ext cx="2900594" cy="3709775"/>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“Blockchain-as-a-Service”</a:t>
            </a:r>
          </a:p>
          <a:p>
            <a:pPr lvl="1"/>
            <a:r>
              <a:rPr lang="en-US" dirty="0"/>
              <a:t>Cloud modules designed to allow developers to quickly create blockchain environments in Azure</a:t>
            </a:r>
          </a:p>
          <a:p>
            <a:pPr lvl="1"/>
            <a:r>
              <a:rPr lang="en-US" dirty="0"/>
              <a:t>Supports more than 26 blockchains, with preference for the </a:t>
            </a:r>
            <a:r>
              <a:rPr lang="en-US" dirty="0" err="1"/>
              <a:t>Ethereum</a:t>
            </a:r>
            <a:r>
              <a:rPr lang="en-US" dirty="0"/>
              <a:t> </a:t>
            </a:r>
            <a:r>
              <a:rPr lang="en-US" dirty="0" err="1"/>
              <a:t>blockchain</a:t>
            </a:r>
            <a:br>
              <a:rPr lang="en-US" dirty="0"/>
            </a:br>
            <a:endParaRPr lang="en-US" dirty="0"/>
          </a:p>
          <a:p>
            <a:pPr marL="23813" lvl="1" indent="0">
              <a:buNone/>
            </a:pPr>
            <a:r>
              <a:rPr lang="en-US" b="1" dirty="0"/>
              <a:t>Enterprise Ethereum Alliance</a:t>
            </a:r>
          </a:p>
          <a:p>
            <a:pPr lvl="1"/>
            <a:r>
              <a:rPr lang="en-US" dirty="0"/>
              <a:t>Founding member; no direct control over codebase</a:t>
            </a:r>
          </a:p>
          <a:p>
            <a:pPr lvl="1"/>
            <a:r>
              <a:rPr lang="en-US" dirty="0"/>
              <a:t>Developing private DApps on top of a </a:t>
            </a:r>
            <a:r>
              <a:rPr lang="en-US" dirty="0">
                <a:solidFill>
                  <a:srgbClr val="FF0000"/>
                </a:solidFill>
              </a:rPr>
              <a:t>public blockchain</a:t>
            </a:r>
            <a:r>
              <a:rPr lang="en-US" dirty="0"/>
              <a:t> using open-source code</a:t>
            </a:r>
          </a:p>
          <a:p>
            <a:pPr lvl="1"/>
            <a:r>
              <a:rPr lang="en-US" dirty="0"/>
              <a:t>Consensus at the ledger level</a:t>
            </a:r>
          </a:p>
        </p:txBody>
      </p:sp>
      <p:sp>
        <p:nvSpPr>
          <p:cNvPr id="24" name="Content Placeholder 2">
            <a:extLst>
              <a:ext uri="{FF2B5EF4-FFF2-40B4-BE49-F238E27FC236}">
                <a16:creationId xmlns:a16="http://schemas.microsoft.com/office/drawing/2014/main" id="{A2D8C49A-9EFE-7E63-BB5A-C9EA290EB784}"/>
              </a:ext>
            </a:extLst>
          </p:cNvPr>
          <p:cNvSpPr txBox="1">
            <a:spLocks/>
          </p:cNvSpPr>
          <p:nvPr/>
        </p:nvSpPr>
        <p:spPr>
          <a:xfrm>
            <a:off x="7655738" y="2784765"/>
            <a:ext cx="2900594" cy="3709775"/>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“Design-Build; Blockchain-Inspired”</a:t>
            </a:r>
          </a:p>
          <a:p>
            <a:pPr lvl="1"/>
            <a:r>
              <a:rPr lang="en-US" dirty="0"/>
              <a:t>“Financial innovation firm” leading a consortium of more than 80 of the world’s largest financial institutions and regulators</a:t>
            </a:r>
          </a:p>
          <a:p>
            <a:pPr lvl="1"/>
            <a:r>
              <a:rPr lang="en-US" dirty="0"/>
              <a:t>Designs and produces DLT-inspired solutions for global finance markets</a:t>
            </a:r>
            <a:br>
              <a:rPr lang="en-US" dirty="0"/>
            </a:br>
            <a:endParaRPr lang="en-US" dirty="0"/>
          </a:p>
          <a:p>
            <a:pPr marL="23813" lvl="1" indent="0">
              <a:buNone/>
            </a:pPr>
            <a:r>
              <a:rPr lang="en-US" b="1" dirty="0"/>
              <a:t>Corda</a:t>
            </a:r>
          </a:p>
          <a:p>
            <a:pPr lvl="1"/>
            <a:r>
              <a:rPr lang="en-US" dirty="0"/>
              <a:t>Sole developer; direct control over codebase</a:t>
            </a:r>
          </a:p>
          <a:p>
            <a:pPr lvl="1"/>
            <a:r>
              <a:rPr lang="en-US" dirty="0"/>
              <a:t>Automating legal agreements between identifiable parties on a </a:t>
            </a:r>
            <a:r>
              <a:rPr lang="en-US" dirty="0">
                <a:solidFill>
                  <a:srgbClr val="FF0000"/>
                </a:solidFill>
              </a:rPr>
              <a:t>decentralized database </a:t>
            </a:r>
            <a:r>
              <a:rPr lang="en-US" dirty="0"/>
              <a:t>platform using open-source code</a:t>
            </a:r>
          </a:p>
          <a:p>
            <a:pPr lvl="1"/>
            <a:r>
              <a:rPr lang="en-US" dirty="0"/>
              <a:t>Consensus at the transaction level</a:t>
            </a:r>
          </a:p>
        </p:txBody>
      </p:sp>
      <p:sp>
        <p:nvSpPr>
          <p:cNvPr id="25" name="TextBox 24">
            <a:extLst>
              <a:ext uri="{FF2B5EF4-FFF2-40B4-BE49-F238E27FC236}">
                <a16:creationId xmlns:a16="http://schemas.microsoft.com/office/drawing/2014/main" id="{C1C494F9-88B4-E793-4EA6-13A957F5098C}"/>
              </a:ext>
            </a:extLst>
          </p:cNvPr>
          <p:cNvSpPr txBox="1"/>
          <p:nvPr/>
        </p:nvSpPr>
        <p:spPr>
          <a:xfrm>
            <a:off x="1702822" y="6522966"/>
            <a:ext cx="5293360" cy="215444"/>
          </a:xfrm>
          <a:prstGeom prst="rect">
            <a:avLst/>
          </a:prstGeom>
          <a:noFill/>
        </p:spPr>
        <p:txBody>
          <a:bodyPr wrap="square" rtlCol="0">
            <a:spAutoFit/>
          </a:bodyPr>
          <a:lstStyle/>
          <a:p>
            <a:r>
              <a:rPr lang="en-US" sz="800" dirty="0"/>
              <a:t>SOURCE: </a:t>
            </a:r>
            <a:r>
              <a:rPr lang="en-US" sz="800" dirty="0">
                <a:hlinkClick r:id="rId5"/>
              </a:rPr>
              <a:t>http://www.coindesk.com/ibm-vs-microsoft-two-tech-giants-two-blockchain-visions/</a:t>
            </a:r>
            <a:r>
              <a:rPr lang="en-US" sz="800" dirty="0"/>
              <a:t> </a:t>
            </a:r>
          </a:p>
        </p:txBody>
      </p:sp>
      <p:sp>
        <p:nvSpPr>
          <p:cNvPr id="26" name="Slide Number Placeholder 25">
            <a:extLst>
              <a:ext uri="{FF2B5EF4-FFF2-40B4-BE49-F238E27FC236}">
                <a16:creationId xmlns:a16="http://schemas.microsoft.com/office/drawing/2014/main" id="{428CE529-7D3D-ED3C-9B50-691DF3C655B4}"/>
              </a:ext>
            </a:extLst>
          </p:cNvPr>
          <p:cNvSpPr>
            <a:spLocks noGrp="1"/>
          </p:cNvSpPr>
          <p:nvPr>
            <p:ph type="sldNum" sz="quarter" idx="4"/>
          </p:nvPr>
        </p:nvSpPr>
        <p:spPr/>
        <p:txBody>
          <a:bodyPr/>
          <a:lstStyle/>
          <a:p>
            <a:fld id="{9AA6D16A-0A68-8445-85DB-A0BE8CCB51C7}" type="slidenum">
              <a:rPr lang="en-US" smtClean="0"/>
              <a:pPr/>
              <a:t>20</a:t>
            </a:fld>
            <a:endParaRPr lang="en-US" dirty="0"/>
          </a:p>
        </p:txBody>
      </p:sp>
    </p:spTree>
    <p:extLst>
      <p:ext uri="{BB962C8B-B14F-4D97-AF65-F5344CB8AC3E}">
        <p14:creationId xmlns:p14="http://schemas.microsoft.com/office/powerpoint/2010/main" val="1297694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B9048F-263A-5F27-4C2B-8016D38FECE5}"/>
              </a:ext>
            </a:extLst>
          </p:cNvPr>
          <p:cNvSpPr>
            <a:spLocks noGrp="1"/>
          </p:cNvSpPr>
          <p:nvPr>
            <p:ph type="title"/>
          </p:nvPr>
        </p:nvSpPr>
        <p:spPr/>
        <p:txBody>
          <a:bodyPr/>
          <a:lstStyle/>
          <a:p>
            <a:r>
              <a:rPr lang="en-US" dirty="0"/>
              <a:t>Technical Developments: The Cutting Edge			</a:t>
            </a:r>
          </a:p>
        </p:txBody>
      </p:sp>
      <p:sp>
        <p:nvSpPr>
          <p:cNvPr id="6" name="Text Placeholder 5">
            <a:extLst>
              <a:ext uri="{FF2B5EF4-FFF2-40B4-BE49-F238E27FC236}">
                <a16:creationId xmlns:a16="http://schemas.microsoft.com/office/drawing/2014/main" id="{DBEB3C5B-530C-96AF-FBAA-6920CC94FA51}"/>
              </a:ext>
            </a:extLst>
          </p:cNvPr>
          <p:cNvSpPr>
            <a:spLocks noGrp="1"/>
          </p:cNvSpPr>
          <p:nvPr>
            <p:ph type="body" sz="quarter" idx="10"/>
          </p:nvPr>
        </p:nvSpPr>
        <p:spPr/>
        <p:txBody>
          <a:bodyPr/>
          <a:lstStyle/>
          <a:p>
            <a:r>
              <a:rPr lang="en-US" dirty="0"/>
              <a:t>Current State 	</a:t>
            </a:r>
          </a:p>
        </p:txBody>
      </p:sp>
      <p:sp>
        <p:nvSpPr>
          <p:cNvPr id="9" name="Content Placeholder 2">
            <a:extLst>
              <a:ext uri="{FF2B5EF4-FFF2-40B4-BE49-F238E27FC236}">
                <a16:creationId xmlns:a16="http://schemas.microsoft.com/office/drawing/2014/main" id="{D9290821-7FC0-E345-902F-2A4997A4E51D}"/>
              </a:ext>
            </a:extLst>
          </p:cNvPr>
          <p:cNvSpPr txBox="1">
            <a:spLocks/>
          </p:cNvSpPr>
          <p:nvPr/>
        </p:nvSpPr>
        <p:spPr>
          <a:xfrm>
            <a:off x="438912" y="1038578"/>
            <a:ext cx="11311128" cy="5358384"/>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As an immature technology, blockchains are still under intense technical development, with private investment driving innovation alongside a pious community of true believers.</a:t>
            </a:r>
          </a:p>
          <a:p>
            <a:pPr lvl="1"/>
            <a:r>
              <a:rPr lang="en-US" dirty="0"/>
              <a:t>The largest issues being discussed publicly are the same as those being addressed privately: scalability and privacy</a:t>
            </a:r>
          </a:p>
          <a:p>
            <a:pPr lvl="2"/>
            <a:r>
              <a:rPr lang="en-US" dirty="0"/>
              <a:t>Proof-of-Stake </a:t>
            </a:r>
          </a:p>
          <a:p>
            <a:pPr lvl="3"/>
            <a:r>
              <a:rPr lang="en-US" dirty="0"/>
              <a:t>Virtualizes the mining process, solving wasted electricity and mitigating centralization risks</a:t>
            </a:r>
          </a:p>
          <a:p>
            <a:pPr lvl="2"/>
            <a:r>
              <a:rPr lang="en-US" dirty="0"/>
              <a:t>Economic Finality</a:t>
            </a:r>
          </a:p>
          <a:p>
            <a:pPr lvl="3"/>
            <a:r>
              <a:rPr lang="en-US" dirty="0"/>
              <a:t>CAP theorem: in the event of a partition, you can have either consistency or availability, not both </a:t>
            </a:r>
          </a:p>
          <a:p>
            <a:pPr lvl="3"/>
            <a:r>
              <a:rPr lang="en-US" dirty="0"/>
              <a:t>Solution: availability-favoring base layer, with a consistency-favoring “finality gadget” layered on top of it</a:t>
            </a:r>
          </a:p>
          <a:p>
            <a:pPr lvl="4"/>
            <a:r>
              <a:rPr lang="en-US" dirty="0"/>
              <a:t>“Finality gadget”: allow users to place a stake on certain histories (analogous to reverse mining); critical mass achieved ensures economic finality</a:t>
            </a:r>
          </a:p>
          <a:p>
            <a:pPr lvl="4"/>
            <a:r>
              <a:rPr lang="en-US" dirty="0"/>
              <a:t>Makes hard forks/rollbacks impractical while enabling lite clients		</a:t>
            </a:r>
          </a:p>
          <a:p>
            <a:pPr lvl="2"/>
            <a:r>
              <a:rPr lang="en-US" dirty="0" err="1"/>
              <a:t>Sharding</a:t>
            </a:r>
            <a:endParaRPr lang="en-US" dirty="0"/>
          </a:p>
          <a:p>
            <a:pPr lvl="3"/>
            <a:r>
              <a:rPr lang="en-US" dirty="0"/>
              <a:t>Solves scalability challenges via an architecture in which nodes from a global validator set are randomly assigned to specific “shards,” where each shard processes transactions in different parts of the global state in parallel, thereby ensuring work is distributed across nodes rather than being done by everyone</a:t>
            </a:r>
          </a:p>
          <a:p>
            <a:pPr lvl="2"/>
            <a:r>
              <a:rPr lang="en-US" dirty="0"/>
              <a:t>Zero-Knowledge Proofs</a:t>
            </a:r>
          </a:p>
          <a:p>
            <a:pPr lvl="3"/>
            <a:r>
              <a:rPr lang="en-US" dirty="0"/>
              <a:t>If you encrypt all transactions, how do validators know which ones are valid?</a:t>
            </a:r>
          </a:p>
          <a:p>
            <a:pPr lvl="3"/>
            <a:r>
              <a:rPr lang="en-US" dirty="0"/>
              <a:t>Make a cryptographic string that validators can inspect and say to themselves with probabilistic confidence: “no one could have come up with this string if they didn't know a secret key which signed a transaction that obeys all the rules AND </a:t>
            </a:r>
            <a:r>
              <a:rPr lang="en-US" i="1" dirty="0"/>
              <a:t>that</a:t>
            </a:r>
            <a:r>
              <a:rPr lang="en-US" dirty="0"/>
              <a:t> transaction is what this encrypted string represents”</a:t>
            </a:r>
          </a:p>
          <a:p>
            <a:pPr lvl="3"/>
            <a:r>
              <a:rPr lang="en-US" dirty="0"/>
              <a:t>Brand new scientific discovery </a:t>
            </a:r>
          </a:p>
        </p:txBody>
      </p:sp>
      <p:sp>
        <p:nvSpPr>
          <p:cNvPr id="10" name="TextBox 9">
            <a:extLst>
              <a:ext uri="{FF2B5EF4-FFF2-40B4-BE49-F238E27FC236}">
                <a16:creationId xmlns:a16="http://schemas.microsoft.com/office/drawing/2014/main" id="{B8F76AC8-2D3E-B0F3-2D05-B47B0072A3B8}"/>
              </a:ext>
            </a:extLst>
          </p:cNvPr>
          <p:cNvSpPr txBox="1"/>
          <p:nvPr/>
        </p:nvSpPr>
        <p:spPr>
          <a:xfrm>
            <a:off x="1691283" y="6550354"/>
            <a:ext cx="5293360" cy="215444"/>
          </a:xfrm>
          <a:prstGeom prst="rect">
            <a:avLst/>
          </a:prstGeom>
          <a:noFill/>
        </p:spPr>
        <p:txBody>
          <a:bodyPr wrap="square" rtlCol="0">
            <a:spAutoFit/>
          </a:bodyPr>
          <a:lstStyle/>
          <a:p>
            <a:r>
              <a:rPr lang="en-US" sz="800" dirty="0"/>
              <a:t>SOURCE: Ethereum Foundation</a:t>
            </a:r>
          </a:p>
        </p:txBody>
      </p:sp>
      <p:sp>
        <p:nvSpPr>
          <p:cNvPr id="11" name="Slide Number Placeholder 10">
            <a:extLst>
              <a:ext uri="{FF2B5EF4-FFF2-40B4-BE49-F238E27FC236}">
                <a16:creationId xmlns:a16="http://schemas.microsoft.com/office/drawing/2014/main" id="{8B760F7C-5CE5-ECA6-3748-F1DDC34914A7}"/>
              </a:ext>
            </a:extLst>
          </p:cNvPr>
          <p:cNvSpPr>
            <a:spLocks noGrp="1"/>
          </p:cNvSpPr>
          <p:nvPr>
            <p:ph type="sldNum" sz="quarter" idx="4"/>
          </p:nvPr>
        </p:nvSpPr>
        <p:spPr/>
        <p:txBody>
          <a:bodyPr/>
          <a:lstStyle/>
          <a:p>
            <a:fld id="{9AA6D16A-0A68-8445-85DB-A0BE8CCB51C7}" type="slidenum">
              <a:rPr lang="en-US" smtClean="0"/>
              <a:pPr/>
              <a:t>21</a:t>
            </a:fld>
            <a:endParaRPr lang="en-US" dirty="0"/>
          </a:p>
        </p:txBody>
      </p:sp>
    </p:spTree>
    <p:extLst>
      <p:ext uri="{BB962C8B-B14F-4D97-AF65-F5344CB8AC3E}">
        <p14:creationId xmlns:p14="http://schemas.microsoft.com/office/powerpoint/2010/main" val="2161448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F4DCBEB-5D21-D3C4-B34B-0D7988A82B2E}"/>
              </a:ext>
            </a:extLst>
          </p:cNvPr>
          <p:cNvSpPr>
            <a:spLocks noGrp="1"/>
          </p:cNvSpPr>
          <p:nvPr>
            <p:ph type="body" sz="quarter" idx="13"/>
          </p:nvPr>
        </p:nvSpPr>
        <p:spPr/>
        <p:txBody>
          <a:bodyPr/>
          <a:lstStyle/>
          <a:p>
            <a:r>
              <a:rPr lang="en-US" dirty="0"/>
              <a:t>Next Steps</a:t>
            </a:r>
          </a:p>
          <a:p>
            <a:endParaRPr lang="en-US" dirty="0"/>
          </a:p>
        </p:txBody>
      </p:sp>
      <p:sp>
        <p:nvSpPr>
          <p:cNvPr id="2" name="Slide Number Placeholder 1">
            <a:extLst>
              <a:ext uri="{FF2B5EF4-FFF2-40B4-BE49-F238E27FC236}">
                <a16:creationId xmlns:a16="http://schemas.microsoft.com/office/drawing/2014/main" id="{AA262D07-4E35-B701-46E6-377A6510B1A3}"/>
              </a:ext>
            </a:extLst>
          </p:cNvPr>
          <p:cNvSpPr>
            <a:spLocks noGrp="1"/>
          </p:cNvSpPr>
          <p:nvPr>
            <p:ph type="sldNum" sz="quarter" idx="4294967295"/>
          </p:nvPr>
        </p:nvSpPr>
        <p:spPr>
          <a:xfrm>
            <a:off x="11779250" y="6478588"/>
            <a:ext cx="412750" cy="384175"/>
          </a:xfrm>
        </p:spPr>
        <p:txBody>
          <a:bodyPr/>
          <a:lstStyle/>
          <a:p>
            <a:fld id="{9AA6D16A-0A68-8445-85DB-A0BE8CCB51C7}" type="slidenum">
              <a:rPr lang="en-US" smtClean="0"/>
              <a:pPr/>
              <a:t>22</a:t>
            </a:fld>
            <a:endParaRPr lang="en-US" dirty="0"/>
          </a:p>
        </p:txBody>
      </p:sp>
      <p:sp>
        <p:nvSpPr>
          <p:cNvPr id="3" name="Graphic 1036">
            <a:extLst>
              <a:ext uri="{FF2B5EF4-FFF2-40B4-BE49-F238E27FC236}">
                <a16:creationId xmlns:a16="http://schemas.microsoft.com/office/drawing/2014/main" id="{3E9BDE3B-ACA6-061E-5773-7B4B57F5B10C}"/>
              </a:ext>
            </a:extLst>
          </p:cNvPr>
          <p:cNvSpPr>
            <a:spLocks noChangeAspect="1"/>
          </p:cNvSpPr>
          <p:nvPr/>
        </p:nvSpPr>
        <p:spPr>
          <a:xfrm>
            <a:off x="5619353" y="2079256"/>
            <a:ext cx="908957" cy="908917"/>
          </a:xfrm>
          <a:custGeom>
            <a:avLst/>
            <a:gdLst>
              <a:gd name="connsiteX0" fmla="*/ 751736 w 773879"/>
              <a:gd name="connsiteY0" fmla="*/ 1832 h 773845"/>
              <a:gd name="connsiteX1" fmla="*/ 7967 w 773879"/>
              <a:gd name="connsiteY1" fmla="*/ 404226 h 773845"/>
              <a:gd name="connsiteX2" fmla="*/ 9084 w 773879"/>
              <a:gd name="connsiteY2" fmla="*/ 431945 h 773845"/>
              <a:gd name="connsiteX3" fmla="*/ 135959 w 773879"/>
              <a:gd name="connsiteY3" fmla="*/ 479756 h 773845"/>
              <a:gd name="connsiteX4" fmla="*/ 152703 w 773879"/>
              <a:gd name="connsiteY4" fmla="*/ 495383 h 773845"/>
              <a:gd name="connsiteX5" fmla="*/ 251301 w 773879"/>
              <a:gd name="connsiteY5" fmla="*/ 698347 h 773845"/>
              <a:gd name="connsiteX6" fmla="*/ 269905 w 773879"/>
              <a:gd name="connsiteY6" fmla="*/ 700580 h 773845"/>
              <a:gd name="connsiteX7" fmla="*/ 254836 w 773879"/>
              <a:gd name="connsiteY7" fmla="*/ 532776 h 773845"/>
              <a:gd name="connsiteX8" fmla="*/ 268417 w 773879"/>
              <a:gd name="connsiteY8" fmla="*/ 498918 h 773845"/>
              <a:gd name="connsiteX9" fmla="*/ 654067 w 773879"/>
              <a:gd name="connsiteY9" fmla="*/ 121080 h 773845"/>
              <a:gd name="connsiteX10" fmla="*/ 662439 w 773879"/>
              <a:gd name="connsiteY10" fmla="*/ 118662 h 773845"/>
              <a:gd name="connsiteX11" fmla="*/ 667276 w 773879"/>
              <a:gd name="connsiteY11" fmla="*/ 132801 h 773845"/>
              <a:gd name="connsiteX12" fmla="*/ 334831 w 773879"/>
              <a:gd name="connsiteY12" fmla="*/ 539473 h 773845"/>
              <a:gd name="connsiteX13" fmla="*/ 321809 w 773879"/>
              <a:gd name="connsiteY13" fmla="*/ 572960 h 773845"/>
              <a:gd name="connsiteX14" fmla="*/ 301903 w 773879"/>
              <a:gd name="connsiteY14" fmla="*/ 717881 h 773845"/>
              <a:gd name="connsiteX15" fmla="*/ 321437 w 773879"/>
              <a:gd name="connsiteY15" fmla="*/ 724020 h 773845"/>
              <a:gd name="connsiteX16" fmla="*/ 393060 w 773879"/>
              <a:gd name="connsiteY16" fmla="*/ 639932 h 773845"/>
              <a:gd name="connsiteX17" fmla="*/ 414082 w 773879"/>
              <a:gd name="connsiteY17" fmla="*/ 636398 h 773845"/>
              <a:gd name="connsiteX18" fmla="*/ 598629 w 773879"/>
              <a:gd name="connsiteY18" fmla="*/ 770901 h 773845"/>
              <a:gd name="connsiteX19" fmla="*/ 622069 w 773879"/>
              <a:gd name="connsiteY19" fmla="*/ 761785 h 773845"/>
              <a:gd name="connsiteX20" fmla="*/ 773502 w 773879"/>
              <a:gd name="connsiteY20" fmla="*/ 18575 h 773845"/>
              <a:gd name="connsiteX21" fmla="*/ 751736 w 773879"/>
              <a:gd name="connsiteY21" fmla="*/ 1832 h 7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73879" h="773845">
                <a:moveTo>
                  <a:pt x="751736" y="1832"/>
                </a:moveTo>
                <a:lnTo>
                  <a:pt x="7967" y="404226"/>
                </a:lnTo>
                <a:cubicBezTo>
                  <a:pt x="-3195" y="410365"/>
                  <a:pt x="-2451" y="426736"/>
                  <a:pt x="9084" y="431945"/>
                </a:cubicBezTo>
                <a:lnTo>
                  <a:pt x="135959" y="479756"/>
                </a:lnTo>
                <a:cubicBezTo>
                  <a:pt x="143401" y="482547"/>
                  <a:pt x="149354" y="488128"/>
                  <a:pt x="152703" y="495383"/>
                </a:cubicBezTo>
                <a:lnTo>
                  <a:pt x="251301" y="698347"/>
                </a:lnTo>
                <a:cubicBezTo>
                  <a:pt x="253162" y="707277"/>
                  <a:pt x="269719" y="709696"/>
                  <a:pt x="269905" y="700580"/>
                </a:cubicBezTo>
                <a:lnTo>
                  <a:pt x="254836" y="532776"/>
                </a:lnTo>
                <a:cubicBezTo>
                  <a:pt x="255766" y="520312"/>
                  <a:pt x="260417" y="508592"/>
                  <a:pt x="268417" y="498918"/>
                </a:cubicBezTo>
                <a:lnTo>
                  <a:pt x="654067" y="121080"/>
                </a:lnTo>
                <a:cubicBezTo>
                  <a:pt x="656300" y="118848"/>
                  <a:pt x="659462" y="118104"/>
                  <a:pt x="662439" y="118662"/>
                </a:cubicBezTo>
                <a:cubicBezTo>
                  <a:pt x="668764" y="120150"/>
                  <a:pt x="671369" y="127778"/>
                  <a:pt x="667276" y="132801"/>
                </a:cubicBezTo>
                <a:lnTo>
                  <a:pt x="334831" y="539473"/>
                </a:lnTo>
                <a:cubicBezTo>
                  <a:pt x="327390" y="550636"/>
                  <a:pt x="323669" y="559937"/>
                  <a:pt x="321809" y="572960"/>
                </a:cubicBezTo>
                <a:lnTo>
                  <a:pt x="301903" y="717881"/>
                </a:lnTo>
                <a:cubicBezTo>
                  <a:pt x="303577" y="730532"/>
                  <a:pt x="313437" y="735368"/>
                  <a:pt x="321437" y="724020"/>
                </a:cubicBezTo>
                <a:lnTo>
                  <a:pt x="393060" y="639932"/>
                </a:lnTo>
                <a:cubicBezTo>
                  <a:pt x="397897" y="633049"/>
                  <a:pt x="407385" y="631561"/>
                  <a:pt x="414082" y="636398"/>
                </a:cubicBezTo>
                <a:lnTo>
                  <a:pt x="598629" y="770901"/>
                </a:lnTo>
                <a:cubicBezTo>
                  <a:pt x="607373" y="777412"/>
                  <a:pt x="619837" y="772575"/>
                  <a:pt x="622069" y="761785"/>
                </a:cubicBezTo>
                <a:lnTo>
                  <a:pt x="773502" y="18575"/>
                </a:lnTo>
                <a:cubicBezTo>
                  <a:pt x="776292" y="5925"/>
                  <a:pt x="763084" y="-4307"/>
                  <a:pt x="751736" y="1832"/>
                </a:cubicBezTo>
                <a:close/>
              </a:path>
            </a:pathLst>
          </a:custGeom>
          <a:solidFill>
            <a:schemeClr val="bg1"/>
          </a:solidFill>
          <a:ln w="1860" cap="flat">
            <a:noFill/>
            <a:prstDash val="solid"/>
            <a:miter/>
          </a:ln>
        </p:spPr>
        <p:txBody>
          <a:bodyPr rtlCol="0" anchor="ctr"/>
          <a:lstStyle/>
          <a:p>
            <a:endParaRPr lang="en-US" dirty="0"/>
          </a:p>
        </p:txBody>
      </p:sp>
    </p:spTree>
    <p:extLst>
      <p:ext uri="{BB962C8B-B14F-4D97-AF65-F5344CB8AC3E}">
        <p14:creationId xmlns:p14="http://schemas.microsoft.com/office/powerpoint/2010/main" val="3854136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B9048F-263A-5F27-4C2B-8016D38FECE5}"/>
              </a:ext>
            </a:extLst>
          </p:cNvPr>
          <p:cNvSpPr>
            <a:spLocks noGrp="1"/>
          </p:cNvSpPr>
          <p:nvPr>
            <p:ph type="title"/>
          </p:nvPr>
        </p:nvSpPr>
        <p:spPr/>
        <p:txBody>
          <a:bodyPr/>
          <a:lstStyle/>
          <a:p>
            <a:r>
              <a:rPr lang="en-US" dirty="0"/>
              <a:t>Putting Distributed Ledger Technologies on the Radar			</a:t>
            </a:r>
          </a:p>
        </p:txBody>
      </p:sp>
      <p:sp>
        <p:nvSpPr>
          <p:cNvPr id="6" name="Text Placeholder 5">
            <a:extLst>
              <a:ext uri="{FF2B5EF4-FFF2-40B4-BE49-F238E27FC236}">
                <a16:creationId xmlns:a16="http://schemas.microsoft.com/office/drawing/2014/main" id="{DBEB3C5B-530C-96AF-FBAA-6920CC94FA51}"/>
              </a:ext>
            </a:extLst>
          </p:cNvPr>
          <p:cNvSpPr>
            <a:spLocks noGrp="1"/>
          </p:cNvSpPr>
          <p:nvPr>
            <p:ph type="body" sz="quarter" idx="10"/>
          </p:nvPr>
        </p:nvSpPr>
        <p:spPr/>
        <p:txBody>
          <a:bodyPr/>
          <a:lstStyle/>
          <a:p>
            <a:r>
              <a:rPr lang="en-US" dirty="0"/>
              <a:t>Next Steps	</a:t>
            </a:r>
          </a:p>
        </p:txBody>
      </p:sp>
      <p:sp>
        <p:nvSpPr>
          <p:cNvPr id="2" name="Content Placeholder 2">
            <a:extLst>
              <a:ext uri="{FF2B5EF4-FFF2-40B4-BE49-F238E27FC236}">
                <a16:creationId xmlns:a16="http://schemas.microsoft.com/office/drawing/2014/main" id="{F507D8D8-6D54-A772-8BB7-9DB6AD0E3B8A}"/>
              </a:ext>
            </a:extLst>
          </p:cNvPr>
          <p:cNvSpPr txBox="1">
            <a:spLocks/>
          </p:cNvSpPr>
          <p:nvPr/>
        </p:nvSpPr>
        <p:spPr>
          <a:xfrm>
            <a:off x="1035305" y="1105690"/>
            <a:ext cx="4700016" cy="4646620"/>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t>Distributed ledger technology (DLT) is garnering increasing attention and interest</a:t>
            </a:r>
            <a:br>
              <a:rPr lang="en-US" dirty="0"/>
            </a:br>
            <a:endParaRPr lang="en-US" dirty="0"/>
          </a:p>
          <a:p>
            <a:pPr lvl="1"/>
            <a:r>
              <a:rPr lang="en-US" dirty="0"/>
              <a:t>In the financial services industry, companies are hedging against—and leveraging—potential impacts of DLTs on their business</a:t>
            </a:r>
            <a:br>
              <a:rPr lang="en-US" dirty="0"/>
            </a:br>
            <a:endParaRPr lang="en-US" dirty="0"/>
          </a:p>
          <a:p>
            <a:pPr lvl="1"/>
            <a:r>
              <a:rPr lang="en-US" dirty="0"/>
              <a:t>For other industries, the effects may not be as apparent, but the potential for business model disruption exists for any industry that involves large volumes of transactions and settlements</a:t>
            </a:r>
            <a:br>
              <a:rPr lang="en-US" dirty="0"/>
            </a:br>
            <a:endParaRPr lang="en-US" dirty="0"/>
          </a:p>
          <a:p>
            <a:pPr lvl="1"/>
            <a:r>
              <a:rPr lang="en-US" dirty="0"/>
              <a:t>Utility and energy companies would be wise to do the following:</a:t>
            </a:r>
          </a:p>
          <a:p>
            <a:pPr lvl="2"/>
            <a:r>
              <a:rPr lang="en-US" dirty="0"/>
              <a:t>Monitor developments in the technology and its applications</a:t>
            </a:r>
          </a:p>
          <a:p>
            <a:pPr lvl="2"/>
            <a:r>
              <a:rPr lang="en-US" dirty="0"/>
              <a:t>Study potential applications in the energy and utility industries, as well as its limits</a:t>
            </a:r>
          </a:p>
          <a:p>
            <a:pPr lvl="2"/>
            <a:r>
              <a:rPr lang="en-US" dirty="0"/>
              <a:t>Influence the development of standards for DLTs in critical infrastructure industries like electric power</a:t>
            </a:r>
          </a:p>
          <a:p>
            <a:pPr lvl="2"/>
            <a:r>
              <a:rPr lang="en-US" dirty="0"/>
              <a:t>Incorporate DLTs into strategic planning scenario analyses</a:t>
            </a:r>
            <a:br>
              <a:rPr lang="en-US" dirty="0"/>
            </a:br>
            <a:endParaRPr lang="en-US" dirty="0"/>
          </a:p>
          <a:p>
            <a:pPr lvl="1"/>
            <a:r>
              <a:rPr lang="en-US" dirty="0"/>
              <a:t>ScottMadden will publish additional research pieces on DLT. We hope this summary and future reports will help keep clients and friends abreast of developments of this potentially powerful technology</a:t>
            </a:r>
          </a:p>
        </p:txBody>
      </p:sp>
      <p:sp>
        <p:nvSpPr>
          <p:cNvPr id="3" name="Content Placeholder 7">
            <a:extLst>
              <a:ext uri="{FF2B5EF4-FFF2-40B4-BE49-F238E27FC236}">
                <a16:creationId xmlns:a16="http://schemas.microsoft.com/office/drawing/2014/main" id="{1F38F0FD-09F7-157A-FFF0-7DA8FF0F78DB}"/>
              </a:ext>
            </a:extLst>
          </p:cNvPr>
          <p:cNvSpPr txBox="1">
            <a:spLocks/>
          </p:cNvSpPr>
          <p:nvPr/>
        </p:nvSpPr>
        <p:spPr>
          <a:xfrm>
            <a:off x="6456680" y="1105690"/>
            <a:ext cx="5293360" cy="4771507"/>
          </a:xfrm>
          <a:prstGeom prst="rect">
            <a:avLst/>
          </a:prstGeom>
          <a:solidFill>
            <a:srgbClr val="F2F2F2"/>
          </a:solidFill>
        </p:spPr>
        <p:txBody>
          <a:bodyPr anchor="ct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dirty="0"/>
              <a:t>The ability to trade electricity could increase substantially the power of customers, as well as grid flexibility and efficiency. Blockchain also could enable customers to easily switch to electricity suppliers with better offers. For example, Electron and Data Communications Company have a platform that enables British customers to sign up to a new seller within a day….</a:t>
            </a:r>
          </a:p>
          <a:p>
            <a:r>
              <a:rPr lang="en-US" b="0" dirty="0"/>
              <a:t>Others argue that a blockchain platform will be a key asset to electric utilities. On the one hand, the technology’s ability to circumvent a central point of authority—the utility—suggests individuals and companies will safely and quickly exchange energy services, eliminating a key portion of the utility’s business and revenue. On the other hand, a blockchain platform could be a key asset to electric utilities. It could be, as one analyst puts it, “…part of the answer to updating and improving centralized, legacy systems with a distributed hybrid system made up of a patchwork of both large power plants and microgrids powered by distributed energy resources such as solar power.”</a:t>
            </a:r>
          </a:p>
          <a:p>
            <a:r>
              <a:rPr lang="en-US" b="0" dirty="0"/>
              <a:t>These analysts admit blockchain will disrupt electricity markets by enabling decentralized power, yet they believe “the established utilities are best placed to evaluate and make strategic bets on blockchain technology’s potential applications.”</a:t>
            </a:r>
          </a:p>
          <a:p>
            <a:pPr algn="r"/>
            <a:r>
              <a:rPr lang="en-US" b="0" dirty="0"/>
              <a:t>– Energy Post, </a:t>
            </a:r>
            <a:r>
              <a:rPr lang="en-US" b="0" i="1" dirty="0"/>
              <a:t>How Blockchain Could Upend </a:t>
            </a:r>
            <a:br>
              <a:rPr lang="en-US" b="0" i="1" dirty="0"/>
            </a:br>
            <a:r>
              <a:rPr lang="en-US" b="0" i="1" dirty="0"/>
              <a:t>Power Markets</a:t>
            </a:r>
            <a:r>
              <a:rPr lang="en-US" b="0" dirty="0"/>
              <a:t> (May 24, 2017)</a:t>
            </a:r>
          </a:p>
        </p:txBody>
      </p:sp>
      <p:sp>
        <p:nvSpPr>
          <p:cNvPr id="4" name="TextBox 3">
            <a:extLst>
              <a:ext uri="{FF2B5EF4-FFF2-40B4-BE49-F238E27FC236}">
                <a16:creationId xmlns:a16="http://schemas.microsoft.com/office/drawing/2014/main" id="{8A83496D-D6F4-C6D8-8EF6-36AEB8B280D9}"/>
              </a:ext>
            </a:extLst>
          </p:cNvPr>
          <p:cNvSpPr txBox="1"/>
          <p:nvPr/>
        </p:nvSpPr>
        <p:spPr>
          <a:xfrm>
            <a:off x="3202639" y="6050199"/>
            <a:ext cx="5065364" cy="400110"/>
          </a:xfrm>
          <a:prstGeom prst="rect">
            <a:avLst/>
          </a:prstGeom>
          <a:noFill/>
        </p:spPr>
        <p:txBody>
          <a:bodyPr wrap="square" rtlCol="0">
            <a:spAutoFit/>
          </a:bodyPr>
          <a:lstStyle/>
          <a:p>
            <a:pPr algn="ctr"/>
            <a:r>
              <a:rPr lang="en-US" sz="1000" b="1" i="1" dirty="0"/>
              <a:t>Special acknowledgement to </a:t>
            </a:r>
            <a:r>
              <a:rPr lang="en-US" sz="1000" b="1" i="1" dirty="0" err="1"/>
              <a:t>ScottMadden</a:t>
            </a:r>
            <a:r>
              <a:rPr lang="en-US" sz="1000" b="1" i="1" dirty="0"/>
              <a:t> Energy Research, and in particular Chris Becker, for its work in preparing this overview.</a:t>
            </a:r>
          </a:p>
        </p:txBody>
      </p:sp>
      <p:sp>
        <p:nvSpPr>
          <p:cNvPr id="7" name="Slide Number Placeholder 6">
            <a:extLst>
              <a:ext uri="{FF2B5EF4-FFF2-40B4-BE49-F238E27FC236}">
                <a16:creationId xmlns:a16="http://schemas.microsoft.com/office/drawing/2014/main" id="{843FBFB3-FFC3-625E-9FEE-E55240914AD9}"/>
              </a:ext>
            </a:extLst>
          </p:cNvPr>
          <p:cNvSpPr>
            <a:spLocks noGrp="1"/>
          </p:cNvSpPr>
          <p:nvPr>
            <p:ph type="sldNum" sz="quarter" idx="4"/>
          </p:nvPr>
        </p:nvSpPr>
        <p:spPr/>
        <p:txBody>
          <a:bodyPr/>
          <a:lstStyle/>
          <a:p>
            <a:fld id="{9AA6D16A-0A68-8445-85DB-A0BE8CCB51C7}" type="slidenum">
              <a:rPr lang="en-US" smtClean="0"/>
              <a:pPr/>
              <a:t>23</a:t>
            </a:fld>
            <a:endParaRPr lang="en-US" dirty="0"/>
          </a:p>
        </p:txBody>
      </p:sp>
    </p:spTree>
    <p:extLst>
      <p:ext uri="{BB962C8B-B14F-4D97-AF65-F5344CB8AC3E}">
        <p14:creationId xmlns:p14="http://schemas.microsoft.com/office/powerpoint/2010/main" val="12958153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Placeholder 59" descr="A person in a black suit&#10;&#10;Description automatically generated">
            <a:extLst>
              <a:ext uri="{FF2B5EF4-FFF2-40B4-BE49-F238E27FC236}">
                <a16:creationId xmlns:a16="http://schemas.microsoft.com/office/drawing/2014/main" id="{D9BFDE83-A32F-5902-242D-4F9265DC9855}"/>
              </a:ext>
            </a:extLst>
          </p:cNvPr>
          <p:cNvPicPr>
            <a:picLocks noGrp="1" noChangeAspect="1"/>
          </p:cNvPicPr>
          <p:nvPr>
            <p:ph type="pic" sz="quarter" idx="10"/>
          </p:nvPr>
        </p:nvPicPr>
        <p:blipFill rotWithShape="1">
          <a:blip r:embed="rId2"/>
          <a:srcRect l="4297" r="4065" b="26693"/>
          <a:stretch/>
        </p:blipFill>
        <p:spPr>
          <a:xfrm>
            <a:off x="3337055" y="1683465"/>
            <a:ext cx="2103120" cy="2103120"/>
          </a:xfrm>
        </p:spPr>
      </p:pic>
      <p:sp>
        <p:nvSpPr>
          <p:cNvPr id="3" name="Slide Number Placeholder 2">
            <a:extLst>
              <a:ext uri="{FF2B5EF4-FFF2-40B4-BE49-F238E27FC236}">
                <a16:creationId xmlns:a16="http://schemas.microsoft.com/office/drawing/2014/main" id="{543CCD66-FC15-DA73-F96F-67F9AD525A6A}"/>
              </a:ext>
            </a:extLst>
          </p:cNvPr>
          <p:cNvSpPr>
            <a:spLocks noGrp="1"/>
          </p:cNvSpPr>
          <p:nvPr>
            <p:ph type="sldNum" sz="quarter" idx="4"/>
          </p:nvPr>
        </p:nvSpPr>
        <p:spPr/>
        <p:txBody>
          <a:bodyPr/>
          <a:lstStyle/>
          <a:p>
            <a:fld id="{9AA6D16A-0A68-8445-85DB-A0BE8CCB51C7}" type="slidenum">
              <a:rPr lang="en-US" smtClean="0"/>
              <a:pPr/>
              <a:t>24</a:t>
            </a:fld>
            <a:endParaRPr lang="en-US" dirty="0"/>
          </a:p>
        </p:txBody>
      </p:sp>
      <p:sp>
        <p:nvSpPr>
          <p:cNvPr id="36" name="Title 35">
            <a:extLst>
              <a:ext uri="{FF2B5EF4-FFF2-40B4-BE49-F238E27FC236}">
                <a16:creationId xmlns:a16="http://schemas.microsoft.com/office/drawing/2014/main" id="{4097FB1C-7C1B-3E36-4DC8-804E4CFCC20D}"/>
              </a:ext>
            </a:extLst>
          </p:cNvPr>
          <p:cNvSpPr>
            <a:spLocks noGrp="1"/>
          </p:cNvSpPr>
          <p:nvPr>
            <p:ph type="title"/>
          </p:nvPr>
        </p:nvSpPr>
        <p:spPr/>
        <p:txBody>
          <a:bodyPr/>
          <a:lstStyle/>
          <a:p>
            <a:endParaRPr lang="en-US"/>
          </a:p>
        </p:txBody>
      </p:sp>
      <p:pic>
        <p:nvPicPr>
          <p:cNvPr id="62" name="Picture Placeholder 61" descr="A person in a suit smiling&#10;&#10;Description automatically generated">
            <a:extLst>
              <a:ext uri="{FF2B5EF4-FFF2-40B4-BE49-F238E27FC236}">
                <a16:creationId xmlns:a16="http://schemas.microsoft.com/office/drawing/2014/main" id="{1D84D731-40F4-53CF-6B2B-F4486BD88F70}"/>
              </a:ext>
            </a:extLst>
          </p:cNvPr>
          <p:cNvPicPr>
            <a:picLocks noGrp="1" noChangeAspect="1"/>
          </p:cNvPicPr>
          <p:nvPr>
            <p:ph type="pic" sz="quarter" idx="11"/>
          </p:nvPr>
        </p:nvPicPr>
        <p:blipFill>
          <a:blip r:embed="rId3"/>
          <a:srcRect l="10000" r="10000"/>
          <a:stretch>
            <a:fillRect/>
          </a:stretch>
        </p:blipFill>
        <p:spPr/>
      </p:pic>
      <p:sp>
        <p:nvSpPr>
          <p:cNvPr id="39" name="Text Placeholder 38">
            <a:extLst>
              <a:ext uri="{FF2B5EF4-FFF2-40B4-BE49-F238E27FC236}">
                <a16:creationId xmlns:a16="http://schemas.microsoft.com/office/drawing/2014/main" id="{CD5F1FB8-9E5B-100E-F70D-E4CC007AEA01}"/>
              </a:ext>
            </a:extLst>
          </p:cNvPr>
          <p:cNvSpPr>
            <a:spLocks noGrp="1"/>
          </p:cNvSpPr>
          <p:nvPr>
            <p:ph type="body" sz="quarter" idx="12"/>
          </p:nvPr>
        </p:nvSpPr>
        <p:spPr/>
        <p:txBody>
          <a:bodyPr/>
          <a:lstStyle/>
          <a:p>
            <a:r>
              <a:rPr lang="en-US" dirty="0"/>
              <a:t>Cristin Lyons</a:t>
            </a:r>
          </a:p>
        </p:txBody>
      </p:sp>
      <p:sp>
        <p:nvSpPr>
          <p:cNvPr id="40" name="Text Placeholder 39">
            <a:extLst>
              <a:ext uri="{FF2B5EF4-FFF2-40B4-BE49-F238E27FC236}">
                <a16:creationId xmlns:a16="http://schemas.microsoft.com/office/drawing/2014/main" id="{5BFC235B-23C5-7773-76DB-F03CF0F18F5E}"/>
              </a:ext>
            </a:extLst>
          </p:cNvPr>
          <p:cNvSpPr>
            <a:spLocks noGrp="1"/>
          </p:cNvSpPr>
          <p:nvPr>
            <p:ph type="body" sz="quarter" idx="13"/>
          </p:nvPr>
        </p:nvSpPr>
        <p:spPr/>
        <p:txBody>
          <a:bodyPr/>
          <a:lstStyle/>
          <a:p>
            <a:r>
              <a:rPr lang="en-US" dirty="0"/>
              <a:t>Partner and Grid Transformation Practice Leader</a:t>
            </a:r>
          </a:p>
        </p:txBody>
      </p:sp>
      <p:sp>
        <p:nvSpPr>
          <p:cNvPr id="41" name="Text Placeholder 40">
            <a:extLst>
              <a:ext uri="{FF2B5EF4-FFF2-40B4-BE49-F238E27FC236}">
                <a16:creationId xmlns:a16="http://schemas.microsoft.com/office/drawing/2014/main" id="{3B717623-2846-E88B-8357-F87268AEF00B}"/>
              </a:ext>
            </a:extLst>
          </p:cNvPr>
          <p:cNvSpPr>
            <a:spLocks noGrp="1"/>
          </p:cNvSpPr>
          <p:nvPr>
            <p:ph type="body" sz="quarter" idx="15"/>
          </p:nvPr>
        </p:nvSpPr>
        <p:spPr/>
        <p:txBody>
          <a:bodyPr/>
          <a:lstStyle/>
          <a:p>
            <a:r>
              <a:rPr lang="en-US" dirty="0"/>
              <a:t>2626 Glenwood Avenue</a:t>
            </a:r>
          </a:p>
        </p:txBody>
      </p:sp>
      <p:sp>
        <p:nvSpPr>
          <p:cNvPr id="42" name="Text Placeholder 41">
            <a:extLst>
              <a:ext uri="{FF2B5EF4-FFF2-40B4-BE49-F238E27FC236}">
                <a16:creationId xmlns:a16="http://schemas.microsoft.com/office/drawing/2014/main" id="{4CDEC5CB-EB0A-8E94-9F52-924464008052}"/>
              </a:ext>
            </a:extLst>
          </p:cNvPr>
          <p:cNvSpPr>
            <a:spLocks noGrp="1"/>
          </p:cNvSpPr>
          <p:nvPr>
            <p:ph type="body" sz="quarter" idx="17"/>
          </p:nvPr>
        </p:nvSpPr>
        <p:spPr/>
        <p:txBody>
          <a:bodyPr/>
          <a:lstStyle/>
          <a:p>
            <a:r>
              <a:rPr lang="en-US" dirty="0"/>
              <a:t>Suite 480</a:t>
            </a:r>
          </a:p>
        </p:txBody>
      </p:sp>
      <p:sp>
        <p:nvSpPr>
          <p:cNvPr id="43" name="Text Placeholder 42">
            <a:extLst>
              <a:ext uri="{FF2B5EF4-FFF2-40B4-BE49-F238E27FC236}">
                <a16:creationId xmlns:a16="http://schemas.microsoft.com/office/drawing/2014/main" id="{9380B2E7-366B-4C3A-F9E4-C8CAC9C95E24}"/>
              </a:ext>
            </a:extLst>
          </p:cNvPr>
          <p:cNvSpPr>
            <a:spLocks noGrp="1"/>
          </p:cNvSpPr>
          <p:nvPr>
            <p:ph type="body" sz="quarter" idx="18"/>
          </p:nvPr>
        </p:nvSpPr>
        <p:spPr/>
        <p:txBody>
          <a:bodyPr/>
          <a:lstStyle/>
          <a:p>
            <a:r>
              <a:rPr lang="en-US" dirty="0"/>
              <a:t>Raleigh, NC 27608 </a:t>
            </a:r>
          </a:p>
        </p:txBody>
      </p:sp>
      <p:sp>
        <p:nvSpPr>
          <p:cNvPr id="44" name="Text Placeholder 43">
            <a:extLst>
              <a:ext uri="{FF2B5EF4-FFF2-40B4-BE49-F238E27FC236}">
                <a16:creationId xmlns:a16="http://schemas.microsoft.com/office/drawing/2014/main" id="{05C273C6-F74E-257D-5453-FB335E545307}"/>
              </a:ext>
            </a:extLst>
          </p:cNvPr>
          <p:cNvSpPr>
            <a:spLocks noGrp="1"/>
          </p:cNvSpPr>
          <p:nvPr>
            <p:ph type="body" sz="quarter" idx="19"/>
          </p:nvPr>
        </p:nvSpPr>
        <p:spPr/>
        <p:txBody>
          <a:bodyPr/>
          <a:lstStyle/>
          <a:p>
            <a:r>
              <a:rPr lang="en-US" dirty="0"/>
              <a:t>cmlyons@scottmadden.com</a:t>
            </a:r>
          </a:p>
        </p:txBody>
      </p:sp>
      <p:sp>
        <p:nvSpPr>
          <p:cNvPr id="46" name="Text Placeholder 45">
            <a:extLst>
              <a:ext uri="{FF2B5EF4-FFF2-40B4-BE49-F238E27FC236}">
                <a16:creationId xmlns:a16="http://schemas.microsoft.com/office/drawing/2014/main" id="{B855504A-9C3D-04F9-EF0E-5441ABD1F80C}"/>
              </a:ext>
            </a:extLst>
          </p:cNvPr>
          <p:cNvSpPr>
            <a:spLocks noGrp="1"/>
          </p:cNvSpPr>
          <p:nvPr>
            <p:ph type="body" sz="quarter" idx="22"/>
          </p:nvPr>
        </p:nvSpPr>
        <p:spPr/>
        <p:txBody>
          <a:bodyPr/>
          <a:lstStyle/>
          <a:p>
            <a:r>
              <a:rPr lang="en-US" dirty="0"/>
              <a:t>919-781-4191</a:t>
            </a:r>
          </a:p>
        </p:txBody>
      </p:sp>
      <p:sp>
        <p:nvSpPr>
          <p:cNvPr id="47" name="Text Placeholder 46">
            <a:extLst>
              <a:ext uri="{FF2B5EF4-FFF2-40B4-BE49-F238E27FC236}">
                <a16:creationId xmlns:a16="http://schemas.microsoft.com/office/drawing/2014/main" id="{B1F9A535-478B-38ED-9400-B34995C0CBEA}"/>
              </a:ext>
            </a:extLst>
          </p:cNvPr>
          <p:cNvSpPr>
            <a:spLocks noGrp="1"/>
          </p:cNvSpPr>
          <p:nvPr>
            <p:ph type="body" sz="quarter" idx="23"/>
          </p:nvPr>
        </p:nvSpPr>
        <p:spPr/>
        <p:txBody>
          <a:bodyPr/>
          <a:lstStyle/>
          <a:p>
            <a:r>
              <a:rPr lang="en-US" dirty="0"/>
              <a:t>Jon Kerner</a:t>
            </a:r>
          </a:p>
        </p:txBody>
      </p:sp>
      <p:sp>
        <p:nvSpPr>
          <p:cNvPr id="48" name="Text Placeholder 47">
            <a:extLst>
              <a:ext uri="{FF2B5EF4-FFF2-40B4-BE49-F238E27FC236}">
                <a16:creationId xmlns:a16="http://schemas.microsoft.com/office/drawing/2014/main" id="{AE527E3D-5307-66C0-D4B7-43956B126771}"/>
              </a:ext>
            </a:extLst>
          </p:cNvPr>
          <p:cNvSpPr>
            <a:spLocks noGrp="1"/>
          </p:cNvSpPr>
          <p:nvPr>
            <p:ph type="body" sz="quarter" idx="24"/>
          </p:nvPr>
        </p:nvSpPr>
        <p:spPr/>
        <p:txBody>
          <a:bodyPr/>
          <a:lstStyle/>
          <a:p>
            <a:r>
              <a:rPr lang="en-US" dirty="0"/>
              <a:t>Partner</a:t>
            </a:r>
          </a:p>
        </p:txBody>
      </p:sp>
      <p:sp>
        <p:nvSpPr>
          <p:cNvPr id="49" name="Text Placeholder 48">
            <a:extLst>
              <a:ext uri="{FF2B5EF4-FFF2-40B4-BE49-F238E27FC236}">
                <a16:creationId xmlns:a16="http://schemas.microsoft.com/office/drawing/2014/main" id="{5E682B53-15EC-B0B2-B1D7-9AF713D28FD4}"/>
              </a:ext>
            </a:extLst>
          </p:cNvPr>
          <p:cNvSpPr>
            <a:spLocks noGrp="1"/>
          </p:cNvSpPr>
          <p:nvPr>
            <p:ph type="body" sz="quarter" idx="25"/>
          </p:nvPr>
        </p:nvSpPr>
        <p:spPr/>
        <p:txBody>
          <a:bodyPr/>
          <a:lstStyle/>
          <a:p>
            <a:r>
              <a:rPr lang="en-US" dirty="0"/>
              <a:t>2626 Glenwood Avenue</a:t>
            </a:r>
          </a:p>
        </p:txBody>
      </p:sp>
      <p:sp>
        <p:nvSpPr>
          <p:cNvPr id="50" name="Text Placeholder 49">
            <a:extLst>
              <a:ext uri="{FF2B5EF4-FFF2-40B4-BE49-F238E27FC236}">
                <a16:creationId xmlns:a16="http://schemas.microsoft.com/office/drawing/2014/main" id="{729D05F0-58DD-DF5C-D59A-99AD719542B6}"/>
              </a:ext>
            </a:extLst>
          </p:cNvPr>
          <p:cNvSpPr>
            <a:spLocks noGrp="1"/>
          </p:cNvSpPr>
          <p:nvPr>
            <p:ph type="body" sz="quarter" idx="26"/>
          </p:nvPr>
        </p:nvSpPr>
        <p:spPr/>
        <p:txBody>
          <a:bodyPr/>
          <a:lstStyle/>
          <a:p>
            <a:r>
              <a:rPr lang="en-US" dirty="0"/>
              <a:t>Suite 480</a:t>
            </a:r>
          </a:p>
        </p:txBody>
      </p:sp>
      <p:sp>
        <p:nvSpPr>
          <p:cNvPr id="51" name="Text Placeholder 50">
            <a:extLst>
              <a:ext uri="{FF2B5EF4-FFF2-40B4-BE49-F238E27FC236}">
                <a16:creationId xmlns:a16="http://schemas.microsoft.com/office/drawing/2014/main" id="{0A627FE0-CC47-6DF1-89EC-3AE13F79BF3A}"/>
              </a:ext>
            </a:extLst>
          </p:cNvPr>
          <p:cNvSpPr>
            <a:spLocks noGrp="1"/>
          </p:cNvSpPr>
          <p:nvPr>
            <p:ph type="body" sz="quarter" idx="27"/>
          </p:nvPr>
        </p:nvSpPr>
        <p:spPr/>
        <p:txBody>
          <a:bodyPr/>
          <a:lstStyle/>
          <a:p>
            <a:r>
              <a:rPr lang="en-US" dirty="0"/>
              <a:t>Raleigh, NC 27608</a:t>
            </a:r>
          </a:p>
        </p:txBody>
      </p:sp>
      <p:sp>
        <p:nvSpPr>
          <p:cNvPr id="52" name="Text Placeholder 51">
            <a:extLst>
              <a:ext uri="{FF2B5EF4-FFF2-40B4-BE49-F238E27FC236}">
                <a16:creationId xmlns:a16="http://schemas.microsoft.com/office/drawing/2014/main" id="{A97374FB-EA89-0074-8050-8F438EA38632}"/>
              </a:ext>
            </a:extLst>
          </p:cNvPr>
          <p:cNvSpPr>
            <a:spLocks noGrp="1"/>
          </p:cNvSpPr>
          <p:nvPr>
            <p:ph type="body" sz="quarter" idx="28"/>
          </p:nvPr>
        </p:nvSpPr>
        <p:spPr/>
        <p:txBody>
          <a:bodyPr/>
          <a:lstStyle/>
          <a:p>
            <a:r>
              <a:rPr lang="en-US" dirty="0"/>
              <a:t>jkerner@scottmadden.com</a:t>
            </a:r>
          </a:p>
        </p:txBody>
      </p:sp>
      <p:sp>
        <p:nvSpPr>
          <p:cNvPr id="54" name="Text Placeholder 53">
            <a:extLst>
              <a:ext uri="{FF2B5EF4-FFF2-40B4-BE49-F238E27FC236}">
                <a16:creationId xmlns:a16="http://schemas.microsoft.com/office/drawing/2014/main" id="{CE66DAF8-67CC-2A62-1242-8FB74AE2ACBA}"/>
              </a:ext>
            </a:extLst>
          </p:cNvPr>
          <p:cNvSpPr>
            <a:spLocks noGrp="1"/>
          </p:cNvSpPr>
          <p:nvPr>
            <p:ph type="body" sz="quarter" idx="30"/>
          </p:nvPr>
        </p:nvSpPr>
        <p:spPr/>
        <p:txBody>
          <a:bodyPr/>
          <a:lstStyle/>
          <a:p>
            <a:r>
              <a:rPr lang="en-US" dirty="0"/>
              <a:t>919-781-4191</a:t>
            </a:r>
          </a:p>
        </p:txBody>
      </p:sp>
    </p:spTree>
    <p:extLst>
      <p:ext uri="{BB962C8B-B14F-4D97-AF65-F5344CB8AC3E}">
        <p14:creationId xmlns:p14="http://schemas.microsoft.com/office/powerpoint/2010/main" val="695097218"/>
      </p:ext>
    </p:extLst>
  </p:cSld>
  <p:clrMapOvr>
    <a:masterClrMapping/>
  </p:clrMapOvr>
</p:sld>
</file>

<file path=ppt/theme/theme1.xml><?xml version="1.0" encoding="utf-8"?>
<a:theme xmlns:a="http://schemas.openxmlformats.org/drawingml/2006/main" name="SM Widescreen_2023">
  <a:themeElements>
    <a:clrScheme name="ScottMadden_2019">
      <a:dk1>
        <a:srgbClr val="5E5F62"/>
      </a:dk1>
      <a:lt1>
        <a:srgbClr val="FFFFFF"/>
      </a:lt1>
      <a:dk2>
        <a:srgbClr val="5E5F62"/>
      </a:dk2>
      <a:lt2>
        <a:srgbClr val="5E5F62"/>
      </a:lt2>
      <a:accent1>
        <a:srgbClr val="5E5F62"/>
      </a:accent1>
      <a:accent2>
        <a:srgbClr val="25BCD6"/>
      </a:accent2>
      <a:accent3>
        <a:srgbClr val="EE8434"/>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lIns="45720" rIns="45720" rtlCol="0">
        <a:spAutoFit/>
      </a:bodyPr>
      <a:lstStyle>
        <a:defPPr marL="342900" indent="-228600" algn="l">
          <a:spcBef>
            <a:spcPts val="300"/>
          </a:spcBef>
          <a:spcAft>
            <a:spcPts val="300"/>
          </a:spcAft>
          <a:buClr>
            <a:srgbClr val="26BCD7"/>
          </a:buClr>
          <a:buSzPct val="100000"/>
          <a:buFont typeface="Wingdings" panose="05000000000000000000" pitchFamily="2" charset="2"/>
          <a:buChar char="n"/>
          <a:defRPr sz="1200"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owerPoint Template" id="{F70A5D4F-E343-4FB1-9D92-2061D3DD6F82}" vid="{C4566D24-E17C-4E4E-948A-B047D5AD59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2827BE34A1F6489A018ADF543E8AA9" ma:contentTypeVersion="4" ma:contentTypeDescription="Create a new document." ma:contentTypeScope="" ma:versionID="d54dc9b33736576868ae8e269bf0700e">
  <xsd:schema xmlns:xsd="http://www.w3.org/2001/XMLSchema" xmlns:xs="http://www.w3.org/2001/XMLSchema" xmlns:p="http://schemas.microsoft.com/office/2006/metadata/properties" xmlns:ns2="4b273a2f-0cbb-42bf-9cdf-6d2401c0d42d" targetNamespace="http://schemas.microsoft.com/office/2006/metadata/properties" ma:root="true" ma:fieldsID="f516b24ab3a3618f215f449877ecb726" ns2:_="">
    <xsd:import namespace="4b273a2f-0cbb-42bf-9cdf-6d2401c0d42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273a2f-0cbb-42bf-9cdf-6d2401c0d4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95FF256-4ABF-46DB-BE12-5654B6AE5EF3}"/>
</file>

<file path=customXml/itemProps2.xml><?xml version="1.0" encoding="utf-8"?>
<ds:datastoreItem xmlns:ds="http://schemas.openxmlformats.org/officeDocument/2006/customXml" ds:itemID="{99FF9C64-56AD-4F54-8382-0EB69964DD61}"/>
</file>

<file path=customXml/itemProps3.xml><?xml version="1.0" encoding="utf-8"?>
<ds:datastoreItem xmlns:ds="http://schemas.openxmlformats.org/officeDocument/2006/customXml" ds:itemID="{7C990F3A-C462-4F3F-8B26-AFF7DB95D254}"/>
</file>

<file path=docProps/app.xml><?xml version="1.0" encoding="utf-8"?>
<Properties xmlns="http://schemas.openxmlformats.org/officeDocument/2006/extended-properties" xmlns:vt="http://schemas.openxmlformats.org/officeDocument/2006/docPropsVTypes">
  <Template>PowerPoint Template</Template>
  <TotalTime>342</TotalTime>
  <Words>4368</Words>
  <Application>Microsoft Office PowerPoint</Application>
  <PresentationFormat>Widescreen</PresentationFormat>
  <Paragraphs>779</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Lucida Grande</vt:lpstr>
      <vt:lpstr>Wingdings</vt:lpstr>
      <vt:lpstr>SM Widescreen_2023</vt:lpstr>
      <vt:lpstr>Blockchain: An Introduction for Executives</vt:lpstr>
      <vt:lpstr>Table of Contents </vt:lpstr>
      <vt:lpstr>PowerPoint Presentation</vt:lpstr>
      <vt:lpstr>Background</vt:lpstr>
      <vt:lpstr>Key Findings </vt:lpstr>
      <vt:lpstr>PowerPoint Presentation</vt:lpstr>
      <vt:lpstr>Decentralized Data Structures </vt:lpstr>
      <vt:lpstr>Decentralized Data Structures (Cont’d) </vt:lpstr>
      <vt:lpstr>Customizable Ledgers  </vt:lpstr>
      <vt:lpstr>Customizable Ledgers (Cont’d)   </vt:lpstr>
      <vt:lpstr>Stores of Value  </vt:lpstr>
      <vt:lpstr>PowerPoint Presentation</vt:lpstr>
      <vt:lpstr>Transaction Life Cycle   </vt:lpstr>
      <vt:lpstr>Cryptoeconomics 101 </vt:lpstr>
      <vt:lpstr>Mining – Proof of Work </vt:lpstr>
      <vt:lpstr>Mining – Proof of Stake </vt:lpstr>
      <vt:lpstr>Practical Byzantine Fault Tolerance </vt:lpstr>
      <vt:lpstr>Forking  </vt:lpstr>
      <vt:lpstr>PowerPoint Presentation</vt:lpstr>
      <vt:lpstr>Foundational Applications  </vt:lpstr>
      <vt:lpstr>Commercialization: IBM vs. Microsoft vs. R3  </vt:lpstr>
      <vt:lpstr>Technical Developments: The Cutting Edge   </vt:lpstr>
      <vt:lpstr>PowerPoint Presentation</vt:lpstr>
      <vt:lpstr>Putting Distributed Ledger Technologies on the Radar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Danova Martinez Anaya</dc:creator>
  <cp:lastModifiedBy>Danova Martinez Anaya</cp:lastModifiedBy>
  <cp:revision>1</cp:revision>
  <cp:lastPrinted>2019-02-15T19:00:58Z</cp:lastPrinted>
  <dcterms:created xsi:type="dcterms:W3CDTF">2023-11-13T19:36:42Z</dcterms:created>
  <dcterms:modified xsi:type="dcterms:W3CDTF">2023-11-14T21:09:41Z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0x010100722827BE34A1F6489A018ADF543E8AA9</vt:lpwstr>
  </property>
</Properties>
</file>