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7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40" userDrawn="1">
          <p15:clr>
            <a:srgbClr val="A4A3A4"/>
          </p15:clr>
        </p15:guide>
        <p15:guide id="4" orient="horz" pos="24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Powell" initials="KP" lastIdx="1" clrIdx="0">
    <p:extLst>
      <p:ext uri="{19B8F6BF-5375-455C-9EA6-DF929625EA0E}">
        <p15:presenceInfo xmlns:p15="http://schemas.microsoft.com/office/powerpoint/2012/main" userId="S-1-5-21-661259943-1428770414-1540833222-10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BCD7"/>
    <a:srgbClr val="5F6062"/>
    <a:srgbClr val="CBCCCB"/>
    <a:srgbClr val="B2B3B2"/>
    <a:srgbClr val="E6E6E6"/>
    <a:srgbClr val="53585F"/>
    <a:srgbClr val="EE8434"/>
    <a:srgbClr val="62BB46"/>
    <a:srgbClr val="A05EB5"/>
    <a:srgbClr val="FDB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825"/>
  </p:normalViewPr>
  <p:slideViewPr>
    <p:cSldViewPr snapToGrid="0" snapToObjects="1">
      <p:cViewPr varScale="1">
        <p:scale>
          <a:sx n="111" d="100"/>
          <a:sy n="111" d="100"/>
        </p:scale>
        <p:origin x="534" y="78"/>
      </p:cViewPr>
      <p:guideLst>
        <p:guide pos="3840"/>
        <p:guide orient="horz" pos="24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249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66537D-6E52-BB44-976A-0123FCBDB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6EC1F-2C7D-0244-B548-B95FB99B3A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AA88B-7326-F14A-8ACC-451685B0B8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D51402-0AB7-8D4D-8061-7ECA9EF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51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F99236-4D48-8B4D-B4E9-39DA4333DA4D}" type="datetimeFigureOut">
              <a:rPr lang="en-US" smtClean="0"/>
              <a:t>8/11/2023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FF06A2-BFC5-ED49-AAEF-85890C6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enera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8991"/>
            <a:ext cx="7123176" cy="149055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593326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ner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913372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Co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35993344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- Nucle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38704671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- Renewab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4519" y="5727701"/>
            <a:ext cx="4260635" cy="11303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87824" y="1719072"/>
            <a:ext cx="7123176" cy="1490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87824" y="3273072"/>
            <a:ext cx="7123176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 – Arial Regular, 16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87824" y="4764024"/>
            <a:ext cx="3941618" cy="339725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indent="0">
              <a:buNone/>
              <a:defRPr sz="1600" b="0" baseline="0"/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871851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65504" y="5896112"/>
            <a:ext cx="1389888" cy="8178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200" b="0" baseline="0"/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22989552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0C9E0D5B-BBA5-6D4B-B5CB-69F1742E65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3384" y="1930735"/>
            <a:ext cx="1105233" cy="1105233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C3957A5-6A64-6A49-850D-01221C79D5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830" y="3244516"/>
            <a:ext cx="10972799" cy="629653"/>
          </a:xfrm>
          <a:prstGeom prst="rect">
            <a:avLst/>
          </a:prstGeom>
        </p:spPr>
        <p:txBody>
          <a:bodyPr anchor="t" anchorCtr="1">
            <a:noAutofit/>
          </a:bodyPr>
          <a:lstStyle>
            <a:lvl1pPr marL="0" indent="0" algn="ctr">
              <a:buNone/>
              <a:defRPr sz="4000" b="1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Section Title – Arial Bold, 40 Pt</a:t>
            </a:r>
          </a:p>
        </p:txBody>
      </p:sp>
      <p:sp>
        <p:nvSpPr>
          <p:cNvPr id="6" name="Picture Placeholder 40">
            <a:extLst>
              <a:ext uri="{FF2B5EF4-FFF2-40B4-BE49-F238E27FC236}">
                <a16:creationId xmlns:a16="http://schemas.microsoft.com/office/drawing/2014/main" id="{6E6B54B1-BBA1-484E-883D-4780AFECBF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43006" y="2038937"/>
            <a:ext cx="905988" cy="88882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Icon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FB470F8-3A08-F84F-9F11-FA4017C6F9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829" y="3906183"/>
            <a:ext cx="10972800" cy="496795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marL="0" indent="0" algn="ctr">
              <a:buNone/>
              <a:defRPr sz="2000" b="0" cap="all" baseline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 – Arial regular, 20 Point, center aligned</a:t>
            </a:r>
          </a:p>
        </p:txBody>
      </p:sp>
    </p:spTree>
    <p:extLst>
      <p:ext uri="{BB962C8B-B14F-4D97-AF65-F5344CB8AC3E}">
        <p14:creationId xmlns:p14="http://schemas.microsoft.com/office/powerpoint/2010/main" val="229499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C1C3578-3881-7F4B-8C36-649FBDCA9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BA283-C9F3-4153-A91D-B1CA4EB1943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11312525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9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5819E8-19D5-5747-BE22-36667B9DD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01D5897-028A-483C-895B-D8A92D6F2A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11312525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9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5486400" cy="508300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1115568"/>
            <a:ext cx="5486400" cy="508352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2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1115568"/>
            <a:ext cx="5486400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1115568"/>
            <a:ext cx="5486400" cy="508406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4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2465743"/>
            <a:ext cx="5486400" cy="3732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2465882"/>
            <a:ext cx="5486400" cy="373321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E52D-7B2E-4598-835A-683751D195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150" y="1115568"/>
            <a:ext cx="11366500" cy="122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292612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88B4358-8EE9-4241-9570-8C1C1C317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D0B0B-10A8-4F39-859C-BF88975B3E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8150" y="2465743"/>
            <a:ext cx="5486400" cy="37328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AF3597-9E73-4B73-B4C4-EE715FA474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3640" y="2465882"/>
            <a:ext cx="5486400" cy="373321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E52D-7B2E-4598-835A-683751D195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150" y="1115568"/>
            <a:ext cx="11366500" cy="122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933551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E0DB453-BB9B-8248-889A-4755938F5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</p:spTree>
    <p:extLst>
      <p:ext uri="{BB962C8B-B14F-4D97-AF65-F5344CB8AC3E}">
        <p14:creationId xmlns:p14="http://schemas.microsoft.com/office/powerpoint/2010/main" val="316462165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E0DB453-BB9B-8248-889A-4755938F5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</p:spTree>
    <p:extLst>
      <p:ext uri="{BB962C8B-B14F-4D97-AF65-F5344CB8AC3E}">
        <p14:creationId xmlns:p14="http://schemas.microsoft.com/office/powerpoint/2010/main" val="5715959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21EB35-84F1-374C-9851-23EC65BF4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274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+ Quotation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3BFC9-E597-9B45-98AF-905CECB66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1219196"/>
            <a:ext cx="6096000" cy="2743200"/>
          </a:xfrm>
          <a:prstGeom prst="rect">
            <a:avLst/>
          </a:prstGeom>
          <a:solidFill>
            <a:srgbClr val="26BCD7"/>
          </a:solidFill>
        </p:spPr>
        <p:txBody>
          <a:bodyPr rIns="365760" anchor="ctr"/>
          <a:lstStyle>
            <a:lvl1pPr marL="0" indent="0" algn="r">
              <a:buNone/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“Click to edit this quote.”</a:t>
            </a:r>
            <a:br>
              <a:rPr lang="en-US" dirty="0"/>
            </a:br>
            <a:r>
              <a:rPr lang="en-US" dirty="0"/>
              <a:t>– Insert Author’s Name Here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D6F37C-4A1D-6B4A-80E4-6647D7A62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0" y="1213100"/>
            <a:ext cx="6096000" cy="274320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Select icon below to insert object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7E1F3-C0D1-4D6D-B0DA-061C6DDBDE1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75666" y="4114800"/>
            <a:ext cx="11705198" cy="2064124"/>
          </a:xfrm>
        </p:spPr>
        <p:txBody>
          <a:bodyPr/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47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Picture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5D6F37C-4A1D-6B4A-80E4-6647D7A62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add Title – Arial Bold, 26 Point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0" y="1216152"/>
            <a:ext cx="6096000" cy="2743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Select icon to insert object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6096000" y="1216152"/>
            <a:ext cx="6096000" cy="2743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Select icon to insert object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377825" y="4116663"/>
            <a:ext cx="5340096" cy="336550"/>
          </a:xfrm>
          <a:prstGeom prst="rect">
            <a:avLst/>
          </a:prstGeom>
        </p:spPr>
        <p:txBody>
          <a:bodyPr lIns="0" tIns="45720" rIns="0" bIns="45720"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6473952" y="4116663"/>
            <a:ext cx="5340096" cy="336550"/>
          </a:xfrm>
          <a:prstGeom prst="rect">
            <a:avLst/>
          </a:prstGeom>
        </p:spPr>
        <p:txBody>
          <a:bodyPr lIns="0" tIns="45720" rIns="0" bIns="45720"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8912" y="155448"/>
            <a:ext cx="11311128" cy="33832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Section Title – Arial Regular, 16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060FA-B1BF-47FD-AEF2-3BD87FEBC33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7825" y="4504765"/>
            <a:ext cx="5340350" cy="1694423"/>
          </a:xfrm>
        </p:spPr>
        <p:txBody>
          <a:bodyPr/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00FD946-044B-471F-AD92-4E445223903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473825" y="4504765"/>
            <a:ext cx="5340350" cy="1694423"/>
          </a:xfrm>
        </p:spPr>
        <p:txBody>
          <a:bodyPr/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59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39106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4F2E0C-9EAB-BD49-BB72-0C68B33EDBFB}"/>
              </a:ext>
            </a:extLst>
          </p:cNvPr>
          <p:cNvCxnSpPr>
            <a:cxnSpLocks/>
          </p:cNvCxnSpPr>
          <p:nvPr userDrawn="1"/>
        </p:nvCxnSpPr>
        <p:spPr>
          <a:xfrm>
            <a:off x="5042168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83D34C9-5502-4AF4-8EF7-1448747692D4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491147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E6B1607-DD4D-47CF-99D5-18F40E15E1A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491147" y="4275740"/>
            <a:ext cx="3205163" cy="352425"/>
          </a:xfrm>
          <a:prstGeom prst="rect">
            <a:avLst/>
          </a:prstGeom>
        </p:spPr>
        <p:txBody>
          <a:bodyPr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4A3DE7-B616-4CBF-97DA-7C18F5C5D2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1147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F994E-00B2-439C-906A-F737213806B9}"/>
              </a:ext>
            </a:extLst>
          </p:cNvPr>
          <p:cNvSpPr txBox="1"/>
          <p:nvPr userDrawn="1"/>
        </p:nvSpPr>
        <p:spPr>
          <a:xfrm>
            <a:off x="4491147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34F8410D-14AB-4A12-91B4-08548E4B1D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1147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ED8270F7-F095-40A3-B934-CFF14B98FE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1147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D3D53CF-0409-4D20-9FD0-9790A818C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1147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1E325B-E4C1-444C-BF04-40A73C6A4C90}"/>
              </a:ext>
            </a:extLst>
          </p:cNvPr>
          <p:cNvSpPr txBox="1"/>
          <p:nvPr userDrawn="1"/>
        </p:nvSpPr>
        <p:spPr>
          <a:xfrm>
            <a:off x="4591098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99B28E-4930-4FC6-8D75-C56F25CD188E}"/>
              </a:ext>
            </a:extLst>
          </p:cNvPr>
          <p:cNvSpPr txBox="1"/>
          <p:nvPr userDrawn="1"/>
        </p:nvSpPr>
        <p:spPr>
          <a:xfrm>
            <a:off x="4591098" y="606039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17D06FB9-D64B-4AD6-BDD3-7BCF2D5226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91147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386CCCA2-AA0A-44BE-8B06-D6256F678B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1147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600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7055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65782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38D3CA1-2ED3-4D82-9C35-4311C3AE988B}"/>
              </a:ext>
            </a:extLst>
          </p:cNvPr>
          <p:cNvCxnSpPr>
            <a:cxnSpLocks/>
          </p:cNvCxnSpPr>
          <p:nvPr userDrawn="1"/>
        </p:nvCxnSpPr>
        <p:spPr>
          <a:xfrm>
            <a:off x="3334392" y="4644263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5126E740-F8B6-4C37-B950-B42D11834A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83371" y="3933977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43AFB6DB-D4AC-45E1-9507-0F967CE63B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83371" y="4274987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Text Placeholder 19">
            <a:extLst>
              <a:ext uri="{FF2B5EF4-FFF2-40B4-BE49-F238E27FC236}">
                <a16:creationId xmlns:a16="http://schemas.microsoft.com/office/drawing/2014/main" id="{398A9695-1A84-4403-80D5-2ED63D63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83371" y="490506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B2488D-CC63-410C-998A-E31F09CCFDCB}"/>
              </a:ext>
            </a:extLst>
          </p:cNvPr>
          <p:cNvSpPr txBox="1"/>
          <p:nvPr userDrawn="1"/>
        </p:nvSpPr>
        <p:spPr>
          <a:xfrm>
            <a:off x="2783371" y="4652924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395CC99E-F63A-41D1-970F-55CE686887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83371" y="5133291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C959F9E4-7F27-4167-830A-BC86E0DB7C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3371" y="5361520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:a16="http://schemas.microsoft.com/office/drawing/2014/main" id="{F9116A9C-E905-439F-A532-08178AB9BD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83371" y="5589749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CF7FFD-50F9-4D27-9F67-FC9AF2CDEADA}"/>
              </a:ext>
            </a:extLst>
          </p:cNvPr>
          <p:cNvSpPr txBox="1"/>
          <p:nvPr userDrawn="1"/>
        </p:nvSpPr>
        <p:spPr>
          <a:xfrm>
            <a:off x="2876595" y="5817967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02D497A-EA1A-4CAD-9403-A9DBC0248FFA}"/>
              </a:ext>
            </a:extLst>
          </p:cNvPr>
          <p:cNvSpPr txBox="1"/>
          <p:nvPr userDrawn="1"/>
        </p:nvSpPr>
        <p:spPr>
          <a:xfrm>
            <a:off x="2876595" y="606637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:a16="http://schemas.microsoft.com/office/drawing/2014/main" id="{D6E6E98F-4591-4BA8-A4D6-AD216E7558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3371" y="6063497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51" name="Text Placeholder 33">
            <a:extLst>
              <a:ext uri="{FF2B5EF4-FFF2-40B4-BE49-F238E27FC236}">
                <a16:creationId xmlns:a16="http://schemas.microsoft.com/office/drawing/2014/main" id="{F4C9B337-67E3-4CE6-8D60-2F1646C43C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83371" y="5827557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D7086B8-AC35-4250-ABB6-D21558E681CE}"/>
              </a:ext>
            </a:extLst>
          </p:cNvPr>
          <p:cNvCxnSpPr>
            <a:cxnSpLocks/>
          </p:cNvCxnSpPr>
          <p:nvPr userDrawn="1"/>
        </p:nvCxnSpPr>
        <p:spPr>
          <a:xfrm>
            <a:off x="6763392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9433EBA1-0F4D-42E1-86CE-B5E2E94BDB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12371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32539D5C-6C6C-4389-9EA0-BB7C1D4C6C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2371" y="4275740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431BE8C3-6BC4-4A62-9661-6F402501AF9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12371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856F307-5519-4224-B567-FE2AFDFA00DB}"/>
              </a:ext>
            </a:extLst>
          </p:cNvPr>
          <p:cNvSpPr txBox="1"/>
          <p:nvPr userDrawn="1"/>
        </p:nvSpPr>
        <p:spPr>
          <a:xfrm>
            <a:off x="6212371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57" name="Text Placeholder 19">
            <a:extLst>
              <a:ext uri="{FF2B5EF4-FFF2-40B4-BE49-F238E27FC236}">
                <a16:creationId xmlns:a16="http://schemas.microsoft.com/office/drawing/2014/main" id="{C82D5DB0-55D4-4896-AF56-FE1D7D82871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12371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8" name="Text Placeholder 19">
            <a:extLst>
              <a:ext uri="{FF2B5EF4-FFF2-40B4-BE49-F238E27FC236}">
                <a16:creationId xmlns:a16="http://schemas.microsoft.com/office/drawing/2014/main" id="{4C4C3070-2088-41BC-B8DD-A6F3CB91AE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12371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59" name="Text Placeholder 19">
            <a:extLst>
              <a:ext uri="{FF2B5EF4-FFF2-40B4-BE49-F238E27FC236}">
                <a16:creationId xmlns:a16="http://schemas.microsoft.com/office/drawing/2014/main" id="{A5A8F2AC-21D3-4E8E-AC56-62F73E7AA7E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12371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D78B846-C197-4637-B6AF-6877FD28764C}"/>
              </a:ext>
            </a:extLst>
          </p:cNvPr>
          <p:cNvSpPr txBox="1"/>
          <p:nvPr userDrawn="1"/>
        </p:nvSpPr>
        <p:spPr>
          <a:xfrm>
            <a:off x="6305595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F78454E-6596-4254-88B3-3E9530FF0EBD}"/>
              </a:ext>
            </a:extLst>
          </p:cNvPr>
          <p:cNvSpPr txBox="1"/>
          <p:nvPr userDrawn="1"/>
        </p:nvSpPr>
        <p:spPr>
          <a:xfrm>
            <a:off x="6305595" y="6067123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:a16="http://schemas.microsoft.com/office/drawing/2014/main" id="{229813D8-8961-4C58-B7D5-5711EEB61E5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12371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3" name="Text Placeholder 33">
            <a:extLst>
              <a:ext uri="{FF2B5EF4-FFF2-40B4-BE49-F238E27FC236}">
                <a16:creationId xmlns:a16="http://schemas.microsoft.com/office/drawing/2014/main" id="{033D91B0-27F5-4A25-BE66-FE8A38F0D3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12371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09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Thre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49616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473106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651159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CC3F02A-3E49-4B61-BFD1-F2EE57468965}"/>
              </a:ext>
            </a:extLst>
          </p:cNvPr>
          <p:cNvCxnSpPr>
            <a:cxnSpLocks/>
          </p:cNvCxnSpPr>
          <p:nvPr userDrawn="1"/>
        </p:nvCxnSpPr>
        <p:spPr>
          <a:xfrm>
            <a:off x="5042168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9">
            <a:extLst>
              <a:ext uri="{FF2B5EF4-FFF2-40B4-BE49-F238E27FC236}">
                <a16:creationId xmlns:a16="http://schemas.microsoft.com/office/drawing/2014/main" id="{62FFDF85-43EB-47EB-AE7C-0D437920E4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1147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48BD974A-6F4A-46B1-847D-BF48C5C0EA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1147" y="4275740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0" name="Text Placeholder 19">
            <a:extLst>
              <a:ext uri="{FF2B5EF4-FFF2-40B4-BE49-F238E27FC236}">
                <a16:creationId xmlns:a16="http://schemas.microsoft.com/office/drawing/2014/main" id="{B3F7E4C7-F303-439C-BE3D-F6C37D888E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1147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C00692-2E9F-4D4D-9033-1CD81A338E6F}"/>
              </a:ext>
            </a:extLst>
          </p:cNvPr>
          <p:cNvSpPr txBox="1"/>
          <p:nvPr userDrawn="1"/>
        </p:nvSpPr>
        <p:spPr>
          <a:xfrm>
            <a:off x="4491147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373CDDD5-5C5F-4BE1-9C5F-85C172B713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1147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3" name="Text Placeholder 19">
            <a:extLst>
              <a:ext uri="{FF2B5EF4-FFF2-40B4-BE49-F238E27FC236}">
                <a16:creationId xmlns:a16="http://schemas.microsoft.com/office/drawing/2014/main" id="{BBEA06FC-2C97-4656-BC49-B2B0C88446F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1147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64" name="Text Placeholder 19">
            <a:extLst>
              <a:ext uri="{FF2B5EF4-FFF2-40B4-BE49-F238E27FC236}">
                <a16:creationId xmlns:a16="http://schemas.microsoft.com/office/drawing/2014/main" id="{12853A73-60B0-453F-97F5-BCF7E4FAC8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1147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22720F8-8A3D-4BCA-ACD8-2D2B596DC1C2}"/>
              </a:ext>
            </a:extLst>
          </p:cNvPr>
          <p:cNvSpPr txBox="1"/>
          <p:nvPr userDrawn="1"/>
        </p:nvSpPr>
        <p:spPr>
          <a:xfrm>
            <a:off x="4591095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87DA37-E668-49C9-82EC-9522A0AB60F6}"/>
              </a:ext>
            </a:extLst>
          </p:cNvPr>
          <p:cNvSpPr txBox="1"/>
          <p:nvPr userDrawn="1"/>
        </p:nvSpPr>
        <p:spPr>
          <a:xfrm>
            <a:off x="4591095" y="606039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7" name="Text Placeholder 33">
            <a:extLst>
              <a:ext uri="{FF2B5EF4-FFF2-40B4-BE49-F238E27FC236}">
                <a16:creationId xmlns:a16="http://schemas.microsoft.com/office/drawing/2014/main" id="{4CE1AF1F-528F-48EB-BE29-F31C465C84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91147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8" name="Text Placeholder 33">
            <a:extLst>
              <a:ext uri="{FF2B5EF4-FFF2-40B4-BE49-F238E27FC236}">
                <a16:creationId xmlns:a16="http://schemas.microsoft.com/office/drawing/2014/main" id="{613F458C-2863-469F-906B-D57D1748E2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1147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1884BF1-27AC-419C-9DC9-B888BF4AEBB5}"/>
              </a:ext>
            </a:extLst>
          </p:cNvPr>
          <p:cNvCxnSpPr>
            <a:cxnSpLocks/>
          </p:cNvCxnSpPr>
          <p:nvPr userDrawn="1"/>
        </p:nvCxnSpPr>
        <p:spPr>
          <a:xfrm>
            <a:off x="8473694" y="464501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9">
            <a:extLst>
              <a:ext uri="{FF2B5EF4-FFF2-40B4-BE49-F238E27FC236}">
                <a16:creationId xmlns:a16="http://schemas.microsoft.com/office/drawing/2014/main" id="{A6BC742A-2D26-4EFB-B91B-3404486462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22673" y="3934730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71" name="Text Placeholder 11">
            <a:extLst>
              <a:ext uri="{FF2B5EF4-FFF2-40B4-BE49-F238E27FC236}">
                <a16:creationId xmlns:a16="http://schemas.microsoft.com/office/drawing/2014/main" id="{8B901639-9CC6-4294-8978-F84803E8FD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22673" y="4275740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EA947E6B-CCF5-4041-8AF8-A77292F618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22673" y="4905815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B6D16-8F75-4618-92B9-27BEC730E661}"/>
              </a:ext>
            </a:extLst>
          </p:cNvPr>
          <p:cNvSpPr txBox="1"/>
          <p:nvPr userDrawn="1"/>
        </p:nvSpPr>
        <p:spPr>
          <a:xfrm>
            <a:off x="7922673" y="4653677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74" name="Text Placeholder 19">
            <a:extLst>
              <a:ext uri="{FF2B5EF4-FFF2-40B4-BE49-F238E27FC236}">
                <a16:creationId xmlns:a16="http://schemas.microsoft.com/office/drawing/2014/main" id="{4AAC5E20-0D34-43D2-A8A7-A15A98F635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22673" y="5134044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75" name="Text Placeholder 19">
            <a:extLst>
              <a:ext uri="{FF2B5EF4-FFF2-40B4-BE49-F238E27FC236}">
                <a16:creationId xmlns:a16="http://schemas.microsoft.com/office/drawing/2014/main" id="{E6B588A3-0CFD-4551-9BA0-E28F37FA18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22673" y="5362273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FA8165B6-EF7A-4BD6-AD45-4430E445FD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22673" y="5590502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DA4288-6B17-49DE-98E6-D52753233C5A}"/>
              </a:ext>
            </a:extLst>
          </p:cNvPr>
          <p:cNvSpPr txBox="1"/>
          <p:nvPr userDrawn="1"/>
        </p:nvSpPr>
        <p:spPr>
          <a:xfrm>
            <a:off x="8022621" y="581872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A88D651-7A1E-4322-9BB8-967659DE0717}"/>
              </a:ext>
            </a:extLst>
          </p:cNvPr>
          <p:cNvSpPr txBox="1"/>
          <p:nvPr userDrawn="1"/>
        </p:nvSpPr>
        <p:spPr>
          <a:xfrm>
            <a:off x="8022621" y="606039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79" name="Text Placeholder 33">
            <a:extLst>
              <a:ext uri="{FF2B5EF4-FFF2-40B4-BE49-F238E27FC236}">
                <a16:creationId xmlns:a16="http://schemas.microsoft.com/office/drawing/2014/main" id="{7378FDA2-F8C6-4022-B7E5-E7E11BD9EB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22673" y="606425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80" name="Text Placeholder 33">
            <a:extLst>
              <a:ext uri="{FF2B5EF4-FFF2-40B4-BE49-F238E27FC236}">
                <a16:creationId xmlns:a16="http://schemas.microsoft.com/office/drawing/2014/main" id="{E2152BBC-541B-4FDF-A576-58498CF1A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22673" y="5828310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96552A8-865F-4B3F-83C0-7FD81AC8642B}"/>
              </a:ext>
            </a:extLst>
          </p:cNvPr>
          <p:cNvCxnSpPr>
            <a:cxnSpLocks/>
          </p:cNvCxnSpPr>
          <p:nvPr userDrawn="1"/>
        </p:nvCxnSpPr>
        <p:spPr>
          <a:xfrm>
            <a:off x="1648805" y="4647361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Placeholder 9">
            <a:extLst>
              <a:ext uri="{FF2B5EF4-FFF2-40B4-BE49-F238E27FC236}">
                <a16:creationId xmlns:a16="http://schemas.microsoft.com/office/drawing/2014/main" id="{11101083-30A4-44EF-B239-174C510672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97784" y="3937075"/>
            <a:ext cx="3205163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83" name="Text Placeholder 11">
            <a:extLst>
              <a:ext uri="{FF2B5EF4-FFF2-40B4-BE49-F238E27FC236}">
                <a16:creationId xmlns:a16="http://schemas.microsoft.com/office/drawing/2014/main" id="{BF58C4DE-1E42-462F-85D7-ADD632F925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7784" y="4278085"/>
            <a:ext cx="3205163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6F31864D-45E0-497F-9E6E-8BC2473A15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97784" y="4908160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DE68874-B952-4365-A12A-6FE3075ED9CB}"/>
              </a:ext>
            </a:extLst>
          </p:cNvPr>
          <p:cNvSpPr txBox="1"/>
          <p:nvPr userDrawn="1"/>
        </p:nvSpPr>
        <p:spPr>
          <a:xfrm>
            <a:off x="1097784" y="4656022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86" name="Text Placeholder 19">
            <a:extLst>
              <a:ext uri="{FF2B5EF4-FFF2-40B4-BE49-F238E27FC236}">
                <a16:creationId xmlns:a16="http://schemas.microsoft.com/office/drawing/2014/main" id="{3BD77743-9E18-4CA1-A8F6-327BD022392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97784" y="5136389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C27F0CE-BFF5-4618-8752-A0597A11DE9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97784" y="5364618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9E791425-2334-4E6E-A1E9-4ECE91332C8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97784" y="5592847"/>
            <a:ext cx="3205163" cy="246210"/>
          </a:xfrm>
          <a:prstGeom prst="rect">
            <a:avLst/>
          </a:prstGeo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E63EF9-647C-43F1-9196-C1FECC4EBB8F}"/>
              </a:ext>
            </a:extLst>
          </p:cNvPr>
          <p:cNvSpPr txBox="1"/>
          <p:nvPr userDrawn="1"/>
        </p:nvSpPr>
        <p:spPr>
          <a:xfrm>
            <a:off x="1197732" y="5821065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941693B-49B8-49C7-A318-B8822DA5CE4C}"/>
              </a:ext>
            </a:extLst>
          </p:cNvPr>
          <p:cNvSpPr txBox="1"/>
          <p:nvPr userDrawn="1"/>
        </p:nvSpPr>
        <p:spPr>
          <a:xfrm>
            <a:off x="1197732" y="6062744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91" name="Text Placeholder 33">
            <a:extLst>
              <a:ext uri="{FF2B5EF4-FFF2-40B4-BE49-F238E27FC236}">
                <a16:creationId xmlns:a16="http://schemas.microsoft.com/office/drawing/2014/main" id="{2FAC7BFC-C70A-44ED-A8BD-838940C569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97784" y="6066595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92" name="Text Placeholder 33">
            <a:extLst>
              <a:ext uri="{FF2B5EF4-FFF2-40B4-BE49-F238E27FC236}">
                <a16:creationId xmlns:a16="http://schemas.microsoft.com/office/drawing/2014/main" id="{21582458-30C9-4F27-B86C-0C9947DF6E2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7784" y="5830655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75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2" userDrawn="1">
          <p15:clr>
            <a:srgbClr val="FBAE40"/>
          </p15:clr>
        </p15:guide>
        <p15:guide id="2" pos="600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F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601270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DF848-916B-4649-AB21-32551AEE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38912" y="475488"/>
            <a:ext cx="11311128" cy="914400"/>
          </a:xfrm>
        </p:spPr>
        <p:txBody>
          <a:bodyPr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620135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98903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3798" y="1683465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46D21A-53EF-43B9-87AE-35321853371F}"/>
              </a:ext>
            </a:extLst>
          </p:cNvPr>
          <p:cNvCxnSpPr>
            <a:cxnSpLocks/>
          </p:cNvCxnSpPr>
          <p:nvPr userDrawn="1"/>
        </p:nvCxnSpPr>
        <p:spPr>
          <a:xfrm>
            <a:off x="458183" y="4604482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3973BBFA-4A81-40D8-9FC7-E189D1A885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143" y="3894196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B2F7A77-8C51-4B2C-B28D-0EC3009E21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8143" y="4235206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A7DCEAD2-6AD2-494D-B8B0-31EA737BED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143" y="4865281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2E3E37-7BCE-4087-BE2D-596046D43B2A}"/>
              </a:ext>
            </a:extLst>
          </p:cNvPr>
          <p:cNvSpPr txBox="1"/>
          <p:nvPr userDrawn="1"/>
        </p:nvSpPr>
        <p:spPr>
          <a:xfrm>
            <a:off x="138143" y="4631369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658904A9-2414-42E8-BC52-161E1285D7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8143" y="5093510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F5D0D5E0-02D7-4E3C-99F3-A019552A46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8143" y="5321739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C43F1C4-4035-45BC-9C60-A1C8ADD5C6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8143" y="5549968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8BF306-5E3B-4EA9-936E-759C2AF11C29}"/>
              </a:ext>
            </a:extLst>
          </p:cNvPr>
          <p:cNvSpPr txBox="1"/>
          <p:nvPr userDrawn="1"/>
        </p:nvSpPr>
        <p:spPr>
          <a:xfrm>
            <a:off x="198659" y="5762797"/>
            <a:ext cx="10705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4EC9F9-2433-4CA6-ACDD-D270B626F7FA}"/>
              </a:ext>
            </a:extLst>
          </p:cNvPr>
          <p:cNvSpPr txBox="1"/>
          <p:nvPr userDrawn="1"/>
        </p:nvSpPr>
        <p:spPr>
          <a:xfrm>
            <a:off x="198659" y="6017924"/>
            <a:ext cx="10705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1BF1BEB2-F0EC-48B3-ADC9-BAE564EC97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143" y="6026740"/>
            <a:ext cx="2743200" cy="267177"/>
          </a:xfrm>
          <a:prstGeom prst="rect">
            <a:avLst/>
          </a:prstGeom>
        </p:spPr>
        <p:txBody>
          <a:bodyPr lIns="109728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BF98D9E0-E999-4A0B-8BBF-0A4C95AD0E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143" y="5787776"/>
            <a:ext cx="2743200" cy="267177"/>
          </a:xfrm>
          <a:prstGeom prst="rect">
            <a:avLst/>
          </a:prstGeom>
        </p:spPr>
        <p:txBody>
          <a:bodyPr lIns="109728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4E62F49-D350-4708-9F85-516C94980B25}"/>
              </a:ext>
            </a:extLst>
          </p:cNvPr>
          <p:cNvCxnSpPr>
            <a:cxnSpLocks/>
          </p:cNvCxnSpPr>
          <p:nvPr userDrawn="1"/>
        </p:nvCxnSpPr>
        <p:spPr>
          <a:xfrm>
            <a:off x="3496768" y="4604482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FB515E6-9024-496E-9374-DE45E536B9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6728" y="3894196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18903B63-C689-4ECF-A806-8FF6F890A7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76728" y="4235206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BD431E8C-3130-4013-8B2B-3E340FC6AA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76728" y="4865281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3D147A-B999-4159-9D49-8732F6E040F3}"/>
              </a:ext>
            </a:extLst>
          </p:cNvPr>
          <p:cNvSpPr txBox="1"/>
          <p:nvPr userDrawn="1"/>
        </p:nvSpPr>
        <p:spPr>
          <a:xfrm>
            <a:off x="3176728" y="4631369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43" name="Text Placeholder 19">
            <a:extLst>
              <a:ext uri="{FF2B5EF4-FFF2-40B4-BE49-F238E27FC236}">
                <a16:creationId xmlns:a16="http://schemas.microsoft.com/office/drawing/2014/main" id="{9D65D246-3EEC-47D3-A6B7-A81463A38FF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76728" y="5093510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03DF6102-F616-41A5-9151-5B058CE3DA4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76728" y="5321739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E62FA04B-79D6-4DAF-BB6C-5A309E93979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76728" y="5549968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2E3FF9-DE61-4953-A936-CE2C10039BA3}"/>
              </a:ext>
            </a:extLst>
          </p:cNvPr>
          <p:cNvSpPr txBox="1"/>
          <p:nvPr userDrawn="1"/>
        </p:nvSpPr>
        <p:spPr>
          <a:xfrm>
            <a:off x="3237244" y="5762797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6A0580-4380-4231-87EC-994B369951B2}"/>
              </a:ext>
            </a:extLst>
          </p:cNvPr>
          <p:cNvSpPr txBox="1"/>
          <p:nvPr userDrawn="1"/>
        </p:nvSpPr>
        <p:spPr>
          <a:xfrm>
            <a:off x="3237244" y="6017924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48" name="Text Placeholder 33">
            <a:extLst>
              <a:ext uri="{FF2B5EF4-FFF2-40B4-BE49-F238E27FC236}">
                <a16:creationId xmlns:a16="http://schemas.microsoft.com/office/drawing/2014/main" id="{9E13EF1B-48B3-45CB-A96D-95B93292098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76728" y="602674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49" name="Text Placeholder 33">
            <a:extLst>
              <a:ext uri="{FF2B5EF4-FFF2-40B4-BE49-F238E27FC236}">
                <a16:creationId xmlns:a16="http://schemas.microsoft.com/office/drawing/2014/main" id="{C584FF46-2BC7-46AC-B5AD-FC6FEBEB33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76728" y="5787776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4B111EE-AEC6-4C72-A9F3-22CC7D06597E}"/>
              </a:ext>
            </a:extLst>
          </p:cNvPr>
          <p:cNvCxnSpPr>
            <a:cxnSpLocks/>
          </p:cNvCxnSpPr>
          <p:nvPr userDrawn="1"/>
        </p:nvCxnSpPr>
        <p:spPr>
          <a:xfrm>
            <a:off x="6608926" y="4605994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81DB0C59-E057-4558-BE9A-889A1B3C5D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88886" y="3895708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8F7A33F-E77F-4D0A-9B30-99961DA3DD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88886" y="4236718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3" name="Text Placeholder 19">
            <a:extLst>
              <a:ext uri="{FF2B5EF4-FFF2-40B4-BE49-F238E27FC236}">
                <a16:creationId xmlns:a16="http://schemas.microsoft.com/office/drawing/2014/main" id="{E4418246-78AD-4742-8E18-7F10A7D5DA5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8886" y="4866793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63F790C-97D9-4FF3-9ABF-3631C6A78AFC}"/>
              </a:ext>
            </a:extLst>
          </p:cNvPr>
          <p:cNvSpPr txBox="1"/>
          <p:nvPr userDrawn="1"/>
        </p:nvSpPr>
        <p:spPr>
          <a:xfrm>
            <a:off x="6288886" y="4632881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B8E7368C-6E3C-45A1-A006-31B760315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8886" y="5095022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5575C1C5-0933-4AD7-A2FA-55FC1313B60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88886" y="5323251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57" name="Text Placeholder 19">
            <a:extLst>
              <a:ext uri="{FF2B5EF4-FFF2-40B4-BE49-F238E27FC236}">
                <a16:creationId xmlns:a16="http://schemas.microsoft.com/office/drawing/2014/main" id="{8E0E5A76-9678-46BC-9EB2-36943C0CAE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8886" y="5551480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71A1EFD-AEE0-4F0D-B4EE-FD05C05713C7}"/>
              </a:ext>
            </a:extLst>
          </p:cNvPr>
          <p:cNvSpPr txBox="1"/>
          <p:nvPr userDrawn="1"/>
        </p:nvSpPr>
        <p:spPr>
          <a:xfrm>
            <a:off x="6349402" y="5764309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322F0BC-B0EE-4FBC-B5CA-014F5FB68B1A}"/>
              </a:ext>
            </a:extLst>
          </p:cNvPr>
          <p:cNvSpPr txBox="1"/>
          <p:nvPr userDrawn="1"/>
        </p:nvSpPr>
        <p:spPr>
          <a:xfrm>
            <a:off x="6349402" y="6017924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0" name="Text Placeholder 33">
            <a:extLst>
              <a:ext uri="{FF2B5EF4-FFF2-40B4-BE49-F238E27FC236}">
                <a16:creationId xmlns:a16="http://schemas.microsoft.com/office/drawing/2014/main" id="{F3974B6E-3C2E-451A-916C-756CEABF1D3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88886" y="602674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1" name="Text Placeholder 33">
            <a:extLst>
              <a:ext uri="{FF2B5EF4-FFF2-40B4-BE49-F238E27FC236}">
                <a16:creationId xmlns:a16="http://schemas.microsoft.com/office/drawing/2014/main" id="{07DED9D0-F7D8-44CA-8D99-9881B6506E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88886" y="5789288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34CE405-0F52-4317-AB90-028DD8752C14}"/>
              </a:ext>
            </a:extLst>
          </p:cNvPr>
          <p:cNvCxnSpPr>
            <a:cxnSpLocks/>
          </p:cNvCxnSpPr>
          <p:nvPr userDrawn="1"/>
        </p:nvCxnSpPr>
        <p:spPr>
          <a:xfrm>
            <a:off x="9608587" y="4607506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9">
            <a:extLst>
              <a:ext uri="{FF2B5EF4-FFF2-40B4-BE49-F238E27FC236}">
                <a16:creationId xmlns:a16="http://schemas.microsoft.com/office/drawing/2014/main" id="{ACD6E63E-F367-4826-8291-1669DA92AD3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88547" y="3897220"/>
            <a:ext cx="2743200" cy="35163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64" name="Text Placeholder 11">
            <a:extLst>
              <a:ext uri="{FF2B5EF4-FFF2-40B4-BE49-F238E27FC236}">
                <a16:creationId xmlns:a16="http://schemas.microsoft.com/office/drawing/2014/main" id="{AAB1AF8A-9876-4614-8AD8-CE7DDD38774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288547" y="4238230"/>
            <a:ext cx="2743200" cy="3524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347DB804-11FE-4B31-BCAD-6A23EF6783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288547" y="4868305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56FF7EA-FE8C-4F1B-9690-EDD1D1D70308}"/>
              </a:ext>
            </a:extLst>
          </p:cNvPr>
          <p:cNvSpPr txBox="1"/>
          <p:nvPr userDrawn="1"/>
        </p:nvSpPr>
        <p:spPr>
          <a:xfrm>
            <a:off x="9288547" y="4634393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5638E0BA-A82D-47CA-A83B-5BD106BCF1C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88547" y="5096534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8" name="Text Placeholder 19">
            <a:extLst>
              <a:ext uri="{FF2B5EF4-FFF2-40B4-BE49-F238E27FC236}">
                <a16:creationId xmlns:a16="http://schemas.microsoft.com/office/drawing/2014/main" id="{5480A0AE-CCCF-40FF-BBB2-39D4426C359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288547" y="5324763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600A2879-59A1-4B60-A158-D25D584DCDB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288547" y="5552992"/>
            <a:ext cx="2743200" cy="2462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6CE93F9-1DDF-477E-A968-64EEC3CCA86D}"/>
              </a:ext>
            </a:extLst>
          </p:cNvPr>
          <p:cNvSpPr txBox="1"/>
          <p:nvPr userDrawn="1"/>
        </p:nvSpPr>
        <p:spPr>
          <a:xfrm>
            <a:off x="9337069" y="5765821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403AB1-7CC5-4E50-818B-820F55DA03E1}"/>
              </a:ext>
            </a:extLst>
          </p:cNvPr>
          <p:cNvSpPr txBox="1"/>
          <p:nvPr userDrawn="1"/>
        </p:nvSpPr>
        <p:spPr>
          <a:xfrm>
            <a:off x="9337069" y="6017924"/>
            <a:ext cx="10698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72" name="Text Placeholder 33">
            <a:extLst>
              <a:ext uri="{FF2B5EF4-FFF2-40B4-BE49-F238E27FC236}">
                <a16:creationId xmlns:a16="http://schemas.microsoft.com/office/drawing/2014/main" id="{A6C39F64-B203-4C06-B5E4-2BB6336244C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276553" y="602674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73" name="Text Placeholder 33">
            <a:extLst>
              <a:ext uri="{FF2B5EF4-FFF2-40B4-BE49-F238E27FC236}">
                <a16:creationId xmlns:a16="http://schemas.microsoft.com/office/drawing/2014/main" id="{C8E2216B-1478-408B-B326-F68E949A69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276553" y="5790800"/>
            <a:ext cx="2743200" cy="267177"/>
          </a:xfrm>
          <a:prstGeom prst="rect">
            <a:avLst/>
          </a:prstGeom>
        </p:spPr>
        <p:txBody>
          <a:bodyPr vert="horz" lIns="1097280" tIns="45720" rIns="45720" bIns="45720" rtlCol="0" anchor="ctr" anchorCtr="0">
            <a:noAutofit/>
          </a:bodyPr>
          <a:lstStyle>
            <a:lvl1pPr>
              <a:defRPr lang="en-US" sz="12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113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674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3E6280-2BB2-094C-8FF0-3E79DB15F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230" y="6478890"/>
            <a:ext cx="411480" cy="384048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F687ED-5239-7D44-9055-5932537010A5}"/>
              </a:ext>
            </a:extLst>
          </p:cNvPr>
          <p:cNvCxnSpPr>
            <a:cxnSpLocks/>
          </p:cNvCxnSpPr>
          <p:nvPr userDrawn="1"/>
        </p:nvCxnSpPr>
        <p:spPr>
          <a:xfrm flipH="1">
            <a:off x="1742527" y="6474720"/>
            <a:ext cx="1" cy="254694"/>
          </a:xfrm>
          <a:prstGeom prst="line">
            <a:avLst/>
          </a:prstGeom>
          <a:ln>
            <a:solidFill>
              <a:srgbClr val="5F6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8686797" y="6657830"/>
            <a:ext cx="2618509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8912" y="475488"/>
            <a:ext cx="11311128" cy="4572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B79BC-A419-4FD6-9FAE-DDED1D0EE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12" y="1112921"/>
            <a:ext cx="11311128" cy="508334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733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7" r:id="rId2"/>
    <p:sldLayoutId id="2147483784" r:id="rId3"/>
    <p:sldLayoutId id="2147483785" r:id="rId4"/>
    <p:sldLayoutId id="2147483786" r:id="rId5"/>
    <p:sldLayoutId id="2147483769" r:id="rId6"/>
    <p:sldLayoutId id="2147483665" r:id="rId7"/>
    <p:sldLayoutId id="2147483761" r:id="rId8"/>
    <p:sldLayoutId id="2147483674" r:id="rId9"/>
    <p:sldLayoutId id="2147483781" r:id="rId10"/>
    <p:sldLayoutId id="2147483782" r:id="rId11"/>
    <p:sldLayoutId id="2147483783" r:id="rId12"/>
    <p:sldLayoutId id="2147483767" r:id="rId13"/>
    <p:sldLayoutId id="2147483775" r:id="rId14"/>
    <p:sldLayoutId id="2147483774" r:id="rId15"/>
    <p:sldLayoutId id="2147483762" r:id="rId16"/>
    <p:sldLayoutId id="2147483772" r:id="rId17"/>
    <p:sldLayoutId id="2147483778" r:id="rId18"/>
    <p:sldLayoutId id="2147483738" r:id="rId19"/>
    <p:sldLayoutId id="2147483780" r:id="rId20"/>
    <p:sldLayoutId id="214748377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rgbClr val="26BCD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Font typeface="Arial" panose="020B0604020202020204" pitchFamily="34" charset="0"/>
        <a:buNone/>
        <a:defRPr lang="en-US" sz="1400" b="1" kern="120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/>
        </a:buClr>
        <a:buFont typeface="Wingdings" panose="05000000000000000000" pitchFamily="2" charset="2"/>
        <a:buChar char="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69913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1"/>
        </a:buClr>
        <a:buFont typeface="Arial" panose="020B0604020202020204" pitchFamily="34" charset="0"/>
        <a:buChar char="–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/>
        </a:buClr>
        <a:buFont typeface="Arial" panose="020B0604020202020204" pitchFamily="34" charset="0"/>
        <a:buChar char="□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58888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1"/>
        </a:buClr>
        <a:buFont typeface="Arial" panose="020B0604020202020204" pitchFamily="34" charset="0"/>
        <a:buChar char="–"/>
        <a:defRPr lang="en-US" sz="1200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04963" indent="-233363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/>
        </a:buClr>
        <a:buFont typeface="Arial" panose="020B0604020202020204" pitchFamily="34" charset="0"/>
        <a:buChar char="□"/>
        <a:defRPr lang="en-US" sz="1200" b="0" i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F911CB-D50E-4721-8DB9-096A3229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Services/Service Delivery Model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B38A81F-67C0-4E06-B378-E26A63D821F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Research Need:</a:t>
            </a:r>
          </a:p>
          <a:p>
            <a:pPr marL="400050" lvl="1" indent="-171450"/>
            <a:r>
              <a:rPr lang="en-US" dirty="0"/>
              <a:t>You are ready to move forward with changing your Service Delivery Model. Let’s determine the next step: where does all the work belong? Will activities be shifted to service centers, CoEs, business unit support?</a:t>
            </a:r>
          </a:p>
          <a:p>
            <a:endParaRPr lang="en-US" sz="800" dirty="0"/>
          </a:p>
          <a:p>
            <a:r>
              <a:rPr lang="en-US" dirty="0"/>
              <a:t>Methodology:</a:t>
            </a:r>
          </a:p>
          <a:p>
            <a:pPr marL="400050" lvl="1" indent="-171450"/>
            <a:r>
              <a:rPr lang="en-US" dirty="0"/>
              <a:t>Intimate workshop format involves those in leadership roles; gathering input from stakeholders beforehand is key.</a:t>
            </a:r>
          </a:p>
          <a:p>
            <a:pPr marL="400050" lvl="1" indent="-171450"/>
            <a:r>
              <a:rPr lang="en-US" b="0" i="0" dirty="0">
                <a:effectLst/>
                <a:latin typeface="Arial" panose="020B0604020202020204" pitchFamily="34" charset="0"/>
              </a:rPr>
              <a:t>The positioning of your services in the new model serves as the basis for the workshop:</a:t>
            </a:r>
          </a:p>
          <a:p>
            <a:pPr marL="741363" lvl="2" indent="-171450"/>
            <a:r>
              <a:rPr lang="en-US" dirty="0"/>
              <a:t>Our suggestions for where activities should go per the new model are pre-populated</a:t>
            </a:r>
          </a:p>
          <a:p>
            <a:pPr marL="741363" lvl="2" indent="-171450"/>
            <a:r>
              <a:rPr lang="en-US" dirty="0"/>
              <a:t>Workshop participants are given the opportunity to agree/disagree with proposed suggestions</a:t>
            </a:r>
          </a:p>
          <a:p>
            <a:pPr marL="741363" lvl="2" indent="-171450"/>
            <a:r>
              <a:rPr lang="en-US" dirty="0"/>
              <a:t>A completed Work Activity Assessment is ideal, but not required</a:t>
            </a:r>
          </a:p>
          <a:p>
            <a:endParaRPr lang="en-US" sz="800" dirty="0"/>
          </a:p>
          <a:p>
            <a:r>
              <a:rPr lang="en-US" dirty="0"/>
              <a:t>Recent Clients:</a:t>
            </a:r>
          </a:p>
          <a:p>
            <a:pPr marL="400050" lvl="1" indent="-171450"/>
            <a:r>
              <a:rPr lang="en-US" dirty="0"/>
              <a:t>West Fraser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pPr marL="400050" lvl="1" indent="-171450"/>
            <a:r>
              <a:rPr lang="en-US" dirty="0"/>
              <a:t>Epiq Global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B1DD40-8F2F-40E7-B377-ECEE60C8013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Sample Output: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732D1-77F7-496E-9115-4A495419E981}"/>
              </a:ext>
            </a:extLst>
          </p:cNvPr>
          <p:cNvSpPr txBox="1"/>
          <p:nvPr/>
        </p:nvSpPr>
        <p:spPr>
          <a:xfrm>
            <a:off x="10373133" y="2212973"/>
            <a:ext cx="1388835" cy="769441"/>
          </a:xfrm>
          <a:prstGeom prst="rect">
            <a:avLst/>
          </a:prstGeom>
          <a:noFill/>
          <a:ln>
            <a:noFill/>
          </a:ln>
        </p:spPr>
        <p:txBody>
          <a:bodyPr wrap="square" lIns="45720" rIns="45720" rtlCol="0">
            <a:spAutoFit/>
          </a:bodyPr>
          <a:lstStyle/>
          <a:p>
            <a:pPr marL="11430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00000"/>
            </a:pPr>
            <a:r>
              <a:rPr lang="en-US" sz="1100" i="1" dirty="0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key areas of misalignment to earmark for discussion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3FEEC6-774B-4D27-914D-220D86A08F89}"/>
              </a:ext>
            </a:extLst>
          </p:cNvPr>
          <p:cNvSpPr txBox="1"/>
          <p:nvPr/>
        </p:nvSpPr>
        <p:spPr>
          <a:xfrm>
            <a:off x="10373133" y="4696657"/>
            <a:ext cx="1388835" cy="600164"/>
          </a:xfrm>
          <a:prstGeom prst="rect">
            <a:avLst/>
          </a:prstGeom>
          <a:noFill/>
          <a:ln>
            <a:noFill/>
          </a:ln>
        </p:spPr>
        <p:txBody>
          <a:bodyPr wrap="square" lIns="45720" rIns="45720" rtlCol="0">
            <a:spAutoFit/>
          </a:bodyPr>
          <a:lstStyle/>
          <a:p>
            <a:pPr marL="11430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00000"/>
            </a:pPr>
            <a:r>
              <a:rPr lang="en-US" sz="1100" i="1" dirty="0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identified alignment issues in a live workshop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5F4618-AEE9-467D-A26D-1BAD80CAF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770" y="3890315"/>
            <a:ext cx="3933952" cy="22128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C74B1D-0560-457D-A86E-4DCCE1408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396" y="1476077"/>
            <a:ext cx="3933952" cy="22432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5B2048-8F2A-42D8-80C0-E71D27BF7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402301"/>
      </p:ext>
    </p:extLst>
  </p:cSld>
  <p:clrMapOvr>
    <a:masterClrMapping/>
  </p:clrMapOvr>
</p:sld>
</file>

<file path=ppt/theme/theme1.xml><?xml version="1.0" encoding="utf-8"?>
<a:theme xmlns:a="http://schemas.openxmlformats.org/drawingml/2006/main" name="SM Widescreen_2022">
  <a:themeElements>
    <a:clrScheme name="ScottMadden_2019">
      <a:dk1>
        <a:srgbClr val="5E5F62"/>
      </a:dk1>
      <a:lt1>
        <a:srgbClr val="FFFFFF"/>
      </a:lt1>
      <a:dk2>
        <a:srgbClr val="5E5F62"/>
      </a:dk2>
      <a:lt2>
        <a:srgbClr val="5E5F62"/>
      </a:lt2>
      <a:accent1>
        <a:srgbClr val="5E5F62"/>
      </a:accent1>
      <a:accent2>
        <a:srgbClr val="25BCD6"/>
      </a:accent2>
      <a:accent3>
        <a:srgbClr val="EE8434"/>
      </a:accent3>
      <a:accent4>
        <a:srgbClr val="62BA45"/>
      </a:accent4>
      <a:accent5>
        <a:srgbClr val="C33A32"/>
      </a:accent5>
      <a:accent6>
        <a:srgbClr val="FCB911"/>
      </a:accent6>
      <a:hlink>
        <a:srgbClr val="5E5F62"/>
      </a:hlink>
      <a:folHlink>
        <a:srgbClr val="5E5F6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lIns="45720" rIns="45720" rtlCol="0">
        <a:spAutoFit/>
      </a:bodyPr>
      <a:lstStyle>
        <a:defPPr marL="342900" indent="-228600" algn="l">
          <a:spcBef>
            <a:spcPts val="300"/>
          </a:spcBef>
          <a:spcAft>
            <a:spcPts val="300"/>
          </a:spcAft>
          <a:buClr>
            <a:srgbClr val="26BCD7"/>
          </a:buClr>
          <a:buSzPct val="100000"/>
          <a:buFont typeface="Wingdings" panose="05000000000000000000" pitchFamily="2" charset="2"/>
          <a:buChar char="n"/>
          <a:defRPr sz="12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Widescreen Format" id="{26569333-3621-438A-8885-1D069A788F14}" vid="{D839BA83-4481-4BE5-AB2C-E391C394D0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8fe43b2-f301-41d0-a6a3-732b0e6f1c97">
      <UserInfo>
        <DisplayName/>
        <AccountId xsi:nil="true"/>
        <AccountType/>
      </UserInfo>
    </SharedWithUsers>
    <lcf76f155ced4ddcb4097134ff3c332f xmlns="5205eff4-ff6b-4d64-bc72-5756b029dfbc">
      <Terms xmlns="http://schemas.microsoft.com/office/infopath/2007/PartnerControls"/>
    </lcf76f155ced4ddcb4097134ff3c332f>
    <TaxCatchAll xmlns="28fe43b2-f301-41d0-a6a3-732b0e6f1c9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D828C318565449A099731C37F4460A" ma:contentTypeVersion="16" ma:contentTypeDescription="Create a new document." ma:contentTypeScope="" ma:versionID="e141e1c235f773afc026f71dec104925">
  <xsd:schema xmlns:xsd="http://www.w3.org/2001/XMLSchema" xmlns:xs="http://www.w3.org/2001/XMLSchema" xmlns:p="http://schemas.microsoft.com/office/2006/metadata/properties" xmlns:ns2="5205eff4-ff6b-4d64-bc72-5756b029dfbc" xmlns:ns3="28fe43b2-f301-41d0-a6a3-732b0e6f1c97" targetNamespace="http://schemas.microsoft.com/office/2006/metadata/properties" ma:root="true" ma:fieldsID="a3a854069ca1199a4061a8cb86e8927d" ns2:_="" ns3:_="">
    <xsd:import namespace="5205eff4-ff6b-4d64-bc72-5756b029dfbc"/>
    <xsd:import namespace="28fe43b2-f301-41d0-a6a3-732b0e6f1c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05eff4-ff6b-4d64-bc72-5756b029df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25e262f-d63e-467b-b0c1-0f64064707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fe43b2-f301-41d0-a6a3-732b0e6f1c9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aa518b-a81b-4f80-88c2-f23bd5a7fa27}" ma:internalName="TaxCatchAll" ma:showField="CatchAllData" ma:web="28fe43b2-f301-41d0-a6a3-732b0e6f1c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13152A-30E0-448C-9733-C1ABD4E7D28F}">
  <ds:schemaRefs>
    <ds:schemaRef ds:uri="http://schemas.microsoft.com/office/2006/metadata/properties"/>
    <ds:schemaRef ds:uri="http://schemas.microsoft.com/office/infopath/2007/PartnerControls"/>
    <ds:schemaRef ds:uri="28fe43b2-f301-41d0-a6a3-732b0e6f1c97"/>
    <ds:schemaRef ds:uri="5205eff4-ff6b-4d64-bc72-5756b029dfbc"/>
  </ds:schemaRefs>
</ds:datastoreItem>
</file>

<file path=customXml/itemProps2.xml><?xml version="1.0" encoding="utf-8"?>
<ds:datastoreItem xmlns:ds="http://schemas.openxmlformats.org/officeDocument/2006/customXml" ds:itemID="{4C2D68D1-BE06-40E1-B074-4AE1F7A4DA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05eff4-ff6b-4d64-bc72-5756b029dfbc"/>
    <ds:schemaRef ds:uri="28fe43b2-f301-41d0-a6a3-732b0e6f1c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C3CE91-78F7-4789-9F11-12EECA8FE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Template_Widescreen Format (2)</Template>
  <TotalTime>22</TotalTime>
  <Words>151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SM Widescreen_2022</vt:lpstr>
      <vt:lpstr>Scope of Services/Service Delivery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Edall</dc:creator>
  <cp:lastModifiedBy>Olivia Shurbutt</cp:lastModifiedBy>
  <cp:revision>2</cp:revision>
  <cp:lastPrinted>2019-02-15T19:00:58Z</cp:lastPrinted>
  <dcterms:created xsi:type="dcterms:W3CDTF">2022-01-19T17:08:27Z</dcterms:created>
  <dcterms:modified xsi:type="dcterms:W3CDTF">2023-08-11T14:48:13Z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763400</vt:r8>
  </property>
  <property fmtid="{D5CDD505-2E9C-101B-9397-08002B2CF9AE}" pid="3" name="ContentTypeId">
    <vt:lpwstr>0x010100EBD828C318565449A099731C37F4460A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