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Lst>
  <p:notesMasterIdLst>
    <p:notesMasterId r:id="rId14"/>
  </p:notesMasterIdLst>
  <p:handoutMasterIdLst>
    <p:handoutMasterId r:id="rId15"/>
  </p:handoutMasterIdLst>
  <p:sldIdLst>
    <p:sldId id="256" r:id="rId2"/>
    <p:sldId id="257" r:id="rId3"/>
    <p:sldId id="258" r:id="rId4"/>
    <p:sldId id="259" r:id="rId5"/>
    <p:sldId id="260" r:id="rId6"/>
    <p:sldId id="266" r:id="rId7"/>
    <p:sldId id="261" r:id="rId8"/>
    <p:sldId id="271" r:id="rId9"/>
    <p:sldId id="267" r:id="rId10"/>
    <p:sldId id="268" r:id="rId11"/>
    <p:sldId id="269" r:id="rId12"/>
    <p:sldId id="270" r:id="rId1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3840" userDrawn="1">
          <p15:clr>
            <a:srgbClr val="A4A3A4"/>
          </p15:clr>
        </p15:guide>
        <p15:guide id="4" orient="horz" pos="74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m Powell" initials="KP" lastIdx="1" clrIdx="0">
    <p:extLst>
      <p:ext uri="{19B8F6BF-5375-455C-9EA6-DF929625EA0E}">
        <p15:presenceInfo xmlns:p15="http://schemas.microsoft.com/office/powerpoint/2012/main" userId="S-1-5-21-661259943-1428770414-1540833222-10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BCD7"/>
    <a:srgbClr val="5F6062"/>
    <a:srgbClr val="CBCCCB"/>
    <a:srgbClr val="B2B3B2"/>
    <a:srgbClr val="E6E6E6"/>
    <a:srgbClr val="53585F"/>
    <a:srgbClr val="EE8434"/>
    <a:srgbClr val="62BB46"/>
    <a:srgbClr val="A05EB5"/>
    <a:srgbClr val="FDBA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1ED5A7-A37A-46CE-BB06-9C35668EAD09}" v="51" dt="2023-02-16T22:31:17.1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4825"/>
  </p:normalViewPr>
  <p:slideViewPr>
    <p:cSldViewPr snapToGrid="0" snapToObjects="1">
      <p:cViewPr>
        <p:scale>
          <a:sx n="70" d="100"/>
          <a:sy n="70" d="100"/>
        </p:scale>
        <p:origin x="430" y="158"/>
      </p:cViewPr>
      <p:guideLst>
        <p:guide pos="3840"/>
        <p:guide orient="horz" pos="744"/>
      </p:guideLst>
    </p:cSldViewPr>
  </p:slideViewPr>
  <p:notesTextViewPr>
    <p:cViewPr>
      <p:scale>
        <a:sx n="1" d="1"/>
        <a:sy n="1" d="1"/>
      </p:scale>
      <p:origin x="0" y="0"/>
    </p:cViewPr>
  </p:notesTextViewPr>
  <p:sorterViewPr>
    <p:cViewPr>
      <p:scale>
        <a:sx n="1" d="2"/>
        <a:sy n="1" d="2"/>
      </p:scale>
      <p:origin x="0" y="0"/>
    </p:cViewPr>
  </p:sorterViewPr>
  <p:notesViewPr>
    <p:cSldViewPr snapToGrid="0" snapToObjects="1">
      <p:cViewPr varScale="1">
        <p:scale>
          <a:sx n="56" d="100"/>
          <a:sy n="56" d="100"/>
        </p:scale>
        <p:origin x="2496"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 Powell" userId="2273f881-d8a5-4a5b-9ac6-2685bcfee73d" providerId="ADAL" clId="{331ED5A7-A37A-46CE-BB06-9C35668EAD09}"/>
    <pc:docChg chg="undo custSel addSld delSld modSld modMainMaster">
      <pc:chgData name="Kim Powell" userId="2273f881-d8a5-4a5b-9ac6-2685bcfee73d" providerId="ADAL" clId="{331ED5A7-A37A-46CE-BB06-9C35668EAD09}" dt="2023-02-16T22:35:21.547" v="1899" actId="1035"/>
      <pc:docMkLst>
        <pc:docMk/>
      </pc:docMkLst>
      <pc:sldChg chg="modSp mod">
        <pc:chgData name="Kim Powell" userId="2273f881-d8a5-4a5b-9ac6-2685bcfee73d" providerId="ADAL" clId="{331ED5A7-A37A-46CE-BB06-9C35668EAD09}" dt="2023-02-16T22:35:21.547" v="1899" actId="1035"/>
        <pc:sldMkLst>
          <pc:docMk/>
          <pc:sldMk cId="272740441" sldId="257"/>
        </pc:sldMkLst>
        <pc:spChg chg="mod">
          <ac:chgData name="Kim Powell" userId="2273f881-d8a5-4a5b-9ac6-2685bcfee73d" providerId="ADAL" clId="{331ED5A7-A37A-46CE-BB06-9C35668EAD09}" dt="2023-02-16T22:35:14.393" v="1885" actId="20577"/>
          <ac:spMkLst>
            <pc:docMk/>
            <pc:sldMk cId="272740441" sldId="257"/>
            <ac:spMk id="5" creationId="{3D312AA3-B604-5D29-3C3D-99AF48708DC9}"/>
          </ac:spMkLst>
        </pc:spChg>
        <pc:spChg chg="mod">
          <ac:chgData name="Kim Powell" userId="2273f881-d8a5-4a5b-9ac6-2685bcfee73d" providerId="ADAL" clId="{331ED5A7-A37A-46CE-BB06-9C35668EAD09}" dt="2023-02-16T21:42:04.335" v="748" actId="242"/>
          <ac:spMkLst>
            <pc:docMk/>
            <pc:sldMk cId="272740441" sldId="257"/>
            <ac:spMk id="7" creationId="{A3E0A4A2-09E7-9568-EAF0-E79C69F3626A}"/>
          </ac:spMkLst>
        </pc:spChg>
        <pc:spChg chg="mod">
          <ac:chgData name="Kim Powell" userId="2273f881-d8a5-4a5b-9ac6-2685bcfee73d" providerId="ADAL" clId="{331ED5A7-A37A-46CE-BB06-9C35668EAD09}" dt="2023-02-16T21:42:08.937" v="749" actId="108"/>
          <ac:spMkLst>
            <pc:docMk/>
            <pc:sldMk cId="272740441" sldId="257"/>
            <ac:spMk id="8" creationId="{B51B746B-778D-915F-E2DF-CD56747FDAE9}"/>
          </ac:spMkLst>
        </pc:spChg>
        <pc:spChg chg="mod">
          <ac:chgData name="Kim Powell" userId="2273f881-d8a5-4a5b-9ac6-2685bcfee73d" providerId="ADAL" clId="{331ED5A7-A37A-46CE-BB06-9C35668EAD09}" dt="2023-02-16T22:34:07.404" v="1880" actId="313"/>
          <ac:spMkLst>
            <pc:docMk/>
            <pc:sldMk cId="272740441" sldId="257"/>
            <ac:spMk id="9" creationId="{DCCA3C95-ED8C-171C-CCAB-69597ED17EF4}"/>
          </ac:spMkLst>
        </pc:spChg>
        <pc:spChg chg="mod">
          <ac:chgData name="Kim Powell" userId="2273f881-d8a5-4a5b-9ac6-2685bcfee73d" providerId="ADAL" clId="{331ED5A7-A37A-46CE-BB06-9C35668EAD09}" dt="2023-02-16T21:42:10.557" v="751" actId="108"/>
          <ac:spMkLst>
            <pc:docMk/>
            <pc:sldMk cId="272740441" sldId="257"/>
            <ac:spMk id="14" creationId="{26503ACE-E9A2-348C-BA56-10EF2F4A2A24}"/>
          </ac:spMkLst>
        </pc:spChg>
        <pc:spChg chg="mod">
          <ac:chgData name="Kim Powell" userId="2273f881-d8a5-4a5b-9ac6-2685bcfee73d" providerId="ADAL" clId="{331ED5A7-A37A-46CE-BB06-9C35668EAD09}" dt="2023-02-16T22:35:21.547" v="1899" actId="1035"/>
          <ac:spMkLst>
            <pc:docMk/>
            <pc:sldMk cId="272740441" sldId="257"/>
            <ac:spMk id="38" creationId="{04DAE60A-00CC-8FAF-A37A-E79C0641065F}"/>
          </ac:spMkLst>
        </pc:spChg>
      </pc:sldChg>
      <pc:sldChg chg="addSp delSp modSp mod">
        <pc:chgData name="Kim Powell" userId="2273f881-d8a5-4a5b-9ac6-2685bcfee73d" providerId="ADAL" clId="{331ED5A7-A37A-46CE-BB06-9C35668EAD09}" dt="2023-02-16T22:18:13.451" v="1728" actId="255"/>
        <pc:sldMkLst>
          <pc:docMk/>
          <pc:sldMk cId="611612298" sldId="258"/>
        </pc:sldMkLst>
        <pc:spChg chg="mod">
          <ac:chgData name="Kim Powell" userId="2273f881-d8a5-4a5b-9ac6-2685bcfee73d" providerId="ADAL" clId="{331ED5A7-A37A-46CE-BB06-9C35668EAD09}" dt="2023-02-16T21:26:12.347" v="365" actId="1076"/>
          <ac:spMkLst>
            <pc:docMk/>
            <pc:sldMk cId="611612298" sldId="258"/>
            <ac:spMk id="4" creationId="{8EAFC717-84DA-2249-A762-5D43F3E055B6}"/>
          </ac:spMkLst>
        </pc:spChg>
        <pc:spChg chg="del mod topLvl">
          <ac:chgData name="Kim Powell" userId="2273f881-d8a5-4a5b-9ac6-2685bcfee73d" providerId="ADAL" clId="{331ED5A7-A37A-46CE-BB06-9C35668EAD09}" dt="2023-02-16T21:11:34.107" v="173" actId="478"/>
          <ac:spMkLst>
            <pc:docMk/>
            <pc:sldMk cId="611612298" sldId="258"/>
            <ac:spMk id="6" creationId="{071E25C4-619D-EF95-AF2D-C179512EAD7E}"/>
          </ac:spMkLst>
        </pc:spChg>
        <pc:spChg chg="mod">
          <ac:chgData name="Kim Powell" userId="2273f881-d8a5-4a5b-9ac6-2685bcfee73d" providerId="ADAL" clId="{331ED5A7-A37A-46CE-BB06-9C35668EAD09}" dt="2023-02-16T21:10:19.309" v="120" actId="165"/>
          <ac:spMkLst>
            <pc:docMk/>
            <pc:sldMk cId="611612298" sldId="258"/>
            <ac:spMk id="8" creationId="{B15E0676-5569-0B41-E39C-14C258B9E4A0}"/>
          </ac:spMkLst>
        </pc:spChg>
        <pc:spChg chg="mod">
          <ac:chgData name="Kim Powell" userId="2273f881-d8a5-4a5b-9ac6-2685bcfee73d" providerId="ADAL" clId="{331ED5A7-A37A-46CE-BB06-9C35668EAD09}" dt="2023-02-16T21:10:19.309" v="120" actId="165"/>
          <ac:spMkLst>
            <pc:docMk/>
            <pc:sldMk cId="611612298" sldId="258"/>
            <ac:spMk id="9" creationId="{EEBD1EA2-2106-0A4D-A5A6-03A60D2C7FE5}"/>
          </ac:spMkLst>
        </pc:spChg>
        <pc:spChg chg="mod">
          <ac:chgData name="Kim Powell" userId="2273f881-d8a5-4a5b-9ac6-2685bcfee73d" providerId="ADAL" clId="{331ED5A7-A37A-46CE-BB06-9C35668EAD09}" dt="2023-02-16T21:10:19.309" v="120" actId="165"/>
          <ac:spMkLst>
            <pc:docMk/>
            <pc:sldMk cId="611612298" sldId="258"/>
            <ac:spMk id="10" creationId="{A3CFD713-80EE-9584-CA7F-D5A6E06D8FE3}"/>
          </ac:spMkLst>
        </pc:spChg>
        <pc:spChg chg="mod">
          <ac:chgData name="Kim Powell" userId="2273f881-d8a5-4a5b-9ac6-2685bcfee73d" providerId="ADAL" clId="{331ED5A7-A37A-46CE-BB06-9C35668EAD09}" dt="2023-02-16T21:10:19.309" v="120" actId="165"/>
          <ac:spMkLst>
            <pc:docMk/>
            <pc:sldMk cId="611612298" sldId="258"/>
            <ac:spMk id="11" creationId="{F4422D11-1D5B-CAF9-1FFA-AD21ADBCBD48}"/>
          </ac:spMkLst>
        </pc:spChg>
        <pc:spChg chg="mod">
          <ac:chgData name="Kim Powell" userId="2273f881-d8a5-4a5b-9ac6-2685bcfee73d" providerId="ADAL" clId="{331ED5A7-A37A-46CE-BB06-9C35668EAD09}" dt="2023-02-16T21:10:19.309" v="120" actId="165"/>
          <ac:spMkLst>
            <pc:docMk/>
            <pc:sldMk cId="611612298" sldId="258"/>
            <ac:spMk id="12" creationId="{0D39A8CC-55EE-D966-9B30-BF9120AC0F55}"/>
          </ac:spMkLst>
        </pc:spChg>
        <pc:spChg chg="mod">
          <ac:chgData name="Kim Powell" userId="2273f881-d8a5-4a5b-9ac6-2685bcfee73d" providerId="ADAL" clId="{331ED5A7-A37A-46CE-BB06-9C35668EAD09}" dt="2023-02-16T21:10:19.309" v="120" actId="165"/>
          <ac:spMkLst>
            <pc:docMk/>
            <pc:sldMk cId="611612298" sldId="258"/>
            <ac:spMk id="13" creationId="{1D8B3B21-FFC4-9119-CE7B-8EAB65D32E42}"/>
          </ac:spMkLst>
        </pc:spChg>
        <pc:spChg chg="mod">
          <ac:chgData name="Kim Powell" userId="2273f881-d8a5-4a5b-9ac6-2685bcfee73d" providerId="ADAL" clId="{331ED5A7-A37A-46CE-BB06-9C35668EAD09}" dt="2023-02-16T21:08:47.786" v="88" actId="1035"/>
          <ac:spMkLst>
            <pc:docMk/>
            <pc:sldMk cId="611612298" sldId="258"/>
            <ac:spMk id="38" creationId="{58CFC48C-8996-B738-BAD7-D9AACC8FF9F8}"/>
          </ac:spMkLst>
        </pc:spChg>
        <pc:spChg chg="mod">
          <ac:chgData name="Kim Powell" userId="2273f881-d8a5-4a5b-9ac6-2685bcfee73d" providerId="ADAL" clId="{331ED5A7-A37A-46CE-BB06-9C35668EAD09}" dt="2023-02-16T22:18:13.451" v="1728" actId="255"/>
          <ac:spMkLst>
            <pc:docMk/>
            <pc:sldMk cId="611612298" sldId="258"/>
            <ac:spMk id="39" creationId="{23DCA1B6-7914-339A-F007-94E06E84E58D}"/>
          </ac:spMkLst>
        </pc:spChg>
        <pc:spChg chg="mod">
          <ac:chgData name="Kim Powell" userId="2273f881-d8a5-4a5b-9ac6-2685bcfee73d" providerId="ADAL" clId="{331ED5A7-A37A-46CE-BB06-9C35668EAD09}" dt="2023-02-16T21:39:21.354" v="728" actId="12"/>
          <ac:spMkLst>
            <pc:docMk/>
            <pc:sldMk cId="611612298" sldId="258"/>
            <ac:spMk id="40" creationId="{DD1DC264-B7AB-4288-EB39-D523AFEAEABF}"/>
          </ac:spMkLst>
        </pc:spChg>
        <pc:spChg chg="mod">
          <ac:chgData name="Kim Powell" userId="2273f881-d8a5-4a5b-9ac6-2685bcfee73d" providerId="ADAL" clId="{331ED5A7-A37A-46CE-BB06-9C35668EAD09}" dt="2023-02-16T22:18:13.451" v="1728" actId="255"/>
          <ac:spMkLst>
            <pc:docMk/>
            <pc:sldMk cId="611612298" sldId="258"/>
            <ac:spMk id="41" creationId="{47FFB907-2046-8078-DD5D-05C33F77CDD4}"/>
          </ac:spMkLst>
        </pc:spChg>
        <pc:spChg chg="mod">
          <ac:chgData name="Kim Powell" userId="2273f881-d8a5-4a5b-9ac6-2685bcfee73d" providerId="ADAL" clId="{331ED5A7-A37A-46CE-BB06-9C35668EAD09}" dt="2023-02-16T22:18:13.451" v="1728" actId="255"/>
          <ac:spMkLst>
            <pc:docMk/>
            <pc:sldMk cId="611612298" sldId="258"/>
            <ac:spMk id="42" creationId="{31AAD9DE-9A6B-A13E-078C-32C7DA3BBBFE}"/>
          </ac:spMkLst>
        </pc:spChg>
        <pc:spChg chg="mod">
          <ac:chgData name="Kim Powell" userId="2273f881-d8a5-4a5b-9ac6-2685bcfee73d" providerId="ADAL" clId="{331ED5A7-A37A-46CE-BB06-9C35668EAD09}" dt="2023-02-16T21:39:21.354" v="728" actId="12"/>
          <ac:spMkLst>
            <pc:docMk/>
            <pc:sldMk cId="611612298" sldId="258"/>
            <ac:spMk id="43" creationId="{B4FFB518-D49D-E0CB-9E03-96340909B716}"/>
          </ac:spMkLst>
        </pc:spChg>
        <pc:spChg chg="mod ord">
          <ac:chgData name="Kim Powell" userId="2273f881-d8a5-4a5b-9ac6-2685bcfee73d" providerId="ADAL" clId="{331ED5A7-A37A-46CE-BB06-9C35668EAD09}" dt="2023-02-16T22:18:13.451" v="1728" actId="255"/>
          <ac:spMkLst>
            <pc:docMk/>
            <pc:sldMk cId="611612298" sldId="258"/>
            <ac:spMk id="44" creationId="{A695B331-CED8-5184-D898-7AB0767C4026}"/>
          </ac:spMkLst>
        </pc:spChg>
        <pc:spChg chg="mod">
          <ac:chgData name="Kim Powell" userId="2273f881-d8a5-4a5b-9ac6-2685bcfee73d" providerId="ADAL" clId="{331ED5A7-A37A-46CE-BB06-9C35668EAD09}" dt="2023-02-16T22:18:13.451" v="1728" actId="255"/>
          <ac:spMkLst>
            <pc:docMk/>
            <pc:sldMk cId="611612298" sldId="258"/>
            <ac:spMk id="45" creationId="{6ABC7F00-FEEA-B269-7554-9086A4207B29}"/>
          </ac:spMkLst>
        </pc:spChg>
        <pc:spChg chg="mod">
          <ac:chgData name="Kim Powell" userId="2273f881-d8a5-4a5b-9ac6-2685bcfee73d" providerId="ADAL" clId="{331ED5A7-A37A-46CE-BB06-9C35668EAD09}" dt="2023-02-16T21:39:21.354" v="728" actId="12"/>
          <ac:spMkLst>
            <pc:docMk/>
            <pc:sldMk cId="611612298" sldId="258"/>
            <ac:spMk id="46" creationId="{7243912E-2AC6-626C-264B-A352C3DA284F}"/>
          </ac:spMkLst>
        </pc:spChg>
        <pc:spChg chg="mod">
          <ac:chgData name="Kim Powell" userId="2273f881-d8a5-4a5b-9ac6-2685bcfee73d" providerId="ADAL" clId="{331ED5A7-A37A-46CE-BB06-9C35668EAD09}" dt="2023-02-16T22:18:13.451" v="1728" actId="255"/>
          <ac:spMkLst>
            <pc:docMk/>
            <pc:sldMk cId="611612298" sldId="258"/>
            <ac:spMk id="47" creationId="{EE02C4CB-C48D-B461-0A2D-5F79C2BAEFF1}"/>
          </ac:spMkLst>
        </pc:spChg>
        <pc:spChg chg="mod">
          <ac:chgData name="Kim Powell" userId="2273f881-d8a5-4a5b-9ac6-2685bcfee73d" providerId="ADAL" clId="{331ED5A7-A37A-46CE-BB06-9C35668EAD09}" dt="2023-02-16T22:18:13.451" v="1728" actId="255"/>
          <ac:spMkLst>
            <pc:docMk/>
            <pc:sldMk cId="611612298" sldId="258"/>
            <ac:spMk id="48" creationId="{62996099-A99C-D5BF-1516-689E5DBC98AE}"/>
          </ac:spMkLst>
        </pc:spChg>
        <pc:spChg chg="mod">
          <ac:chgData name="Kim Powell" userId="2273f881-d8a5-4a5b-9ac6-2685bcfee73d" providerId="ADAL" clId="{331ED5A7-A37A-46CE-BB06-9C35668EAD09}" dt="2023-02-16T21:39:21.354" v="728" actId="12"/>
          <ac:spMkLst>
            <pc:docMk/>
            <pc:sldMk cId="611612298" sldId="258"/>
            <ac:spMk id="49" creationId="{DF489F61-3634-4260-0ED4-5CF6B6CF05B6}"/>
          </ac:spMkLst>
        </pc:spChg>
        <pc:spChg chg="mod">
          <ac:chgData name="Kim Powell" userId="2273f881-d8a5-4a5b-9ac6-2685bcfee73d" providerId="ADAL" clId="{331ED5A7-A37A-46CE-BB06-9C35668EAD09}" dt="2023-02-16T22:18:13.451" v="1728" actId="255"/>
          <ac:spMkLst>
            <pc:docMk/>
            <pc:sldMk cId="611612298" sldId="258"/>
            <ac:spMk id="51" creationId="{CE506BDE-C9EA-7343-A1C3-2CE25E45AAE3}"/>
          </ac:spMkLst>
        </pc:spChg>
        <pc:spChg chg="mod">
          <ac:chgData name="Kim Powell" userId="2273f881-d8a5-4a5b-9ac6-2685bcfee73d" providerId="ADAL" clId="{331ED5A7-A37A-46CE-BB06-9C35668EAD09}" dt="2023-02-16T22:18:13.451" v="1728" actId="255"/>
          <ac:spMkLst>
            <pc:docMk/>
            <pc:sldMk cId="611612298" sldId="258"/>
            <ac:spMk id="52" creationId="{30ABCBE3-8210-17B2-2ACC-2F2FAC42E2CA}"/>
          </ac:spMkLst>
        </pc:spChg>
        <pc:spChg chg="mod">
          <ac:chgData name="Kim Powell" userId="2273f881-d8a5-4a5b-9ac6-2685bcfee73d" providerId="ADAL" clId="{331ED5A7-A37A-46CE-BB06-9C35668EAD09}" dt="2023-02-16T22:18:13.451" v="1728" actId="255"/>
          <ac:spMkLst>
            <pc:docMk/>
            <pc:sldMk cId="611612298" sldId="258"/>
            <ac:spMk id="53" creationId="{6A939E2D-9C1D-2FFE-E40F-2764B6CC76F5}"/>
          </ac:spMkLst>
        </pc:spChg>
        <pc:spChg chg="mod">
          <ac:chgData name="Kim Powell" userId="2273f881-d8a5-4a5b-9ac6-2685bcfee73d" providerId="ADAL" clId="{331ED5A7-A37A-46CE-BB06-9C35668EAD09}" dt="2023-02-16T22:18:13.451" v="1728" actId="255"/>
          <ac:spMkLst>
            <pc:docMk/>
            <pc:sldMk cId="611612298" sldId="258"/>
            <ac:spMk id="54" creationId="{8BD38AAC-E893-4DC9-E3D8-22ABA0D5E2E9}"/>
          </ac:spMkLst>
        </pc:spChg>
        <pc:spChg chg="mod">
          <ac:chgData name="Kim Powell" userId="2273f881-d8a5-4a5b-9ac6-2685bcfee73d" providerId="ADAL" clId="{331ED5A7-A37A-46CE-BB06-9C35668EAD09}" dt="2023-02-16T22:18:13.451" v="1728" actId="255"/>
          <ac:spMkLst>
            <pc:docMk/>
            <pc:sldMk cId="611612298" sldId="258"/>
            <ac:spMk id="55" creationId="{148B58AD-6F5C-D9C6-1B3B-8A0E41EEB5C4}"/>
          </ac:spMkLst>
        </pc:spChg>
        <pc:spChg chg="mod">
          <ac:chgData name="Kim Powell" userId="2273f881-d8a5-4a5b-9ac6-2685bcfee73d" providerId="ADAL" clId="{331ED5A7-A37A-46CE-BB06-9C35668EAD09}" dt="2023-02-16T22:18:13.451" v="1728" actId="255"/>
          <ac:spMkLst>
            <pc:docMk/>
            <pc:sldMk cId="611612298" sldId="258"/>
            <ac:spMk id="56" creationId="{6A386CE2-D1B9-FBEB-13D6-63AAEEC95535}"/>
          </ac:spMkLst>
        </pc:spChg>
        <pc:spChg chg="mod">
          <ac:chgData name="Kim Powell" userId="2273f881-d8a5-4a5b-9ac6-2685bcfee73d" providerId="ADAL" clId="{331ED5A7-A37A-46CE-BB06-9C35668EAD09}" dt="2023-02-16T22:18:13.451" v="1728" actId="255"/>
          <ac:spMkLst>
            <pc:docMk/>
            <pc:sldMk cId="611612298" sldId="258"/>
            <ac:spMk id="57" creationId="{C56A3F3B-3BD2-7C45-E3CE-003D877FF917}"/>
          </ac:spMkLst>
        </pc:spChg>
        <pc:spChg chg="mod">
          <ac:chgData name="Kim Powell" userId="2273f881-d8a5-4a5b-9ac6-2685bcfee73d" providerId="ADAL" clId="{331ED5A7-A37A-46CE-BB06-9C35668EAD09}" dt="2023-02-16T22:18:13.451" v="1728" actId="255"/>
          <ac:spMkLst>
            <pc:docMk/>
            <pc:sldMk cId="611612298" sldId="258"/>
            <ac:spMk id="58" creationId="{DE90705B-5B1B-4456-F606-2F19C50366EC}"/>
          </ac:spMkLst>
        </pc:spChg>
        <pc:spChg chg="mod">
          <ac:chgData name="Kim Powell" userId="2273f881-d8a5-4a5b-9ac6-2685bcfee73d" providerId="ADAL" clId="{331ED5A7-A37A-46CE-BB06-9C35668EAD09}" dt="2023-02-16T22:18:13.451" v="1728" actId="255"/>
          <ac:spMkLst>
            <pc:docMk/>
            <pc:sldMk cId="611612298" sldId="258"/>
            <ac:spMk id="59" creationId="{B8064B60-D8F7-D24C-6F52-04E4DB2942E5}"/>
          </ac:spMkLst>
        </pc:spChg>
        <pc:spChg chg="mod">
          <ac:chgData name="Kim Powell" userId="2273f881-d8a5-4a5b-9ac6-2685bcfee73d" providerId="ADAL" clId="{331ED5A7-A37A-46CE-BB06-9C35668EAD09}" dt="2023-02-16T22:18:13.451" v="1728" actId="255"/>
          <ac:spMkLst>
            <pc:docMk/>
            <pc:sldMk cId="611612298" sldId="258"/>
            <ac:spMk id="60" creationId="{EA936EFB-0ECC-C792-A45F-D014C55B6E45}"/>
          </ac:spMkLst>
        </pc:spChg>
        <pc:spChg chg="mod">
          <ac:chgData name="Kim Powell" userId="2273f881-d8a5-4a5b-9ac6-2685bcfee73d" providerId="ADAL" clId="{331ED5A7-A37A-46CE-BB06-9C35668EAD09}" dt="2023-02-16T22:18:13.451" v="1728" actId="255"/>
          <ac:spMkLst>
            <pc:docMk/>
            <pc:sldMk cId="611612298" sldId="258"/>
            <ac:spMk id="61" creationId="{BA567038-16B9-200D-2293-F7C30F78BB99}"/>
          </ac:spMkLst>
        </pc:spChg>
        <pc:spChg chg="mod">
          <ac:chgData name="Kim Powell" userId="2273f881-d8a5-4a5b-9ac6-2685bcfee73d" providerId="ADAL" clId="{331ED5A7-A37A-46CE-BB06-9C35668EAD09}" dt="2023-02-16T22:18:13.451" v="1728" actId="255"/>
          <ac:spMkLst>
            <pc:docMk/>
            <pc:sldMk cId="611612298" sldId="258"/>
            <ac:spMk id="62" creationId="{44D1C3CB-1634-06EB-1EEC-FEA1B3D788AA}"/>
          </ac:spMkLst>
        </pc:spChg>
        <pc:spChg chg="mod">
          <ac:chgData name="Kim Powell" userId="2273f881-d8a5-4a5b-9ac6-2685bcfee73d" providerId="ADAL" clId="{331ED5A7-A37A-46CE-BB06-9C35668EAD09}" dt="2023-02-16T22:18:13.451" v="1728" actId="255"/>
          <ac:spMkLst>
            <pc:docMk/>
            <pc:sldMk cId="611612298" sldId="258"/>
            <ac:spMk id="63" creationId="{F8EAED76-5A64-E45C-A0CD-370F05FB60D7}"/>
          </ac:spMkLst>
        </pc:spChg>
        <pc:spChg chg="mod">
          <ac:chgData name="Kim Powell" userId="2273f881-d8a5-4a5b-9ac6-2685bcfee73d" providerId="ADAL" clId="{331ED5A7-A37A-46CE-BB06-9C35668EAD09}" dt="2023-02-16T21:39:21.354" v="728" actId="12"/>
          <ac:spMkLst>
            <pc:docMk/>
            <pc:sldMk cId="611612298" sldId="258"/>
            <ac:spMk id="64" creationId="{6DDD041E-2CC3-4C15-EE8F-08F1E62CF80E}"/>
          </ac:spMkLst>
        </pc:spChg>
        <pc:spChg chg="mod">
          <ac:chgData name="Kim Powell" userId="2273f881-d8a5-4a5b-9ac6-2685bcfee73d" providerId="ADAL" clId="{331ED5A7-A37A-46CE-BB06-9C35668EAD09}" dt="2023-02-16T22:18:13.451" v="1728" actId="255"/>
          <ac:spMkLst>
            <pc:docMk/>
            <pc:sldMk cId="611612298" sldId="258"/>
            <ac:spMk id="65" creationId="{00BE63D0-61D0-C7C3-CBE1-BED91768096E}"/>
          </ac:spMkLst>
        </pc:spChg>
        <pc:spChg chg="mod">
          <ac:chgData name="Kim Powell" userId="2273f881-d8a5-4a5b-9ac6-2685bcfee73d" providerId="ADAL" clId="{331ED5A7-A37A-46CE-BB06-9C35668EAD09}" dt="2023-02-16T22:18:13.451" v="1728" actId="255"/>
          <ac:spMkLst>
            <pc:docMk/>
            <pc:sldMk cId="611612298" sldId="258"/>
            <ac:spMk id="66" creationId="{A9C40AFC-BF83-1F10-0F21-F7E664936D1A}"/>
          </ac:spMkLst>
        </pc:spChg>
        <pc:spChg chg="mod">
          <ac:chgData name="Kim Powell" userId="2273f881-d8a5-4a5b-9ac6-2685bcfee73d" providerId="ADAL" clId="{331ED5A7-A37A-46CE-BB06-9C35668EAD09}" dt="2023-02-16T21:39:21.354" v="728" actId="12"/>
          <ac:spMkLst>
            <pc:docMk/>
            <pc:sldMk cId="611612298" sldId="258"/>
            <ac:spMk id="67" creationId="{5043315C-2479-6622-37DD-59EC5858962E}"/>
          </ac:spMkLst>
        </pc:spChg>
        <pc:spChg chg="mod">
          <ac:chgData name="Kim Powell" userId="2273f881-d8a5-4a5b-9ac6-2685bcfee73d" providerId="ADAL" clId="{331ED5A7-A37A-46CE-BB06-9C35668EAD09}" dt="2023-02-16T22:18:13.451" v="1728" actId="255"/>
          <ac:spMkLst>
            <pc:docMk/>
            <pc:sldMk cId="611612298" sldId="258"/>
            <ac:spMk id="68" creationId="{780A5731-328E-694D-6BA1-806E21BC83F6}"/>
          </ac:spMkLst>
        </pc:spChg>
        <pc:spChg chg="del">
          <ac:chgData name="Kim Powell" userId="2273f881-d8a5-4a5b-9ac6-2685bcfee73d" providerId="ADAL" clId="{331ED5A7-A37A-46CE-BB06-9C35668EAD09}" dt="2023-02-16T21:09:01.273" v="100" actId="478"/>
          <ac:spMkLst>
            <pc:docMk/>
            <pc:sldMk cId="611612298" sldId="258"/>
            <ac:spMk id="70" creationId="{6F4B1C3D-21CF-FB75-7E36-5A93BEEE3877}"/>
          </ac:spMkLst>
        </pc:spChg>
        <pc:spChg chg="del">
          <ac:chgData name="Kim Powell" userId="2273f881-d8a5-4a5b-9ac6-2685bcfee73d" providerId="ADAL" clId="{331ED5A7-A37A-46CE-BB06-9C35668EAD09}" dt="2023-02-16T21:09:03.011" v="101" actId="478"/>
          <ac:spMkLst>
            <pc:docMk/>
            <pc:sldMk cId="611612298" sldId="258"/>
            <ac:spMk id="71" creationId="{81948329-5963-3B2E-62B1-FE89C0CE48F5}"/>
          </ac:spMkLst>
        </pc:spChg>
        <pc:spChg chg="del">
          <ac:chgData name="Kim Powell" userId="2273f881-d8a5-4a5b-9ac6-2685bcfee73d" providerId="ADAL" clId="{331ED5A7-A37A-46CE-BB06-9C35668EAD09}" dt="2023-02-16T21:09:05.064" v="102" actId="478"/>
          <ac:spMkLst>
            <pc:docMk/>
            <pc:sldMk cId="611612298" sldId="258"/>
            <ac:spMk id="72" creationId="{DF790AFA-F9FD-5F82-140A-6B4F91CB76CD}"/>
          </ac:spMkLst>
        </pc:spChg>
        <pc:spChg chg="del">
          <ac:chgData name="Kim Powell" userId="2273f881-d8a5-4a5b-9ac6-2685bcfee73d" providerId="ADAL" clId="{331ED5A7-A37A-46CE-BB06-9C35668EAD09}" dt="2023-02-16T21:09:07.578" v="103" actId="478"/>
          <ac:spMkLst>
            <pc:docMk/>
            <pc:sldMk cId="611612298" sldId="258"/>
            <ac:spMk id="73" creationId="{0E957AF2-D7F8-E243-321F-1400DBF1D10F}"/>
          </ac:spMkLst>
        </pc:spChg>
        <pc:spChg chg="del">
          <ac:chgData name="Kim Powell" userId="2273f881-d8a5-4a5b-9ac6-2685bcfee73d" providerId="ADAL" clId="{331ED5A7-A37A-46CE-BB06-9C35668EAD09}" dt="2023-02-16T21:09:09.816" v="104" actId="478"/>
          <ac:spMkLst>
            <pc:docMk/>
            <pc:sldMk cId="611612298" sldId="258"/>
            <ac:spMk id="74" creationId="{2C217CBE-23F6-3814-087A-686CEBD774F7}"/>
          </ac:spMkLst>
        </pc:spChg>
        <pc:spChg chg="del">
          <ac:chgData name="Kim Powell" userId="2273f881-d8a5-4a5b-9ac6-2685bcfee73d" providerId="ADAL" clId="{331ED5A7-A37A-46CE-BB06-9C35668EAD09}" dt="2023-02-16T21:09:11.316" v="105" actId="478"/>
          <ac:spMkLst>
            <pc:docMk/>
            <pc:sldMk cId="611612298" sldId="258"/>
            <ac:spMk id="75" creationId="{F04DCD43-1F6E-8974-F419-567ECE882EBD}"/>
          </ac:spMkLst>
        </pc:spChg>
        <pc:grpChg chg="add del mod">
          <ac:chgData name="Kim Powell" userId="2273f881-d8a5-4a5b-9ac6-2685bcfee73d" providerId="ADAL" clId="{331ED5A7-A37A-46CE-BB06-9C35668EAD09}" dt="2023-02-16T21:10:19.309" v="120" actId="165"/>
          <ac:grpSpMkLst>
            <pc:docMk/>
            <pc:sldMk cId="611612298" sldId="258"/>
            <ac:grpSpMk id="5" creationId="{1326794A-859B-F7B6-EA83-9A8FC161147F}"/>
          </ac:grpSpMkLst>
        </pc:grpChg>
        <pc:grpChg chg="del mod topLvl">
          <ac:chgData name="Kim Powell" userId="2273f881-d8a5-4a5b-9ac6-2685bcfee73d" providerId="ADAL" clId="{331ED5A7-A37A-46CE-BB06-9C35668EAD09}" dt="2023-02-16T21:10:22.129" v="121" actId="478"/>
          <ac:grpSpMkLst>
            <pc:docMk/>
            <pc:sldMk cId="611612298" sldId="258"/>
            <ac:grpSpMk id="7" creationId="{E13F2188-04A8-A832-3623-DC3069CAD731}"/>
          </ac:grpSpMkLst>
        </pc:grpChg>
        <pc:grpChg chg="add mod">
          <ac:chgData name="Kim Powell" userId="2273f881-d8a5-4a5b-9ac6-2685bcfee73d" providerId="ADAL" clId="{331ED5A7-A37A-46CE-BB06-9C35668EAD09}" dt="2023-02-16T22:18:05.784" v="1727" actId="1076"/>
          <ac:grpSpMkLst>
            <pc:docMk/>
            <pc:sldMk cId="611612298" sldId="258"/>
            <ac:grpSpMk id="14" creationId="{E8722C98-F89B-8B05-2D51-B124AB8D3048}"/>
          </ac:grpSpMkLst>
        </pc:grpChg>
        <pc:grpChg chg="add mod">
          <ac:chgData name="Kim Powell" userId="2273f881-d8a5-4a5b-9ac6-2685bcfee73d" providerId="ADAL" clId="{331ED5A7-A37A-46CE-BB06-9C35668EAD09}" dt="2023-02-16T22:18:05.784" v="1727" actId="1076"/>
          <ac:grpSpMkLst>
            <pc:docMk/>
            <pc:sldMk cId="611612298" sldId="258"/>
            <ac:grpSpMk id="15" creationId="{BDED8872-17D2-5BAE-FB5A-D87988931AE2}"/>
          </ac:grpSpMkLst>
        </pc:grpChg>
        <pc:grpChg chg="add mod">
          <ac:chgData name="Kim Powell" userId="2273f881-d8a5-4a5b-9ac6-2685bcfee73d" providerId="ADAL" clId="{331ED5A7-A37A-46CE-BB06-9C35668EAD09}" dt="2023-02-16T21:27:39.076" v="413" actId="553"/>
          <ac:grpSpMkLst>
            <pc:docMk/>
            <pc:sldMk cId="611612298" sldId="258"/>
            <ac:grpSpMk id="16" creationId="{DA80563F-EE27-BB20-9A79-309F2F673039}"/>
          </ac:grpSpMkLst>
        </pc:grpChg>
        <pc:grpChg chg="add mod">
          <ac:chgData name="Kim Powell" userId="2273f881-d8a5-4a5b-9ac6-2685bcfee73d" providerId="ADAL" clId="{331ED5A7-A37A-46CE-BB06-9C35668EAD09}" dt="2023-02-16T22:18:05.784" v="1727" actId="1076"/>
          <ac:grpSpMkLst>
            <pc:docMk/>
            <pc:sldMk cId="611612298" sldId="258"/>
            <ac:grpSpMk id="17" creationId="{76179FB7-ED52-25B1-5408-DFA9DB93332B}"/>
          </ac:grpSpMkLst>
        </pc:grpChg>
        <pc:grpChg chg="add mod">
          <ac:chgData name="Kim Powell" userId="2273f881-d8a5-4a5b-9ac6-2685bcfee73d" providerId="ADAL" clId="{331ED5A7-A37A-46CE-BB06-9C35668EAD09}" dt="2023-02-16T21:27:48.592" v="414" actId="408"/>
          <ac:grpSpMkLst>
            <pc:docMk/>
            <pc:sldMk cId="611612298" sldId="258"/>
            <ac:grpSpMk id="18" creationId="{AE5FD650-85FD-2F0C-68BD-2C6DDAF361C8}"/>
          </ac:grpSpMkLst>
        </pc:grpChg>
        <pc:grpChg chg="add mod">
          <ac:chgData name="Kim Powell" userId="2273f881-d8a5-4a5b-9ac6-2685bcfee73d" providerId="ADAL" clId="{331ED5A7-A37A-46CE-BB06-9C35668EAD09}" dt="2023-02-16T21:27:39.076" v="413" actId="553"/>
          <ac:grpSpMkLst>
            <pc:docMk/>
            <pc:sldMk cId="611612298" sldId="258"/>
            <ac:grpSpMk id="19" creationId="{B08152E7-F9D1-9CE1-90F5-F62E185F4DDC}"/>
          </ac:grpSpMkLst>
        </pc:grpChg>
        <pc:grpChg chg="mod">
          <ac:chgData name="Kim Powell" userId="2273f881-d8a5-4a5b-9ac6-2685bcfee73d" providerId="ADAL" clId="{331ED5A7-A37A-46CE-BB06-9C35668EAD09}" dt="2023-02-16T21:24:21.942" v="335" actId="164"/>
          <ac:grpSpMkLst>
            <pc:docMk/>
            <pc:sldMk cId="611612298" sldId="258"/>
            <ac:grpSpMk id="50" creationId="{5766AFE1-9752-7D72-157B-B9037547D945}"/>
          </ac:grpSpMkLst>
        </pc:grpChg>
        <pc:inkChg chg="del mod">
          <ac:chgData name="Kim Powell" userId="2273f881-d8a5-4a5b-9ac6-2685bcfee73d" providerId="ADAL" clId="{331ED5A7-A37A-46CE-BB06-9C35668EAD09}" dt="2023-02-16T21:23:45.336" v="330" actId="478"/>
          <ac:inkMkLst>
            <pc:docMk/>
            <pc:sldMk cId="611612298" sldId="258"/>
            <ac:inkMk id="69" creationId="{D099BEF6-405F-CD0E-9753-59D6109795FC}"/>
          </ac:inkMkLst>
        </pc:inkChg>
      </pc:sldChg>
      <pc:sldChg chg="addSp delSp modSp mod">
        <pc:chgData name="Kim Powell" userId="2273f881-d8a5-4a5b-9ac6-2685bcfee73d" providerId="ADAL" clId="{331ED5A7-A37A-46CE-BB06-9C35668EAD09}" dt="2023-02-16T21:53:16.674" v="1148"/>
        <pc:sldMkLst>
          <pc:docMk/>
          <pc:sldMk cId="4236670427" sldId="259"/>
        </pc:sldMkLst>
        <pc:spChg chg="add del mod">
          <ac:chgData name="Kim Powell" userId="2273f881-d8a5-4a5b-9ac6-2685bcfee73d" providerId="ADAL" clId="{331ED5A7-A37A-46CE-BB06-9C35668EAD09}" dt="2023-02-16T21:31:40.356" v="453" actId="478"/>
          <ac:spMkLst>
            <pc:docMk/>
            <pc:sldMk cId="4236670427" sldId="259"/>
            <ac:spMk id="4" creationId="{66816B48-5FE1-6FC3-5B32-673620EFBC3A}"/>
          </ac:spMkLst>
        </pc:spChg>
        <pc:spChg chg="mod">
          <ac:chgData name="Kim Powell" userId="2273f881-d8a5-4a5b-9ac6-2685bcfee73d" providerId="ADAL" clId="{331ED5A7-A37A-46CE-BB06-9C35668EAD09}" dt="2023-02-16T21:39:46.653" v="746" actId="1036"/>
          <ac:spMkLst>
            <pc:docMk/>
            <pc:sldMk cId="4236670427" sldId="259"/>
            <ac:spMk id="5" creationId="{F2129AC1-EDFD-6D18-0D24-EB8460F282D5}"/>
          </ac:spMkLst>
        </pc:spChg>
        <pc:spChg chg="mod">
          <ac:chgData name="Kim Powell" userId="2273f881-d8a5-4a5b-9ac6-2685bcfee73d" providerId="ADAL" clId="{331ED5A7-A37A-46CE-BB06-9C35668EAD09}" dt="2023-02-16T21:39:46.653" v="746" actId="1036"/>
          <ac:spMkLst>
            <pc:docMk/>
            <pc:sldMk cId="4236670427" sldId="259"/>
            <ac:spMk id="6" creationId="{DB1D4067-04DE-F193-FF4F-2600934C338A}"/>
          </ac:spMkLst>
        </pc:spChg>
        <pc:spChg chg="mod">
          <ac:chgData name="Kim Powell" userId="2273f881-d8a5-4a5b-9ac6-2685bcfee73d" providerId="ADAL" clId="{331ED5A7-A37A-46CE-BB06-9C35668EAD09}" dt="2023-02-16T21:39:46.653" v="746" actId="1036"/>
          <ac:spMkLst>
            <pc:docMk/>
            <pc:sldMk cId="4236670427" sldId="259"/>
            <ac:spMk id="7" creationId="{730E3BF3-6F35-24E2-F8D3-19695C67F90F}"/>
          </ac:spMkLst>
        </pc:spChg>
        <pc:spChg chg="mod">
          <ac:chgData name="Kim Powell" userId="2273f881-d8a5-4a5b-9ac6-2685bcfee73d" providerId="ADAL" clId="{331ED5A7-A37A-46CE-BB06-9C35668EAD09}" dt="2023-02-16T21:39:46.653" v="746" actId="1036"/>
          <ac:spMkLst>
            <pc:docMk/>
            <pc:sldMk cId="4236670427" sldId="259"/>
            <ac:spMk id="8" creationId="{50019A22-5EA3-DA05-1F84-A8766544DE29}"/>
          </ac:spMkLst>
        </pc:spChg>
        <pc:spChg chg="mod ord">
          <ac:chgData name="Kim Powell" userId="2273f881-d8a5-4a5b-9ac6-2685bcfee73d" providerId="ADAL" clId="{331ED5A7-A37A-46CE-BB06-9C35668EAD09}" dt="2023-02-16T21:37:07.930" v="712" actId="164"/>
          <ac:spMkLst>
            <pc:docMk/>
            <pc:sldMk cId="4236670427" sldId="259"/>
            <ac:spMk id="9" creationId="{8F17BAA8-4A9D-619F-63DE-A2540F5B96CD}"/>
          </ac:spMkLst>
        </pc:spChg>
        <pc:spChg chg="add del mod">
          <ac:chgData name="Kim Powell" userId="2273f881-d8a5-4a5b-9ac6-2685bcfee73d" providerId="ADAL" clId="{331ED5A7-A37A-46CE-BB06-9C35668EAD09}" dt="2023-02-16T21:34:17.203" v="554" actId="478"/>
          <ac:spMkLst>
            <pc:docMk/>
            <pc:sldMk cId="4236670427" sldId="259"/>
            <ac:spMk id="21" creationId="{6ABB0D1E-AFBF-3D27-945B-EC287326FD39}"/>
          </ac:spMkLst>
        </pc:spChg>
        <pc:spChg chg="add del mod">
          <ac:chgData name="Kim Powell" userId="2273f881-d8a5-4a5b-9ac6-2685bcfee73d" providerId="ADAL" clId="{331ED5A7-A37A-46CE-BB06-9C35668EAD09}" dt="2023-02-16T21:32:50.790" v="488"/>
          <ac:spMkLst>
            <pc:docMk/>
            <pc:sldMk cId="4236670427" sldId="259"/>
            <ac:spMk id="22" creationId="{8EB747F0-F78D-4DBC-4AE0-8644982A4493}"/>
          </ac:spMkLst>
        </pc:spChg>
        <pc:spChg chg="add mod">
          <ac:chgData name="Kim Powell" userId="2273f881-d8a5-4a5b-9ac6-2685bcfee73d" providerId="ADAL" clId="{331ED5A7-A37A-46CE-BB06-9C35668EAD09}" dt="2023-02-16T21:37:07.930" v="712" actId="164"/>
          <ac:spMkLst>
            <pc:docMk/>
            <pc:sldMk cId="4236670427" sldId="259"/>
            <ac:spMk id="23" creationId="{F869C4E6-C9ED-9ED7-EDC2-DA97351A9880}"/>
          </ac:spMkLst>
        </pc:spChg>
        <pc:spChg chg="add del mod">
          <ac:chgData name="Kim Powell" userId="2273f881-d8a5-4a5b-9ac6-2685bcfee73d" providerId="ADAL" clId="{331ED5A7-A37A-46CE-BB06-9C35668EAD09}" dt="2023-02-16T21:35:52.986" v="568" actId="478"/>
          <ac:spMkLst>
            <pc:docMk/>
            <pc:sldMk cId="4236670427" sldId="259"/>
            <ac:spMk id="26" creationId="{B70E989E-F1E0-2882-4F26-F627A0CE96CC}"/>
          </ac:spMkLst>
        </pc:spChg>
        <pc:spChg chg="add mod">
          <ac:chgData name="Kim Powell" userId="2273f881-d8a5-4a5b-9ac6-2685bcfee73d" providerId="ADAL" clId="{331ED5A7-A37A-46CE-BB06-9C35668EAD09}" dt="2023-02-16T21:37:11.480" v="713" actId="164"/>
          <ac:spMkLst>
            <pc:docMk/>
            <pc:sldMk cId="4236670427" sldId="259"/>
            <ac:spMk id="27" creationId="{287A2099-B847-E3E7-FE8E-FBDE785B71E3}"/>
          </ac:spMkLst>
        </pc:spChg>
        <pc:spChg chg="add del mod">
          <ac:chgData name="Kim Powell" userId="2273f881-d8a5-4a5b-9ac6-2685bcfee73d" providerId="ADAL" clId="{331ED5A7-A37A-46CE-BB06-9C35668EAD09}" dt="2023-02-16T21:36:05.851" v="571" actId="478"/>
          <ac:spMkLst>
            <pc:docMk/>
            <pc:sldMk cId="4236670427" sldId="259"/>
            <ac:spMk id="29" creationId="{63FD1AC3-74AE-C4AB-8976-64F4310484EF}"/>
          </ac:spMkLst>
        </pc:spChg>
        <pc:spChg chg="add mod">
          <ac:chgData name="Kim Powell" userId="2273f881-d8a5-4a5b-9ac6-2685bcfee73d" providerId="ADAL" clId="{331ED5A7-A37A-46CE-BB06-9C35668EAD09}" dt="2023-02-16T21:53:16.674" v="1148"/>
          <ac:spMkLst>
            <pc:docMk/>
            <pc:sldMk cId="4236670427" sldId="259"/>
            <ac:spMk id="30" creationId="{D1B4D5D3-70A4-E5AC-0F20-F1EE841847B4}"/>
          </ac:spMkLst>
        </pc:spChg>
        <pc:grpChg chg="mod ord">
          <ac:chgData name="Kim Powell" userId="2273f881-d8a5-4a5b-9ac6-2685bcfee73d" providerId="ADAL" clId="{331ED5A7-A37A-46CE-BB06-9C35668EAD09}" dt="2023-02-16T21:37:11.480" v="713" actId="164"/>
          <ac:grpSpMkLst>
            <pc:docMk/>
            <pc:sldMk cId="4236670427" sldId="259"/>
            <ac:grpSpMk id="10" creationId="{3ED2E006-B08B-517B-FF01-F0CA9BB6BAEC}"/>
          </ac:grpSpMkLst>
        </pc:grpChg>
        <pc:grpChg chg="mod ord">
          <ac:chgData name="Kim Powell" userId="2273f881-d8a5-4a5b-9ac6-2685bcfee73d" providerId="ADAL" clId="{331ED5A7-A37A-46CE-BB06-9C35668EAD09}" dt="2023-02-16T21:37:14.876" v="714" actId="164"/>
          <ac:grpSpMkLst>
            <pc:docMk/>
            <pc:sldMk cId="4236670427" sldId="259"/>
            <ac:grpSpMk id="18" creationId="{24239BA8-5418-6113-34C4-99B247713D6D}"/>
          </ac:grpSpMkLst>
        </pc:grpChg>
        <pc:grpChg chg="add mod">
          <ac:chgData name="Kim Powell" userId="2273f881-d8a5-4a5b-9ac6-2685bcfee73d" providerId="ADAL" clId="{331ED5A7-A37A-46CE-BB06-9C35668EAD09}" dt="2023-02-16T21:39:46.653" v="746" actId="1036"/>
          <ac:grpSpMkLst>
            <pc:docMk/>
            <pc:sldMk cId="4236670427" sldId="259"/>
            <ac:grpSpMk id="32" creationId="{430643CF-9F74-4A8F-91D2-CB0AA965F246}"/>
          </ac:grpSpMkLst>
        </pc:grpChg>
        <pc:grpChg chg="add mod">
          <ac:chgData name="Kim Powell" userId="2273f881-d8a5-4a5b-9ac6-2685bcfee73d" providerId="ADAL" clId="{331ED5A7-A37A-46CE-BB06-9C35668EAD09}" dt="2023-02-16T21:39:46.653" v="746" actId="1036"/>
          <ac:grpSpMkLst>
            <pc:docMk/>
            <pc:sldMk cId="4236670427" sldId="259"/>
            <ac:grpSpMk id="33" creationId="{398AA1FF-8EAA-0889-1C17-2784A9F72CE5}"/>
          </ac:grpSpMkLst>
        </pc:grpChg>
        <pc:grpChg chg="add mod">
          <ac:chgData name="Kim Powell" userId="2273f881-d8a5-4a5b-9ac6-2685bcfee73d" providerId="ADAL" clId="{331ED5A7-A37A-46CE-BB06-9C35668EAD09}" dt="2023-02-16T21:39:46.653" v="746" actId="1036"/>
          <ac:grpSpMkLst>
            <pc:docMk/>
            <pc:sldMk cId="4236670427" sldId="259"/>
            <ac:grpSpMk id="34" creationId="{63D95060-85C4-906D-B6B2-907E0011DC2F}"/>
          </ac:grpSpMkLst>
        </pc:grpChg>
        <pc:cxnChg chg="add mod">
          <ac:chgData name="Kim Powell" userId="2273f881-d8a5-4a5b-9ac6-2685bcfee73d" providerId="ADAL" clId="{331ED5A7-A37A-46CE-BB06-9C35668EAD09}" dt="2023-02-16T21:42:41.794" v="753" actId="208"/>
          <ac:cxnSpMkLst>
            <pc:docMk/>
            <pc:sldMk cId="4236670427" sldId="259"/>
            <ac:cxnSpMk id="25" creationId="{E1E146BD-B46E-17E2-9AC3-240A3B75E0B3}"/>
          </ac:cxnSpMkLst>
        </pc:cxnChg>
        <pc:cxnChg chg="add mod">
          <ac:chgData name="Kim Powell" userId="2273f881-d8a5-4a5b-9ac6-2685bcfee73d" providerId="ADAL" clId="{331ED5A7-A37A-46CE-BB06-9C35668EAD09}" dt="2023-02-16T21:37:11.480" v="713" actId="164"/>
          <ac:cxnSpMkLst>
            <pc:docMk/>
            <pc:sldMk cId="4236670427" sldId="259"/>
            <ac:cxnSpMk id="28" creationId="{9C5ABE44-32C2-0B08-5249-ADEA6474496B}"/>
          </ac:cxnSpMkLst>
        </pc:cxnChg>
        <pc:cxnChg chg="add mod">
          <ac:chgData name="Kim Powell" userId="2273f881-d8a5-4a5b-9ac6-2685bcfee73d" providerId="ADAL" clId="{331ED5A7-A37A-46CE-BB06-9C35668EAD09}" dt="2023-02-16T21:37:14.876" v="714" actId="164"/>
          <ac:cxnSpMkLst>
            <pc:docMk/>
            <pc:sldMk cId="4236670427" sldId="259"/>
            <ac:cxnSpMk id="31" creationId="{8355B478-FCF7-AF32-3499-258D68E1B708}"/>
          </ac:cxnSpMkLst>
        </pc:cxnChg>
      </pc:sldChg>
      <pc:sldChg chg="addSp delSp modSp mod">
        <pc:chgData name="Kim Powell" userId="2273f881-d8a5-4a5b-9ac6-2685bcfee73d" providerId="ADAL" clId="{331ED5A7-A37A-46CE-BB06-9C35668EAD09}" dt="2023-02-16T21:51:23.112" v="1122" actId="403"/>
        <pc:sldMkLst>
          <pc:docMk/>
          <pc:sldMk cId="3245866380" sldId="260"/>
        </pc:sldMkLst>
        <pc:spChg chg="del mod">
          <ac:chgData name="Kim Powell" userId="2273f881-d8a5-4a5b-9ac6-2685bcfee73d" providerId="ADAL" clId="{331ED5A7-A37A-46CE-BB06-9C35668EAD09}" dt="2023-02-16T21:50:44.935" v="1118" actId="478"/>
          <ac:spMkLst>
            <pc:docMk/>
            <pc:sldMk cId="3245866380" sldId="260"/>
            <ac:spMk id="5" creationId="{78AA1E55-4292-370F-3241-4FFBE80197A7}"/>
          </ac:spMkLst>
        </pc:spChg>
        <pc:spChg chg="del mod">
          <ac:chgData name="Kim Powell" userId="2273f881-d8a5-4a5b-9ac6-2685bcfee73d" providerId="ADAL" clId="{331ED5A7-A37A-46CE-BB06-9C35668EAD09}" dt="2023-02-16T21:50:44.935" v="1118" actId="478"/>
          <ac:spMkLst>
            <pc:docMk/>
            <pc:sldMk cId="3245866380" sldId="260"/>
            <ac:spMk id="6" creationId="{E7250596-EFEC-7F15-DB74-0707B1C5645B}"/>
          </ac:spMkLst>
        </pc:spChg>
        <pc:spChg chg="del mod">
          <ac:chgData name="Kim Powell" userId="2273f881-d8a5-4a5b-9ac6-2685bcfee73d" providerId="ADAL" clId="{331ED5A7-A37A-46CE-BB06-9C35668EAD09}" dt="2023-02-16T21:50:44.935" v="1118" actId="478"/>
          <ac:spMkLst>
            <pc:docMk/>
            <pc:sldMk cId="3245866380" sldId="260"/>
            <ac:spMk id="7" creationId="{9D98C8D6-46CA-1387-E023-0FF8B83C0CDC}"/>
          </ac:spMkLst>
        </pc:spChg>
        <pc:spChg chg="del mod">
          <ac:chgData name="Kim Powell" userId="2273f881-d8a5-4a5b-9ac6-2685bcfee73d" providerId="ADAL" clId="{331ED5A7-A37A-46CE-BB06-9C35668EAD09}" dt="2023-02-16T21:50:44.935" v="1118" actId="478"/>
          <ac:spMkLst>
            <pc:docMk/>
            <pc:sldMk cId="3245866380" sldId="260"/>
            <ac:spMk id="8" creationId="{FF1728D1-E6E9-B82A-0109-11C4EB7A43FF}"/>
          </ac:spMkLst>
        </pc:spChg>
        <pc:spChg chg="del mod">
          <ac:chgData name="Kim Powell" userId="2273f881-d8a5-4a5b-9ac6-2685bcfee73d" providerId="ADAL" clId="{331ED5A7-A37A-46CE-BB06-9C35668EAD09}" dt="2023-02-16T21:50:44.935" v="1118" actId="478"/>
          <ac:spMkLst>
            <pc:docMk/>
            <pc:sldMk cId="3245866380" sldId="260"/>
            <ac:spMk id="9" creationId="{F21D329F-3F22-13D7-EA36-6C1ECD299901}"/>
          </ac:spMkLst>
        </pc:spChg>
        <pc:spChg chg="mod">
          <ac:chgData name="Kim Powell" userId="2273f881-d8a5-4a5b-9ac6-2685bcfee73d" providerId="ADAL" clId="{331ED5A7-A37A-46CE-BB06-9C35668EAD09}" dt="2023-02-16T21:46:29.159" v="777" actId="207"/>
          <ac:spMkLst>
            <pc:docMk/>
            <pc:sldMk cId="3245866380" sldId="260"/>
            <ac:spMk id="11" creationId="{EE5C88C3-AA50-781E-9B52-FE89197B0DF3}"/>
          </ac:spMkLst>
        </pc:spChg>
        <pc:spChg chg="mod">
          <ac:chgData name="Kim Powell" userId="2273f881-d8a5-4a5b-9ac6-2685bcfee73d" providerId="ADAL" clId="{331ED5A7-A37A-46CE-BB06-9C35668EAD09}" dt="2023-02-16T21:46:29.159" v="777" actId="207"/>
          <ac:spMkLst>
            <pc:docMk/>
            <pc:sldMk cId="3245866380" sldId="260"/>
            <ac:spMk id="12" creationId="{3EEFC18B-F675-98CD-DB5F-2DAE7B9BBCF7}"/>
          </ac:spMkLst>
        </pc:spChg>
        <pc:spChg chg="mod">
          <ac:chgData name="Kim Powell" userId="2273f881-d8a5-4a5b-9ac6-2685bcfee73d" providerId="ADAL" clId="{331ED5A7-A37A-46CE-BB06-9C35668EAD09}" dt="2023-02-16T21:46:29.159" v="777" actId="207"/>
          <ac:spMkLst>
            <pc:docMk/>
            <pc:sldMk cId="3245866380" sldId="260"/>
            <ac:spMk id="13" creationId="{B1DA7130-B6A5-0A3A-C537-21701D74F7DC}"/>
          </ac:spMkLst>
        </pc:spChg>
        <pc:spChg chg="mod">
          <ac:chgData name="Kim Powell" userId="2273f881-d8a5-4a5b-9ac6-2685bcfee73d" providerId="ADAL" clId="{331ED5A7-A37A-46CE-BB06-9C35668EAD09}" dt="2023-02-16T21:46:29.159" v="777" actId="207"/>
          <ac:spMkLst>
            <pc:docMk/>
            <pc:sldMk cId="3245866380" sldId="260"/>
            <ac:spMk id="14" creationId="{D8DFB5EF-CF6F-A357-E8A3-23280DC91E73}"/>
          </ac:spMkLst>
        </pc:spChg>
        <pc:spChg chg="mod">
          <ac:chgData name="Kim Powell" userId="2273f881-d8a5-4a5b-9ac6-2685bcfee73d" providerId="ADAL" clId="{331ED5A7-A37A-46CE-BB06-9C35668EAD09}" dt="2023-02-16T21:46:29.159" v="777" actId="207"/>
          <ac:spMkLst>
            <pc:docMk/>
            <pc:sldMk cId="3245866380" sldId="260"/>
            <ac:spMk id="15" creationId="{B8A934E4-BB0A-E4C0-7C52-A86FB4B1A330}"/>
          </ac:spMkLst>
        </pc:spChg>
        <pc:spChg chg="mod">
          <ac:chgData name="Kim Powell" userId="2273f881-d8a5-4a5b-9ac6-2685bcfee73d" providerId="ADAL" clId="{331ED5A7-A37A-46CE-BB06-9C35668EAD09}" dt="2023-02-16T21:46:29.159" v="777" actId="207"/>
          <ac:spMkLst>
            <pc:docMk/>
            <pc:sldMk cId="3245866380" sldId="260"/>
            <ac:spMk id="16" creationId="{10F8C594-7A02-0371-E7F7-629B1D695163}"/>
          </ac:spMkLst>
        </pc:spChg>
        <pc:spChg chg="mod">
          <ac:chgData name="Kim Powell" userId="2273f881-d8a5-4a5b-9ac6-2685bcfee73d" providerId="ADAL" clId="{331ED5A7-A37A-46CE-BB06-9C35668EAD09}" dt="2023-02-16T21:46:29.159" v="777" actId="207"/>
          <ac:spMkLst>
            <pc:docMk/>
            <pc:sldMk cId="3245866380" sldId="260"/>
            <ac:spMk id="17" creationId="{B2D486F3-D791-2E1D-5C7C-D2D76C14C0AA}"/>
          </ac:spMkLst>
        </pc:spChg>
        <pc:spChg chg="del mod">
          <ac:chgData name="Kim Powell" userId="2273f881-d8a5-4a5b-9ac6-2685bcfee73d" providerId="ADAL" clId="{331ED5A7-A37A-46CE-BB06-9C35668EAD09}" dt="2023-02-16T21:50:44.935" v="1118" actId="478"/>
          <ac:spMkLst>
            <pc:docMk/>
            <pc:sldMk cId="3245866380" sldId="260"/>
            <ac:spMk id="18" creationId="{014D2764-D46E-A13A-BE38-85BF510B4A2E}"/>
          </ac:spMkLst>
        </pc:spChg>
        <pc:spChg chg="mod ord">
          <ac:chgData name="Kim Powell" userId="2273f881-d8a5-4a5b-9ac6-2685bcfee73d" providerId="ADAL" clId="{331ED5A7-A37A-46CE-BB06-9C35668EAD09}" dt="2023-02-16T21:47:03.827" v="835" actId="1036"/>
          <ac:spMkLst>
            <pc:docMk/>
            <pc:sldMk cId="3245866380" sldId="260"/>
            <ac:spMk id="19" creationId="{9D8916E9-5039-4D8A-4F0B-DB6C16284521}"/>
          </ac:spMkLst>
        </pc:spChg>
        <pc:spChg chg="mod">
          <ac:chgData name="Kim Powell" userId="2273f881-d8a5-4a5b-9ac6-2685bcfee73d" providerId="ADAL" clId="{331ED5A7-A37A-46CE-BB06-9C35668EAD09}" dt="2023-02-16T21:46:29.159" v="777" actId="207"/>
          <ac:spMkLst>
            <pc:docMk/>
            <pc:sldMk cId="3245866380" sldId="260"/>
            <ac:spMk id="21" creationId="{9FC2D46C-776C-341D-D51F-2665442CCD46}"/>
          </ac:spMkLst>
        </pc:spChg>
        <pc:spChg chg="mod">
          <ac:chgData name="Kim Powell" userId="2273f881-d8a5-4a5b-9ac6-2685bcfee73d" providerId="ADAL" clId="{331ED5A7-A37A-46CE-BB06-9C35668EAD09}" dt="2023-02-16T21:46:29.159" v="777" actId="207"/>
          <ac:spMkLst>
            <pc:docMk/>
            <pc:sldMk cId="3245866380" sldId="260"/>
            <ac:spMk id="22" creationId="{0F41AEB8-FD0F-DB20-A749-4E15F8F36870}"/>
          </ac:spMkLst>
        </pc:spChg>
        <pc:spChg chg="mod">
          <ac:chgData name="Kim Powell" userId="2273f881-d8a5-4a5b-9ac6-2685bcfee73d" providerId="ADAL" clId="{331ED5A7-A37A-46CE-BB06-9C35668EAD09}" dt="2023-02-16T21:46:29.159" v="777" actId="207"/>
          <ac:spMkLst>
            <pc:docMk/>
            <pc:sldMk cId="3245866380" sldId="260"/>
            <ac:spMk id="23" creationId="{5EBD4E19-36AE-918B-D1DF-6F808EFB9DA9}"/>
          </ac:spMkLst>
        </pc:spChg>
        <pc:spChg chg="mod">
          <ac:chgData name="Kim Powell" userId="2273f881-d8a5-4a5b-9ac6-2685bcfee73d" providerId="ADAL" clId="{331ED5A7-A37A-46CE-BB06-9C35668EAD09}" dt="2023-02-16T21:46:29.159" v="777" actId="207"/>
          <ac:spMkLst>
            <pc:docMk/>
            <pc:sldMk cId="3245866380" sldId="260"/>
            <ac:spMk id="24" creationId="{B5329EF7-EB0F-C1D0-7F3D-E6784D1D68E7}"/>
          </ac:spMkLst>
        </pc:spChg>
        <pc:spChg chg="mod">
          <ac:chgData name="Kim Powell" userId="2273f881-d8a5-4a5b-9ac6-2685bcfee73d" providerId="ADAL" clId="{331ED5A7-A37A-46CE-BB06-9C35668EAD09}" dt="2023-02-16T21:46:29.159" v="777" actId="207"/>
          <ac:spMkLst>
            <pc:docMk/>
            <pc:sldMk cId="3245866380" sldId="260"/>
            <ac:spMk id="25" creationId="{874A2724-9FC2-E3DD-3F3E-7D2BD8F811A0}"/>
          </ac:spMkLst>
        </pc:spChg>
        <pc:spChg chg="mod">
          <ac:chgData name="Kim Powell" userId="2273f881-d8a5-4a5b-9ac6-2685bcfee73d" providerId="ADAL" clId="{331ED5A7-A37A-46CE-BB06-9C35668EAD09}" dt="2023-02-16T21:46:29.159" v="777" actId="207"/>
          <ac:spMkLst>
            <pc:docMk/>
            <pc:sldMk cId="3245866380" sldId="260"/>
            <ac:spMk id="26" creationId="{A90ABAE4-0603-A67C-AC19-3392D5D05255}"/>
          </ac:spMkLst>
        </pc:spChg>
        <pc:spChg chg="mod">
          <ac:chgData name="Kim Powell" userId="2273f881-d8a5-4a5b-9ac6-2685bcfee73d" providerId="ADAL" clId="{331ED5A7-A37A-46CE-BB06-9C35668EAD09}" dt="2023-02-16T21:46:29.159" v="777" actId="207"/>
          <ac:spMkLst>
            <pc:docMk/>
            <pc:sldMk cId="3245866380" sldId="260"/>
            <ac:spMk id="27" creationId="{3E963648-94B5-6A3F-5322-2966D20D5364}"/>
          </ac:spMkLst>
        </pc:spChg>
        <pc:spChg chg="mod ord">
          <ac:chgData name="Kim Powell" userId="2273f881-d8a5-4a5b-9ac6-2685bcfee73d" providerId="ADAL" clId="{331ED5A7-A37A-46CE-BB06-9C35668EAD09}" dt="2023-02-16T21:47:19.873" v="853" actId="1036"/>
          <ac:spMkLst>
            <pc:docMk/>
            <pc:sldMk cId="3245866380" sldId="260"/>
            <ac:spMk id="28" creationId="{318423AC-E8AC-288D-3F28-CB1AF57622FC}"/>
          </ac:spMkLst>
        </pc:spChg>
        <pc:spChg chg="mod ord">
          <ac:chgData name="Kim Powell" userId="2273f881-d8a5-4a5b-9ac6-2685bcfee73d" providerId="ADAL" clId="{331ED5A7-A37A-46CE-BB06-9C35668EAD09}" dt="2023-02-16T21:47:24.551" v="872" actId="1035"/>
          <ac:spMkLst>
            <pc:docMk/>
            <pc:sldMk cId="3245866380" sldId="260"/>
            <ac:spMk id="29" creationId="{D716D53D-CB1E-FE2C-5582-223FFA6C10DC}"/>
          </ac:spMkLst>
        </pc:spChg>
        <pc:spChg chg="mod">
          <ac:chgData name="Kim Powell" userId="2273f881-d8a5-4a5b-9ac6-2685bcfee73d" providerId="ADAL" clId="{331ED5A7-A37A-46CE-BB06-9C35668EAD09}" dt="2023-02-16T21:51:23.112" v="1122" actId="403"/>
          <ac:spMkLst>
            <pc:docMk/>
            <pc:sldMk cId="3245866380" sldId="260"/>
            <ac:spMk id="31" creationId="{54BC5F16-BEC8-4F85-72E1-8B00D3E59F48}"/>
          </ac:spMkLst>
        </pc:spChg>
        <pc:spChg chg="mod">
          <ac:chgData name="Kim Powell" userId="2273f881-d8a5-4a5b-9ac6-2685bcfee73d" providerId="ADAL" clId="{331ED5A7-A37A-46CE-BB06-9C35668EAD09}" dt="2023-02-16T21:51:23.112" v="1122" actId="403"/>
          <ac:spMkLst>
            <pc:docMk/>
            <pc:sldMk cId="3245866380" sldId="260"/>
            <ac:spMk id="32" creationId="{17DAA270-5286-43FB-1A68-656AEA1009F5}"/>
          </ac:spMkLst>
        </pc:spChg>
        <pc:spChg chg="mod">
          <ac:chgData name="Kim Powell" userId="2273f881-d8a5-4a5b-9ac6-2685bcfee73d" providerId="ADAL" clId="{331ED5A7-A37A-46CE-BB06-9C35668EAD09}" dt="2023-02-16T21:51:23.112" v="1122" actId="403"/>
          <ac:spMkLst>
            <pc:docMk/>
            <pc:sldMk cId="3245866380" sldId="260"/>
            <ac:spMk id="33" creationId="{3514C80F-C7F4-2AAE-DB52-B7162AC75CA1}"/>
          </ac:spMkLst>
        </pc:spChg>
        <pc:spChg chg="mod">
          <ac:chgData name="Kim Powell" userId="2273f881-d8a5-4a5b-9ac6-2685bcfee73d" providerId="ADAL" clId="{331ED5A7-A37A-46CE-BB06-9C35668EAD09}" dt="2023-02-16T21:51:23.112" v="1122" actId="403"/>
          <ac:spMkLst>
            <pc:docMk/>
            <pc:sldMk cId="3245866380" sldId="260"/>
            <ac:spMk id="34" creationId="{BD1AB29A-01E5-D2F7-AD45-698BE48E5215}"/>
          </ac:spMkLst>
        </pc:spChg>
        <pc:spChg chg="mod">
          <ac:chgData name="Kim Powell" userId="2273f881-d8a5-4a5b-9ac6-2685bcfee73d" providerId="ADAL" clId="{331ED5A7-A37A-46CE-BB06-9C35668EAD09}" dt="2023-02-16T21:51:23.112" v="1122" actId="403"/>
          <ac:spMkLst>
            <pc:docMk/>
            <pc:sldMk cId="3245866380" sldId="260"/>
            <ac:spMk id="35" creationId="{D486051F-196F-2726-610F-A1B258C7138C}"/>
          </ac:spMkLst>
        </pc:spChg>
        <pc:spChg chg="mod">
          <ac:chgData name="Kim Powell" userId="2273f881-d8a5-4a5b-9ac6-2685bcfee73d" providerId="ADAL" clId="{331ED5A7-A37A-46CE-BB06-9C35668EAD09}" dt="2023-02-16T21:51:23.112" v="1122" actId="403"/>
          <ac:spMkLst>
            <pc:docMk/>
            <pc:sldMk cId="3245866380" sldId="260"/>
            <ac:spMk id="36" creationId="{FCA2936D-84ED-FDE8-4D8E-D6EF20B36D26}"/>
          </ac:spMkLst>
        </pc:spChg>
        <pc:spChg chg="add mod">
          <ac:chgData name="Kim Powell" userId="2273f881-d8a5-4a5b-9ac6-2685bcfee73d" providerId="ADAL" clId="{331ED5A7-A37A-46CE-BB06-9C35668EAD09}" dt="2023-02-16T21:45:57.632" v="771" actId="552"/>
          <ac:spMkLst>
            <pc:docMk/>
            <pc:sldMk cId="3245866380" sldId="260"/>
            <ac:spMk id="37" creationId="{96DEE4CB-FEB0-8C1B-4270-BC4BF440C922}"/>
          </ac:spMkLst>
        </pc:spChg>
        <pc:spChg chg="add mod">
          <ac:chgData name="Kim Powell" userId="2273f881-d8a5-4a5b-9ac6-2685bcfee73d" providerId="ADAL" clId="{331ED5A7-A37A-46CE-BB06-9C35668EAD09}" dt="2023-02-16T21:45:59.577" v="772" actId="465"/>
          <ac:spMkLst>
            <pc:docMk/>
            <pc:sldMk cId="3245866380" sldId="260"/>
            <ac:spMk id="38" creationId="{2E83B4CD-B2A1-2D41-BDBE-8B4941A96D38}"/>
          </ac:spMkLst>
        </pc:spChg>
        <pc:spChg chg="add mod">
          <ac:chgData name="Kim Powell" userId="2273f881-d8a5-4a5b-9ac6-2685bcfee73d" providerId="ADAL" clId="{331ED5A7-A37A-46CE-BB06-9C35668EAD09}" dt="2023-02-16T21:45:59.577" v="772" actId="465"/>
          <ac:spMkLst>
            <pc:docMk/>
            <pc:sldMk cId="3245866380" sldId="260"/>
            <ac:spMk id="39" creationId="{6256C0B0-BB9C-5A7C-6E9D-71CC5AB07C4A}"/>
          </ac:spMkLst>
        </pc:spChg>
        <pc:spChg chg="add mod">
          <ac:chgData name="Kim Powell" userId="2273f881-d8a5-4a5b-9ac6-2685bcfee73d" providerId="ADAL" clId="{331ED5A7-A37A-46CE-BB06-9C35668EAD09}" dt="2023-02-16T21:45:59.577" v="772" actId="465"/>
          <ac:spMkLst>
            <pc:docMk/>
            <pc:sldMk cId="3245866380" sldId="260"/>
            <ac:spMk id="40" creationId="{0C375C91-B81E-2D51-FC75-F6CC2F060EB2}"/>
          </ac:spMkLst>
        </pc:spChg>
        <pc:spChg chg="add mod">
          <ac:chgData name="Kim Powell" userId="2273f881-d8a5-4a5b-9ac6-2685bcfee73d" providerId="ADAL" clId="{331ED5A7-A37A-46CE-BB06-9C35668EAD09}" dt="2023-02-16T21:45:59.577" v="772" actId="465"/>
          <ac:spMkLst>
            <pc:docMk/>
            <pc:sldMk cId="3245866380" sldId="260"/>
            <ac:spMk id="41" creationId="{8C1CD133-3ED3-FFA8-588D-BC6F3D35C93C}"/>
          </ac:spMkLst>
        </pc:spChg>
        <pc:spChg chg="add mod">
          <ac:chgData name="Kim Powell" userId="2273f881-d8a5-4a5b-9ac6-2685bcfee73d" providerId="ADAL" clId="{331ED5A7-A37A-46CE-BB06-9C35668EAD09}" dt="2023-02-16T21:45:57.632" v="771" actId="552"/>
          <ac:spMkLst>
            <pc:docMk/>
            <pc:sldMk cId="3245866380" sldId="260"/>
            <ac:spMk id="42" creationId="{032847D2-69AC-1CC1-25C2-06F7F527073E}"/>
          </ac:spMkLst>
        </pc:spChg>
        <pc:grpChg chg="mod ord">
          <ac:chgData name="Kim Powell" userId="2273f881-d8a5-4a5b-9ac6-2685bcfee73d" providerId="ADAL" clId="{331ED5A7-A37A-46CE-BB06-9C35668EAD09}" dt="2023-02-16T21:46:41.350" v="806" actId="12788"/>
          <ac:grpSpMkLst>
            <pc:docMk/>
            <pc:sldMk cId="3245866380" sldId="260"/>
            <ac:grpSpMk id="10" creationId="{CE124489-FD68-F298-8EB8-CB8635A70827}"/>
          </ac:grpSpMkLst>
        </pc:grpChg>
        <pc:grpChg chg="mod ord">
          <ac:chgData name="Kim Powell" userId="2273f881-d8a5-4a5b-9ac6-2685bcfee73d" providerId="ADAL" clId="{331ED5A7-A37A-46CE-BB06-9C35668EAD09}" dt="2023-02-16T21:47:14.316" v="839" actId="1035"/>
          <ac:grpSpMkLst>
            <pc:docMk/>
            <pc:sldMk cId="3245866380" sldId="260"/>
            <ac:grpSpMk id="20" creationId="{6FE42EE6-91D3-8486-4464-F92B6B6C53E8}"/>
          </ac:grpSpMkLst>
        </pc:grpChg>
        <pc:picChg chg="mod ord">
          <ac:chgData name="Kim Powell" userId="2273f881-d8a5-4a5b-9ac6-2685bcfee73d" providerId="ADAL" clId="{331ED5A7-A37A-46CE-BB06-9C35668EAD09}" dt="2023-02-16T21:47:31.473" v="902" actId="1036"/>
          <ac:picMkLst>
            <pc:docMk/>
            <pc:sldMk cId="3245866380" sldId="260"/>
            <ac:picMk id="30" creationId="{4144F0F3-6577-5FDC-E059-AF27D9A16046}"/>
          </ac:picMkLst>
        </pc:picChg>
      </pc:sldChg>
      <pc:sldChg chg="addSp delSp modSp mod">
        <pc:chgData name="Kim Powell" userId="2273f881-d8a5-4a5b-9ac6-2685bcfee73d" providerId="ADAL" clId="{331ED5A7-A37A-46CE-BB06-9C35668EAD09}" dt="2023-02-16T21:57:06.725" v="1176" actId="21"/>
        <pc:sldMkLst>
          <pc:docMk/>
          <pc:sldMk cId="2698247360" sldId="261"/>
        </pc:sldMkLst>
        <pc:spChg chg="mod">
          <ac:chgData name="Kim Powell" userId="2273f881-d8a5-4a5b-9ac6-2685bcfee73d" providerId="ADAL" clId="{331ED5A7-A37A-46CE-BB06-9C35668EAD09}" dt="2023-02-16T21:52:28.645" v="1124"/>
          <ac:spMkLst>
            <pc:docMk/>
            <pc:sldMk cId="2698247360" sldId="261"/>
            <ac:spMk id="6" creationId="{26DEC613-141C-1BED-DF8A-BAAC866FFEF1}"/>
          </ac:spMkLst>
        </pc:spChg>
        <pc:spChg chg="mod">
          <ac:chgData name="Kim Powell" userId="2273f881-d8a5-4a5b-9ac6-2685bcfee73d" providerId="ADAL" clId="{331ED5A7-A37A-46CE-BB06-9C35668EAD09}" dt="2023-02-16T21:52:28.645" v="1124"/>
          <ac:spMkLst>
            <pc:docMk/>
            <pc:sldMk cId="2698247360" sldId="261"/>
            <ac:spMk id="7" creationId="{3D00B2D6-85C4-842D-5BE2-14675A2DFCE5}"/>
          </ac:spMkLst>
        </pc:spChg>
        <pc:spChg chg="del mod">
          <ac:chgData name="Kim Powell" userId="2273f881-d8a5-4a5b-9ac6-2685bcfee73d" providerId="ADAL" clId="{331ED5A7-A37A-46CE-BB06-9C35668EAD09}" dt="2023-02-16T21:53:25.331" v="1149" actId="478"/>
          <ac:spMkLst>
            <pc:docMk/>
            <pc:sldMk cId="2698247360" sldId="261"/>
            <ac:spMk id="8" creationId="{BF362D95-2F30-EBB0-C794-4E78C5038422}"/>
          </ac:spMkLst>
        </pc:spChg>
        <pc:spChg chg="del mod">
          <ac:chgData name="Kim Powell" userId="2273f881-d8a5-4a5b-9ac6-2685bcfee73d" providerId="ADAL" clId="{331ED5A7-A37A-46CE-BB06-9C35668EAD09}" dt="2023-02-16T21:53:25.331" v="1149" actId="478"/>
          <ac:spMkLst>
            <pc:docMk/>
            <pc:sldMk cId="2698247360" sldId="261"/>
            <ac:spMk id="9" creationId="{D682AC2E-A5BB-865B-3F74-536203545856}"/>
          </ac:spMkLst>
        </pc:spChg>
        <pc:spChg chg="del mod">
          <ac:chgData name="Kim Powell" userId="2273f881-d8a5-4a5b-9ac6-2685bcfee73d" providerId="ADAL" clId="{331ED5A7-A37A-46CE-BB06-9C35668EAD09}" dt="2023-02-16T21:53:25.331" v="1149" actId="478"/>
          <ac:spMkLst>
            <pc:docMk/>
            <pc:sldMk cId="2698247360" sldId="261"/>
            <ac:spMk id="10" creationId="{6F2F3B4F-C81A-4221-96DB-C3A6367E56B3}"/>
          </ac:spMkLst>
        </pc:spChg>
        <pc:spChg chg="del mod">
          <ac:chgData name="Kim Powell" userId="2273f881-d8a5-4a5b-9ac6-2685bcfee73d" providerId="ADAL" clId="{331ED5A7-A37A-46CE-BB06-9C35668EAD09}" dt="2023-02-16T21:53:25.331" v="1149" actId="478"/>
          <ac:spMkLst>
            <pc:docMk/>
            <pc:sldMk cId="2698247360" sldId="261"/>
            <ac:spMk id="11" creationId="{1ABB4603-4C17-EA06-D045-72BA8F1FBBC9}"/>
          </ac:spMkLst>
        </pc:spChg>
        <pc:spChg chg="mod">
          <ac:chgData name="Kim Powell" userId="2273f881-d8a5-4a5b-9ac6-2685bcfee73d" providerId="ADAL" clId="{331ED5A7-A37A-46CE-BB06-9C35668EAD09}" dt="2023-02-16T21:54:49.087" v="1171" actId="14100"/>
          <ac:spMkLst>
            <pc:docMk/>
            <pc:sldMk cId="2698247360" sldId="261"/>
            <ac:spMk id="23" creationId="{7BE7C109-5164-5280-6AB6-B0DA1894014A}"/>
          </ac:spMkLst>
        </pc:spChg>
        <pc:spChg chg="mod">
          <ac:chgData name="Kim Powell" userId="2273f881-d8a5-4a5b-9ac6-2685bcfee73d" providerId="ADAL" clId="{331ED5A7-A37A-46CE-BB06-9C35668EAD09}" dt="2023-02-16T21:54:42.847" v="1170" actId="14100"/>
          <ac:spMkLst>
            <pc:docMk/>
            <pc:sldMk cId="2698247360" sldId="261"/>
            <ac:spMk id="24" creationId="{06D483E2-355B-4575-999E-80F228461BAB}"/>
          </ac:spMkLst>
        </pc:spChg>
        <pc:spChg chg="mod">
          <ac:chgData name="Kim Powell" userId="2273f881-d8a5-4a5b-9ac6-2685bcfee73d" providerId="ADAL" clId="{331ED5A7-A37A-46CE-BB06-9C35668EAD09}" dt="2023-02-16T21:54:34.210" v="1167" actId="6549"/>
          <ac:spMkLst>
            <pc:docMk/>
            <pc:sldMk cId="2698247360" sldId="261"/>
            <ac:spMk id="25" creationId="{DF950B37-1B0C-4A1C-DBD0-C6AA2DAE5F4C}"/>
          </ac:spMkLst>
        </pc:spChg>
        <pc:spChg chg="mod">
          <ac:chgData name="Kim Powell" userId="2273f881-d8a5-4a5b-9ac6-2685bcfee73d" providerId="ADAL" clId="{331ED5A7-A37A-46CE-BB06-9C35668EAD09}" dt="2023-02-16T21:55:00.671" v="1172" actId="1076"/>
          <ac:spMkLst>
            <pc:docMk/>
            <pc:sldMk cId="2698247360" sldId="261"/>
            <ac:spMk id="28" creationId="{A8F8DE4D-35A1-6ACF-6BC7-1DC2C8F2543A}"/>
          </ac:spMkLst>
        </pc:spChg>
        <pc:spChg chg="mod">
          <ac:chgData name="Kim Powell" userId="2273f881-d8a5-4a5b-9ac6-2685bcfee73d" providerId="ADAL" clId="{331ED5A7-A37A-46CE-BB06-9C35668EAD09}" dt="2023-02-16T21:52:28.645" v="1124"/>
          <ac:spMkLst>
            <pc:docMk/>
            <pc:sldMk cId="2698247360" sldId="261"/>
            <ac:spMk id="41" creationId="{3C9C223D-E2FA-92E1-99ED-6FB948F0F829}"/>
          </ac:spMkLst>
        </pc:spChg>
        <pc:spChg chg="mod">
          <ac:chgData name="Kim Powell" userId="2273f881-d8a5-4a5b-9ac6-2685bcfee73d" providerId="ADAL" clId="{331ED5A7-A37A-46CE-BB06-9C35668EAD09}" dt="2023-02-16T21:52:28.645" v="1124"/>
          <ac:spMkLst>
            <pc:docMk/>
            <pc:sldMk cId="2698247360" sldId="261"/>
            <ac:spMk id="43" creationId="{627163B3-3CEA-47A0-FC04-DFF36C84FFDB}"/>
          </ac:spMkLst>
        </pc:spChg>
        <pc:spChg chg="mod">
          <ac:chgData name="Kim Powell" userId="2273f881-d8a5-4a5b-9ac6-2685bcfee73d" providerId="ADAL" clId="{331ED5A7-A37A-46CE-BB06-9C35668EAD09}" dt="2023-02-16T21:52:28.645" v="1124"/>
          <ac:spMkLst>
            <pc:docMk/>
            <pc:sldMk cId="2698247360" sldId="261"/>
            <ac:spMk id="44" creationId="{2CE6A480-18AB-7CD9-20D8-453FF3BB2106}"/>
          </ac:spMkLst>
        </pc:spChg>
        <pc:spChg chg="mod">
          <ac:chgData name="Kim Powell" userId="2273f881-d8a5-4a5b-9ac6-2685bcfee73d" providerId="ADAL" clId="{331ED5A7-A37A-46CE-BB06-9C35668EAD09}" dt="2023-02-16T21:52:28.645" v="1124"/>
          <ac:spMkLst>
            <pc:docMk/>
            <pc:sldMk cId="2698247360" sldId="261"/>
            <ac:spMk id="45" creationId="{A0AC9E6E-9EA8-71B6-99DA-9E898997E8B3}"/>
          </ac:spMkLst>
        </pc:spChg>
        <pc:spChg chg="mod">
          <ac:chgData name="Kim Powell" userId="2273f881-d8a5-4a5b-9ac6-2685bcfee73d" providerId="ADAL" clId="{331ED5A7-A37A-46CE-BB06-9C35668EAD09}" dt="2023-02-16T21:52:28.645" v="1124"/>
          <ac:spMkLst>
            <pc:docMk/>
            <pc:sldMk cId="2698247360" sldId="261"/>
            <ac:spMk id="46" creationId="{BAB22172-9349-4C3B-5AD1-1B8B98653866}"/>
          </ac:spMkLst>
        </pc:spChg>
        <pc:spChg chg="mod">
          <ac:chgData name="Kim Powell" userId="2273f881-d8a5-4a5b-9ac6-2685bcfee73d" providerId="ADAL" clId="{331ED5A7-A37A-46CE-BB06-9C35668EAD09}" dt="2023-02-16T21:52:28.645" v="1124"/>
          <ac:spMkLst>
            <pc:docMk/>
            <pc:sldMk cId="2698247360" sldId="261"/>
            <ac:spMk id="47" creationId="{A8AAFF38-CD54-56D7-9587-5FFD2A6E408A}"/>
          </ac:spMkLst>
        </pc:spChg>
        <pc:spChg chg="mod">
          <ac:chgData name="Kim Powell" userId="2273f881-d8a5-4a5b-9ac6-2685bcfee73d" providerId="ADAL" clId="{331ED5A7-A37A-46CE-BB06-9C35668EAD09}" dt="2023-02-16T21:52:28.645" v="1124"/>
          <ac:spMkLst>
            <pc:docMk/>
            <pc:sldMk cId="2698247360" sldId="261"/>
            <ac:spMk id="48" creationId="{8B199C1B-9143-077F-3460-AE10FFB3F5E9}"/>
          </ac:spMkLst>
        </pc:spChg>
        <pc:spChg chg="mod">
          <ac:chgData name="Kim Powell" userId="2273f881-d8a5-4a5b-9ac6-2685bcfee73d" providerId="ADAL" clId="{331ED5A7-A37A-46CE-BB06-9C35668EAD09}" dt="2023-02-16T21:52:28.645" v="1124"/>
          <ac:spMkLst>
            <pc:docMk/>
            <pc:sldMk cId="2698247360" sldId="261"/>
            <ac:spMk id="49" creationId="{1F3BF177-2580-EF0C-38E5-3ECEF95D89EB}"/>
          </ac:spMkLst>
        </pc:spChg>
        <pc:spChg chg="mod">
          <ac:chgData name="Kim Powell" userId="2273f881-d8a5-4a5b-9ac6-2685bcfee73d" providerId="ADAL" clId="{331ED5A7-A37A-46CE-BB06-9C35668EAD09}" dt="2023-02-16T21:53:06.733" v="1147" actId="20577"/>
          <ac:spMkLst>
            <pc:docMk/>
            <pc:sldMk cId="2698247360" sldId="261"/>
            <ac:spMk id="52" creationId="{785B79CB-3470-7F90-CE9C-39902162F93E}"/>
          </ac:spMkLst>
        </pc:spChg>
        <pc:spChg chg="mod">
          <ac:chgData name="Kim Powell" userId="2273f881-d8a5-4a5b-9ac6-2685bcfee73d" providerId="ADAL" clId="{331ED5A7-A37A-46CE-BB06-9C35668EAD09}" dt="2023-02-16T21:52:28.645" v="1124"/>
          <ac:spMkLst>
            <pc:docMk/>
            <pc:sldMk cId="2698247360" sldId="261"/>
            <ac:spMk id="54" creationId="{0C768D2C-6431-8E9D-5C3A-5A69FA1E3748}"/>
          </ac:spMkLst>
        </pc:spChg>
        <pc:spChg chg="mod">
          <ac:chgData name="Kim Powell" userId="2273f881-d8a5-4a5b-9ac6-2685bcfee73d" providerId="ADAL" clId="{331ED5A7-A37A-46CE-BB06-9C35668EAD09}" dt="2023-02-16T21:52:28.645" v="1124"/>
          <ac:spMkLst>
            <pc:docMk/>
            <pc:sldMk cId="2698247360" sldId="261"/>
            <ac:spMk id="55" creationId="{D3BF4D6D-92F8-8E16-8595-CB1F7C008DCF}"/>
          </ac:spMkLst>
        </pc:spChg>
        <pc:grpChg chg="add mod">
          <ac:chgData name="Kim Powell" userId="2273f881-d8a5-4a5b-9ac6-2685bcfee73d" providerId="ADAL" clId="{331ED5A7-A37A-46CE-BB06-9C35668EAD09}" dt="2023-02-16T21:52:33.052" v="1125" actId="1076"/>
          <ac:grpSpMkLst>
            <pc:docMk/>
            <pc:sldMk cId="2698247360" sldId="261"/>
            <ac:grpSpMk id="5" creationId="{B156D0F1-40B6-1186-60F0-CE864A5803C4}"/>
          </ac:grpSpMkLst>
        </pc:grpChg>
        <pc:grpChg chg="del mod">
          <ac:chgData name="Kim Powell" userId="2273f881-d8a5-4a5b-9ac6-2685bcfee73d" providerId="ADAL" clId="{331ED5A7-A37A-46CE-BB06-9C35668EAD09}" dt="2023-02-16T21:53:25.331" v="1149" actId="478"/>
          <ac:grpSpMkLst>
            <pc:docMk/>
            <pc:sldMk cId="2698247360" sldId="261"/>
            <ac:grpSpMk id="12" creationId="{4124C1E6-FB2C-28B5-92F8-93DEB1B05572}"/>
          </ac:grpSpMkLst>
        </pc:grpChg>
        <pc:grpChg chg="del mod">
          <ac:chgData name="Kim Powell" userId="2273f881-d8a5-4a5b-9ac6-2685bcfee73d" providerId="ADAL" clId="{331ED5A7-A37A-46CE-BB06-9C35668EAD09}" dt="2023-02-16T21:53:25.331" v="1149" actId="478"/>
          <ac:grpSpMkLst>
            <pc:docMk/>
            <pc:sldMk cId="2698247360" sldId="261"/>
            <ac:grpSpMk id="20" creationId="{8D6CD950-E7B5-8A71-B3D7-B134842A0648}"/>
          </ac:grpSpMkLst>
        </pc:grpChg>
        <pc:grpChg chg="del mod">
          <ac:chgData name="Kim Powell" userId="2273f881-d8a5-4a5b-9ac6-2685bcfee73d" providerId="ADAL" clId="{331ED5A7-A37A-46CE-BB06-9C35668EAD09}" dt="2023-02-16T21:57:06.725" v="1176" actId="21"/>
          <ac:grpSpMkLst>
            <pc:docMk/>
            <pc:sldMk cId="2698247360" sldId="261"/>
            <ac:grpSpMk id="27" creationId="{E06DD77E-BFAE-B521-F101-F97AF3F29D9A}"/>
          </ac:grpSpMkLst>
        </pc:grpChg>
        <pc:grpChg chg="add mod">
          <ac:chgData name="Kim Powell" userId="2273f881-d8a5-4a5b-9ac6-2685bcfee73d" providerId="ADAL" clId="{331ED5A7-A37A-46CE-BB06-9C35668EAD09}" dt="2023-02-16T21:52:33.052" v="1125" actId="1076"/>
          <ac:grpSpMkLst>
            <pc:docMk/>
            <pc:sldMk cId="2698247360" sldId="261"/>
            <ac:grpSpMk id="39" creationId="{0569365B-E75E-3D9D-3843-DD7699D41D25}"/>
          </ac:grpSpMkLst>
        </pc:grpChg>
        <pc:grpChg chg="mod">
          <ac:chgData name="Kim Powell" userId="2273f881-d8a5-4a5b-9ac6-2685bcfee73d" providerId="ADAL" clId="{331ED5A7-A37A-46CE-BB06-9C35668EAD09}" dt="2023-02-16T21:52:28.645" v="1124"/>
          <ac:grpSpMkLst>
            <pc:docMk/>
            <pc:sldMk cId="2698247360" sldId="261"/>
            <ac:grpSpMk id="40" creationId="{F27EA456-42CC-44DD-2969-ABF97B9A7281}"/>
          </ac:grpSpMkLst>
        </pc:grpChg>
        <pc:grpChg chg="add mod">
          <ac:chgData name="Kim Powell" userId="2273f881-d8a5-4a5b-9ac6-2685bcfee73d" providerId="ADAL" clId="{331ED5A7-A37A-46CE-BB06-9C35668EAD09}" dt="2023-02-16T21:52:33.052" v="1125" actId="1076"/>
          <ac:grpSpMkLst>
            <pc:docMk/>
            <pc:sldMk cId="2698247360" sldId="261"/>
            <ac:grpSpMk id="50" creationId="{53DBFA58-11B9-CBAA-F79B-9183F503EE7E}"/>
          </ac:grpSpMkLst>
        </pc:grpChg>
        <pc:grpChg chg="mod">
          <ac:chgData name="Kim Powell" userId="2273f881-d8a5-4a5b-9ac6-2685bcfee73d" providerId="ADAL" clId="{331ED5A7-A37A-46CE-BB06-9C35668EAD09}" dt="2023-02-16T21:52:28.645" v="1124"/>
          <ac:grpSpMkLst>
            <pc:docMk/>
            <pc:sldMk cId="2698247360" sldId="261"/>
            <ac:grpSpMk id="51" creationId="{B9A92F01-D63F-2F2E-3655-ECECE6EB1002}"/>
          </ac:grpSpMkLst>
        </pc:grpChg>
        <pc:cxnChg chg="mod">
          <ac:chgData name="Kim Powell" userId="2273f881-d8a5-4a5b-9ac6-2685bcfee73d" providerId="ADAL" clId="{331ED5A7-A37A-46CE-BB06-9C35668EAD09}" dt="2023-02-16T21:52:28.645" v="1124"/>
          <ac:cxnSpMkLst>
            <pc:docMk/>
            <pc:sldMk cId="2698247360" sldId="261"/>
            <ac:cxnSpMk id="26" creationId="{D9CEB22D-425E-0378-A729-B8EAFB7D5DF2}"/>
          </ac:cxnSpMkLst>
        </pc:cxnChg>
        <pc:cxnChg chg="mod">
          <ac:chgData name="Kim Powell" userId="2273f881-d8a5-4a5b-9ac6-2685bcfee73d" providerId="ADAL" clId="{331ED5A7-A37A-46CE-BB06-9C35668EAD09}" dt="2023-02-16T21:52:28.645" v="1124"/>
          <ac:cxnSpMkLst>
            <pc:docMk/>
            <pc:sldMk cId="2698247360" sldId="261"/>
            <ac:cxnSpMk id="42" creationId="{D9DECA3C-3412-FFF7-2553-12B8E0E63403}"/>
          </ac:cxnSpMkLst>
        </pc:cxnChg>
        <pc:cxnChg chg="mod">
          <ac:chgData name="Kim Powell" userId="2273f881-d8a5-4a5b-9ac6-2685bcfee73d" providerId="ADAL" clId="{331ED5A7-A37A-46CE-BB06-9C35668EAD09}" dt="2023-02-16T21:52:28.645" v="1124"/>
          <ac:cxnSpMkLst>
            <pc:docMk/>
            <pc:sldMk cId="2698247360" sldId="261"/>
            <ac:cxnSpMk id="53" creationId="{2C7A3461-20DF-AB90-7C2F-D68D56297F56}"/>
          </ac:cxnSpMkLst>
        </pc:cxnChg>
      </pc:sldChg>
      <pc:sldChg chg="addSp delSp modSp new mod">
        <pc:chgData name="Kim Powell" userId="2273f881-d8a5-4a5b-9ac6-2685bcfee73d" providerId="ADAL" clId="{331ED5A7-A37A-46CE-BB06-9C35668EAD09}" dt="2023-02-16T19:41:38.927" v="6" actId="1076"/>
        <pc:sldMkLst>
          <pc:docMk/>
          <pc:sldMk cId="2047530230" sldId="267"/>
        </pc:sldMkLst>
        <pc:spChg chg="mod">
          <ac:chgData name="Kim Powell" userId="2273f881-d8a5-4a5b-9ac6-2685bcfee73d" providerId="ADAL" clId="{331ED5A7-A37A-46CE-BB06-9C35668EAD09}" dt="2023-02-16T19:41:17.246" v="2" actId="20577"/>
          <ac:spMkLst>
            <pc:docMk/>
            <pc:sldMk cId="2047530230" sldId="267"/>
            <ac:spMk id="2" creationId="{136B434D-38A8-C561-A10D-AFD211D8DC51}"/>
          </ac:spMkLst>
        </pc:spChg>
        <pc:spChg chg="del">
          <ac:chgData name="Kim Powell" userId="2273f881-d8a5-4a5b-9ac6-2685bcfee73d" providerId="ADAL" clId="{331ED5A7-A37A-46CE-BB06-9C35668EAD09}" dt="2023-02-16T19:41:29.534" v="3"/>
          <ac:spMkLst>
            <pc:docMk/>
            <pc:sldMk cId="2047530230" sldId="267"/>
            <ac:spMk id="3" creationId="{87C00967-7FCD-49F3-00ED-5721EC6B1CA9}"/>
          </ac:spMkLst>
        </pc:spChg>
        <pc:spChg chg="add del mod">
          <ac:chgData name="Kim Powell" userId="2273f881-d8a5-4a5b-9ac6-2685bcfee73d" providerId="ADAL" clId="{331ED5A7-A37A-46CE-BB06-9C35668EAD09}" dt="2023-02-16T19:41:33.659" v="4" actId="478"/>
          <ac:spMkLst>
            <pc:docMk/>
            <pc:sldMk cId="2047530230" sldId="267"/>
            <ac:spMk id="5" creationId="{0D5D347C-DC12-3D69-CA13-8DADC8921B94}"/>
          </ac:spMkLst>
        </pc:spChg>
        <pc:spChg chg="add mod">
          <ac:chgData name="Kim Powell" userId="2273f881-d8a5-4a5b-9ac6-2685bcfee73d" providerId="ADAL" clId="{331ED5A7-A37A-46CE-BB06-9C35668EAD09}" dt="2023-02-16T19:41:38.927" v="6" actId="1076"/>
          <ac:spMkLst>
            <pc:docMk/>
            <pc:sldMk cId="2047530230" sldId="267"/>
            <ac:spMk id="6" creationId="{9292F134-DDE1-0FAF-2F79-64CDB7959AC2}"/>
          </ac:spMkLst>
        </pc:spChg>
      </pc:sldChg>
      <pc:sldChg chg="addSp delSp modSp new mod">
        <pc:chgData name="Kim Powell" userId="2273f881-d8a5-4a5b-9ac6-2685bcfee73d" providerId="ADAL" clId="{331ED5A7-A37A-46CE-BB06-9C35668EAD09}" dt="2023-02-16T22:17:26.591" v="1725" actId="14100"/>
        <pc:sldMkLst>
          <pc:docMk/>
          <pc:sldMk cId="551108528" sldId="268"/>
        </pc:sldMkLst>
        <pc:spChg chg="mod">
          <ac:chgData name="Kim Powell" userId="2273f881-d8a5-4a5b-9ac6-2685bcfee73d" providerId="ADAL" clId="{331ED5A7-A37A-46CE-BB06-9C35668EAD09}" dt="2023-02-16T19:42:15.273" v="25" actId="20577"/>
          <ac:spMkLst>
            <pc:docMk/>
            <pc:sldMk cId="551108528" sldId="268"/>
            <ac:spMk id="3" creationId="{4F18E4A9-551A-EB0A-3F30-9C6A3F2B2961}"/>
          </ac:spMkLst>
        </pc:spChg>
        <pc:spChg chg="mod">
          <ac:chgData name="Kim Powell" userId="2273f881-d8a5-4a5b-9ac6-2685bcfee73d" providerId="ADAL" clId="{331ED5A7-A37A-46CE-BB06-9C35668EAD09}" dt="2023-02-16T19:43:05.332" v="30" actId="1076"/>
          <ac:spMkLst>
            <pc:docMk/>
            <pc:sldMk cId="551108528" sldId="268"/>
            <ac:spMk id="4" creationId="{711AE398-FD6E-4279-DA58-E8889A09B81B}"/>
          </ac:spMkLst>
        </pc:spChg>
        <pc:spChg chg="add mod">
          <ac:chgData name="Kim Powell" userId="2273f881-d8a5-4a5b-9ac6-2685bcfee73d" providerId="ADAL" clId="{331ED5A7-A37A-46CE-BB06-9C35668EAD09}" dt="2023-02-16T22:17:26.591" v="1725" actId="14100"/>
          <ac:spMkLst>
            <pc:docMk/>
            <pc:sldMk cId="551108528" sldId="268"/>
            <ac:spMk id="6" creationId="{6A5122A0-3552-7852-FB46-557BB77F7147}"/>
          </ac:spMkLst>
        </pc:spChg>
        <pc:spChg chg="add mod">
          <ac:chgData name="Kim Powell" userId="2273f881-d8a5-4a5b-9ac6-2685bcfee73d" providerId="ADAL" clId="{331ED5A7-A37A-46CE-BB06-9C35668EAD09}" dt="2023-02-16T22:17:26.591" v="1725" actId="14100"/>
          <ac:spMkLst>
            <pc:docMk/>
            <pc:sldMk cId="551108528" sldId="268"/>
            <ac:spMk id="7" creationId="{DE459A19-5F58-8F4C-A6EB-7A1F208EB757}"/>
          </ac:spMkLst>
        </pc:spChg>
        <pc:spChg chg="add mod">
          <ac:chgData name="Kim Powell" userId="2273f881-d8a5-4a5b-9ac6-2685bcfee73d" providerId="ADAL" clId="{331ED5A7-A37A-46CE-BB06-9C35668EAD09}" dt="2023-02-16T22:17:26.591" v="1725" actId="14100"/>
          <ac:spMkLst>
            <pc:docMk/>
            <pc:sldMk cId="551108528" sldId="268"/>
            <ac:spMk id="8" creationId="{CD3F5F38-E7AA-9CCB-F993-774ABD885114}"/>
          </ac:spMkLst>
        </pc:spChg>
        <pc:spChg chg="add mod">
          <ac:chgData name="Kim Powell" userId="2273f881-d8a5-4a5b-9ac6-2685bcfee73d" providerId="ADAL" clId="{331ED5A7-A37A-46CE-BB06-9C35668EAD09}" dt="2023-02-16T22:17:26.591" v="1725" actId="14100"/>
          <ac:spMkLst>
            <pc:docMk/>
            <pc:sldMk cId="551108528" sldId="268"/>
            <ac:spMk id="9" creationId="{9B0B198F-D62C-A038-5BE9-588A799C8797}"/>
          </ac:spMkLst>
        </pc:spChg>
        <pc:spChg chg="add mod">
          <ac:chgData name="Kim Powell" userId="2273f881-d8a5-4a5b-9ac6-2685bcfee73d" providerId="ADAL" clId="{331ED5A7-A37A-46CE-BB06-9C35668EAD09}" dt="2023-02-16T22:09:52.026" v="1570" actId="1076"/>
          <ac:spMkLst>
            <pc:docMk/>
            <pc:sldMk cId="551108528" sldId="268"/>
            <ac:spMk id="10" creationId="{190F366A-B579-7A95-F5E5-E0D5FB330B34}"/>
          </ac:spMkLst>
        </pc:spChg>
        <pc:spChg chg="add mod">
          <ac:chgData name="Kim Powell" userId="2273f881-d8a5-4a5b-9ac6-2685bcfee73d" providerId="ADAL" clId="{331ED5A7-A37A-46CE-BB06-9C35668EAD09}" dt="2023-02-16T22:16:32.269" v="1716" actId="403"/>
          <ac:spMkLst>
            <pc:docMk/>
            <pc:sldMk cId="551108528" sldId="268"/>
            <ac:spMk id="11" creationId="{9D338258-831D-B2AA-BB81-6F479289AA8C}"/>
          </ac:spMkLst>
        </pc:spChg>
        <pc:spChg chg="add mod">
          <ac:chgData name="Kim Powell" userId="2273f881-d8a5-4a5b-9ac6-2685bcfee73d" providerId="ADAL" clId="{331ED5A7-A37A-46CE-BB06-9C35668EAD09}" dt="2023-02-16T22:16:32.269" v="1716" actId="403"/>
          <ac:spMkLst>
            <pc:docMk/>
            <pc:sldMk cId="551108528" sldId="268"/>
            <ac:spMk id="12" creationId="{3F2E362E-BEA4-1876-024B-3EEE3043EA3D}"/>
          </ac:spMkLst>
        </pc:spChg>
        <pc:spChg chg="add mod">
          <ac:chgData name="Kim Powell" userId="2273f881-d8a5-4a5b-9ac6-2685bcfee73d" providerId="ADAL" clId="{331ED5A7-A37A-46CE-BB06-9C35668EAD09}" dt="2023-02-16T22:16:32.269" v="1716" actId="403"/>
          <ac:spMkLst>
            <pc:docMk/>
            <pc:sldMk cId="551108528" sldId="268"/>
            <ac:spMk id="13" creationId="{69EB9FDB-9065-E012-29D5-2FAE064A2876}"/>
          </ac:spMkLst>
        </pc:spChg>
        <pc:spChg chg="add mod">
          <ac:chgData name="Kim Powell" userId="2273f881-d8a5-4a5b-9ac6-2685bcfee73d" providerId="ADAL" clId="{331ED5A7-A37A-46CE-BB06-9C35668EAD09}" dt="2023-02-16T22:16:32.269" v="1716" actId="403"/>
          <ac:spMkLst>
            <pc:docMk/>
            <pc:sldMk cId="551108528" sldId="268"/>
            <ac:spMk id="14" creationId="{64DBF0EB-70AE-30F9-2990-173A600E17BE}"/>
          </ac:spMkLst>
        </pc:spChg>
        <pc:spChg chg="add mod">
          <ac:chgData name="Kim Powell" userId="2273f881-d8a5-4a5b-9ac6-2685bcfee73d" providerId="ADAL" clId="{331ED5A7-A37A-46CE-BB06-9C35668EAD09}" dt="2023-02-16T22:16:32.269" v="1716" actId="403"/>
          <ac:spMkLst>
            <pc:docMk/>
            <pc:sldMk cId="551108528" sldId="268"/>
            <ac:spMk id="15" creationId="{213BA57A-D6E9-CCEB-9A55-31BD660DFC57}"/>
          </ac:spMkLst>
        </pc:spChg>
        <pc:spChg chg="add mod">
          <ac:chgData name="Kim Powell" userId="2273f881-d8a5-4a5b-9ac6-2685bcfee73d" providerId="ADAL" clId="{331ED5A7-A37A-46CE-BB06-9C35668EAD09}" dt="2023-02-16T22:10:10.387" v="1571" actId="408"/>
          <ac:spMkLst>
            <pc:docMk/>
            <pc:sldMk cId="551108528" sldId="268"/>
            <ac:spMk id="16" creationId="{2FEE341C-4C7D-1259-39A3-B92C7B942BB9}"/>
          </ac:spMkLst>
        </pc:spChg>
        <pc:spChg chg="add mod">
          <ac:chgData name="Kim Powell" userId="2273f881-d8a5-4a5b-9ac6-2685bcfee73d" providerId="ADAL" clId="{331ED5A7-A37A-46CE-BB06-9C35668EAD09}" dt="2023-02-16T22:10:10.387" v="1571" actId="408"/>
          <ac:spMkLst>
            <pc:docMk/>
            <pc:sldMk cId="551108528" sldId="268"/>
            <ac:spMk id="17" creationId="{C83DA334-C3B6-5535-3B23-C4385D1FB741}"/>
          </ac:spMkLst>
        </pc:spChg>
        <pc:spChg chg="add mod">
          <ac:chgData name="Kim Powell" userId="2273f881-d8a5-4a5b-9ac6-2685bcfee73d" providerId="ADAL" clId="{331ED5A7-A37A-46CE-BB06-9C35668EAD09}" dt="2023-02-16T22:10:10.387" v="1571" actId="408"/>
          <ac:spMkLst>
            <pc:docMk/>
            <pc:sldMk cId="551108528" sldId="268"/>
            <ac:spMk id="18" creationId="{01DF401E-170A-4E73-8270-45C0C35B1E59}"/>
          </ac:spMkLst>
        </pc:spChg>
        <pc:spChg chg="add mod">
          <ac:chgData name="Kim Powell" userId="2273f881-d8a5-4a5b-9ac6-2685bcfee73d" providerId="ADAL" clId="{331ED5A7-A37A-46CE-BB06-9C35668EAD09}" dt="2023-02-16T22:10:10.387" v="1571" actId="408"/>
          <ac:spMkLst>
            <pc:docMk/>
            <pc:sldMk cId="551108528" sldId="268"/>
            <ac:spMk id="19" creationId="{BA1BF40D-3CE8-E7EE-468B-9DD01FC76935}"/>
          </ac:spMkLst>
        </pc:spChg>
        <pc:graphicFrameChg chg="add del mod">
          <ac:chgData name="Kim Powell" userId="2273f881-d8a5-4a5b-9ac6-2685bcfee73d" providerId="ADAL" clId="{331ED5A7-A37A-46CE-BB06-9C35668EAD09}" dt="2023-02-16T22:06:47.683" v="1558" actId="478"/>
          <ac:graphicFrameMkLst>
            <pc:docMk/>
            <pc:sldMk cId="551108528" sldId="268"/>
            <ac:graphicFrameMk id="5" creationId="{87603920-CC7D-D760-B279-0CC2572F592F}"/>
          </ac:graphicFrameMkLst>
        </pc:graphicFrameChg>
      </pc:sldChg>
      <pc:sldChg chg="addSp delSp modSp new mod">
        <pc:chgData name="Kim Powell" userId="2273f881-d8a5-4a5b-9ac6-2685bcfee73d" providerId="ADAL" clId="{331ED5A7-A37A-46CE-BB06-9C35668EAD09}" dt="2023-02-16T22:30:56.630" v="1820" actId="478"/>
        <pc:sldMkLst>
          <pc:docMk/>
          <pc:sldMk cId="2087136182" sldId="269"/>
        </pc:sldMkLst>
        <pc:spChg chg="mod">
          <ac:chgData name="Kim Powell" userId="2273f881-d8a5-4a5b-9ac6-2685bcfee73d" providerId="ADAL" clId="{331ED5A7-A37A-46CE-BB06-9C35668EAD09}" dt="2023-02-16T19:43:49.678" v="42" actId="20577"/>
          <ac:spMkLst>
            <pc:docMk/>
            <pc:sldMk cId="2087136182" sldId="269"/>
            <ac:spMk id="3" creationId="{ABB5B254-A32A-E63B-3042-A502A94B0D55}"/>
          </ac:spMkLst>
        </pc:spChg>
        <pc:spChg chg="add mod">
          <ac:chgData name="Kim Powell" userId="2273f881-d8a5-4a5b-9ac6-2685bcfee73d" providerId="ADAL" clId="{331ED5A7-A37A-46CE-BB06-9C35668EAD09}" dt="2023-02-16T22:11:11.213" v="1575" actId="207"/>
          <ac:spMkLst>
            <pc:docMk/>
            <pc:sldMk cId="2087136182" sldId="269"/>
            <ac:spMk id="5" creationId="{CE9C267E-5A42-52C3-EC47-3B8B6941AF59}"/>
          </ac:spMkLst>
        </pc:spChg>
        <pc:spChg chg="add mod">
          <ac:chgData name="Kim Powell" userId="2273f881-d8a5-4a5b-9ac6-2685bcfee73d" providerId="ADAL" clId="{331ED5A7-A37A-46CE-BB06-9C35668EAD09}" dt="2023-02-16T22:16:12.836" v="1715" actId="403"/>
          <ac:spMkLst>
            <pc:docMk/>
            <pc:sldMk cId="2087136182" sldId="269"/>
            <ac:spMk id="6" creationId="{92C63220-5DE6-1740-0766-7CD266F2240D}"/>
          </ac:spMkLst>
        </pc:spChg>
        <pc:spChg chg="add mod">
          <ac:chgData name="Kim Powell" userId="2273f881-d8a5-4a5b-9ac6-2685bcfee73d" providerId="ADAL" clId="{331ED5A7-A37A-46CE-BB06-9C35668EAD09}" dt="2023-02-16T22:16:12.836" v="1715" actId="403"/>
          <ac:spMkLst>
            <pc:docMk/>
            <pc:sldMk cId="2087136182" sldId="269"/>
            <ac:spMk id="7" creationId="{30694FD2-8541-E4D6-0F3D-2A6B14648739}"/>
          </ac:spMkLst>
        </pc:spChg>
        <pc:spChg chg="add mod">
          <ac:chgData name="Kim Powell" userId="2273f881-d8a5-4a5b-9ac6-2685bcfee73d" providerId="ADAL" clId="{331ED5A7-A37A-46CE-BB06-9C35668EAD09}" dt="2023-02-16T22:16:12.836" v="1715" actId="403"/>
          <ac:spMkLst>
            <pc:docMk/>
            <pc:sldMk cId="2087136182" sldId="269"/>
            <ac:spMk id="8" creationId="{421D4811-1363-031A-580C-A693EAE397C5}"/>
          </ac:spMkLst>
        </pc:spChg>
        <pc:spChg chg="add mod">
          <ac:chgData name="Kim Powell" userId="2273f881-d8a5-4a5b-9ac6-2685bcfee73d" providerId="ADAL" clId="{331ED5A7-A37A-46CE-BB06-9C35668EAD09}" dt="2023-02-16T22:15:55.332" v="1714" actId="403"/>
          <ac:spMkLst>
            <pc:docMk/>
            <pc:sldMk cId="2087136182" sldId="269"/>
            <ac:spMk id="9" creationId="{6C7957BA-D1DA-B977-30C4-12A0D1CDF7C5}"/>
          </ac:spMkLst>
        </pc:spChg>
        <pc:spChg chg="add mod">
          <ac:chgData name="Kim Powell" userId="2273f881-d8a5-4a5b-9ac6-2685bcfee73d" providerId="ADAL" clId="{331ED5A7-A37A-46CE-BB06-9C35668EAD09}" dt="2023-02-16T22:15:55.332" v="1714" actId="403"/>
          <ac:spMkLst>
            <pc:docMk/>
            <pc:sldMk cId="2087136182" sldId="269"/>
            <ac:spMk id="11" creationId="{A1E986FE-BEC3-205F-E662-371418D5D4EF}"/>
          </ac:spMkLst>
        </pc:spChg>
        <pc:spChg chg="add mod">
          <ac:chgData name="Kim Powell" userId="2273f881-d8a5-4a5b-9ac6-2685bcfee73d" providerId="ADAL" clId="{331ED5A7-A37A-46CE-BB06-9C35668EAD09}" dt="2023-02-16T22:15:55.332" v="1714" actId="403"/>
          <ac:spMkLst>
            <pc:docMk/>
            <pc:sldMk cId="2087136182" sldId="269"/>
            <ac:spMk id="12" creationId="{FB856E42-4F77-5D0D-F5F0-F00CE9AADE95}"/>
          </ac:spMkLst>
        </pc:spChg>
        <pc:spChg chg="add mod">
          <ac:chgData name="Kim Powell" userId="2273f881-d8a5-4a5b-9ac6-2685bcfee73d" providerId="ADAL" clId="{331ED5A7-A37A-46CE-BB06-9C35668EAD09}" dt="2023-02-16T22:15:28.910" v="1711" actId="164"/>
          <ac:spMkLst>
            <pc:docMk/>
            <pc:sldMk cId="2087136182" sldId="269"/>
            <ac:spMk id="13" creationId="{690E58CC-5836-0D9C-849F-1AF80D7B2D15}"/>
          </ac:spMkLst>
        </pc:spChg>
        <pc:spChg chg="add mod">
          <ac:chgData name="Kim Powell" userId="2273f881-d8a5-4a5b-9ac6-2685bcfee73d" providerId="ADAL" clId="{331ED5A7-A37A-46CE-BB06-9C35668EAD09}" dt="2023-02-16T22:15:32.921" v="1712" actId="164"/>
          <ac:spMkLst>
            <pc:docMk/>
            <pc:sldMk cId="2087136182" sldId="269"/>
            <ac:spMk id="14" creationId="{6944D406-F4F3-388F-6A71-1D59F4952C34}"/>
          </ac:spMkLst>
        </pc:spChg>
        <pc:spChg chg="add mod">
          <ac:chgData name="Kim Powell" userId="2273f881-d8a5-4a5b-9ac6-2685bcfee73d" providerId="ADAL" clId="{331ED5A7-A37A-46CE-BB06-9C35668EAD09}" dt="2023-02-16T22:15:36.242" v="1713" actId="164"/>
          <ac:spMkLst>
            <pc:docMk/>
            <pc:sldMk cId="2087136182" sldId="269"/>
            <ac:spMk id="16" creationId="{803CDB19-06B5-4F09-23D7-CA876B4F843D}"/>
          </ac:spMkLst>
        </pc:spChg>
        <pc:spChg chg="add del mod">
          <ac:chgData name="Kim Powell" userId="2273f881-d8a5-4a5b-9ac6-2685bcfee73d" providerId="ADAL" clId="{331ED5A7-A37A-46CE-BB06-9C35668EAD09}" dt="2023-02-16T22:30:56.630" v="1820" actId="478"/>
          <ac:spMkLst>
            <pc:docMk/>
            <pc:sldMk cId="2087136182" sldId="269"/>
            <ac:spMk id="17" creationId="{32F0BB5A-7F13-62F7-E097-5CBCEA953031}"/>
          </ac:spMkLst>
        </pc:spChg>
        <pc:spChg chg="add mod">
          <ac:chgData name="Kim Powell" userId="2273f881-d8a5-4a5b-9ac6-2685bcfee73d" providerId="ADAL" clId="{331ED5A7-A37A-46CE-BB06-9C35668EAD09}" dt="2023-02-16T22:30:54.755" v="1818"/>
          <ac:spMkLst>
            <pc:docMk/>
            <pc:sldMk cId="2087136182" sldId="269"/>
            <ac:spMk id="21" creationId="{C335C935-E677-839F-A07C-B8075F42BAC4}"/>
          </ac:spMkLst>
        </pc:spChg>
        <pc:grpChg chg="add mod">
          <ac:chgData name="Kim Powell" userId="2273f881-d8a5-4a5b-9ac6-2685bcfee73d" providerId="ADAL" clId="{331ED5A7-A37A-46CE-BB06-9C35668EAD09}" dt="2023-02-16T22:18:45.909" v="1748" actId="554"/>
          <ac:grpSpMkLst>
            <pc:docMk/>
            <pc:sldMk cId="2087136182" sldId="269"/>
            <ac:grpSpMk id="18" creationId="{8A3DD595-197D-1519-24DF-0D6F7184CB99}"/>
          </ac:grpSpMkLst>
        </pc:grpChg>
        <pc:grpChg chg="add mod">
          <ac:chgData name="Kim Powell" userId="2273f881-d8a5-4a5b-9ac6-2685bcfee73d" providerId="ADAL" clId="{331ED5A7-A37A-46CE-BB06-9C35668EAD09}" dt="2023-02-16T22:19:22.176" v="1815" actId="1035"/>
          <ac:grpSpMkLst>
            <pc:docMk/>
            <pc:sldMk cId="2087136182" sldId="269"/>
            <ac:grpSpMk id="19" creationId="{3126DF8C-AB59-F945-96E9-23DC31039D16}"/>
          </ac:grpSpMkLst>
        </pc:grpChg>
        <pc:grpChg chg="add mod">
          <ac:chgData name="Kim Powell" userId="2273f881-d8a5-4a5b-9ac6-2685bcfee73d" providerId="ADAL" clId="{331ED5A7-A37A-46CE-BB06-9C35668EAD09}" dt="2023-02-16T22:18:50.750" v="1770" actId="1035"/>
          <ac:grpSpMkLst>
            <pc:docMk/>
            <pc:sldMk cId="2087136182" sldId="269"/>
            <ac:grpSpMk id="20" creationId="{C751227D-0C5D-6E00-8D57-D356345DD04A}"/>
          </ac:grpSpMkLst>
        </pc:grpChg>
        <pc:picChg chg="add mod">
          <ac:chgData name="Kim Powell" userId="2273f881-d8a5-4a5b-9ac6-2685bcfee73d" providerId="ADAL" clId="{331ED5A7-A37A-46CE-BB06-9C35668EAD09}" dt="2023-02-16T22:15:32.921" v="1712" actId="164"/>
          <ac:picMkLst>
            <pc:docMk/>
            <pc:sldMk cId="2087136182" sldId="269"/>
            <ac:picMk id="4" creationId="{359DAF96-FDD0-2E7E-F950-0F685BD13BE6}"/>
          </ac:picMkLst>
        </pc:picChg>
        <pc:picChg chg="add mod">
          <ac:chgData name="Kim Powell" userId="2273f881-d8a5-4a5b-9ac6-2685bcfee73d" providerId="ADAL" clId="{331ED5A7-A37A-46CE-BB06-9C35668EAD09}" dt="2023-02-16T22:15:28.910" v="1711" actId="164"/>
          <ac:picMkLst>
            <pc:docMk/>
            <pc:sldMk cId="2087136182" sldId="269"/>
            <ac:picMk id="10" creationId="{8B231BD8-BDE5-D27E-6C9E-08D59341CCCD}"/>
          </ac:picMkLst>
        </pc:picChg>
        <pc:picChg chg="add mod">
          <ac:chgData name="Kim Powell" userId="2273f881-d8a5-4a5b-9ac6-2685bcfee73d" providerId="ADAL" clId="{331ED5A7-A37A-46CE-BB06-9C35668EAD09}" dt="2023-02-16T22:15:36.242" v="1713" actId="164"/>
          <ac:picMkLst>
            <pc:docMk/>
            <pc:sldMk cId="2087136182" sldId="269"/>
            <ac:picMk id="15" creationId="{9F076AD2-D19F-924C-ECF8-F5E932B06E33}"/>
          </ac:picMkLst>
        </pc:picChg>
      </pc:sldChg>
      <pc:sldChg chg="addSp delSp modSp new mod">
        <pc:chgData name="Kim Powell" userId="2273f881-d8a5-4a5b-9ac6-2685bcfee73d" providerId="ADAL" clId="{331ED5A7-A37A-46CE-BB06-9C35668EAD09}" dt="2023-02-16T22:34:16.753" v="1884" actId="20577"/>
        <pc:sldMkLst>
          <pc:docMk/>
          <pc:sldMk cId="3718827727" sldId="270"/>
        </pc:sldMkLst>
        <pc:spChg chg="mod">
          <ac:chgData name="Kim Powell" userId="2273f881-d8a5-4a5b-9ac6-2685bcfee73d" providerId="ADAL" clId="{331ED5A7-A37A-46CE-BB06-9C35668EAD09}" dt="2023-02-16T19:44:40.654" v="56" actId="20577"/>
          <ac:spMkLst>
            <pc:docMk/>
            <pc:sldMk cId="3718827727" sldId="270"/>
            <ac:spMk id="3" creationId="{1F0A5B85-9361-421B-1EDF-D11AED22C93E}"/>
          </ac:spMkLst>
        </pc:spChg>
        <pc:spChg chg="add mod">
          <ac:chgData name="Kim Powell" userId="2273f881-d8a5-4a5b-9ac6-2685bcfee73d" providerId="ADAL" clId="{331ED5A7-A37A-46CE-BB06-9C35668EAD09}" dt="2023-02-16T22:34:16.753" v="1884" actId="20577"/>
          <ac:spMkLst>
            <pc:docMk/>
            <pc:sldMk cId="3718827727" sldId="270"/>
            <ac:spMk id="4" creationId="{32B25903-AD5C-16E2-9879-B3190DC7E898}"/>
          </ac:spMkLst>
        </pc:spChg>
        <pc:spChg chg="mod">
          <ac:chgData name="Kim Powell" userId="2273f881-d8a5-4a5b-9ac6-2685bcfee73d" providerId="ADAL" clId="{331ED5A7-A37A-46CE-BB06-9C35668EAD09}" dt="2023-02-16T19:44:55.772" v="57"/>
          <ac:spMkLst>
            <pc:docMk/>
            <pc:sldMk cId="3718827727" sldId="270"/>
            <ac:spMk id="10" creationId="{87FB0885-5F49-FE58-E4AC-D4BDE3623CE3}"/>
          </ac:spMkLst>
        </pc:spChg>
        <pc:spChg chg="add mod">
          <ac:chgData name="Kim Powell" userId="2273f881-d8a5-4a5b-9ac6-2685bcfee73d" providerId="ADAL" clId="{331ED5A7-A37A-46CE-BB06-9C35668EAD09}" dt="2023-02-16T22:32:02.829" v="1829" actId="1076"/>
          <ac:spMkLst>
            <pc:docMk/>
            <pc:sldMk cId="3718827727" sldId="270"/>
            <ac:spMk id="12" creationId="{A9C55858-6DCF-373F-DD4B-42E6F0012ABA}"/>
          </ac:spMkLst>
        </pc:spChg>
        <pc:spChg chg="add mod">
          <ac:chgData name="Kim Powell" userId="2273f881-d8a5-4a5b-9ac6-2685bcfee73d" providerId="ADAL" clId="{331ED5A7-A37A-46CE-BB06-9C35668EAD09}" dt="2023-02-16T22:32:58.668" v="1876" actId="2085"/>
          <ac:spMkLst>
            <pc:docMk/>
            <pc:sldMk cId="3718827727" sldId="270"/>
            <ac:spMk id="13" creationId="{CE0F9162-EA22-45B7-886F-71EB0B955675}"/>
          </ac:spMkLst>
        </pc:spChg>
        <pc:spChg chg="add mod">
          <ac:chgData name="Kim Powell" userId="2273f881-d8a5-4a5b-9ac6-2685bcfee73d" providerId="ADAL" clId="{331ED5A7-A37A-46CE-BB06-9C35668EAD09}" dt="2023-02-16T22:32:02.829" v="1829" actId="1076"/>
          <ac:spMkLst>
            <pc:docMk/>
            <pc:sldMk cId="3718827727" sldId="270"/>
            <ac:spMk id="14" creationId="{57B3B93C-7922-307B-D36D-CB2DC1CEE507}"/>
          </ac:spMkLst>
        </pc:spChg>
        <pc:spChg chg="add mod">
          <ac:chgData name="Kim Powell" userId="2273f881-d8a5-4a5b-9ac6-2685bcfee73d" providerId="ADAL" clId="{331ED5A7-A37A-46CE-BB06-9C35668EAD09}" dt="2023-02-16T22:32:02.829" v="1829" actId="1076"/>
          <ac:spMkLst>
            <pc:docMk/>
            <pc:sldMk cId="3718827727" sldId="270"/>
            <ac:spMk id="15" creationId="{29461452-78F3-2D5F-E148-FBF86941F6FE}"/>
          </ac:spMkLst>
        </pc:spChg>
        <pc:spChg chg="add mod">
          <ac:chgData name="Kim Powell" userId="2273f881-d8a5-4a5b-9ac6-2685bcfee73d" providerId="ADAL" clId="{331ED5A7-A37A-46CE-BB06-9C35668EAD09}" dt="2023-02-16T22:32:02.829" v="1829" actId="1076"/>
          <ac:spMkLst>
            <pc:docMk/>
            <pc:sldMk cId="3718827727" sldId="270"/>
            <ac:spMk id="16" creationId="{2FE4C978-F9A5-30A6-13C8-354363C8EB3F}"/>
          </ac:spMkLst>
        </pc:spChg>
        <pc:spChg chg="add mod">
          <ac:chgData name="Kim Powell" userId="2273f881-d8a5-4a5b-9ac6-2685bcfee73d" providerId="ADAL" clId="{331ED5A7-A37A-46CE-BB06-9C35668EAD09}" dt="2023-02-16T22:32:02.829" v="1829" actId="1076"/>
          <ac:spMkLst>
            <pc:docMk/>
            <pc:sldMk cId="3718827727" sldId="270"/>
            <ac:spMk id="17" creationId="{A61E0B20-F213-6B97-1264-15427B4ED8DF}"/>
          </ac:spMkLst>
        </pc:spChg>
        <pc:spChg chg="add mod">
          <ac:chgData name="Kim Powell" userId="2273f881-d8a5-4a5b-9ac6-2685bcfee73d" providerId="ADAL" clId="{331ED5A7-A37A-46CE-BB06-9C35668EAD09}" dt="2023-02-16T22:32:02.829" v="1829" actId="1076"/>
          <ac:spMkLst>
            <pc:docMk/>
            <pc:sldMk cId="3718827727" sldId="270"/>
            <ac:spMk id="18" creationId="{74982822-3EFD-B8DA-C447-CF6490023EBE}"/>
          </ac:spMkLst>
        </pc:spChg>
        <pc:spChg chg="add mod">
          <ac:chgData name="Kim Powell" userId="2273f881-d8a5-4a5b-9ac6-2685bcfee73d" providerId="ADAL" clId="{331ED5A7-A37A-46CE-BB06-9C35668EAD09}" dt="2023-02-16T22:32:02.829" v="1829" actId="1076"/>
          <ac:spMkLst>
            <pc:docMk/>
            <pc:sldMk cId="3718827727" sldId="270"/>
            <ac:spMk id="19" creationId="{B808C6F8-A93C-0D26-EBD4-8EC4D280DA06}"/>
          </ac:spMkLst>
        </pc:spChg>
        <pc:spChg chg="add mod">
          <ac:chgData name="Kim Powell" userId="2273f881-d8a5-4a5b-9ac6-2685bcfee73d" providerId="ADAL" clId="{331ED5A7-A37A-46CE-BB06-9C35668EAD09}" dt="2023-02-16T22:32:02.829" v="1829" actId="1076"/>
          <ac:spMkLst>
            <pc:docMk/>
            <pc:sldMk cId="3718827727" sldId="270"/>
            <ac:spMk id="20" creationId="{2914C558-2A95-54CC-A333-2DA2A1E67CB8}"/>
          </ac:spMkLst>
        </pc:spChg>
        <pc:spChg chg="add mod">
          <ac:chgData name="Kim Powell" userId="2273f881-d8a5-4a5b-9ac6-2685bcfee73d" providerId="ADAL" clId="{331ED5A7-A37A-46CE-BB06-9C35668EAD09}" dt="2023-02-16T22:32:02.829" v="1829" actId="1076"/>
          <ac:spMkLst>
            <pc:docMk/>
            <pc:sldMk cId="3718827727" sldId="270"/>
            <ac:spMk id="21" creationId="{47F63E29-2600-4EFE-202D-8384CC0AF3CF}"/>
          </ac:spMkLst>
        </pc:spChg>
        <pc:spChg chg="add mod">
          <ac:chgData name="Kim Powell" userId="2273f881-d8a5-4a5b-9ac6-2685bcfee73d" providerId="ADAL" clId="{331ED5A7-A37A-46CE-BB06-9C35668EAD09}" dt="2023-02-16T22:32:02.829" v="1829" actId="1076"/>
          <ac:spMkLst>
            <pc:docMk/>
            <pc:sldMk cId="3718827727" sldId="270"/>
            <ac:spMk id="22" creationId="{71CA0BE1-E2EB-5E0C-9E42-5AF438A24049}"/>
          </ac:spMkLst>
        </pc:spChg>
        <pc:spChg chg="add mod">
          <ac:chgData name="Kim Powell" userId="2273f881-d8a5-4a5b-9ac6-2685bcfee73d" providerId="ADAL" clId="{331ED5A7-A37A-46CE-BB06-9C35668EAD09}" dt="2023-02-16T22:32:02.829" v="1829" actId="1076"/>
          <ac:spMkLst>
            <pc:docMk/>
            <pc:sldMk cId="3718827727" sldId="270"/>
            <ac:spMk id="23" creationId="{C1799615-846A-6B11-20FD-EA78687A0CF9}"/>
          </ac:spMkLst>
        </pc:spChg>
        <pc:spChg chg="add mod">
          <ac:chgData name="Kim Powell" userId="2273f881-d8a5-4a5b-9ac6-2685bcfee73d" providerId="ADAL" clId="{331ED5A7-A37A-46CE-BB06-9C35668EAD09}" dt="2023-02-16T22:32:02.829" v="1829" actId="1076"/>
          <ac:spMkLst>
            <pc:docMk/>
            <pc:sldMk cId="3718827727" sldId="270"/>
            <ac:spMk id="24" creationId="{6982AC71-9477-17F6-B73D-D80B33CF64E1}"/>
          </ac:spMkLst>
        </pc:spChg>
        <pc:spChg chg="add mod">
          <ac:chgData name="Kim Powell" userId="2273f881-d8a5-4a5b-9ac6-2685bcfee73d" providerId="ADAL" clId="{331ED5A7-A37A-46CE-BB06-9C35668EAD09}" dt="2023-02-16T22:32:02.829" v="1829" actId="1076"/>
          <ac:spMkLst>
            <pc:docMk/>
            <pc:sldMk cId="3718827727" sldId="270"/>
            <ac:spMk id="25" creationId="{5B0620D6-5B20-B386-CB64-55E42D42CE3D}"/>
          </ac:spMkLst>
        </pc:spChg>
        <pc:spChg chg="add mod">
          <ac:chgData name="Kim Powell" userId="2273f881-d8a5-4a5b-9ac6-2685bcfee73d" providerId="ADAL" clId="{331ED5A7-A37A-46CE-BB06-9C35668EAD09}" dt="2023-02-16T22:33:31.772" v="1879" actId="1582"/>
          <ac:spMkLst>
            <pc:docMk/>
            <pc:sldMk cId="3718827727" sldId="270"/>
            <ac:spMk id="26" creationId="{6DB27DBA-735B-D8EC-F92C-3B062A3FD7D4}"/>
          </ac:spMkLst>
        </pc:spChg>
        <pc:spChg chg="add mod">
          <ac:chgData name="Kim Powell" userId="2273f881-d8a5-4a5b-9ac6-2685bcfee73d" providerId="ADAL" clId="{331ED5A7-A37A-46CE-BB06-9C35668EAD09}" dt="2023-02-16T22:33:31.772" v="1879" actId="1582"/>
          <ac:spMkLst>
            <pc:docMk/>
            <pc:sldMk cId="3718827727" sldId="270"/>
            <ac:spMk id="27" creationId="{6DB71114-4B5B-15AB-BE2E-54BEFC691D03}"/>
          </ac:spMkLst>
        </pc:spChg>
        <pc:spChg chg="add mod">
          <ac:chgData name="Kim Powell" userId="2273f881-d8a5-4a5b-9ac6-2685bcfee73d" providerId="ADAL" clId="{331ED5A7-A37A-46CE-BB06-9C35668EAD09}" dt="2023-02-16T22:33:31.772" v="1879" actId="1582"/>
          <ac:spMkLst>
            <pc:docMk/>
            <pc:sldMk cId="3718827727" sldId="270"/>
            <ac:spMk id="28" creationId="{A929AC7B-B1F5-E65C-78D3-43B543257FA3}"/>
          </ac:spMkLst>
        </pc:spChg>
        <pc:spChg chg="add mod">
          <ac:chgData name="Kim Powell" userId="2273f881-d8a5-4a5b-9ac6-2685bcfee73d" providerId="ADAL" clId="{331ED5A7-A37A-46CE-BB06-9C35668EAD09}" dt="2023-02-16T22:32:02.829" v="1829" actId="1076"/>
          <ac:spMkLst>
            <pc:docMk/>
            <pc:sldMk cId="3718827727" sldId="270"/>
            <ac:spMk id="29" creationId="{1B93F747-DAC9-059C-07AA-85E428CBA3D5}"/>
          </ac:spMkLst>
        </pc:spChg>
        <pc:spChg chg="add mod">
          <ac:chgData name="Kim Powell" userId="2273f881-d8a5-4a5b-9ac6-2685bcfee73d" providerId="ADAL" clId="{331ED5A7-A37A-46CE-BB06-9C35668EAD09}" dt="2023-02-16T22:32:02.829" v="1829" actId="1076"/>
          <ac:spMkLst>
            <pc:docMk/>
            <pc:sldMk cId="3718827727" sldId="270"/>
            <ac:spMk id="30" creationId="{38032AF7-315F-D601-2928-81492BEE8C3D}"/>
          </ac:spMkLst>
        </pc:spChg>
        <pc:spChg chg="add mod">
          <ac:chgData name="Kim Powell" userId="2273f881-d8a5-4a5b-9ac6-2685bcfee73d" providerId="ADAL" clId="{331ED5A7-A37A-46CE-BB06-9C35668EAD09}" dt="2023-02-16T22:32:02.829" v="1829" actId="1076"/>
          <ac:spMkLst>
            <pc:docMk/>
            <pc:sldMk cId="3718827727" sldId="270"/>
            <ac:spMk id="31" creationId="{821DE8E8-6725-396A-025D-E5189446C037}"/>
          </ac:spMkLst>
        </pc:spChg>
        <pc:spChg chg="add mod">
          <ac:chgData name="Kim Powell" userId="2273f881-d8a5-4a5b-9ac6-2685bcfee73d" providerId="ADAL" clId="{331ED5A7-A37A-46CE-BB06-9C35668EAD09}" dt="2023-02-16T22:32:21.992" v="1856" actId="1035"/>
          <ac:spMkLst>
            <pc:docMk/>
            <pc:sldMk cId="3718827727" sldId="270"/>
            <ac:spMk id="32" creationId="{4ACDA68D-13EC-A14A-20C7-F5250D425DC1}"/>
          </ac:spMkLst>
        </pc:spChg>
        <pc:spChg chg="add mod">
          <ac:chgData name="Kim Powell" userId="2273f881-d8a5-4a5b-9ac6-2685bcfee73d" providerId="ADAL" clId="{331ED5A7-A37A-46CE-BB06-9C35668EAD09}" dt="2023-02-16T22:33:31.772" v="1879" actId="1582"/>
          <ac:spMkLst>
            <pc:docMk/>
            <pc:sldMk cId="3718827727" sldId="270"/>
            <ac:spMk id="33" creationId="{9A2075AC-C2D8-7962-1B19-07F2FAA36BD0}"/>
          </ac:spMkLst>
        </pc:spChg>
        <pc:spChg chg="add del mod">
          <ac:chgData name="Kim Powell" userId="2273f881-d8a5-4a5b-9ac6-2685bcfee73d" providerId="ADAL" clId="{331ED5A7-A37A-46CE-BB06-9C35668EAD09}" dt="2023-02-16T22:31:24.518" v="1824" actId="478"/>
          <ac:spMkLst>
            <pc:docMk/>
            <pc:sldMk cId="3718827727" sldId="270"/>
            <ac:spMk id="34" creationId="{898B2936-C109-7B50-BCFA-853EF1842890}"/>
          </ac:spMkLst>
        </pc:spChg>
        <pc:spChg chg="add mod">
          <ac:chgData name="Kim Powell" userId="2273f881-d8a5-4a5b-9ac6-2685bcfee73d" providerId="ADAL" clId="{331ED5A7-A37A-46CE-BB06-9C35668EAD09}" dt="2023-02-16T22:31:21.878" v="1823"/>
          <ac:spMkLst>
            <pc:docMk/>
            <pc:sldMk cId="3718827727" sldId="270"/>
            <ac:spMk id="35" creationId="{5AD2F252-3C48-2A4C-98EC-05BD92AF65AA}"/>
          </ac:spMkLst>
        </pc:spChg>
        <pc:grpChg chg="add mod">
          <ac:chgData name="Kim Powell" userId="2273f881-d8a5-4a5b-9ac6-2685bcfee73d" providerId="ADAL" clId="{331ED5A7-A37A-46CE-BB06-9C35668EAD09}" dt="2023-02-16T22:32:21.992" v="1856" actId="1035"/>
          <ac:grpSpMkLst>
            <pc:docMk/>
            <pc:sldMk cId="3718827727" sldId="270"/>
            <ac:grpSpMk id="8" creationId="{6DD71FF2-5C85-FFE7-2A19-0F67F3C43885}"/>
          </ac:grpSpMkLst>
        </pc:grpChg>
        <pc:picChg chg="add mod">
          <ac:chgData name="Kim Powell" userId="2273f881-d8a5-4a5b-9ac6-2685bcfee73d" providerId="ADAL" clId="{331ED5A7-A37A-46CE-BB06-9C35668EAD09}" dt="2023-02-16T22:32:12.966" v="1845" actId="1035"/>
          <ac:picMkLst>
            <pc:docMk/>
            <pc:sldMk cId="3718827727" sldId="270"/>
            <ac:picMk id="5" creationId="{196B48B8-3FFA-8AF7-3253-6527E5B1D416}"/>
          </ac:picMkLst>
        </pc:picChg>
        <pc:picChg chg="add mod">
          <ac:chgData name="Kim Powell" userId="2273f881-d8a5-4a5b-9ac6-2685bcfee73d" providerId="ADAL" clId="{331ED5A7-A37A-46CE-BB06-9C35668EAD09}" dt="2023-02-16T22:32:02.829" v="1829" actId="1076"/>
          <ac:picMkLst>
            <pc:docMk/>
            <pc:sldMk cId="3718827727" sldId="270"/>
            <ac:picMk id="6" creationId="{3DA56FE0-FBFA-3D1D-E10E-D0F217440542}"/>
          </ac:picMkLst>
        </pc:picChg>
        <pc:picChg chg="add mod">
          <ac:chgData name="Kim Powell" userId="2273f881-d8a5-4a5b-9ac6-2685bcfee73d" providerId="ADAL" clId="{331ED5A7-A37A-46CE-BB06-9C35668EAD09}" dt="2023-02-16T22:32:02.829" v="1829" actId="1076"/>
          <ac:picMkLst>
            <pc:docMk/>
            <pc:sldMk cId="3718827727" sldId="270"/>
            <ac:picMk id="7" creationId="{CB2E2CC3-F168-6CF0-85DA-71DE42B8B86B}"/>
          </ac:picMkLst>
        </pc:picChg>
        <pc:picChg chg="mod">
          <ac:chgData name="Kim Powell" userId="2273f881-d8a5-4a5b-9ac6-2685bcfee73d" providerId="ADAL" clId="{331ED5A7-A37A-46CE-BB06-9C35668EAD09}" dt="2023-02-16T19:44:55.772" v="57"/>
          <ac:picMkLst>
            <pc:docMk/>
            <pc:sldMk cId="3718827727" sldId="270"/>
            <ac:picMk id="9" creationId="{DEA689FA-FE83-D544-8103-926DC984824C}"/>
          </ac:picMkLst>
        </pc:picChg>
        <pc:picChg chg="add mod">
          <ac:chgData name="Kim Powell" userId="2273f881-d8a5-4a5b-9ac6-2685bcfee73d" providerId="ADAL" clId="{331ED5A7-A37A-46CE-BB06-9C35668EAD09}" dt="2023-02-16T22:32:02.829" v="1829" actId="1076"/>
          <ac:picMkLst>
            <pc:docMk/>
            <pc:sldMk cId="3718827727" sldId="270"/>
            <ac:picMk id="11" creationId="{FA118B66-7C27-0749-BCF8-26373EAD180F}"/>
          </ac:picMkLst>
        </pc:picChg>
      </pc:sldChg>
      <pc:sldChg chg="add del">
        <pc:chgData name="Kim Powell" userId="2273f881-d8a5-4a5b-9ac6-2685bcfee73d" providerId="ADAL" clId="{331ED5A7-A37A-46CE-BB06-9C35668EAD09}" dt="2023-02-16T21:28:54.720" v="448" actId="47"/>
        <pc:sldMkLst>
          <pc:docMk/>
          <pc:sldMk cId="406555277" sldId="271"/>
        </pc:sldMkLst>
      </pc:sldChg>
      <pc:sldChg chg="addSp delSp modSp new mod">
        <pc:chgData name="Kim Powell" userId="2273f881-d8a5-4a5b-9ac6-2685bcfee73d" providerId="ADAL" clId="{331ED5A7-A37A-46CE-BB06-9C35668EAD09}" dt="2023-02-16T22:02:02.270" v="1350" actId="1036"/>
        <pc:sldMkLst>
          <pc:docMk/>
          <pc:sldMk cId="2983140544" sldId="271"/>
        </pc:sldMkLst>
        <pc:spChg chg="mod">
          <ac:chgData name="Kim Powell" userId="2273f881-d8a5-4a5b-9ac6-2685bcfee73d" providerId="ADAL" clId="{331ED5A7-A37A-46CE-BB06-9C35668EAD09}" dt="2023-02-16T21:57:33.465" v="1209"/>
          <ac:spMkLst>
            <pc:docMk/>
            <pc:sldMk cId="2983140544" sldId="271"/>
            <ac:spMk id="2" creationId="{00CF91AF-0B0C-4E6F-9685-5863A06F837D}"/>
          </ac:spMkLst>
        </pc:spChg>
        <pc:spChg chg="mod">
          <ac:chgData name="Kim Powell" userId="2273f881-d8a5-4a5b-9ac6-2685bcfee73d" providerId="ADAL" clId="{331ED5A7-A37A-46CE-BB06-9C35668EAD09}" dt="2023-02-16T21:57:33.465" v="1209"/>
          <ac:spMkLst>
            <pc:docMk/>
            <pc:sldMk cId="2983140544" sldId="271"/>
            <ac:spMk id="3" creationId="{6A274ADB-3FBB-A3A0-DE1F-D8BA7E649C0D}"/>
          </ac:spMkLst>
        </pc:spChg>
        <pc:spChg chg="mod">
          <ac:chgData name="Kim Powell" userId="2273f881-d8a5-4a5b-9ac6-2685bcfee73d" providerId="ADAL" clId="{331ED5A7-A37A-46CE-BB06-9C35668EAD09}" dt="2023-02-16T21:57:48.826" v="1212" actId="14100"/>
          <ac:spMkLst>
            <pc:docMk/>
            <pc:sldMk cId="2983140544" sldId="271"/>
            <ac:spMk id="4" creationId="{4B194E5B-3552-85CB-0AF6-2E4C03DC4D34}"/>
          </ac:spMkLst>
        </pc:spChg>
        <pc:spChg chg="del mod topLvl">
          <ac:chgData name="Kim Powell" userId="2273f881-d8a5-4a5b-9ac6-2685bcfee73d" providerId="ADAL" clId="{331ED5A7-A37A-46CE-BB06-9C35668EAD09}" dt="2023-02-16T21:58:19.357" v="1217" actId="478"/>
          <ac:spMkLst>
            <pc:docMk/>
            <pc:sldMk cId="2983140544" sldId="271"/>
            <ac:spMk id="6" creationId="{5D18A136-F442-F193-8DBD-EA65A2874CBB}"/>
          </ac:spMkLst>
        </pc:spChg>
        <pc:spChg chg="mod topLvl">
          <ac:chgData name="Kim Powell" userId="2273f881-d8a5-4a5b-9ac6-2685bcfee73d" providerId="ADAL" clId="{331ED5A7-A37A-46CE-BB06-9C35668EAD09}" dt="2023-02-16T21:59:16.856" v="1230" actId="164"/>
          <ac:spMkLst>
            <pc:docMk/>
            <pc:sldMk cId="2983140544" sldId="271"/>
            <ac:spMk id="8" creationId="{396135BC-CA2C-8E34-B2EC-228F8D2AE793}"/>
          </ac:spMkLst>
        </pc:spChg>
        <pc:spChg chg="mod topLvl">
          <ac:chgData name="Kim Powell" userId="2273f881-d8a5-4a5b-9ac6-2685bcfee73d" providerId="ADAL" clId="{331ED5A7-A37A-46CE-BB06-9C35668EAD09}" dt="2023-02-16T22:01:25.167" v="1329" actId="164"/>
          <ac:spMkLst>
            <pc:docMk/>
            <pc:sldMk cId="2983140544" sldId="271"/>
            <ac:spMk id="9" creationId="{250A1CBD-3C56-7D68-BC54-28EA32A525BE}"/>
          </ac:spMkLst>
        </pc:spChg>
        <pc:spChg chg="mod topLvl">
          <ac:chgData name="Kim Powell" userId="2273f881-d8a5-4a5b-9ac6-2685bcfee73d" providerId="ADAL" clId="{331ED5A7-A37A-46CE-BB06-9C35668EAD09}" dt="2023-02-16T21:59:05.765" v="1227" actId="164"/>
          <ac:spMkLst>
            <pc:docMk/>
            <pc:sldMk cId="2983140544" sldId="271"/>
            <ac:spMk id="10" creationId="{D39B8C07-0090-A149-67C2-2F126F82C08D}"/>
          </ac:spMkLst>
        </pc:spChg>
        <pc:spChg chg="mod topLvl">
          <ac:chgData name="Kim Powell" userId="2273f881-d8a5-4a5b-9ac6-2685bcfee73d" providerId="ADAL" clId="{331ED5A7-A37A-46CE-BB06-9C35668EAD09}" dt="2023-02-16T22:01:27.829" v="1330" actId="164"/>
          <ac:spMkLst>
            <pc:docMk/>
            <pc:sldMk cId="2983140544" sldId="271"/>
            <ac:spMk id="11" creationId="{8FCA2F93-2755-39E8-B052-4879AD18210C}"/>
          </ac:spMkLst>
        </pc:spChg>
        <pc:spChg chg="mod topLvl">
          <ac:chgData name="Kim Powell" userId="2273f881-d8a5-4a5b-9ac6-2685bcfee73d" providerId="ADAL" clId="{331ED5A7-A37A-46CE-BB06-9C35668EAD09}" dt="2023-02-16T21:58:56.660" v="1224" actId="164"/>
          <ac:spMkLst>
            <pc:docMk/>
            <pc:sldMk cId="2983140544" sldId="271"/>
            <ac:spMk id="12" creationId="{814A1023-A3F9-7BE9-4252-E42D9C319015}"/>
          </ac:spMkLst>
        </pc:spChg>
        <pc:spChg chg="mod topLvl">
          <ac:chgData name="Kim Powell" userId="2273f881-d8a5-4a5b-9ac6-2685bcfee73d" providerId="ADAL" clId="{331ED5A7-A37A-46CE-BB06-9C35668EAD09}" dt="2023-02-16T22:01:30.238" v="1331" actId="164"/>
          <ac:spMkLst>
            <pc:docMk/>
            <pc:sldMk cId="2983140544" sldId="271"/>
            <ac:spMk id="13" creationId="{76FF9633-5C8F-AD34-67F3-0558189AA8C8}"/>
          </ac:spMkLst>
        </pc:spChg>
        <pc:spChg chg="mod topLvl">
          <ac:chgData name="Kim Powell" userId="2273f881-d8a5-4a5b-9ac6-2685bcfee73d" providerId="ADAL" clId="{331ED5A7-A37A-46CE-BB06-9C35668EAD09}" dt="2023-02-16T21:58:56.660" v="1224" actId="164"/>
          <ac:spMkLst>
            <pc:docMk/>
            <pc:sldMk cId="2983140544" sldId="271"/>
            <ac:spMk id="14" creationId="{4640AB3C-DBC2-AE70-7AAC-AD68D4622A1D}"/>
          </ac:spMkLst>
        </pc:spChg>
        <pc:spChg chg="mod topLvl">
          <ac:chgData name="Kim Powell" userId="2273f881-d8a5-4a5b-9ac6-2685bcfee73d" providerId="ADAL" clId="{331ED5A7-A37A-46CE-BB06-9C35668EAD09}" dt="2023-02-16T21:59:16.856" v="1230" actId="164"/>
          <ac:spMkLst>
            <pc:docMk/>
            <pc:sldMk cId="2983140544" sldId="271"/>
            <ac:spMk id="15" creationId="{68A7D9B9-6E9E-F216-48F3-2458D03E6C72}"/>
          </ac:spMkLst>
        </pc:spChg>
        <pc:spChg chg="mod topLvl">
          <ac:chgData name="Kim Powell" userId="2273f881-d8a5-4a5b-9ac6-2685bcfee73d" providerId="ADAL" clId="{331ED5A7-A37A-46CE-BB06-9C35668EAD09}" dt="2023-02-16T21:59:05.765" v="1227" actId="164"/>
          <ac:spMkLst>
            <pc:docMk/>
            <pc:sldMk cId="2983140544" sldId="271"/>
            <ac:spMk id="16" creationId="{6BEF1CBE-5425-3E7B-3DC2-6ABD961A8314}"/>
          </ac:spMkLst>
        </pc:spChg>
        <pc:spChg chg="add del mod">
          <ac:chgData name="Kim Powell" userId="2273f881-d8a5-4a5b-9ac6-2685bcfee73d" providerId="ADAL" clId="{331ED5A7-A37A-46CE-BB06-9C35668EAD09}" dt="2023-02-16T21:57:33.465" v="1209"/>
          <ac:spMkLst>
            <pc:docMk/>
            <pc:sldMk cId="2983140544" sldId="271"/>
            <ac:spMk id="17" creationId="{F59A9B02-CD01-1094-D327-E9E67B6A3B96}"/>
          </ac:spMkLst>
        </pc:spChg>
        <pc:spChg chg="add del mod">
          <ac:chgData name="Kim Powell" userId="2273f881-d8a5-4a5b-9ac6-2685bcfee73d" providerId="ADAL" clId="{331ED5A7-A37A-46CE-BB06-9C35668EAD09}" dt="2023-02-16T21:57:33.465" v="1209"/>
          <ac:spMkLst>
            <pc:docMk/>
            <pc:sldMk cId="2983140544" sldId="271"/>
            <ac:spMk id="18" creationId="{0E98A636-5F4B-665D-549E-0C91E7C56DFF}"/>
          </ac:spMkLst>
        </pc:spChg>
        <pc:spChg chg="add del mod">
          <ac:chgData name="Kim Powell" userId="2273f881-d8a5-4a5b-9ac6-2685bcfee73d" providerId="ADAL" clId="{331ED5A7-A37A-46CE-BB06-9C35668EAD09}" dt="2023-02-16T21:57:33.465" v="1209"/>
          <ac:spMkLst>
            <pc:docMk/>
            <pc:sldMk cId="2983140544" sldId="271"/>
            <ac:spMk id="19" creationId="{03B7813D-28D7-0C01-6D74-AE84536F2332}"/>
          </ac:spMkLst>
        </pc:spChg>
        <pc:grpChg chg="add del mod">
          <ac:chgData name="Kim Powell" userId="2273f881-d8a5-4a5b-9ac6-2685bcfee73d" providerId="ADAL" clId="{331ED5A7-A37A-46CE-BB06-9C35668EAD09}" dt="2023-02-16T21:57:42.486" v="1211" actId="165"/>
          <ac:grpSpMkLst>
            <pc:docMk/>
            <pc:sldMk cId="2983140544" sldId="271"/>
            <ac:grpSpMk id="5" creationId="{0B7B0829-2078-B698-33CE-B26A06DF58D7}"/>
          </ac:grpSpMkLst>
        </pc:grpChg>
        <pc:grpChg chg="del mod topLvl">
          <ac:chgData name="Kim Powell" userId="2273f881-d8a5-4a5b-9ac6-2685bcfee73d" providerId="ADAL" clId="{331ED5A7-A37A-46CE-BB06-9C35668EAD09}" dt="2023-02-16T21:57:56.281" v="1213" actId="165"/>
          <ac:grpSpMkLst>
            <pc:docMk/>
            <pc:sldMk cId="2983140544" sldId="271"/>
            <ac:grpSpMk id="7" creationId="{CE1E4BA5-26A8-F079-47D8-C0CD1D9710BA}"/>
          </ac:grpSpMkLst>
        </pc:grpChg>
        <pc:grpChg chg="add mod">
          <ac:chgData name="Kim Powell" userId="2273f881-d8a5-4a5b-9ac6-2685bcfee73d" providerId="ADAL" clId="{331ED5A7-A37A-46CE-BB06-9C35668EAD09}" dt="2023-02-16T22:01:30.238" v="1331" actId="164"/>
          <ac:grpSpMkLst>
            <pc:docMk/>
            <pc:sldMk cId="2983140544" sldId="271"/>
            <ac:grpSpMk id="20" creationId="{A484BE44-00CD-436B-B17F-62E75CF0DEC6}"/>
          </ac:grpSpMkLst>
        </pc:grpChg>
        <pc:grpChg chg="add mod">
          <ac:chgData name="Kim Powell" userId="2273f881-d8a5-4a5b-9ac6-2685bcfee73d" providerId="ADAL" clId="{331ED5A7-A37A-46CE-BB06-9C35668EAD09}" dt="2023-02-16T22:01:27.829" v="1330" actId="164"/>
          <ac:grpSpMkLst>
            <pc:docMk/>
            <pc:sldMk cId="2983140544" sldId="271"/>
            <ac:grpSpMk id="21" creationId="{91AD07E3-C3AD-62DA-245C-13467B3D65F3}"/>
          </ac:grpSpMkLst>
        </pc:grpChg>
        <pc:grpChg chg="add mod">
          <ac:chgData name="Kim Powell" userId="2273f881-d8a5-4a5b-9ac6-2685bcfee73d" providerId="ADAL" clId="{331ED5A7-A37A-46CE-BB06-9C35668EAD09}" dt="2023-02-16T22:01:25.167" v="1329" actId="164"/>
          <ac:grpSpMkLst>
            <pc:docMk/>
            <pc:sldMk cId="2983140544" sldId="271"/>
            <ac:grpSpMk id="22" creationId="{DA86DFC9-8B7B-5162-7FCC-5FBD28165A33}"/>
          </ac:grpSpMkLst>
        </pc:grpChg>
        <pc:grpChg chg="add mod">
          <ac:chgData name="Kim Powell" userId="2273f881-d8a5-4a5b-9ac6-2685bcfee73d" providerId="ADAL" clId="{331ED5A7-A37A-46CE-BB06-9C35668EAD09}" dt="2023-02-16T22:02:02.270" v="1350" actId="1036"/>
          <ac:grpSpMkLst>
            <pc:docMk/>
            <pc:sldMk cId="2983140544" sldId="271"/>
            <ac:grpSpMk id="23" creationId="{7A0C3E11-B8AE-7153-7F57-011A33E53BEF}"/>
          </ac:grpSpMkLst>
        </pc:grpChg>
        <pc:grpChg chg="add mod">
          <ac:chgData name="Kim Powell" userId="2273f881-d8a5-4a5b-9ac6-2685bcfee73d" providerId="ADAL" clId="{331ED5A7-A37A-46CE-BB06-9C35668EAD09}" dt="2023-02-16T22:02:02.270" v="1350" actId="1036"/>
          <ac:grpSpMkLst>
            <pc:docMk/>
            <pc:sldMk cId="2983140544" sldId="271"/>
            <ac:grpSpMk id="24" creationId="{28595AAB-44B6-7CF7-7A39-BC0A7FEA4955}"/>
          </ac:grpSpMkLst>
        </pc:grpChg>
        <pc:grpChg chg="add mod">
          <ac:chgData name="Kim Powell" userId="2273f881-d8a5-4a5b-9ac6-2685bcfee73d" providerId="ADAL" clId="{331ED5A7-A37A-46CE-BB06-9C35668EAD09}" dt="2023-02-16T22:02:02.270" v="1350" actId="1036"/>
          <ac:grpSpMkLst>
            <pc:docMk/>
            <pc:sldMk cId="2983140544" sldId="271"/>
            <ac:grpSpMk id="25" creationId="{9CD3C292-F364-5F98-BB7F-E615BBAB9635}"/>
          </ac:grpSpMkLst>
        </pc:grpChg>
      </pc:sldChg>
      <pc:sldMasterChg chg="modSp">
        <pc:chgData name="Kim Powell" userId="2273f881-d8a5-4a5b-9ac6-2685bcfee73d" providerId="ADAL" clId="{331ED5A7-A37A-46CE-BB06-9C35668EAD09}" dt="2023-02-16T21:29:25.804" v="449" actId="735"/>
        <pc:sldMasterMkLst>
          <pc:docMk/>
          <pc:sldMasterMk cId="927335117" sldId="2147483648"/>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66537D-6E52-BB44-976A-0123FCBDB3E7}"/>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55C6EC1F-2C7D-0244-B548-B95FB99B3A8F}"/>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ADAA88B-7326-F14A-8ACC-451685B0B86F}"/>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AD51402-0AB7-8D4D-8061-7ECA9EF6E735}" type="slidenum">
              <a:rPr lang="en-US" smtClean="0"/>
              <a:t>‹#›</a:t>
            </a:fld>
            <a:endParaRPr lang="en-US" dirty="0"/>
          </a:p>
        </p:txBody>
      </p:sp>
    </p:spTree>
    <p:extLst>
      <p:ext uri="{BB962C8B-B14F-4D97-AF65-F5344CB8AC3E}">
        <p14:creationId xmlns:p14="http://schemas.microsoft.com/office/powerpoint/2010/main" val="723051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1F99236-4D48-8B4D-B4E9-39DA4333DA4D}" type="datetimeFigureOut">
              <a:rPr lang="en-US" smtClean="0"/>
              <a:t>2/16/2023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3FF06A2-BFC5-ED49-AAEF-85890C66EAF7}" type="slidenum">
              <a:rPr lang="en-US" smtClean="0"/>
              <a:t>‹#›</a:t>
            </a:fld>
            <a:endParaRPr lang="en-US" dirty="0"/>
          </a:p>
        </p:txBody>
      </p:sp>
    </p:spTree>
    <p:extLst>
      <p:ext uri="{BB962C8B-B14F-4D97-AF65-F5344CB8AC3E}">
        <p14:creationId xmlns:p14="http://schemas.microsoft.com/office/powerpoint/2010/main" val="26331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Gener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3"/>
          <p:cNvSpPr>
            <a:spLocks noGrp="1"/>
          </p:cNvSpPr>
          <p:nvPr>
            <p:ph type="title" hasCustomPrompt="1"/>
          </p:nvPr>
        </p:nvSpPr>
        <p:spPr>
          <a:xfrm>
            <a:off x="4687824" y="1718991"/>
            <a:ext cx="7123176" cy="1490553"/>
          </a:xfrm>
          <a:prstGeom prst="rect">
            <a:avLst/>
          </a:prstGeom>
        </p:spPr>
        <p:txBody>
          <a:bodyPr anchor="b" anchorCtr="0">
            <a:noAutofit/>
          </a:bodyPr>
          <a:lstStyle>
            <a:lvl1pPr>
              <a:defRPr sz="3000">
                <a:solidFill>
                  <a:schemeClr val="tx1"/>
                </a:solidFill>
              </a:defRPr>
            </a:lvl1pPr>
          </a:lstStyle>
          <a:p>
            <a:r>
              <a:rPr lang="en-US" dirty="0"/>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Autofit/>
          </a:bodyPr>
          <a:lstStyle>
            <a:lvl1pPr marL="0" indent="0">
              <a:buNone/>
              <a:defRPr sz="1600" b="0" baseline="0">
                <a:solidFill>
                  <a:schemeClr val="tx1"/>
                </a:solidFill>
              </a:defRPr>
            </a:lvl1pPr>
          </a:lstStyle>
          <a:p>
            <a:pPr lvl="0"/>
            <a:r>
              <a:rPr lang="en-US" dirty="0"/>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dirty="0"/>
              <a:t>Click to add Date – Arial Regular, 16 Point</a:t>
            </a:r>
          </a:p>
        </p:txBody>
      </p:sp>
      <p:sp>
        <p:nvSpPr>
          <p:cNvPr id="16" name="TextBox 15"/>
          <p:cNvSpPr txBox="1"/>
          <p:nvPr userDrawn="1"/>
        </p:nvSpPr>
        <p:spPr>
          <a:xfrm>
            <a:off x="6871851" y="6657830"/>
            <a:ext cx="2618509" cy="200055"/>
          </a:xfrm>
          <a:prstGeom prst="rect">
            <a:avLst/>
          </a:prstGeom>
        </p:spPr>
        <p:txBody>
          <a:bodyPr wrap="square" rtlCol="0">
            <a:spAutoFit/>
          </a:bodyPr>
          <a:lstStyle/>
          <a:p>
            <a:pPr algn="r"/>
            <a:r>
              <a:rPr lang="en-US" sz="700" dirty="0"/>
              <a:t>Copyright © 2023 by ScottMadden, Inc. All rights reserved.</a:t>
            </a:r>
          </a:p>
        </p:txBody>
      </p:sp>
      <p:sp>
        <p:nvSpPr>
          <p:cNvPr id="3" name="Picture Placeholder 2"/>
          <p:cNvSpPr>
            <a:spLocks noGrp="1"/>
          </p:cNvSpPr>
          <p:nvPr>
            <p:ph type="pic" sz="quarter" idx="12" hasCustomPrompt="1"/>
          </p:nvPr>
        </p:nvSpPr>
        <p:spPr>
          <a:xfrm>
            <a:off x="1365504" y="5896112"/>
            <a:ext cx="1389888" cy="817862"/>
          </a:xfrm>
          <a:prstGeom prst="rect">
            <a:avLst/>
          </a:prstGeom>
        </p:spPr>
        <p:txBody>
          <a:bodyPr anchor="ctr">
            <a:normAutofit/>
          </a:bodyPr>
          <a:lstStyle>
            <a:lvl1pPr algn="ctr">
              <a:defRPr sz="1200" b="0" baseline="0"/>
            </a:lvl1pPr>
          </a:lstStyle>
          <a:p>
            <a:r>
              <a:rPr lang="en-US" dirty="0"/>
              <a:t>Insert Client Logo Here</a:t>
            </a:r>
          </a:p>
        </p:txBody>
      </p:sp>
    </p:spTree>
    <p:extLst>
      <p:ext uri="{BB962C8B-B14F-4D97-AF65-F5344CB8AC3E}">
        <p14:creationId xmlns:p14="http://schemas.microsoft.com/office/powerpoint/2010/main" val="59332614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C9E0D5B-BBA5-6D4B-B5CB-69F1742E65B9}"/>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43384" y="1930735"/>
            <a:ext cx="1105233" cy="1105233"/>
          </a:xfrm>
          <a:prstGeom prst="rect">
            <a:avLst/>
          </a:prstGeom>
        </p:spPr>
      </p:pic>
      <p:sp>
        <p:nvSpPr>
          <p:cNvPr id="22" name="Text Placeholder 5">
            <a:extLst>
              <a:ext uri="{FF2B5EF4-FFF2-40B4-BE49-F238E27FC236}">
                <a16:creationId xmlns:a16="http://schemas.microsoft.com/office/drawing/2014/main" id="{CC3957A5-6A64-6A49-850D-01221C79D55B}"/>
              </a:ext>
            </a:extLst>
          </p:cNvPr>
          <p:cNvSpPr>
            <a:spLocks noGrp="1"/>
          </p:cNvSpPr>
          <p:nvPr>
            <p:ph type="body" sz="quarter" idx="13" hasCustomPrompt="1"/>
          </p:nvPr>
        </p:nvSpPr>
        <p:spPr>
          <a:xfrm>
            <a:off x="587830" y="3244516"/>
            <a:ext cx="10972799" cy="629653"/>
          </a:xfrm>
          <a:prstGeom prst="rect">
            <a:avLst/>
          </a:prstGeom>
        </p:spPr>
        <p:txBody>
          <a:bodyPr anchor="t" anchorCtr="1">
            <a:noAutofit/>
          </a:bodyPr>
          <a:lstStyle>
            <a:lvl1pPr marL="0" indent="0" algn="ctr">
              <a:buNone/>
              <a:defRPr sz="4000" b="1">
                <a:solidFill>
                  <a:srgbClr val="26BCD7"/>
                </a:solidFill>
                <a:latin typeface="Arial" panose="020B0604020202020204" pitchFamily="34" charset="0"/>
                <a:cs typeface="Arial" panose="020B0604020202020204" pitchFamily="34" charset="0"/>
              </a:defRPr>
            </a:lvl1pPr>
          </a:lstStyle>
          <a:p>
            <a:pPr lvl="0"/>
            <a:r>
              <a:rPr lang="en-US" dirty="0"/>
              <a:t>Click to add Section Title – Arial Bold, 40 Pt</a:t>
            </a:r>
          </a:p>
        </p:txBody>
      </p:sp>
      <p:sp>
        <p:nvSpPr>
          <p:cNvPr id="6" name="Picture Placeholder 40">
            <a:extLst>
              <a:ext uri="{FF2B5EF4-FFF2-40B4-BE49-F238E27FC236}">
                <a16:creationId xmlns:a16="http://schemas.microsoft.com/office/drawing/2014/main" id="{6E6B54B1-BBA1-484E-883D-4780AFECBF65}"/>
              </a:ext>
            </a:extLst>
          </p:cNvPr>
          <p:cNvSpPr>
            <a:spLocks noGrp="1"/>
          </p:cNvSpPr>
          <p:nvPr>
            <p:ph type="pic" sz="quarter" idx="15" hasCustomPrompt="1"/>
          </p:nvPr>
        </p:nvSpPr>
        <p:spPr>
          <a:xfrm>
            <a:off x="5643006" y="2038937"/>
            <a:ext cx="905988" cy="888828"/>
          </a:xfrm>
          <a:prstGeom prst="rect">
            <a:avLst/>
          </a:prstGeom>
        </p:spPr>
        <p:txBody>
          <a:bodyPr anchor="ctr">
            <a:normAutofit/>
          </a:bodyPr>
          <a:lstStyle>
            <a:lvl1pPr marL="0" indent="0" algn="ctr">
              <a:buNone/>
              <a:defRPr sz="1200" b="0">
                <a:solidFill>
                  <a:schemeClr val="bg1"/>
                </a:solidFill>
                <a:latin typeface="Arial" panose="020B0604020202020204" pitchFamily="34" charset="0"/>
                <a:cs typeface="Arial" panose="020B0604020202020204" pitchFamily="34" charset="0"/>
              </a:defRPr>
            </a:lvl1pPr>
          </a:lstStyle>
          <a:p>
            <a:r>
              <a:rPr lang="en-US" dirty="0"/>
              <a:t>Insert Icon</a:t>
            </a:r>
          </a:p>
        </p:txBody>
      </p:sp>
      <p:sp>
        <p:nvSpPr>
          <p:cNvPr id="8" name="Text Placeholder 5">
            <a:extLst>
              <a:ext uri="{FF2B5EF4-FFF2-40B4-BE49-F238E27FC236}">
                <a16:creationId xmlns:a16="http://schemas.microsoft.com/office/drawing/2014/main" id="{EFB470F8-3A08-F84F-9F11-FA4017C6F9AE}"/>
              </a:ext>
            </a:extLst>
          </p:cNvPr>
          <p:cNvSpPr>
            <a:spLocks noGrp="1"/>
          </p:cNvSpPr>
          <p:nvPr>
            <p:ph type="body" sz="quarter" idx="14" hasCustomPrompt="1"/>
          </p:nvPr>
        </p:nvSpPr>
        <p:spPr>
          <a:xfrm>
            <a:off x="587829" y="3906183"/>
            <a:ext cx="10972800" cy="496795"/>
          </a:xfrm>
          <a:prstGeom prst="rect">
            <a:avLst/>
          </a:prstGeom>
        </p:spPr>
        <p:txBody>
          <a:bodyPr anchor="ctr" anchorCtr="1">
            <a:noAutofit/>
          </a:bodyPr>
          <a:lstStyle>
            <a:lvl1pPr marL="0" indent="0" algn="ctr">
              <a:buNone/>
              <a:defRPr sz="2000" b="0" cap="all" baseline="0">
                <a:solidFill>
                  <a:srgbClr val="5F6062"/>
                </a:solidFill>
                <a:latin typeface="Arial" panose="020B0604020202020204" pitchFamily="34" charset="0"/>
                <a:cs typeface="Arial" panose="020B0604020202020204" pitchFamily="34" charset="0"/>
              </a:defRPr>
            </a:lvl1pPr>
          </a:lstStyle>
          <a:p>
            <a:pPr lvl="0"/>
            <a:r>
              <a:rPr lang="en-US" dirty="0"/>
              <a:t>CLICK TO ADD SUBTITLE – Arial regular, 20 Point, center aligned</a:t>
            </a:r>
          </a:p>
        </p:txBody>
      </p:sp>
    </p:spTree>
    <p:extLst>
      <p:ext uri="{BB962C8B-B14F-4D97-AF65-F5344CB8AC3E}">
        <p14:creationId xmlns:p14="http://schemas.microsoft.com/office/powerpoint/2010/main" val="2294997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dirty="0"/>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dirty="0"/>
              <a:t>Click to add Section Title – Arial Regular, 16 Point</a:t>
            </a:r>
          </a:p>
        </p:txBody>
      </p:sp>
      <p:sp>
        <p:nvSpPr>
          <p:cNvPr id="5" name="Content Placeholder 4">
            <a:extLst>
              <a:ext uri="{FF2B5EF4-FFF2-40B4-BE49-F238E27FC236}">
                <a16:creationId xmlns:a16="http://schemas.microsoft.com/office/drawing/2014/main" id="{3DFBA283-C9F3-4153-A91D-B1CA4EB1943C}"/>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90399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25819E8-19D5-5747-BE22-36667B9DD8C5}"/>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7" name="Content Placeholder 4">
            <a:extLst>
              <a:ext uri="{FF2B5EF4-FFF2-40B4-BE49-F238E27FC236}">
                <a16:creationId xmlns:a16="http://schemas.microsoft.com/office/drawing/2014/main" id="{F01D5897-028A-483C-895B-D8A92D6F2A7B}"/>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0291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de-by-side 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300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352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17524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de-by-side Conten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96645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2465743"/>
            <a:ext cx="5486400" cy="3732831"/>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2465882"/>
            <a:ext cx="5486400" cy="3733212"/>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4B7DE52D-7B2E-4598-835A-683751D195E7}"/>
              </a:ext>
            </a:extLst>
          </p:cNvPr>
          <p:cNvSpPr>
            <a:spLocks noGrp="1"/>
          </p:cNvSpPr>
          <p:nvPr>
            <p:ph sz="quarter" idx="13"/>
          </p:nvPr>
        </p:nvSpPr>
        <p:spPr>
          <a:xfrm>
            <a:off x="438150" y="1115568"/>
            <a:ext cx="11366500" cy="1228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2926126"/>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Conten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2465743"/>
            <a:ext cx="5486400" cy="3732831"/>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2465882"/>
            <a:ext cx="5486400" cy="3733212"/>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4B7DE52D-7B2E-4598-835A-683751D195E7}"/>
              </a:ext>
            </a:extLst>
          </p:cNvPr>
          <p:cNvSpPr>
            <a:spLocks noGrp="1"/>
          </p:cNvSpPr>
          <p:nvPr>
            <p:ph sz="quarter" idx="13"/>
          </p:nvPr>
        </p:nvSpPr>
        <p:spPr>
          <a:xfrm>
            <a:off x="438150" y="1115568"/>
            <a:ext cx="11366500" cy="1228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9335518"/>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w/Section Header">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Tree>
    <p:extLst>
      <p:ext uri="{BB962C8B-B14F-4D97-AF65-F5344CB8AC3E}">
        <p14:creationId xmlns:p14="http://schemas.microsoft.com/office/powerpoint/2010/main" val="316462165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Tree>
    <p:extLst>
      <p:ext uri="{BB962C8B-B14F-4D97-AF65-F5344CB8AC3E}">
        <p14:creationId xmlns:p14="http://schemas.microsoft.com/office/powerpoint/2010/main" val="57159598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321EB35-84F1-374C-9851-23EC65BF4960}"/>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Tree>
    <p:extLst>
      <p:ext uri="{BB962C8B-B14F-4D97-AF65-F5344CB8AC3E}">
        <p14:creationId xmlns:p14="http://schemas.microsoft.com/office/powerpoint/2010/main" val="30854274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 Quotation w/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03BFC9-E597-9B45-98AF-905CECB66A22}"/>
              </a:ext>
            </a:extLst>
          </p:cNvPr>
          <p:cNvSpPr>
            <a:spLocks noGrp="1"/>
          </p:cNvSpPr>
          <p:nvPr>
            <p:ph type="body" sz="quarter" idx="17" hasCustomPrompt="1"/>
          </p:nvPr>
        </p:nvSpPr>
        <p:spPr>
          <a:xfrm>
            <a:off x="6096000" y="1219196"/>
            <a:ext cx="6096000" cy="2743200"/>
          </a:xfrm>
          <a:prstGeom prst="rect">
            <a:avLst/>
          </a:prstGeom>
          <a:solidFill>
            <a:srgbClr val="26BCD7"/>
          </a:solidFill>
        </p:spPr>
        <p:txBody>
          <a:bodyPr rIns="365760" anchor="ctr"/>
          <a:lstStyle>
            <a:lvl1pPr marL="0" indent="0" algn="r">
              <a:buNone/>
              <a:defRPr sz="2200" i="1">
                <a:solidFill>
                  <a:schemeClr val="bg1"/>
                </a:solidFill>
                <a:latin typeface="Arial" panose="020B0604020202020204" pitchFamily="34" charset="0"/>
                <a:cs typeface="Arial" panose="020B0604020202020204" pitchFamily="34" charset="0"/>
              </a:defRPr>
            </a:lvl1pPr>
          </a:lstStyle>
          <a:p>
            <a:pPr lvl="0"/>
            <a:r>
              <a:rPr lang="en-US" dirty="0"/>
              <a:t>“Click to edit this quote.”</a:t>
            </a:r>
            <a:br>
              <a:rPr lang="en-US" dirty="0"/>
            </a:br>
            <a:r>
              <a:rPr lang="en-US" dirty="0"/>
              <a:t>– Insert Author’s Name Here</a:t>
            </a:r>
          </a:p>
        </p:txBody>
      </p:sp>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0" name="Content Placeholder 3"/>
          <p:cNvSpPr>
            <a:spLocks noGrp="1"/>
          </p:cNvSpPr>
          <p:nvPr>
            <p:ph sz="quarter" idx="15" hasCustomPrompt="1"/>
          </p:nvPr>
        </p:nvSpPr>
        <p:spPr>
          <a:xfrm>
            <a:off x="0" y="1213100"/>
            <a:ext cx="6096000" cy="2743200"/>
          </a:xfrm>
          <a:prstGeom prst="rect">
            <a:avLst/>
          </a:prstGeom>
        </p:spPr>
        <p:txBody>
          <a:bodyPr/>
          <a:lstStyle>
            <a:lvl1pPr>
              <a:defRPr b="0"/>
            </a:lvl1pPr>
          </a:lstStyle>
          <a:p>
            <a:pPr lvl="0"/>
            <a:r>
              <a:rPr lang="en-US" dirty="0"/>
              <a:t>Select icon below to insert object</a:t>
            </a:r>
          </a:p>
        </p:txBody>
      </p:sp>
      <p:sp>
        <p:nvSpPr>
          <p:cNvPr id="1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4" name="Content Placeholder 3">
            <a:extLst>
              <a:ext uri="{FF2B5EF4-FFF2-40B4-BE49-F238E27FC236}">
                <a16:creationId xmlns:a16="http://schemas.microsoft.com/office/drawing/2014/main" id="{6087E1F3-C0D1-4D6D-B0DA-061C6DDBDE12}"/>
              </a:ext>
            </a:extLst>
          </p:cNvPr>
          <p:cNvSpPr>
            <a:spLocks noGrp="1"/>
          </p:cNvSpPr>
          <p:nvPr>
            <p:ph sz="quarter" idx="18"/>
          </p:nvPr>
        </p:nvSpPr>
        <p:spPr>
          <a:xfrm>
            <a:off x="275666" y="4114800"/>
            <a:ext cx="11705198" cy="2064124"/>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1447014"/>
      </p:ext>
    </p:extLst>
  </p:cSld>
  <p:clrMapOvr>
    <a:masterClrMapping/>
  </p:clrMapOvr>
  <p:extLst>
    <p:ext uri="{DCECCB84-F9BA-43D5-87BE-67443E8EF086}">
      <p15:sldGuideLst xmlns:p15="http://schemas.microsoft.com/office/powerpoint/2012/main">
        <p15:guide id="1" orient="horz" pos="2160">
          <p15:clr>
            <a:srgbClr val="FBAE40"/>
          </p15:clr>
        </p15:guide>
        <p15:guide id="2" pos="381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Picture w/Section Header">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4" name="Content Placeholder 3"/>
          <p:cNvSpPr>
            <a:spLocks noGrp="1"/>
          </p:cNvSpPr>
          <p:nvPr>
            <p:ph sz="quarter" idx="15" hasCustomPrompt="1"/>
          </p:nvPr>
        </p:nvSpPr>
        <p:spPr>
          <a:xfrm>
            <a:off x="0" y="1216152"/>
            <a:ext cx="6096000" cy="2743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Select icon to insert object</a:t>
            </a:r>
          </a:p>
        </p:txBody>
      </p:sp>
      <p:sp>
        <p:nvSpPr>
          <p:cNvPr id="10" name="Content Placeholder 3"/>
          <p:cNvSpPr>
            <a:spLocks noGrp="1"/>
          </p:cNvSpPr>
          <p:nvPr>
            <p:ph sz="quarter" idx="16" hasCustomPrompt="1"/>
          </p:nvPr>
        </p:nvSpPr>
        <p:spPr>
          <a:xfrm>
            <a:off x="6096000" y="1216152"/>
            <a:ext cx="6096000" cy="2743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Select icon to insert object</a:t>
            </a:r>
          </a:p>
        </p:txBody>
      </p:sp>
      <p:sp>
        <p:nvSpPr>
          <p:cNvPr id="7" name="Text Placeholder 6"/>
          <p:cNvSpPr>
            <a:spLocks noGrp="1"/>
          </p:cNvSpPr>
          <p:nvPr>
            <p:ph type="body" sz="quarter" idx="17"/>
          </p:nvPr>
        </p:nvSpPr>
        <p:spPr>
          <a:xfrm>
            <a:off x="377825" y="4116663"/>
            <a:ext cx="5340096" cy="336550"/>
          </a:xfrm>
          <a:prstGeom prst="rect">
            <a:avLst/>
          </a:prstGeo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4" name="Text Placeholder 6"/>
          <p:cNvSpPr>
            <a:spLocks noGrp="1"/>
          </p:cNvSpPr>
          <p:nvPr>
            <p:ph type="body" sz="quarter" idx="19"/>
          </p:nvPr>
        </p:nvSpPr>
        <p:spPr>
          <a:xfrm>
            <a:off x="6473952" y="4116663"/>
            <a:ext cx="5340096" cy="336550"/>
          </a:xfrm>
          <a:prstGeom prst="rect">
            <a:avLst/>
          </a:prstGeo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3" name="Content Placeholder 2">
            <a:extLst>
              <a:ext uri="{FF2B5EF4-FFF2-40B4-BE49-F238E27FC236}">
                <a16:creationId xmlns:a16="http://schemas.microsoft.com/office/drawing/2014/main" id="{9DE060FA-B1BF-47FD-AEF2-3BD87FEBC337}"/>
              </a:ext>
            </a:extLst>
          </p:cNvPr>
          <p:cNvSpPr>
            <a:spLocks noGrp="1"/>
          </p:cNvSpPr>
          <p:nvPr>
            <p:ph sz="quarter" idx="20"/>
          </p:nvPr>
        </p:nvSpPr>
        <p:spPr>
          <a:xfrm>
            <a:off x="377825" y="4504765"/>
            <a:ext cx="5340350" cy="1694423"/>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a:extLst>
              <a:ext uri="{FF2B5EF4-FFF2-40B4-BE49-F238E27FC236}">
                <a16:creationId xmlns:a16="http://schemas.microsoft.com/office/drawing/2014/main" id="{200FD946-044B-471F-AD92-4E4452239031}"/>
              </a:ext>
            </a:extLst>
          </p:cNvPr>
          <p:cNvSpPr>
            <a:spLocks noGrp="1"/>
          </p:cNvSpPr>
          <p:nvPr>
            <p:ph sz="quarter" idx="21"/>
          </p:nvPr>
        </p:nvSpPr>
        <p:spPr>
          <a:xfrm>
            <a:off x="6473825" y="4504765"/>
            <a:ext cx="5340350" cy="1694423"/>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15993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ct_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39106"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dirty="0"/>
              <a:t>Click to add Title</a:t>
            </a:r>
          </a:p>
        </p:txBody>
      </p:sp>
      <p:cxnSp>
        <p:nvCxnSpPr>
          <p:cNvPr id="15" name="Straight Connector 14">
            <a:extLst>
              <a:ext uri="{FF2B5EF4-FFF2-40B4-BE49-F238E27FC236}">
                <a16:creationId xmlns:a16="http://schemas.microsoft.com/office/drawing/2014/main" id="{004F2E0C-9EAB-BD49-BB72-0C68B33EDBFB}"/>
              </a:ext>
            </a:extLst>
          </p:cNvPr>
          <p:cNvCxnSpPr>
            <a:cxnSpLocks/>
          </p:cNvCxnSpPr>
          <p:nvPr userDrawn="1"/>
        </p:nvCxnSpPr>
        <p:spPr>
          <a:xfrm>
            <a:off x="5042168"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283D34C9-5502-4AF4-8EF7-1448747692D4}"/>
              </a:ext>
            </a:extLst>
          </p:cNvPr>
          <p:cNvSpPr>
            <a:spLocks noGrp="1"/>
          </p:cNvSpPr>
          <p:nvPr userDrawn="1">
            <p:ph type="body" sz="quarter" idx="12" hasCustomPrompt="1"/>
          </p:nvPr>
        </p:nvSpPr>
        <p:spPr>
          <a:xfrm>
            <a:off x="4491147"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12" name="Text Placeholder 11">
            <a:extLst>
              <a:ext uri="{FF2B5EF4-FFF2-40B4-BE49-F238E27FC236}">
                <a16:creationId xmlns:a16="http://schemas.microsoft.com/office/drawing/2014/main" id="{7E6B1607-DD4D-47CF-99D5-18F40E15E1A0}"/>
              </a:ext>
            </a:extLst>
          </p:cNvPr>
          <p:cNvSpPr>
            <a:spLocks noGrp="1"/>
          </p:cNvSpPr>
          <p:nvPr userDrawn="1">
            <p:ph type="body" sz="quarter" idx="13" hasCustomPrompt="1"/>
          </p:nvPr>
        </p:nvSpPr>
        <p:spPr>
          <a:xfrm>
            <a:off x="4491147" y="4275740"/>
            <a:ext cx="3205163" cy="352425"/>
          </a:xfrm>
          <a:prstGeom prst="rect">
            <a:avLst/>
          </a:prstGeom>
        </p:spPr>
        <p:txBody>
          <a:bodyPr anchor="ctr" anchorCtr="0"/>
          <a:lstStyle>
            <a:lvl1pPr algn="ctr">
              <a:defRPr b="0"/>
            </a:lvl1pPr>
          </a:lstStyle>
          <a:p>
            <a:pPr lvl="0"/>
            <a:r>
              <a:rPr lang="en-US" dirty="0"/>
              <a:t>Title</a:t>
            </a:r>
          </a:p>
        </p:txBody>
      </p:sp>
      <p:sp>
        <p:nvSpPr>
          <p:cNvPr id="20" name="Text Placeholder 19">
            <a:extLst>
              <a:ext uri="{FF2B5EF4-FFF2-40B4-BE49-F238E27FC236}">
                <a16:creationId xmlns:a16="http://schemas.microsoft.com/office/drawing/2014/main" id="{064A3DE7-B616-4CBF-97DA-7C18F5C5D2AD}"/>
              </a:ext>
            </a:extLst>
          </p:cNvPr>
          <p:cNvSpPr>
            <a:spLocks noGrp="1"/>
          </p:cNvSpPr>
          <p:nvPr>
            <p:ph type="body" sz="quarter" idx="15" hasCustomPrompt="1"/>
          </p:nvPr>
        </p:nvSpPr>
        <p:spPr>
          <a:xfrm>
            <a:off x="4491147"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25" name="TextBox 24">
            <a:extLst>
              <a:ext uri="{FF2B5EF4-FFF2-40B4-BE49-F238E27FC236}">
                <a16:creationId xmlns:a16="http://schemas.microsoft.com/office/drawing/2014/main" id="{6C4F994E-00B2-439C-906A-F737213806B9}"/>
              </a:ext>
            </a:extLst>
          </p:cNvPr>
          <p:cNvSpPr txBox="1"/>
          <p:nvPr userDrawn="1"/>
        </p:nvSpPr>
        <p:spPr>
          <a:xfrm>
            <a:off x="4491147" y="4653677"/>
            <a:ext cx="3205163" cy="276999"/>
          </a:xfrm>
          <a:prstGeom prst="rect">
            <a:avLst/>
          </a:prstGeom>
          <a:noFill/>
          <a:ln>
            <a:noFill/>
          </a:ln>
        </p:spPr>
        <p:txBody>
          <a:bodyPr wrap="square" rtlCol="0" anchor="ctr" anchorCtr="0">
            <a:sp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26" name="Text Placeholder 19">
            <a:extLst>
              <a:ext uri="{FF2B5EF4-FFF2-40B4-BE49-F238E27FC236}">
                <a16:creationId xmlns:a16="http://schemas.microsoft.com/office/drawing/2014/main" id="{34F8410D-14AB-4A12-91B4-08548E4B1DFA}"/>
              </a:ext>
            </a:extLst>
          </p:cNvPr>
          <p:cNvSpPr>
            <a:spLocks noGrp="1"/>
          </p:cNvSpPr>
          <p:nvPr>
            <p:ph type="body" sz="quarter" idx="17" hasCustomPrompt="1"/>
          </p:nvPr>
        </p:nvSpPr>
        <p:spPr>
          <a:xfrm>
            <a:off x="4491147"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27" name="Text Placeholder 19">
            <a:extLst>
              <a:ext uri="{FF2B5EF4-FFF2-40B4-BE49-F238E27FC236}">
                <a16:creationId xmlns:a16="http://schemas.microsoft.com/office/drawing/2014/main" id="{ED8270F7-F095-40A3-B934-CFF14B98FE2A}"/>
              </a:ext>
            </a:extLst>
          </p:cNvPr>
          <p:cNvSpPr>
            <a:spLocks noGrp="1"/>
          </p:cNvSpPr>
          <p:nvPr>
            <p:ph type="body" sz="quarter" idx="18" hasCustomPrompt="1"/>
          </p:nvPr>
        </p:nvSpPr>
        <p:spPr>
          <a:xfrm>
            <a:off x="4491147"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28" name="Text Placeholder 19">
            <a:extLst>
              <a:ext uri="{FF2B5EF4-FFF2-40B4-BE49-F238E27FC236}">
                <a16:creationId xmlns:a16="http://schemas.microsoft.com/office/drawing/2014/main" id="{6D3D53CF-0409-4D20-9FD0-9790A818CB3C}"/>
              </a:ext>
            </a:extLst>
          </p:cNvPr>
          <p:cNvSpPr>
            <a:spLocks noGrp="1"/>
          </p:cNvSpPr>
          <p:nvPr>
            <p:ph type="body" sz="quarter" idx="19" hasCustomPrompt="1"/>
          </p:nvPr>
        </p:nvSpPr>
        <p:spPr>
          <a:xfrm>
            <a:off x="4491147"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30" name="TextBox 29">
            <a:extLst>
              <a:ext uri="{FF2B5EF4-FFF2-40B4-BE49-F238E27FC236}">
                <a16:creationId xmlns:a16="http://schemas.microsoft.com/office/drawing/2014/main" id="{EF1E325B-E4C1-444C-BF04-40A73C6A4C90}"/>
              </a:ext>
            </a:extLst>
          </p:cNvPr>
          <p:cNvSpPr txBox="1"/>
          <p:nvPr userDrawn="1"/>
        </p:nvSpPr>
        <p:spPr>
          <a:xfrm>
            <a:off x="4591098"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32" name="TextBox 31">
            <a:extLst>
              <a:ext uri="{FF2B5EF4-FFF2-40B4-BE49-F238E27FC236}">
                <a16:creationId xmlns:a16="http://schemas.microsoft.com/office/drawing/2014/main" id="{CB99B28E-4930-4FC6-8D75-C56F25CD188E}"/>
              </a:ext>
            </a:extLst>
          </p:cNvPr>
          <p:cNvSpPr txBox="1"/>
          <p:nvPr userDrawn="1"/>
        </p:nvSpPr>
        <p:spPr>
          <a:xfrm>
            <a:off x="4591098"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34" name="Text Placeholder 33">
            <a:extLst>
              <a:ext uri="{FF2B5EF4-FFF2-40B4-BE49-F238E27FC236}">
                <a16:creationId xmlns:a16="http://schemas.microsoft.com/office/drawing/2014/main" id="{17D06FB9-D64B-4AD6-BDD3-7BCF2D5226D9}"/>
              </a:ext>
            </a:extLst>
          </p:cNvPr>
          <p:cNvSpPr>
            <a:spLocks noGrp="1"/>
          </p:cNvSpPr>
          <p:nvPr>
            <p:ph type="body" sz="quarter" idx="21" hasCustomPrompt="1"/>
          </p:nvPr>
        </p:nvSpPr>
        <p:spPr>
          <a:xfrm>
            <a:off x="4491147" y="606425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35" name="Text Placeholder 33">
            <a:extLst>
              <a:ext uri="{FF2B5EF4-FFF2-40B4-BE49-F238E27FC236}">
                <a16:creationId xmlns:a16="http://schemas.microsoft.com/office/drawing/2014/main" id="{386CCCA2-AA0A-44BE-8B06-D6256F678BE3}"/>
              </a:ext>
            </a:extLst>
          </p:cNvPr>
          <p:cNvSpPr>
            <a:spLocks noGrp="1"/>
          </p:cNvSpPr>
          <p:nvPr>
            <p:ph type="body" sz="quarter" idx="22" hasCustomPrompt="1"/>
          </p:nvPr>
        </p:nvSpPr>
        <p:spPr>
          <a:xfrm>
            <a:off x="4491147" y="582831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Tree>
    <p:extLst>
      <p:ext uri="{BB962C8B-B14F-4D97-AF65-F5344CB8AC3E}">
        <p14:creationId xmlns:p14="http://schemas.microsoft.com/office/powerpoint/2010/main" val="1524600582"/>
      </p:ext>
    </p:extLst>
  </p:cSld>
  <p:clrMapOvr>
    <a:masterClrMapping/>
  </p:clrMapOvr>
  <p:extLst>
    <p:ext uri="{DCECCB84-F9BA-43D5-87BE-67443E8EF086}">
      <p15:sldGuideLst xmlns:p15="http://schemas.microsoft.com/office/powerpoint/2012/main">
        <p15:guide id="1" orient="horz" pos="2472"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_Tw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337055"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dirty="0"/>
              <a:t>Click to add Title</a:t>
            </a:r>
          </a:p>
        </p:txBody>
      </p:sp>
      <p:sp>
        <p:nvSpPr>
          <p:cNvPr id="11" name="Picture Placeholder 2"/>
          <p:cNvSpPr>
            <a:spLocks noGrp="1"/>
          </p:cNvSpPr>
          <p:nvPr>
            <p:ph type="pic" sz="quarter" idx="11"/>
          </p:nvPr>
        </p:nvSpPr>
        <p:spPr>
          <a:xfrm>
            <a:off x="6765782"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cxnSp>
        <p:nvCxnSpPr>
          <p:cNvPr id="40" name="Straight Connector 39">
            <a:extLst>
              <a:ext uri="{FF2B5EF4-FFF2-40B4-BE49-F238E27FC236}">
                <a16:creationId xmlns:a16="http://schemas.microsoft.com/office/drawing/2014/main" id="{938D3CA1-2ED3-4D82-9C35-4311C3AE988B}"/>
              </a:ext>
            </a:extLst>
          </p:cNvPr>
          <p:cNvCxnSpPr>
            <a:cxnSpLocks/>
          </p:cNvCxnSpPr>
          <p:nvPr userDrawn="1"/>
        </p:nvCxnSpPr>
        <p:spPr>
          <a:xfrm>
            <a:off x="3334392" y="4644263"/>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41" name="Text Placeholder 9">
            <a:extLst>
              <a:ext uri="{FF2B5EF4-FFF2-40B4-BE49-F238E27FC236}">
                <a16:creationId xmlns:a16="http://schemas.microsoft.com/office/drawing/2014/main" id="{5126E740-F8B6-4C37-B950-B42D11834AF3}"/>
              </a:ext>
            </a:extLst>
          </p:cNvPr>
          <p:cNvSpPr>
            <a:spLocks noGrp="1"/>
          </p:cNvSpPr>
          <p:nvPr>
            <p:ph type="body" sz="quarter" idx="12" hasCustomPrompt="1"/>
          </p:nvPr>
        </p:nvSpPr>
        <p:spPr>
          <a:xfrm>
            <a:off x="2783371" y="3933977"/>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42" name="Text Placeholder 11">
            <a:extLst>
              <a:ext uri="{FF2B5EF4-FFF2-40B4-BE49-F238E27FC236}">
                <a16:creationId xmlns:a16="http://schemas.microsoft.com/office/drawing/2014/main" id="{43AFB6DB-D4AC-45E1-9507-0F967CE63BB2}"/>
              </a:ext>
            </a:extLst>
          </p:cNvPr>
          <p:cNvSpPr>
            <a:spLocks noGrp="1"/>
          </p:cNvSpPr>
          <p:nvPr>
            <p:ph type="body" sz="quarter" idx="13" hasCustomPrompt="1"/>
          </p:nvPr>
        </p:nvSpPr>
        <p:spPr>
          <a:xfrm>
            <a:off x="2783371" y="4274987"/>
            <a:ext cx="3205163" cy="352425"/>
          </a:xfrm>
          <a:prstGeom prst="rect">
            <a:avLst/>
          </a:prstGeom>
        </p:spPr>
        <p:txBody>
          <a:bodyPr anchor="ctr" anchorCtr="0">
            <a:noAutofit/>
          </a:bodyPr>
          <a:lstStyle>
            <a:lvl1pPr algn="ctr">
              <a:defRPr b="0"/>
            </a:lvl1pPr>
          </a:lstStyle>
          <a:p>
            <a:pPr lvl="0"/>
            <a:r>
              <a:rPr lang="en-US" dirty="0"/>
              <a:t>Title</a:t>
            </a:r>
          </a:p>
        </p:txBody>
      </p:sp>
      <p:sp>
        <p:nvSpPr>
          <p:cNvPr id="43" name="Text Placeholder 19">
            <a:extLst>
              <a:ext uri="{FF2B5EF4-FFF2-40B4-BE49-F238E27FC236}">
                <a16:creationId xmlns:a16="http://schemas.microsoft.com/office/drawing/2014/main" id="{398A9695-1A84-4403-80D5-2ED63D635D53}"/>
              </a:ext>
            </a:extLst>
          </p:cNvPr>
          <p:cNvSpPr>
            <a:spLocks noGrp="1"/>
          </p:cNvSpPr>
          <p:nvPr>
            <p:ph type="body" sz="quarter" idx="15" hasCustomPrompt="1"/>
          </p:nvPr>
        </p:nvSpPr>
        <p:spPr>
          <a:xfrm>
            <a:off x="2783371" y="4905062"/>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4" name="TextBox 43">
            <a:extLst>
              <a:ext uri="{FF2B5EF4-FFF2-40B4-BE49-F238E27FC236}">
                <a16:creationId xmlns:a16="http://schemas.microsoft.com/office/drawing/2014/main" id="{FFB2488D-CC63-410C-998A-E31F09CCFDCB}"/>
              </a:ext>
            </a:extLst>
          </p:cNvPr>
          <p:cNvSpPr txBox="1"/>
          <p:nvPr userDrawn="1"/>
        </p:nvSpPr>
        <p:spPr>
          <a:xfrm>
            <a:off x="2783371" y="4652924"/>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45" name="Text Placeholder 19">
            <a:extLst>
              <a:ext uri="{FF2B5EF4-FFF2-40B4-BE49-F238E27FC236}">
                <a16:creationId xmlns:a16="http://schemas.microsoft.com/office/drawing/2014/main" id="{395CC99E-F63A-41D1-970F-55CE686887AF}"/>
              </a:ext>
            </a:extLst>
          </p:cNvPr>
          <p:cNvSpPr>
            <a:spLocks noGrp="1"/>
          </p:cNvSpPr>
          <p:nvPr>
            <p:ph type="body" sz="quarter" idx="17" hasCustomPrompt="1"/>
          </p:nvPr>
        </p:nvSpPr>
        <p:spPr>
          <a:xfrm>
            <a:off x="2783371" y="5133291"/>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6" name="Text Placeholder 19">
            <a:extLst>
              <a:ext uri="{FF2B5EF4-FFF2-40B4-BE49-F238E27FC236}">
                <a16:creationId xmlns:a16="http://schemas.microsoft.com/office/drawing/2014/main" id="{C959F9E4-7F27-4167-830A-BC86E0DB7C6C}"/>
              </a:ext>
            </a:extLst>
          </p:cNvPr>
          <p:cNvSpPr>
            <a:spLocks noGrp="1"/>
          </p:cNvSpPr>
          <p:nvPr>
            <p:ph type="body" sz="quarter" idx="18" hasCustomPrompt="1"/>
          </p:nvPr>
        </p:nvSpPr>
        <p:spPr>
          <a:xfrm>
            <a:off x="2783371" y="5361520"/>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47" name="Text Placeholder 19">
            <a:extLst>
              <a:ext uri="{FF2B5EF4-FFF2-40B4-BE49-F238E27FC236}">
                <a16:creationId xmlns:a16="http://schemas.microsoft.com/office/drawing/2014/main" id="{F9116A9C-E905-439F-A532-08178AB9BD74}"/>
              </a:ext>
            </a:extLst>
          </p:cNvPr>
          <p:cNvSpPr>
            <a:spLocks noGrp="1"/>
          </p:cNvSpPr>
          <p:nvPr>
            <p:ph type="body" sz="quarter" idx="19" hasCustomPrompt="1"/>
          </p:nvPr>
        </p:nvSpPr>
        <p:spPr>
          <a:xfrm>
            <a:off x="2783371" y="5589749"/>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48" name="TextBox 47">
            <a:extLst>
              <a:ext uri="{FF2B5EF4-FFF2-40B4-BE49-F238E27FC236}">
                <a16:creationId xmlns:a16="http://schemas.microsoft.com/office/drawing/2014/main" id="{39CF7FFD-50F9-4D27-9F67-FC9AF2CDEADA}"/>
              </a:ext>
            </a:extLst>
          </p:cNvPr>
          <p:cNvSpPr txBox="1"/>
          <p:nvPr userDrawn="1"/>
        </p:nvSpPr>
        <p:spPr>
          <a:xfrm>
            <a:off x="2876595" y="5817967"/>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49" name="TextBox 48">
            <a:extLst>
              <a:ext uri="{FF2B5EF4-FFF2-40B4-BE49-F238E27FC236}">
                <a16:creationId xmlns:a16="http://schemas.microsoft.com/office/drawing/2014/main" id="{402D497A-EA1A-4CAD-9403-A9DBC0248FFA}"/>
              </a:ext>
            </a:extLst>
          </p:cNvPr>
          <p:cNvSpPr txBox="1"/>
          <p:nvPr userDrawn="1"/>
        </p:nvSpPr>
        <p:spPr>
          <a:xfrm>
            <a:off x="2876595" y="606637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50" name="Text Placeholder 33">
            <a:extLst>
              <a:ext uri="{FF2B5EF4-FFF2-40B4-BE49-F238E27FC236}">
                <a16:creationId xmlns:a16="http://schemas.microsoft.com/office/drawing/2014/main" id="{D6E6E98F-4591-4BA8-A4D6-AD216E75585F}"/>
              </a:ext>
            </a:extLst>
          </p:cNvPr>
          <p:cNvSpPr>
            <a:spLocks noGrp="1"/>
          </p:cNvSpPr>
          <p:nvPr>
            <p:ph type="body" sz="quarter" idx="21" hasCustomPrompt="1"/>
          </p:nvPr>
        </p:nvSpPr>
        <p:spPr>
          <a:xfrm>
            <a:off x="2783371" y="6063497"/>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51" name="Text Placeholder 33">
            <a:extLst>
              <a:ext uri="{FF2B5EF4-FFF2-40B4-BE49-F238E27FC236}">
                <a16:creationId xmlns:a16="http://schemas.microsoft.com/office/drawing/2014/main" id="{F4C9B337-67E3-4CE6-8D60-2F1646C43C7F}"/>
              </a:ext>
            </a:extLst>
          </p:cNvPr>
          <p:cNvSpPr>
            <a:spLocks noGrp="1"/>
          </p:cNvSpPr>
          <p:nvPr>
            <p:ph type="body" sz="quarter" idx="22" hasCustomPrompt="1"/>
          </p:nvPr>
        </p:nvSpPr>
        <p:spPr>
          <a:xfrm>
            <a:off x="2783371" y="5827557"/>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cxnSp>
        <p:nvCxnSpPr>
          <p:cNvPr id="52" name="Straight Connector 51">
            <a:extLst>
              <a:ext uri="{FF2B5EF4-FFF2-40B4-BE49-F238E27FC236}">
                <a16:creationId xmlns:a16="http://schemas.microsoft.com/office/drawing/2014/main" id="{CD7086B8-AC35-4250-ABB6-D21558E681CE}"/>
              </a:ext>
            </a:extLst>
          </p:cNvPr>
          <p:cNvCxnSpPr>
            <a:cxnSpLocks/>
          </p:cNvCxnSpPr>
          <p:nvPr userDrawn="1"/>
        </p:nvCxnSpPr>
        <p:spPr>
          <a:xfrm>
            <a:off x="6763392"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3" name="Text Placeholder 9">
            <a:extLst>
              <a:ext uri="{FF2B5EF4-FFF2-40B4-BE49-F238E27FC236}">
                <a16:creationId xmlns:a16="http://schemas.microsoft.com/office/drawing/2014/main" id="{9433EBA1-0F4D-42E1-86CE-B5E2E94BDB8C}"/>
              </a:ext>
            </a:extLst>
          </p:cNvPr>
          <p:cNvSpPr>
            <a:spLocks noGrp="1"/>
          </p:cNvSpPr>
          <p:nvPr>
            <p:ph type="body" sz="quarter" idx="23" hasCustomPrompt="1"/>
          </p:nvPr>
        </p:nvSpPr>
        <p:spPr>
          <a:xfrm>
            <a:off x="6212371"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54" name="Text Placeholder 11">
            <a:extLst>
              <a:ext uri="{FF2B5EF4-FFF2-40B4-BE49-F238E27FC236}">
                <a16:creationId xmlns:a16="http://schemas.microsoft.com/office/drawing/2014/main" id="{32539D5C-6C6C-4389-9EA0-BB7C1D4C6CFD}"/>
              </a:ext>
            </a:extLst>
          </p:cNvPr>
          <p:cNvSpPr>
            <a:spLocks noGrp="1"/>
          </p:cNvSpPr>
          <p:nvPr>
            <p:ph type="body" sz="quarter" idx="24" hasCustomPrompt="1"/>
          </p:nvPr>
        </p:nvSpPr>
        <p:spPr>
          <a:xfrm>
            <a:off x="6212371" y="4275740"/>
            <a:ext cx="3205163" cy="352425"/>
          </a:xfrm>
          <a:prstGeom prst="rect">
            <a:avLst/>
          </a:prstGeom>
        </p:spPr>
        <p:txBody>
          <a:bodyPr anchor="ctr" anchorCtr="0">
            <a:noAutofit/>
          </a:bodyPr>
          <a:lstStyle>
            <a:lvl1pPr algn="ctr">
              <a:defRPr b="0"/>
            </a:lvl1pPr>
          </a:lstStyle>
          <a:p>
            <a:pPr lvl="0"/>
            <a:r>
              <a:rPr lang="en-US" dirty="0"/>
              <a:t>Title</a:t>
            </a:r>
          </a:p>
        </p:txBody>
      </p:sp>
      <p:sp>
        <p:nvSpPr>
          <p:cNvPr id="55" name="Text Placeholder 19">
            <a:extLst>
              <a:ext uri="{FF2B5EF4-FFF2-40B4-BE49-F238E27FC236}">
                <a16:creationId xmlns:a16="http://schemas.microsoft.com/office/drawing/2014/main" id="{431BE8C3-6BC4-4A62-9661-6F402501AF94}"/>
              </a:ext>
            </a:extLst>
          </p:cNvPr>
          <p:cNvSpPr>
            <a:spLocks noGrp="1"/>
          </p:cNvSpPr>
          <p:nvPr>
            <p:ph type="body" sz="quarter" idx="25" hasCustomPrompt="1"/>
          </p:nvPr>
        </p:nvSpPr>
        <p:spPr>
          <a:xfrm>
            <a:off x="6212371"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6" name="TextBox 55">
            <a:extLst>
              <a:ext uri="{FF2B5EF4-FFF2-40B4-BE49-F238E27FC236}">
                <a16:creationId xmlns:a16="http://schemas.microsoft.com/office/drawing/2014/main" id="{E856F307-5519-4224-B567-FE2AFDFA00DB}"/>
              </a:ext>
            </a:extLst>
          </p:cNvPr>
          <p:cNvSpPr txBox="1"/>
          <p:nvPr userDrawn="1"/>
        </p:nvSpPr>
        <p:spPr>
          <a:xfrm>
            <a:off x="6212371"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57" name="Text Placeholder 19">
            <a:extLst>
              <a:ext uri="{FF2B5EF4-FFF2-40B4-BE49-F238E27FC236}">
                <a16:creationId xmlns:a16="http://schemas.microsoft.com/office/drawing/2014/main" id="{C82D5DB0-55D4-4896-AF56-FE1D7D828712}"/>
              </a:ext>
            </a:extLst>
          </p:cNvPr>
          <p:cNvSpPr>
            <a:spLocks noGrp="1"/>
          </p:cNvSpPr>
          <p:nvPr>
            <p:ph type="body" sz="quarter" idx="26" hasCustomPrompt="1"/>
          </p:nvPr>
        </p:nvSpPr>
        <p:spPr>
          <a:xfrm>
            <a:off x="6212371"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8" name="Text Placeholder 19">
            <a:extLst>
              <a:ext uri="{FF2B5EF4-FFF2-40B4-BE49-F238E27FC236}">
                <a16:creationId xmlns:a16="http://schemas.microsoft.com/office/drawing/2014/main" id="{4C4C3070-2088-41BC-B8DD-A6F3CB91AE39}"/>
              </a:ext>
            </a:extLst>
          </p:cNvPr>
          <p:cNvSpPr>
            <a:spLocks noGrp="1"/>
          </p:cNvSpPr>
          <p:nvPr>
            <p:ph type="body" sz="quarter" idx="27" hasCustomPrompt="1"/>
          </p:nvPr>
        </p:nvSpPr>
        <p:spPr>
          <a:xfrm>
            <a:off x="6212371"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59" name="Text Placeholder 19">
            <a:extLst>
              <a:ext uri="{FF2B5EF4-FFF2-40B4-BE49-F238E27FC236}">
                <a16:creationId xmlns:a16="http://schemas.microsoft.com/office/drawing/2014/main" id="{A5A8F2AC-21D3-4E8E-AC56-62F73E7AA7E3}"/>
              </a:ext>
            </a:extLst>
          </p:cNvPr>
          <p:cNvSpPr>
            <a:spLocks noGrp="1"/>
          </p:cNvSpPr>
          <p:nvPr>
            <p:ph type="body" sz="quarter" idx="28" hasCustomPrompt="1"/>
          </p:nvPr>
        </p:nvSpPr>
        <p:spPr>
          <a:xfrm>
            <a:off x="6212371"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60" name="TextBox 59">
            <a:extLst>
              <a:ext uri="{FF2B5EF4-FFF2-40B4-BE49-F238E27FC236}">
                <a16:creationId xmlns:a16="http://schemas.microsoft.com/office/drawing/2014/main" id="{BD78B846-C197-4637-B6AF-6877FD28764C}"/>
              </a:ext>
            </a:extLst>
          </p:cNvPr>
          <p:cNvSpPr txBox="1"/>
          <p:nvPr userDrawn="1"/>
        </p:nvSpPr>
        <p:spPr>
          <a:xfrm>
            <a:off x="6305595"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61" name="TextBox 60">
            <a:extLst>
              <a:ext uri="{FF2B5EF4-FFF2-40B4-BE49-F238E27FC236}">
                <a16:creationId xmlns:a16="http://schemas.microsoft.com/office/drawing/2014/main" id="{2F78454E-6596-4254-88B3-3E9530FF0EBD}"/>
              </a:ext>
            </a:extLst>
          </p:cNvPr>
          <p:cNvSpPr txBox="1"/>
          <p:nvPr userDrawn="1"/>
        </p:nvSpPr>
        <p:spPr>
          <a:xfrm>
            <a:off x="6305595" y="6067123"/>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62" name="Text Placeholder 33">
            <a:extLst>
              <a:ext uri="{FF2B5EF4-FFF2-40B4-BE49-F238E27FC236}">
                <a16:creationId xmlns:a16="http://schemas.microsoft.com/office/drawing/2014/main" id="{229813D8-8961-4C58-B7D5-5711EEB61E58}"/>
              </a:ext>
            </a:extLst>
          </p:cNvPr>
          <p:cNvSpPr>
            <a:spLocks noGrp="1"/>
          </p:cNvSpPr>
          <p:nvPr>
            <p:ph type="body" sz="quarter" idx="29" hasCustomPrompt="1"/>
          </p:nvPr>
        </p:nvSpPr>
        <p:spPr>
          <a:xfrm>
            <a:off x="6212371" y="606425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63" name="Text Placeholder 33">
            <a:extLst>
              <a:ext uri="{FF2B5EF4-FFF2-40B4-BE49-F238E27FC236}">
                <a16:creationId xmlns:a16="http://schemas.microsoft.com/office/drawing/2014/main" id="{033D91B0-27F5-4A25-BE66-FE8A38F0D373}"/>
              </a:ext>
            </a:extLst>
          </p:cNvPr>
          <p:cNvSpPr>
            <a:spLocks noGrp="1"/>
          </p:cNvSpPr>
          <p:nvPr>
            <p:ph type="body" sz="quarter" idx="30" hasCustomPrompt="1"/>
          </p:nvPr>
        </p:nvSpPr>
        <p:spPr>
          <a:xfrm>
            <a:off x="6212371" y="582831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Tree>
    <p:extLst>
      <p:ext uri="{BB962C8B-B14F-4D97-AF65-F5344CB8AC3E}">
        <p14:creationId xmlns:p14="http://schemas.microsoft.com/office/powerpoint/2010/main" val="3574709388"/>
      </p:ext>
    </p:extLst>
  </p:cSld>
  <p:clrMapOvr>
    <a:masterClrMapping/>
  </p:clrMapOvr>
  <p:extLst>
    <p:ext uri="{DCECCB84-F9BA-43D5-87BE-67443E8EF086}">
      <p15:sldGuideLst xmlns:p15="http://schemas.microsoft.com/office/powerpoint/2012/main">
        <p15:guide id="1" orient="horz" pos="2472"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_Thr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49616"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dirty="0"/>
              <a:t>Click to add Title</a:t>
            </a:r>
          </a:p>
        </p:txBody>
      </p:sp>
      <p:sp>
        <p:nvSpPr>
          <p:cNvPr id="11" name="Picture Placeholder 2"/>
          <p:cNvSpPr>
            <a:spLocks noGrp="1"/>
          </p:cNvSpPr>
          <p:nvPr>
            <p:ph type="pic" sz="quarter" idx="11"/>
          </p:nvPr>
        </p:nvSpPr>
        <p:spPr>
          <a:xfrm>
            <a:off x="8473106"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7" name="Picture Placeholder 2"/>
          <p:cNvSpPr>
            <a:spLocks noGrp="1"/>
          </p:cNvSpPr>
          <p:nvPr>
            <p:ph type="pic" sz="quarter" idx="12"/>
          </p:nvPr>
        </p:nvSpPr>
        <p:spPr>
          <a:xfrm>
            <a:off x="1651159"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cxnSp>
        <p:nvCxnSpPr>
          <p:cNvPr id="57" name="Straight Connector 56">
            <a:extLst>
              <a:ext uri="{FF2B5EF4-FFF2-40B4-BE49-F238E27FC236}">
                <a16:creationId xmlns:a16="http://schemas.microsoft.com/office/drawing/2014/main" id="{0CC3F02A-3E49-4B61-BFD1-F2EE57468965}"/>
              </a:ext>
            </a:extLst>
          </p:cNvPr>
          <p:cNvCxnSpPr>
            <a:cxnSpLocks/>
          </p:cNvCxnSpPr>
          <p:nvPr userDrawn="1"/>
        </p:nvCxnSpPr>
        <p:spPr>
          <a:xfrm>
            <a:off x="5042168"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8" name="Text Placeholder 9">
            <a:extLst>
              <a:ext uri="{FF2B5EF4-FFF2-40B4-BE49-F238E27FC236}">
                <a16:creationId xmlns:a16="http://schemas.microsoft.com/office/drawing/2014/main" id="{62FFDF85-43EB-47EB-AE7C-0D437920E463}"/>
              </a:ext>
            </a:extLst>
          </p:cNvPr>
          <p:cNvSpPr>
            <a:spLocks noGrp="1"/>
          </p:cNvSpPr>
          <p:nvPr>
            <p:ph type="body" sz="quarter" idx="13" hasCustomPrompt="1"/>
          </p:nvPr>
        </p:nvSpPr>
        <p:spPr>
          <a:xfrm>
            <a:off x="4491147"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59" name="Text Placeholder 11">
            <a:extLst>
              <a:ext uri="{FF2B5EF4-FFF2-40B4-BE49-F238E27FC236}">
                <a16:creationId xmlns:a16="http://schemas.microsoft.com/office/drawing/2014/main" id="{48BD974A-6F4A-46B1-847D-BF48C5C0EA32}"/>
              </a:ext>
            </a:extLst>
          </p:cNvPr>
          <p:cNvSpPr>
            <a:spLocks noGrp="1"/>
          </p:cNvSpPr>
          <p:nvPr>
            <p:ph type="body" sz="quarter" idx="14" hasCustomPrompt="1"/>
          </p:nvPr>
        </p:nvSpPr>
        <p:spPr>
          <a:xfrm>
            <a:off x="4491147" y="4275740"/>
            <a:ext cx="3205163" cy="352425"/>
          </a:xfrm>
          <a:prstGeom prst="rect">
            <a:avLst/>
          </a:prstGeom>
        </p:spPr>
        <p:txBody>
          <a:bodyPr anchor="ctr" anchorCtr="0">
            <a:noAutofit/>
          </a:bodyPr>
          <a:lstStyle>
            <a:lvl1pPr algn="ctr">
              <a:defRPr b="0"/>
            </a:lvl1pPr>
          </a:lstStyle>
          <a:p>
            <a:pPr lvl="0"/>
            <a:r>
              <a:rPr lang="en-US" dirty="0"/>
              <a:t>Title</a:t>
            </a:r>
          </a:p>
        </p:txBody>
      </p:sp>
      <p:sp>
        <p:nvSpPr>
          <p:cNvPr id="60" name="Text Placeholder 19">
            <a:extLst>
              <a:ext uri="{FF2B5EF4-FFF2-40B4-BE49-F238E27FC236}">
                <a16:creationId xmlns:a16="http://schemas.microsoft.com/office/drawing/2014/main" id="{B3F7E4C7-F303-439C-BE3D-F6C37D888E0B}"/>
              </a:ext>
            </a:extLst>
          </p:cNvPr>
          <p:cNvSpPr>
            <a:spLocks noGrp="1"/>
          </p:cNvSpPr>
          <p:nvPr>
            <p:ph type="body" sz="quarter" idx="15" hasCustomPrompt="1"/>
          </p:nvPr>
        </p:nvSpPr>
        <p:spPr>
          <a:xfrm>
            <a:off x="4491147"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61" name="TextBox 60">
            <a:extLst>
              <a:ext uri="{FF2B5EF4-FFF2-40B4-BE49-F238E27FC236}">
                <a16:creationId xmlns:a16="http://schemas.microsoft.com/office/drawing/2014/main" id="{C7C00692-2E9F-4D4D-9033-1CD81A338E6F}"/>
              </a:ext>
            </a:extLst>
          </p:cNvPr>
          <p:cNvSpPr txBox="1"/>
          <p:nvPr userDrawn="1"/>
        </p:nvSpPr>
        <p:spPr>
          <a:xfrm>
            <a:off x="4491147"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62" name="Text Placeholder 19">
            <a:extLst>
              <a:ext uri="{FF2B5EF4-FFF2-40B4-BE49-F238E27FC236}">
                <a16:creationId xmlns:a16="http://schemas.microsoft.com/office/drawing/2014/main" id="{373CDDD5-5C5F-4BE1-9C5F-85C172B713C2}"/>
              </a:ext>
            </a:extLst>
          </p:cNvPr>
          <p:cNvSpPr>
            <a:spLocks noGrp="1"/>
          </p:cNvSpPr>
          <p:nvPr>
            <p:ph type="body" sz="quarter" idx="17" hasCustomPrompt="1"/>
          </p:nvPr>
        </p:nvSpPr>
        <p:spPr>
          <a:xfrm>
            <a:off x="4491147"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63" name="Text Placeholder 19">
            <a:extLst>
              <a:ext uri="{FF2B5EF4-FFF2-40B4-BE49-F238E27FC236}">
                <a16:creationId xmlns:a16="http://schemas.microsoft.com/office/drawing/2014/main" id="{BBEA06FC-2C97-4656-BC49-B2B0C88446F9}"/>
              </a:ext>
            </a:extLst>
          </p:cNvPr>
          <p:cNvSpPr>
            <a:spLocks noGrp="1"/>
          </p:cNvSpPr>
          <p:nvPr>
            <p:ph type="body" sz="quarter" idx="18" hasCustomPrompt="1"/>
          </p:nvPr>
        </p:nvSpPr>
        <p:spPr>
          <a:xfrm>
            <a:off x="4491147"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64" name="Text Placeholder 19">
            <a:extLst>
              <a:ext uri="{FF2B5EF4-FFF2-40B4-BE49-F238E27FC236}">
                <a16:creationId xmlns:a16="http://schemas.microsoft.com/office/drawing/2014/main" id="{12853A73-60B0-453F-97F5-BCF7E4FAC83F}"/>
              </a:ext>
            </a:extLst>
          </p:cNvPr>
          <p:cNvSpPr>
            <a:spLocks noGrp="1"/>
          </p:cNvSpPr>
          <p:nvPr>
            <p:ph type="body" sz="quarter" idx="19" hasCustomPrompt="1"/>
          </p:nvPr>
        </p:nvSpPr>
        <p:spPr>
          <a:xfrm>
            <a:off x="4491147"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65" name="TextBox 64">
            <a:extLst>
              <a:ext uri="{FF2B5EF4-FFF2-40B4-BE49-F238E27FC236}">
                <a16:creationId xmlns:a16="http://schemas.microsoft.com/office/drawing/2014/main" id="{322720F8-8A3D-4BCA-ACD8-2D2B596DC1C2}"/>
              </a:ext>
            </a:extLst>
          </p:cNvPr>
          <p:cNvSpPr txBox="1"/>
          <p:nvPr userDrawn="1"/>
        </p:nvSpPr>
        <p:spPr>
          <a:xfrm>
            <a:off x="4591095"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66" name="TextBox 65">
            <a:extLst>
              <a:ext uri="{FF2B5EF4-FFF2-40B4-BE49-F238E27FC236}">
                <a16:creationId xmlns:a16="http://schemas.microsoft.com/office/drawing/2014/main" id="{ED87DA37-E668-49C9-82EC-9522A0AB60F6}"/>
              </a:ext>
            </a:extLst>
          </p:cNvPr>
          <p:cNvSpPr txBox="1"/>
          <p:nvPr userDrawn="1"/>
        </p:nvSpPr>
        <p:spPr>
          <a:xfrm>
            <a:off x="4591095"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67" name="Text Placeholder 33">
            <a:extLst>
              <a:ext uri="{FF2B5EF4-FFF2-40B4-BE49-F238E27FC236}">
                <a16:creationId xmlns:a16="http://schemas.microsoft.com/office/drawing/2014/main" id="{4CE1AF1F-528F-48EB-BE29-F31C465C844D}"/>
              </a:ext>
            </a:extLst>
          </p:cNvPr>
          <p:cNvSpPr>
            <a:spLocks noGrp="1"/>
          </p:cNvSpPr>
          <p:nvPr>
            <p:ph type="body" sz="quarter" idx="21" hasCustomPrompt="1"/>
          </p:nvPr>
        </p:nvSpPr>
        <p:spPr>
          <a:xfrm>
            <a:off x="4491147" y="606425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68" name="Text Placeholder 33">
            <a:extLst>
              <a:ext uri="{FF2B5EF4-FFF2-40B4-BE49-F238E27FC236}">
                <a16:creationId xmlns:a16="http://schemas.microsoft.com/office/drawing/2014/main" id="{613F458C-2863-469F-906B-D57D1748E2A5}"/>
              </a:ext>
            </a:extLst>
          </p:cNvPr>
          <p:cNvSpPr>
            <a:spLocks noGrp="1"/>
          </p:cNvSpPr>
          <p:nvPr>
            <p:ph type="body" sz="quarter" idx="22" hasCustomPrompt="1"/>
          </p:nvPr>
        </p:nvSpPr>
        <p:spPr>
          <a:xfrm>
            <a:off x="4491147" y="582831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cxnSp>
        <p:nvCxnSpPr>
          <p:cNvPr id="69" name="Straight Connector 68">
            <a:extLst>
              <a:ext uri="{FF2B5EF4-FFF2-40B4-BE49-F238E27FC236}">
                <a16:creationId xmlns:a16="http://schemas.microsoft.com/office/drawing/2014/main" id="{A1884BF1-27AC-419C-9DC9-B888BF4AEBB5}"/>
              </a:ext>
            </a:extLst>
          </p:cNvPr>
          <p:cNvCxnSpPr>
            <a:cxnSpLocks/>
          </p:cNvCxnSpPr>
          <p:nvPr userDrawn="1"/>
        </p:nvCxnSpPr>
        <p:spPr>
          <a:xfrm>
            <a:off x="8473694"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70" name="Text Placeholder 9">
            <a:extLst>
              <a:ext uri="{FF2B5EF4-FFF2-40B4-BE49-F238E27FC236}">
                <a16:creationId xmlns:a16="http://schemas.microsoft.com/office/drawing/2014/main" id="{A6BC742A-2D26-4EFB-B91B-3404486462CD}"/>
              </a:ext>
            </a:extLst>
          </p:cNvPr>
          <p:cNvSpPr>
            <a:spLocks noGrp="1"/>
          </p:cNvSpPr>
          <p:nvPr>
            <p:ph type="body" sz="quarter" idx="23" hasCustomPrompt="1"/>
          </p:nvPr>
        </p:nvSpPr>
        <p:spPr>
          <a:xfrm>
            <a:off x="7922673"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71" name="Text Placeholder 11">
            <a:extLst>
              <a:ext uri="{FF2B5EF4-FFF2-40B4-BE49-F238E27FC236}">
                <a16:creationId xmlns:a16="http://schemas.microsoft.com/office/drawing/2014/main" id="{8B901639-9CC6-4294-8978-F84803E8FD37}"/>
              </a:ext>
            </a:extLst>
          </p:cNvPr>
          <p:cNvSpPr>
            <a:spLocks noGrp="1"/>
          </p:cNvSpPr>
          <p:nvPr>
            <p:ph type="body" sz="quarter" idx="24" hasCustomPrompt="1"/>
          </p:nvPr>
        </p:nvSpPr>
        <p:spPr>
          <a:xfrm>
            <a:off x="7922673" y="4275740"/>
            <a:ext cx="3205163" cy="352425"/>
          </a:xfrm>
          <a:prstGeom prst="rect">
            <a:avLst/>
          </a:prstGeom>
        </p:spPr>
        <p:txBody>
          <a:bodyPr anchor="ctr" anchorCtr="0">
            <a:noAutofit/>
          </a:bodyPr>
          <a:lstStyle>
            <a:lvl1pPr algn="ctr">
              <a:defRPr b="0"/>
            </a:lvl1pPr>
          </a:lstStyle>
          <a:p>
            <a:pPr lvl="0"/>
            <a:r>
              <a:rPr lang="en-US" dirty="0"/>
              <a:t>Title</a:t>
            </a:r>
          </a:p>
        </p:txBody>
      </p:sp>
      <p:sp>
        <p:nvSpPr>
          <p:cNvPr id="72" name="Text Placeholder 19">
            <a:extLst>
              <a:ext uri="{FF2B5EF4-FFF2-40B4-BE49-F238E27FC236}">
                <a16:creationId xmlns:a16="http://schemas.microsoft.com/office/drawing/2014/main" id="{EA947E6B-CCF5-4041-8AF8-A77292F6182B}"/>
              </a:ext>
            </a:extLst>
          </p:cNvPr>
          <p:cNvSpPr>
            <a:spLocks noGrp="1"/>
          </p:cNvSpPr>
          <p:nvPr>
            <p:ph type="body" sz="quarter" idx="25" hasCustomPrompt="1"/>
          </p:nvPr>
        </p:nvSpPr>
        <p:spPr>
          <a:xfrm>
            <a:off x="7922673"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73" name="TextBox 72">
            <a:extLst>
              <a:ext uri="{FF2B5EF4-FFF2-40B4-BE49-F238E27FC236}">
                <a16:creationId xmlns:a16="http://schemas.microsoft.com/office/drawing/2014/main" id="{D7BB6D16-8F75-4618-92B9-27BEC730E661}"/>
              </a:ext>
            </a:extLst>
          </p:cNvPr>
          <p:cNvSpPr txBox="1"/>
          <p:nvPr userDrawn="1"/>
        </p:nvSpPr>
        <p:spPr>
          <a:xfrm>
            <a:off x="7922673"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74" name="Text Placeholder 19">
            <a:extLst>
              <a:ext uri="{FF2B5EF4-FFF2-40B4-BE49-F238E27FC236}">
                <a16:creationId xmlns:a16="http://schemas.microsoft.com/office/drawing/2014/main" id="{4AAC5E20-0D34-43D2-A8A7-A15A98F635B5}"/>
              </a:ext>
            </a:extLst>
          </p:cNvPr>
          <p:cNvSpPr>
            <a:spLocks noGrp="1"/>
          </p:cNvSpPr>
          <p:nvPr>
            <p:ph type="body" sz="quarter" idx="26" hasCustomPrompt="1"/>
          </p:nvPr>
        </p:nvSpPr>
        <p:spPr>
          <a:xfrm>
            <a:off x="7922673"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75" name="Text Placeholder 19">
            <a:extLst>
              <a:ext uri="{FF2B5EF4-FFF2-40B4-BE49-F238E27FC236}">
                <a16:creationId xmlns:a16="http://schemas.microsoft.com/office/drawing/2014/main" id="{E6B588A3-0CFD-4551-9BA0-E28F37FA186E}"/>
              </a:ext>
            </a:extLst>
          </p:cNvPr>
          <p:cNvSpPr>
            <a:spLocks noGrp="1"/>
          </p:cNvSpPr>
          <p:nvPr>
            <p:ph type="body" sz="quarter" idx="27" hasCustomPrompt="1"/>
          </p:nvPr>
        </p:nvSpPr>
        <p:spPr>
          <a:xfrm>
            <a:off x="7922673"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76" name="Text Placeholder 19">
            <a:extLst>
              <a:ext uri="{FF2B5EF4-FFF2-40B4-BE49-F238E27FC236}">
                <a16:creationId xmlns:a16="http://schemas.microsoft.com/office/drawing/2014/main" id="{FA8165B6-EF7A-4BD6-AD45-4430E445FD15}"/>
              </a:ext>
            </a:extLst>
          </p:cNvPr>
          <p:cNvSpPr>
            <a:spLocks noGrp="1"/>
          </p:cNvSpPr>
          <p:nvPr>
            <p:ph type="body" sz="quarter" idx="28" hasCustomPrompt="1"/>
          </p:nvPr>
        </p:nvSpPr>
        <p:spPr>
          <a:xfrm>
            <a:off x="7922673"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77" name="TextBox 76">
            <a:extLst>
              <a:ext uri="{FF2B5EF4-FFF2-40B4-BE49-F238E27FC236}">
                <a16:creationId xmlns:a16="http://schemas.microsoft.com/office/drawing/2014/main" id="{F8DA4288-6B17-49DE-98E6-D52753233C5A}"/>
              </a:ext>
            </a:extLst>
          </p:cNvPr>
          <p:cNvSpPr txBox="1"/>
          <p:nvPr userDrawn="1"/>
        </p:nvSpPr>
        <p:spPr>
          <a:xfrm>
            <a:off x="8022621"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78" name="TextBox 77">
            <a:extLst>
              <a:ext uri="{FF2B5EF4-FFF2-40B4-BE49-F238E27FC236}">
                <a16:creationId xmlns:a16="http://schemas.microsoft.com/office/drawing/2014/main" id="{FA88D651-7A1E-4322-9BB8-967659DE0717}"/>
              </a:ext>
            </a:extLst>
          </p:cNvPr>
          <p:cNvSpPr txBox="1"/>
          <p:nvPr userDrawn="1"/>
        </p:nvSpPr>
        <p:spPr>
          <a:xfrm>
            <a:off x="8022621"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79" name="Text Placeholder 33">
            <a:extLst>
              <a:ext uri="{FF2B5EF4-FFF2-40B4-BE49-F238E27FC236}">
                <a16:creationId xmlns:a16="http://schemas.microsoft.com/office/drawing/2014/main" id="{7378FDA2-F8C6-4022-B7E5-E7E11BD9EBD7}"/>
              </a:ext>
            </a:extLst>
          </p:cNvPr>
          <p:cNvSpPr>
            <a:spLocks noGrp="1"/>
          </p:cNvSpPr>
          <p:nvPr>
            <p:ph type="body" sz="quarter" idx="29" hasCustomPrompt="1"/>
          </p:nvPr>
        </p:nvSpPr>
        <p:spPr>
          <a:xfrm>
            <a:off x="7922673" y="606425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80" name="Text Placeholder 33">
            <a:extLst>
              <a:ext uri="{FF2B5EF4-FFF2-40B4-BE49-F238E27FC236}">
                <a16:creationId xmlns:a16="http://schemas.microsoft.com/office/drawing/2014/main" id="{E2152BBC-541B-4FDF-A576-58498CF1AC4F}"/>
              </a:ext>
            </a:extLst>
          </p:cNvPr>
          <p:cNvSpPr>
            <a:spLocks noGrp="1"/>
          </p:cNvSpPr>
          <p:nvPr>
            <p:ph type="body" sz="quarter" idx="30" hasCustomPrompt="1"/>
          </p:nvPr>
        </p:nvSpPr>
        <p:spPr>
          <a:xfrm>
            <a:off x="7922673" y="582831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cxnSp>
        <p:nvCxnSpPr>
          <p:cNvPr id="81" name="Straight Connector 80">
            <a:extLst>
              <a:ext uri="{FF2B5EF4-FFF2-40B4-BE49-F238E27FC236}">
                <a16:creationId xmlns:a16="http://schemas.microsoft.com/office/drawing/2014/main" id="{A96552A8-865F-4B3F-83C0-7FD81AC8642B}"/>
              </a:ext>
            </a:extLst>
          </p:cNvPr>
          <p:cNvCxnSpPr>
            <a:cxnSpLocks/>
          </p:cNvCxnSpPr>
          <p:nvPr userDrawn="1"/>
        </p:nvCxnSpPr>
        <p:spPr>
          <a:xfrm>
            <a:off x="1648805" y="4647361"/>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82" name="Text Placeholder 9">
            <a:extLst>
              <a:ext uri="{FF2B5EF4-FFF2-40B4-BE49-F238E27FC236}">
                <a16:creationId xmlns:a16="http://schemas.microsoft.com/office/drawing/2014/main" id="{11101083-30A4-44EF-B239-174C51067287}"/>
              </a:ext>
            </a:extLst>
          </p:cNvPr>
          <p:cNvSpPr>
            <a:spLocks noGrp="1"/>
          </p:cNvSpPr>
          <p:nvPr>
            <p:ph type="body" sz="quarter" idx="31" hasCustomPrompt="1"/>
          </p:nvPr>
        </p:nvSpPr>
        <p:spPr>
          <a:xfrm>
            <a:off x="1097784" y="3937075"/>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83" name="Text Placeholder 11">
            <a:extLst>
              <a:ext uri="{FF2B5EF4-FFF2-40B4-BE49-F238E27FC236}">
                <a16:creationId xmlns:a16="http://schemas.microsoft.com/office/drawing/2014/main" id="{BF58C4DE-1E42-462F-85D7-ADD632F925F9}"/>
              </a:ext>
            </a:extLst>
          </p:cNvPr>
          <p:cNvSpPr>
            <a:spLocks noGrp="1"/>
          </p:cNvSpPr>
          <p:nvPr>
            <p:ph type="body" sz="quarter" idx="32" hasCustomPrompt="1"/>
          </p:nvPr>
        </p:nvSpPr>
        <p:spPr>
          <a:xfrm>
            <a:off x="1097784" y="4278085"/>
            <a:ext cx="3205163" cy="352425"/>
          </a:xfrm>
          <a:prstGeom prst="rect">
            <a:avLst/>
          </a:prstGeom>
        </p:spPr>
        <p:txBody>
          <a:bodyPr anchor="ctr" anchorCtr="0">
            <a:noAutofit/>
          </a:bodyPr>
          <a:lstStyle>
            <a:lvl1pPr algn="ctr">
              <a:defRPr b="0"/>
            </a:lvl1pPr>
          </a:lstStyle>
          <a:p>
            <a:pPr lvl="0"/>
            <a:r>
              <a:rPr lang="en-US" dirty="0"/>
              <a:t>Title</a:t>
            </a:r>
          </a:p>
        </p:txBody>
      </p:sp>
      <p:sp>
        <p:nvSpPr>
          <p:cNvPr id="84" name="Text Placeholder 19">
            <a:extLst>
              <a:ext uri="{FF2B5EF4-FFF2-40B4-BE49-F238E27FC236}">
                <a16:creationId xmlns:a16="http://schemas.microsoft.com/office/drawing/2014/main" id="{6F31864D-45E0-497F-9E6E-8BC2473A1551}"/>
              </a:ext>
            </a:extLst>
          </p:cNvPr>
          <p:cNvSpPr>
            <a:spLocks noGrp="1"/>
          </p:cNvSpPr>
          <p:nvPr>
            <p:ph type="body" sz="quarter" idx="33" hasCustomPrompt="1"/>
          </p:nvPr>
        </p:nvSpPr>
        <p:spPr>
          <a:xfrm>
            <a:off x="1097784" y="4908160"/>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85" name="TextBox 84">
            <a:extLst>
              <a:ext uri="{FF2B5EF4-FFF2-40B4-BE49-F238E27FC236}">
                <a16:creationId xmlns:a16="http://schemas.microsoft.com/office/drawing/2014/main" id="{4DE68874-B952-4365-A12A-6FE3075ED9CB}"/>
              </a:ext>
            </a:extLst>
          </p:cNvPr>
          <p:cNvSpPr txBox="1"/>
          <p:nvPr userDrawn="1"/>
        </p:nvSpPr>
        <p:spPr>
          <a:xfrm>
            <a:off x="1097784" y="4656022"/>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86" name="Text Placeholder 19">
            <a:extLst>
              <a:ext uri="{FF2B5EF4-FFF2-40B4-BE49-F238E27FC236}">
                <a16:creationId xmlns:a16="http://schemas.microsoft.com/office/drawing/2014/main" id="{3BD77743-9E18-4CA1-A8F6-327BD022392F}"/>
              </a:ext>
            </a:extLst>
          </p:cNvPr>
          <p:cNvSpPr>
            <a:spLocks noGrp="1"/>
          </p:cNvSpPr>
          <p:nvPr>
            <p:ph type="body" sz="quarter" idx="34" hasCustomPrompt="1"/>
          </p:nvPr>
        </p:nvSpPr>
        <p:spPr>
          <a:xfrm>
            <a:off x="1097784" y="5136389"/>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87" name="Text Placeholder 19">
            <a:extLst>
              <a:ext uri="{FF2B5EF4-FFF2-40B4-BE49-F238E27FC236}">
                <a16:creationId xmlns:a16="http://schemas.microsoft.com/office/drawing/2014/main" id="{6C27F0CE-BFF5-4618-8752-A0597A11DE9B}"/>
              </a:ext>
            </a:extLst>
          </p:cNvPr>
          <p:cNvSpPr>
            <a:spLocks noGrp="1"/>
          </p:cNvSpPr>
          <p:nvPr>
            <p:ph type="body" sz="quarter" idx="35" hasCustomPrompt="1"/>
          </p:nvPr>
        </p:nvSpPr>
        <p:spPr>
          <a:xfrm>
            <a:off x="1097784" y="5364618"/>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88" name="Text Placeholder 19">
            <a:extLst>
              <a:ext uri="{FF2B5EF4-FFF2-40B4-BE49-F238E27FC236}">
                <a16:creationId xmlns:a16="http://schemas.microsoft.com/office/drawing/2014/main" id="{9E791425-2334-4E6E-A1E9-4ECE91332C82}"/>
              </a:ext>
            </a:extLst>
          </p:cNvPr>
          <p:cNvSpPr>
            <a:spLocks noGrp="1"/>
          </p:cNvSpPr>
          <p:nvPr>
            <p:ph type="body" sz="quarter" idx="36" hasCustomPrompt="1"/>
          </p:nvPr>
        </p:nvSpPr>
        <p:spPr>
          <a:xfrm>
            <a:off x="1097784" y="5592847"/>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89" name="TextBox 88">
            <a:extLst>
              <a:ext uri="{FF2B5EF4-FFF2-40B4-BE49-F238E27FC236}">
                <a16:creationId xmlns:a16="http://schemas.microsoft.com/office/drawing/2014/main" id="{43E63EF9-647C-43F1-9196-C1FECC4EBB8F}"/>
              </a:ext>
            </a:extLst>
          </p:cNvPr>
          <p:cNvSpPr txBox="1"/>
          <p:nvPr userDrawn="1"/>
        </p:nvSpPr>
        <p:spPr>
          <a:xfrm>
            <a:off x="1197732" y="5821065"/>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90" name="TextBox 89">
            <a:extLst>
              <a:ext uri="{FF2B5EF4-FFF2-40B4-BE49-F238E27FC236}">
                <a16:creationId xmlns:a16="http://schemas.microsoft.com/office/drawing/2014/main" id="{3941693B-49B8-49C7-A318-B8822DA5CE4C}"/>
              </a:ext>
            </a:extLst>
          </p:cNvPr>
          <p:cNvSpPr txBox="1"/>
          <p:nvPr userDrawn="1"/>
        </p:nvSpPr>
        <p:spPr>
          <a:xfrm>
            <a:off x="1197732" y="6062744"/>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91" name="Text Placeholder 33">
            <a:extLst>
              <a:ext uri="{FF2B5EF4-FFF2-40B4-BE49-F238E27FC236}">
                <a16:creationId xmlns:a16="http://schemas.microsoft.com/office/drawing/2014/main" id="{2FAC7BFC-C70A-44ED-A8BD-838940C5690C}"/>
              </a:ext>
            </a:extLst>
          </p:cNvPr>
          <p:cNvSpPr>
            <a:spLocks noGrp="1"/>
          </p:cNvSpPr>
          <p:nvPr>
            <p:ph type="body" sz="quarter" idx="37" hasCustomPrompt="1"/>
          </p:nvPr>
        </p:nvSpPr>
        <p:spPr>
          <a:xfrm>
            <a:off x="1097784" y="6066595"/>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92" name="Text Placeholder 33">
            <a:extLst>
              <a:ext uri="{FF2B5EF4-FFF2-40B4-BE49-F238E27FC236}">
                <a16:creationId xmlns:a16="http://schemas.microsoft.com/office/drawing/2014/main" id="{21582458-30C9-4F27-B86C-0C9947DF6E2F}"/>
              </a:ext>
            </a:extLst>
          </p:cNvPr>
          <p:cNvSpPr>
            <a:spLocks noGrp="1"/>
          </p:cNvSpPr>
          <p:nvPr>
            <p:ph type="body" sz="quarter" idx="38" hasCustomPrompt="1"/>
          </p:nvPr>
        </p:nvSpPr>
        <p:spPr>
          <a:xfrm>
            <a:off x="1097784" y="5830655"/>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Tree>
    <p:extLst>
      <p:ext uri="{BB962C8B-B14F-4D97-AF65-F5344CB8AC3E}">
        <p14:creationId xmlns:p14="http://schemas.microsoft.com/office/powerpoint/2010/main" val="1987975819"/>
      </p:ext>
    </p:extLst>
  </p:cSld>
  <p:clrMapOvr>
    <a:masterClrMapping/>
  </p:clrMapOvr>
  <p:extLst>
    <p:ext uri="{DCECCB84-F9BA-43D5-87BE-67443E8EF086}">
      <p15:sldGuideLst xmlns:p15="http://schemas.microsoft.com/office/powerpoint/2012/main">
        <p15:guide id="1" orient="horz" pos="2472" userDrawn="1">
          <p15:clr>
            <a:srgbClr val="FBAE40"/>
          </p15:clr>
        </p15:guide>
        <p15:guide id="2" pos="600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act_Fou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601270"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dirty="0"/>
              <a:t>Click to add Title</a:t>
            </a:r>
          </a:p>
        </p:txBody>
      </p:sp>
      <p:sp>
        <p:nvSpPr>
          <p:cNvPr id="11" name="Picture Placeholder 2"/>
          <p:cNvSpPr>
            <a:spLocks noGrp="1"/>
          </p:cNvSpPr>
          <p:nvPr>
            <p:ph type="pic" sz="quarter" idx="11"/>
          </p:nvPr>
        </p:nvSpPr>
        <p:spPr>
          <a:xfrm>
            <a:off x="9620135"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7" name="Picture Placeholder 2"/>
          <p:cNvSpPr>
            <a:spLocks noGrp="1"/>
          </p:cNvSpPr>
          <p:nvPr>
            <p:ph type="pic" sz="quarter" idx="12"/>
          </p:nvPr>
        </p:nvSpPr>
        <p:spPr>
          <a:xfrm>
            <a:off x="3498903"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8" name="Picture Placeholder 2"/>
          <p:cNvSpPr>
            <a:spLocks noGrp="1"/>
          </p:cNvSpPr>
          <p:nvPr>
            <p:ph type="pic" sz="quarter" idx="13"/>
          </p:nvPr>
        </p:nvSpPr>
        <p:spPr>
          <a:xfrm>
            <a:off x="453798"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cxnSp>
        <p:nvCxnSpPr>
          <p:cNvPr id="26" name="Straight Connector 25">
            <a:extLst>
              <a:ext uri="{FF2B5EF4-FFF2-40B4-BE49-F238E27FC236}">
                <a16:creationId xmlns:a16="http://schemas.microsoft.com/office/drawing/2014/main" id="{9146D21A-53EF-43B9-87AE-35321853371F}"/>
              </a:ext>
            </a:extLst>
          </p:cNvPr>
          <p:cNvCxnSpPr>
            <a:cxnSpLocks/>
          </p:cNvCxnSpPr>
          <p:nvPr userDrawn="1"/>
        </p:nvCxnSpPr>
        <p:spPr>
          <a:xfrm>
            <a:off x="458183" y="4604482"/>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7" name="Text Placeholder 9">
            <a:extLst>
              <a:ext uri="{FF2B5EF4-FFF2-40B4-BE49-F238E27FC236}">
                <a16:creationId xmlns:a16="http://schemas.microsoft.com/office/drawing/2014/main" id="{3973BBFA-4A81-40D8-9FC7-E189D1A88562}"/>
              </a:ext>
            </a:extLst>
          </p:cNvPr>
          <p:cNvSpPr>
            <a:spLocks noGrp="1"/>
          </p:cNvSpPr>
          <p:nvPr>
            <p:ph type="body" sz="quarter" idx="14" hasCustomPrompt="1"/>
          </p:nvPr>
        </p:nvSpPr>
        <p:spPr>
          <a:xfrm>
            <a:off x="138143" y="3894196"/>
            <a:ext cx="2743200"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28" name="Text Placeholder 11">
            <a:extLst>
              <a:ext uri="{FF2B5EF4-FFF2-40B4-BE49-F238E27FC236}">
                <a16:creationId xmlns:a16="http://schemas.microsoft.com/office/drawing/2014/main" id="{9B2F7A77-8C51-4B2C-B28D-0EC3009E219D}"/>
              </a:ext>
            </a:extLst>
          </p:cNvPr>
          <p:cNvSpPr>
            <a:spLocks noGrp="1"/>
          </p:cNvSpPr>
          <p:nvPr>
            <p:ph type="body" sz="quarter" idx="15" hasCustomPrompt="1"/>
          </p:nvPr>
        </p:nvSpPr>
        <p:spPr>
          <a:xfrm>
            <a:off x="138143" y="4235206"/>
            <a:ext cx="2743200" cy="352425"/>
          </a:xfrm>
          <a:prstGeom prst="rect">
            <a:avLst/>
          </a:prstGeom>
        </p:spPr>
        <p:txBody>
          <a:bodyPr anchor="ctr" anchorCtr="0">
            <a:noAutofit/>
          </a:bodyPr>
          <a:lstStyle>
            <a:lvl1pPr algn="ctr">
              <a:defRPr b="0"/>
            </a:lvl1pPr>
          </a:lstStyle>
          <a:p>
            <a:pPr lvl="0"/>
            <a:r>
              <a:rPr lang="en-US" dirty="0"/>
              <a:t>Title</a:t>
            </a:r>
          </a:p>
        </p:txBody>
      </p:sp>
      <p:sp>
        <p:nvSpPr>
          <p:cNvPr id="29" name="Text Placeholder 19">
            <a:extLst>
              <a:ext uri="{FF2B5EF4-FFF2-40B4-BE49-F238E27FC236}">
                <a16:creationId xmlns:a16="http://schemas.microsoft.com/office/drawing/2014/main" id="{A7DCEAD2-6AD2-494D-B8B0-31EA737BED4B}"/>
              </a:ext>
            </a:extLst>
          </p:cNvPr>
          <p:cNvSpPr>
            <a:spLocks noGrp="1"/>
          </p:cNvSpPr>
          <p:nvPr>
            <p:ph type="body" sz="quarter" idx="16" hasCustomPrompt="1"/>
          </p:nvPr>
        </p:nvSpPr>
        <p:spPr>
          <a:xfrm>
            <a:off x="138143" y="486528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30" name="TextBox 29">
            <a:extLst>
              <a:ext uri="{FF2B5EF4-FFF2-40B4-BE49-F238E27FC236}">
                <a16:creationId xmlns:a16="http://schemas.microsoft.com/office/drawing/2014/main" id="{002E3E37-7BCE-4087-BE2D-596046D43B2A}"/>
              </a:ext>
            </a:extLst>
          </p:cNvPr>
          <p:cNvSpPr txBox="1"/>
          <p:nvPr userDrawn="1"/>
        </p:nvSpPr>
        <p:spPr>
          <a:xfrm>
            <a:off x="138143" y="4631369"/>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31" name="Text Placeholder 19">
            <a:extLst>
              <a:ext uri="{FF2B5EF4-FFF2-40B4-BE49-F238E27FC236}">
                <a16:creationId xmlns:a16="http://schemas.microsoft.com/office/drawing/2014/main" id="{658904A9-2414-42E8-BC52-161E1285D749}"/>
              </a:ext>
            </a:extLst>
          </p:cNvPr>
          <p:cNvSpPr>
            <a:spLocks noGrp="1"/>
          </p:cNvSpPr>
          <p:nvPr>
            <p:ph type="body" sz="quarter" idx="17" hasCustomPrompt="1"/>
          </p:nvPr>
        </p:nvSpPr>
        <p:spPr>
          <a:xfrm>
            <a:off x="138143" y="5093510"/>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32" name="Text Placeholder 19">
            <a:extLst>
              <a:ext uri="{FF2B5EF4-FFF2-40B4-BE49-F238E27FC236}">
                <a16:creationId xmlns:a16="http://schemas.microsoft.com/office/drawing/2014/main" id="{F5D0D5E0-02D7-4E3C-99F3-A019552A468A}"/>
              </a:ext>
            </a:extLst>
          </p:cNvPr>
          <p:cNvSpPr>
            <a:spLocks noGrp="1"/>
          </p:cNvSpPr>
          <p:nvPr>
            <p:ph type="body" sz="quarter" idx="18" hasCustomPrompt="1"/>
          </p:nvPr>
        </p:nvSpPr>
        <p:spPr>
          <a:xfrm>
            <a:off x="138143" y="5321739"/>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33" name="Text Placeholder 19">
            <a:extLst>
              <a:ext uri="{FF2B5EF4-FFF2-40B4-BE49-F238E27FC236}">
                <a16:creationId xmlns:a16="http://schemas.microsoft.com/office/drawing/2014/main" id="{EC43F1C4-4035-45BC-9C60-A1C8ADD5C6EE}"/>
              </a:ext>
            </a:extLst>
          </p:cNvPr>
          <p:cNvSpPr>
            <a:spLocks noGrp="1"/>
          </p:cNvSpPr>
          <p:nvPr>
            <p:ph type="body" sz="quarter" idx="19" hasCustomPrompt="1"/>
          </p:nvPr>
        </p:nvSpPr>
        <p:spPr>
          <a:xfrm>
            <a:off x="138143" y="5549968"/>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34" name="TextBox 33">
            <a:extLst>
              <a:ext uri="{FF2B5EF4-FFF2-40B4-BE49-F238E27FC236}">
                <a16:creationId xmlns:a16="http://schemas.microsoft.com/office/drawing/2014/main" id="{7E8BF306-5E3B-4EA9-936E-759C2AF11C29}"/>
              </a:ext>
            </a:extLst>
          </p:cNvPr>
          <p:cNvSpPr txBox="1"/>
          <p:nvPr userDrawn="1"/>
        </p:nvSpPr>
        <p:spPr>
          <a:xfrm>
            <a:off x="198659" y="5762797"/>
            <a:ext cx="1070547"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35" name="TextBox 34">
            <a:extLst>
              <a:ext uri="{FF2B5EF4-FFF2-40B4-BE49-F238E27FC236}">
                <a16:creationId xmlns:a16="http://schemas.microsoft.com/office/drawing/2014/main" id="{1B4EC9F9-2433-4CA6-ACDD-D270B626F7FA}"/>
              </a:ext>
            </a:extLst>
          </p:cNvPr>
          <p:cNvSpPr txBox="1"/>
          <p:nvPr userDrawn="1"/>
        </p:nvSpPr>
        <p:spPr>
          <a:xfrm>
            <a:off x="198659" y="6017924"/>
            <a:ext cx="1070547"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36" name="Text Placeholder 33">
            <a:extLst>
              <a:ext uri="{FF2B5EF4-FFF2-40B4-BE49-F238E27FC236}">
                <a16:creationId xmlns:a16="http://schemas.microsoft.com/office/drawing/2014/main" id="{1BF1BEB2-F0EC-48B3-ADC9-BAE564EC9741}"/>
              </a:ext>
            </a:extLst>
          </p:cNvPr>
          <p:cNvSpPr>
            <a:spLocks noGrp="1"/>
          </p:cNvSpPr>
          <p:nvPr>
            <p:ph type="body" sz="quarter" idx="21" hasCustomPrompt="1"/>
          </p:nvPr>
        </p:nvSpPr>
        <p:spPr>
          <a:xfrm>
            <a:off x="138143" y="6026740"/>
            <a:ext cx="2743200" cy="267177"/>
          </a:xfrm>
          <a:prstGeom prst="rect">
            <a:avLst/>
          </a:prstGeom>
        </p:spPr>
        <p:txBody>
          <a:bodyPr lIns="1097280" anchor="ctr" anchorCtr="0">
            <a:noAutofit/>
          </a:bodyPr>
          <a:lstStyle>
            <a:lvl1pPr>
              <a:defRPr sz="1200" b="0"/>
            </a:lvl1pPr>
          </a:lstStyle>
          <a:p>
            <a:pPr lvl="0"/>
            <a:r>
              <a:rPr lang="en-US" dirty="0" err="1"/>
              <a:t>xxx.xxx.xxxx</a:t>
            </a:r>
            <a:endParaRPr lang="en-US" dirty="0"/>
          </a:p>
        </p:txBody>
      </p:sp>
      <p:sp>
        <p:nvSpPr>
          <p:cNvPr id="37" name="Text Placeholder 33">
            <a:extLst>
              <a:ext uri="{FF2B5EF4-FFF2-40B4-BE49-F238E27FC236}">
                <a16:creationId xmlns:a16="http://schemas.microsoft.com/office/drawing/2014/main" id="{BF98D9E0-E999-4A0B-8BBF-0A4C95AD0E13}"/>
              </a:ext>
            </a:extLst>
          </p:cNvPr>
          <p:cNvSpPr>
            <a:spLocks noGrp="1"/>
          </p:cNvSpPr>
          <p:nvPr>
            <p:ph type="body" sz="quarter" idx="22" hasCustomPrompt="1"/>
          </p:nvPr>
        </p:nvSpPr>
        <p:spPr>
          <a:xfrm>
            <a:off x="138143" y="5787776"/>
            <a:ext cx="2743200" cy="267177"/>
          </a:xfrm>
          <a:prstGeom prst="rect">
            <a:avLst/>
          </a:prstGeom>
        </p:spPr>
        <p:txBody>
          <a:bodyPr lIns="1097280" anchor="ctr" anchorCtr="0">
            <a:noAutofit/>
          </a:bodyPr>
          <a:lstStyle>
            <a:lvl1pPr>
              <a:defRPr sz="1200" b="0"/>
            </a:lvl1pPr>
          </a:lstStyle>
          <a:p>
            <a:pPr lvl="0"/>
            <a:r>
              <a:rPr lang="en-US" dirty="0" err="1"/>
              <a:t>xxx.xxx.xxxx</a:t>
            </a:r>
            <a:endParaRPr lang="en-US" dirty="0"/>
          </a:p>
        </p:txBody>
      </p:sp>
      <p:cxnSp>
        <p:nvCxnSpPr>
          <p:cNvPr id="38" name="Straight Connector 37">
            <a:extLst>
              <a:ext uri="{FF2B5EF4-FFF2-40B4-BE49-F238E27FC236}">
                <a16:creationId xmlns:a16="http://schemas.microsoft.com/office/drawing/2014/main" id="{34E62F49-D350-4708-9F85-516C94980B25}"/>
              </a:ext>
            </a:extLst>
          </p:cNvPr>
          <p:cNvCxnSpPr>
            <a:cxnSpLocks/>
          </p:cNvCxnSpPr>
          <p:nvPr userDrawn="1"/>
        </p:nvCxnSpPr>
        <p:spPr>
          <a:xfrm>
            <a:off x="3496768" y="4604482"/>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39" name="Text Placeholder 9">
            <a:extLst>
              <a:ext uri="{FF2B5EF4-FFF2-40B4-BE49-F238E27FC236}">
                <a16:creationId xmlns:a16="http://schemas.microsoft.com/office/drawing/2014/main" id="{DFB515E6-9024-496E-9374-DE45E536B938}"/>
              </a:ext>
            </a:extLst>
          </p:cNvPr>
          <p:cNvSpPr>
            <a:spLocks noGrp="1"/>
          </p:cNvSpPr>
          <p:nvPr>
            <p:ph type="body" sz="quarter" idx="23" hasCustomPrompt="1"/>
          </p:nvPr>
        </p:nvSpPr>
        <p:spPr>
          <a:xfrm>
            <a:off x="3176728" y="3894196"/>
            <a:ext cx="2743200"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40" name="Text Placeholder 11">
            <a:extLst>
              <a:ext uri="{FF2B5EF4-FFF2-40B4-BE49-F238E27FC236}">
                <a16:creationId xmlns:a16="http://schemas.microsoft.com/office/drawing/2014/main" id="{18903B63-C689-4ECF-A806-8FF6F890A721}"/>
              </a:ext>
            </a:extLst>
          </p:cNvPr>
          <p:cNvSpPr>
            <a:spLocks noGrp="1"/>
          </p:cNvSpPr>
          <p:nvPr>
            <p:ph type="body" sz="quarter" idx="24" hasCustomPrompt="1"/>
          </p:nvPr>
        </p:nvSpPr>
        <p:spPr>
          <a:xfrm>
            <a:off x="3176728" y="4235206"/>
            <a:ext cx="2743200" cy="352425"/>
          </a:xfrm>
          <a:prstGeom prst="rect">
            <a:avLst/>
          </a:prstGeom>
        </p:spPr>
        <p:txBody>
          <a:bodyPr anchor="ctr" anchorCtr="0">
            <a:noAutofit/>
          </a:bodyPr>
          <a:lstStyle>
            <a:lvl1pPr algn="ctr">
              <a:defRPr b="0"/>
            </a:lvl1pPr>
          </a:lstStyle>
          <a:p>
            <a:pPr lvl="0"/>
            <a:r>
              <a:rPr lang="en-US" dirty="0"/>
              <a:t>Title</a:t>
            </a:r>
          </a:p>
        </p:txBody>
      </p:sp>
      <p:sp>
        <p:nvSpPr>
          <p:cNvPr id="41" name="Text Placeholder 19">
            <a:extLst>
              <a:ext uri="{FF2B5EF4-FFF2-40B4-BE49-F238E27FC236}">
                <a16:creationId xmlns:a16="http://schemas.microsoft.com/office/drawing/2014/main" id="{BD431E8C-3130-4013-8B2B-3E340FC6AA14}"/>
              </a:ext>
            </a:extLst>
          </p:cNvPr>
          <p:cNvSpPr>
            <a:spLocks noGrp="1"/>
          </p:cNvSpPr>
          <p:nvPr>
            <p:ph type="body" sz="quarter" idx="25" hasCustomPrompt="1"/>
          </p:nvPr>
        </p:nvSpPr>
        <p:spPr>
          <a:xfrm>
            <a:off x="3176728" y="486528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2" name="TextBox 41">
            <a:extLst>
              <a:ext uri="{FF2B5EF4-FFF2-40B4-BE49-F238E27FC236}">
                <a16:creationId xmlns:a16="http://schemas.microsoft.com/office/drawing/2014/main" id="{893D147A-B999-4159-9D49-8732F6E040F3}"/>
              </a:ext>
            </a:extLst>
          </p:cNvPr>
          <p:cNvSpPr txBox="1"/>
          <p:nvPr userDrawn="1"/>
        </p:nvSpPr>
        <p:spPr>
          <a:xfrm>
            <a:off x="3176728" y="4631369"/>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43" name="Text Placeholder 19">
            <a:extLst>
              <a:ext uri="{FF2B5EF4-FFF2-40B4-BE49-F238E27FC236}">
                <a16:creationId xmlns:a16="http://schemas.microsoft.com/office/drawing/2014/main" id="{9D65D246-3EEC-47D3-A6B7-A81463A38FF6}"/>
              </a:ext>
            </a:extLst>
          </p:cNvPr>
          <p:cNvSpPr>
            <a:spLocks noGrp="1"/>
          </p:cNvSpPr>
          <p:nvPr>
            <p:ph type="body" sz="quarter" idx="26" hasCustomPrompt="1"/>
          </p:nvPr>
        </p:nvSpPr>
        <p:spPr>
          <a:xfrm>
            <a:off x="3176728" y="5093510"/>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4" name="Text Placeholder 19">
            <a:extLst>
              <a:ext uri="{FF2B5EF4-FFF2-40B4-BE49-F238E27FC236}">
                <a16:creationId xmlns:a16="http://schemas.microsoft.com/office/drawing/2014/main" id="{03DF6102-F616-41A5-9151-5B058CE3DA49}"/>
              </a:ext>
            </a:extLst>
          </p:cNvPr>
          <p:cNvSpPr>
            <a:spLocks noGrp="1"/>
          </p:cNvSpPr>
          <p:nvPr>
            <p:ph type="body" sz="quarter" idx="27" hasCustomPrompt="1"/>
          </p:nvPr>
        </p:nvSpPr>
        <p:spPr>
          <a:xfrm>
            <a:off x="3176728" y="5321739"/>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45" name="Text Placeholder 19">
            <a:extLst>
              <a:ext uri="{FF2B5EF4-FFF2-40B4-BE49-F238E27FC236}">
                <a16:creationId xmlns:a16="http://schemas.microsoft.com/office/drawing/2014/main" id="{E62FA04B-79D6-4DAF-BB6C-5A309E93979D}"/>
              </a:ext>
            </a:extLst>
          </p:cNvPr>
          <p:cNvSpPr>
            <a:spLocks noGrp="1"/>
          </p:cNvSpPr>
          <p:nvPr>
            <p:ph type="body" sz="quarter" idx="28" hasCustomPrompt="1"/>
          </p:nvPr>
        </p:nvSpPr>
        <p:spPr>
          <a:xfrm>
            <a:off x="3176728" y="5549968"/>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46" name="TextBox 45">
            <a:extLst>
              <a:ext uri="{FF2B5EF4-FFF2-40B4-BE49-F238E27FC236}">
                <a16:creationId xmlns:a16="http://schemas.microsoft.com/office/drawing/2014/main" id="{6D2E3FF9-DE61-4953-A936-CE2C10039BA3}"/>
              </a:ext>
            </a:extLst>
          </p:cNvPr>
          <p:cNvSpPr txBox="1"/>
          <p:nvPr userDrawn="1"/>
        </p:nvSpPr>
        <p:spPr>
          <a:xfrm>
            <a:off x="3237244" y="5762797"/>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47" name="TextBox 46">
            <a:extLst>
              <a:ext uri="{FF2B5EF4-FFF2-40B4-BE49-F238E27FC236}">
                <a16:creationId xmlns:a16="http://schemas.microsoft.com/office/drawing/2014/main" id="{C66A0580-4380-4231-87EC-994B369951B2}"/>
              </a:ext>
            </a:extLst>
          </p:cNvPr>
          <p:cNvSpPr txBox="1"/>
          <p:nvPr userDrawn="1"/>
        </p:nvSpPr>
        <p:spPr>
          <a:xfrm>
            <a:off x="3237244"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48" name="Text Placeholder 33">
            <a:extLst>
              <a:ext uri="{FF2B5EF4-FFF2-40B4-BE49-F238E27FC236}">
                <a16:creationId xmlns:a16="http://schemas.microsoft.com/office/drawing/2014/main" id="{9E13EF1B-48B3-45CB-A96D-95B932920982}"/>
              </a:ext>
            </a:extLst>
          </p:cNvPr>
          <p:cNvSpPr>
            <a:spLocks noGrp="1"/>
          </p:cNvSpPr>
          <p:nvPr>
            <p:ph type="body" sz="quarter" idx="29" hasCustomPrompt="1"/>
          </p:nvPr>
        </p:nvSpPr>
        <p:spPr>
          <a:xfrm>
            <a:off x="3176728"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sp>
        <p:nvSpPr>
          <p:cNvPr id="49" name="Text Placeholder 33">
            <a:extLst>
              <a:ext uri="{FF2B5EF4-FFF2-40B4-BE49-F238E27FC236}">
                <a16:creationId xmlns:a16="http://schemas.microsoft.com/office/drawing/2014/main" id="{C584FF46-2BC7-46AC-B5AD-FC6FEBEB333B}"/>
              </a:ext>
            </a:extLst>
          </p:cNvPr>
          <p:cNvSpPr>
            <a:spLocks noGrp="1"/>
          </p:cNvSpPr>
          <p:nvPr>
            <p:ph type="body" sz="quarter" idx="30" hasCustomPrompt="1"/>
          </p:nvPr>
        </p:nvSpPr>
        <p:spPr>
          <a:xfrm>
            <a:off x="3176728" y="5787776"/>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cxnSp>
        <p:nvCxnSpPr>
          <p:cNvPr id="50" name="Straight Connector 49">
            <a:extLst>
              <a:ext uri="{FF2B5EF4-FFF2-40B4-BE49-F238E27FC236}">
                <a16:creationId xmlns:a16="http://schemas.microsoft.com/office/drawing/2014/main" id="{74B111EE-AEC6-4C72-A9F3-22CC7D06597E}"/>
              </a:ext>
            </a:extLst>
          </p:cNvPr>
          <p:cNvCxnSpPr>
            <a:cxnSpLocks/>
          </p:cNvCxnSpPr>
          <p:nvPr userDrawn="1"/>
        </p:nvCxnSpPr>
        <p:spPr>
          <a:xfrm>
            <a:off x="6608926" y="4605994"/>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1" name="Text Placeholder 9">
            <a:extLst>
              <a:ext uri="{FF2B5EF4-FFF2-40B4-BE49-F238E27FC236}">
                <a16:creationId xmlns:a16="http://schemas.microsoft.com/office/drawing/2014/main" id="{81DB0C59-E057-4558-BE9A-889A1B3C5D29}"/>
              </a:ext>
            </a:extLst>
          </p:cNvPr>
          <p:cNvSpPr>
            <a:spLocks noGrp="1"/>
          </p:cNvSpPr>
          <p:nvPr>
            <p:ph type="body" sz="quarter" idx="31" hasCustomPrompt="1"/>
          </p:nvPr>
        </p:nvSpPr>
        <p:spPr>
          <a:xfrm>
            <a:off x="6288886" y="3895708"/>
            <a:ext cx="2743200"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52" name="Text Placeholder 11">
            <a:extLst>
              <a:ext uri="{FF2B5EF4-FFF2-40B4-BE49-F238E27FC236}">
                <a16:creationId xmlns:a16="http://schemas.microsoft.com/office/drawing/2014/main" id="{A8F7A33F-E77F-4D0A-9B30-99961DA3DD2D}"/>
              </a:ext>
            </a:extLst>
          </p:cNvPr>
          <p:cNvSpPr>
            <a:spLocks noGrp="1"/>
          </p:cNvSpPr>
          <p:nvPr>
            <p:ph type="body" sz="quarter" idx="32" hasCustomPrompt="1"/>
          </p:nvPr>
        </p:nvSpPr>
        <p:spPr>
          <a:xfrm>
            <a:off x="6288886" y="4236718"/>
            <a:ext cx="2743200" cy="352425"/>
          </a:xfrm>
          <a:prstGeom prst="rect">
            <a:avLst/>
          </a:prstGeom>
        </p:spPr>
        <p:txBody>
          <a:bodyPr anchor="ctr" anchorCtr="0">
            <a:noAutofit/>
          </a:bodyPr>
          <a:lstStyle>
            <a:lvl1pPr algn="ctr">
              <a:defRPr b="0"/>
            </a:lvl1pPr>
          </a:lstStyle>
          <a:p>
            <a:pPr lvl="0"/>
            <a:r>
              <a:rPr lang="en-US" dirty="0"/>
              <a:t>Title</a:t>
            </a:r>
          </a:p>
        </p:txBody>
      </p:sp>
      <p:sp>
        <p:nvSpPr>
          <p:cNvPr id="53" name="Text Placeholder 19">
            <a:extLst>
              <a:ext uri="{FF2B5EF4-FFF2-40B4-BE49-F238E27FC236}">
                <a16:creationId xmlns:a16="http://schemas.microsoft.com/office/drawing/2014/main" id="{E4418246-78AD-4742-8E18-7F10A7D5DA5B}"/>
              </a:ext>
            </a:extLst>
          </p:cNvPr>
          <p:cNvSpPr>
            <a:spLocks noGrp="1"/>
          </p:cNvSpPr>
          <p:nvPr>
            <p:ph type="body" sz="quarter" idx="33" hasCustomPrompt="1"/>
          </p:nvPr>
        </p:nvSpPr>
        <p:spPr>
          <a:xfrm>
            <a:off x="6288886" y="4866793"/>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4" name="TextBox 53">
            <a:extLst>
              <a:ext uri="{FF2B5EF4-FFF2-40B4-BE49-F238E27FC236}">
                <a16:creationId xmlns:a16="http://schemas.microsoft.com/office/drawing/2014/main" id="{F63F790C-97D9-4FF3-9ABF-3631C6A78AFC}"/>
              </a:ext>
            </a:extLst>
          </p:cNvPr>
          <p:cNvSpPr txBox="1"/>
          <p:nvPr userDrawn="1"/>
        </p:nvSpPr>
        <p:spPr>
          <a:xfrm>
            <a:off x="6288886" y="4632881"/>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55" name="Text Placeholder 19">
            <a:extLst>
              <a:ext uri="{FF2B5EF4-FFF2-40B4-BE49-F238E27FC236}">
                <a16:creationId xmlns:a16="http://schemas.microsoft.com/office/drawing/2014/main" id="{B8E7368C-6E3C-45A1-A006-31B760315FF6}"/>
              </a:ext>
            </a:extLst>
          </p:cNvPr>
          <p:cNvSpPr>
            <a:spLocks noGrp="1"/>
          </p:cNvSpPr>
          <p:nvPr>
            <p:ph type="body" sz="quarter" idx="34" hasCustomPrompt="1"/>
          </p:nvPr>
        </p:nvSpPr>
        <p:spPr>
          <a:xfrm>
            <a:off x="6288886" y="5095022"/>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6" name="Text Placeholder 19">
            <a:extLst>
              <a:ext uri="{FF2B5EF4-FFF2-40B4-BE49-F238E27FC236}">
                <a16:creationId xmlns:a16="http://schemas.microsoft.com/office/drawing/2014/main" id="{5575C1C5-0933-4AD7-A2FA-55FC1313B60F}"/>
              </a:ext>
            </a:extLst>
          </p:cNvPr>
          <p:cNvSpPr>
            <a:spLocks noGrp="1"/>
          </p:cNvSpPr>
          <p:nvPr>
            <p:ph type="body" sz="quarter" idx="35" hasCustomPrompt="1"/>
          </p:nvPr>
        </p:nvSpPr>
        <p:spPr>
          <a:xfrm>
            <a:off x="6288886" y="532325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57" name="Text Placeholder 19">
            <a:extLst>
              <a:ext uri="{FF2B5EF4-FFF2-40B4-BE49-F238E27FC236}">
                <a16:creationId xmlns:a16="http://schemas.microsoft.com/office/drawing/2014/main" id="{8E0E5A76-9678-46BC-9EB2-36943C0CAE0B}"/>
              </a:ext>
            </a:extLst>
          </p:cNvPr>
          <p:cNvSpPr>
            <a:spLocks noGrp="1"/>
          </p:cNvSpPr>
          <p:nvPr>
            <p:ph type="body" sz="quarter" idx="36" hasCustomPrompt="1"/>
          </p:nvPr>
        </p:nvSpPr>
        <p:spPr>
          <a:xfrm>
            <a:off x="6288886" y="5551480"/>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58" name="TextBox 57">
            <a:extLst>
              <a:ext uri="{FF2B5EF4-FFF2-40B4-BE49-F238E27FC236}">
                <a16:creationId xmlns:a16="http://schemas.microsoft.com/office/drawing/2014/main" id="{171A1EFD-AEE0-4F0D-B4EE-FD05C05713C7}"/>
              </a:ext>
            </a:extLst>
          </p:cNvPr>
          <p:cNvSpPr txBox="1"/>
          <p:nvPr userDrawn="1"/>
        </p:nvSpPr>
        <p:spPr>
          <a:xfrm>
            <a:off x="6349402" y="5764309"/>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59" name="TextBox 58">
            <a:extLst>
              <a:ext uri="{FF2B5EF4-FFF2-40B4-BE49-F238E27FC236}">
                <a16:creationId xmlns:a16="http://schemas.microsoft.com/office/drawing/2014/main" id="{2322F0BC-B0EE-4FBC-B5CA-014F5FB68B1A}"/>
              </a:ext>
            </a:extLst>
          </p:cNvPr>
          <p:cNvSpPr txBox="1"/>
          <p:nvPr userDrawn="1"/>
        </p:nvSpPr>
        <p:spPr>
          <a:xfrm>
            <a:off x="6349402"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60" name="Text Placeholder 33">
            <a:extLst>
              <a:ext uri="{FF2B5EF4-FFF2-40B4-BE49-F238E27FC236}">
                <a16:creationId xmlns:a16="http://schemas.microsoft.com/office/drawing/2014/main" id="{F3974B6E-3C2E-451A-916C-756CEABF1D37}"/>
              </a:ext>
            </a:extLst>
          </p:cNvPr>
          <p:cNvSpPr>
            <a:spLocks noGrp="1"/>
          </p:cNvSpPr>
          <p:nvPr>
            <p:ph type="body" sz="quarter" idx="37" hasCustomPrompt="1"/>
          </p:nvPr>
        </p:nvSpPr>
        <p:spPr>
          <a:xfrm>
            <a:off x="6288886"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sp>
        <p:nvSpPr>
          <p:cNvPr id="61" name="Text Placeholder 33">
            <a:extLst>
              <a:ext uri="{FF2B5EF4-FFF2-40B4-BE49-F238E27FC236}">
                <a16:creationId xmlns:a16="http://schemas.microsoft.com/office/drawing/2014/main" id="{07DED9D0-F7D8-44CA-8D99-9881B6506EE6}"/>
              </a:ext>
            </a:extLst>
          </p:cNvPr>
          <p:cNvSpPr>
            <a:spLocks noGrp="1"/>
          </p:cNvSpPr>
          <p:nvPr>
            <p:ph type="body" sz="quarter" idx="38" hasCustomPrompt="1"/>
          </p:nvPr>
        </p:nvSpPr>
        <p:spPr>
          <a:xfrm>
            <a:off x="6288886" y="5789288"/>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cxnSp>
        <p:nvCxnSpPr>
          <p:cNvPr id="62" name="Straight Connector 61">
            <a:extLst>
              <a:ext uri="{FF2B5EF4-FFF2-40B4-BE49-F238E27FC236}">
                <a16:creationId xmlns:a16="http://schemas.microsoft.com/office/drawing/2014/main" id="{C34CE405-0F52-4317-AB90-028DD8752C14}"/>
              </a:ext>
            </a:extLst>
          </p:cNvPr>
          <p:cNvCxnSpPr>
            <a:cxnSpLocks/>
          </p:cNvCxnSpPr>
          <p:nvPr userDrawn="1"/>
        </p:nvCxnSpPr>
        <p:spPr>
          <a:xfrm>
            <a:off x="9608587" y="460750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63" name="Text Placeholder 9">
            <a:extLst>
              <a:ext uri="{FF2B5EF4-FFF2-40B4-BE49-F238E27FC236}">
                <a16:creationId xmlns:a16="http://schemas.microsoft.com/office/drawing/2014/main" id="{ACD6E63E-F367-4826-8291-1669DA92AD32}"/>
              </a:ext>
            </a:extLst>
          </p:cNvPr>
          <p:cNvSpPr>
            <a:spLocks noGrp="1"/>
          </p:cNvSpPr>
          <p:nvPr>
            <p:ph type="body" sz="quarter" idx="39" hasCustomPrompt="1"/>
          </p:nvPr>
        </p:nvSpPr>
        <p:spPr>
          <a:xfrm>
            <a:off x="9288547" y="3897220"/>
            <a:ext cx="2743200"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64" name="Text Placeholder 11">
            <a:extLst>
              <a:ext uri="{FF2B5EF4-FFF2-40B4-BE49-F238E27FC236}">
                <a16:creationId xmlns:a16="http://schemas.microsoft.com/office/drawing/2014/main" id="{AAB1AF8A-9876-4614-8AD8-CE7DDD387746}"/>
              </a:ext>
            </a:extLst>
          </p:cNvPr>
          <p:cNvSpPr>
            <a:spLocks noGrp="1"/>
          </p:cNvSpPr>
          <p:nvPr>
            <p:ph type="body" sz="quarter" idx="40" hasCustomPrompt="1"/>
          </p:nvPr>
        </p:nvSpPr>
        <p:spPr>
          <a:xfrm>
            <a:off x="9288547" y="4238230"/>
            <a:ext cx="2743200" cy="352425"/>
          </a:xfrm>
          <a:prstGeom prst="rect">
            <a:avLst/>
          </a:prstGeom>
        </p:spPr>
        <p:txBody>
          <a:bodyPr anchor="ctr" anchorCtr="0">
            <a:noAutofit/>
          </a:bodyPr>
          <a:lstStyle>
            <a:lvl1pPr algn="ctr">
              <a:defRPr b="0"/>
            </a:lvl1pPr>
          </a:lstStyle>
          <a:p>
            <a:pPr lvl="0"/>
            <a:r>
              <a:rPr lang="en-US" dirty="0"/>
              <a:t>Title</a:t>
            </a:r>
          </a:p>
        </p:txBody>
      </p:sp>
      <p:sp>
        <p:nvSpPr>
          <p:cNvPr id="65" name="Text Placeholder 19">
            <a:extLst>
              <a:ext uri="{FF2B5EF4-FFF2-40B4-BE49-F238E27FC236}">
                <a16:creationId xmlns:a16="http://schemas.microsoft.com/office/drawing/2014/main" id="{347DB804-11FE-4B31-BCAD-6A23EF678364}"/>
              </a:ext>
            </a:extLst>
          </p:cNvPr>
          <p:cNvSpPr>
            <a:spLocks noGrp="1"/>
          </p:cNvSpPr>
          <p:nvPr>
            <p:ph type="body" sz="quarter" idx="41" hasCustomPrompt="1"/>
          </p:nvPr>
        </p:nvSpPr>
        <p:spPr>
          <a:xfrm>
            <a:off x="9288547" y="4868305"/>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66" name="TextBox 65">
            <a:extLst>
              <a:ext uri="{FF2B5EF4-FFF2-40B4-BE49-F238E27FC236}">
                <a16:creationId xmlns:a16="http://schemas.microsoft.com/office/drawing/2014/main" id="{756FF7EA-FE8C-4F1B-9690-EDD1D1D70308}"/>
              </a:ext>
            </a:extLst>
          </p:cNvPr>
          <p:cNvSpPr txBox="1"/>
          <p:nvPr userDrawn="1"/>
        </p:nvSpPr>
        <p:spPr>
          <a:xfrm>
            <a:off x="9288547" y="4634393"/>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67" name="Text Placeholder 19">
            <a:extLst>
              <a:ext uri="{FF2B5EF4-FFF2-40B4-BE49-F238E27FC236}">
                <a16:creationId xmlns:a16="http://schemas.microsoft.com/office/drawing/2014/main" id="{5638E0BA-A82D-47CA-A83B-5BD106BCF1CD}"/>
              </a:ext>
            </a:extLst>
          </p:cNvPr>
          <p:cNvSpPr>
            <a:spLocks noGrp="1"/>
          </p:cNvSpPr>
          <p:nvPr>
            <p:ph type="body" sz="quarter" idx="42" hasCustomPrompt="1"/>
          </p:nvPr>
        </p:nvSpPr>
        <p:spPr>
          <a:xfrm>
            <a:off x="9288547" y="5096534"/>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68" name="Text Placeholder 19">
            <a:extLst>
              <a:ext uri="{FF2B5EF4-FFF2-40B4-BE49-F238E27FC236}">
                <a16:creationId xmlns:a16="http://schemas.microsoft.com/office/drawing/2014/main" id="{5480A0AE-CCCF-40FF-BBB2-39D4426C3594}"/>
              </a:ext>
            </a:extLst>
          </p:cNvPr>
          <p:cNvSpPr>
            <a:spLocks noGrp="1"/>
          </p:cNvSpPr>
          <p:nvPr>
            <p:ph type="body" sz="quarter" idx="43" hasCustomPrompt="1"/>
          </p:nvPr>
        </p:nvSpPr>
        <p:spPr>
          <a:xfrm>
            <a:off x="9288547" y="5324763"/>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69" name="Text Placeholder 19">
            <a:extLst>
              <a:ext uri="{FF2B5EF4-FFF2-40B4-BE49-F238E27FC236}">
                <a16:creationId xmlns:a16="http://schemas.microsoft.com/office/drawing/2014/main" id="{600A2879-59A1-4B60-A158-D25D584DCDBC}"/>
              </a:ext>
            </a:extLst>
          </p:cNvPr>
          <p:cNvSpPr>
            <a:spLocks noGrp="1"/>
          </p:cNvSpPr>
          <p:nvPr>
            <p:ph type="body" sz="quarter" idx="44" hasCustomPrompt="1"/>
          </p:nvPr>
        </p:nvSpPr>
        <p:spPr>
          <a:xfrm>
            <a:off x="9288547" y="5552992"/>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70" name="TextBox 69">
            <a:extLst>
              <a:ext uri="{FF2B5EF4-FFF2-40B4-BE49-F238E27FC236}">
                <a16:creationId xmlns:a16="http://schemas.microsoft.com/office/drawing/2014/main" id="{16CE93F9-1DDF-477E-A968-64EEC3CCA86D}"/>
              </a:ext>
            </a:extLst>
          </p:cNvPr>
          <p:cNvSpPr txBox="1"/>
          <p:nvPr userDrawn="1"/>
        </p:nvSpPr>
        <p:spPr>
          <a:xfrm>
            <a:off x="9337069" y="5765821"/>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71" name="TextBox 70">
            <a:extLst>
              <a:ext uri="{FF2B5EF4-FFF2-40B4-BE49-F238E27FC236}">
                <a16:creationId xmlns:a16="http://schemas.microsoft.com/office/drawing/2014/main" id="{8D403AB1-7CC5-4E50-818B-820F55DA03E1}"/>
              </a:ext>
            </a:extLst>
          </p:cNvPr>
          <p:cNvSpPr txBox="1"/>
          <p:nvPr userDrawn="1"/>
        </p:nvSpPr>
        <p:spPr>
          <a:xfrm>
            <a:off x="9337069"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72" name="Text Placeholder 33">
            <a:extLst>
              <a:ext uri="{FF2B5EF4-FFF2-40B4-BE49-F238E27FC236}">
                <a16:creationId xmlns:a16="http://schemas.microsoft.com/office/drawing/2014/main" id="{A6C39F64-B203-4C06-B5E4-2BB6336244C9}"/>
              </a:ext>
            </a:extLst>
          </p:cNvPr>
          <p:cNvSpPr>
            <a:spLocks noGrp="1"/>
          </p:cNvSpPr>
          <p:nvPr>
            <p:ph type="body" sz="quarter" idx="45" hasCustomPrompt="1"/>
          </p:nvPr>
        </p:nvSpPr>
        <p:spPr>
          <a:xfrm>
            <a:off x="9276553"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sp>
        <p:nvSpPr>
          <p:cNvPr id="73" name="Text Placeholder 33">
            <a:extLst>
              <a:ext uri="{FF2B5EF4-FFF2-40B4-BE49-F238E27FC236}">
                <a16:creationId xmlns:a16="http://schemas.microsoft.com/office/drawing/2014/main" id="{C8E2216B-1478-408B-B326-F68E949A69A7}"/>
              </a:ext>
            </a:extLst>
          </p:cNvPr>
          <p:cNvSpPr>
            <a:spLocks noGrp="1"/>
          </p:cNvSpPr>
          <p:nvPr>
            <p:ph type="body" sz="quarter" idx="46" hasCustomPrompt="1"/>
          </p:nvPr>
        </p:nvSpPr>
        <p:spPr>
          <a:xfrm>
            <a:off x="9276553" y="579080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spTree>
    <p:extLst>
      <p:ext uri="{BB962C8B-B14F-4D97-AF65-F5344CB8AC3E}">
        <p14:creationId xmlns:p14="http://schemas.microsoft.com/office/powerpoint/2010/main" val="1964113282"/>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674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Side-by-side Content w/Section Head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01D3273-1BD1-41C4-BB54-EBBDEF9580DB}"/>
              </a:ext>
            </a:extLst>
          </p:cNvPr>
          <p:cNvSpPr>
            <a:spLocks noGrp="1"/>
          </p:cNvSpPr>
          <p:nvPr>
            <p:ph type="pic" sz="quarter" idx="38"/>
          </p:nvPr>
        </p:nvSpPr>
        <p:spPr>
          <a:xfrm>
            <a:off x="9112250" y="1279525"/>
            <a:ext cx="3079750" cy="4889500"/>
          </a:xfrm>
        </p:spPr>
        <p:txBody>
          <a:bodyPr/>
          <a:lstStyle/>
          <a:p>
            <a:endParaRPr lang="en-US" dirty="0"/>
          </a:p>
        </p:txBody>
      </p:sp>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7" name="Content Placeholder 15">
            <a:extLst>
              <a:ext uri="{FF2B5EF4-FFF2-40B4-BE49-F238E27FC236}">
                <a16:creationId xmlns:a16="http://schemas.microsoft.com/office/drawing/2014/main" id="{F870256C-1207-47A5-AD66-FE66A1B1DC58}"/>
              </a:ext>
            </a:extLst>
          </p:cNvPr>
          <p:cNvSpPr>
            <a:spLocks noGrp="1"/>
          </p:cNvSpPr>
          <p:nvPr>
            <p:ph sz="quarter" idx="36" hasCustomPrompt="1"/>
          </p:nvPr>
        </p:nvSpPr>
        <p:spPr>
          <a:xfrm>
            <a:off x="9636018" y="6472476"/>
            <a:ext cx="1544883" cy="198438"/>
          </a:xfrm>
          <a:prstGeom prst="rect">
            <a:avLst/>
          </a:prstGeom>
        </p:spPr>
        <p:txBody>
          <a:bodyPr rIns="0"/>
          <a:lstStyle>
            <a:lvl1pPr algn="r">
              <a:defRPr sz="700" b="0"/>
            </a:lvl1pPr>
          </a:lstStyle>
          <a:p>
            <a:r>
              <a:rPr lang="en-US" dirty="0"/>
              <a:t>SM</a:t>
            </a:r>
          </a:p>
        </p:txBody>
      </p:sp>
      <p:sp>
        <p:nvSpPr>
          <p:cNvPr id="9" name="Content Placeholder 4">
            <a:extLst>
              <a:ext uri="{FF2B5EF4-FFF2-40B4-BE49-F238E27FC236}">
                <a16:creationId xmlns:a16="http://schemas.microsoft.com/office/drawing/2014/main" id="{102DF17B-E5AC-481A-BCA7-3190F2A2F273}"/>
              </a:ext>
            </a:extLst>
          </p:cNvPr>
          <p:cNvSpPr>
            <a:spLocks noGrp="1"/>
          </p:cNvSpPr>
          <p:nvPr>
            <p:ph sz="quarter" idx="37"/>
          </p:nvPr>
        </p:nvSpPr>
        <p:spPr>
          <a:xfrm>
            <a:off x="1" y="1279525"/>
            <a:ext cx="9112684" cy="4889499"/>
          </a:xfrm>
          <a:solidFill>
            <a:schemeClr val="bg1">
              <a:lumMod val="95000"/>
            </a:schemeClr>
          </a:solidFill>
        </p:spPr>
        <p:txBody>
          <a:bodyPr lIns="91440"/>
          <a:lstStyle>
            <a:lvl1pPr>
              <a:defRPr sz="1600">
                <a:solidFill>
                  <a:schemeClr val="accent2"/>
                </a:solidFill>
              </a:defRPr>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76443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C73E6280-2BB2-094C-8FF0-3E79DB15F0E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extBox 5"/>
          <p:cNvSpPr txBox="1"/>
          <p:nvPr userDrawn="1"/>
        </p:nvSpPr>
        <p:spPr>
          <a:xfrm>
            <a:off x="8686797" y="6657830"/>
            <a:ext cx="2618509" cy="200055"/>
          </a:xfrm>
          <a:prstGeom prst="rect">
            <a:avLst/>
          </a:prstGeom>
        </p:spPr>
        <p:txBody>
          <a:bodyPr wrap="square" rtlCol="0">
            <a:spAutoFit/>
          </a:bodyPr>
          <a:lstStyle/>
          <a:p>
            <a:pPr algn="r"/>
            <a:r>
              <a:rPr lang="en-US" sz="700" dirty="0"/>
              <a:t>Copyright © 2023 by ScottMadden, Inc. All rights reserved.</a:t>
            </a:r>
          </a:p>
        </p:txBody>
      </p:sp>
      <p:sp>
        <p:nvSpPr>
          <p:cNvPr id="2" name="Title Placeholder 1"/>
          <p:cNvSpPr>
            <a:spLocks noGrp="1"/>
          </p:cNvSpPr>
          <p:nvPr>
            <p:ph type="title"/>
          </p:nvPr>
        </p:nvSpPr>
        <p:spPr>
          <a:xfrm>
            <a:off x="438912" y="475488"/>
            <a:ext cx="11311128" cy="457200"/>
          </a:xfrm>
          <a:prstGeom prst="rect">
            <a:avLst/>
          </a:prstGeom>
        </p:spPr>
        <p:txBody>
          <a:bodyPr vert="horz" lIns="0" tIns="45720" rIns="0" bIns="45720" rtlCol="0" anchor="ctr">
            <a:normAutofit/>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6BB79BC-A419-4FD6-9FAE-DDED1D0EEDE6}"/>
              </a:ext>
            </a:extLst>
          </p:cNvPr>
          <p:cNvSpPr>
            <a:spLocks noGrp="1"/>
          </p:cNvSpPr>
          <p:nvPr>
            <p:ph type="body" idx="1"/>
          </p:nvPr>
        </p:nvSpPr>
        <p:spPr>
          <a:xfrm>
            <a:off x="438912" y="1112921"/>
            <a:ext cx="11311128" cy="5083342"/>
          </a:xfrm>
          <a:prstGeom prst="rect">
            <a:avLst/>
          </a:prstGeom>
        </p:spPr>
        <p:txBody>
          <a:bodyPr vert="horz" lIns="45720" tIns="45720" rIns="45720" bIns="45720" rtlCol="0">
            <a:no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a:p>
            <a:pPr lvl="5"/>
            <a:r>
              <a:rPr lang="en-US" dirty="0"/>
              <a:t>Fifth level</a:t>
            </a:r>
          </a:p>
        </p:txBody>
      </p:sp>
    </p:spTree>
    <p:extLst>
      <p:ext uri="{BB962C8B-B14F-4D97-AF65-F5344CB8AC3E}">
        <p14:creationId xmlns:p14="http://schemas.microsoft.com/office/powerpoint/2010/main" val="927335117"/>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665" r:id="rId3"/>
    <p:sldLayoutId id="2147483761" r:id="rId4"/>
    <p:sldLayoutId id="2147483674" r:id="rId5"/>
    <p:sldLayoutId id="2147483781" r:id="rId6"/>
    <p:sldLayoutId id="2147483782" r:id="rId7"/>
    <p:sldLayoutId id="2147483783" r:id="rId8"/>
    <p:sldLayoutId id="2147483767" r:id="rId9"/>
    <p:sldLayoutId id="2147483775" r:id="rId10"/>
    <p:sldLayoutId id="2147483774" r:id="rId11"/>
    <p:sldLayoutId id="2147483762" r:id="rId12"/>
    <p:sldLayoutId id="2147483772" r:id="rId13"/>
    <p:sldLayoutId id="2147483778" r:id="rId14"/>
    <p:sldLayoutId id="2147483738" r:id="rId15"/>
    <p:sldLayoutId id="2147483780" r:id="rId16"/>
    <p:sldLayoutId id="2147483779" r:id="rId17"/>
    <p:sldLayoutId id="2147483784" r:id="rId18"/>
  </p:sldLayoutIdLst>
  <p:hf hdr="0" dt="0"/>
  <p:txStyles>
    <p:title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0.xml"/><Relationship Id="rId4" Type="http://schemas.openxmlformats.org/officeDocument/2006/relationships/image" Target="../media/image13.emf"/></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BAE6D-6E53-4EFA-A5AF-6BA819CFCC7A}"/>
              </a:ext>
            </a:extLst>
          </p:cNvPr>
          <p:cNvSpPr>
            <a:spLocks noGrp="1"/>
          </p:cNvSpPr>
          <p:nvPr>
            <p:ph type="title"/>
          </p:nvPr>
        </p:nvSpPr>
        <p:spPr/>
        <p:txBody>
          <a:bodyPr/>
          <a:lstStyle/>
          <a:p>
            <a:r>
              <a:rPr lang="en-US" dirty="0"/>
              <a:t>Six Symptoms Indicating You Need to Revamp Your Project Management Process and Controls</a:t>
            </a:r>
          </a:p>
        </p:txBody>
      </p:sp>
      <p:sp>
        <p:nvSpPr>
          <p:cNvPr id="3" name="Text Placeholder 2">
            <a:extLst>
              <a:ext uri="{FF2B5EF4-FFF2-40B4-BE49-F238E27FC236}">
                <a16:creationId xmlns:a16="http://schemas.microsoft.com/office/drawing/2014/main" id="{A24E3F16-24AA-4FAD-89AA-8A4D278F7DA6}"/>
              </a:ext>
            </a:extLst>
          </p:cNvPr>
          <p:cNvSpPr>
            <a:spLocks noGrp="1"/>
          </p:cNvSpPr>
          <p:nvPr>
            <p:ph type="body" sz="quarter" idx="10"/>
          </p:nvPr>
        </p:nvSpPr>
        <p:spPr/>
        <p:txBody>
          <a:bodyPr/>
          <a:lstStyle/>
          <a:p>
            <a:endParaRPr lang="en-US" dirty="0"/>
          </a:p>
        </p:txBody>
      </p:sp>
      <p:sp>
        <p:nvSpPr>
          <p:cNvPr id="4" name="Text Placeholder 3">
            <a:extLst>
              <a:ext uri="{FF2B5EF4-FFF2-40B4-BE49-F238E27FC236}">
                <a16:creationId xmlns:a16="http://schemas.microsoft.com/office/drawing/2014/main" id="{9F6FE7C5-6DB1-48EF-B60A-5407039F02A3}"/>
              </a:ext>
            </a:extLst>
          </p:cNvPr>
          <p:cNvSpPr>
            <a:spLocks noGrp="1"/>
          </p:cNvSpPr>
          <p:nvPr>
            <p:ph type="body" sz="quarter" idx="11"/>
          </p:nvPr>
        </p:nvSpPr>
        <p:spPr/>
        <p:txBody>
          <a:bodyPr/>
          <a:lstStyle/>
          <a:p>
            <a:r>
              <a:rPr lang="en-US" dirty="0"/>
              <a:t>December 2022</a:t>
            </a:r>
          </a:p>
        </p:txBody>
      </p:sp>
      <p:sp>
        <p:nvSpPr>
          <p:cNvPr id="5" name="Picture Placeholder 4">
            <a:extLst>
              <a:ext uri="{FF2B5EF4-FFF2-40B4-BE49-F238E27FC236}">
                <a16:creationId xmlns:a16="http://schemas.microsoft.com/office/drawing/2014/main" id="{B41994D3-D559-4590-85B3-6E25E51D6C62}"/>
              </a:ext>
            </a:extLst>
          </p:cNvPr>
          <p:cNvSpPr>
            <a:spLocks noGrp="1"/>
          </p:cNvSpPr>
          <p:nvPr>
            <p:ph type="pic" sz="quarter" idx="12"/>
          </p:nvPr>
        </p:nvSpPr>
        <p:spPr/>
      </p:sp>
    </p:spTree>
    <p:extLst>
      <p:ext uri="{BB962C8B-B14F-4D97-AF65-F5344CB8AC3E}">
        <p14:creationId xmlns:p14="http://schemas.microsoft.com/office/powerpoint/2010/main" val="487008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CAF6A9-86B4-EF96-520B-292ABA2DCD46}"/>
              </a:ext>
            </a:extLst>
          </p:cNvPr>
          <p:cNvSpPr>
            <a:spLocks noGrp="1"/>
          </p:cNvSpPr>
          <p:nvPr>
            <p:ph type="sldNum" sz="quarter" idx="4"/>
          </p:nvPr>
        </p:nvSpPr>
        <p:spPr/>
        <p:txBody>
          <a:bodyPr/>
          <a:lstStyle/>
          <a:p>
            <a:fld id="{9AA6D16A-0A68-8445-85DB-A0BE8CCB51C7}" type="slidenum">
              <a:rPr lang="en-US" smtClean="0"/>
              <a:pPr/>
              <a:t>1</a:t>
            </a:fld>
            <a:endParaRPr lang="en-US" dirty="0"/>
          </a:p>
        </p:txBody>
      </p:sp>
      <p:sp>
        <p:nvSpPr>
          <p:cNvPr id="3" name="Title 2">
            <a:extLst>
              <a:ext uri="{FF2B5EF4-FFF2-40B4-BE49-F238E27FC236}">
                <a16:creationId xmlns:a16="http://schemas.microsoft.com/office/drawing/2014/main" id="{CD3B58D1-25D6-13ED-2A36-859396C94181}"/>
              </a:ext>
            </a:extLst>
          </p:cNvPr>
          <p:cNvSpPr>
            <a:spLocks noGrp="1"/>
          </p:cNvSpPr>
          <p:nvPr>
            <p:ph type="title"/>
          </p:nvPr>
        </p:nvSpPr>
        <p:spPr/>
        <p:txBody>
          <a:bodyPr/>
          <a:lstStyle/>
          <a:p>
            <a:r>
              <a:rPr lang="en-US" dirty="0"/>
              <a:t>Why Is This Important?</a:t>
            </a:r>
          </a:p>
        </p:txBody>
      </p:sp>
      <p:sp>
        <p:nvSpPr>
          <p:cNvPr id="5" name="Content Placeholder 4">
            <a:extLst>
              <a:ext uri="{FF2B5EF4-FFF2-40B4-BE49-F238E27FC236}">
                <a16:creationId xmlns:a16="http://schemas.microsoft.com/office/drawing/2014/main" id="{3D312AA3-B604-5D29-3C3D-99AF48708DC9}"/>
              </a:ext>
            </a:extLst>
          </p:cNvPr>
          <p:cNvSpPr>
            <a:spLocks noGrp="1"/>
          </p:cNvSpPr>
          <p:nvPr>
            <p:ph sz="quarter" idx="11"/>
          </p:nvPr>
        </p:nvSpPr>
        <p:spPr/>
        <p:txBody>
          <a:bodyPr/>
          <a:lstStyle/>
          <a:p>
            <a:r>
              <a:rPr lang="en-US" dirty="0">
                <a:latin typeface="Arial"/>
                <a:cs typeface="Arial"/>
              </a:rPr>
              <a:t>The realization of an enterprise or business strategy is directly linked to how the organization selects, plans, funds, executes, and monitors key projects and initiatives. This relationship is illustrated in the diagram below:</a:t>
            </a:r>
          </a:p>
          <a:p>
            <a:endParaRPr lang="en-US" dirty="0">
              <a:latin typeface="Arial"/>
              <a:cs typeface="Arial"/>
            </a:endParaRPr>
          </a:p>
          <a:p>
            <a:endParaRPr lang="en-US" dirty="0"/>
          </a:p>
          <a:p>
            <a:endParaRPr lang="en-US" dirty="0"/>
          </a:p>
          <a:p>
            <a:endParaRPr lang="en-US" dirty="0"/>
          </a:p>
          <a:p>
            <a:endParaRPr lang="en-US" dirty="0"/>
          </a:p>
          <a:p>
            <a:endParaRPr lang="en-US" dirty="0"/>
          </a:p>
          <a:p>
            <a:endParaRPr lang="en-US" sz="700" dirty="0"/>
          </a:p>
          <a:p>
            <a:pPr lvl="1">
              <a:spcAft>
                <a:spcPts val="600"/>
              </a:spcAft>
            </a:pPr>
            <a:r>
              <a:rPr lang="en-US" sz="1400" dirty="0">
                <a:latin typeface="Arial"/>
                <a:cs typeface="Arial"/>
              </a:rPr>
              <a:t>Failure to successfully manage and execute projects coherently across the organization will have a direct impact on the health and success of the overall strategy and, subsequently, on business results</a:t>
            </a:r>
          </a:p>
          <a:p>
            <a:pPr lvl="1">
              <a:spcAft>
                <a:spcPts val="600"/>
              </a:spcAft>
            </a:pPr>
            <a:r>
              <a:rPr lang="en-US" sz="1400" dirty="0">
                <a:latin typeface="Arial"/>
                <a:cs typeface="Arial"/>
              </a:rPr>
              <a:t>Recognizing whether your organization does this well might be what sets you apart from your competition</a:t>
            </a:r>
          </a:p>
          <a:p>
            <a:pPr lvl="1">
              <a:spcAft>
                <a:spcPts val="600"/>
              </a:spcAft>
            </a:pPr>
            <a:r>
              <a:rPr lang="en-US" sz="1400" dirty="0">
                <a:latin typeface="Arial"/>
                <a:cs typeface="Arial"/>
              </a:rPr>
              <a:t>Having a robust project management process, systems, and controls will mitigate the risks associated with how the organization plans and executes projects and initiatives</a:t>
            </a:r>
          </a:p>
          <a:p>
            <a:endParaRPr lang="en-US" dirty="0">
              <a:latin typeface="Arial"/>
              <a:cs typeface="Arial"/>
            </a:endParaRPr>
          </a:p>
          <a:p>
            <a:r>
              <a:rPr lang="en-US" dirty="0">
                <a:latin typeface="Arial"/>
                <a:cs typeface="Arial"/>
              </a:rPr>
              <a:t>It is of critical importance to continuously assess your organization to identify and address any gaps that impede the organization’s ability to execute projects successfully and in alignment with the overall strategy.</a:t>
            </a:r>
          </a:p>
        </p:txBody>
      </p:sp>
      <p:sp>
        <p:nvSpPr>
          <p:cNvPr id="7" name="TextBox 6">
            <a:extLst>
              <a:ext uri="{FF2B5EF4-FFF2-40B4-BE49-F238E27FC236}">
                <a16:creationId xmlns:a16="http://schemas.microsoft.com/office/drawing/2014/main" id="{A3E0A4A2-09E7-9568-EAF0-E79C69F3626A}"/>
              </a:ext>
            </a:extLst>
          </p:cNvPr>
          <p:cNvSpPr txBox="1"/>
          <p:nvPr/>
        </p:nvSpPr>
        <p:spPr>
          <a:xfrm>
            <a:off x="499063" y="1758774"/>
            <a:ext cx="2377440" cy="1018298"/>
          </a:xfrm>
          <a:prstGeom prst="rect">
            <a:avLst/>
          </a:prstGeom>
          <a:solidFill>
            <a:schemeClr val="accent2"/>
          </a:solidFill>
        </p:spPr>
        <p:txBody>
          <a:bodyPr wrap="square" lIns="91440" tIns="45720" rIns="91440" bIns="45720" rtlCol="0" anchor="ctr">
            <a:noAutofit/>
          </a:bodyPr>
          <a:lstStyle/>
          <a:p>
            <a:pPr>
              <a:spcBef>
                <a:spcPts val="250"/>
              </a:spcBef>
              <a:spcAft>
                <a:spcPts val="250"/>
              </a:spcAft>
              <a:buClr>
                <a:srgbClr val="26BCD7"/>
              </a:buClr>
              <a:buSzPct val="100000"/>
            </a:pPr>
            <a:r>
              <a:rPr lang="en-US" sz="1400" b="1" dirty="0">
                <a:solidFill>
                  <a:schemeClr val="bg1"/>
                </a:solidFill>
                <a:latin typeface="Arial"/>
                <a:cs typeface="Arial"/>
              </a:rPr>
              <a:t>Develop and align on strategic plans and priorities</a:t>
            </a:r>
          </a:p>
        </p:txBody>
      </p:sp>
      <p:sp>
        <p:nvSpPr>
          <p:cNvPr id="8" name="TextBox 7">
            <a:extLst>
              <a:ext uri="{FF2B5EF4-FFF2-40B4-BE49-F238E27FC236}">
                <a16:creationId xmlns:a16="http://schemas.microsoft.com/office/drawing/2014/main" id="{B51B746B-778D-915F-E2DF-CD56747FDAE9}"/>
              </a:ext>
            </a:extLst>
          </p:cNvPr>
          <p:cNvSpPr txBox="1"/>
          <p:nvPr/>
        </p:nvSpPr>
        <p:spPr>
          <a:xfrm>
            <a:off x="3392352" y="1758774"/>
            <a:ext cx="2377440" cy="1018298"/>
          </a:xfrm>
          <a:prstGeom prst="rect">
            <a:avLst/>
          </a:prstGeom>
          <a:solidFill>
            <a:schemeClr val="accent2"/>
          </a:solidFill>
        </p:spPr>
        <p:txBody>
          <a:bodyPr wrap="square" lIns="91440" tIns="45720" rIns="91440" bIns="45720" rtlCol="0" anchor="ctr">
            <a:noAutofit/>
          </a:bodyPr>
          <a:lstStyle>
            <a:defPPr>
              <a:defRPr lang="en-US"/>
            </a:defPPr>
            <a:lvl1pPr>
              <a:spcBef>
                <a:spcPts val="250"/>
              </a:spcBef>
              <a:spcAft>
                <a:spcPts val="250"/>
              </a:spcAft>
              <a:buClr>
                <a:srgbClr val="26BCD7"/>
              </a:buClr>
              <a:buSzPct val="100000"/>
              <a:defRPr sz="1400" b="1">
                <a:solidFill>
                  <a:schemeClr val="bg1"/>
                </a:solidFill>
                <a:latin typeface="Arial"/>
                <a:cs typeface="Arial"/>
              </a:defRPr>
            </a:lvl1pPr>
          </a:lstStyle>
          <a:p>
            <a:r>
              <a:rPr lang="en-US" dirty="0"/>
              <a:t>Identify and select strategy-enabling projects and initiatives</a:t>
            </a:r>
          </a:p>
        </p:txBody>
      </p:sp>
      <p:sp>
        <p:nvSpPr>
          <p:cNvPr id="9" name="TextBox 8">
            <a:extLst>
              <a:ext uri="{FF2B5EF4-FFF2-40B4-BE49-F238E27FC236}">
                <a16:creationId xmlns:a16="http://schemas.microsoft.com/office/drawing/2014/main" id="{DCCA3C95-ED8C-171C-CCAB-69597ED17EF4}"/>
              </a:ext>
            </a:extLst>
          </p:cNvPr>
          <p:cNvSpPr txBox="1"/>
          <p:nvPr/>
        </p:nvSpPr>
        <p:spPr>
          <a:xfrm>
            <a:off x="6297989" y="1758774"/>
            <a:ext cx="2377440" cy="1018298"/>
          </a:xfrm>
          <a:prstGeom prst="rect">
            <a:avLst/>
          </a:prstGeom>
          <a:solidFill>
            <a:schemeClr val="accent2"/>
          </a:solidFill>
        </p:spPr>
        <p:txBody>
          <a:bodyPr wrap="square" lIns="91440" tIns="45720" rIns="91440" bIns="45720" rtlCol="0" anchor="ctr">
            <a:noAutofit/>
          </a:bodyPr>
          <a:lstStyle>
            <a:defPPr>
              <a:defRPr lang="en-US"/>
            </a:defPPr>
            <a:lvl1pPr>
              <a:spcBef>
                <a:spcPts val="250"/>
              </a:spcBef>
              <a:spcAft>
                <a:spcPts val="250"/>
              </a:spcAft>
              <a:buClr>
                <a:srgbClr val="26BCD7"/>
              </a:buClr>
              <a:buSzPct val="100000"/>
              <a:defRPr sz="1400" b="1">
                <a:solidFill>
                  <a:schemeClr val="bg1"/>
                </a:solidFill>
                <a:latin typeface="Arial"/>
                <a:cs typeface="Arial"/>
              </a:defRPr>
            </a:lvl1pPr>
          </a:lstStyle>
          <a:p>
            <a:r>
              <a:rPr lang="en-US" dirty="0"/>
              <a:t>Secure funding through capital or business planning process</a:t>
            </a:r>
          </a:p>
        </p:txBody>
      </p:sp>
      <p:sp>
        <p:nvSpPr>
          <p:cNvPr id="10" name="Arrow: Right 9">
            <a:extLst>
              <a:ext uri="{FF2B5EF4-FFF2-40B4-BE49-F238E27FC236}">
                <a16:creationId xmlns:a16="http://schemas.microsoft.com/office/drawing/2014/main" id="{A98FC610-E232-B4CE-5944-A93EEAA7EE5D}"/>
              </a:ext>
            </a:extLst>
          </p:cNvPr>
          <p:cNvSpPr/>
          <p:nvPr/>
        </p:nvSpPr>
        <p:spPr>
          <a:xfrm>
            <a:off x="2874912" y="1907507"/>
            <a:ext cx="519031" cy="532733"/>
          </a:xfrm>
          <a:prstGeom prst="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11" name="Arrow: Right 10">
            <a:extLst>
              <a:ext uri="{FF2B5EF4-FFF2-40B4-BE49-F238E27FC236}">
                <a16:creationId xmlns:a16="http://schemas.microsoft.com/office/drawing/2014/main" id="{7548EBC4-7565-90A2-9967-5CF9B1DA1A8A}"/>
              </a:ext>
            </a:extLst>
          </p:cNvPr>
          <p:cNvSpPr/>
          <p:nvPr/>
        </p:nvSpPr>
        <p:spPr>
          <a:xfrm>
            <a:off x="5768201" y="1907507"/>
            <a:ext cx="531379" cy="532733"/>
          </a:xfrm>
          <a:prstGeom prst="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12" name="Arrow: Right 11">
            <a:extLst>
              <a:ext uri="{FF2B5EF4-FFF2-40B4-BE49-F238E27FC236}">
                <a16:creationId xmlns:a16="http://schemas.microsoft.com/office/drawing/2014/main" id="{14E79E3C-09A1-7006-08EF-2D184572872F}"/>
              </a:ext>
            </a:extLst>
          </p:cNvPr>
          <p:cNvSpPr/>
          <p:nvPr/>
        </p:nvSpPr>
        <p:spPr>
          <a:xfrm>
            <a:off x="8673838" y="1907507"/>
            <a:ext cx="524588" cy="532733"/>
          </a:xfrm>
          <a:prstGeom prst="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14" name="TextBox 13">
            <a:extLst>
              <a:ext uri="{FF2B5EF4-FFF2-40B4-BE49-F238E27FC236}">
                <a16:creationId xmlns:a16="http://schemas.microsoft.com/office/drawing/2014/main" id="{26503ACE-E9A2-348C-BA56-10EF2F4A2A24}"/>
              </a:ext>
            </a:extLst>
          </p:cNvPr>
          <p:cNvSpPr txBox="1"/>
          <p:nvPr/>
        </p:nvSpPr>
        <p:spPr>
          <a:xfrm>
            <a:off x="9196833" y="1758774"/>
            <a:ext cx="2377440" cy="1018298"/>
          </a:xfrm>
          <a:prstGeom prst="rect">
            <a:avLst/>
          </a:prstGeom>
          <a:solidFill>
            <a:schemeClr val="accent2"/>
          </a:solidFill>
        </p:spPr>
        <p:txBody>
          <a:bodyPr wrap="square" lIns="91440" tIns="45720" rIns="91440" bIns="45720" rtlCol="0" anchor="ctr">
            <a:noAutofit/>
          </a:bodyPr>
          <a:lstStyle>
            <a:defPPr>
              <a:defRPr lang="en-US"/>
            </a:defPPr>
            <a:lvl1pPr>
              <a:spcBef>
                <a:spcPts val="250"/>
              </a:spcBef>
              <a:spcAft>
                <a:spcPts val="250"/>
              </a:spcAft>
              <a:buClr>
                <a:srgbClr val="26BCD7"/>
              </a:buClr>
              <a:buSzPct val="100000"/>
              <a:defRPr sz="1400" b="1">
                <a:solidFill>
                  <a:schemeClr val="bg1"/>
                </a:solidFill>
                <a:latin typeface="Arial"/>
                <a:cs typeface="Arial"/>
              </a:defRPr>
            </a:lvl1pPr>
          </a:lstStyle>
          <a:p>
            <a:r>
              <a:rPr lang="en-US" dirty="0"/>
              <a:t>Plan and execute projects and monitor progress</a:t>
            </a:r>
          </a:p>
        </p:txBody>
      </p:sp>
      <p:sp>
        <p:nvSpPr>
          <p:cNvPr id="38" name="Rectangle: Rounded Corners 37">
            <a:extLst>
              <a:ext uri="{FF2B5EF4-FFF2-40B4-BE49-F238E27FC236}">
                <a16:creationId xmlns:a16="http://schemas.microsoft.com/office/drawing/2014/main" id="{04DAE60A-00CC-8FAF-A37A-E79C0641065F}"/>
              </a:ext>
            </a:extLst>
          </p:cNvPr>
          <p:cNvSpPr/>
          <p:nvPr/>
        </p:nvSpPr>
        <p:spPr>
          <a:xfrm>
            <a:off x="499063" y="5641963"/>
            <a:ext cx="11251612" cy="52200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But, how do we know if we have any issues?</a:t>
            </a:r>
          </a:p>
        </p:txBody>
      </p:sp>
      <p:grpSp>
        <p:nvGrpSpPr>
          <p:cNvPr id="43" name="Group 42">
            <a:extLst>
              <a:ext uri="{FF2B5EF4-FFF2-40B4-BE49-F238E27FC236}">
                <a16:creationId xmlns:a16="http://schemas.microsoft.com/office/drawing/2014/main" id="{4A2A0542-810D-C01A-1F6B-524BED445FEF}"/>
              </a:ext>
            </a:extLst>
          </p:cNvPr>
          <p:cNvGrpSpPr/>
          <p:nvPr/>
        </p:nvGrpSpPr>
        <p:grpSpPr>
          <a:xfrm>
            <a:off x="2394443" y="2414402"/>
            <a:ext cx="866095" cy="846611"/>
            <a:chOff x="2587955" y="2557185"/>
            <a:chExt cx="866095" cy="846611"/>
          </a:xfrm>
        </p:grpSpPr>
        <p:sp>
          <p:nvSpPr>
            <p:cNvPr id="39" name="Oval 38">
              <a:extLst>
                <a:ext uri="{FF2B5EF4-FFF2-40B4-BE49-F238E27FC236}">
                  <a16:creationId xmlns:a16="http://schemas.microsoft.com/office/drawing/2014/main" id="{DCEECF74-F3C6-BA5F-2B28-2E15DF61CA57}"/>
                </a:ext>
              </a:extLst>
            </p:cNvPr>
            <p:cNvSpPr/>
            <p:nvPr/>
          </p:nvSpPr>
          <p:spPr>
            <a:xfrm>
              <a:off x="2587955" y="2557185"/>
              <a:ext cx="866095" cy="846611"/>
            </a:xfrm>
            <a:prstGeom prst="ellipse">
              <a:avLst/>
            </a:prstGeom>
            <a:solidFill>
              <a:schemeClr val="tx1">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21" name="Graphic 52">
              <a:extLst>
                <a:ext uri="{FF2B5EF4-FFF2-40B4-BE49-F238E27FC236}">
                  <a16:creationId xmlns:a16="http://schemas.microsoft.com/office/drawing/2014/main" id="{C6E8F4B2-C67C-2DCC-AFA3-56CE7592B7F6}"/>
                </a:ext>
              </a:extLst>
            </p:cNvPr>
            <p:cNvGrpSpPr>
              <a:grpSpLocks noChangeAspect="1"/>
            </p:cNvGrpSpPr>
            <p:nvPr/>
          </p:nvGrpSpPr>
          <p:grpSpPr>
            <a:xfrm>
              <a:off x="2723798" y="2728692"/>
              <a:ext cx="594408" cy="503596"/>
              <a:chOff x="5074256" y="2702756"/>
              <a:chExt cx="283464" cy="240157"/>
            </a:xfrm>
            <a:solidFill>
              <a:schemeClr val="bg1"/>
            </a:solidFill>
          </p:grpSpPr>
          <p:sp>
            <p:nvSpPr>
              <p:cNvPr id="22" name="Freeform 166">
                <a:extLst>
                  <a:ext uri="{FF2B5EF4-FFF2-40B4-BE49-F238E27FC236}">
                    <a16:creationId xmlns:a16="http://schemas.microsoft.com/office/drawing/2014/main" id="{703D4972-2AF5-C270-6EE4-505A311B0D8F}"/>
                  </a:ext>
                </a:extLst>
              </p:cNvPr>
              <p:cNvSpPr/>
              <p:nvPr/>
            </p:nvSpPr>
            <p:spPr>
              <a:xfrm>
                <a:off x="5203321" y="2702724"/>
                <a:ext cx="50197" cy="90791"/>
              </a:xfrm>
              <a:custGeom>
                <a:avLst/>
                <a:gdLst>
                  <a:gd name="connsiteX0" fmla="*/ 25394 w 50196"/>
                  <a:gd name="connsiteY0" fmla="*/ 41328 h 90791"/>
                  <a:gd name="connsiteX1" fmla="*/ 12992 w 50196"/>
                  <a:gd name="connsiteY1" fmla="*/ 32542 h 90791"/>
                  <a:gd name="connsiteX2" fmla="*/ 25394 w 50196"/>
                  <a:gd name="connsiteY2" fmla="*/ 23755 h 90791"/>
                  <a:gd name="connsiteX3" fmla="*/ 37795 w 50196"/>
                  <a:gd name="connsiteY3" fmla="*/ 32542 h 90791"/>
                  <a:gd name="connsiteX4" fmla="*/ 45536 w 50196"/>
                  <a:gd name="connsiteY4" fmla="*/ 37751 h 90791"/>
                  <a:gd name="connsiteX5" fmla="*/ 50787 w 50196"/>
                  <a:gd name="connsiteY5" fmla="*/ 32542 h 90791"/>
                  <a:gd name="connsiteX6" fmla="*/ 31890 w 50196"/>
                  <a:gd name="connsiteY6" fmla="*/ 14090 h 90791"/>
                  <a:gd name="connsiteX7" fmla="*/ 31890 w 50196"/>
                  <a:gd name="connsiteY7" fmla="*/ 5304 h 90791"/>
                  <a:gd name="connsiteX8" fmla="*/ 25452 w 50196"/>
                  <a:gd name="connsiteY8" fmla="*/ 27 h 90791"/>
                  <a:gd name="connsiteX9" fmla="*/ 25394 w 50196"/>
                  <a:gd name="connsiteY9" fmla="*/ 32 h 90791"/>
                  <a:gd name="connsiteX10" fmla="*/ 18898 w 50196"/>
                  <a:gd name="connsiteY10" fmla="*/ 5011 h 90791"/>
                  <a:gd name="connsiteX11" fmla="*/ 18898 w 50196"/>
                  <a:gd name="connsiteY11" fmla="*/ 13798 h 90791"/>
                  <a:gd name="connsiteX12" fmla="*/ 0 w 50196"/>
                  <a:gd name="connsiteY12" fmla="*/ 32249 h 90791"/>
                  <a:gd name="connsiteX13" fmla="*/ 25394 w 50196"/>
                  <a:gd name="connsiteY13" fmla="*/ 51578 h 90791"/>
                  <a:gd name="connsiteX14" fmla="*/ 37795 w 50196"/>
                  <a:gd name="connsiteY14" fmla="*/ 60365 h 90791"/>
                  <a:gd name="connsiteX15" fmla="*/ 25394 w 50196"/>
                  <a:gd name="connsiteY15" fmla="*/ 69151 h 90791"/>
                  <a:gd name="connsiteX16" fmla="*/ 12992 w 50196"/>
                  <a:gd name="connsiteY16" fmla="*/ 60365 h 90791"/>
                  <a:gd name="connsiteX17" fmla="*/ 5252 w 50196"/>
                  <a:gd name="connsiteY17" fmla="*/ 55156 h 90791"/>
                  <a:gd name="connsiteX18" fmla="*/ 0 w 50196"/>
                  <a:gd name="connsiteY18" fmla="*/ 60365 h 90791"/>
                  <a:gd name="connsiteX19" fmla="*/ 18898 w 50196"/>
                  <a:gd name="connsiteY19" fmla="*/ 78816 h 90791"/>
                  <a:gd name="connsiteX20" fmla="*/ 18898 w 50196"/>
                  <a:gd name="connsiteY20" fmla="*/ 87602 h 90791"/>
                  <a:gd name="connsiteX21" fmla="*/ 26638 w 50196"/>
                  <a:gd name="connsiteY21" fmla="*/ 92811 h 90791"/>
                  <a:gd name="connsiteX22" fmla="*/ 31890 w 50196"/>
                  <a:gd name="connsiteY22" fmla="*/ 87602 h 90791"/>
                  <a:gd name="connsiteX23" fmla="*/ 31890 w 50196"/>
                  <a:gd name="connsiteY23" fmla="*/ 78816 h 90791"/>
                  <a:gd name="connsiteX24" fmla="*/ 50787 w 50196"/>
                  <a:gd name="connsiteY24" fmla="*/ 60365 h 90791"/>
                  <a:gd name="connsiteX25" fmla="*/ 25394 w 50196"/>
                  <a:gd name="connsiteY25" fmla="*/ 41328 h 9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0196" h="90791">
                    <a:moveTo>
                      <a:pt x="25394" y="41328"/>
                    </a:moveTo>
                    <a:cubicBezTo>
                      <a:pt x="18602" y="41328"/>
                      <a:pt x="12992" y="37228"/>
                      <a:pt x="12992" y="32542"/>
                    </a:cubicBezTo>
                    <a:cubicBezTo>
                      <a:pt x="12992" y="27856"/>
                      <a:pt x="18602" y="23755"/>
                      <a:pt x="25394" y="23755"/>
                    </a:cubicBezTo>
                    <a:cubicBezTo>
                      <a:pt x="32185" y="23755"/>
                      <a:pt x="37795" y="27856"/>
                      <a:pt x="37795" y="32542"/>
                    </a:cubicBezTo>
                    <a:cubicBezTo>
                      <a:pt x="38482" y="36100"/>
                      <a:pt x="41948" y="38432"/>
                      <a:pt x="45536" y="37751"/>
                    </a:cubicBezTo>
                    <a:cubicBezTo>
                      <a:pt x="48197" y="37245"/>
                      <a:pt x="50278" y="35181"/>
                      <a:pt x="50787" y="32542"/>
                    </a:cubicBezTo>
                    <a:cubicBezTo>
                      <a:pt x="50787" y="23755"/>
                      <a:pt x="42815" y="16141"/>
                      <a:pt x="31890" y="14090"/>
                    </a:cubicBezTo>
                    <a:lnTo>
                      <a:pt x="31890" y="5304"/>
                    </a:lnTo>
                    <a:cubicBezTo>
                      <a:pt x="31581" y="2084"/>
                      <a:pt x="28699" y="-279"/>
                      <a:pt x="25452" y="27"/>
                    </a:cubicBezTo>
                    <a:cubicBezTo>
                      <a:pt x="25433" y="28"/>
                      <a:pt x="25413" y="30"/>
                      <a:pt x="25394" y="32"/>
                    </a:cubicBezTo>
                    <a:cubicBezTo>
                      <a:pt x="21850" y="32"/>
                      <a:pt x="18898" y="2083"/>
                      <a:pt x="18898" y="5011"/>
                    </a:cubicBezTo>
                    <a:lnTo>
                      <a:pt x="18898" y="13798"/>
                    </a:lnTo>
                    <a:cubicBezTo>
                      <a:pt x="7972" y="15848"/>
                      <a:pt x="0" y="23462"/>
                      <a:pt x="0" y="32249"/>
                    </a:cubicBezTo>
                    <a:cubicBezTo>
                      <a:pt x="0" y="42792"/>
                      <a:pt x="11220" y="51578"/>
                      <a:pt x="25394" y="51578"/>
                    </a:cubicBezTo>
                    <a:cubicBezTo>
                      <a:pt x="32185" y="51578"/>
                      <a:pt x="37795" y="55679"/>
                      <a:pt x="37795" y="60365"/>
                    </a:cubicBezTo>
                    <a:cubicBezTo>
                      <a:pt x="37795" y="65051"/>
                      <a:pt x="32185" y="69151"/>
                      <a:pt x="25394" y="69151"/>
                    </a:cubicBezTo>
                    <a:cubicBezTo>
                      <a:pt x="18602" y="69151"/>
                      <a:pt x="12992" y="65051"/>
                      <a:pt x="12992" y="60365"/>
                    </a:cubicBezTo>
                    <a:cubicBezTo>
                      <a:pt x="12305" y="56806"/>
                      <a:pt x="8839" y="54474"/>
                      <a:pt x="5252" y="55156"/>
                    </a:cubicBezTo>
                    <a:cubicBezTo>
                      <a:pt x="2591" y="55661"/>
                      <a:pt x="510" y="57725"/>
                      <a:pt x="0" y="60365"/>
                    </a:cubicBezTo>
                    <a:cubicBezTo>
                      <a:pt x="0" y="69151"/>
                      <a:pt x="7972" y="76766"/>
                      <a:pt x="18898" y="78816"/>
                    </a:cubicBezTo>
                    <a:lnTo>
                      <a:pt x="18898" y="87602"/>
                    </a:lnTo>
                    <a:cubicBezTo>
                      <a:pt x="19585" y="91160"/>
                      <a:pt x="23050" y="93493"/>
                      <a:pt x="26638" y="92811"/>
                    </a:cubicBezTo>
                    <a:cubicBezTo>
                      <a:pt x="29299" y="92305"/>
                      <a:pt x="31380" y="90241"/>
                      <a:pt x="31890" y="87602"/>
                    </a:cubicBezTo>
                    <a:lnTo>
                      <a:pt x="31890" y="78816"/>
                    </a:lnTo>
                    <a:cubicBezTo>
                      <a:pt x="42815" y="76766"/>
                      <a:pt x="50787" y="69151"/>
                      <a:pt x="50787" y="60365"/>
                    </a:cubicBezTo>
                    <a:cubicBezTo>
                      <a:pt x="50787" y="50114"/>
                      <a:pt x="39242" y="41328"/>
                      <a:pt x="25394" y="41328"/>
                    </a:cubicBezTo>
                    <a:close/>
                  </a:path>
                </a:pathLst>
              </a:custGeom>
              <a:grpFill/>
              <a:ln w="2877" cap="flat">
                <a:noFill/>
                <a:prstDash val="solid"/>
                <a:miter/>
              </a:ln>
            </p:spPr>
            <p:txBody>
              <a:bodyPr rtlCol="0" anchor="ctr"/>
              <a:lstStyle/>
              <a:p>
                <a:endParaRPr lang="en-US" sz="1400" dirty="0"/>
              </a:p>
            </p:txBody>
          </p:sp>
          <p:sp>
            <p:nvSpPr>
              <p:cNvPr id="23" name="Freeform 167">
                <a:extLst>
                  <a:ext uri="{FF2B5EF4-FFF2-40B4-BE49-F238E27FC236}">
                    <a16:creationId xmlns:a16="http://schemas.microsoft.com/office/drawing/2014/main" id="{3C37FF25-11F3-C29F-B868-7A5F997BC30D}"/>
                  </a:ext>
                </a:extLst>
              </p:cNvPr>
              <p:cNvSpPr/>
              <p:nvPr/>
            </p:nvSpPr>
            <p:spPr>
              <a:xfrm>
                <a:off x="5074260" y="2711218"/>
                <a:ext cx="283464" cy="161081"/>
              </a:xfrm>
              <a:custGeom>
                <a:avLst/>
                <a:gdLst>
                  <a:gd name="connsiteX0" fmla="*/ 280508 w 283464"/>
                  <a:gd name="connsiteY0" fmla="*/ 32 h 161080"/>
                  <a:gd name="connsiteX1" fmla="*/ 234474 w 283464"/>
                  <a:gd name="connsiteY1" fmla="*/ 6182 h 161080"/>
                  <a:gd name="connsiteX2" fmla="*/ 231318 w 283464"/>
                  <a:gd name="connsiteY2" fmla="*/ 10201 h 161080"/>
                  <a:gd name="connsiteX3" fmla="*/ 232112 w 283464"/>
                  <a:gd name="connsiteY3" fmla="*/ 12039 h 161080"/>
                  <a:gd name="connsiteX4" fmla="*/ 245399 w 283464"/>
                  <a:gd name="connsiteY4" fmla="*/ 25512 h 161080"/>
                  <a:gd name="connsiteX5" fmla="*/ 154455 w 283464"/>
                  <a:gd name="connsiteY5" fmla="*/ 113960 h 161080"/>
                  <a:gd name="connsiteX6" fmla="*/ 102782 w 283464"/>
                  <a:gd name="connsiteY6" fmla="*/ 64171 h 161080"/>
                  <a:gd name="connsiteX7" fmla="*/ 90380 w 283464"/>
                  <a:gd name="connsiteY7" fmla="*/ 64171 h 161080"/>
                  <a:gd name="connsiteX8" fmla="*/ 2683 w 283464"/>
                  <a:gd name="connsiteY8" fmla="*/ 148519 h 161080"/>
                  <a:gd name="connsiteX9" fmla="*/ 2388 w 283464"/>
                  <a:gd name="connsiteY9" fmla="*/ 160820 h 161080"/>
                  <a:gd name="connsiteX10" fmla="*/ 8589 w 283464"/>
                  <a:gd name="connsiteY10" fmla="*/ 163748 h 161080"/>
                  <a:gd name="connsiteX11" fmla="*/ 14760 w 283464"/>
                  <a:gd name="connsiteY11" fmla="*/ 161405 h 161080"/>
                  <a:gd name="connsiteX12" fmla="*/ 96551 w 283464"/>
                  <a:gd name="connsiteY12" fmla="*/ 83208 h 161080"/>
                  <a:gd name="connsiteX13" fmla="*/ 148224 w 283464"/>
                  <a:gd name="connsiteY13" fmla="*/ 132996 h 161080"/>
                  <a:gd name="connsiteX14" fmla="*/ 160626 w 283464"/>
                  <a:gd name="connsiteY14" fmla="*/ 132996 h 161080"/>
                  <a:gd name="connsiteX15" fmla="*/ 257506 w 283464"/>
                  <a:gd name="connsiteY15" fmla="*/ 38398 h 161080"/>
                  <a:gd name="connsiteX16" fmla="*/ 270498 w 283464"/>
                  <a:gd name="connsiteY16" fmla="*/ 51870 h 161080"/>
                  <a:gd name="connsiteX17" fmla="*/ 275383 w 283464"/>
                  <a:gd name="connsiteY17" fmla="*/ 51922 h 161080"/>
                  <a:gd name="connsiteX18" fmla="*/ 276403 w 283464"/>
                  <a:gd name="connsiteY18" fmla="*/ 49820 h 161080"/>
                  <a:gd name="connsiteX19" fmla="*/ 283785 w 283464"/>
                  <a:gd name="connsiteY19" fmla="*/ 4425 h 161080"/>
                  <a:gd name="connsiteX20" fmla="*/ 282283 w 283464"/>
                  <a:gd name="connsiteY20" fmla="*/ 295 h 161080"/>
                  <a:gd name="connsiteX21" fmla="*/ 280508 w 283464"/>
                  <a:gd name="connsiteY21" fmla="*/ 32 h 16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3464" h="161080">
                    <a:moveTo>
                      <a:pt x="280508" y="32"/>
                    </a:moveTo>
                    <a:lnTo>
                      <a:pt x="234474" y="6182"/>
                    </a:lnTo>
                    <a:cubicBezTo>
                      <a:pt x="232484" y="6427"/>
                      <a:pt x="231070" y="8226"/>
                      <a:pt x="231318" y="10201"/>
                    </a:cubicBezTo>
                    <a:cubicBezTo>
                      <a:pt x="231402" y="10876"/>
                      <a:pt x="231678" y="11513"/>
                      <a:pt x="232112" y="12039"/>
                    </a:cubicBezTo>
                    <a:lnTo>
                      <a:pt x="245399" y="25512"/>
                    </a:lnTo>
                    <a:lnTo>
                      <a:pt x="154455" y="113960"/>
                    </a:lnTo>
                    <a:lnTo>
                      <a:pt x="102782" y="64171"/>
                    </a:lnTo>
                    <a:cubicBezTo>
                      <a:pt x="99283" y="60956"/>
                      <a:pt x="93879" y="60956"/>
                      <a:pt x="90380" y="64171"/>
                    </a:cubicBezTo>
                    <a:lnTo>
                      <a:pt x="2683" y="148519"/>
                    </a:lnTo>
                    <a:cubicBezTo>
                      <a:pt x="-776" y="151855"/>
                      <a:pt x="-908" y="157324"/>
                      <a:pt x="2388" y="160820"/>
                    </a:cubicBezTo>
                    <a:cubicBezTo>
                      <a:pt x="3927" y="162645"/>
                      <a:pt x="6191" y="163714"/>
                      <a:pt x="8589" y="163748"/>
                    </a:cubicBezTo>
                    <a:cubicBezTo>
                      <a:pt x="10852" y="163671"/>
                      <a:pt x="13024" y="162847"/>
                      <a:pt x="14760" y="161405"/>
                    </a:cubicBezTo>
                    <a:lnTo>
                      <a:pt x="96551" y="83208"/>
                    </a:lnTo>
                    <a:lnTo>
                      <a:pt x="148224" y="132996"/>
                    </a:lnTo>
                    <a:cubicBezTo>
                      <a:pt x="151723" y="136211"/>
                      <a:pt x="157127" y="136211"/>
                      <a:pt x="160626" y="132996"/>
                    </a:cubicBezTo>
                    <a:lnTo>
                      <a:pt x="257506" y="38398"/>
                    </a:lnTo>
                    <a:lnTo>
                      <a:pt x="270498" y="51870"/>
                    </a:lnTo>
                    <a:cubicBezTo>
                      <a:pt x="271833" y="53223"/>
                      <a:pt x="274020" y="53245"/>
                      <a:pt x="275383" y="51922"/>
                    </a:cubicBezTo>
                    <a:cubicBezTo>
                      <a:pt x="275961" y="51361"/>
                      <a:pt x="276321" y="50617"/>
                      <a:pt x="276403" y="49820"/>
                    </a:cubicBezTo>
                    <a:lnTo>
                      <a:pt x="283785" y="4425"/>
                    </a:lnTo>
                    <a:cubicBezTo>
                      <a:pt x="284520" y="2873"/>
                      <a:pt x="283848" y="1024"/>
                      <a:pt x="282283" y="295"/>
                    </a:cubicBezTo>
                    <a:cubicBezTo>
                      <a:pt x="281730" y="37"/>
                      <a:pt x="281113" y="-55"/>
                      <a:pt x="280508" y="32"/>
                    </a:cubicBezTo>
                    <a:close/>
                  </a:path>
                </a:pathLst>
              </a:custGeom>
              <a:grpFill/>
              <a:ln w="2877" cap="flat">
                <a:noFill/>
                <a:prstDash val="solid"/>
                <a:miter/>
              </a:ln>
            </p:spPr>
            <p:txBody>
              <a:bodyPr rtlCol="0" anchor="ctr"/>
              <a:lstStyle/>
              <a:p>
                <a:endParaRPr lang="en-US" sz="1400" dirty="0"/>
              </a:p>
            </p:txBody>
          </p:sp>
          <p:sp>
            <p:nvSpPr>
              <p:cNvPr id="24" name="Freeform 168">
                <a:extLst>
                  <a:ext uri="{FF2B5EF4-FFF2-40B4-BE49-F238E27FC236}">
                    <a16:creationId xmlns:a16="http://schemas.microsoft.com/office/drawing/2014/main" id="{5F5FE7B1-D14A-CCDF-3A92-1E70A1E66DF3}"/>
                  </a:ext>
                </a:extLst>
              </p:cNvPr>
              <p:cNvSpPr/>
              <p:nvPr/>
            </p:nvSpPr>
            <p:spPr>
              <a:xfrm>
                <a:off x="5271529" y="2787104"/>
                <a:ext cx="29528" cy="152295"/>
              </a:xfrm>
              <a:custGeom>
                <a:avLst/>
                <a:gdLst>
                  <a:gd name="connsiteX0" fmla="*/ 0 w 29527"/>
                  <a:gd name="connsiteY0" fmla="*/ 29580 h 152294"/>
                  <a:gd name="connsiteX1" fmla="*/ 0 w 29527"/>
                  <a:gd name="connsiteY1" fmla="*/ 151709 h 152294"/>
                  <a:gd name="connsiteX2" fmla="*/ 3248 w 29527"/>
                  <a:gd name="connsiteY2" fmla="*/ 154931 h 152294"/>
                  <a:gd name="connsiteX3" fmla="*/ 26870 w 29527"/>
                  <a:gd name="connsiteY3" fmla="*/ 154931 h 152294"/>
                  <a:gd name="connsiteX4" fmla="*/ 30089 w 29527"/>
                  <a:gd name="connsiteY4" fmla="*/ 151709 h 152294"/>
                  <a:gd name="connsiteX5" fmla="*/ 30089 w 29527"/>
                  <a:gd name="connsiteY5" fmla="*/ 0 h 152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27" h="152294">
                    <a:moveTo>
                      <a:pt x="0" y="29580"/>
                    </a:moveTo>
                    <a:lnTo>
                      <a:pt x="0" y="151709"/>
                    </a:lnTo>
                    <a:cubicBezTo>
                      <a:pt x="16" y="153482"/>
                      <a:pt x="1461" y="154915"/>
                      <a:pt x="3248" y="154931"/>
                    </a:cubicBezTo>
                    <a:lnTo>
                      <a:pt x="26870" y="154931"/>
                    </a:lnTo>
                    <a:cubicBezTo>
                      <a:pt x="28646" y="154899"/>
                      <a:pt x="30073" y="153470"/>
                      <a:pt x="30089" y="151709"/>
                    </a:cubicBezTo>
                    <a:lnTo>
                      <a:pt x="30089" y="0"/>
                    </a:lnTo>
                    <a:close/>
                  </a:path>
                </a:pathLst>
              </a:custGeom>
              <a:grpFill/>
              <a:ln w="2877" cap="flat">
                <a:noFill/>
                <a:prstDash val="solid"/>
                <a:miter/>
              </a:ln>
            </p:spPr>
            <p:txBody>
              <a:bodyPr rtlCol="0" anchor="ctr"/>
              <a:lstStyle/>
              <a:p>
                <a:endParaRPr lang="en-US" sz="1400" dirty="0"/>
              </a:p>
            </p:txBody>
          </p:sp>
          <p:sp>
            <p:nvSpPr>
              <p:cNvPr id="25" name="Freeform 169">
                <a:extLst>
                  <a:ext uri="{FF2B5EF4-FFF2-40B4-BE49-F238E27FC236}">
                    <a16:creationId xmlns:a16="http://schemas.microsoft.com/office/drawing/2014/main" id="{69272EA8-BD29-CD23-89A6-0BC34449900E}"/>
                  </a:ext>
                </a:extLst>
              </p:cNvPr>
              <p:cNvSpPr/>
              <p:nvPr/>
            </p:nvSpPr>
            <p:spPr>
              <a:xfrm>
                <a:off x="5213655" y="2843336"/>
                <a:ext cx="29528" cy="96649"/>
              </a:xfrm>
              <a:custGeom>
                <a:avLst/>
                <a:gdLst>
                  <a:gd name="connsiteX0" fmla="*/ 25394 w 29527"/>
                  <a:gd name="connsiteY0" fmla="*/ 4686 h 96648"/>
                  <a:gd name="connsiteX1" fmla="*/ 15059 w 29527"/>
                  <a:gd name="connsiteY1" fmla="*/ 8786 h 96648"/>
                  <a:gd name="connsiteX2" fmla="*/ 4724 w 29527"/>
                  <a:gd name="connsiteY2" fmla="*/ 4686 h 96648"/>
                  <a:gd name="connsiteX3" fmla="*/ 0 w 29527"/>
                  <a:gd name="connsiteY3" fmla="*/ 0 h 96648"/>
                  <a:gd name="connsiteX4" fmla="*/ 0 w 29527"/>
                  <a:gd name="connsiteY4" fmla="*/ 95184 h 96648"/>
                  <a:gd name="connsiteX5" fmla="*/ 3248 w 29527"/>
                  <a:gd name="connsiteY5" fmla="*/ 98406 h 96648"/>
                  <a:gd name="connsiteX6" fmla="*/ 26870 w 29527"/>
                  <a:gd name="connsiteY6" fmla="*/ 98406 h 96648"/>
                  <a:gd name="connsiteX7" fmla="*/ 30118 w 29527"/>
                  <a:gd name="connsiteY7" fmla="*/ 95184 h 96648"/>
                  <a:gd name="connsiteX8" fmla="*/ 30118 w 29527"/>
                  <a:gd name="connsiteY8" fmla="*/ 293 h 9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27" h="96648">
                    <a:moveTo>
                      <a:pt x="25394" y="4686"/>
                    </a:moveTo>
                    <a:cubicBezTo>
                      <a:pt x="22620" y="7338"/>
                      <a:pt x="18911" y="8809"/>
                      <a:pt x="15059" y="8786"/>
                    </a:cubicBezTo>
                    <a:cubicBezTo>
                      <a:pt x="11217" y="8755"/>
                      <a:pt x="7528" y="7292"/>
                      <a:pt x="4724" y="4686"/>
                    </a:cubicBezTo>
                    <a:lnTo>
                      <a:pt x="0" y="0"/>
                    </a:lnTo>
                    <a:lnTo>
                      <a:pt x="0" y="95184"/>
                    </a:lnTo>
                    <a:cubicBezTo>
                      <a:pt x="16" y="96957"/>
                      <a:pt x="1461" y="98390"/>
                      <a:pt x="3248" y="98406"/>
                    </a:cubicBezTo>
                    <a:lnTo>
                      <a:pt x="26870" y="98406"/>
                    </a:lnTo>
                    <a:cubicBezTo>
                      <a:pt x="28657" y="98390"/>
                      <a:pt x="30102" y="96957"/>
                      <a:pt x="30118" y="95184"/>
                    </a:cubicBezTo>
                    <a:lnTo>
                      <a:pt x="30118" y="293"/>
                    </a:lnTo>
                    <a:close/>
                  </a:path>
                </a:pathLst>
              </a:custGeom>
              <a:grpFill/>
              <a:ln w="2877" cap="flat">
                <a:noFill/>
                <a:prstDash val="solid"/>
                <a:miter/>
              </a:ln>
            </p:spPr>
            <p:txBody>
              <a:bodyPr rtlCol="0" anchor="ctr"/>
              <a:lstStyle/>
              <a:p>
                <a:endParaRPr lang="en-US" sz="1400" dirty="0"/>
              </a:p>
            </p:txBody>
          </p:sp>
          <p:sp>
            <p:nvSpPr>
              <p:cNvPr id="26" name="Freeform 170">
                <a:extLst>
                  <a:ext uri="{FF2B5EF4-FFF2-40B4-BE49-F238E27FC236}">
                    <a16:creationId xmlns:a16="http://schemas.microsoft.com/office/drawing/2014/main" id="{F5B259B6-1D8C-BD26-9F6E-60E683271AA5}"/>
                  </a:ext>
                </a:extLst>
              </p:cNvPr>
              <p:cNvSpPr/>
              <p:nvPr/>
            </p:nvSpPr>
            <p:spPr>
              <a:xfrm>
                <a:off x="5095545" y="2845972"/>
                <a:ext cx="29528" cy="93720"/>
              </a:xfrm>
              <a:custGeom>
                <a:avLst/>
                <a:gdLst>
                  <a:gd name="connsiteX0" fmla="*/ 0 w 29527"/>
                  <a:gd name="connsiteY0" fmla="*/ 28409 h 93719"/>
                  <a:gd name="connsiteX1" fmla="*/ 0 w 29527"/>
                  <a:gd name="connsiteY1" fmla="*/ 92255 h 93719"/>
                  <a:gd name="connsiteX2" fmla="*/ 3248 w 29527"/>
                  <a:gd name="connsiteY2" fmla="*/ 95770 h 93719"/>
                  <a:gd name="connsiteX3" fmla="*/ 26870 w 29527"/>
                  <a:gd name="connsiteY3" fmla="*/ 95770 h 93719"/>
                  <a:gd name="connsiteX4" fmla="*/ 30124 w 29527"/>
                  <a:gd name="connsiteY4" fmla="*/ 92380 h 93719"/>
                  <a:gd name="connsiteX5" fmla="*/ 30118 w 29527"/>
                  <a:gd name="connsiteY5" fmla="*/ 92255 h 93719"/>
                  <a:gd name="connsiteX6" fmla="*/ 30118 w 29527"/>
                  <a:gd name="connsiteY6" fmla="*/ 0 h 93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527" h="93719">
                    <a:moveTo>
                      <a:pt x="0" y="28409"/>
                    </a:moveTo>
                    <a:lnTo>
                      <a:pt x="0" y="92255"/>
                    </a:lnTo>
                    <a:cubicBezTo>
                      <a:pt x="-6" y="94088"/>
                      <a:pt x="1407" y="95617"/>
                      <a:pt x="3248" y="95770"/>
                    </a:cubicBezTo>
                    <a:lnTo>
                      <a:pt x="26870" y="95770"/>
                    </a:lnTo>
                    <a:cubicBezTo>
                      <a:pt x="28712" y="95725"/>
                      <a:pt x="30169" y="94207"/>
                      <a:pt x="30124" y="92380"/>
                    </a:cubicBezTo>
                    <a:cubicBezTo>
                      <a:pt x="30122" y="92338"/>
                      <a:pt x="30121" y="92297"/>
                      <a:pt x="30118" y="92255"/>
                    </a:cubicBezTo>
                    <a:lnTo>
                      <a:pt x="30118" y="0"/>
                    </a:lnTo>
                    <a:close/>
                  </a:path>
                </a:pathLst>
              </a:custGeom>
              <a:grpFill/>
              <a:ln w="2877" cap="flat">
                <a:noFill/>
                <a:prstDash val="solid"/>
                <a:miter/>
              </a:ln>
            </p:spPr>
            <p:txBody>
              <a:bodyPr rtlCol="0" anchor="ctr"/>
              <a:lstStyle/>
              <a:p>
                <a:endParaRPr lang="en-US" sz="1400" dirty="0"/>
              </a:p>
            </p:txBody>
          </p:sp>
          <p:sp>
            <p:nvSpPr>
              <p:cNvPr id="27" name="Freeform 171">
                <a:extLst>
                  <a:ext uri="{FF2B5EF4-FFF2-40B4-BE49-F238E27FC236}">
                    <a16:creationId xmlns:a16="http://schemas.microsoft.com/office/drawing/2014/main" id="{B2A7F3B4-8721-A9B7-5560-32AA78E71BB4}"/>
                  </a:ext>
                </a:extLst>
              </p:cNvPr>
              <p:cNvSpPr/>
              <p:nvPr/>
            </p:nvSpPr>
            <p:spPr>
              <a:xfrm>
                <a:off x="5154896" y="2802333"/>
                <a:ext cx="29528" cy="137651"/>
              </a:xfrm>
              <a:custGeom>
                <a:avLst/>
                <a:gdLst>
                  <a:gd name="connsiteX0" fmla="*/ 16240 w 29527"/>
                  <a:gd name="connsiteY0" fmla="*/ 0 h 137650"/>
                  <a:gd name="connsiteX1" fmla="*/ 0 w 29527"/>
                  <a:gd name="connsiteY1" fmla="*/ 15522 h 137650"/>
                  <a:gd name="connsiteX2" fmla="*/ 0 w 29527"/>
                  <a:gd name="connsiteY2" fmla="*/ 135894 h 137650"/>
                  <a:gd name="connsiteX3" fmla="*/ 3248 w 29527"/>
                  <a:gd name="connsiteY3" fmla="*/ 139408 h 137650"/>
                  <a:gd name="connsiteX4" fmla="*/ 26870 w 29527"/>
                  <a:gd name="connsiteY4" fmla="*/ 139408 h 137650"/>
                  <a:gd name="connsiteX5" fmla="*/ 30124 w 29527"/>
                  <a:gd name="connsiteY5" fmla="*/ 136018 h 137650"/>
                  <a:gd name="connsiteX6" fmla="*/ 30118 w 29527"/>
                  <a:gd name="connsiteY6" fmla="*/ 135894 h 137650"/>
                  <a:gd name="connsiteX7" fmla="*/ 30118 w 29527"/>
                  <a:gd name="connsiteY7" fmla="*/ 12886 h 13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27" h="137650">
                    <a:moveTo>
                      <a:pt x="16240" y="0"/>
                    </a:moveTo>
                    <a:lnTo>
                      <a:pt x="0" y="15522"/>
                    </a:lnTo>
                    <a:lnTo>
                      <a:pt x="0" y="135894"/>
                    </a:lnTo>
                    <a:cubicBezTo>
                      <a:pt x="-6" y="137726"/>
                      <a:pt x="1407" y="139256"/>
                      <a:pt x="3248" y="139408"/>
                    </a:cubicBezTo>
                    <a:lnTo>
                      <a:pt x="26870" y="139408"/>
                    </a:lnTo>
                    <a:cubicBezTo>
                      <a:pt x="28712" y="139363"/>
                      <a:pt x="30169" y="137846"/>
                      <a:pt x="30124" y="136018"/>
                    </a:cubicBezTo>
                    <a:cubicBezTo>
                      <a:pt x="30122" y="135977"/>
                      <a:pt x="30121" y="135935"/>
                      <a:pt x="30118" y="135894"/>
                    </a:cubicBezTo>
                    <a:lnTo>
                      <a:pt x="30118" y="12886"/>
                    </a:lnTo>
                    <a:close/>
                  </a:path>
                </a:pathLst>
              </a:custGeom>
              <a:grpFill/>
              <a:ln w="2877" cap="flat">
                <a:noFill/>
                <a:prstDash val="solid"/>
                <a:miter/>
              </a:ln>
            </p:spPr>
            <p:txBody>
              <a:bodyPr rtlCol="0" anchor="ctr"/>
              <a:lstStyle/>
              <a:p>
                <a:endParaRPr lang="en-US" sz="1400" dirty="0"/>
              </a:p>
            </p:txBody>
          </p:sp>
        </p:grpSp>
      </p:grpSp>
      <p:grpSp>
        <p:nvGrpSpPr>
          <p:cNvPr id="44" name="Group 43">
            <a:extLst>
              <a:ext uri="{FF2B5EF4-FFF2-40B4-BE49-F238E27FC236}">
                <a16:creationId xmlns:a16="http://schemas.microsoft.com/office/drawing/2014/main" id="{032DC268-9455-6399-669B-DB05E00014BA}"/>
              </a:ext>
            </a:extLst>
          </p:cNvPr>
          <p:cNvGrpSpPr/>
          <p:nvPr/>
        </p:nvGrpSpPr>
        <p:grpSpPr>
          <a:xfrm>
            <a:off x="5309272" y="2414402"/>
            <a:ext cx="866095" cy="846611"/>
            <a:chOff x="5644104" y="2553886"/>
            <a:chExt cx="866095" cy="846611"/>
          </a:xfrm>
        </p:grpSpPr>
        <p:sp>
          <p:nvSpPr>
            <p:cNvPr id="40" name="Oval 39">
              <a:extLst>
                <a:ext uri="{FF2B5EF4-FFF2-40B4-BE49-F238E27FC236}">
                  <a16:creationId xmlns:a16="http://schemas.microsoft.com/office/drawing/2014/main" id="{9FA9E14B-D84D-85E1-6D86-2A7023D5F418}"/>
                </a:ext>
              </a:extLst>
            </p:cNvPr>
            <p:cNvSpPr/>
            <p:nvPr/>
          </p:nvSpPr>
          <p:spPr>
            <a:xfrm>
              <a:off x="5644104" y="2553886"/>
              <a:ext cx="866095" cy="846611"/>
            </a:xfrm>
            <a:prstGeom prst="ellipse">
              <a:avLst/>
            </a:prstGeom>
            <a:solidFill>
              <a:schemeClr val="tx1">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3" name="Graphic 492">
              <a:extLst>
                <a:ext uri="{FF2B5EF4-FFF2-40B4-BE49-F238E27FC236}">
                  <a16:creationId xmlns:a16="http://schemas.microsoft.com/office/drawing/2014/main" id="{99797968-D1BE-E024-21AA-673DE46A60B1}"/>
                </a:ext>
              </a:extLst>
            </p:cNvPr>
            <p:cNvSpPr>
              <a:spLocks noChangeAspect="1"/>
            </p:cNvSpPr>
            <p:nvPr/>
          </p:nvSpPr>
          <p:spPr>
            <a:xfrm>
              <a:off x="5878863" y="2693782"/>
              <a:ext cx="396576" cy="566818"/>
            </a:xfrm>
            <a:custGeom>
              <a:avLst/>
              <a:gdLst>
                <a:gd name="connsiteX0" fmla="*/ 3098477 w 3165494"/>
                <a:gd name="connsiteY0" fmla="*/ 150655 h 4524394"/>
                <a:gd name="connsiteX1" fmla="*/ 2191606 w 3165494"/>
                <a:gd name="connsiteY1" fmla="*/ 150655 h 4524394"/>
                <a:gd name="connsiteX2" fmla="*/ 2191606 w 3165494"/>
                <a:gd name="connsiteY2" fmla="*/ 75565 h 4524394"/>
                <a:gd name="connsiteX3" fmla="*/ 2115558 w 3165494"/>
                <a:gd name="connsiteY3" fmla="*/ 0 h 4524394"/>
                <a:gd name="connsiteX4" fmla="*/ 1057541 w 3165494"/>
                <a:gd name="connsiteY4" fmla="*/ 0 h 4524394"/>
                <a:gd name="connsiteX5" fmla="*/ 981493 w 3165494"/>
                <a:gd name="connsiteY5" fmla="*/ 76040 h 4524394"/>
                <a:gd name="connsiteX6" fmla="*/ 981493 w 3165494"/>
                <a:gd name="connsiteY6" fmla="*/ 152081 h 4524394"/>
                <a:gd name="connsiteX7" fmla="*/ 75573 w 3165494"/>
                <a:gd name="connsiteY7" fmla="*/ 152081 h 4524394"/>
                <a:gd name="connsiteX8" fmla="*/ 0 w 3165494"/>
                <a:gd name="connsiteY8" fmla="*/ 228121 h 4524394"/>
                <a:gd name="connsiteX9" fmla="*/ 0 w 3165494"/>
                <a:gd name="connsiteY9" fmla="*/ 4459761 h 4524394"/>
                <a:gd name="connsiteX10" fmla="*/ 75573 w 3165494"/>
                <a:gd name="connsiteY10" fmla="*/ 4533425 h 4524394"/>
                <a:gd name="connsiteX11" fmla="*/ 3098477 w 3165494"/>
                <a:gd name="connsiteY11" fmla="*/ 4533425 h 4524394"/>
                <a:gd name="connsiteX12" fmla="*/ 3174050 w 3165494"/>
                <a:gd name="connsiteY12" fmla="*/ 4457860 h 4524394"/>
                <a:gd name="connsiteX13" fmla="*/ 3174050 w 3165494"/>
                <a:gd name="connsiteY13" fmla="*/ 226220 h 4524394"/>
                <a:gd name="connsiteX14" fmla="*/ 3098477 w 3165494"/>
                <a:gd name="connsiteY14" fmla="*/ 150655 h 4524394"/>
                <a:gd name="connsiteX15" fmla="*/ 1133114 w 3165494"/>
                <a:gd name="connsiteY15" fmla="*/ 377350 h 4524394"/>
                <a:gd name="connsiteX16" fmla="*/ 1133114 w 3165494"/>
                <a:gd name="connsiteY16" fmla="*/ 150655 h 4524394"/>
                <a:gd name="connsiteX17" fmla="*/ 2039985 w 3165494"/>
                <a:gd name="connsiteY17" fmla="*/ 150655 h 4524394"/>
                <a:gd name="connsiteX18" fmla="*/ 2039985 w 3165494"/>
                <a:gd name="connsiteY18" fmla="*/ 377350 h 4524394"/>
                <a:gd name="connsiteX19" fmla="*/ 1963937 w 3165494"/>
                <a:gd name="connsiteY19" fmla="*/ 453390 h 4524394"/>
                <a:gd name="connsiteX20" fmla="*/ 1208686 w 3165494"/>
                <a:gd name="connsiteY20" fmla="*/ 453390 h 4524394"/>
                <a:gd name="connsiteX21" fmla="*/ 1133114 w 3165494"/>
                <a:gd name="connsiteY21" fmla="*/ 377350 h 4524394"/>
                <a:gd name="connsiteX22" fmla="*/ 2795711 w 3165494"/>
                <a:gd name="connsiteY22" fmla="*/ 4004470 h 4524394"/>
                <a:gd name="connsiteX23" fmla="*/ 1208686 w 3165494"/>
                <a:gd name="connsiteY23" fmla="*/ 4004470 h 4524394"/>
                <a:gd name="connsiteX24" fmla="*/ 1208686 w 3165494"/>
                <a:gd name="connsiteY24" fmla="*/ 3853340 h 4524394"/>
                <a:gd name="connsiteX25" fmla="*/ 2796187 w 3165494"/>
                <a:gd name="connsiteY25" fmla="*/ 3853340 h 4524394"/>
                <a:gd name="connsiteX26" fmla="*/ 2795711 w 3165494"/>
                <a:gd name="connsiteY26" fmla="*/ 3324385 h 4524394"/>
                <a:gd name="connsiteX27" fmla="*/ 1208686 w 3165494"/>
                <a:gd name="connsiteY27" fmla="*/ 3324385 h 4524394"/>
                <a:gd name="connsiteX28" fmla="*/ 1208686 w 3165494"/>
                <a:gd name="connsiteY28" fmla="*/ 3173255 h 4524394"/>
                <a:gd name="connsiteX29" fmla="*/ 2796187 w 3165494"/>
                <a:gd name="connsiteY29" fmla="*/ 3173255 h 4524394"/>
                <a:gd name="connsiteX30" fmla="*/ 2795711 w 3165494"/>
                <a:gd name="connsiteY30" fmla="*/ 2644300 h 4524394"/>
                <a:gd name="connsiteX31" fmla="*/ 1208686 w 3165494"/>
                <a:gd name="connsiteY31" fmla="*/ 2644300 h 4524394"/>
                <a:gd name="connsiteX32" fmla="*/ 1208686 w 3165494"/>
                <a:gd name="connsiteY32" fmla="*/ 2493170 h 4524394"/>
                <a:gd name="connsiteX33" fmla="*/ 2796187 w 3165494"/>
                <a:gd name="connsiteY33" fmla="*/ 2493170 h 4524394"/>
                <a:gd name="connsiteX34" fmla="*/ 2795711 w 3165494"/>
                <a:gd name="connsiteY34" fmla="*/ 1964215 h 4524394"/>
                <a:gd name="connsiteX35" fmla="*/ 1208686 w 3165494"/>
                <a:gd name="connsiteY35" fmla="*/ 1964215 h 4524394"/>
                <a:gd name="connsiteX36" fmla="*/ 1208686 w 3165494"/>
                <a:gd name="connsiteY36" fmla="*/ 1813085 h 4524394"/>
                <a:gd name="connsiteX37" fmla="*/ 2796187 w 3165494"/>
                <a:gd name="connsiteY37" fmla="*/ 1813085 h 4524394"/>
                <a:gd name="connsiteX38" fmla="*/ 2795711 w 3165494"/>
                <a:gd name="connsiteY38" fmla="*/ 1284130 h 4524394"/>
                <a:gd name="connsiteX39" fmla="*/ 1208686 w 3165494"/>
                <a:gd name="connsiteY39" fmla="*/ 1284130 h 4524394"/>
                <a:gd name="connsiteX40" fmla="*/ 1208686 w 3165494"/>
                <a:gd name="connsiteY40" fmla="*/ 1133000 h 4524394"/>
                <a:gd name="connsiteX41" fmla="*/ 2796187 w 3165494"/>
                <a:gd name="connsiteY41" fmla="*/ 1133000 h 4524394"/>
                <a:gd name="connsiteX42" fmla="*/ 657719 w 3165494"/>
                <a:gd name="connsiteY42" fmla="*/ 4058173 h 4524394"/>
                <a:gd name="connsiteX43" fmla="*/ 550872 w 3165494"/>
                <a:gd name="connsiteY43" fmla="*/ 4058173 h 4524394"/>
                <a:gd name="connsiteX44" fmla="*/ 399727 w 3165494"/>
                <a:gd name="connsiteY44" fmla="*/ 3907043 h 4524394"/>
                <a:gd name="connsiteX45" fmla="*/ 506954 w 3165494"/>
                <a:gd name="connsiteY45" fmla="*/ 3799827 h 4524394"/>
                <a:gd name="connsiteX46" fmla="*/ 604106 w 3165494"/>
                <a:gd name="connsiteY46" fmla="*/ 3897919 h 4524394"/>
                <a:gd name="connsiteX47" fmla="*/ 852782 w 3165494"/>
                <a:gd name="connsiteY47" fmla="*/ 3648602 h 4524394"/>
                <a:gd name="connsiteX48" fmla="*/ 959630 w 3165494"/>
                <a:gd name="connsiteY48" fmla="*/ 3755818 h 4524394"/>
                <a:gd name="connsiteX49" fmla="*/ 657719 w 3165494"/>
                <a:gd name="connsiteY49" fmla="*/ 3378088 h 4524394"/>
                <a:gd name="connsiteX50" fmla="*/ 550492 w 3165494"/>
                <a:gd name="connsiteY50" fmla="*/ 3378088 h 4524394"/>
                <a:gd name="connsiteX51" fmla="*/ 399347 w 3165494"/>
                <a:gd name="connsiteY51" fmla="*/ 3226958 h 4524394"/>
                <a:gd name="connsiteX52" fmla="*/ 506574 w 3165494"/>
                <a:gd name="connsiteY52" fmla="*/ 3119741 h 4524394"/>
                <a:gd name="connsiteX53" fmla="*/ 604106 w 3165494"/>
                <a:gd name="connsiteY53" fmla="*/ 3217833 h 4524394"/>
                <a:gd name="connsiteX54" fmla="*/ 852782 w 3165494"/>
                <a:gd name="connsiteY54" fmla="*/ 2968516 h 4524394"/>
                <a:gd name="connsiteX55" fmla="*/ 959630 w 3165494"/>
                <a:gd name="connsiteY55" fmla="*/ 3075733 h 4524394"/>
                <a:gd name="connsiteX56" fmla="*/ 657719 w 3165494"/>
                <a:gd name="connsiteY56" fmla="*/ 2698003 h 4524394"/>
                <a:gd name="connsiteX57" fmla="*/ 550492 w 3165494"/>
                <a:gd name="connsiteY57" fmla="*/ 2698003 h 4524394"/>
                <a:gd name="connsiteX58" fmla="*/ 399347 w 3165494"/>
                <a:gd name="connsiteY58" fmla="*/ 2546873 h 4524394"/>
                <a:gd name="connsiteX59" fmla="*/ 506574 w 3165494"/>
                <a:gd name="connsiteY59" fmla="*/ 2439657 h 4524394"/>
                <a:gd name="connsiteX60" fmla="*/ 604106 w 3165494"/>
                <a:gd name="connsiteY60" fmla="*/ 2537368 h 4524394"/>
                <a:gd name="connsiteX61" fmla="*/ 852782 w 3165494"/>
                <a:gd name="connsiteY61" fmla="*/ 2288051 h 4524394"/>
                <a:gd name="connsiteX62" fmla="*/ 959630 w 3165494"/>
                <a:gd name="connsiteY62" fmla="*/ 2395648 h 4524394"/>
                <a:gd name="connsiteX63" fmla="*/ 657719 w 3165494"/>
                <a:gd name="connsiteY63" fmla="*/ 2017918 h 4524394"/>
                <a:gd name="connsiteX64" fmla="*/ 550492 w 3165494"/>
                <a:gd name="connsiteY64" fmla="*/ 2017918 h 4524394"/>
                <a:gd name="connsiteX65" fmla="*/ 399347 w 3165494"/>
                <a:gd name="connsiteY65" fmla="*/ 1866788 h 4524394"/>
                <a:gd name="connsiteX66" fmla="*/ 506574 w 3165494"/>
                <a:gd name="connsiteY66" fmla="*/ 1759571 h 4524394"/>
                <a:gd name="connsiteX67" fmla="*/ 604106 w 3165494"/>
                <a:gd name="connsiteY67" fmla="*/ 1857663 h 4524394"/>
                <a:gd name="connsiteX68" fmla="*/ 852782 w 3165494"/>
                <a:gd name="connsiteY68" fmla="*/ 1608346 h 4524394"/>
                <a:gd name="connsiteX69" fmla="*/ 959630 w 3165494"/>
                <a:gd name="connsiteY69" fmla="*/ 1715563 h 4524394"/>
                <a:gd name="connsiteX70" fmla="*/ 657719 w 3165494"/>
                <a:gd name="connsiteY70" fmla="*/ 1337833 h 4524394"/>
                <a:gd name="connsiteX71" fmla="*/ 550492 w 3165494"/>
                <a:gd name="connsiteY71" fmla="*/ 1337833 h 4524394"/>
                <a:gd name="connsiteX72" fmla="*/ 399347 w 3165494"/>
                <a:gd name="connsiteY72" fmla="*/ 1186703 h 4524394"/>
                <a:gd name="connsiteX73" fmla="*/ 506574 w 3165494"/>
                <a:gd name="connsiteY73" fmla="*/ 1079487 h 4524394"/>
                <a:gd name="connsiteX74" fmla="*/ 604106 w 3165494"/>
                <a:gd name="connsiteY74" fmla="*/ 1177578 h 4524394"/>
                <a:gd name="connsiteX75" fmla="*/ 852782 w 3165494"/>
                <a:gd name="connsiteY75" fmla="*/ 928261 h 4524394"/>
                <a:gd name="connsiteX76" fmla="*/ 959630 w 3165494"/>
                <a:gd name="connsiteY76" fmla="*/ 1035573 h 452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65494" h="4524394">
                  <a:moveTo>
                    <a:pt x="3098477" y="150655"/>
                  </a:moveTo>
                  <a:lnTo>
                    <a:pt x="2191606" y="150655"/>
                  </a:lnTo>
                  <a:lnTo>
                    <a:pt x="2191606" y="75565"/>
                  </a:lnTo>
                  <a:cubicBezTo>
                    <a:pt x="2191344" y="33755"/>
                    <a:pt x="2157373" y="-1"/>
                    <a:pt x="2115558" y="0"/>
                  </a:cubicBezTo>
                  <a:lnTo>
                    <a:pt x="1057541" y="0"/>
                  </a:lnTo>
                  <a:cubicBezTo>
                    <a:pt x="1015541" y="0"/>
                    <a:pt x="981493" y="34044"/>
                    <a:pt x="981493" y="76040"/>
                  </a:cubicBezTo>
                  <a:lnTo>
                    <a:pt x="981493" y="152081"/>
                  </a:lnTo>
                  <a:lnTo>
                    <a:pt x="75573" y="152081"/>
                  </a:lnTo>
                  <a:cubicBezTo>
                    <a:pt x="33758" y="152342"/>
                    <a:pt x="-1" y="186310"/>
                    <a:pt x="0" y="228121"/>
                  </a:cubicBezTo>
                  <a:lnTo>
                    <a:pt x="0" y="4459761"/>
                  </a:lnTo>
                  <a:cubicBezTo>
                    <a:pt x="1278" y="4500642"/>
                    <a:pt x="34668" y="4533189"/>
                    <a:pt x="75573" y="4533425"/>
                  </a:cubicBezTo>
                  <a:lnTo>
                    <a:pt x="3098477" y="4533425"/>
                  </a:lnTo>
                  <a:cubicBezTo>
                    <a:pt x="3140107" y="4533166"/>
                    <a:pt x="3173790" y="4499486"/>
                    <a:pt x="3174050" y="4457860"/>
                  </a:cubicBezTo>
                  <a:lnTo>
                    <a:pt x="3174050" y="226220"/>
                  </a:lnTo>
                  <a:cubicBezTo>
                    <a:pt x="3173790" y="184594"/>
                    <a:pt x="3140107" y="150914"/>
                    <a:pt x="3098477" y="150655"/>
                  </a:cubicBezTo>
                  <a:close/>
                  <a:moveTo>
                    <a:pt x="1133114" y="377350"/>
                  </a:moveTo>
                  <a:lnTo>
                    <a:pt x="1133114" y="150655"/>
                  </a:lnTo>
                  <a:lnTo>
                    <a:pt x="2039985" y="150655"/>
                  </a:lnTo>
                  <a:lnTo>
                    <a:pt x="2039985" y="377350"/>
                  </a:lnTo>
                  <a:cubicBezTo>
                    <a:pt x="2034837" y="417019"/>
                    <a:pt x="2003610" y="448242"/>
                    <a:pt x="1963937" y="453390"/>
                  </a:cubicBezTo>
                  <a:lnTo>
                    <a:pt x="1208686" y="453390"/>
                  </a:lnTo>
                  <a:cubicBezTo>
                    <a:pt x="1169199" y="448044"/>
                    <a:pt x="1138213" y="416866"/>
                    <a:pt x="1133114" y="377350"/>
                  </a:cubicBezTo>
                  <a:close/>
                  <a:moveTo>
                    <a:pt x="2795711" y="4004470"/>
                  </a:moveTo>
                  <a:lnTo>
                    <a:pt x="1208686" y="4004470"/>
                  </a:lnTo>
                  <a:lnTo>
                    <a:pt x="1208686" y="3853340"/>
                  </a:lnTo>
                  <a:lnTo>
                    <a:pt x="2796187" y="3853340"/>
                  </a:lnTo>
                  <a:close/>
                  <a:moveTo>
                    <a:pt x="2795711" y="3324385"/>
                  </a:moveTo>
                  <a:lnTo>
                    <a:pt x="1208686" y="3324385"/>
                  </a:lnTo>
                  <a:lnTo>
                    <a:pt x="1208686" y="3173255"/>
                  </a:lnTo>
                  <a:lnTo>
                    <a:pt x="2796187" y="3173255"/>
                  </a:lnTo>
                  <a:close/>
                  <a:moveTo>
                    <a:pt x="2795711" y="2644300"/>
                  </a:moveTo>
                  <a:lnTo>
                    <a:pt x="1208686" y="2644300"/>
                  </a:lnTo>
                  <a:lnTo>
                    <a:pt x="1208686" y="2493170"/>
                  </a:lnTo>
                  <a:lnTo>
                    <a:pt x="2796187" y="2493170"/>
                  </a:lnTo>
                  <a:close/>
                  <a:moveTo>
                    <a:pt x="2795711" y="1964215"/>
                  </a:moveTo>
                  <a:lnTo>
                    <a:pt x="1208686" y="1964215"/>
                  </a:lnTo>
                  <a:lnTo>
                    <a:pt x="1208686" y="1813085"/>
                  </a:lnTo>
                  <a:lnTo>
                    <a:pt x="2796187" y="1813085"/>
                  </a:lnTo>
                  <a:close/>
                  <a:moveTo>
                    <a:pt x="2795711" y="1284130"/>
                  </a:moveTo>
                  <a:lnTo>
                    <a:pt x="1208686" y="1284130"/>
                  </a:lnTo>
                  <a:lnTo>
                    <a:pt x="1208686" y="1133000"/>
                  </a:lnTo>
                  <a:lnTo>
                    <a:pt x="2796187" y="1133000"/>
                  </a:lnTo>
                  <a:close/>
                  <a:moveTo>
                    <a:pt x="657719" y="4058173"/>
                  </a:moveTo>
                  <a:cubicBezTo>
                    <a:pt x="628103" y="4087405"/>
                    <a:pt x="580489" y="4087405"/>
                    <a:pt x="550872" y="4058173"/>
                  </a:cubicBezTo>
                  <a:lnTo>
                    <a:pt x="399727" y="3907043"/>
                  </a:lnTo>
                  <a:lnTo>
                    <a:pt x="506954" y="3799827"/>
                  </a:lnTo>
                  <a:lnTo>
                    <a:pt x="604106" y="3897919"/>
                  </a:lnTo>
                  <a:lnTo>
                    <a:pt x="852782" y="3648602"/>
                  </a:lnTo>
                  <a:lnTo>
                    <a:pt x="959630" y="3755818"/>
                  </a:lnTo>
                  <a:close/>
                  <a:moveTo>
                    <a:pt x="657719" y="3378088"/>
                  </a:moveTo>
                  <a:cubicBezTo>
                    <a:pt x="628058" y="3407571"/>
                    <a:pt x="580153" y="3407571"/>
                    <a:pt x="550492" y="3378088"/>
                  </a:cubicBezTo>
                  <a:lnTo>
                    <a:pt x="399347" y="3226958"/>
                  </a:lnTo>
                  <a:lnTo>
                    <a:pt x="506574" y="3119741"/>
                  </a:lnTo>
                  <a:lnTo>
                    <a:pt x="604106" y="3217833"/>
                  </a:lnTo>
                  <a:lnTo>
                    <a:pt x="852782" y="2968516"/>
                  </a:lnTo>
                  <a:lnTo>
                    <a:pt x="959630" y="3075733"/>
                  </a:lnTo>
                  <a:close/>
                  <a:moveTo>
                    <a:pt x="657719" y="2698003"/>
                  </a:moveTo>
                  <a:cubicBezTo>
                    <a:pt x="628058" y="2727486"/>
                    <a:pt x="580153" y="2727486"/>
                    <a:pt x="550492" y="2698003"/>
                  </a:cubicBezTo>
                  <a:lnTo>
                    <a:pt x="399347" y="2546873"/>
                  </a:lnTo>
                  <a:lnTo>
                    <a:pt x="506574" y="2439657"/>
                  </a:lnTo>
                  <a:lnTo>
                    <a:pt x="604106" y="2537368"/>
                  </a:lnTo>
                  <a:lnTo>
                    <a:pt x="852782" y="2288051"/>
                  </a:lnTo>
                  <a:lnTo>
                    <a:pt x="959630" y="2395648"/>
                  </a:lnTo>
                  <a:close/>
                  <a:moveTo>
                    <a:pt x="657719" y="2017918"/>
                  </a:moveTo>
                  <a:cubicBezTo>
                    <a:pt x="628058" y="2047401"/>
                    <a:pt x="580153" y="2047401"/>
                    <a:pt x="550492" y="2017918"/>
                  </a:cubicBezTo>
                  <a:lnTo>
                    <a:pt x="399347" y="1866788"/>
                  </a:lnTo>
                  <a:lnTo>
                    <a:pt x="506574" y="1759571"/>
                  </a:lnTo>
                  <a:lnTo>
                    <a:pt x="604106" y="1857663"/>
                  </a:lnTo>
                  <a:lnTo>
                    <a:pt x="852782" y="1608346"/>
                  </a:lnTo>
                  <a:lnTo>
                    <a:pt x="959630" y="1715563"/>
                  </a:lnTo>
                  <a:close/>
                  <a:moveTo>
                    <a:pt x="657719" y="1337833"/>
                  </a:moveTo>
                  <a:cubicBezTo>
                    <a:pt x="628058" y="1367316"/>
                    <a:pt x="580153" y="1367316"/>
                    <a:pt x="550492" y="1337833"/>
                  </a:cubicBezTo>
                  <a:lnTo>
                    <a:pt x="399347" y="1186703"/>
                  </a:lnTo>
                  <a:lnTo>
                    <a:pt x="506574" y="1079487"/>
                  </a:lnTo>
                  <a:lnTo>
                    <a:pt x="604106" y="1177578"/>
                  </a:lnTo>
                  <a:lnTo>
                    <a:pt x="852782" y="928261"/>
                  </a:lnTo>
                  <a:lnTo>
                    <a:pt x="959630" y="1035573"/>
                  </a:lnTo>
                  <a:close/>
                </a:path>
              </a:pathLst>
            </a:custGeom>
            <a:solidFill>
              <a:schemeClr val="bg1"/>
            </a:solidFill>
            <a:ln w="9496" cap="flat">
              <a:noFill/>
              <a:prstDash val="solid"/>
              <a:miter/>
            </a:ln>
          </p:spPr>
          <p:txBody>
            <a:bodyPr rtlCol="0" anchor="ctr"/>
            <a:lstStyle/>
            <a:p>
              <a:endParaRPr lang="en-US" sz="1400" dirty="0"/>
            </a:p>
          </p:txBody>
        </p:sp>
      </p:grpSp>
      <p:grpSp>
        <p:nvGrpSpPr>
          <p:cNvPr id="45" name="Group 44">
            <a:extLst>
              <a:ext uri="{FF2B5EF4-FFF2-40B4-BE49-F238E27FC236}">
                <a16:creationId xmlns:a16="http://schemas.microsoft.com/office/drawing/2014/main" id="{EB207F3A-336D-FFD9-BE50-900C4CC2B236}"/>
              </a:ext>
            </a:extLst>
          </p:cNvPr>
          <p:cNvGrpSpPr/>
          <p:nvPr/>
        </p:nvGrpSpPr>
        <p:grpSpPr>
          <a:xfrm>
            <a:off x="8214909" y="2414402"/>
            <a:ext cx="866095" cy="846611"/>
            <a:chOff x="8700253" y="2550587"/>
            <a:chExt cx="866095" cy="846611"/>
          </a:xfrm>
        </p:grpSpPr>
        <p:sp>
          <p:nvSpPr>
            <p:cNvPr id="41" name="Oval 40">
              <a:extLst>
                <a:ext uri="{FF2B5EF4-FFF2-40B4-BE49-F238E27FC236}">
                  <a16:creationId xmlns:a16="http://schemas.microsoft.com/office/drawing/2014/main" id="{51E8BAB6-F593-08E2-16DC-C98D04586945}"/>
                </a:ext>
              </a:extLst>
            </p:cNvPr>
            <p:cNvSpPr/>
            <p:nvPr/>
          </p:nvSpPr>
          <p:spPr>
            <a:xfrm>
              <a:off x="8700253" y="2550587"/>
              <a:ext cx="866095" cy="846611"/>
            </a:xfrm>
            <a:prstGeom prst="ellipse">
              <a:avLst/>
            </a:prstGeom>
            <a:solidFill>
              <a:schemeClr val="tx1">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28" name="Graphic 45">
              <a:extLst>
                <a:ext uri="{FF2B5EF4-FFF2-40B4-BE49-F238E27FC236}">
                  <a16:creationId xmlns:a16="http://schemas.microsoft.com/office/drawing/2014/main" id="{37902DC4-E404-6A55-5A51-8ECE0DA4F087}"/>
                </a:ext>
              </a:extLst>
            </p:cNvPr>
            <p:cNvGrpSpPr>
              <a:grpSpLocks noChangeAspect="1"/>
            </p:cNvGrpSpPr>
            <p:nvPr/>
          </p:nvGrpSpPr>
          <p:grpSpPr>
            <a:xfrm>
              <a:off x="8901198" y="2676688"/>
              <a:ext cx="464204" cy="594408"/>
              <a:chOff x="545263" y="2684808"/>
              <a:chExt cx="221372" cy="283464"/>
            </a:xfrm>
            <a:solidFill>
              <a:schemeClr val="bg1"/>
            </a:solidFill>
          </p:grpSpPr>
          <p:sp>
            <p:nvSpPr>
              <p:cNvPr id="29" name="Freeform 57">
                <a:extLst>
                  <a:ext uri="{FF2B5EF4-FFF2-40B4-BE49-F238E27FC236}">
                    <a16:creationId xmlns:a16="http://schemas.microsoft.com/office/drawing/2014/main" id="{219679D1-D822-98D9-F623-3CF9A5269DCC}"/>
                  </a:ext>
                </a:extLst>
              </p:cNvPr>
              <p:cNvSpPr/>
              <p:nvPr/>
            </p:nvSpPr>
            <p:spPr>
              <a:xfrm>
                <a:off x="645224" y="2851315"/>
                <a:ext cx="113213" cy="10088"/>
              </a:xfrm>
              <a:custGeom>
                <a:avLst/>
                <a:gdLst>
                  <a:gd name="connsiteX0" fmla="*/ 113607 w 113213"/>
                  <a:gd name="connsiteY0" fmla="*/ 0 h 10087"/>
                  <a:gd name="connsiteX1" fmla="*/ 94240 w 113213"/>
                  <a:gd name="connsiteY1" fmla="*/ 0 h 10087"/>
                  <a:gd name="connsiteX2" fmla="*/ 0 w 113213"/>
                  <a:gd name="connsiteY2" fmla="*/ 0 h 10087"/>
                  <a:gd name="connsiteX3" fmla="*/ 0 w 113213"/>
                  <a:gd name="connsiteY3" fmla="*/ 10753 h 10087"/>
                  <a:gd name="connsiteX4" fmla="*/ 101649 w 113213"/>
                  <a:gd name="connsiteY4" fmla="*/ 10753 h 10087"/>
                  <a:gd name="connsiteX5" fmla="*/ 113607 w 113213"/>
                  <a:gd name="connsiteY5" fmla="*/ 10753 h 10087"/>
                  <a:gd name="connsiteX6" fmla="*/ 113607 w 113213"/>
                  <a:gd name="connsiteY6" fmla="*/ 0 h 1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213" h="10087">
                    <a:moveTo>
                      <a:pt x="113607" y="0"/>
                    </a:moveTo>
                    <a:lnTo>
                      <a:pt x="94240" y="0"/>
                    </a:lnTo>
                    <a:lnTo>
                      <a:pt x="0" y="0"/>
                    </a:lnTo>
                    <a:lnTo>
                      <a:pt x="0" y="10753"/>
                    </a:lnTo>
                    <a:lnTo>
                      <a:pt x="101649" y="10753"/>
                    </a:lnTo>
                    <a:lnTo>
                      <a:pt x="113607" y="10753"/>
                    </a:lnTo>
                    <a:lnTo>
                      <a:pt x="113607" y="0"/>
                    </a:lnTo>
                    <a:close/>
                  </a:path>
                </a:pathLst>
              </a:custGeom>
              <a:grpFill/>
              <a:ln w="1000" cap="flat">
                <a:noFill/>
                <a:prstDash val="solid"/>
                <a:miter/>
              </a:ln>
            </p:spPr>
            <p:txBody>
              <a:bodyPr rtlCol="0" anchor="ctr"/>
              <a:lstStyle/>
              <a:p>
                <a:endParaRPr lang="en-US" sz="1400" dirty="0"/>
              </a:p>
            </p:txBody>
          </p:sp>
          <p:sp>
            <p:nvSpPr>
              <p:cNvPr id="30" name="Freeform 58">
                <a:extLst>
                  <a:ext uri="{FF2B5EF4-FFF2-40B4-BE49-F238E27FC236}">
                    <a16:creationId xmlns:a16="http://schemas.microsoft.com/office/drawing/2014/main" id="{99BA6465-373D-C8CD-B9DA-A99058B4DF89}"/>
                  </a:ext>
                </a:extLst>
              </p:cNvPr>
              <p:cNvSpPr/>
              <p:nvPr/>
            </p:nvSpPr>
            <p:spPr>
              <a:xfrm>
                <a:off x="620631" y="2850024"/>
                <a:ext cx="145560" cy="93815"/>
              </a:xfrm>
              <a:custGeom>
                <a:avLst/>
                <a:gdLst>
                  <a:gd name="connsiteX0" fmla="*/ 145792 w 145559"/>
                  <a:gd name="connsiteY0" fmla="*/ 20649 h 93815"/>
                  <a:gd name="connsiteX1" fmla="*/ 19347 w 145559"/>
                  <a:gd name="connsiteY1" fmla="*/ 20649 h 93815"/>
                  <a:gd name="connsiteX2" fmla="*/ 16780 w 145559"/>
                  <a:gd name="connsiteY2" fmla="*/ 8786 h 93815"/>
                  <a:gd name="connsiteX3" fmla="*/ 16780 w 145559"/>
                  <a:gd name="connsiteY3" fmla="*/ 0 h 93815"/>
                  <a:gd name="connsiteX4" fmla="*/ 0 w 145559"/>
                  <a:gd name="connsiteY4" fmla="*/ 0 h 93815"/>
                  <a:gd name="connsiteX5" fmla="*/ 0 w 145559"/>
                  <a:gd name="connsiteY5" fmla="*/ 9049 h 93815"/>
                  <a:gd name="connsiteX6" fmla="*/ 5954 w 145559"/>
                  <a:gd name="connsiteY6" fmla="*/ 9049 h 93815"/>
                  <a:gd name="connsiteX7" fmla="*/ 24270 w 145559"/>
                  <a:gd name="connsiteY7" fmla="*/ 93906 h 93815"/>
                  <a:gd name="connsiteX8" fmla="*/ 131580 w 145559"/>
                  <a:gd name="connsiteY8" fmla="*/ 93906 h 93815"/>
                  <a:gd name="connsiteX9" fmla="*/ 131580 w 145559"/>
                  <a:gd name="connsiteY9" fmla="*/ 84868 h 93815"/>
                  <a:gd name="connsiteX10" fmla="*/ 33206 w 145559"/>
                  <a:gd name="connsiteY10" fmla="*/ 84868 h 93815"/>
                  <a:gd name="connsiteX11" fmla="*/ 31892 w 145559"/>
                  <a:gd name="connsiteY11" fmla="*/ 78785 h 93815"/>
                  <a:gd name="connsiteX12" fmla="*/ 133349 w 145559"/>
                  <a:gd name="connsiteY12" fmla="*/ 63441 h 93815"/>
                  <a:gd name="connsiteX13" fmla="*/ 145792 w 145559"/>
                  <a:gd name="connsiteY13" fmla="*/ 20649 h 93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559" h="93815">
                    <a:moveTo>
                      <a:pt x="145792" y="20649"/>
                    </a:moveTo>
                    <a:lnTo>
                      <a:pt x="19347" y="20649"/>
                    </a:lnTo>
                    <a:lnTo>
                      <a:pt x="16780" y="8786"/>
                    </a:lnTo>
                    <a:lnTo>
                      <a:pt x="16780" y="0"/>
                    </a:lnTo>
                    <a:lnTo>
                      <a:pt x="0" y="0"/>
                    </a:lnTo>
                    <a:lnTo>
                      <a:pt x="0" y="9049"/>
                    </a:lnTo>
                    <a:lnTo>
                      <a:pt x="5954" y="9049"/>
                    </a:lnTo>
                    <a:lnTo>
                      <a:pt x="24270" y="93906"/>
                    </a:lnTo>
                    <a:lnTo>
                      <a:pt x="131580" y="93906"/>
                    </a:lnTo>
                    <a:lnTo>
                      <a:pt x="131580" y="84868"/>
                    </a:lnTo>
                    <a:lnTo>
                      <a:pt x="33206" y="84868"/>
                    </a:lnTo>
                    <a:lnTo>
                      <a:pt x="31892" y="78785"/>
                    </a:lnTo>
                    <a:lnTo>
                      <a:pt x="133349" y="63441"/>
                    </a:lnTo>
                    <a:lnTo>
                      <a:pt x="145792" y="20649"/>
                    </a:lnTo>
                    <a:close/>
                  </a:path>
                </a:pathLst>
              </a:custGeom>
              <a:grpFill/>
              <a:ln w="1000" cap="flat">
                <a:noFill/>
                <a:prstDash val="solid"/>
                <a:miter/>
              </a:ln>
            </p:spPr>
            <p:txBody>
              <a:bodyPr rtlCol="0" anchor="ctr"/>
              <a:lstStyle/>
              <a:p>
                <a:endParaRPr lang="en-US" sz="1400" dirty="0"/>
              </a:p>
            </p:txBody>
          </p:sp>
          <p:sp>
            <p:nvSpPr>
              <p:cNvPr id="31" name="Freeform 59">
                <a:extLst>
                  <a:ext uri="{FF2B5EF4-FFF2-40B4-BE49-F238E27FC236}">
                    <a16:creationId xmlns:a16="http://schemas.microsoft.com/office/drawing/2014/main" id="{81BB2CD7-7C92-91EF-DD43-D2DBEF1B06F5}"/>
                  </a:ext>
                </a:extLst>
              </p:cNvPr>
              <p:cNvSpPr/>
              <p:nvPr/>
            </p:nvSpPr>
            <p:spPr>
              <a:xfrm>
                <a:off x="646771" y="2948742"/>
                <a:ext cx="19206" cy="19167"/>
              </a:xfrm>
              <a:custGeom>
                <a:avLst/>
                <a:gdLst>
                  <a:gd name="connsiteX0" fmla="*/ 19570 w 19205"/>
                  <a:gd name="connsiteY0" fmla="*/ 9765 h 19166"/>
                  <a:gd name="connsiteX1" fmla="*/ 9785 w 19205"/>
                  <a:gd name="connsiteY1" fmla="*/ 19530 h 19166"/>
                  <a:gd name="connsiteX2" fmla="*/ 0 w 19205"/>
                  <a:gd name="connsiteY2" fmla="*/ 9765 h 19166"/>
                  <a:gd name="connsiteX3" fmla="*/ 9785 w 19205"/>
                  <a:gd name="connsiteY3" fmla="*/ 0 h 19166"/>
                  <a:gd name="connsiteX4" fmla="*/ 19570 w 19205"/>
                  <a:gd name="connsiteY4" fmla="*/ 9765 h 19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05" h="19166">
                    <a:moveTo>
                      <a:pt x="19570" y="9765"/>
                    </a:moveTo>
                    <a:cubicBezTo>
                      <a:pt x="19570" y="15158"/>
                      <a:pt x="15189" y="19530"/>
                      <a:pt x="9785" y="19530"/>
                    </a:cubicBezTo>
                    <a:cubicBezTo>
                      <a:pt x="4381" y="19530"/>
                      <a:pt x="0" y="15158"/>
                      <a:pt x="0" y="9765"/>
                    </a:cubicBezTo>
                    <a:cubicBezTo>
                      <a:pt x="0" y="4372"/>
                      <a:pt x="4381" y="0"/>
                      <a:pt x="9785" y="0"/>
                    </a:cubicBezTo>
                    <a:cubicBezTo>
                      <a:pt x="15189" y="0"/>
                      <a:pt x="19570" y="4372"/>
                      <a:pt x="19570" y="9765"/>
                    </a:cubicBezTo>
                    <a:close/>
                  </a:path>
                </a:pathLst>
              </a:custGeom>
              <a:grpFill/>
              <a:ln w="1000" cap="flat">
                <a:noFill/>
                <a:prstDash val="solid"/>
                <a:miter/>
              </a:ln>
            </p:spPr>
            <p:txBody>
              <a:bodyPr rtlCol="0" anchor="ctr"/>
              <a:lstStyle/>
              <a:p>
                <a:endParaRPr lang="en-US" sz="1400" dirty="0"/>
              </a:p>
            </p:txBody>
          </p:sp>
          <p:sp>
            <p:nvSpPr>
              <p:cNvPr id="32" name="Freeform 60">
                <a:extLst>
                  <a:ext uri="{FF2B5EF4-FFF2-40B4-BE49-F238E27FC236}">
                    <a16:creationId xmlns:a16="http://schemas.microsoft.com/office/drawing/2014/main" id="{8BA58084-D892-02C3-6DF9-5354915575EE}"/>
                  </a:ext>
                </a:extLst>
              </p:cNvPr>
              <p:cNvSpPr/>
              <p:nvPr/>
            </p:nvSpPr>
            <p:spPr>
              <a:xfrm>
                <a:off x="732226" y="2948742"/>
                <a:ext cx="19206" cy="19167"/>
              </a:xfrm>
              <a:custGeom>
                <a:avLst/>
                <a:gdLst>
                  <a:gd name="connsiteX0" fmla="*/ 19570 w 19205"/>
                  <a:gd name="connsiteY0" fmla="*/ 9765 h 19166"/>
                  <a:gd name="connsiteX1" fmla="*/ 9785 w 19205"/>
                  <a:gd name="connsiteY1" fmla="*/ 19530 h 19166"/>
                  <a:gd name="connsiteX2" fmla="*/ 0 w 19205"/>
                  <a:gd name="connsiteY2" fmla="*/ 9765 h 19166"/>
                  <a:gd name="connsiteX3" fmla="*/ 9785 w 19205"/>
                  <a:gd name="connsiteY3" fmla="*/ 0 h 19166"/>
                  <a:gd name="connsiteX4" fmla="*/ 19570 w 19205"/>
                  <a:gd name="connsiteY4" fmla="*/ 9765 h 19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05" h="19166">
                    <a:moveTo>
                      <a:pt x="19570" y="9765"/>
                    </a:moveTo>
                    <a:cubicBezTo>
                      <a:pt x="19570" y="15158"/>
                      <a:pt x="15189" y="19530"/>
                      <a:pt x="9785" y="19530"/>
                    </a:cubicBezTo>
                    <a:cubicBezTo>
                      <a:pt x="4381" y="19530"/>
                      <a:pt x="0" y="15158"/>
                      <a:pt x="0" y="9765"/>
                    </a:cubicBezTo>
                    <a:cubicBezTo>
                      <a:pt x="0" y="4372"/>
                      <a:pt x="4381" y="0"/>
                      <a:pt x="9785" y="0"/>
                    </a:cubicBezTo>
                    <a:cubicBezTo>
                      <a:pt x="15189" y="0"/>
                      <a:pt x="19570" y="4372"/>
                      <a:pt x="19570" y="9765"/>
                    </a:cubicBezTo>
                    <a:close/>
                  </a:path>
                </a:pathLst>
              </a:custGeom>
              <a:grpFill/>
              <a:ln w="1000" cap="flat">
                <a:noFill/>
                <a:prstDash val="solid"/>
                <a:miter/>
              </a:ln>
            </p:spPr>
            <p:txBody>
              <a:bodyPr rtlCol="0" anchor="ctr"/>
              <a:lstStyle/>
              <a:p>
                <a:endParaRPr lang="en-US" sz="1400" dirty="0"/>
              </a:p>
            </p:txBody>
          </p:sp>
          <p:sp>
            <p:nvSpPr>
              <p:cNvPr id="33" name="Freeform 61">
                <a:extLst>
                  <a:ext uri="{FF2B5EF4-FFF2-40B4-BE49-F238E27FC236}">
                    <a16:creationId xmlns:a16="http://schemas.microsoft.com/office/drawing/2014/main" id="{A51F224C-1CAF-A20E-B629-D72DBB943BAF}"/>
                  </a:ext>
                </a:extLst>
              </p:cNvPr>
              <p:cNvSpPr/>
              <p:nvPr/>
            </p:nvSpPr>
            <p:spPr>
              <a:xfrm>
                <a:off x="667230" y="2841268"/>
                <a:ext cx="20217" cy="5044"/>
              </a:xfrm>
              <a:custGeom>
                <a:avLst/>
                <a:gdLst>
                  <a:gd name="connsiteX0" fmla="*/ 1688 w 20216"/>
                  <a:gd name="connsiteY0" fmla="*/ 2018 h 5043"/>
                  <a:gd name="connsiteX1" fmla="*/ 0 w 20216"/>
                  <a:gd name="connsiteY1" fmla="*/ 3702 h 5043"/>
                  <a:gd name="connsiteX2" fmla="*/ 1688 w 20216"/>
                  <a:gd name="connsiteY2" fmla="*/ 5387 h 5043"/>
                  <a:gd name="connsiteX3" fmla="*/ 18872 w 20216"/>
                  <a:gd name="connsiteY3" fmla="*/ 5387 h 5043"/>
                  <a:gd name="connsiteX4" fmla="*/ 20560 w 20216"/>
                  <a:gd name="connsiteY4" fmla="*/ 3702 h 5043"/>
                  <a:gd name="connsiteX5" fmla="*/ 18872 w 20216"/>
                  <a:gd name="connsiteY5" fmla="*/ 2018 h 5043"/>
                  <a:gd name="connsiteX6" fmla="*/ 16517 w 20216"/>
                  <a:gd name="connsiteY6" fmla="*/ 2018 h 5043"/>
                  <a:gd name="connsiteX7" fmla="*/ 16517 w 20216"/>
                  <a:gd name="connsiteY7" fmla="*/ 0 h 5043"/>
                  <a:gd name="connsiteX8" fmla="*/ 4084 w 20216"/>
                  <a:gd name="connsiteY8" fmla="*/ 0 h 5043"/>
                  <a:gd name="connsiteX9" fmla="*/ 4084 w 20216"/>
                  <a:gd name="connsiteY9" fmla="*/ 2018 h 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6" h="5043">
                    <a:moveTo>
                      <a:pt x="1688" y="2018"/>
                    </a:moveTo>
                    <a:cubicBezTo>
                      <a:pt x="756" y="2018"/>
                      <a:pt x="0" y="2772"/>
                      <a:pt x="0" y="3702"/>
                    </a:cubicBezTo>
                    <a:cubicBezTo>
                      <a:pt x="0" y="4633"/>
                      <a:pt x="756" y="5387"/>
                      <a:pt x="1688" y="5387"/>
                    </a:cubicBezTo>
                    <a:lnTo>
                      <a:pt x="18872" y="5387"/>
                    </a:lnTo>
                    <a:cubicBezTo>
                      <a:pt x="19805" y="5387"/>
                      <a:pt x="20560" y="4633"/>
                      <a:pt x="20560" y="3702"/>
                    </a:cubicBezTo>
                    <a:cubicBezTo>
                      <a:pt x="20560" y="2772"/>
                      <a:pt x="19805" y="2018"/>
                      <a:pt x="18872" y="2018"/>
                    </a:cubicBezTo>
                    <a:lnTo>
                      <a:pt x="16517" y="2018"/>
                    </a:lnTo>
                    <a:lnTo>
                      <a:pt x="16517" y="0"/>
                    </a:lnTo>
                    <a:lnTo>
                      <a:pt x="4084" y="0"/>
                    </a:lnTo>
                    <a:lnTo>
                      <a:pt x="4084" y="2018"/>
                    </a:lnTo>
                    <a:close/>
                  </a:path>
                </a:pathLst>
              </a:custGeom>
              <a:grpFill/>
              <a:ln w="1000" cap="flat">
                <a:noFill/>
                <a:prstDash val="solid"/>
                <a:miter/>
              </a:ln>
            </p:spPr>
            <p:txBody>
              <a:bodyPr rtlCol="0" anchor="ctr"/>
              <a:lstStyle/>
              <a:p>
                <a:endParaRPr lang="en-US" sz="1400" dirty="0"/>
              </a:p>
            </p:txBody>
          </p:sp>
          <p:sp>
            <p:nvSpPr>
              <p:cNvPr id="34" name="Freeform 62">
                <a:extLst>
                  <a:ext uri="{FF2B5EF4-FFF2-40B4-BE49-F238E27FC236}">
                    <a16:creationId xmlns:a16="http://schemas.microsoft.com/office/drawing/2014/main" id="{F8C10959-E88B-B525-75FA-BD38AACFA4E0}"/>
                  </a:ext>
                </a:extLst>
              </p:cNvPr>
              <p:cNvSpPr/>
              <p:nvPr/>
            </p:nvSpPr>
            <p:spPr>
              <a:xfrm>
                <a:off x="569745" y="2739440"/>
                <a:ext cx="45487" cy="37324"/>
              </a:xfrm>
              <a:custGeom>
                <a:avLst/>
                <a:gdLst>
                  <a:gd name="connsiteX0" fmla="*/ 45487 w 45487"/>
                  <a:gd name="connsiteY0" fmla="*/ 22700 h 37324"/>
                  <a:gd name="connsiteX1" fmla="*/ 22747 w 45487"/>
                  <a:gd name="connsiteY1" fmla="*/ 0 h 37324"/>
                  <a:gd name="connsiteX2" fmla="*/ 0 w 45487"/>
                  <a:gd name="connsiteY2" fmla="*/ 22694 h 37324"/>
                  <a:gd name="connsiteX3" fmla="*/ 5519 w 45487"/>
                  <a:gd name="connsiteY3" fmla="*/ 37519 h 37324"/>
                  <a:gd name="connsiteX4" fmla="*/ 39958 w 45487"/>
                  <a:gd name="connsiteY4" fmla="*/ 37519 h 37324"/>
                  <a:gd name="connsiteX5" fmla="*/ 45487 w 45487"/>
                  <a:gd name="connsiteY5" fmla="*/ 22700 h 37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487" h="37324">
                    <a:moveTo>
                      <a:pt x="45487" y="22700"/>
                    </a:moveTo>
                    <a:cubicBezTo>
                      <a:pt x="45489" y="10165"/>
                      <a:pt x="35308" y="2"/>
                      <a:pt x="22747" y="0"/>
                    </a:cubicBezTo>
                    <a:cubicBezTo>
                      <a:pt x="10186" y="-2"/>
                      <a:pt x="2" y="10159"/>
                      <a:pt x="0" y="22694"/>
                    </a:cubicBezTo>
                    <a:cubicBezTo>
                      <a:pt x="-1" y="28136"/>
                      <a:pt x="1958" y="33398"/>
                      <a:pt x="5519" y="37519"/>
                    </a:cubicBezTo>
                    <a:lnTo>
                      <a:pt x="39958" y="37519"/>
                    </a:lnTo>
                    <a:cubicBezTo>
                      <a:pt x="43529" y="33405"/>
                      <a:pt x="45492" y="28143"/>
                      <a:pt x="45487" y="22700"/>
                    </a:cubicBezTo>
                    <a:close/>
                  </a:path>
                </a:pathLst>
              </a:custGeom>
              <a:grpFill/>
              <a:ln w="1000" cap="flat">
                <a:noFill/>
                <a:prstDash val="solid"/>
                <a:miter/>
              </a:ln>
            </p:spPr>
            <p:txBody>
              <a:bodyPr rtlCol="0" anchor="ctr"/>
              <a:lstStyle/>
              <a:p>
                <a:endParaRPr lang="en-US" sz="1400" dirty="0"/>
              </a:p>
            </p:txBody>
          </p:sp>
          <p:sp>
            <p:nvSpPr>
              <p:cNvPr id="35" name="Freeform 63">
                <a:extLst>
                  <a:ext uri="{FF2B5EF4-FFF2-40B4-BE49-F238E27FC236}">
                    <a16:creationId xmlns:a16="http://schemas.microsoft.com/office/drawing/2014/main" id="{583F6626-3200-4A4E-F11B-44C2923ADF37}"/>
                  </a:ext>
                </a:extLst>
              </p:cNvPr>
              <p:cNvSpPr/>
              <p:nvPr/>
            </p:nvSpPr>
            <p:spPr>
              <a:xfrm>
                <a:off x="545263" y="2779491"/>
                <a:ext cx="151625" cy="187631"/>
              </a:xfrm>
              <a:custGeom>
                <a:avLst/>
                <a:gdLst>
                  <a:gd name="connsiteX0" fmla="*/ 72032 w 151624"/>
                  <a:gd name="connsiteY0" fmla="*/ 27751 h 187630"/>
                  <a:gd name="connsiteX1" fmla="*/ 72931 w 151624"/>
                  <a:gd name="connsiteY1" fmla="*/ 29416 h 187630"/>
                  <a:gd name="connsiteX2" fmla="*/ 76196 w 151624"/>
                  <a:gd name="connsiteY2" fmla="*/ 36074 h 187630"/>
                  <a:gd name="connsiteX3" fmla="*/ 76803 w 151624"/>
                  <a:gd name="connsiteY3" fmla="*/ 37456 h 187630"/>
                  <a:gd name="connsiteX4" fmla="*/ 77086 w 151624"/>
                  <a:gd name="connsiteY4" fmla="*/ 38101 h 187630"/>
                  <a:gd name="connsiteX5" fmla="*/ 77308 w 151624"/>
                  <a:gd name="connsiteY5" fmla="*/ 38636 h 187630"/>
                  <a:gd name="connsiteX6" fmla="*/ 77369 w 151624"/>
                  <a:gd name="connsiteY6" fmla="*/ 38777 h 187630"/>
                  <a:gd name="connsiteX7" fmla="*/ 84869 w 151624"/>
                  <a:gd name="connsiteY7" fmla="*/ 43821 h 187630"/>
                  <a:gd name="connsiteX8" fmla="*/ 86365 w 151624"/>
                  <a:gd name="connsiteY8" fmla="*/ 43680 h 187630"/>
                  <a:gd name="connsiteX9" fmla="*/ 110625 w 151624"/>
                  <a:gd name="connsiteY9" fmla="*/ 39140 h 187630"/>
                  <a:gd name="connsiteX10" fmla="*/ 110848 w 151624"/>
                  <a:gd name="connsiteY10" fmla="*/ 39090 h 187630"/>
                  <a:gd name="connsiteX11" fmla="*/ 112869 w 151624"/>
                  <a:gd name="connsiteY11" fmla="*/ 38364 h 187630"/>
                  <a:gd name="connsiteX12" fmla="*/ 112869 w 151624"/>
                  <a:gd name="connsiteY12" fmla="*/ 57046 h 187630"/>
                  <a:gd name="connsiteX13" fmla="*/ 115902 w 151624"/>
                  <a:gd name="connsiteY13" fmla="*/ 60072 h 187630"/>
                  <a:gd name="connsiteX14" fmla="*/ 148592 w 151624"/>
                  <a:gd name="connsiteY14" fmla="*/ 60072 h 187630"/>
                  <a:gd name="connsiteX15" fmla="*/ 151625 w 151624"/>
                  <a:gd name="connsiteY15" fmla="*/ 57046 h 187630"/>
                  <a:gd name="connsiteX16" fmla="*/ 151625 w 151624"/>
                  <a:gd name="connsiteY16" fmla="*/ 27479 h 187630"/>
                  <a:gd name="connsiteX17" fmla="*/ 148592 w 151624"/>
                  <a:gd name="connsiteY17" fmla="*/ 24453 h 187630"/>
                  <a:gd name="connsiteX18" fmla="*/ 137220 w 151624"/>
                  <a:gd name="connsiteY18" fmla="*/ 24453 h 187630"/>
                  <a:gd name="connsiteX19" fmla="*/ 123190 w 151624"/>
                  <a:gd name="connsiteY19" fmla="*/ 31857 h 187630"/>
                  <a:gd name="connsiteX20" fmla="*/ 143538 w 151624"/>
                  <a:gd name="connsiteY20" fmla="*/ 31857 h 187630"/>
                  <a:gd name="connsiteX21" fmla="*/ 145310 w 151624"/>
                  <a:gd name="connsiteY21" fmla="*/ 33368 h 187630"/>
                  <a:gd name="connsiteX22" fmla="*/ 143796 w 151624"/>
                  <a:gd name="connsiteY22" fmla="*/ 35136 h 187630"/>
                  <a:gd name="connsiteX23" fmla="*/ 143538 w 151624"/>
                  <a:gd name="connsiteY23" fmla="*/ 35136 h 187630"/>
                  <a:gd name="connsiteX24" fmla="*/ 120996 w 151624"/>
                  <a:gd name="connsiteY24" fmla="*/ 35136 h 187630"/>
                  <a:gd name="connsiteX25" fmla="*/ 119399 w 151624"/>
                  <a:gd name="connsiteY25" fmla="*/ 33854 h 187630"/>
                  <a:gd name="connsiteX26" fmla="*/ 115851 w 151624"/>
                  <a:gd name="connsiteY26" fmla="*/ 35721 h 187630"/>
                  <a:gd name="connsiteX27" fmla="*/ 117064 w 151624"/>
                  <a:gd name="connsiteY27" fmla="*/ 32805 h 187630"/>
                  <a:gd name="connsiteX28" fmla="*/ 136917 w 151624"/>
                  <a:gd name="connsiteY28" fmla="*/ 22334 h 187630"/>
                  <a:gd name="connsiteX29" fmla="*/ 137766 w 151624"/>
                  <a:gd name="connsiteY29" fmla="*/ 19611 h 187630"/>
                  <a:gd name="connsiteX30" fmla="*/ 130519 w 151624"/>
                  <a:gd name="connsiteY30" fmla="*/ 5932 h 187630"/>
                  <a:gd name="connsiteX31" fmla="*/ 127789 w 151624"/>
                  <a:gd name="connsiteY31" fmla="*/ 5094 h 187630"/>
                  <a:gd name="connsiteX32" fmla="*/ 99789 w 151624"/>
                  <a:gd name="connsiteY32" fmla="*/ 19863 h 187630"/>
                  <a:gd name="connsiteX33" fmla="*/ 98940 w 151624"/>
                  <a:gd name="connsiteY33" fmla="*/ 22586 h 187630"/>
                  <a:gd name="connsiteX34" fmla="*/ 100072 w 151624"/>
                  <a:gd name="connsiteY34" fmla="*/ 24725 h 187630"/>
                  <a:gd name="connsiteX35" fmla="*/ 97990 w 151624"/>
                  <a:gd name="connsiteY35" fmla="*/ 25108 h 187630"/>
                  <a:gd name="connsiteX36" fmla="*/ 89641 w 151624"/>
                  <a:gd name="connsiteY36" fmla="*/ 26672 h 187630"/>
                  <a:gd name="connsiteX37" fmla="*/ 84950 w 151624"/>
                  <a:gd name="connsiteY37" fmla="*/ 17825 h 187630"/>
                  <a:gd name="connsiteX38" fmla="*/ 80371 w 151624"/>
                  <a:gd name="connsiteY38" fmla="*/ 10955 h 187630"/>
                  <a:gd name="connsiteX39" fmla="*/ 76823 w 151624"/>
                  <a:gd name="connsiteY39" fmla="*/ 6799 h 187630"/>
                  <a:gd name="connsiteX40" fmla="*/ 71183 w 151624"/>
                  <a:gd name="connsiteY40" fmla="*/ 2300 h 187630"/>
                  <a:gd name="connsiteX41" fmla="*/ 67200 w 151624"/>
                  <a:gd name="connsiteY41" fmla="*/ 595 h 187630"/>
                  <a:gd name="connsiteX42" fmla="*/ 64168 w 151624"/>
                  <a:gd name="connsiteY42" fmla="*/ 0 h 187630"/>
                  <a:gd name="connsiteX43" fmla="*/ 25170 w 151624"/>
                  <a:gd name="connsiteY43" fmla="*/ 0 h 187630"/>
                  <a:gd name="connsiteX44" fmla="*/ 23562 w 151624"/>
                  <a:gd name="connsiteY44" fmla="*/ 172 h 187630"/>
                  <a:gd name="connsiteX45" fmla="*/ 22552 w 151624"/>
                  <a:gd name="connsiteY45" fmla="*/ 474 h 187630"/>
                  <a:gd name="connsiteX46" fmla="*/ 7975 w 151624"/>
                  <a:gd name="connsiteY46" fmla="*/ 9795 h 187630"/>
                  <a:gd name="connsiteX47" fmla="*/ 0 w 151624"/>
                  <a:gd name="connsiteY47" fmla="*/ 36286 h 187630"/>
                  <a:gd name="connsiteX48" fmla="*/ 627 w 151624"/>
                  <a:gd name="connsiteY48" fmla="*/ 45657 h 187630"/>
                  <a:gd name="connsiteX49" fmla="*/ 5873 w 151624"/>
                  <a:gd name="connsiteY49" fmla="*/ 56067 h 187630"/>
                  <a:gd name="connsiteX50" fmla="*/ 15476 w 151624"/>
                  <a:gd name="connsiteY50" fmla="*/ 61293 h 187630"/>
                  <a:gd name="connsiteX51" fmla="*/ 15476 w 151624"/>
                  <a:gd name="connsiteY51" fmla="*/ 25078 h 187630"/>
                  <a:gd name="connsiteX52" fmla="*/ 17356 w 151624"/>
                  <a:gd name="connsiteY52" fmla="*/ 25078 h 187630"/>
                  <a:gd name="connsiteX53" fmla="*/ 17356 w 151624"/>
                  <a:gd name="connsiteY53" fmla="*/ 175667 h 187630"/>
                  <a:gd name="connsiteX54" fmla="*/ 29499 w 151624"/>
                  <a:gd name="connsiteY54" fmla="*/ 188495 h 187630"/>
                  <a:gd name="connsiteX55" fmla="*/ 42354 w 151624"/>
                  <a:gd name="connsiteY55" fmla="*/ 176377 h 187630"/>
                  <a:gd name="connsiteX56" fmla="*/ 42354 w 151624"/>
                  <a:gd name="connsiteY56" fmla="*/ 175667 h 187630"/>
                  <a:gd name="connsiteX57" fmla="*/ 42354 w 151624"/>
                  <a:gd name="connsiteY57" fmla="*/ 84585 h 187630"/>
                  <a:gd name="connsiteX58" fmla="*/ 47034 w 151624"/>
                  <a:gd name="connsiteY58" fmla="*/ 84585 h 187630"/>
                  <a:gd name="connsiteX59" fmla="*/ 47034 w 151624"/>
                  <a:gd name="connsiteY59" fmla="*/ 175667 h 187630"/>
                  <a:gd name="connsiteX60" fmla="*/ 59888 w 151624"/>
                  <a:gd name="connsiteY60" fmla="*/ 187786 h 187630"/>
                  <a:gd name="connsiteX61" fmla="*/ 72032 w 151624"/>
                  <a:gd name="connsiteY61" fmla="*/ 175667 h 187630"/>
                  <a:gd name="connsiteX62" fmla="*/ 72032 w 151624"/>
                  <a:gd name="connsiteY62" fmla="*/ 27751 h 187630"/>
                  <a:gd name="connsiteX63" fmla="*/ 120996 w 151624"/>
                  <a:gd name="connsiteY63" fmla="*/ 39927 h 187630"/>
                  <a:gd name="connsiteX64" fmla="*/ 143538 w 151624"/>
                  <a:gd name="connsiteY64" fmla="*/ 39927 h 187630"/>
                  <a:gd name="connsiteX65" fmla="*/ 145310 w 151624"/>
                  <a:gd name="connsiteY65" fmla="*/ 41438 h 187630"/>
                  <a:gd name="connsiteX66" fmla="*/ 143796 w 151624"/>
                  <a:gd name="connsiteY66" fmla="*/ 43206 h 187630"/>
                  <a:gd name="connsiteX67" fmla="*/ 143538 w 151624"/>
                  <a:gd name="connsiteY67" fmla="*/ 43206 h 187630"/>
                  <a:gd name="connsiteX68" fmla="*/ 120996 w 151624"/>
                  <a:gd name="connsiteY68" fmla="*/ 43206 h 187630"/>
                  <a:gd name="connsiteX69" fmla="*/ 119483 w 151624"/>
                  <a:gd name="connsiteY69" fmla="*/ 41438 h 187630"/>
                  <a:gd name="connsiteX70" fmla="*/ 120996 w 151624"/>
                  <a:gd name="connsiteY70" fmla="*/ 39927 h 187630"/>
                  <a:gd name="connsiteX71" fmla="*/ 120996 w 151624"/>
                  <a:gd name="connsiteY71" fmla="*/ 47997 h 187630"/>
                  <a:gd name="connsiteX72" fmla="*/ 143538 w 151624"/>
                  <a:gd name="connsiteY72" fmla="*/ 47997 h 187630"/>
                  <a:gd name="connsiteX73" fmla="*/ 145310 w 151624"/>
                  <a:gd name="connsiteY73" fmla="*/ 49508 h 187630"/>
                  <a:gd name="connsiteX74" fmla="*/ 143796 w 151624"/>
                  <a:gd name="connsiteY74" fmla="*/ 51276 h 187630"/>
                  <a:gd name="connsiteX75" fmla="*/ 143538 w 151624"/>
                  <a:gd name="connsiteY75" fmla="*/ 51276 h 187630"/>
                  <a:gd name="connsiteX76" fmla="*/ 120996 w 151624"/>
                  <a:gd name="connsiteY76" fmla="*/ 51276 h 187630"/>
                  <a:gd name="connsiteX77" fmla="*/ 119483 w 151624"/>
                  <a:gd name="connsiteY77" fmla="*/ 49508 h 187630"/>
                  <a:gd name="connsiteX78" fmla="*/ 120996 w 151624"/>
                  <a:gd name="connsiteY78" fmla="*/ 47997 h 187630"/>
                  <a:gd name="connsiteX79" fmla="*/ 104469 w 151624"/>
                  <a:gd name="connsiteY79" fmla="*/ 20044 h 187630"/>
                  <a:gd name="connsiteX80" fmla="*/ 125020 w 151624"/>
                  <a:gd name="connsiteY80" fmla="*/ 9220 h 187630"/>
                  <a:gd name="connsiteX81" fmla="*/ 131944 w 151624"/>
                  <a:gd name="connsiteY81" fmla="*/ 22334 h 187630"/>
                  <a:gd name="connsiteX82" fmla="*/ 117125 w 151624"/>
                  <a:gd name="connsiteY82" fmla="*/ 30142 h 187630"/>
                  <a:gd name="connsiteX83" fmla="*/ 117125 w 151624"/>
                  <a:gd name="connsiteY83" fmla="*/ 29789 h 187630"/>
                  <a:gd name="connsiteX84" fmla="*/ 107688 w 151624"/>
                  <a:gd name="connsiteY84" fmla="*/ 23342 h 187630"/>
                  <a:gd name="connsiteX85" fmla="*/ 107684 w 151624"/>
                  <a:gd name="connsiteY85" fmla="*/ 23343 h 187630"/>
                  <a:gd name="connsiteX86" fmla="*/ 106360 w 151624"/>
                  <a:gd name="connsiteY86" fmla="*/ 23595 h 187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51624" h="187630">
                    <a:moveTo>
                      <a:pt x="72032" y="27751"/>
                    </a:moveTo>
                    <a:cubicBezTo>
                      <a:pt x="72345" y="28316"/>
                      <a:pt x="72648" y="28871"/>
                      <a:pt x="72931" y="29416"/>
                    </a:cubicBezTo>
                    <a:cubicBezTo>
                      <a:pt x="74296" y="31968"/>
                      <a:pt x="75418" y="34349"/>
                      <a:pt x="76196" y="36074"/>
                    </a:cubicBezTo>
                    <a:cubicBezTo>
                      <a:pt x="76439" y="36608"/>
                      <a:pt x="76641" y="37082"/>
                      <a:pt x="76803" y="37456"/>
                    </a:cubicBezTo>
                    <a:cubicBezTo>
                      <a:pt x="76914" y="37698"/>
                      <a:pt x="77005" y="37920"/>
                      <a:pt x="77086" y="38101"/>
                    </a:cubicBezTo>
                    <a:cubicBezTo>
                      <a:pt x="77167" y="38283"/>
                      <a:pt x="77258" y="38525"/>
                      <a:pt x="77308" y="38636"/>
                    </a:cubicBezTo>
                    <a:lnTo>
                      <a:pt x="77369" y="38777"/>
                    </a:lnTo>
                    <a:cubicBezTo>
                      <a:pt x="78605" y="41827"/>
                      <a:pt x="81573" y="43823"/>
                      <a:pt x="84869" y="43821"/>
                    </a:cubicBezTo>
                    <a:cubicBezTo>
                      <a:pt x="85371" y="43819"/>
                      <a:pt x="85872" y="43771"/>
                      <a:pt x="86365" y="43680"/>
                    </a:cubicBezTo>
                    <a:lnTo>
                      <a:pt x="110625" y="39140"/>
                    </a:lnTo>
                    <a:lnTo>
                      <a:pt x="110848" y="39090"/>
                    </a:lnTo>
                    <a:cubicBezTo>
                      <a:pt x="111550" y="38935"/>
                      <a:pt x="112229" y="38691"/>
                      <a:pt x="112869" y="38364"/>
                    </a:cubicBezTo>
                    <a:lnTo>
                      <a:pt x="112869" y="57046"/>
                    </a:lnTo>
                    <a:cubicBezTo>
                      <a:pt x="112869" y="58717"/>
                      <a:pt x="114227" y="60072"/>
                      <a:pt x="115902" y="60072"/>
                    </a:cubicBezTo>
                    <a:lnTo>
                      <a:pt x="148592" y="60072"/>
                    </a:lnTo>
                    <a:cubicBezTo>
                      <a:pt x="150267" y="60072"/>
                      <a:pt x="151625" y="58717"/>
                      <a:pt x="151625" y="57046"/>
                    </a:cubicBezTo>
                    <a:lnTo>
                      <a:pt x="151625" y="27479"/>
                    </a:lnTo>
                    <a:cubicBezTo>
                      <a:pt x="151625" y="25808"/>
                      <a:pt x="150267" y="24453"/>
                      <a:pt x="148592" y="24453"/>
                    </a:cubicBezTo>
                    <a:lnTo>
                      <a:pt x="137220" y="24453"/>
                    </a:lnTo>
                    <a:lnTo>
                      <a:pt x="123190" y="31857"/>
                    </a:lnTo>
                    <a:lnTo>
                      <a:pt x="143538" y="31857"/>
                    </a:lnTo>
                    <a:cubicBezTo>
                      <a:pt x="144445" y="31786"/>
                      <a:pt x="145238" y="32462"/>
                      <a:pt x="145310" y="33368"/>
                    </a:cubicBezTo>
                    <a:cubicBezTo>
                      <a:pt x="145381" y="34273"/>
                      <a:pt x="144703" y="35064"/>
                      <a:pt x="143796" y="35136"/>
                    </a:cubicBezTo>
                    <a:cubicBezTo>
                      <a:pt x="143710" y="35142"/>
                      <a:pt x="143624" y="35142"/>
                      <a:pt x="143538" y="35136"/>
                    </a:cubicBezTo>
                    <a:lnTo>
                      <a:pt x="120996" y="35136"/>
                    </a:lnTo>
                    <a:cubicBezTo>
                      <a:pt x="120230" y="35131"/>
                      <a:pt x="119569" y="34600"/>
                      <a:pt x="119399" y="33854"/>
                    </a:cubicBezTo>
                    <a:lnTo>
                      <a:pt x="115851" y="35721"/>
                    </a:lnTo>
                    <a:cubicBezTo>
                      <a:pt x="116442" y="34837"/>
                      <a:pt x="116854" y="33847"/>
                      <a:pt x="117064" y="32805"/>
                    </a:cubicBezTo>
                    <a:lnTo>
                      <a:pt x="136917" y="22334"/>
                    </a:lnTo>
                    <a:cubicBezTo>
                      <a:pt x="137905" y="21816"/>
                      <a:pt x="138285" y="20597"/>
                      <a:pt x="137766" y="19611"/>
                    </a:cubicBezTo>
                    <a:lnTo>
                      <a:pt x="130519" y="5932"/>
                    </a:lnTo>
                    <a:cubicBezTo>
                      <a:pt x="129996" y="4950"/>
                      <a:pt x="128775" y="4575"/>
                      <a:pt x="127789" y="5094"/>
                    </a:cubicBezTo>
                    <a:lnTo>
                      <a:pt x="99789" y="19863"/>
                    </a:lnTo>
                    <a:cubicBezTo>
                      <a:pt x="98801" y="20381"/>
                      <a:pt x="98421" y="21600"/>
                      <a:pt x="98940" y="22586"/>
                    </a:cubicBezTo>
                    <a:lnTo>
                      <a:pt x="100072" y="24725"/>
                    </a:lnTo>
                    <a:lnTo>
                      <a:pt x="97990" y="25108"/>
                    </a:lnTo>
                    <a:lnTo>
                      <a:pt x="89641" y="26672"/>
                    </a:lnTo>
                    <a:cubicBezTo>
                      <a:pt x="88417" y="24120"/>
                      <a:pt x="86820" y="21013"/>
                      <a:pt x="84950" y="17825"/>
                    </a:cubicBezTo>
                    <a:cubicBezTo>
                      <a:pt x="83554" y="15452"/>
                      <a:pt x="82025" y="13158"/>
                      <a:pt x="80371" y="10955"/>
                    </a:cubicBezTo>
                    <a:cubicBezTo>
                      <a:pt x="79272" y="9501"/>
                      <a:pt x="78087" y="8113"/>
                      <a:pt x="76823" y="6799"/>
                    </a:cubicBezTo>
                    <a:cubicBezTo>
                      <a:pt x="75161" y="5046"/>
                      <a:pt x="73263" y="3532"/>
                      <a:pt x="71183" y="2300"/>
                    </a:cubicBezTo>
                    <a:cubicBezTo>
                      <a:pt x="69931" y="1570"/>
                      <a:pt x="68593" y="997"/>
                      <a:pt x="67200" y="595"/>
                    </a:cubicBezTo>
                    <a:cubicBezTo>
                      <a:pt x="66239" y="197"/>
                      <a:pt x="65208" y="-6"/>
                      <a:pt x="64168" y="0"/>
                    </a:cubicBezTo>
                    <a:lnTo>
                      <a:pt x="25170" y="0"/>
                    </a:lnTo>
                    <a:cubicBezTo>
                      <a:pt x="24629" y="0"/>
                      <a:pt x="24091" y="58"/>
                      <a:pt x="23562" y="172"/>
                    </a:cubicBezTo>
                    <a:cubicBezTo>
                      <a:pt x="23219" y="248"/>
                      <a:pt x="22881" y="349"/>
                      <a:pt x="22552" y="474"/>
                    </a:cubicBezTo>
                    <a:cubicBezTo>
                      <a:pt x="16740" y="1759"/>
                      <a:pt x="11574" y="5063"/>
                      <a:pt x="7975" y="9795"/>
                    </a:cubicBezTo>
                    <a:cubicBezTo>
                      <a:pt x="2952" y="16090"/>
                      <a:pt x="0" y="25038"/>
                      <a:pt x="0" y="36286"/>
                    </a:cubicBezTo>
                    <a:cubicBezTo>
                      <a:pt x="9" y="39419"/>
                      <a:pt x="218" y="42550"/>
                      <a:pt x="627" y="45657"/>
                    </a:cubicBezTo>
                    <a:cubicBezTo>
                      <a:pt x="1112" y="49630"/>
                      <a:pt x="2966" y="53310"/>
                      <a:pt x="5873" y="56067"/>
                    </a:cubicBezTo>
                    <a:cubicBezTo>
                      <a:pt x="8596" y="58569"/>
                      <a:pt x="11894" y="60363"/>
                      <a:pt x="15476" y="61293"/>
                    </a:cubicBezTo>
                    <a:lnTo>
                      <a:pt x="15476" y="25078"/>
                    </a:lnTo>
                    <a:lnTo>
                      <a:pt x="17356" y="25078"/>
                    </a:lnTo>
                    <a:lnTo>
                      <a:pt x="17356" y="175667"/>
                    </a:lnTo>
                    <a:cubicBezTo>
                      <a:pt x="17160" y="182556"/>
                      <a:pt x="22596" y="188299"/>
                      <a:pt x="29499" y="188495"/>
                    </a:cubicBezTo>
                    <a:cubicBezTo>
                      <a:pt x="36402" y="188691"/>
                      <a:pt x="42157" y="183265"/>
                      <a:pt x="42354" y="176377"/>
                    </a:cubicBezTo>
                    <a:cubicBezTo>
                      <a:pt x="42361" y="176140"/>
                      <a:pt x="42361" y="175904"/>
                      <a:pt x="42354" y="175667"/>
                    </a:cubicBezTo>
                    <a:lnTo>
                      <a:pt x="42354" y="84585"/>
                    </a:lnTo>
                    <a:lnTo>
                      <a:pt x="47034" y="84585"/>
                    </a:lnTo>
                    <a:lnTo>
                      <a:pt x="47034" y="175667"/>
                    </a:lnTo>
                    <a:cubicBezTo>
                      <a:pt x="47230" y="182556"/>
                      <a:pt x="52985" y="187982"/>
                      <a:pt x="59888" y="187786"/>
                    </a:cubicBezTo>
                    <a:cubicBezTo>
                      <a:pt x="66515" y="187598"/>
                      <a:pt x="71843" y="182281"/>
                      <a:pt x="72032" y="175667"/>
                    </a:cubicBezTo>
                    <a:lnTo>
                      <a:pt x="72032" y="27751"/>
                    </a:lnTo>
                    <a:close/>
                    <a:moveTo>
                      <a:pt x="120996" y="39927"/>
                    </a:moveTo>
                    <a:lnTo>
                      <a:pt x="143538" y="39927"/>
                    </a:lnTo>
                    <a:cubicBezTo>
                      <a:pt x="144445" y="39856"/>
                      <a:pt x="145238" y="40532"/>
                      <a:pt x="145310" y="41438"/>
                    </a:cubicBezTo>
                    <a:cubicBezTo>
                      <a:pt x="145381" y="42343"/>
                      <a:pt x="144703" y="43135"/>
                      <a:pt x="143796" y="43206"/>
                    </a:cubicBezTo>
                    <a:cubicBezTo>
                      <a:pt x="143710" y="43212"/>
                      <a:pt x="143624" y="43212"/>
                      <a:pt x="143538" y="43206"/>
                    </a:cubicBezTo>
                    <a:lnTo>
                      <a:pt x="120996" y="43206"/>
                    </a:lnTo>
                    <a:cubicBezTo>
                      <a:pt x="120089" y="43135"/>
                      <a:pt x="119412" y="42343"/>
                      <a:pt x="119483" y="41438"/>
                    </a:cubicBezTo>
                    <a:cubicBezTo>
                      <a:pt x="119546" y="40631"/>
                      <a:pt x="120188" y="39990"/>
                      <a:pt x="120996" y="39927"/>
                    </a:cubicBezTo>
                    <a:close/>
                    <a:moveTo>
                      <a:pt x="120996" y="47997"/>
                    </a:moveTo>
                    <a:lnTo>
                      <a:pt x="143538" y="47997"/>
                    </a:lnTo>
                    <a:cubicBezTo>
                      <a:pt x="144445" y="47926"/>
                      <a:pt x="145238" y="48603"/>
                      <a:pt x="145310" y="49508"/>
                    </a:cubicBezTo>
                    <a:cubicBezTo>
                      <a:pt x="145381" y="50413"/>
                      <a:pt x="144703" y="51205"/>
                      <a:pt x="143796" y="51276"/>
                    </a:cubicBezTo>
                    <a:cubicBezTo>
                      <a:pt x="143710" y="51283"/>
                      <a:pt x="143624" y="51283"/>
                      <a:pt x="143538" y="51276"/>
                    </a:cubicBezTo>
                    <a:lnTo>
                      <a:pt x="120996" y="51276"/>
                    </a:lnTo>
                    <a:cubicBezTo>
                      <a:pt x="120089" y="51205"/>
                      <a:pt x="119412" y="50413"/>
                      <a:pt x="119483" y="49508"/>
                    </a:cubicBezTo>
                    <a:cubicBezTo>
                      <a:pt x="119546" y="48701"/>
                      <a:pt x="120188" y="48061"/>
                      <a:pt x="120996" y="47997"/>
                    </a:cubicBezTo>
                    <a:close/>
                    <a:moveTo>
                      <a:pt x="104469" y="20044"/>
                    </a:moveTo>
                    <a:lnTo>
                      <a:pt x="125020" y="9220"/>
                    </a:lnTo>
                    <a:lnTo>
                      <a:pt x="131944" y="22334"/>
                    </a:lnTo>
                    <a:lnTo>
                      <a:pt x="117125" y="30142"/>
                    </a:lnTo>
                    <a:cubicBezTo>
                      <a:pt x="117125" y="30031"/>
                      <a:pt x="117125" y="29910"/>
                      <a:pt x="117125" y="29789"/>
                    </a:cubicBezTo>
                    <a:cubicBezTo>
                      <a:pt x="116303" y="25408"/>
                      <a:pt x="112078" y="22522"/>
                      <a:pt x="107688" y="23342"/>
                    </a:cubicBezTo>
                    <a:cubicBezTo>
                      <a:pt x="107687" y="23342"/>
                      <a:pt x="107685" y="23343"/>
                      <a:pt x="107684" y="23343"/>
                    </a:cubicBezTo>
                    <a:lnTo>
                      <a:pt x="106360" y="23595"/>
                    </a:lnTo>
                    <a:close/>
                  </a:path>
                </a:pathLst>
              </a:custGeom>
              <a:grpFill/>
              <a:ln w="1000" cap="flat">
                <a:noFill/>
                <a:prstDash val="solid"/>
                <a:miter/>
              </a:ln>
            </p:spPr>
            <p:txBody>
              <a:bodyPr rtlCol="0" anchor="ctr"/>
              <a:lstStyle/>
              <a:p>
                <a:endParaRPr lang="en-US" sz="1400" dirty="0"/>
              </a:p>
            </p:txBody>
          </p:sp>
          <p:sp>
            <p:nvSpPr>
              <p:cNvPr id="36" name="Freeform 64">
                <a:extLst>
                  <a:ext uri="{FF2B5EF4-FFF2-40B4-BE49-F238E27FC236}">
                    <a16:creationId xmlns:a16="http://schemas.microsoft.com/office/drawing/2014/main" id="{CAAA0DB6-10D7-A233-85F5-03EC9105421D}"/>
                  </a:ext>
                </a:extLst>
              </p:cNvPr>
              <p:cNvSpPr/>
              <p:nvPr/>
            </p:nvSpPr>
            <p:spPr>
              <a:xfrm>
                <a:off x="651682" y="2684727"/>
                <a:ext cx="68737" cy="94824"/>
              </a:xfrm>
              <a:custGeom>
                <a:avLst/>
                <a:gdLst>
                  <a:gd name="connsiteX0" fmla="*/ 21643 w 68736"/>
                  <a:gd name="connsiteY0" fmla="*/ 66437 h 94824"/>
                  <a:gd name="connsiteX1" fmla="*/ 19682 w 68736"/>
                  <a:gd name="connsiteY1" fmla="*/ 95692 h 94824"/>
                  <a:gd name="connsiteX2" fmla="*/ 32156 w 68736"/>
                  <a:gd name="connsiteY2" fmla="*/ 68858 h 94824"/>
                  <a:gd name="connsiteX3" fmla="*/ 68998 w 68736"/>
                  <a:gd name="connsiteY3" fmla="*/ 36851 h 94824"/>
                  <a:gd name="connsiteX4" fmla="*/ 36925 w 68736"/>
                  <a:gd name="connsiteY4" fmla="*/ 84 h 94824"/>
                  <a:gd name="connsiteX5" fmla="*/ 83 w 68736"/>
                  <a:gd name="connsiteY5" fmla="*/ 32091 h 94824"/>
                  <a:gd name="connsiteX6" fmla="*/ 21643 w 68736"/>
                  <a:gd name="connsiteY6" fmla="*/ 66447 h 94824"/>
                  <a:gd name="connsiteX7" fmla="*/ 22523 w 68736"/>
                  <a:gd name="connsiteY7" fmla="*/ 11157 h 94824"/>
                  <a:gd name="connsiteX8" fmla="*/ 59944 w 68736"/>
                  <a:gd name="connsiteY8" fmla="*/ 24634 h 94824"/>
                  <a:gd name="connsiteX9" fmla="*/ 46440 w 68736"/>
                  <a:gd name="connsiteY9" fmla="*/ 61979 h 94824"/>
                  <a:gd name="connsiteX10" fmla="*/ 9018 w 68736"/>
                  <a:gd name="connsiteY10" fmla="*/ 48502 h 94824"/>
                  <a:gd name="connsiteX11" fmla="*/ 9018 w 68736"/>
                  <a:gd name="connsiteY11" fmla="*/ 48501 h 94824"/>
                  <a:gd name="connsiteX12" fmla="*/ 22523 w 68736"/>
                  <a:gd name="connsiteY12" fmla="*/ 11177 h 9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736" h="94824">
                    <a:moveTo>
                      <a:pt x="21643" y="66437"/>
                    </a:moveTo>
                    <a:lnTo>
                      <a:pt x="19682" y="95692"/>
                    </a:lnTo>
                    <a:lnTo>
                      <a:pt x="32156" y="68858"/>
                    </a:lnTo>
                    <a:cubicBezTo>
                      <a:pt x="51186" y="70173"/>
                      <a:pt x="67681" y="55843"/>
                      <a:pt x="68998" y="36851"/>
                    </a:cubicBezTo>
                    <a:cubicBezTo>
                      <a:pt x="70315" y="17859"/>
                      <a:pt x="55956" y="1398"/>
                      <a:pt x="36925" y="84"/>
                    </a:cubicBezTo>
                    <a:cubicBezTo>
                      <a:pt x="17895" y="-1231"/>
                      <a:pt x="1400" y="13100"/>
                      <a:pt x="83" y="32091"/>
                    </a:cubicBezTo>
                    <a:cubicBezTo>
                      <a:pt x="-951" y="46996"/>
                      <a:pt x="7755" y="60869"/>
                      <a:pt x="21643" y="66447"/>
                    </a:cubicBezTo>
                    <a:close/>
                    <a:moveTo>
                      <a:pt x="22523" y="11157"/>
                    </a:moveTo>
                    <a:cubicBezTo>
                      <a:pt x="36586" y="4566"/>
                      <a:pt x="53340" y="10599"/>
                      <a:pt x="59944" y="24634"/>
                    </a:cubicBezTo>
                    <a:cubicBezTo>
                      <a:pt x="66549" y="38668"/>
                      <a:pt x="60503" y="55388"/>
                      <a:pt x="46440" y="61979"/>
                    </a:cubicBezTo>
                    <a:cubicBezTo>
                      <a:pt x="32377" y="68570"/>
                      <a:pt x="15623" y="62536"/>
                      <a:pt x="9018" y="48502"/>
                    </a:cubicBezTo>
                    <a:cubicBezTo>
                      <a:pt x="9018" y="48502"/>
                      <a:pt x="9018" y="48502"/>
                      <a:pt x="9018" y="48501"/>
                    </a:cubicBezTo>
                    <a:cubicBezTo>
                      <a:pt x="2428" y="34473"/>
                      <a:pt x="8472" y="17768"/>
                      <a:pt x="22523" y="11177"/>
                    </a:cubicBezTo>
                    <a:close/>
                  </a:path>
                </a:pathLst>
              </a:custGeom>
              <a:grpFill/>
              <a:ln w="1000" cap="flat">
                <a:noFill/>
                <a:prstDash val="solid"/>
                <a:miter/>
              </a:ln>
            </p:spPr>
            <p:txBody>
              <a:bodyPr rtlCol="0" anchor="ctr"/>
              <a:lstStyle/>
              <a:p>
                <a:endParaRPr lang="en-US" sz="1400" dirty="0"/>
              </a:p>
            </p:txBody>
          </p:sp>
          <p:sp>
            <p:nvSpPr>
              <p:cNvPr id="37" name="Freeform 65">
                <a:extLst>
                  <a:ext uri="{FF2B5EF4-FFF2-40B4-BE49-F238E27FC236}">
                    <a16:creationId xmlns:a16="http://schemas.microsoft.com/office/drawing/2014/main" id="{2EFCAE54-FEA0-28C4-11AE-6F2683F22215}"/>
                  </a:ext>
                </a:extLst>
              </p:cNvPr>
              <p:cNvSpPr/>
              <p:nvPr/>
            </p:nvSpPr>
            <p:spPr>
              <a:xfrm>
                <a:off x="669959" y="2702139"/>
                <a:ext cx="29314" cy="37324"/>
              </a:xfrm>
              <a:custGeom>
                <a:avLst/>
                <a:gdLst>
                  <a:gd name="connsiteX0" fmla="*/ 9532 w 29314"/>
                  <a:gd name="connsiteY0" fmla="*/ 38091 h 37324"/>
                  <a:gd name="connsiteX1" fmla="*/ 14910 w 29314"/>
                  <a:gd name="connsiteY1" fmla="*/ 38091 h 37324"/>
                  <a:gd name="connsiteX2" fmla="*/ 15729 w 29314"/>
                  <a:gd name="connsiteY2" fmla="*/ 33491 h 37324"/>
                  <a:gd name="connsiteX3" fmla="*/ 23896 w 29314"/>
                  <a:gd name="connsiteY3" fmla="*/ 31090 h 37324"/>
                  <a:gd name="connsiteX4" fmla="*/ 28516 w 29314"/>
                  <a:gd name="connsiteY4" fmla="*/ 24271 h 37324"/>
                  <a:gd name="connsiteX5" fmla="*/ 26868 w 29314"/>
                  <a:gd name="connsiteY5" fmla="*/ 18107 h 37324"/>
                  <a:gd name="connsiteX6" fmla="*/ 17882 w 29314"/>
                  <a:gd name="connsiteY6" fmla="*/ 14637 h 37324"/>
                  <a:gd name="connsiteX7" fmla="*/ 11918 w 29314"/>
                  <a:gd name="connsiteY7" fmla="*/ 13427 h 37324"/>
                  <a:gd name="connsiteX8" fmla="*/ 10573 w 29314"/>
                  <a:gd name="connsiteY8" fmla="*/ 11339 h 37324"/>
                  <a:gd name="connsiteX9" fmla="*/ 12848 w 29314"/>
                  <a:gd name="connsiteY9" fmla="*/ 9321 h 37324"/>
                  <a:gd name="connsiteX10" fmla="*/ 25908 w 29314"/>
                  <a:gd name="connsiteY10" fmla="*/ 11086 h 37324"/>
                  <a:gd name="connsiteX11" fmla="*/ 29789 w 29314"/>
                  <a:gd name="connsiteY11" fmla="*/ 6597 h 37324"/>
                  <a:gd name="connsiteX12" fmla="*/ 21116 w 29314"/>
                  <a:gd name="connsiteY12" fmla="*/ 3289 h 37324"/>
                  <a:gd name="connsiteX13" fmla="*/ 21703 w 29314"/>
                  <a:gd name="connsiteY13" fmla="*/ 0 h 37324"/>
                  <a:gd name="connsiteX14" fmla="*/ 16325 w 29314"/>
                  <a:gd name="connsiteY14" fmla="*/ 0 h 37324"/>
                  <a:gd name="connsiteX15" fmla="*/ 15729 w 29314"/>
                  <a:gd name="connsiteY15" fmla="*/ 3359 h 37324"/>
                  <a:gd name="connsiteX16" fmla="*/ 9552 w 29314"/>
                  <a:gd name="connsiteY16" fmla="*/ 5377 h 37324"/>
                  <a:gd name="connsiteX17" fmla="*/ 4892 w 29314"/>
                  <a:gd name="connsiteY17" fmla="*/ 11339 h 37324"/>
                  <a:gd name="connsiteX18" fmla="*/ 6338 w 29314"/>
                  <a:gd name="connsiteY18" fmla="*/ 17078 h 37324"/>
                  <a:gd name="connsiteX19" fmla="*/ 15769 w 29314"/>
                  <a:gd name="connsiteY19" fmla="*/ 20105 h 37324"/>
                  <a:gd name="connsiteX20" fmla="*/ 21723 w 29314"/>
                  <a:gd name="connsiteY20" fmla="*/ 21578 h 37324"/>
                  <a:gd name="connsiteX21" fmla="*/ 23108 w 29314"/>
                  <a:gd name="connsiteY21" fmla="*/ 24231 h 37324"/>
                  <a:gd name="connsiteX22" fmla="*/ 20722 w 29314"/>
                  <a:gd name="connsiteY22" fmla="*/ 26874 h 37324"/>
                  <a:gd name="connsiteX23" fmla="*/ 14728 w 29314"/>
                  <a:gd name="connsiteY23" fmla="*/ 27973 h 37324"/>
                  <a:gd name="connsiteX24" fmla="*/ 4043 w 29314"/>
                  <a:gd name="connsiteY24" fmla="*/ 24584 h 37324"/>
                  <a:gd name="connsiteX25" fmla="*/ 0 w 29314"/>
                  <a:gd name="connsiteY25" fmla="*/ 29164 h 37324"/>
                  <a:gd name="connsiteX26" fmla="*/ 10401 w 29314"/>
                  <a:gd name="connsiteY26" fmla="*/ 33380 h 37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9314" h="37324">
                    <a:moveTo>
                      <a:pt x="9532" y="38091"/>
                    </a:moveTo>
                    <a:lnTo>
                      <a:pt x="14910" y="38091"/>
                    </a:lnTo>
                    <a:lnTo>
                      <a:pt x="15729" y="33491"/>
                    </a:lnTo>
                    <a:cubicBezTo>
                      <a:pt x="18613" y="33410"/>
                      <a:pt x="21428" y="32583"/>
                      <a:pt x="23896" y="31090"/>
                    </a:cubicBezTo>
                    <a:cubicBezTo>
                      <a:pt x="26337" y="29576"/>
                      <a:pt x="28017" y="27096"/>
                      <a:pt x="28516" y="24271"/>
                    </a:cubicBezTo>
                    <a:cubicBezTo>
                      <a:pt x="28908" y="22074"/>
                      <a:pt x="28304" y="19817"/>
                      <a:pt x="26868" y="18107"/>
                    </a:cubicBezTo>
                    <a:cubicBezTo>
                      <a:pt x="25385" y="16197"/>
                      <a:pt x="22390" y="15041"/>
                      <a:pt x="17882" y="14637"/>
                    </a:cubicBezTo>
                    <a:cubicBezTo>
                      <a:pt x="15845" y="14524"/>
                      <a:pt x="13837" y="14116"/>
                      <a:pt x="11918" y="13427"/>
                    </a:cubicBezTo>
                    <a:cubicBezTo>
                      <a:pt x="10806" y="12912"/>
                      <a:pt x="10361" y="12216"/>
                      <a:pt x="10573" y="11339"/>
                    </a:cubicBezTo>
                    <a:cubicBezTo>
                      <a:pt x="10786" y="10461"/>
                      <a:pt x="11443" y="9694"/>
                      <a:pt x="12848" y="9321"/>
                    </a:cubicBezTo>
                    <a:cubicBezTo>
                      <a:pt x="17267" y="8227"/>
                      <a:pt x="21939" y="8858"/>
                      <a:pt x="25908" y="11086"/>
                    </a:cubicBezTo>
                    <a:lnTo>
                      <a:pt x="29789" y="6597"/>
                    </a:lnTo>
                    <a:cubicBezTo>
                      <a:pt x="27198" y="4831"/>
                      <a:pt x="24227" y="3697"/>
                      <a:pt x="21116" y="3289"/>
                    </a:cubicBezTo>
                    <a:lnTo>
                      <a:pt x="21703" y="0"/>
                    </a:lnTo>
                    <a:lnTo>
                      <a:pt x="16325" y="0"/>
                    </a:lnTo>
                    <a:lnTo>
                      <a:pt x="15729" y="3359"/>
                    </a:lnTo>
                    <a:cubicBezTo>
                      <a:pt x="13563" y="3646"/>
                      <a:pt x="11469" y="4330"/>
                      <a:pt x="9552" y="5377"/>
                    </a:cubicBezTo>
                    <a:cubicBezTo>
                      <a:pt x="7163" y="6544"/>
                      <a:pt x="5445" y="8742"/>
                      <a:pt x="4892" y="11339"/>
                    </a:cubicBezTo>
                    <a:cubicBezTo>
                      <a:pt x="4370" y="13373"/>
                      <a:pt x="4914" y="15533"/>
                      <a:pt x="6338" y="17078"/>
                    </a:cubicBezTo>
                    <a:cubicBezTo>
                      <a:pt x="7753" y="18558"/>
                      <a:pt x="10897" y="19567"/>
                      <a:pt x="15769" y="20105"/>
                    </a:cubicBezTo>
                    <a:cubicBezTo>
                      <a:pt x="17830" y="20207"/>
                      <a:pt x="19852" y="20707"/>
                      <a:pt x="21723" y="21578"/>
                    </a:cubicBezTo>
                    <a:cubicBezTo>
                      <a:pt x="22786" y="21990"/>
                      <a:pt x="23378" y="23125"/>
                      <a:pt x="23108" y="24231"/>
                    </a:cubicBezTo>
                    <a:cubicBezTo>
                      <a:pt x="22793" y="25448"/>
                      <a:pt x="21902" y="26435"/>
                      <a:pt x="20722" y="26874"/>
                    </a:cubicBezTo>
                    <a:cubicBezTo>
                      <a:pt x="18815" y="27626"/>
                      <a:pt x="16779" y="27999"/>
                      <a:pt x="14728" y="27973"/>
                    </a:cubicBezTo>
                    <a:cubicBezTo>
                      <a:pt x="10886" y="28076"/>
                      <a:pt x="7121" y="26882"/>
                      <a:pt x="4043" y="24584"/>
                    </a:cubicBezTo>
                    <a:lnTo>
                      <a:pt x="0" y="29164"/>
                    </a:lnTo>
                    <a:cubicBezTo>
                      <a:pt x="2981" y="31551"/>
                      <a:pt x="6596" y="33017"/>
                      <a:pt x="10401" y="33380"/>
                    </a:cubicBezTo>
                    <a:close/>
                  </a:path>
                </a:pathLst>
              </a:custGeom>
              <a:grpFill/>
              <a:ln w="1000" cap="flat">
                <a:noFill/>
                <a:prstDash val="solid"/>
                <a:miter/>
              </a:ln>
            </p:spPr>
            <p:txBody>
              <a:bodyPr rtlCol="0" anchor="ctr"/>
              <a:lstStyle/>
              <a:p>
                <a:endParaRPr lang="en-US" sz="1400" dirty="0"/>
              </a:p>
            </p:txBody>
          </p:sp>
        </p:grpSp>
      </p:grpSp>
      <p:grpSp>
        <p:nvGrpSpPr>
          <p:cNvPr id="46" name="Group 45">
            <a:extLst>
              <a:ext uri="{FF2B5EF4-FFF2-40B4-BE49-F238E27FC236}">
                <a16:creationId xmlns:a16="http://schemas.microsoft.com/office/drawing/2014/main" id="{CFC9DD88-F248-13AD-EBAA-99AF761C9228}"/>
              </a:ext>
            </a:extLst>
          </p:cNvPr>
          <p:cNvGrpSpPr/>
          <p:nvPr/>
        </p:nvGrpSpPr>
        <p:grpSpPr>
          <a:xfrm>
            <a:off x="11133330" y="2414402"/>
            <a:ext cx="866095" cy="846611"/>
            <a:chOff x="11133330" y="2448780"/>
            <a:chExt cx="866095" cy="846611"/>
          </a:xfrm>
        </p:grpSpPr>
        <p:sp>
          <p:nvSpPr>
            <p:cNvPr id="42" name="Oval 41">
              <a:extLst>
                <a:ext uri="{FF2B5EF4-FFF2-40B4-BE49-F238E27FC236}">
                  <a16:creationId xmlns:a16="http://schemas.microsoft.com/office/drawing/2014/main" id="{442ED4DE-9810-BB3F-C706-7513EA9392D8}"/>
                </a:ext>
              </a:extLst>
            </p:cNvPr>
            <p:cNvSpPr/>
            <p:nvPr/>
          </p:nvSpPr>
          <p:spPr>
            <a:xfrm>
              <a:off x="11133330" y="2448780"/>
              <a:ext cx="866095" cy="846611"/>
            </a:xfrm>
            <a:prstGeom prst="ellipse">
              <a:avLst/>
            </a:prstGeom>
            <a:solidFill>
              <a:schemeClr val="tx1">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15" name="Graphic 146">
              <a:extLst>
                <a:ext uri="{FF2B5EF4-FFF2-40B4-BE49-F238E27FC236}">
                  <a16:creationId xmlns:a16="http://schemas.microsoft.com/office/drawing/2014/main" id="{7BA590C9-00DB-4124-A8B4-B7EFCCFB6183}"/>
                </a:ext>
              </a:extLst>
            </p:cNvPr>
            <p:cNvGrpSpPr>
              <a:grpSpLocks noChangeAspect="1"/>
            </p:cNvGrpSpPr>
            <p:nvPr/>
          </p:nvGrpSpPr>
          <p:grpSpPr>
            <a:xfrm>
              <a:off x="11269173" y="2574881"/>
              <a:ext cx="594408" cy="594408"/>
              <a:chOff x="2134532" y="1116270"/>
              <a:chExt cx="406400" cy="406400"/>
            </a:xfrm>
            <a:solidFill>
              <a:schemeClr val="bg1"/>
            </a:solidFill>
          </p:grpSpPr>
          <p:sp>
            <p:nvSpPr>
              <p:cNvPr id="16" name="Freeform 148">
                <a:extLst>
                  <a:ext uri="{FF2B5EF4-FFF2-40B4-BE49-F238E27FC236}">
                    <a16:creationId xmlns:a16="http://schemas.microsoft.com/office/drawing/2014/main" id="{8F2D0121-3549-72C1-E87B-7B0C193CCC21}"/>
                  </a:ext>
                </a:extLst>
              </p:cNvPr>
              <p:cNvSpPr/>
              <p:nvPr/>
            </p:nvSpPr>
            <p:spPr>
              <a:xfrm>
                <a:off x="2202924" y="1184945"/>
                <a:ext cx="274084" cy="264633"/>
              </a:xfrm>
              <a:custGeom>
                <a:avLst/>
                <a:gdLst>
                  <a:gd name="connsiteX0" fmla="*/ 259847 w 274083"/>
                  <a:gd name="connsiteY0" fmla="*/ 109007 h 264632"/>
                  <a:gd name="connsiteX1" fmla="*/ 259847 w 274083"/>
                  <a:gd name="connsiteY1" fmla="*/ 109007 h 264632"/>
                  <a:gd name="connsiteX2" fmla="*/ 247088 w 274083"/>
                  <a:gd name="connsiteY2" fmla="*/ 106455 h 264632"/>
                  <a:gd name="connsiteX3" fmla="*/ 235180 w 274083"/>
                  <a:gd name="connsiteY3" fmla="*/ 78101 h 264632"/>
                  <a:gd name="connsiteX4" fmla="*/ 242835 w 274083"/>
                  <a:gd name="connsiteY4" fmla="*/ 67894 h 264632"/>
                  <a:gd name="connsiteX5" fmla="*/ 241134 w 274083"/>
                  <a:gd name="connsiteY5" fmla="*/ 48236 h 264632"/>
                  <a:gd name="connsiteX6" fmla="*/ 224594 w 274083"/>
                  <a:gd name="connsiteY6" fmla="*/ 31507 h 264632"/>
                  <a:gd name="connsiteX7" fmla="*/ 205031 w 274083"/>
                  <a:gd name="connsiteY7" fmla="*/ 29806 h 264632"/>
                  <a:gd name="connsiteX8" fmla="*/ 193973 w 274083"/>
                  <a:gd name="connsiteY8" fmla="*/ 37461 h 264632"/>
                  <a:gd name="connsiteX9" fmla="*/ 165619 w 274083"/>
                  <a:gd name="connsiteY9" fmla="*/ 25553 h 264632"/>
                  <a:gd name="connsiteX10" fmla="*/ 163067 w 274083"/>
                  <a:gd name="connsiteY10" fmla="*/ 12794 h 264632"/>
                  <a:gd name="connsiteX11" fmla="*/ 148850 w 274083"/>
                  <a:gd name="connsiteY11" fmla="*/ 20 h 264632"/>
                  <a:gd name="connsiteX12" fmla="*/ 148607 w 274083"/>
                  <a:gd name="connsiteY12" fmla="*/ 35 h 264632"/>
                  <a:gd name="connsiteX13" fmla="*/ 123751 w 274083"/>
                  <a:gd name="connsiteY13" fmla="*/ 35 h 264632"/>
                  <a:gd name="connsiteX14" fmla="*/ 108440 w 274083"/>
                  <a:gd name="connsiteY14" fmla="*/ 12794 h 264632"/>
                  <a:gd name="connsiteX15" fmla="*/ 106738 w 274083"/>
                  <a:gd name="connsiteY15" fmla="*/ 25836 h 264632"/>
                  <a:gd name="connsiteX16" fmla="*/ 78385 w 274083"/>
                  <a:gd name="connsiteY16" fmla="*/ 37745 h 264632"/>
                  <a:gd name="connsiteX17" fmla="*/ 68178 w 274083"/>
                  <a:gd name="connsiteY17" fmla="*/ 30090 h 264632"/>
                  <a:gd name="connsiteX18" fmla="*/ 48519 w 274083"/>
                  <a:gd name="connsiteY18" fmla="*/ 31791 h 264632"/>
                  <a:gd name="connsiteX19" fmla="*/ 31507 w 274083"/>
                  <a:gd name="connsiteY19" fmla="*/ 48803 h 264632"/>
                  <a:gd name="connsiteX20" fmla="*/ 29806 w 274083"/>
                  <a:gd name="connsiteY20" fmla="*/ 68461 h 264632"/>
                  <a:gd name="connsiteX21" fmla="*/ 37461 w 274083"/>
                  <a:gd name="connsiteY21" fmla="*/ 79519 h 264632"/>
                  <a:gd name="connsiteX22" fmla="*/ 25553 w 274083"/>
                  <a:gd name="connsiteY22" fmla="*/ 107873 h 264632"/>
                  <a:gd name="connsiteX23" fmla="*/ 12794 w 274083"/>
                  <a:gd name="connsiteY23" fmla="*/ 110424 h 264632"/>
                  <a:gd name="connsiteX24" fmla="*/ 20 w 274083"/>
                  <a:gd name="connsiteY24" fmla="*/ 124642 h 264632"/>
                  <a:gd name="connsiteX25" fmla="*/ 35 w 274083"/>
                  <a:gd name="connsiteY25" fmla="*/ 124885 h 264632"/>
                  <a:gd name="connsiteX26" fmla="*/ 35 w 274083"/>
                  <a:gd name="connsiteY26" fmla="*/ 148702 h 264632"/>
                  <a:gd name="connsiteX27" fmla="*/ 12794 w 274083"/>
                  <a:gd name="connsiteY27" fmla="*/ 164012 h 264632"/>
                  <a:gd name="connsiteX28" fmla="*/ 25553 w 274083"/>
                  <a:gd name="connsiteY28" fmla="*/ 166564 h 264632"/>
                  <a:gd name="connsiteX29" fmla="*/ 37461 w 274083"/>
                  <a:gd name="connsiteY29" fmla="*/ 194918 h 264632"/>
                  <a:gd name="connsiteX30" fmla="*/ 29806 w 274083"/>
                  <a:gd name="connsiteY30" fmla="*/ 204369 h 264632"/>
                  <a:gd name="connsiteX31" fmla="*/ 31791 w 274083"/>
                  <a:gd name="connsiteY31" fmla="*/ 224311 h 264632"/>
                  <a:gd name="connsiteX32" fmla="*/ 48803 w 274083"/>
                  <a:gd name="connsiteY32" fmla="*/ 241323 h 264632"/>
                  <a:gd name="connsiteX33" fmla="*/ 68461 w 274083"/>
                  <a:gd name="connsiteY33" fmla="*/ 243024 h 264632"/>
                  <a:gd name="connsiteX34" fmla="*/ 79519 w 274083"/>
                  <a:gd name="connsiteY34" fmla="*/ 235369 h 264632"/>
                  <a:gd name="connsiteX35" fmla="*/ 107873 w 274083"/>
                  <a:gd name="connsiteY35" fmla="*/ 247277 h 264632"/>
                  <a:gd name="connsiteX36" fmla="*/ 110424 w 274083"/>
                  <a:gd name="connsiteY36" fmla="*/ 260036 h 264632"/>
                  <a:gd name="connsiteX37" fmla="*/ 125735 w 274083"/>
                  <a:gd name="connsiteY37" fmla="*/ 272890 h 264632"/>
                  <a:gd name="connsiteX38" fmla="*/ 150403 w 274083"/>
                  <a:gd name="connsiteY38" fmla="*/ 272890 h 264632"/>
                  <a:gd name="connsiteX39" fmla="*/ 165714 w 274083"/>
                  <a:gd name="connsiteY39" fmla="*/ 260036 h 264632"/>
                  <a:gd name="connsiteX40" fmla="*/ 167887 w 274083"/>
                  <a:gd name="connsiteY40" fmla="*/ 246805 h 264632"/>
                  <a:gd name="connsiteX41" fmla="*/ 196241 w 274083"/>
                  <a:gd name="connsiteY41" fmla="*/ 234896 h 264632"/>
                  <a:gd name="connsiteX42" fmla="*/ 207299 w 274083"/>
                  <a:gd name="connsiteY42" fmla="*/ 242552 h 264632"/>
                  <a:gd name="connsiteX43" fmla="*/ 226863 w 274083"/>
                  <a:gd name="connsiteY43" fmla="*/ 240850 h 264632"/>
                  <a:gd name="connsiteX44" fmla="*/ 243497 w 274083"/>
                  <a:gd name="connsiteY44" fmla="*/ 224311 h 264632"/>
                  <a:gd name="connsiteX45" fmla="*/ 245198 w 274083"/>
                  <a:gd name="connsiteY45" fmla="*/ 204747 h 264632"/>
                  <a:gd name="connsiteX46" fmla="*/ 237543 w 274083"/>
                  <a:gd name="connsiteY46" fmla="*/ 193689 h 264632"/>
                  <a:gd name="connsiteX47" fmla="*/ 249451 w 274083"/>
                  <a:gd name="connsiteY47" fmla="*/ 165336 h 264632"/>
                  <a:gd name="connsiteX48" fmla="*/ 262399 w 274083"/>
                  <a:gd name="connsiteY48" fmla="*/ 162595 h 264632"/>
                  <a:gd name="connsiteX49" fmla="*/ 275253 w 274083"/>
                  <a:gd name="connsiteY49" fmla="*/ 147284 h 264632"/>
                  <a:gd name="connsiteX50" fmla="*/ 275253 w 274083"/>
                  <a:gd name="connsiteY50" fmla="*/ 122616 h 264632"/>
                  <a:gd name="connsiteX51" fmla="*/ 259847 w 274083"/>
                  <a:gd name="connsiteY51" fmla="*/ 109007 h 264632"/>
                  <a:gd name="connsiteX52" fmla="*/ 136510 w 274083"/>
                  <a:gd name="connsiteY52" fmla="*/ 195957 h 264632"/>
                  <a:gd name="connsiteX53" fmla="*/ 76967 w 274083"/>
                  <a:gd name="connsiteY53" fmla="*/ 136415 h 264632"/>
                  <a:gd name="connsiteX54" fmla="*/ 136510 w 274083"/>
                  <a:gd name="connsiteY54" fmla="*/ 76873 h 264632"/>
                  <a:gd name="connsiteX55" fmla="*/ 196052 w 274083"/>
                  <a:gd name="connsiteY55" fmla="*/ 136415 h 264632"/>
                  <a:gd name="connsiteX56" fmla="*/ 137268 w 274083"/>
                  <a:gd name="connsiteY56" fmla="*/ 195957 h 264632"/>
                  <a:gd name="connsiteX57" fmla="*/ 136510 w 274083"/>
                  <a:gd name="connsiteY57" fmla="*/ 195957 h 26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74083" h="264632">
                    <a:moveTo>
                      <a:pt x="259847" y="109007"/>
                    </a:moveTo>
                    <a:lnTo>
                      <a:pt x="259847" y="109007"/>
                    </a:lnTo>
                    <a:lnTo>
                      <a:pt x="247088" y="106455"/>
                    </a:lnTo>
                    <a:cubicBezTo>
                      <a:pt x="244394" y="96517"/>
                      <a:pt x="240389" y="86983"/>
                      <a:pt x="235180" y="78101"/>
                    </a:cubicBezTo>
                    <a:lnTo>
                      <a:pt x="242835" y="67894"/>
                    </a:lnTo>
                    <a:cubicBezTo>
                      <a:pt x="247013" y="61770"/>
                      <a:pt x="246302" y="53551"/>
                      <a:pt x="241134" y="48236"/>
                    </a:cubicBezTo>
                    <a:lnTo>
                      <a:pt x="224594" y="31507"/>
                    </a:lnTo>
                    <a:cubicBezTo>
                      <a:pt x="219517" y="25920"/>
                      <a:pt x="210996" y="25179"/>
                      <a:pt x="205031" y="29806"/>
                    </a:cubicBezTo>
                    <a:lnTo>
                      <a:pt x="193973" y="37461"/>
                    </a:lnTo>
                    <a:cubicBezTo>
                      <a:pt x="184990" y="32458"/>
                      <a:pt x="175481" y="28464"/>
                      <a:pt x="165619" y="25553"/>
                    </a:cubicBezTo>
                    <a:lnTo>
                      <a:pt x="163067" y="12794"/>
                    </a:lnTo>
                    <a:cubicBezTo>
                      <a:pt x="162669" y="5340"/>
                      <a:pt x="156303" y="-379"/>
                      <a:pt x="148850" y="20"/>
                    </a:cubicBezTo>
                    <a:cubicBezTo>
                      <a:pt x="148769" y="24"/>
                      <a:pt x="148688" y="29"/>
                      <a:pt x="148607" y="35"/>
                    </a:cubicBezTo>
                    <a:lnTo>
                      <a:pt x="123751" y="35"/>
                    </a:lnTo>
                    <a:cubicBezTo>
                      <a:pt x="116227" y="8"/>
                      <a:pt x="109770" y="5388"/>
                      <a:pt x="108440" y="12794"/>
                    </a:cubicBezTo>
                    <a:lnTo>
                      <a:pt x="106738" y="25836"/>
                    </a:lnTo>
                    <a:cubicBezTo>
                      <a:pt x="96746" y="28370"/>
                      <a:pt x="87190" y="32384"/>
                      <a:pt x="78385" y="37745"/>
                    </a:cubicBezTo>
                    <a:lnTo>
                      <a:pt x="68178" y="30090"/>
                    </a:lnTo>
                    <a:cubicBezTo>
                      <a:pt x="62182" y="25450"/>
                      <a:pt x="53629" y="26191"/>
                      <a:pt x="48519" y="31791"/>
                    </a:cubicBezTo>
                    <a:lnTo>
                      <a:pt x="31507" y="48803"/>
                    </a:lnTo>
                    <a:cubicBezTo>
                      <a:pt x="25907" y="53913"/>
                      <a:pt x="25167" y="62465"/>
                      <a:pt x="29806" y="68461"/>
                    </a:cubicBezTo>
                    <a:lnTo>
                      <a:pt x="37461" y="79519"/>
                    </a:lnTo>
                    <a:cubicBezTo>
                      <a:pt x="32458" y="88502"/>
                      <a:pt x="28464" y="98011"/>
                      <a:pt x="25553" y="107873"/>
                    </a:cubicBezTo>
                    <a:lnTo>
                      <a:pt x="12794" y="110424"/>
                    </a:lnTo>
                    <a:cubicBezTo>
                      <a:pt x="5340" y="110823"/>
                      <a:pt x="-379" y="117188"/>
                      <a:pt x="20" y="124642"/>
                    </a:cubicBezTo>
                    <a:cubicBezTo>
                      <a:pt x="24" y="124723"/>
                      <a:pt x="29" y="124804"/>
                      <a:pt x="35" y="124885"/>
                    </a:cubicBezTo>
                    <a:lnTo>
                      <a:pt x="35" y="148702"/>
                    </a:lnTo>
                    <a:cubicBezTo>
                      <a:pt x="8" y="156226"/>
                      <a:pt x="5388" y="162682"/>
                      <a:pt x="12794" y="164012"/>
                    </a:cubicBezTo>
                    <a:lnTo>
                      <a:pt x="25553" y="166564"/>
                    </a:lnTo>
                    <a:cubicBezTo>
                      <a:pt x="28087" y="176556"/>
                      <a:pt x="32101" y="186113"/>
                      <a:pt x="37461" y="194918"/>
                    </a:cubicBezTo>
                    <a:lnTo>
                      <a:pt x="29806" y="204369"/>
                    </a:lnTo>
                    <a:cubicBezTo>
                      <a:pt x="25463" y="210597"/>
                      <a:pt x="26305" y="219061"/>
                      <a:pt x="31791" y="224311"/>
                    </a:cubicBezTo>
                    <a:lnTo>
                      <a:pt x="48803" y="241323"/>
                    </a:lnTo>
                    <a:cubicBezTo>
                      <a:pt x="54118" y="246491"/>
                      <a:pt x="62337" y="247202"/>
                      <a:pt x="68461" y="243024"/>
                    </a:cubicBezTo>
                    <a:lnTo>
                      <a:pt x="79519" y="235369"/>
                    </a:lnTo>
                    <a:cubicBezTo>
                      <a:pt x="88502" y="240372"/>
                      <a:pt x="98011" y="244366"/>
                      <a:pt x="107873" y="247277"/>
                    </a:cubicBezTo>
                    <a:lnTo>
                      <a:pt x="110424" y="260036"/>
                    </a:lnTo>
                    <a:cubicBezTo>
                      <a:pt x="111443" y="267632"/>
                      <a:pt x="118078" y="273202"/>
                      <a:pt x="125735" y="272890"/>
                    </a:cubicBezTo>
                    <a:lnTo>
                      <a:pt x="150403" y="272890"/>
                    </a:lnTo>
                    <a:cubicBezTo>
                      <a:pt x="157957" y="272909"/>
                      <a:pt x="164424" y="267479"/>
                      <a:pt x="165714" y="260036"/>
                    </a:cubicBezTo>
                    <a:lnTo>
                      <a:pt x="167887" y="246805"/>
                    </a:lnTo>
                    <a:cubicBezTo>
                      <a:pt x="177879" y="244271"/>
                      <a:pt x="187436" y="240257"/>
                      <a:pt x="196241" y="234896"/>
                    </a:cubicBezTo>
                    <a:lnTo>
                      <a:pt x="207299" y="242552"/>
                    </a:lnTo>
                    <a:cubicBezTo>
                      <a:pt x="213383" y="246753"/>
                      <a:pt x="221595" y="246039"/>
                      <a:pt x="226863" y="240850"/>
                    </a:cubicBezTo>
                    <a:lnTo>
                      <a:pt x="243497" y="224311"/>
                    </a:lnTo>
                    <a:cubicBezTo>
                      <a:pt x="248685" y="219043"/>
                      <a:pt x="249399" y="210832"/>
                      <a:pt x="245198" y="204747"/>
                    </a:cubicBezTo>
                    <a:lnTo>
                      <a:pt x="237543" y="193689"/>
                    </a:lnTo>
                    <a:cubicBezTo>
                      <a:pt x="242546" y="184706"/>
                      <a:pt x="246540" y="175197"/>
                      <a:pt x="249451" y="165336"/>
                    </a:cubicBezTo>
                    <a:lnTo>
                      <a:pt x="262399" y="162595"/>
                    </a:lnTo>
                    <a:cubicBezTo>
                      <a:pt x="269995" y="161576"/>
                      <a:pt x="275565" y="154941"/>
                      <a:pt x="275253" y="147284"/>
                    </a:cubicBezTo>
                    <a:lnTo>
                      <a:pt x="275253" y="122616"/>
                    </a:lnTo>
                    <a:cubicBezTo>
                      <a:pt x="272892" y="115670"/>
                      <a:pt x="267031" y="110493"/>
                      <a:pt x="259847" y="109007"/>
                    </a:cubicBezTo>
                    <a:close/>
                    <a:moveTo>
                      <a:pt x="136510" y="195957"/>
                    </a:moveTo>
                    <a:cubicBezTo>
                      <a:pt x="103625" y="195957"/>
                      <a:pt x="76967" y="169299"/>
                      <a:pt x="76967" y="136415"/>
                    </a:cubicBezTo>
                    <a:cubicBezTo>
                      <a:pt x="76967" y="103531"/>
                      <a:pt x="103625" y="76873"/>
                      <a:pt x="136510" y="76873"/>
                    </a:cubicBezTo>
                    <a:cubicBezTo>
                      <a:pt x="169394" y="76873"/>
                      <a:pt x="196052" y="103531"/>
                      <a:pt x="196052" y="136415"/>
                    </a:cubicBezTo>
                    <a:cubicBezTo>
                      <a:pt x="196261" y="169090"/>
                      <a:pt x="169943" y="195748"/>
                      <a:pt x="137268" y="195957"/>
                    </a:cubicBezTo>
                    <a:cubicBezTo>
                      <a:pt x="137015" y="195959"/>
                      <a:pt x="136762" y="195959"/>
                      <a:pt x="136510" y="195957"/>
                    </a:cubicBezTo>
                    <a:close/>
                  </a:path>
                </a:pathLst>
              </a:custGeom>
              <a:grpFill/>
              <a:ln w="9303" cap="flat">
                <a:noFill/>
                <a:prstDash val="solid"/>
                <a:miter/>
              </a:ln>
            </p:spPr>
            <p:txBody>
              <a:bodyPr rtlCol="0" anchor="ctr"/>
              <a:lstStyle/>
              <a:p>
                <a:endParaRPr lang="en-US" sz="1400" dirty="0"/>
              </a:p>
            </p:txBody>
          </p:sp>
          <p:sp>
            <p:nvSpPr>
              <p:cNvPr id="17" name="Freeform 149">
                <a:extLst>
                  <a:ext uri="{FF2B5EF4-FFF2-40B4-BE49-F238E27FC236}">
                    <a16:creationId xmlns:a16="http://schemas.microsoft.com/office/drawing/2014/main" id="{5E803C40-8634-514D-9D54-20565D59A240}"/>
                  </a:ext>
                </a:extLst>
              </p:cNvPr>
              <p:cNvSpPr/>
              <p:nvPr/>
            </p:nvSpPr>
            <p:spPr>
              <a:xfrm>
                <a:off x="2158700" y="1116502"/>
                <a:ext cx="189023" cy="160670"/>
              </a:xfrm>
              <a:custGeom>
                <a:avLst/>
                <a:gdLst>
                  <a:gd name="connsiteX0" fmla="*/ 6264 w 189023"/>
                  <a:gd name="connsiteY0" fmla="*/ 169889 h 160669"/>
                  <a:gd name="connsiteX1" fmla="*/ 16472 w 189023"/>
                  <a:gd name="connsiteY1" fmla="*/ 163935 h 160669"/>
                  <a:gd name="connsiteX2" fmla="*/ 152663 w 189023"/>
                  <a:gd name="connsiteY2" fmla="*/ 37573 h 160669"/>
                  <a:gd name="connsiteX3" fmla="*/ 138203 w 189023"/>
                  <a:gd name="connsiteY3" fmla="*/ 49765 h 160669"/>
                  <a:gd name="connsiteX4" fmla="*/ 136501 w 189023"/>
                  <a:gd name="connsiteY4" fmla="*/ 61673 h 160669"/>
                  <a:gd name="connsiteX5" fmla="*/ 148410 w 189023"/>
                  <a:gd name="connsiteY5" fmla="*/ 63374 h 160669"/>
                  <a:gd name="connsiteX6" fmla="*/ 186215 w 189023"/>
                  <a:gd name="connsiteY6" fmla="*/ 34454 h 160669"/>
                  <a:gd name="connsiteX7" fmla="*/ 189239 w 189023"/>
                  <a:gd name="connsiteY7" fmla="*/ 28122 h 160669"/>
                  <a:gd name="connsiteX8" fmla="*/ 183285 w 189023"/>
                  <a:gd name="connsiteY8" fmla="*/ 19616 h 160669"/>
                  <a:gd name="connsiteX9" fmla="*/ 140754 w 189023"/>
                  <a:gd name="connsiteY9" fmla="*/ 713 h 160669"/>
                  <a:gd name="connsiteX10" fmla="*/ 129697 w 189023"/>
                  <a:gd name="connsiteY10" fmla="*/ 4966 h 160669"/>
                  <a:gd name="connsiteX11" fmla="*/ 133950 w 189023"/>
                  <a:gd name="connsiteY11" fmla="*/ 16024 h 160669"/>
                  <a:gd name="connsiteX12" fmla="*/ 146709 w 189023"/>
                  <a:gd name="connsiteY12" fmla="*/ 21978 h 160669"/>
                  <a:gd name="connsiteX13" fmla="*/ 310 w 189023"/>
                  <a:gd name="connsiteY13" fmla="*/ 159587 h 160669"/>
                  <a:gd name="connsiteX14" fmla="*/ 6077 w 189023"/>
                  <a:gd name="connsiteY14" fmla="*/ 169839 h 160669"/>
                  <a:gd name="connsiteX15" fmla="*/ 6264 w 189023"/>
                  <a:gd name="connsiteY15" fmla="*/ 169889 h 160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023" h="160669">
                    <a:moveTo>
                      <a:pt x="6264" y="169889"/>
                    </a:moveTo>
                    <a:cubicBezTo>
                      <a:pt x="10692" y="170829"/>
                      <a:pt x="15110" y="168252"/>
                      <a:pt x="16472" y="163935"/>
                    </a:cubicBezTo>
                    <a:cubicBezTo>
                      <a:pt x="32454" y="98333"/>
                      <a:pt x="86050" y="48605"/>
                      <a:pt x="152663" y="37573"/>
                    </a:cubicBezTo>
                    <a:lnTo>
                      <a:pt x="138203" y="49765"/>
                    </a:lnTo>
                    <a:cubicBezTo>
                      <a:pt x="134857" y="52814"/>
                      <a:pt x="134143" y="57809"/>
                      <a:pt x="136501" y="61673"/>
                    </a:cubicBezTo>
                    <a:cubicBezTo>
                      <a:pt x="139551" y="65019"/>
                      <a:pt x="144545" y="65733"/>
                      <a:pt x="148410" y="63374"/>
                    </a:cubicBezTo>
                    <a:lnTo>
                      <a:pt x="186215" y="34454"/>
                    </a:lnTo>
                    <a:cubicBezTo>
                      <a:pt x="188175" y="32947"/>
                      <a:pt x="189299" y="30594"/>
                      <a:pt x="189239" y="28122"/>
                    </a:cubicBezTo>
                    <a:cubicBezTo>
                      <a:pt x="189129" y="24352"/>
                      <a:pt x="186789" y="21009"/>
                      <a:pt x="183285" y="19616"/>
                    </a:cubicBezTo>
                    <a:lnTo>
                      <a:pt x="140754" y="713"/>
                    </a:lnTo>
                    <a:cubicBezTo>
                      <a:pt x="136526" y="-1146"/>
                      <a:pt x="131590" y="753"/>
                      <a:pt x="129697" y="4966"/>
                    </a:cubicBezTo>
                    <a:cubicBezTo>
                      <a:pt x="127838" y="9195"/>
                      <a:pt x="129736" y="14131"/>
                      <a:pt x="133950" y="16024"/>
                    </a:cubicBezTo>
                    <a:lnTo>
                      <a:pt x="146709" y="21978"/>
                    </a:lnTo>
                    <a:cubicBezTo>
                      <a:pt x="75279" y="35432"/>
                      <a:pt x="18155" y="89126"/>
                      <a:pt x="310" y="159587"/>
                    </a:cubicBezTo>
                    <a:cubicBezTo>
                      <a:pt x="-928" y="164011"/>
                      <a:pt x="1653" y="168600"/>
                      <a:pt x="6077" y="169839"/>
                    </a:cubicBezTo>
                    <a:cubicBezTo>
                      <a:pt x="6139" y="169856"/>
                      <a:pt x="6202" y="169873"/>
                      <a:pt x="6264" y="169889"/>
                    </a:cubicBezTo>
                    <a:close/>
                  </a:path>
                </a:pathLst>
              </a:custGeom>
              <a:grpFill/>
              <a:ln w="9303" cap="flat">
                <a:noFill/>
                <a:prstDash val="solid"/>
                <a:miter/>
              </a:ln>
            </p:spPr>
            <p:txBody>
              <a:bodyPr rtlCol="0" anchor="ctr"/>
              <a:lstStyle/>
              <a:p>
                <a:endParaRPr lang="en-US" sz="1400" dirty="0"/>
              </a:p>
            </p:txBody>
          </p:sp>
          <p:sp>
            <p:nvSpPr>
              <p:cNvPr id="18" name="Freeform 150">
                <a:extLst>
                  <a:ext uri="{FF2B5EF4-FFF2-40B4-BE49-F238E27FC236}">
                    <a16:creationId xmlns:a16="http://schemas.microsoft.com/office/drawing/2014/main" id="{75ED1ADA-2C73-8AA6-8D96-ECA1C85988D3}"/>
                  </a:ext>
                </a:extLst>
              </p:cNvPr>
              <p:cNvSpPr/>
              <p:nvPr/>
            </p:nvSpPr>
            <p:spPr>
              <a:xfrm>
                <a:off x="2134764" y="1312665"/>
                <a:ext cx="160670" cy="189023"/>
              </a:xfrm>
              <a:custGeom>
                <a:avLst/>
                <a:gdLst>
                  <a:gd name="connsiteX0" fmla="*/ 163840 w 160669"/>
                  <a:gd name="connsiteY0" fmla="*/ 172200 h 189023"/>
                  <a:gd name="connsiteX1" fmla="*/ 37573 w 160669"/>
                  <a:gd name="connsiteY1" fmla="*/ 35725 h 189023"/>
                  <a:gd name="connsiteX2" fmla="*/ 49481 w 160669"/>
                  <a:gd name="connsiteY2" fmla="*/ 51036 h 189023"/>
                  <a:gd name="connsiteX3" fmla="*/ 61390 w 160669"/>
                  <a:gd name="connsiteY3" fmla="*/ 52737 h 189023"/>
                  <a:gd name="connsiteX4" fmla="*/ 63091 w 160669"/>
                  <a:gd name="connsiteY4" fmla="*/ 40829 h 189023"/>
                  <a:gd name="connsiteX5" fmla="*/ 34170 w 160669"/>
                  <a:gd name="connsiteY5" fmla="*/ 3024 h 189023"/>
                  <a:gd name="connsiteX6" fmla="*/ 28122 w 160669"/>
                  <a:gd name="connsiteY6" fmla="*/ 0 h 189023"/>
                  <a:gd name="connsiteX7" fmla="*/ 19616 w 160669"/>
                  <a:gd name="connsiteY7" fmla="*/ 5954 h 189023"/>
                  <a:gd name="connsiteX8" fmla="*/ 713 w 160669"/>
                  <a:gd name="connsiteY8" fmla="*/ 48484 h 189023"/>
                  <a:gd name="connsiteX9" fmla="*/ 4966 w 160669"/>
                  <a:gd name="connsiteY9" fmla="*/ 59542 h 189023"/>
                  <a:gd name="connsiteX10" fmla="*/ 16024 w 160669"/>
                  <a:gd name="connsiteY10" fmla="*/ 55289 h 189023"/>
                  <a:gd name="connsiteX11" fmla="*/ 21978 w 160669"/>
                  <a:gd name="connsiteY11" fmla="*/ 42530 h 189023"/>
                  <a:gd name="connsiteX12" fmla="*/ 159587 w 160669"/>
                  <a:gd name="connsiteY12" fmla="*/ 188929 h 189023"/>
                  <a:gd name="connsiteX13" fmla="*/ 169889 w 160669"/>
                  <a:gd name="connsiteY13" fmla="*/ 182975 h 189023"/>
                  <a:gd name="connsiteX14" fmla="*/ 163840 w 160669"/>
                  <a:gd name="connsiteY14" fmla="*/ 172200 h 189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0669" h="189023">
                    <a:moveTo>
                      <a:pt x="163840" y="172200"/>
                    </a:moveTo>
                    <a:cubicBezTo>
                      <a:pt x="98206" y="156122"/>
                      <a:pt x="48511" y="102410"/>
                      <a:pt x="37573" y="35725"/>
                    </a:cubicBezTo>
                    <a:lnTo>
                      <a:pt x="49481" y="51036"/>
                    </a:lnTo>
                    <a:cubicBezTo>
                      <a:pt x="52531" y="54382"/>
                      <a:pt x="57525" y="55096"/>
                      <a:pt x="61390" y="52737"/>
                    </a:cubicBezTo>
                    <a:cubicBezTo>
                      <a:pt x="64736" y="49688"/>
                      <a:pt x="65449" y="44694"/>
                      <a:pt x="63091" y="40829"/>
                    </a:cubicBezTo>
                    <a:lnTo>
                      <a:pt x="34170" y="3024"/>
                    </a:lnTo>
                    <a:cubicBezTo>
                      <a:pt x="32724" y="1143"/>
                      <a:pt x="30495" y="29"/>
                      <a:pt x="28122" y="0"/>
                    </a:cubicBezTo>
                    <a:cubicBezTo>
                      <a:pt x="24352" y="110"/>
                      <a:pt x="21009" y="2450"/>
                      <a:pt x="19616" y="5954"/>
                    </a:cubicBezTo>
                    <a:lnTo>
                      <a:pt x="713" y="48484"/>
                    </a:lnTo>
                    <a:cubicBezTo>
                      <a:pt x="-1146" y="52713"/>
                      <a:pt x="753" y="57649"/>
                      <a:pt x="4966" y="59542"/>
                    </a:cubicBezTo>
                    <a:cubicBezTo>
                      <a:pt x="9195" y="61401"/>
                      <a:pt x="14131" y="59503"/>
                      <a:pt x="16024" y="55289"/>
                    </a:cubicBezTo>
                    <a:lnTo>
                      <a:pt x="21978" y="42530"/>
                    </a:lnTo>
                    <a:cubicBezTo>
                      <a:pt x="35168" y="114094"/>
                      <a:pt x="88976" y="171339"/>
                      <a:pt x="159587" y="188929"/>
                    </a:cubicBezTo>
                    <a:cubicBezTo>
                      <a:pt x="164047" y="189923"/>
                      <a:pt x="168525" y="187335"/>
                      <a:pt x="169889" y="182975"/>
                    </a:cubicBezTo>
                    <a:cubicBezTo>
                      <a:pt x="170825" y="178380"/>
                      <a:pt x="168250" y="173794"/>
                      <a:pt x="163840" y="172200"/>
                    </a:cubicBezTo>
                    <a:close/>
                  </a:path>
                </a:pathLst>
              </a:custGeom>
              <a:grpFill/>
              <a:ln w="9303" cap="flat">
                <a:noFill/>
                <a:prstDash val="solid"/>
                <a:miter/>
              </a:ln>
            </p:spPr>
            <p:txBody>
              <a:bodyPr rtlCol="0" anchor="ctr"/>
              <a:lstStyle/>
              <a:p>
                <a:endParaRPr lang="en-US" sz="1400" dirty="0"/>
              </a:p>
            </p:txBody>
          </p:sp>
          <p:sp>
            <p:nvSpPr>
              <p:cNvPr id="19" name="Freeform 151">
                <a:extLst>
                  <a:ext uri="{FF2B5EF4-FFF2-40B4-BE49-F238E27FC236}">
                    <a16:creationId xmlns:a16="http://schemas.microsoft.com/office/drawing/2014/main" id="{EA21DD10-BBED-0FEF-C367-102D0491ED86}"/>
                  </a:ext>
                </a:extLst>
              </p:cNvPr>
              <p:cNvSpPr/>
              <p:nvPr/>
            </p:nvSpPr>
            <p:spPr>
              <a:xfrm>
                <a:off x="2330825" y="1352365"/>
                <a:ext cx="189023" cy="170121"/>
              </a:xfrm>
              <a:custGeom>
                <a:avLst/>
                <a:gdLst>
                  <a:gd name="connsiteX0" fmla="*/ 183077 w 189023"/>
                  <a:gd name="connsiteY0" fmla="*/ 184 h 170120"/>
                  <a:gd name="connsiteX1" fmla="*/ 172899 w 189023"/>
                  <a:gd name="connsiteY1" fmla="*/ 6843 h 170120"/>
                  <a:gd name="connsiteX2" fmla="*/ 172870 w 189023"/>
                  <a:gd name="connsiteY2" fmla="*/ 6988 h 170120"/>
                  <a:gd name="connsiteX3" fmla="*/ 35828 w 189023"/>
                  <a:gd name="connsiteY3" fmla="*/ 135524 h 170120"/>
                  <a:gd name="connsiteX4" fmla="*/ 50288 w 189023"/>
                  <a:gd name="connsiteY4" fmla="*/ 124466 h 170120"/>
                  <a:gd name="connsiteX5" fmla="*/ 51341 w 189023"/>
                  <a:gd name="connsiteY5" fmla="*/ 112483 h 170120"/>
                  <a:gd name="connsiteX6" fmla="*/ 39986 w 189023"/>
                  <a:gd name="connsiteY6" fmla="*/ 110951 h 170120"/>
                  <a:gd name="connsiteX7" fmla="*/ 3410 w 189023"/>
                  <a:gd name="connsiteY7" fmla="*/ 139305 h 170120"/>
                  <a:gd name="connsiteX8" fmla="*/ 8 w 189023"/>
                  <a:gd name="connsiteY8" fmla="*/ 146960 h 170120"/>
                  <a:gd name="connsiteX9" fmla="*/ 5962 w 189023"/>
                  <a:gd name="connsiteY9" fmla="*/ 153765 h 170120"/>
                  <a:gd name="connsiteX10" fmla="*/ 48492 w 189023"/>
                  <a:gd name="connsiteY10" fmla="*/ 172667 h 170120"/>
                  <a:gd name="connsiteX11" fmla="*/ 59166 w 189023"/>
                  <a:gd name="connsiteY11" fmla="*/ 167416 h 170120"/>
                  <a:gd name="connsiteX12" fmla="*/ 55297 w 189023"/>
                  <a:gd name="connsiteY12" fmla="*/ 157356 h 170120"/>
                  <a:gd name="connsiteX13" fmla="*/ 42633 w 189023"/>
                  <a:gd name="connsiteY13" fmla="*/ 151402 h 170120"/>
                  <a:gd name="connsiteX14" fmla="*/ 189882 w 189023"/>
                  <a:gd name="connsiteY14" fmla="*/ 10485 h 170120"/>
                  <a:gd name="connsiteX15" fmla="*/ 183333 w 189023"/>
                  <a:gd name="connsiteY15" fmla="*/ 236 h 170120"/>
                  <a:gd name="connsiteX16" fmla="*/ 183077 w 189023"/>
                  <a:gd name="connsiteY16" fmla="*/ 184 h 17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9023" h="170120">
                    <a:moveTo>
                      <a:pt x="183077" y="184"/>
                    </a:moveTo>
                    <a:cubicBezTo>
                      <a:pt x="178427" y="-788"/>
                      <a:pt x="173871" y="2193"/>
                      <a:pt x="172899" y="6843"/>
                    </a:cubicBezTo>
                    <a:cubicBezTo>
                      <a:pt x="172889" y="6891"/>
                      <a:pt x="172879" y="6940"/>
                      <a:pt x="172870" y="6988"/>
                    </a:cubicBezTo>
                    <a:cubicBezTo>
                      <a:pt x="157884" y="73891"/>
                      <a:pt x="103552" y="124851"/>
                      <a:pt x="35828" y="135524"/>
                    </a:cubicBezTo>
                    <a:lnTo>
                      <a:pt x="50288" y="124466"/>
                    </a:lnTo>
                    <a:cubicBezTo>
                      <a:pt x="53888" y="121448"/>
                      <a:pt x="54359" y="116083"/>
                      <a:pt x="51341" y="112483"/>
                    </a:cubicBezTo>
                    <a:cubicBezTo>
                      <a:pt x="48519" y="109118"/>
                      <a:pt x="43599" y="108454"/>
                      <a:pt x="39986" y="110951"/>
                    </a:cubicBezTo>
                    <a:lnTo>
                      <a:pt x="3410" y="139305"/>
                    </a:lnTo>
                    <a:cubicBezTo>
                      <a:pt x="1145" y="141187"/>
                      <a:pt x="-113" y="144018"/>
                      <a:pt x="8" y="146960"/>
                    </a:cubicBezTo>
                    <a:cubicBezTo>
                      <a:pt x="709" y="150092"/>
                      <a:pt x="2951" y="152655"/>
                      <a:pt x="5962" y="153765"/>
                    </a:cubicBezTo>
                    <a:lnTo>
                      <a:pt x="48492" y="172667"/>
                    </a:lnTo>
                    <a:cubicBezTo>
                      <a:pt x="52890" y="174165"/>
                      <a:pt x="57669" y="171814"/>
                      <a:pt x="59166" y="167416"/>
                    </a:cubicBezTo>
                    <a:cubicBezTo>
                      <a:pt x="60477" y="163569"/>
                      <a:pt x="58848" y="159334"/>
                      <a:pt x="55297" y="157356"/>
                    </a:cubicBezTo>
                    <a:lnTo>
                      <a:pt x="42633" y="151402"/>
                    </a:lnTo>
                    <a:cubicBezTo>
                      <a:pt x="115515" y="138173"/>
                      <a:pt x="173463" y="82716"/>
                      <a:pt x="189882" y="10485"/>
                    </a:cubicBezTo>
                    <a:cubicBezTo>
                      <a:pt x="190904" y="5847"/>
                      <a:pt x="187972" y="1258"/>
                      <a:pt x="183333" y="236"/>
                    </a:cubicBezTo>
                    <a:cubicBezTo>
                      <a:pt x="183248" y="217"/>
                      <a:pt x="183163" y="200"/>
                      <a:pt x="183077" y="184"/>
                    </a:cubicBezTo>
                    <a:close/>
                  </a:path>
                </a:pathLst>
              </a:custGeom>
              <a:grpFill/>
              <a:ln w="9303" cap="flat">
                <a:noFill/>
                <a:prstDash val="solid"/>
                <a:miter/>
              </a:ln>
            </p:spPr>
            <p:txBody>
              <a:bodyPr rtlCol="0" anchor="ctr"/>
              <a:lstStyle/>
              <a:p>
                <a:endParaRPr lang="en-US" sz="1400" dirty="0"/>
              </a:p>
            </p:txBody>
          </p:sp>
          <p:sp>
            <p:nvSpPr>
              <p:cNvPr id="20" name="Freeform 152">
                <a:extLst>
                  <a:ext uri="{FF2B5EF4-FFF2-40B4-BE49-F238E27FC236}">
                    <a16:creationId xmlns:a16="http://schemas.microsoft.com/office/drawing/2014/main" id="{19942763-BB9D-7801-CDF7-1D4A88C94216}"/>
                  </a:ext>
                </a:extLst>
              </p:cNvPr>
              <p:cNvSpPr/>
              <p:nvPr/>
            </p:nvSpPr>
            <p:spPr>
              <a:xfrm>
                <a:off x="2370128" y="1139589"/>
                <a:ext cx="170121" cy="189023"/>
              </a:xfrm>
              <a:custGeom>
                <a:avLst/>
                <a:gdLst>
                  <a:gd name="connsiteX0" fmla="*/ 172694 w 170120"/>
                  <a:gd name="connsiteY0" fmla="*/ 141603 h 189023"/>
                  <a:gd name="connsiteX1" fmla="*/ 167443 w 170120"/>
                  <a:gd name="connsiteY1" fmla="*/ 130929 h 189023"/>
                  <a:gd name="connsiteX2" fmla="*/ 157383 w 170120"/>
                  <a:gd name="connsiteY2" fmla="*/ 134798 h 189023"/>
                  <a:gd name="connsiteX3" fmla="*/ 151901 w 170120"/>
                  <a:gd name="connsiteY3" fmla="*/ 147558 h 189023"/>
                  <a:gd name="connsiteX4" fmla="*/ 10985 w 170120"/>
                  <a:gd name="connsiteY4" fmla="*/ 308 h 189023"/>
                  <a:gd name="connsiteX5" fmla="*/ 308 w 170120"/>
                  <a:gd name="connsiteY5" fmla="*/ 6410 h 189023"/>
                  <a:gd name="connsiteX6" fmla="*/ 6410 w 170120"/>
                  <a:gd name="connsiteY6" fmla="*/ 17086 h 189023"/>
                  <a:gd name="connsiteX7" fmla="*/ 7582 w 170120"/>
                  <a:gd name="connsiteY7" fmla="*/ 17321 h 189023"/>
                  <a:gd name="connsiteX8" fmla="*/ 136118 w 170120"/>
                  <a:gd name="connsiteY8" fmla="*/ 154362 h 189023"/>
                  <a:gd name="connsiteX9" fmla="*/ 124210 w 170120"/>
                  <a:gd name="connsiteY9" fmla="*/ 139052 h 189023"/>
                  <a:gd name="connsiteX10" fmla="*/ 112301 w 170120"/>
                  <a:gd name="connsiteY10" fmla="*/ 137350 h 189023"/>
                  <a:gd name="connsiteX11" fmla="*/ 110600 w 170120"/>
                  <a:gd name="connsiteY11" fmla="*/ 149259 h 189023"/>
                  <a:gd name="connsiteX12" fmla="*/ 139520 w 170120"/>
                  <a:gd name="connsiteY12" fmla="*/ 187063 h 189023"/>
                  <a:gd name="connsiteX13" fmla="*/ 146325 w 170120"/>
                  <a:gd name="connsiteY13" fmla="*/ 190466 h 189023"/>
                  <a:gd name="connsiteX14" fmla="*/ 153981 w 170120"/>
                  <a:gd name="connsiteY14" fmla="*/ 184512 h 189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0120" h="189023">
                    <a:moveTo>
                      <a:pt x="172694" y="141603"/>
                    </a:moveTo>
                    <a:cubicBezTo>
                      <a:pt x="174192" y="137206"/>
                      <a:pt x="171841" y="132427"/>
                      <a:pt x="167443" y="130929"/>
                    </a:cubicBezTo>
                    <a:cubicBezTo>
                      <a:pt x="163595" y="129619"/>
                      <a:pt x="159361" y="131248"/>
                      <a:pt x="157383" y="134798"/>
                    </a:cubicBezTo>
                    <a:lnTo>
                      <a:pt x="151901" y="147558"/>
                    </a:lnTo>
                    <a:cubicBezTo>
                      <a:pt x="138695" y="74663"/>
                      <a:pt x="83228" y="16704"/>
                      <a:pt x="10985" y="308"/>
                    </a:cubicBezTo>
                    <a:cubicBezTo>
                      <a:pt x="6352" y="-955"/>
                      <a:pt x="1572" y="1777"/>
                      <a:pt x="308" y="6410"/>
                    </a:cubicBezTo>
                    <a:cubicBezTo>
                      <a:pt x="-955" y="11043"/>
                      <a:pt x="1777" y="15823"/>
                      <a:pt x="6410" y="17086"/>
                    </a:cubicBezTo>
                    <a:cubicBezTo>
                      <a:pt x="6795" y="17191"/>
                      <a:pt x="7187" y="17269"/>
                      <a:pt x="7582" y="17321"/>
                    </a:cubicBezTo>
                    <a:cubicBezTo>
                      <a:pt x="74650" y="32016"/>
                      <a:pt x="125745" y="86492"/>
                      <a:pt x="136118" y="154362"/>
                    </a:cubicBezTo>
                    <a:lnTo>
                      <a:pt x="124210" y="139052"/>
                    </a:lnTo>
                    <a:cubicBezTo>
                      <a:pt x="121391" y="135293"/>
                      <a:pt x="116059" y="134532"/>
                      <a:pt x="112301" y="137350"/>
                    </a:cubicBezTo>
                    <a:cubicBezTo>
                      <a:pt x="108543" y="140169"/>
                      <a:pt x="107781" y="145501"/>
                      <a:pt x="110600" y="149259"/>
                    </a:cubicBezTo>
                    <a:lnTo>
                      <a:pt x="139520" y="187063"/>
                    </a:lnTo>
                    <a:cubicBezTo>
                      <a:pt x="141283" y="189009"/>
                      <a:pt x="143711" y="190223"/>
                      <a:pt x="146325" y="190466"/>
                    </a:cubicBezTo>
                    <a:cubicBezTo>
                      <a:pt x="149911" y="190388"/>
                      <a:pt x="153022" y="187968"/>
                      <a:pt x="153981" y="184512"/>
                    </a:cubicBezTo>
                    <a:close/>
                  </a:path>
                </a:pathLst>
              </a:custGeom>
              <a:grpFill/>
              <a:ln w="9303" cap="flat">
                <a:noFill/>
                <a:prstDash val="solid"/>
                <a:miter/>
              </a:ln>
            </p:spPr>
            <p:txBody>
              <a:bodyPr rtlCol="0" anchor="ctr"/>
              <a:lstStyle/>
              <a:p>
                <a:endParaRPr lang="en-US" sz="1400" dirty="0"/>
              </a:p>
            </p:txBody>
          </p:sp>
        </p:grpSp>
      </p:grpSp>
    </p:spTree>
    <p:extLst>
      <p:ext uri="{BB962C8B-B14F-4D97-AF65-F5344CB8AC3E}">
        <p14:creationId xmlns:p14="http://schemas.microsoft.com/office/powerpoint/2010/main" val="272740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9A7702-667A-7ABF-A6B8-08E7DF60FE17}"/>
              </a:ext>
            </a:extLst>
          </p:cNvPr>
          <p:cNvSpPr>
            <a:spLocks noGrp="1"/>
          </p:cNvSpPr>
          <p:nvPr>
            <p:ph type="sldNum" sz="quarter" idx="4"/>
          </p:nvPr>
        </p:nvSpPr>
        <p:spPr/>
        <p:txBody>
          <a:bodyPr/>
          <a:lstStyle/>
          <a:p>
            <a:fld id="{9AA6D16A-0A68-8445-85DB-A0BE8CCB51C7}" type="slidenum">
              <a:rPr lang="en-US" smtClean="0"/>
              <a:pPr/>
              <a:t>2</a:t>
            </a:fld>
            <a:endParaRPr lang="en-US" dirty="0"/>
          </a:p>
        </p:txBody>
      </p:sp>
      <p:sp>
        <p:nvSpPr>
          <p:cNvPr id="3" name="Title 2">
            <a:extLst>
              <a:ext uri="{FF2B5EF4-FFF2-40B4-BE49-F238E27FC236}">
                <a16:creationId xmlns:a16="http://schemas.microsoft.com/office/drawing/2014/main" id="{DAD89D4B-791C-A700-AC8C-252A6A9F77DB}"/>
              </a:ext>
            </a:extLst>
          </p:cNvPr>
          <p:cNvSpPr>
            <a:spLocks noGrp="1"/>
          </p:cNvSpPr>
          <p:nvPr>
            <p:ph type="title"/>
          </p:nvPr>
        </p:nvSpPr>
        <p:spPr/>
        <p:txBody>
          <a:bodyPr/>
          <a:lstStyle/>
          <a:p>
            <a:r>
              <a:rPr lang="en-US" dirty="0"/>
              <a:t>The Symptoms</a:t>
            </a:r>
          </a:p>
        </p:txBody>
      </p:sp>
      <p:sp>
        <p:nvSpPr>
          <p:cNvPr id="4" name="Content Placeholder 3">
            <a:extLst>
              <a:ext uri="{FF2B5EF4-FFF2-40B4-BE49-F238E27FC236}">
                <a16:creationId xmlns:a16="http://schemas.microsoft.com/office/drawing/2014/main" id="{8EAFC717-84DA-2249-A762-5D43F3E055B6}"/>
              </a:ext>
            </a:extLst>
          </p:cNvPr>
          <p:cNvSpPr>
            <a:spLocks noGrp="1"/>
          </p:cNvSpPr>
          <p:nvPr>
            <p:ph sz="quarter" idx="11"/>
          </p:nvPr>
        </p:nvSpPr>
        <p:spPr>
          <a:xfrm>
            <a:off x="438150" y="2053946"/>
            <a:ext cx="11312525" cy="564315"/>
          </a:xfrm>
        </p:spPr>
        <p:txBody>
          <a:bodyPr/>
          <a:lstStyle/>
          <a:p>
            <a:r>
              <a:rPr lang="en-US" dirty="0">
                <a:solidFill>
                  <a:schemeClr val="tx1"/>
                </a:solidFill>
              </a:rPr>
              <a:t>Here are six symptoms that could indicate your project management practices could use a refresh and some questions to ask your organization:</a:t>
            </a:r>
          </a:p>
        </p:txBody>
      </p:sp>
      <p:sp>
        <p:nvSpPr>
          <p:cNvPr id="38" name="Rectangle: Rounded Corners 37">
            <a:extLst>
              <a:ext uri="{FF2B5EF4-FFF2-40B4-BE49-F238E27FC236}">
                <a16:creationId xmlns:a16="http://schemas.microsoft.com/office/drawing/2014/main" id="{58CFC48C-8996-B738-BAD7-D9AACC8FF9F8}"/>
              </a:ext>
            </a:extLst>
          </p:cNvPr>
          <p:cNvSpPr/>
          <p:nvPr/>
        </p:nvSpPr>
        <p:spPr>
          <a:xfrm>
            <a:off x="438150" y="1165949"/>
            <a:ext cx="11349772" cy="82296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Effectively managing projects throughout their entire lifecycles is an internal capability desired by most organizations. Leading practice organizations proactively identify issues with their project management practices and successfully deploy corrective actions and controls.</a:t>
            </a:r>
          </a:p>
        </p:txBody>
      </p:sp>
      <p:sp>
        <p:nvSpPr>
          <p:cNvPr id="40" name="TextBox 39">
            <a:extLst>
              <a:ext uri="{FF2B5EF4-FFF2-40B4-BE49-F238E27FC236}">
                <a16:creationId xmlns:a16="http://schemas.microsoft.com/office/drawing/2014/main" id="{DD1DC264-B7AB-4288-EB39-D523AFEAEABF}"/>
              </a:ext>
            </a:extLst>
          </p:cNvPr>
          <p:cNvSpPr txBox="1"/>
          <p:nvPr/>
        </p:nvSpPr>
        <p:spPr>
          <a:xfrm>
            <a:off x="4335781" y="3225927"/>
            <a:ext cx="3520440" cy="1316736"/>
          </a:xfrm>
          <a:prstGeom prst="rect">
            <a:avLst/>
          </a:prstGeom>
          <a:ln>
            <a:noFill/>
          </a:ln>
        </p:spPr>
        <p:txBody>
          <a:bodyPr wrap="square" lIns="91440" rIns="91440" rtlCol="0" anchor="t">
            <a:noAutofit/>
          </a:bodyPr>
          <a:lstStyle/>
          <a:p>
            <a:pPr marL="171450" indent="-171450">
              <a:spcBef>
                <a:spcPts val="250"/>
              </a:spcBef>
              <a:spcAft>
                <a:spcPts val="250"/>
              </a:spcAft>
              <a:buClr>
                <a:srgbClr val="26BCD7"/>
              </a:buClr>
              <a:buSzPct val="100000"/>
              <a:buFont typeface="Wingdings" panose="05000000000000000000" pitchFamily="2" charset="2"/>
              <a:buChar char="n"/>
            </a:pPr>
            <a:r>
              <a:rPr lang="en-US" sz="1100" dirty="0">
                <a:solidFill>
                  <a:srgbClr val="5F6062"/>
                </a:solidFill>
                <a:latin typeface="Arial" panose="020B0604020202020204" pitchFamily="34" charset="0"/>
                <a:cs typeface="Arial" panose="020B0604020202020204" pitchFamily="34" charset="0"/>
              </a:rPr>
              <a:t>Is there a “rush” at the end of the fiscal year to spend capital or operations and maintenance dollars to meet budget?</a:t>
            </a:r>
          </a:p>
          <a:p>
            <a:pPr marL="171450" indent="-171450">
              <a:spcBef>
                <a:spcPts val="250"/>
              </a:spcBef>
              <a:spcAft>
                <a:spcPts val="250"/>
              </a:spcAft>
              <a:buClr>
                <a:srgbClr val="26BCD7"/>
              </a:buClr>
              <a:buSzPct val="100000"/>
              <a:buFont typeface="Wingdings" panose="05000000000000000000" pitchFamily="2" charset="2"/>
              <a:buChar char="n"/>
            </a:pPr>
            <a:r>
              <a:rPr lang="en-US" sz="1100" dirty="0">
                <a:latin typeface="Arial" panose="020B0604020202020204" pitchFamily="34" charset="0"/>
                <a:cs typeface="Arial" panose="020B0604020202020204" pitchFamily="34" charset="0"/>
              </a:rPr>
              <a:t>Are capital expenses often substantially above or below the budget for the fiscal year?</a:t>
            </a:r>
          </a:p>
        </p:txBody>
      </p:sp>
      <p:grpSp>
        <p:nvGrpSpPr>
          <p:cNvPr id="15" name="Group 14">
            <a:extLst>
              <a:ext uri="{FF2B5EF4-FFF2-40B4-BE49-F238E27FC236}">
                <a16:creationId xmlns:a16="http://schemas.microsoft.com/office/drawing/2014/main" id="{BDED8872-17D2-5BAE-FB5A-D87988931AE2}"/>
              </a:ext>
            </a:extLst>
          </p:cNvPr>
          <p:cNvGrpSpPr/>
          <p:nvPr/>
        </p:nvGrpSpPr>
        <p:grpSpPr>
          <a:xfrm>
            <a:off x="4333757" y="2580418"/>
            <a:ext cx="3478880" cy="594360"/>
            <a:chOff x="4143786" y="2644280"/>
            <a:chExt cx="3478880" cy="594360"/>
          </a:xfrm>
        </p:grpSpPr>
        <p:sp>
          <p:nvSpPr>
            <p:cNvPr id="39" name="TextBox 38">
              <a:extLst>
                <a:ext uri="{FF2B5EF4-FFF2-40B4-BE49-F238E27FC236}">
                  <a16:creationId xmlns:a16="http://schemas.microsoft.com/office/drawing/2014/main" id="{23DCA1B6-7914-339A-F007-94E06E84E58D}"/>
                </a:ext>
              </a:extLst>
            </p:cNvPr>
            <p:cNvSpPr txBox="1"/>
            <p:nvPr/>
          </p:nvSpPr>
          <p:spPr>
            <a:xfrm>
              <a:off x="4143786" y="2644280"/>
              <a:ext cx="3478880" cy="594360"/>
            </a:xfrm>
            <a:prstGeom prst="rect">
              <a:avLst/>
            </a:prstGeom>
            <a:solidFill>
              <a:schemeClr val="accent2"/>
            </a:solidFill>
            <a:ln>
              <a:noFill/>
            </a:ln>
          </p:spPr>
          <p:txBody>
            <a:bodyPr wrap="square" lIns="548640" rIns="91440" rtlCol="0" anchor="ctr">
              <a:noAutofit/>
            </a:bodyPr>
            <a:lstStyle>
              <a:defPPr>
                <a:defRPr lang="en-US"/>
              </a:defPPr>
              <a:lvl1pPr>
                <a:spcBef>
                  <a:spcPts val="250"/>
                </a:spcBef>
                <a:spcAft>
                  <a:spcPts val="250"/>
                </a:spcAft>
                <a:buClr>
                  <a:srgbClr val="26BCD7"/>
                </a:buClr>
                <a:buSzPct val="100000"/>
                <a:defRPr sz="1200" b="1">
                  <a:solidFill>
                    <a:schemeClr val="bg1"/>
                  </a:solidFill>
                  <a:latin typeface="Arial" panose="020B0604020202020204" pitchFamily="34" charset="0"/>
                  <a:cs typeface="Arial" panose="020B0604020202020204" pitchFamily="34" charset="0"/>
                </a:defRPr>
              </a:lvl1pPr>
            </a:lstStyle>
            <a:p>
              <a:r>
                <a:rPr lang="en-US" sz="1400" dirty="0"/>
                <a:t>Inability to Meet Budget Targets</a:t>
              </a:r>
            </a:p>
          </p:txBody>
        </p:sp>
        <p:sp>
          <p:nvSpPr>
            <p:cNvPr id="41" name="Shape 2748">
              <a:extLst>
                <a:ext uri="{FF2B5EF4-FFF2-40B4-BE49-F238E27FC236}">
                  <a16:creationId xmlns:a16="http://schemas.microsoft.com/office/drawing/2014/main" id="{47FFB907-2046-8078-DD5D-05C33F77CDD4}"/>
                </a:ext>
              </a:extLst>
            </p:cNvPr>
            <p:cNvSpPr>
              <a:spLocks noChangeAspect="1"/>
            </p:cNvSpPr>
            <p:nvPr/>
          </p:nvSpPr>
          <p:spPr>
            <a:xfrm>
              <a:off x="4231823" y="2752191"/>
              <a:ext cx="378538" cy="37853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chemeClr val="bg1"/>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dirty="0"/>
            </a:p>
          </p:txBody>
        </p:sp>
      </p:grpSp>
      <p:sp>
        <p:nvSpPr>
          <p:cNvPr id="43" name="TextBox 42">
            <a:extLst>
              <a:ext uri="{FF2B5EF4-FFF2-40B4-BE49-F238E27FC236}">
                <a16:creationId xmlns:a16="http://schemas.microsoft.com/office/drawing/2014/main" id="{B4FFB518-D49D-E0CB-9E03-96340909B716}"/>
              </a:ext>
            </a:extLst>
          </p:cNvPr>
          <p:cNvSpPr txBox="1"/>
          <p:nvPr/>
        </p:nvSpPr>
        <p:spPr>
          <a:xfrm>
            <a:off x="510901" y="3225927"/>
            <a:ext cx="3520624" cy="1316736"/>
          </a:xfrm>
          <a:prstGeom prst="rect">
            <a:avLst/>
          </a:prstGeom>
          <a:ln>
            <a:noFill/>
          </a:ln>
        </p:spPr>
        <p:txBody>
          <a:bodyPr wrap="square" lIns="91440" rIns="91440" rtlCol="0" anchor="t">
            <a:noAutofit/>
          </a:bodyPr>
          <a:lstStyle/>
          <a:p>
            <a:pPr marL="171450" indent="-171450">
              <a:spcBef>
                <a:spcPts val="250"/>
              </a:spcBef>
              <a:spcAft>
                <a:spcPts val="250"/>
              </a:spcAft>
              <a:buClr>
                <a:srgbClr val="26BCD7"/>
              </a:buClr>
              <a:buSzPct val="100000"/>
              <a:buFont typeface="Wingdings" panose="05000000000000000000" pitchFamily="2" charset="2"/>
              <a:buChar char="n"/>
            </a:pPr>
            <a:r>
              <a:rPr lang="en-US" sz="1100" dirty="0">
                <a:latin typeface="Arial" panose="020B0604020202020204" pitchFamily="34" charset="0"/>
                <a:cs typeface="Arial" panose="020B0604020202020204" pitchFamily="34" charset="0"/>
              </a:rPr>
              <a:t>Does each department or business unit have its own method for selecting projects?</a:t>
            </a:r>
          </a:p>
          <a:p>
            <a:pPr marL="171450" indent="-171450">
              <a:spcBef>
                <a:spcPts val="250"/>
              </a:spcBef>
              <a:spcAft>
                <a:spcPts val="250"/>
              </a:spcAft>
              <a:buClr>
                <a:srgbClr val="26BCD7"/>
              </a:buClr>
              <a:buSzPct val="100000"/>
              <a:buFont typeface="Wingdings" panose="05000000000000000000" pitchFamily="2" charset="2"/>
              <a:buChar char="n"/>
            </a:pPr>
            <a:r>
              <a:rPr lang="en-US" sz="1100" dirty="0">
                <a:latin typeface="Arial" panose="020B0604020202020204" pitchFamily="34" charset="0"/>
                <a:cs typeface="Arial" panose="020B0604020202020204" pitchFamily="34" charset="0"/>
              </a:rPr>
              <a:t>Are projects selected without considering other projects across the organization?</a:t>
            </a:r>
          </a:p>
          <a:p>
            <a:pPr marL="171450" indent="-171450">
              <a:spcBef>
                <a:spcPts val="250"/>
              </a:spcBef>
              <a:spcAft>
                <a:spcPts val="250"/>
              </a:spcAft>
              <a:buClr>
                <a:srgbClr val="26BCD7"/>
              </a:buClr>
              <a:buSzPct val="100000"/>
              <a:buFont typeface="Wingdings" panose="05000000000000000000" pitchFamily="2" charset="2"/>
              <a:buChar char="n"/>
            </a:pPr>
            <a:r>
              <a:rPr lang="en-US" sz="1100" dirty="0">
                <a:latin typeface="Arial" panose="020B0604020202020204" pitchFamily="34" charset="0"/>
                <a:cs typeface="Arial" panose="020B0604020202020204" pitchFamily="34" charset="0"/>
              </a:rPr>
              <a:t>Is project selection explicitly tied to the corporate strategy?</a:t>
            </a:r>
          </a:p>
        </p:txBody>
      </p:sp>
      <p:sp>
        <p:nvSpPr>
          <p:cNvPr id="46" name="TextBox 45">
            <a:extLst>
              <a:ext uri="{FF2B5EF4-FFF2-40B4-BE49-F238E27FC236}">
                <a16:creationId xmlns:a16="http://schemas.microsoft.com/office/drawing/2014/main" id="{7243912E-2AC6-626C-264B-A352C3DA284F}"/>
              </a:ext>
            </a:extLst>
          </p:cNvPr>
          <p:cNvSpPr txBox="1"/>
          <p:nvPr/>
        </p:nvSpPr>
        <p:spPr>
          <a:xfrm>
            <a:off x="8164063" y="5364460"/>
            <a:ext cx="3520440" cy="893727"/>
          </a:xfrm>
          <a:prstGeom prst="rect">
            <a:avLst/>
          </a:prstGeom>
          <a:ln>
            <a:noFill/>
          </a:ln>
        </p:spPr>
        <p:txBody>
          <a:bodyPr wrap="square" lIns="91440" rIns="91440" rtlCol="0" anchor="t">
            <a:noAutofit/>
          </a:bodyPr>
          <a:lstStyle/>
          <a:p>
            <a:pPr marL="171450" indent="-171450">
              <a:spcBef>
                <a:spcPts val="250"/>
              </a:spcBef>
              <a:spcAft>
                <a:spcPts val="250"/>
              </a:spcAft>
              <a:buClr>
                <a:srgbClr val="26BCD7"/>
              </a:buClr>
              <a:buSzPct val="100000"/>
              <a:buFont typeface="Wingdings" panose="05000000000000000000" pitchFamily="2" charset="2"/>
              <a:buChar char="n"/>
            </a:pPr>
            <a:r>
              <a:rPr lang="en-US" sz="1100" dirty="0">
                <a:solidFill>
                  <a:srgbClr val="5F6062"/>
                </a:solidFill>
                <a:latin typeface="Arial" panose="020B0604020202020204" pitchFamily="34" charset="0"/>
                <a:cs typeface="Arial" panose="020B0604020202020204" pitchFamily="34" charset="0"/>
              </a:rPr>
              <a:t>Is it hard to find project-related documentation and “as-built” drawings?</a:t>
            </a:r>
          </a:p>
          <a:p>
            <a:pPr marL="171450" indent="-171450">
              <a:spcBef>
                <a:spcPts val="250"/>
              </a:spcBef>
              <a:spcAft>
                <a:spcPts val="250"/>
              </a:spcAft>
              <a:buClr>
                <a:srgbClr val="26BCD7"/>
              </a:buClr>
              <a:buSzPct val="100000"/>
              <a:buFont typeface="Wingdings" panose="05000000000000000000" pitchFamily="2" charset="2"/>
              <a:buChar char="n"/>
            </a:pPr>
            <a:r>
              <a:rPr lang="en-US" sz="1100" dirty="0">
                <a:latin typeface="Arial" panose="020B0604020202020204" pitchFamily="34" charset="0"/>
                <a:cs typeface="Arial" panose="020B0604020202020204" pitchFamily="34" charset="0"/>
              </a:rPr>
              <a:t>Does each organization control how project data and documents are stored? Is it consistent?</a:t>
            </a:r>
          </a:p>
        </p:txBody>
      </p:sp>
      <p:grpSp>
        <p:nvGrpSpPr>
          <p:cNvPr id="19" name="Group 18">
            <a:extLst>
              <a:ext uri="{FF2B5EF4-FFF2-40B4-BE49-F238E27FC236}">
                <a16:creationId xmlns:a16="http://schemas.microsoft.com/office/drawing/2014/main" id="{B08152E7-F9D1-9CE1-90F5-F62E185F4DDC}"/>
              </a:ext>
            </a:extLst>
          </p:cNvPr>
          <p:cNvGrpSpPr/>
          <p:nvPr/>
        </p:nvGrpSpPr>
        <p:grpSpPr>
          <a:xfrm>
            <a:off x="8156429" y="4725920"/>
            <a:ext cx="3478880" cy="594360"/>
            <a:chOff x="8156429" y="4843934"/>
            <a:chExt cx="3478880" cy="594360"/>
          </a:xfrm>
        </p:grpSpPr>
        <p:sp>
          <p:nvSpPr>
            <p:cNvPr id="45" name="TextBox 44">
              <a:extLst>
                <a:ext uri="{FF2B5EF4-FFF2-40B4-BE49-F238E27FC236}">
                  <a16:creationId xmlns:a16="http://schemas.microsoft.com/office/drawing/2014/main" id="{6ABC7F00-FEEA-B269-7554-9086A4207B29}"/>
                </a:ext>
              </a:extLst>
            </p:cNvPr>
            <p:cNvSpPr txBox="1"/>
            <p:nvPr/>
          </p:nvSpPr>
          <p:spPr>
            <a:xfrm>
              <a:off x="8156429" y="4843934"/>
              <a:ext cx="3478880" cy="594360"/>
            </a:xfrm>
            <a:prstGeom prst="rect">
              <a:avLst/>
            </a:prstGeom>
            <a:solidFill>
              <a:schemeClr val="accent2"/>
            </a:solidFill>
            <a:ln>
              <a:noFill/>
            </a:ln>
          </p:spPr>
          <p:txBody>
            <a:bodyPr wrap="square" lIns="548640" rIns="91440" rtlCol="0" anchor="ctr">
              <a:noAutofit/>
            </a:bodyPr>
            <a:lstStyle>
              <a:defPPr>
                <a:defRPr lang="en-US"/>
              </a:defPPr>
              <a:lvl1pPr>
                <a:spcBef>
                  <a:spcPts val="250"/>
                </a:spcBef>
                <a:spcAft>
                  <a:spcPts val="250"/>
                </a:spcAft>
                <a:buClr>
                  <a:srgbClr val="26BCD7"/>
                </a:buClr>
                <a:buSzPct val="100000"/>
                <a:defRPr sz="1200" b="1">
                  <a:solidFill>
                    <a:schemeClr val="bg1"/>
                  </a:solidFill>
                  <a:latin typeface="Arial" panose="020B0604020202020204" pitchFamily="34" charset="0"/>
                  <a:cs typeface="Arial" panose="020B0604020202020204" pitchFamily="34" charset="0"/>
                </a:defRPr>
              </a:lvl1pPr>
            </a:lstStyle>
            <a:p>
              <a:r>
                <a:rPr lang="en-US" sz="1400" dirty="0"/>
                <a:t>Lack of Project Documentation</a:t>
              </a:r>
            </a:p>
          </p:txBody>
        </p:sp>
        <p:sp>
          <p:nvSpPr>
            <p:cNvPr id="47" name="Shape 2570">
              <a:extLst>
                <a:ext uri="{FF2B5EF4-FFF2-40B4-BE49-F238E27FC236}">
                  <a16:creationId xmlns:a16="http://schemas.microsoft.com/office/drawing/2014/main" id="{EE02C4CB-C48D-B461-0A2D-5F79C2BAEFF1}"/>
                </a:ext>
              </a:extLst>
            </p:cNvPr>
            <p:cNvSpPr>
              <a:spLocks noChangeAspect="1"/>
            </p:cNvSpPr>
            <p:nvPr/>
          </p:nvSpPr>
          <p:spPr>
            <a:xfrm>
              <a:off x="8282835" y="4956146"/>
              <a:ext cx="378538" cy="369936"/>
            </a:xfrm>
            <a:custGeom>
              <a:avLst/>
              <a:gdLst/>
              <a:ahLst/>
              <a:cxnLst>
                <a:cxn ang="0">
                  <a:pos x="wd2" y="hd2"/>
                </a:cxn>
                <a:cxn ang="5400000">
                  <a:pos x="wd2" y="hd2"/>
                </a:cxn>
                <a:cxn ang="10800000">
                  <a:pos x="wd2" y="hd2"/>
                </a:cxn>
                <a:cxn ang="16200000">
                  <a:pos x="wd2" y="hd2"/>
                </a:cxn>
              </a:cxnLst>
              <a:rect l="0" t="0" r="r" b="b"/>
              <a:pathLst>
                <a:path w="21600" h="21319" extrusionOk="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dirty="0"/>
            </a:p>
          </p:txBody>
        </p:sp>
      </p:grpSp>
      <p:sp>
        <p:nvSpPr>
          <p:cNvPr id="49" name="TextBox 48">
            <a:extLst>
              <a:ext uri="{FF2B5EF4-FFF2-40B4-BE49-F238E27FC236}">
                <a16:creationId xmlns:a16="http://schemas.microsoft.com/office/drawing/2014/main" id="{DF489F61-3634-4260-0ED4-5CF6B6CF05B6}"/>
              </a:ext>
            </a:extLst>
          </p:cNvPr>
          <p:cNvSpPr txBox="1"/>
          <p:nvPr/>
        </p:nvSpPr>
        <p:spPr>
          <a:xfrm>
            <a:off x="8164063" y="3225927"/>
            <a:ext cx="3520440" cy="1316736"/>
          </a:xfrm>
          <a:prstGeom prst="rect">
            <a:avLst/>
          </a:prstGeom>
          <a:ln>
            <a:noFill/>
          </a:ln>
        </p:spPr>
        <p:txBody>
          <a:bodyPr wrap="square" lIns="91440" rIns="91440" rtlCol="0" anchor="t">
            <a:noAutofit/>
          </a:bodyPr>
          <a:lstStyle/>
          <a:p>
            <a:pPr marL="171450" indent="-171450">
              <a:spcBef>
                <a:spcPts val="250"/>
              </a:spcBef>
              <a:spcAft>
                <a:spcPts val="250"/>
              </a:spcAft>
              <a:buClr>
                <a:srgbClr val="26BCD7"/>
              </a:buClr>
              <a:buSzPct val="100000"/>
              <a:buFont typeface="Wingdings" panose="05000000000000000000" pitchFamily="2" charset="2"/>
              <a:buChar char="n"/>
            </a:pPr>
            <a:r>
              <a:rPr lang="en-US" sz="1100" dirty="0">
                <a:solidFill>
                  <a:srgbClr val="5F6062"/>
                </a:solidFill>
                <a:latin typeface="Arial" panose="020B0604020202020204" pitchFamily="34" charset="0"/>
                <a:cs typeface="Arial" panose="020B0604020202020204" pitchFamily="34" charset="0"/>
              </a:rPr>
              <a:t>Is </a:t>
            </a:r>
            <a:r>
              <a:rPr lang="en-US" sz="1100" dirty="0">
                <a:latin typeface="Arial" panose="020B0604020202020204" pitchFamily="34" charset="0"/>
                <a:cs typeface="Arial" panose="020B0604020202020204" pitchFamily="34" charset="0"/>
              </a:rPr>
              <a:t>reporting on scope, budget, and schedule consistent across the board?</a:t>
            </a:r>
          </a:p>
          <a:p>
            <a:pPr marL="171450" indent="-171450">
              <a:spcBef>
                <a:spcPts val="250"/>
              </a:spcBef>
              <a:spcAft>
                <a:spcPts val="250"/>
              </a:spcAft>
              <a:buClr>
                <a:srgbClr val="26BCD7"/>
              </a:buClr>
              <a:buSzPct val="100000"/>
              <a:buFont typeface="Wingdings" panose="05000000000000000000" pitchFamily="2" charset="2"/>
              <a:buChar char="n"/>
            </a:pPr>
            <a:r>
              <a:rPr lang="en-US" sz="1100" dirty="0">
                <a:latin typeface="Arial" panose="020B0604020202020204" pitchFamily="34" charset="0"/>
                <a:cs typeface="Arial" panose="020B0604020202020204" pitchFamily="34" charset="0"/>
              </a:rPr>
              <a:t>Are reports automatically generated or do they require a lot of “manual” intervention?</a:t>
            </a:r>
          </a:p>
          <a:p>
            <a:pPr marL="171450" indent="-171450">
              <a:spcBef>
                <a:spcPts val="250"/>
              </a:spcBef>
              <a:spcAft>
                <a:spcPts val="250"/>
              </a:spcAft>
              <a:buClr>
                <a:srgbClr val="26BCD7"/>
              </a:buClr>
              <a:buSzPct val="100000"/>
              <a:buFont typeface="Wingdings" panose="05000000000000000000" pitchFamily="2" charset="2"/>
              <a:buChar char="n"/>
            </a:pPr>
            <a:r>
              <a:rPr lang="en-US" sz="1100" dirty="0">
                <a:latin typeface="Arial" panose="020B0604020202020204" pitchFamily="34" charset="0"/>
                <a:cs typeface="Arial" panose="020B0604020202020204" pitchFamily="34" charset="0"/>
              </a:rPr>
              <a:t>Are performance metrics to track progress over time linked to other </a:t>
            </a:r>
            <a:r>
              <a:rPr lang="en-US" sz="1100" dirty="0">
                <a:solidFill>
                  <a:srgbClr val="5F6062"/>
                </a:solidFill>
                <a:latin typeface="Arial" panose="020B0604020202020204" pitchFamily="34" charset="0"/>
                <a:cs typeface="Arial" panose="020B0604020202020204" pitchFamily="34" charset="0"/>
              </a:rPr>
              <a:t>enterprise systems (e.g., financial systems)?</a:t>
            </a:r>
          </a:p>
        </p:txBody>
      </p:sp>
      <p:grpSp>
        <p:nvGrpSpPr>
          <p:cNvPr id="16" name="Group 15">
            <a:extLst>
              <a:ext uri="{FF2B5EF4-FFF2-40B4-BE49-F238E27FC236}">
                <a16:creationId xmlns:a16="http://schemas.microsoft.com/office/drawing/2014/main" id="{DA80563F-EE27-BB20-9A79-309F2F673039}"/>
              </a:ext>
            </a:extLst>
          </p:cNvPr>
          <p:cNvGrpSpPr/>
          <p:nvPr/>
        </p:nvGrpSpPr>
        <p:grpSpPr>
          <a:xfrm>
            <a:off x="8156429" y="2580418"/>
            <a:ext cx="3478880" cy="594360"/>
            <a:chOff x="8156429" y="2634942"/>
            <a:chExt cx="3478880" cy="594360"/>
          </a:xfrm>
        </p:grpSpPr>
        <p:sp>
          <p:nvSpPr>
            <p:cNvPr id="48" name="TextBox 47">
              <a:extLst>
                <a:ext uri="{FF2B5EF4-FFF2-40B4-BE49-F238E27FC236}">
                  <a16:creationId xmlns:a16="http://schemas.microsoft.com/office/drawing/2014/main" id="{62996099-A99C-D5BF-1516-689E5DBC98AE}"/>
                </a:ext>
              </a:extLst>
            </p:cNvPr>
            <p:cNvSpPr txBox="1"/>
            <p:nvPr/>
          </p:nvSpPr>
          <p:spPr>
            <a:xfrm>
              <a:off x="8156429" y="2634942"/>
              <a:ext cx="3478880" cy="594360"/>
            </a:xfrm>
            <a:prstGeom prst="rect">
              <a:avLst/>
            </a:prstGeom>
            <a:solidFill>
              <a:schemeClr val="accent2"/>
            </a:solidFill>
            <a:ln>
              <a:noFill/>
            </a:ln>
          </p:spPr>
          <p:txBody>
            <a:bodyPr wrap="square" lIns="548640" rIns="91440" rtlCol="0" anchor="ctr">
              <a:noAutofit/>
            </a:bodyPr>
            <a:lstStyle>
              <a:defPPr>
                <a:defRPr lang="en-US"/>
              </a:defPPr>
              <a:lvl1pPr>
                <a:spcBef>
                  <a:spcPts val="250"/>
                </a:spcBef>
                <a:spcAft>
                  <a:spcPts val="250"/>
                </a:spcAft>
                <a:buClr>
                  <a:srgbClr val="26BCD7"/>
                </a:buClr>
                <a:buSzPct val="100000"/>
                <a:defRPr sz="1200" b="1">
                  <a:solidFill>
                    <a:schemeClr val="bg1"/>
                  </a:solidFill>
                  <a:latin typeface="Arial" panose="020B0604020202020204" pitchFamily="34" charset="0"/>
                  <a:cs typeface="Arial" panose="020B0604020202020204" pitchFamily="34" charset="0"/>
                </a:defRPr>
              </a:lvl1pPr>
            </a:lstStyle>
            <a:p>
              <a:r>
                <a:rPr lang="en-US" sz="1400" dirty="0"/>
                <a:t>Limited Project Execution Metrics and Reporting</a:t>
              </a:r>
            </a:p>
          </p:txBody>
        </p:sp>
        <p:grpSp>
          <p:nvGrpSpPr>
            <p:cNvPr id="50" name="Graphic 19">
              <a:extLst>
                <a:ext uri="{FF2B5EF4-FFF2-40B4-BE49-F238E27FC236}">
                  <a16:creationId xmlns:a16="http://schemas.microsoft.com/office/drawing/2014/main" id="{5766AFE1-9752-7D72-157B-B9037547D945}"/>
                </a:ext>
              </a:extLst>
            </p:cNvPr>
            <p:cNvGrpSpPr>
              <a:grpSpLocks noChangeAspect="1"/>
            </p:cNvGrpSpPr>
            <p:nvPr/>
          </p:nvGrpSpPr>
          <p:grpSpPr>
            <a:xfrm>
              <a:off x="8259419" y="2780707"/>
              <a:ext cx="378538" cy="302830"/>
              <a:chOff x="6222201" y="4236181"/>
              <a:chExt cx="571500" cy="457200"/>
            </a:xfrm>
            <a:solidFill>
              <a:schemeClr val="bg1"/>
            </a:solidFill>
          </p:grpSpPr>
          <p:sp>
            <p:nvSpPr>
              <p:cNvPr id="51" name="Freeform 21">
                <a:extLst>
                  <a:ext uri="{FF2B5EF4-FFF2-40B4-BE49-F238E27FC236}">
                    <a16:creationId xmlns:a16="http://schemas.microsoft.com/office/drawing/2014/main" id="{CE506BDE-C9EA-7343-A1C3-2CE25E45AAE3}"/>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sz="1400" dirty="0"/>
              </a:p>
            </p:txBody>
          </p:sp>
          <p:sp>
            <p:nvSpPr>
              <p:cNvPr id="52" name="Freeform 22">
                <a:extLst>
                  <a:ext uri="{FF2B5EF4-FFF2-40B4-BE49-F238E27FC236}">
                    <a16:creationId xmlns:a16="http://schemas.microsoft.com/office/drawing/2014/main" id="{30ABCBE3-8210-17B2-2ACC-2F2FAC42E2CA}"/>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sz="1400" dirty="0"/>
              </a:p>
            </p:txBody>
          </p:sp>
          <p:sp>
            <p:nvSpPr>
              <p:cNvPr id="53" name="Freeform 23">
                <a:extLst>
                  <a:ext uri="{FF2B5EF4-FFF2-40B4-BE49-F238E27FC236}">
                    <a16:creationId xmlns:a16="http://schemas.microsoft.com/office/drawing/2014/main" id="{6A939E2D-9C1D-2FFE-E40F-2764B6CC76F5}"/>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endParaRPr lang="en-US" sz="1400" dirty="0"/>
              </a:p>
            </p:txBody>
          </p:sp>
          <p:sp>
            <p:nvSpPr>
              <p:cNvPr id="54" name="Freeform 24">
                <a:extLst>
                  <a:ext uri="{FF2B5EF4-FFF2-40B4-BE49-F238E27FC236}">
                    <a16:creationId xmlns:a16="http://schemas.microsoft.com/office/drawing/2014/main" id="{8BD38AAC-E893-4DC9-E3D8-22ABA0D5E2E9}"/>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endParaRPr lang="en-US" sz="1400" dirty="0"/>
              </a:p>
            </p:txBody>
          </p:sp>
          <p:sp>
            <p:nvSpPr>
              <p:cNvPr id="55" name="Freeform 25">
                <a:extLst>
                  <a:ext uri="{FF2B5EF4-FFF2-40B4-BE49-F238E27FC236}">
                    <a16:creationId xmlns:a16="http://schemas.microsoft.com/office/drawing/2014/main" id="{148B58AD-6F5C-D9C6-1B3B-8A0E41EEB5C4}"/>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endParaRPr lang="en-US" sz="1400" dirty="0"/>
              </a:p>
            </p:txBody>
          </p:sp>
          <p:sp>
            <p:nvSpPr>
              <p:cNvPr id="56" name="Freeform 26">
                <a:extLst>
                  <a:ext uri="{FF2B5EF4-FFF2-40B4-BE49-F238E27FC236}">
                    <a16:creationId xmlns:a16="http://schemas.microsoft.com/office/drawing/2014/main" id="{6A386CE2-D1B9-FBEB-13D6-63AAEEC95535}"/>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endParaRPr lang="en-US" sz="1400" dirty="0"/>
              </a:p>
            </p:txBody>
          </p:sp>
          <p:sp>
            <p:nvSpPr>
              <p:cNvPr id="57" name="Freeform 27">
                <a:extLst>
                  <a:ext uri="{FF2B5EF4-FFF2-40B4-BE49-F238E27FC236}">
                    <a16:creationId xmlns:a16="http://schemas.microsoft.com/office/drawing/2014/main" id="{C56A3F3B-3BD2-7C45-E3CE-003D877FF917}"/>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endParaRPr lang="en-US" sz="1400" dirty="0"/>
              </a:p>
            </p:txBody>
          </p:sp>
          <p:sp>
            <p:nvSpPr>
              <p:cNvPr id="58" name="Freeform 28">
                <a:extLst>
                  <a:ext uri="{FF2B5EF4-FFF2-40B4-BE49-F238E27FC236}">
                    <a16:creationId xmlns:a16="http://schemas.microsoft.com/office/drawing/2014/main" id="{DE90705B-5B1B-4456-F606-2F19C50366EC}"/>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endParaRPr lang="en-US" sz="1400" dirty="0"/>
              </a:p>
            </p:txBody>
          </p:sp>
          <p:sp>
            <p:nvSpPr>
              <p:cNvPr id="59" name="Freeform 29">
                <a:extLst>
                  <a:ext uri="{FF2B5EF4-FFF2-40B4-BE49-F238E27FC236}">
                    <a16:creationId xmlns:a16="http://schemas.microsoft.com/office/drawing/2014/main" id="{B8064B60-D8F7-D24C-6F52-04E4DB2942E5}"/>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endParaRPr lang="en-US" sz="1400" dirty="0"/>
              </a:p>
            </p:txBody>
          </p:sp>
          <p:sp>
            <p:nvSpPr>
              <p:cNvPr id="60" name="Freeform 30">
                <a:extLst>
                  <a:ext uri="{FF2B5EF4-FFF2-40B4-BE49-F238E27FC236}">
                    <a16:creationId xmlns:a16="http://schemas.microsoft.com/office/drawing/2014/main" id="{EA936EFB-0ECC-C792-A45F-D014C55B6E45}"/>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endParaRPr lang="en-US" sz="1400" dirty="0"/>
              </a:p>
            </p:txBody>
          </p:sp>
          <p:sp>
            <p:nvSpPr>
              <p:cNvPr id="61" name="Freeform 31">
                <a:extLst>
                  <a:ext uri="{FF2B5EF4-FFF2-40B4-BE49-F238E27FC236}">
                    <a16:creationId xmlns:a16="http://schemas.microsoft.com/office/drawing/2014/main" id="{BA567038-16B9-200D-2293-F7C30F78BB99}"/>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endParaRPr lang="en-US" sz="1400" dirty="0"/>
              </a:p>
            </p:txBody>
          </p:sp>
          <p:sp>
            <p:nvSpPr>
              <p:cNvPr id="62" name="Freeform 32">
                <a:extLst>
                  <a:ext uri="{FF2B5EF4-FFF2-40B4-BE49-F238E27FC236}">
                    <a16:creationId xmlns:a16="http://schemas.microsoft.com/office/drawing/2014/main" id="{44D1C3CB-1634-06EB-1EEC-FEA1B3D788AA}"/>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endParaRPr lang="en-US" sz="1400" dirty="0"/>
              </a:p>
            </p:txBody>
          </p:sp>
        </p:grpSp>
      </p:grpSp>
      <p:sp>
        <p:nvSpPr>
          <p:cNvPr id="64" name="TextBox 63">
            <a:extLst>
              <a:ext uri="{FF2B5EF4-FFF2-40B4-BE49-F238E27FC236}">
                <a16:creationId xmlns:a16="http://schemas.microsoft.com/office/drawing/2014/main" id="{6DDD041E-2CC3-4C15-EE8F-08F1E62CF80E}"/>
              </a:ext>
            </a:extLst>
          </p:cNvPr>
          <p:cNvSpPr txBox="1"/>
          <p:nvPr/>
        </p:nvSpPr>
        <p:spPr>
          <a:xfrm>
            <a:off x="4335781" y="5364460"/>
            <a:ext cx="3520440" cy="1371900"/>
          </a:xfrm>
          <a:prstGeom prst="rect">
            <a:avLst/>
          </a:prstGeom>
          <a:ln>
            <a:noFill/>
          </a:ln>
        </p:spPr>
        <p:txBody>
          <a:bodyPr wrap="square" lIns="91440" rIns="0" rtlCol="0" anchor="t">
            <a:noAutofit/>
          </a:bodyPr>
          <a:lstStyle/>
          <a:p>
            <a:pPr marL="171450" indent="-171450">
              <a:spcBef>
                <a:spcPts val="250"/>
              </a:spcBef>
              <a:spcAft>
                <a:spcPts val="250"/>
              </a:spcAft>
              <a:buClr>
                <a:srgbClr val="26BCD7"/>
              </a:buClr>
              <a:buSzPct val="100000"/>
              <a:buFont typeface="Wingdings" panose="05000000000000000000" pitchFamily="2" charset="2"/>
              <a:buChar char="n"/>
            </a:pPr>
            <a:r>
              <a:rPr lang="en-US" sz="1100" dirty="0">
                <a:solidFill>
                  <a:srgbClr val="5F6062"/>
                </a:solidFill>
                <a:latin typeface="Arial" panose="020B0604020202020204" pitchFamily="34" charset="0"/>
                <a:cs typeface="Arial" panose="020B0604020202020204" pitchFamily="34" charset="0"/>
              </a:rPr>
              <a:t>Are </a:t>
            </a:r>
            <a:r>
              <a:rPr lang="en-US" sz="1100" dirty="0">
                <a:latin typeface="Arial" panose="020B0604020202020204" pitchFamily="34" charset="0"/>
                <a:cs typeface="Arial" panose="020B0604020202020204" pitchFamily="34" charset="0"/>
              </a:rPr>
              <a:t>projects managed along the lifecycle using a standard set of “stage gates”?</a:t>
            </a:r>
          </a:p>
          <a:p>
            <a:pPr marL="171450" indent="-171450">
              <a:spcBef>
                <a:spcPts val="250"/>
              </a:spcBef>
              <a:spcAft>
                <a:spcPts val="250"/>
              </a:spcAft>
              <a:buClr>
                <a:srgbClr val="26BCD7"/>
              </a:buClr>
              <a:buSzPct val="100000"/>
              <a:buFont typeface="Wingdings" panose="05000000000000000000" pitchFamily="2" charset="2"/>
              <a:buChar char="n"/>
            </a:pPr>
            <a:r>
              <a:rPr lang="en-US" sz="1100" dirty="0">
                <a:latin typeface="Arial" panose="020B0604020202020204" pitchFamily="34" charset="0"/>
                <a:cs typeface="Arial" panose="020B0604020202020204" pitchFamily="34" charset="0"/>
              </a:rPr>
              <a:t>Are project controls in place? If so, what are they? How are risks and issues being tracked? </a:t>
            </a:r>
          </a:p>
          <a:p>
            <a:pPr marL="171450" indent="-171450">
              <a:spcBef>
                <a:spcPts val="250"/>
              </a:spcBef>
              <a:spcAft>
                <a:spcPts val="250"/>
              </a:spcAft>
              <a:buClr>
                <a:srgbClr val="26BCD7"/>
              </a:buClr>
              <a:buSzPct val="100000"/>
              <a:buFont typeface="Wingdings" panose="05000000000000000000" pitchFamily="2" charset="2"/>
              <a:buChar char="n"/>
            </a:pPr>
            <a:r>
              <a:rPr lang="en-US" sz="1100" dirty="0">
                <a:latin typeface="Arial" panose="020B0604020202020204" pitchFamily="34" charset="0"/>
                <a:cs typeface="Arial" panose="020B0604020202020204" pitchFamily="34" charset="0"/>
              </a:rPr>
              <a:t>Are projects evaluated post-completion to ensure they delivered the promised benefits? Are vendors evaluated and held accountable?</a:t>
            </a:r>
          </a:p>
        </p:txBody>
      </p:sp>
      <p:grpSp>
        <p:nvGrpSpPr>
          <p:cNvPr id="18" name="Group 17">
            <a:extLst>
              <a:ext uri="{FF2B5EF4-FFF2-40B4-BE49-F238E27FC236}">
                <a16:creationId xmlns:a16="http://schemas.microsoft.com/office/drawing/2014/main" id="{AE5FD650-85FD-2F0C-68BD-2C6DDAF361C8}"/>
              </a:ext>
            </a:extLst>
          </p:cNvPr>
          <p:cNvGrpSpPr/>
          <p:nvPr/>
        </p:nvGrpSpPr>
        <p:grpSpPr>
          <a:xfrm>
            <a:off x="4338100" y="4725920"/>
            <a:ext cx="3478880" cy="594360"/>
            <a:chOff x="4231823" y="4843934"/>
            <a:chExt cx="3478880" cy="594360"/>
          </a:xfrm>
        </p:grpSpPr>
        <p:sp>
          <p:nvSpPr>
            <p:cNvPr id="63" name="TextBox 62">
              <a:extLst>
                <a:ext uri="{FF2B5EF4-FFF2-40B4-BE49-F238E27FC236}">
                  <a16:creationId xmlns:a16="http://schemas.microsoft.com/office/drawing/2014/main" id="{F8EAED76-5A64-E45C-A0CD-370F05FB60D7}"/>
                </a:ext>
              </a:extLst>
            </p:cNvPr>
            <p:cNvSpPr txBox="1"/>
            <p:nvPr/>
          </p:nvSpPr>
          <p:spPr>
            <a:xfrm>
              <a:off x="4231823" y="4843934"/>
              <a:ext cx="3478880" cy="594360"/>
            </a:xfrm>
            <a:prstGeom prst="rect">
              <a:avLst/>
            </a:prstGeom>
            <a:solidFill>
              <a:schemeClr val="accent2"/>
            </a:solidFill>
            <a:ln>
              <a:noFill/>
            </a:ln>
          </p:spPr>
          <p:txBody>
            <a:bodyPr wrap="square" lIns="548640" rIns="91440" rtlCol="0" anchor="ctr">
              <a:noAutofit/>
            </a:bodyPr>
            <a:lstStyle>
              <a:defPPr>
                <a:defRPr lang="en-US"/>
              </a:defPPr>
              <a:lvl1pPr>
                <a:spcBef>
                  <a:spcPts val="250"/>
                </a:spcBef>
                <a:spcAft>
                  <a:spcPts val="250"/>
                </a:spcAft>
                <a:buClr>
                  <a:srgbClr val="26BCD7"/>
                </a:buClr>
                <a:buSzPct val="100000"/>
                <a:defRPr sz="1200" b="1">
                  <a:solidFill>
                    <a:schemeClr val="bg1"/>
                  </a:solidFill>
                  <a:latin typeface="Arial" panose="020B0604020202020204" pitchFamily="34" charset="0"/>
                  <a:cs typeface="Arial" panose="020B0604020202020204" pitchFamily="34" charset="0"/>
                </a:defRPr>
              </a:lvl1pPr>
            </a:lstStyle>
            <a:p>
              <a:r>
                <a:rPr lang="en-US" sz="1400" dirty="0"/>
                <a:t>Inconsistent Project Execution and Controls</a:t>
              </a:r>
            </a:p>
          </p:txBody>
        </p:sp>
        <p:sp>
          <p:nvSpPr>
            <p:cNvPr id="65" name="Shape 2932">
              <a:extLst>
                <a:ext uri="{FF2B5EF4-FFF2-40B4-BE49-F238E27FC236}">
                  <a16:creationId xmlns:a16="http://schemas.microsoft.com/office/drawing/2014/main" id="{00BE63D0-61D0-C7C3-CBE1-BED91768096E}"/>
                </a:ext>
              </a:extLst>
            </p:cNvPr>
            <p:cNvSpPr>
              <a:spLocks noChangeAspect="1"/>
            </p:cNvSpPr>
            <p:nvPr/>
          </p:nvSpPr>
          <p:spPr>
            <a:xfrm>
              <a:off x="4306492" y="4986258"/>
              <a:ext cx="378538" cy="309713"/>
            </a:xfrm>
            <a:custGeom>
              <a:avLst/>
              <a:gdLst/>
              <a:ahLst/>
              <a:cxnLst>
                <a:cxn ang="0">
                  <a:pos x="wd2" y="hd2"/>
                </a:cxn>
                <a:cxn ang="5400000">
                  <a:pos x="wd2" y="hd2"/>
                </a:cxn>
                <a:cxn ang="10800000">
                  <a:pos x="wd2" y="hd2"/>
                </a:cxn>
                <a:cxn ang="16200000">
                  <a:pos x="wd2" y="hd2"/>
                </a:cxn>
              </a:cxnLst>
              <a:rect l="0" t="0" r="r" b="b"/>
              <a:pathLst>
                <a:path w="21600" h="21600" extrusionOk="0">
                  <a:moveTo>
                    <a:pt x="1964" y="12000"/>
                  </a:moveTo>
                  <a:cubicBezTo>
                    <a:pt x="1421" y="12000"/>
                    <a:pt x="982" y="11462"/>
                    <a:pt x="982" y="10800"/>
                  </a:cubicBezTo>
                  <a:cubicBezTo>
                    <a:pt x="982" y="10138"/>
                    <a:pt x="1421" y="9600"/>
                    <a:pt x="1964" y="9600"/>
                  </a:cubicBezTo>
                  <a:cubicBezTo>
                    <a:pt x="2505" y="9600"/>
                    <a:pt x="2945" y="10138"/>
                    <a:pt x="2945" y="10800"/>
                  </a:cubicBezTo>
                  <a:cubicBezTo>
                    <a:pt x="2945" y="11462"/>
                    <a:pt x="2505" y="12000"/>
                    <a:pt x="1964" y="12000"/>
                  </a:cubicBezTo>
                  <a:moveTo>
                    <a:pt x="21456" y="10376"/>
                  </a:moveTo>
                  <a:lnTo>
                    <a:pt x="18511" y="6776"/>
                  </a:lnTo>
                  <a:cubicBezTo>
                    <a:pt x="18422" y="6667"/>
                    <a:pt x="18299" y="6600"/>
                    <a:pt x="18164" y="6600"/>
                  </a:cubicBezTo>
                  <a:cubicBezTo>
                    <a:pt x="17892" y="6600"/>
                    <a:pt x="17673" y="6869"/>
                    <a:pt x="17673" y="7200"/>
                  </a:cubicBezTo>
                  <a:cubicBezTo>
                    <a:pt x="17673" y="7366"/>
                    <a:pt x="17728" y="7516"/>
                    <a:pt x="17817" y="7624"/>
                  </a:cubicBezTo>
                  <a:lnTo>
                    <a:pt x="19924" y="10200"/>
                  </a:lnTo>
                  <a:lnTo>
                    <a:pt x="8058" y="10200"/>
                  </a:lnTo>
                  <a:lnTo>
                    <a:pt x="14727" y="2048"/>
                  </a:lnTo>
                  <a:lnTo>
                    <a:pt x="14727" y="5400"/>
                  </a:lnTo>
                  <a:cubicBezTo>
                    <a:pt x="14727" y="5732"/>
                    <a:pt x="14947" y="6000"/>
                    <a:pt x="15218" y="6000"/>
                  </a:cubicBezTo>
                  <a:cubicBezTo>
                    <a:pt x="15489" y="6000"/>
                    <a:pt x="15709" y="5732"/>
                    <a:pt x="15709" y="5400"/>
                  </a:cubicBezTo>
                  <a:lnTo>
                    <a:pt x="15709" y="600"/>
                  </a:lnTo>
                  <a:cubicBezTo>
                    <a:pt x="15709" y="269"/>
                    <a:pt x="15489" y="0"/>
                    <a:pt x="15218" y="0"/>
                  </a:cubicBezTo>
                  <a:lnTo>
                    <a:pt x="11291" y="0"/>
                  </a:lnTo>
                  <a:cubicBezTo>
                    <a:pt x="11020" y="0"/>
                    <a:pt x="10800" y="269"/>
                    <a:pt x="10800" y="600"/>
                  </a:cubicBezTo>
                  <a:cubicBezTo>
                    <a:pt x="10800" y="932"/>
                    <a:pt x="11020" y="1200"/>
                    <a:pt x="11291" y="1200"/>
                  </a:cubicBezTo>
                  <a:lnTo>
                    <a:pt x="14033" y="1200"/>
                  </a:lnTo>
                  <a:lnTo>
                    <a:pt x="6669" y="10200"/>
                  </a:lnTo>
                  <a:lnTo>
                    <a:pt x="3858" y="10200"/>
                  </a:lnTo>
                  <a:cubicBezTo>
                    <a:pt x="3639" y="9167"/>
                    <a:pt x="2877" y="8400"/>
                    <a:pt x="1964" y="8400"/>
                  </a:cubicBezTo>
                  <a:cubicBezTo>
                    <a:pt x="879" y="8400"/>
                    <a:pt x="0" y="9475"/>
                    <a:pt x="0" y="10800"/>
                  </a:cubicBezTo>
                  <a:cubicBezTo>
                    <a:pt x="0" y="12125"/>
                    <a:pt x="879" y="13200"/>
                    <a:pt x="1964" y="13200"/>
                  </a:cubicBezTo>
                  <a:cubicBezTo>
                    <a:pt x="2877" y="13200"/>
                    <a:pt x="3639" y="12434"/>
                    <a:pt x="3858" y="11400"/>
                  </a:cubicBezTo>
                  <a:lnTo>
                    <a:pt x="6669" y="11400"/>
                  </a:lnTo>
                  <a:lnTo>
                    <a:pt x="14033" y="20400"/>
                  </a:lnTo>
                  <a:lnTo>
                    <a:pt x="11291" y="20400"/>
                  </a:lnTo>
                  <a:cubicBezTo>
                    <a:pt x="11020" y="20400"/>
                    <a:pt x="10800" y="20669"/>
                    <a:pt x="10800" y="21000"/>
                  </a:cubicBezTo>
                  <a:cubicBezTo>
                    <a:pt x="10800" y="21332"/>
                    <a:pt x="11020" y="21600"/>
                    <a:pt x="11291" y="21600"/>
                  </a:cubicBezTo>
                  <a:lnTo>
                    <a:pt x="15218" y="21600"/>
                  </a:lnTo>
                  <a:cubicBezTo>
                    <a:pt x="15489" y="21600"/>
                    <a:pt x="15709" y="21332"/>
                    <a:pt x="15709" y="21000"/>
                  </a:cubicBezTo>
                  <a:lnTo>
                    <a:pt x="15709" y="16200"/>
                  </a:lnTo>
                  <a:cubicBezTo>
                    <a:pt x="15709" y="15869"/>
                    <a:pt x="15489" y="15600"/>
                    <a:pt x="15218" y="15600"/>
                  </a:cubicBezTo>
                  <a:cubicBezTo>
                    <a:pt x="14947" y="15600"/>
                    <a:pt x="14727" y="15869"/>
                    <a:pt x="14727" y="16200"/>
                  </a:cubicBezTo>
                  <a:lnTo>
                    <a:pt x="14727" y="19552"/>
                  </a:lnTo>
                  <a:lnTo>
                    <a:pt x="8058" y="11400"/>
                  </a:lnTo>
                  <a:lnTo>
                    <a:pt x="19924" y="11400"/>
                  </a:lnTo>
                  <a:lnTo>
                    <a:pt x="17817" y="13976"/>
                  </a:lnTo>
                  <a:cubicBezTo>
                    <a:pt x="17728" y="14085"/>
                    <a:pt x="17673" y="14235"/>
                    <a:pt x="17673" y="14400"/>
                  </a:cubicBezTo>
                  <a:cubicBezTo>
                    <a:pt x="17673" y="14732"/>
                    <a:pt x="17892" y="15000"/>
                    <a:pt x="18164" y="15000"/>
                  </a:cubicBezTo>
                  <a:cubicBezTo>
                    <a:pt x="18299" y="15000"/>
                    <a:pt x="18422" y="14933"/>
                    <a:pt x="18511" y="14824"/>
                  </a:cubicBezTo>
                  <a:lnTo>
                    <a:pt x="21456" y="11224"/>
                  </a:lnTo>
                  <a:cubicBezTo>
                    <a:pt x="21545" y="11116"/>
                    <a:pt x="21600" y="10966"/>
                    <a:pt x="21600" y="10800"/>
                  </a:cubicBezTo>
                  <a:cubicBezTo>
                    <a:pt x="21600" y="10635"/>
                    <a:pt x="21545" y="10485"/>
                    <a:pt x="21456" y="10376"/>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dirty="0"/>
            </a:p>
          </p:txBody>
        </p:sp>
      </p:grpSp>
      <p:sp>
        <p:nvSpPr>
          <p:cNvPr id="67" name="TextBox 66">
            <a:extLst>
              <a:ext uri="{FF2B5EF4-FFF2-40B4-BE49-F238E27FC236}">
                <a16:creationId xmlns:a16="http://schemas.microsoft.com/office/drawing/2014/main" id="{5043315C-2479-6622-37DD-59EC5858962E}"/>
              </a:ext>
            </a:extLst>
          </p:cNvPr>
          <p:cNvSpPr txBox="1"/>
          <p:nvPr/>
        </p:nvSpPr>
        <p:spPr>
          <a:xfrm>
            <a:off x="511085" y="5364460"/>
            <a:ext cx="3520440" cy="855977"/>
          </a:xfrm>
          <a:prstGeom prst="rect">
            <a:avLst/>
          </a:prstGeom>
          <a:ln>
            <a:noFill/>
          </a:ln>
        </p:spPr>
        <p:txBody>
          <a:bodyPr wrap="square" lIns="91440" rIns="91440" rtlCol="0" anchor="t">
            <a:noAutofit/>
          </a:bodyPr>
          <a:lstStyle/>
          <a:p>
            <a:pPr marL="171450" indent="-171450">
              <a:spcBef>
                <a:spcPts val="250"/>
              </a:spcBef>
              <a:spcAft>
                <a:spcPts val="250"/>
              </a:spcAft>
              <a:buClr>
                <a:srgbClr val="26BCD7"/>
              </a:buClr>
              <a:buSzPct val="100000"/>
              <a:buFont typeface="Wingdings" panose="05000000000000000000" pitchFamily="2" charset="2"/>
              <a:buChar char="n"/>
            </a:pPr>
            <a:r>
              <a:rPr lang="en-US" sz="1100" dirty="0">
                <a:latin typeface="Arial" panose="020B0604020202020204" pitchFamily="34" charset="0"/>
                <a:cs typeface="Arial" panose="020B0604020202020204" pitchFamily="34" charset="0"/>
              </a:rPr>
              <a:t>Are you frequently moving capital funds from one project to another?</a:t>
            </a:r>
          </a:p>
          <a:p>
            <a:pPr marL="171450" indent="-171450">
              <a:spcBef>
                <a:spcPts val="250"/>
              </a:spcBef>
              <a:spcAft>
                <a:spcPts val="250"/>
              </a:spcAft>
              <a:buClr>
                <a:srgbClr val="26BCD7"/>
              </a:buClr>
              <a:buSzPct val="100000"/>
              <a:buFont typeface="Wingdings" panose="05000000000000000000" pitchFamily="2" charset="2"/>
              <a:buChar char="n"/>
            </a:pPr>
            <a:r>
              <a:rPr lang="en-US" sz="1100" dirty="0">
                <a:latin typeface="Arial" panose="020B0604020202020204" pitchFamily="34" charset="0"/>
                <a:cs typeface="Arial" panose="020B0604020202020204" pitchFamily="34" charset="0"/>
              </a:rPr>
              <a:t>Are projects often rolled from one fiscal year to the next due to lack of funding (or loss of it)?</a:t>
            </a:r>
          </a:p>
        </p:txBody>
      </p:sp>
      <p:grpSp>
        <p:nvGrpSpPr>
          <p:cNvPr id="17" name="Group 16">
            <a:extLst>
              <a:ext uri="{FF2B5EF4-FFF2-40B4-BE49-F238E27FC236}">
                <a16:creationId xmlns:a16="http://schemas.microsoft.com/office/drawing/2014/main" id="{76179FB7-ED52-25B1-5408-DFA9DB93332B}"/>
              </a:ext>
            </a:extLst>
          </p:cNvPr>
          <p:cNvGrpSpPr/>
          <p:nvPr/>
        </p:nvGrpSpPr>
        <p:grpSpPr>
          <a:xfrm>
            <a:off x="519770" y="4725920"/>
            <a:ext cx="3478880" cy="594360"/>
            <a:chOff x="511085" y="4818194"/>
            <a:chExt cx="3478880" cy="594360"/>
          </a:xfrm>
        </p:grpSpPr>
        <p:sp>
          <p:nvSpPr>
            <p:cNvPr id="66" name="TextBox 65">
              <a:extLst>
                <a:ext uri="{FF2B5EF4-FFF2-40B4-BE49-F238E27FC236}">
                  <a16:creationId xmlns:a16="http://schemas.microsoft.com/office/drawing/2014/main" id="{A9C40AFC-BF83-1F10-0F21-F7E664936D1A}"/>
                </a:ext>
              </a:extLst>
            </p:cNvPr>
            <p:cNvSpPr txBox="1"/>
            <p:nvPr/>
          </p:nvSpPr>
          <p:spPr>
            <a:xfrm>
              <a:off x="511085" y="4818194"/>
              <a:ext cx="3478880" cy="594360"/>
            </a:xfrm>
            <a:prstGeom prst="rect">
              <a:avLst/>
            </a:prstGeom>
            <a:solidFill>
              <a:schemeClr val="accent2"/>
            </a:solidFill>
            <a:ln>
              <a:noFill/>
            </a:ln>
          </p:spPr>
          <p:txBody>
            <a:bodyPr wrap="square" lIns="548640" rIns="91440" rtlCol="0" anchor="ctr">
              <a:noAutofit/>
            </a:bodyPr>
            <a:lstStyle>
              <a:defPPr>
                <a:defRPr lang="en-US"/>
              </a:defPPr>
              <a:lvl1pPr>
                <a:spcBef>
                  <a:spcPts val="250"/>
                </a:spcBef>
                <a:spcAft>
                  <a:spcPts val="250"/>
                </a:spcAft>
                <a:buClr>
                  <a:srgbClr val="26BCD7"/>
                </a:buClr>
                <a:buSzPct val="100000"/>
                <a:defRPr sz="1200" b="1">
                  <a:solidFill>
                    <a:schemeClr val="bg1"/>
                  </a:solidFill>
                  <a:latin typeface="Arial" panose="020B0604020202020204" pitchFamily="34" charset="0"/>
                  <a:cs typeface="Arial" panose="020B0604020202020204" pitchFamily="34" charset="0"/>
                </a:defRPr>
              </a:lvl1pPr>
            </a:lstStyle>
            <a:p>
              <a:r>
                <a:rPr lang="en-US" sz="1400" dirty="0"/>
                <a:t>Reallocation of Funds</a:t>
              </a:r>
            </a:p>
          </p:txBody>
        </p:sp>
        <p:sp>
          <p:nvSpPr>
            <p:cNvPr id="68" name="Shape 2799">
              <a:extLst>
                <a:ext uri="{FF2B5EF4-FFF2-40B4-BE49-F238E27FC236}">
                  <a16:creationId xmlns:a16="http://schemas.microsoft.com/office/drawing/2014/main" id="{780A5731-328E-694D-6BA1-806E21BC83F6}"/>
                </a:ext>
              </a:extLst>
            </p:cNvPr>
            <p:cNvSpPr>
              <a:spLocks noChangeAspect="1"/>
            </p:cNvSpPr>
            <p:nvPr/>
          </p:nvSpPr>
          <p:spPr>
            <a:xfrm>
              <a:off x="599167" y="4977724"/>
              <a:ext cx="378538" cy="275301"/>
            </a:xfrm>
            <a:custGeom>
              <a:avLst/>
              <a:gdLst/>
              <a:ahLst/>
              <a:cxnLst>
                <a:cxn ang="0">
                  <a:pos x="wd2" y="hd2"/>
                </a:cxn>
                <a:cxn ang="5400000">
                  <a:pos x="wd2" y="hd2"/>
                </a:cxn>
                <a:cxn ang="10800000">
                  <a:pos x="wd2" y="hd2"/>
                </a:cxn>
                <a:cxn ang="16200000">
                  <a:pos x="wd2" y="hd2"/>
                </a:cxn>
              </a:cxnLst>
              <a:rect l="0" t="0" r="r" b="b"/>
              <a:pathLst>
                <a:path w="21600" h="21600" extrusionOk="0">
                  <a:moveTo>
                    <a:pt x="9916" y="11782"/>
                  </a:moveTo>
                  <a:cubicBezTo>
                    <a:pt x="9916" y="11929"/>
                    <a:pt x="9939" y="12054"/>
                    <a:pt x="9982" y="12159"/>
                  </a:cubicBezTo>
                  <a:cubicBezTo>
                    <a:pt x="10026" y="12263"/>
                    <a:pt x="10082" y="12351"/>
                    <a:pt x="10151" y="12425"/>
                  </a:cubicBezTo>
                  <a:cubicBezTo>
                    <a:pt x="10219" y="12498"/>
                    <a:pt x="10298" y="12557"/>
                    <a:pt x="10388" y="12604"/>
                  </a:cubicBezTo>
                  <a:cubicBezTo>
                    <a:pt x="10478" y="12650"/>
                    <a:pt x="10513" y="12688"/>
                    <a:pt x="10605" y="12719"/>
                  </a:cubicBezTo>
                  <a:lnTo>
                    <a:pt x="10605" y="10882"/>
                  </a:lnTo>
                  <a:cubicBezTo>
                    <a:pt x="10368" y="10882"/>
                    <a:pt x="10241" y="10952"/>
                    <a:pt x="10111" y="11090"/>
                  </a:cubicBezTo>
                  <a:cubicBezTo>
                    <a:pt x="9981" y="11227"/>
                    <a:pt x="9916" y="11458"/>
                    <a:pt x="9916" y="11782"/>
                  </a:cubicBezTo>
                  <a:moveTo>
                    <a:pt x="11501" y="14278"/>
                  </a:moveTo>
                  <a:cubicBezTo>
                    <a:pt x="11425" y="14199"/>
                    <a:pt x="11338" y="14135"/>
                    <a:pt x="11242" y="14086"/>
                  </a:cubicBezTo>
                  <a:cubicBezTo>
                    <a:pt x="11145" y="14037"/>
                    <a:pt x="11102" y="13994"/>
                    <a:pt x="11001" y="13958"/>
                  </a:cubicBezTo>
                  <a:lnTo>
                    <a:pt x="11001" y="16096"/>
                  </a:lnTo>
                  <a:cubicBezTo>
                    <a:pt x="11238" y="16071"/>
                    <a:pt x="11377" y="15975"/>
                    <a:pt x="11528" y="15806"/>
                  </a:cubicBezTo>
                  <a:cubicBezTo>
                    <a:pt x="11680" y="15638"/>
                    <a:pt x="11756" y="15371"/>
                    <a:pt x="11756" y="15004"/>
                  </a:cubicBezTo>
                  <a:cubicBezTo>
                    <a:pt x="11756" y="14833"/>
                    <a:pt x="11733" y="14689"/>
                    <a:pt x="11686" y="14572"/>
                  </a:cubicBezTo>
                  <a:cubicBezTo>
                    <a:pt x="11640" y="14456"/>
                    <a:pt x="11579" y="14358"/>
                    <a:pt x="11501" y="14278"/>
                  </a:cubicBezTo>
                  <a:moveTo>
                    <a:pt x="12385" y="15751"/>
                  </a:moveTo>
                  <a:cubicBezTo>
                    <a:pt x="12304" y="16006"/>
                    <a:pt x="12193" y="16216"/>
                    <a:pt x="12052" y="16385"/>
                  </a:cubicBezTo>
                  <a:cubicBezTo>
                    <a:pt x="11911" y="16553"/>
                    <a:pt x="11747" y="16681"/>
                    <a:pt x="11558" y="16770"/>
                  </a:cubicBezTo>
                  <a:cubicBezTo>
                    <a:pt x="11369" y="16859"/>
                    <a:pt x="11221" y="16910"/>
                    <a:pt x="11001" y="16922"/>
                  </a:cubicBezTo>
                  <a:lnTo>
                    <a:pt x="11001" y="17549"/>
                  </a:lnTo>
                  <a:lnTo>
                    <a:pt x="10605" y="17549"/>
                  </a:lnTo>
                  <a:lnTo>
                    <a:pt x="10605" y="16922"/>
                  </a:lnTo>
                  <a:cubicBezTo>
                    <a:pt x="10368" y="16915"/>
                    <a:pt x="10206" y="16863"/>
                    <a:pt x="10009" y="16766"/>
                  </a:cubicBezTo>
                  <a:cubicBezTo>
                    <a:pt x="9811" y="16667"/>
                    <a:pt x="9642" y="16528"/>
                    <a:pt x="9501" y="16348"/>
                  </a:cubicBezTo>
                  <a:cubicBezTo>
                    <a:pt x="9361" y="16168"/>
                    <a:pt x="9252" y="15946"/>
                    <a:pt x="9175" y="15683"/>
                  </a:cubicBezTo>
                  <a:cubicBezTo>
                    <a:pt x="9098" y="15420"/>
                    <a:pt x="9062" y="15117"/>
                    <a:pt x="9066" y="14775"/>
                  </a:cubicBezTo>
                  <a:lnTo>
                    <a:pt x="9818" y="14775"/>
                  </a:lnTo>
                  <a:cubicBezTo>
                    <a:pt x="9813" y="15178"/>
                    <a:pt x="9877" y="15496"/>
                    <a:pt x="10009" y="15729"/>
                  </a:cubicBezTo>
                  <a:cubicBezTo>
                    <a:pt x="10140" y="15961"/>
                    <a:pt x="10302" y="16083"/>
                    <a:pt x="10605" y="16096"/>
                  </a:cubicBezTo>
                  <a:lnTo>
                    <a:pt x="10605" y="13875"/>
                  </a:lnTo>
                  <a:cubicBezTo>
                    <a:pt x="10425" y="13807"/>
                    <a:pt x="10302" y="13726"/>
                    <a:pt x="10124" y="13631"/>
                  </a:cubicBezTo>
                  <a:cubicBezTo>
                    <a:pt x="9946" y="13537"/>
                    <a:pt x="9786" y="13414"/>
                    <a:pt x="9643" y="13264"/>
                  </a:cubicBezTo>
                  <a:cubicBezTo>
                    <a:pt x="9500" y="13115"/>
                    <a:pt x="9385" y="12927"/>
                    <a:pt x="9297" y="12700"/>
                  </a:cubicBezTo>
                  <a:cubicBezTo>
                    <a:pt x="9209" y="12474"/>
                    <a:pt x="9165" y="12192"/>
                    <a:pt x="9165" y="11855"/>
                  </a:cubicBezTo>
                  <a:cubicBezTo>
                    <a:pt x="9165" y="11562"/>
                    <a:pt x="9206" y="11304"/>
                    <a:pt x="9287" y="11080"/>
                  </a:cubicBezTo>
                  <a:cubicBezTo>
                    <a:pt x="9369" y="10857"/>
                    <a:pt x="9478" y="10670"/>
                    <a:pt x="9617" y="10520"/>
                  </a:cubicBezTo>
                  <a:cubicBezTo>
                    <a:pt x="9755" y="10370"/>
                    <a:pt x="9914" y="10256"/>
                    <a:pt x="10094" y="10176"/>
                  </a:cubicBezTo>
                  <a:cubicBezTo>
                    <a:pt x="10274" y="10097"/>
                    <a:pt x="10407" y="10057"/>
                    <a:pt x="10605" y="10057"/>
                  </a:cubicBezTo>
                  <a:lnTo>
                    <a:pt x="10605" y="9455"/>
                  </a:lnTo>
                  <a:lnTo>
                    <a:pt x="11001" y="9455"/>
                  </a:lnTo>
                  <a:lnTo>
                    <a:pt x="11001" y="10057"/>
                  </a:lnTo>
                  <a:cubicBezTo>
                    <a:pt x="11199" y="10057"/>
                    <a:pt x="11329" y="10093"/>
                    <a:pt x="11505" y="10167"/>
                  </a:cubicBezTo>
                  <a:cubicBezTo>
                    <a:pt x="11681" y="10240"/>
                    <a:pt x="11834" y="10350"/>
                    <a:pt x="11963" y="10498"/>
                  </a:cubicBezTo>
                  <a:cubicBezTo>
                    <a:pt x="12093" y="10644"/>
                    <a:pt x="12196" y="10831"/>
                    <a:pt x="12273" y="11057"/>
                  </a:cubicBezTo>
                  <a:cubicBezTo>
                    <a:pt x="12350" y="11284"/>
                    <a:pt x="12388" y="11547"/>
                    <a:pt x="12388" y="11847"/>
                  </a:cubicBezTo>
                  <a:lnTo>
                    <a:pt x="11637" y="11847"/>
                  </a:lnTo>
                  <a:cubicBezTo>
                    <a:pt x="11628" y="11534"/>
                    <a:pt x="11570" y="11296"/>
                    <a:pt x="11463" y="11130"/>
                  </a:cubicBezTo>
                  <a:cubicBezTo>
                    <a:pt x="11355" y="10965"/>
                    <a:pt x="11238" y="10882"/>
                    <a:pt x="11001" y="10882"/>
                  </a:cubicBezTo>
                  <a:lnTo>
                    <a:pt x="11001" y="12819"/>
                  </a:lnTo>
                  <a:cubicBezTo>
                    <a:pt x="11199" y="12894"/>
                    <a:pt x="11336" y="12978"/>
                    <a:pt x="11525" y="13076"/>
                  </a:cubicBezTo>
                  <a:cubicBezTo>
                    <a:pt x="11714" y="13175"/>
                    <a:pt x="11881" y="13300"/>
                    <a:pt x="12026" y="13453"/>
                  </a:cubicBezTo>
                  <a:cubicBezTo>
                    <a:pt x="12171" y="13605"/>
                    <a:pt x="12287" y="13795"/>
                    <a:pt x="12375" y="14021"/>
                  </a:cubicBezTo>
                  <a:cubicBezTo>
                    <a:pt x="12463" y="14248"/>
                    <a:pt x="12507" y="14526"/>
                    <a:pt x="12507" y="14857"/>
                  </a:cubicBezTo>
                  <a:cubicBezTo>
                    <a:pt x="12507" y="15199"/>
                    <a:pt x="12466" y="15497"/>
                    <a:pt x="12385" y="15751"/>
                  </a:cubicBezTo>
                  <a:moveTo>
                    <a:pt x="10800" y="8100"/>
                  </a:moveTo>
                  <a:cubicBezTo>
                    <a:pt x="8631" y="8100"/>
                    <a:pt x="6873" y="10518"/>
                    <a:pt x="6873" y="13500"/>
                  </a:cubicBezTo>
                  <a:cubicBezTo>
                    <a:pt x="6873" y="16483"/>
                    <a:pt x="8631" y="18900"/>
                    <a:pt x="10800" y="18900"/>
                  </a:cubicBezTo>
                  <a:cubicBezTo>
                    <a:pt x="12969" y="18900"/>
                    <a:pt x="14727" y="16483"/>
                    <a:pt x="14727" y="13500"/>
                  </a:cubicBezTo>
                  <a:cubicBezTo>
                    <a:pt x="14727" y="10518"/>
                    <a:pt x="12969" y="8100"/>
                    <a:pt x="10800" y="8100"/>
                  </a:cubicBezTo>
                  <a:moveTo>
                    <a:pt x="17182" y="17550"/>
                  </a:moveTo>
                  <a:lnTo>
                    <a:pt x="16200" y="17550"/>
                  </a:lnTo>
                  <a:cubicBezTo>
                    <a:pt x="15929" y="17550"/>
                    <a:pt x="15709" y="17852"/>
                    <a:pt x="15709" y="18225"/>
                  </a:cubicBezTo>
                  <a:cubicBezTo>
                    <a:pt x="15709" y="18598"/>
                    <a:pt x="15929" y="18900"/>
                    <a:pt x="16200" y="18900"/>
                  </a:cubicBezTo>
                  <a:lnTo>
                    <a:pt x="17182" y="18900"/>
                  </a:lnTo>
                  <a:cubicBezTo>
                    <a:pt x="17453" y="18900"/>
                    <a:pt x="17673" y="18598"/>
                    <a:pt x="17673" y="18225"/>
                  </a:cubicBezTo>
                  <a:cubicBezTo>
                    <a:pt x="17673" y="17852"/>
                    <a:pt x="17453" y="17550"/>
                    <a:pt x="17182" y="17550"/>
                  </a:cubicBezTo>
                  <a:moveTo>
                    <a:pt x="20127" y="8100"/>
                  </a:moveTo>
                  <a:cubicBezTo>
                    <a:pt x="19856" y="8100"/>
                    <a:pt x="19636" y="7798"/>
                    <a:pt x="19636" y="7425"/>
                  </a:cubicBezTo>
                  <a:cubicBezTo>
                    <a:pt x="19636" y="7052"/>
                    <a:pt x="19856" y="6750"/>
                    <a:pt x="20127" y="6750"/>
                  </a:cubicBezTo>
                  <a:cubicBezTo>
                    <a:pt x="20399" y="6750"/>
                    <a:pt x="20618" y="7052"/>
                    <a:pt x="20618" y="7425"/>
                  </a:cubicBezTo>
                  <a:cubicBezTo>
                    <a:pt x="20618" y="7798"/>
                    <a:pt x="20399" y="8100"/>
                    <a:pt x="20127" y="8100"/>
                  </a:cubicBezTo>
                  <a:moveTo>
                    <a:pt x="20618" y="17674"/>
                  </a:moveTo>
                  <a:cubicBezTo>
                    <a:pt x="20464" y="17599"/>
                    <a:pt x="20300" y="17550"/>
                    <a:pt x="20127" y="17550"/>
                  </a:cubicBezTo>
                  <a:cubicBezTo>
                    <a:pt x="19314" y="17550"/>
                    <a:pt x="18655" y="18457"/>
                    <a:pt x="18655" y="19575"/>
                  </a:cubicBezTo>
                  <a:cubicBezTo>
                    <a:pt x="18655" y="19813"/>
                    <a:pt x="18690" y="20038"/>
                    <a:pt x="18745" y="20250"/>
                  </a:cubicBezTo>
                  <a:lnTo>
                    <a:pt x="2855" y="20250"/>
                  </a:lnTo>
                  <a:cubicBezTo>
                    <a:pt x="2910" y="20038"/>
                    <a:pt x="2945" y="19813"/>
                    <a:pt x="2945" y="19575"/>
                  </a:cubicBezTo>
                  <a:cubicBezTo>
                    <a:pt x="2945" y="18457"/>
                    <a:pt x="2286" y="17550"/>
                    <a:pt x="1473" y="17550"/>
                  </a:cubicBezTo>
                  <a:cubicBezTo>
                    <a:pt x="1300" y="17550"/>
                    <a:pt x="1136" y="17599"/>
                    <a:pt x="982" y="17674"/>
                  </a:cubicBezTo>
                  <a:lnTo>
                    <a:pt x="982" y="9326"/>
                  </a:lnTo>
                  <a:cubicBezTo>
                    <a:pt x="1136" y="9402"/>
                    <a:pt x="1300" y="9450"/>
                    <a:pt x="1473" y="9450"/>
                  </a:cubicBezTo>
                  <a:cubicBezTo>
                    <a:pt x="2286" y="9450"/>
                    <a:pt x="2945" y="8544"/>
                    <a:pt x="2945" y="7425"/>
                  </a:cubicBezTo>
                  <a:cubicBezTo>
                    <a:pt x="2945" y="7187"/>
                    <a:pt x="2910" y="6962"/>
                    <a:pt x="2855" y="6750"/>
                  </a:cubicBezTo>
                  <a:lnTo>
                    <a:pt x="18745" y="6750"/>
                  </a:lnTo>
                  <a:cubicBezTo>
                    <a:pt x="18690" y="6962"/>
                    <a:pt x="18655" y="7187"/>
                    <a:pt x="18655" y="7425"/>
                  </a:cubicBezTo>
                  <a:cubicBezTo>
                    <a:pt x="18655" y="8544"/>
                    <a:pt x="19314" y="9450"/>
                    <a:pt x="20127" y="9450"/>
                  </a:cubicBezTo>
                  <a:cubicBezTo>
                    <a:pt x="20300" y="9450"/>
                    <a:pt x="20464" y="9402"/>
                    <a:pt x="20618" y="9326"/>
                  </a:cubicBezTo>
                  <a:cubicBezTo>
                    <a:pt x="20618" y="9326"/>
                    <a:pt x="20618" y="17674"/>
                    <a:pt x="20618" y="17674"/>
                  </a:cubicBezTo>
                  <a:close/>
                  <a:moveTo>
                    <a:pt x="20127" y="20250"/>
                  </a:moveTo>
                  <a:cubicBezTo>
                    <a:pt x="19856" y="20250"/>
                    <a:pt x="19636" y="19948"/>
                    <a:pt x="19636" y="19575"/>
                  </a:cubicBezTo>
                  <a:cubicBezTo>
                    <a:pt x="19636" y="19203"/>
                    <a:pt x="19856" y="18900"/>
                    <a:pt x="20127" y="18900"/>
                  </a:cubicBezTo>
                  <a:cubicBezTo>
                    <a:pt x="20399" y="18900"/>
                    <a:pt x="20618" y="19203"/>
                    <a:pt x="20618" y="19575"/>
                  </a:cubicBezTo>
                  <a:cubicBezTo>
                    <a:pt x="20618" y="19948"/>
                    <a:pt x="20399" y="20250"/>
                    <a:pt x="20127" y="20250"/>
                  </a:cubicBezTo>
                  <a:moveTo>
                    <a:pt x="1473" y="20250"/>
                  </a:moveTo>
                  <a:cubicBezTo>
                    <a:pt x="1201" y="20250"/>
                    <a:pt x="982" y="19948"/>
                    <a:pt x="982" y="19575"/>
                  </a:cubicBezTo>
                  <a:cubicBezTo>
                    <a:pt x="982" y="19203"/>
                    <a:pt x="1201" y="18900"/>
                    <a:pt x="1473" y="18900"/>
                  </a:cubicBezTo>
                  <a:cubicBezTo>
                    <a:pt x="1744" y="18900"/>
                    <a:pt x="1964" y="19203"/>
                    <a:pt x="1964" y="19575"/>
                  </a:cubicBezTo>
                  <a:cubicBezTo>
                    <a:pt x="1964" y="19948"/>
                    <a:pt x="1744" y="20250"/>
                    <a:pt x="1473" y="20250"/>
                  </a:cubicBezTo>
                  <a:moveTo>
                    <a:pt x="1473" y="6750"/>
                  </a:moveTo>
                  <a:cubicBezTo>
                    <a:pt x="1744" y="6750"/>
                    <a:pt x="1964" y="7052"/>
                    <a:pt x="1964" y="7425"/>
                  </a:cubicBezTo>
                  <a:cubicBezTo>
                    <a:pt x="1964" y="7798"/>
                    <a:pt x="1744" y="8100"/>
                    <a:pt x="1473" y="8100"/>
                  </a:cubicBezTo>
                  <a:cubicBezTo>
                    <a:pt x="1201" y="8100"/>
                    <a:pt x="982" y="7798"/>
                    <a:pt x="982" y="7425"/>
                  </a:cubicBezTo>
                  <a:cubicBezTo>
                    <a:pt x="982" y="7052"/>
                    <a:pt x="1201" y="6750"/>
                    <a:pt x="1473" y="6750"/>
                  </a:cubicBezTo>
                  <a:moveTo>
                    <a:pt x="20618" y="5400"/>
                  </a:moveTo>
                  <a:lnTo>
                    <a:pt x="982" y="5400"/>
                  </a:lnTo>
                  <a:cubicBezTo>
                    <a:pt x="440" y="5400"/>
                    <a:pt x="0" y="6004"/>
                    <a:pt x="0" y="6750"/>
                  </a:cubicBezTo>
                  <a:lnTo>
                    <a:pt x="0" y="20250"/>
                  </a:lnTo>
                  <a:cubicBezTo>
                    <a:pt x="0" y="20996"/>
                    <a:pt x="440" y="21600"/>
                    <a:pt x="982" y="21600"/>
                  </a:cubicBezTo>
                  <a:lnTo>
                    <a:pt x="20618" y="21600"/>
                  </a:lnTo>
                  <a:cubicBezTo>
                    <a:pt x="21160" y="21600"/>
                    <a:pt x="21600" y="20996"/>
                    <a:pt x="21600" y="20250"/>
                  </a:cubicBezTo>
                  <a:lnTo>
                    <a:pt x="21600" y="6750"/>
                  </a:lnTo>
                  <a:cubicBezTo>
                    <a:pt x="21600" y="6004"/>
                    <a:pt x="21160" y="5400"/>
                    <a:pt x="20618" y="5400"/>
                  </a:cubicBezTo>
                  <a:moveTo>
                    <a:pt x="2455" y="4050"/>
                  </a:moveTo>
                  <a:lnTo>
                    <a:pt x="19145" y="4050"/>
                  </a:lnTo>
                  <a:cubicBezTo>
                    <a:pt x="19417" y="4050"/>
                    <a:pt x="19636" y="3748"/>
                    <a:pt x="19636" y="3376"/>
                  </a:cubicBezTo>
                  <a:cubicBezTo>
                    <a:pt x="19636" y="3002"/>
                    <a:pt x="19417" y="2700"/>
                    <a:pt x="19145" y="2700"/>
                  </a:cubicBezTo>
                  <a:lnTo>
                    <a:pt x="2455" y="2700"/>
                  </a:lnTo>
                  <a:cubicBezTo>
                    <a:pt x="2183" y="2700"/>
                    <a:pt x="1964" y="3002"/>
                    <a:pt x="1964" y="3376"/>
                  </a:cubicBezTo>
                  <a:cubicBezTo>
                    <a:pt x="1964" y="3748"/>
                    <a:pt x="2183" y="4050"/>
                    <a:pt x="2455" y="4050"/>
                  </a:cubicBezTo>
                  <a:moveTo>
                    <a:pt x="4418" y="1350"/>
                  </a:moveTo>
                  <a:lnTo>
                    <a:pt x="17182" y="1350"/>
                  </a:lnTo>
                  <a:cubicBezTo>
                    <a:pt x="17453" y="1350"/>
                    <a:pt x="17673" y="1048"/>
                    <a:pt x="17673" y="675"/>
                  </a:cubicBezTo>
                  <a:cubicBezTo>
                    <a:pt x="17673" y="302"/>
                    <a:pt x="17453" y="0"/>
                    <a:pt x="17182" y="0"/>
                  </a:cubicBezTo>
                  <a:lnTo>
                    <a:pt x="4418" y="0"/>
                  </a:lnTo>
                  <a:cubicBezTo>
                    <a:pt x="4147" y="0"/>
                    <a:pt x="3927" y="302"/>
                    <a:pt x="3927" y="675"/>
                  </a:cubicBezTo>
                  <a:cubicBezTo>
                    <a:pt x="3927" y="1048"/>
                    <a:pt x="4147" y="1350"/>
                    <a:pt x="4418" y="1350"/>
                  </a:cubicBezTo>
                  <a:moveTo>
                    <a:pt x="5400" y="8100"/>
                  </a:moveTo>
                  <a:lnTo>
                    <a:pt x="4418" y="8100"/>
                  </a:lnTo>
                  <a:cubicBezTo>
                    <a:pt x="4147" y="8100"/>
                    <a:pt x="3927" y="8403"/>
                    <a:pt x="3927" y="8775"/>
                  </a:cubicBezTo>
                  <a:cubicBezTo>
                    <a:pt x="3927" y="9148"/>
                    <a:pt x="4147" y="9450"/>
                    <a:pt x="4418" y="9450"/>
                  </a:cubicBezTo>
                  <a:lnTo>
                    <a:pt x="5400" y="9450"/>
                  </a:lnTo>
                  <a:cubicBezTo>
                    <a:pt x="5671" y="9450"/>
                    <a:pt x="5891" y="9148"/>
                    <a:pt x="5891" y="8775"/>
                  </a:cubicBezTo>
                  <a:cubicBezTo>
                    <a:pt x="5891" y="8403"/>
                    <a:pt x="5671" y="8100"/>
                    <a:pt x="5400" y="81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dirty="0"/>
            </a:p>
          </p:txBody>
        </p:sp>
      </p:grpSp>
      <p:grpSp>
        <p:nvGrpSpPr>
          <p:cNvPr id="14" name="Group 13">
            <a:extLst>
              <a:ext uri="{FF2B5EF4-FFF2-40B4-BE49-F238E27FC236}">
                <a16:creationId xmlns:a16="http://schemas.microsoft.com/office/drawing/2014/main" id="{E8722C98-F89B-8B05-2D51-B124AB8D3048}"/>
              </a:ext>
            </a:extLst>
          </p:cNvPr>
          <p:cNvGrpSpPr/>
          <p:nvPr/>
        </p:nvGrpSpPr>
        <p:grpSpPr>
          <a:xfrm>
            <a:off x="519770" y="2580418"/>
            <a:ext cx="3478880" cy="591168"/>
            <a:chOff x="511085" y="2644280"/>
            <a:chExt cx="3478880" cy="591168"/>
          </a:xfrm>
        </p:grpSpPr>
        <p:sp>
          <p:nvSpPr>
            <p:cNvPr id="42" name="TextBox 41">
              <a:extLst>
                <a:ext uri="{FF2B5EF4-FFF2-40B4-BE49-F238E27FC236}">
                  <a16:creationId xmlns:a16="http://schemas.microsoft.com/office/drawing/2014/main" id="{31AAD9DE-9A6B-A13E-078C-32C7DA3BBBFE}"/>
                </a:ext>
              </a:extLst>
            </p:cNvPr>
            <p:cNvSpPr txBox="1"/>
            <p:nvPr/>
          </p:nvSpPr>
          <p:spPr>
            <a:xfrm>
              <a:off x="511085" y="2644280"/>
              <a:ext cx="3478880" cy="591168"/>
            </a:xfrm>
            <a:prstGeom prst="rect">
              <a:avLst/>
            </a:prstGeom>
            <a:solidFill>
              <a:schemeClr val="accent2"/>
            </a:solidFill>
            <a:ln>
              <a:noFill/>
            </a:ln>
          </p:spPr>
          <p:txBody>
            <a:bodyPr wrap="square" lIns="548640" rIns="91440" rtlCol="0" anchor="ctr">
              <a:noAutofit/>
            </a:bodyPr>
            <a:lstStyle/>
            <a:p>
              <a:pPr>
                <a:spcBef>
                  <a:spcPts val="250"/>
                </a:spcBef>
                <a:spcAft>
                  <a:spcPts val="250"/>
                </a:spcAft>
                <a:buClr>
                  <a:srgbClr val="26BCD7"/>
                </a:buClr>
                <a:buSzPct val="100000"/>
              </a:pPr>
              <a:r>
                <a:rPr lang="en-US" sz="1400" b="1" dirty="0">
                  <a:solidFill>
                    <a:schemeClr val="bg1"/>
                  </a:solidFill>
                  <a:latin typeface="Arial" panose="020B0604020202020204" pitchFamily="34" charset="0"/>
                  <a:cs typeface="Arial" panose="020B0604020202020204" pitchFamily="34" charset="0"/>
                </a:rPr>
                <a:t>Inconsistent Project Selection and Prioritization</a:t>
              </a:r>
            </a:p>
          </p:txBody>
        </p:sp>
        <p:sp>
          <p:nvSpPr>
            <p:cNvPr id="44" name="Shape 2590">
              <a:extLst>
                <a:ext uri="{FF2B5EF4-FFF2-40B4-BE49-F238E27FC236}">
                  <a16:creationId xmlns:a16="http://schemas.microsoft.com/office/drawing/2014/main" id="{A695B331-CED8-5184-D898-7AB0767C4026}"/>
                </a:ext>
              </a:extLst>
            </p:cNvPr>
            <p:cNvSpPr>
              <a:spLocks noChangeAspect="1"/>
            </p:cNvSpPr>
            <p:nvPr/>
          </p:nvSpPr>
          <p:spPr>
            <a:xfrm>
              <a:off x="599167" y="2750595"/>
              <a:ext cx="378538" cy="37853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9"/>
                    <a:pt x="19636" y="20619"/>
                  </a:cubicBezTo>
                  <a:lnTo>
                    <a:pt x="1964" y="20619"/>
                  </a:lnTo>
                  <a:cubicBezTo>
                    <a:pt x="1422" y="20619"/>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7855" y="6382"/>
                  </a:moveTo>
                  <a:cubicBezTo>
                    <a:pt x="7313" y="6382"/>
                    <a:pt x="6873" y="5943"/>
                    <a:pt x="6873" y="5400"/>
                  </a:cubicBezTo>
                  <a:cubicBezTo>
                    <a:pt x="6873" y="4858"/>
                    <a:pt x="7313" y="4418"/>
                    <a:pt x="7855" y="4418"/>
                  </a:cubicBezTo>
                  <a:cubicBezTo>
                    <a:pt x="8396" y="4418"/>
                    <a:pt x="8836" y="4858"/>
                    <a:pt x="8836" y="5400"/>
                  </a:cubicBezTo>
                  <a:cubicBezTo>
                    <a:pt x="8836" y="5943"/>
                    <a:pt x="8396" y="6382"/>
                    <a:pt x="7855" y="6382"/>
                  </a:cubicBezTo>
                  <a:moveTo>
                    <a:pt x="18164" y="4909"/>
                  </a:moveTo>
                  <a:lnTo>
                    <a:pt x="9749" y="4909"/>
                  </a:lnTo>
                  <a:cubicBezTo>
                    <a:pt x="9530" y="4064"/>
                    <a:pt x="8768" y="3436"/>
                    <a:pt x="7855" y="3436"/>
                  </a:cubicBezTo>
                  <a:cubicBezTo>
                    <a:pt x="6941" y="3436"/>
                    <a:pt x="6180" y="4064"/>
                    <a:pt x="5960" y="4909"/>
                  </a:cubicBezTo>
                  <a:lnTo>
                    <a:pt x="3436" y="4909"/>
                  </a:lnTo>
                  <a:cubicBezTo>
                    <a:pt x="3165" y="4909"/>
                    <a:pt x="2945" y="5129"/>
                    <a:pt x="2945" y="5400"/>
                  </a:cubicBezTo>
                  <a:cubicBezTo>
                    <a:pt x="2945" y="5672"/>
                    <a:pt x="3165" y="5891"/>
                    <a:pt x="3436" y="5891"/>
                  </a:cubicBezTo>
                  <a:lnTo>
                    <a:pt x="5960" y="5891"/>
                  </a:lnTo>
                  <a:cubicBezTo>
                    <a:pt x="6180" y="6737"/>
                    <a:pt x="6941" y="7364"/>
                    <a:pt x="7855" y="7364"/>
                  </a:cubicBezTo>
                  <a:cubicBezTo>
                    <a:pt x="8768" y="7364"/>
                    <a:pt x="9530" y="6737"/>
                    <a:pt x="9749" y="5891"/>
                  </a:cubicBezTo>
                  <a:lnTo>
                    <a:pt x="18164" y="5891"/>
                  </a:lnTo>
                  <a:cubicBezTo>
                    <a:pt x="18435" y="5891"/>
                    <a:pt x="18655" y="5672"/>
                    <a:pt x="18655" y="5400"/>
                  </a:cubicBezTo>
                  <a:cubicBezTo>
                    <a:pt x="18655" y="5129"/>
                    <a:pt x="18435" y="4909"/>
                    <a:pt x="18164" y="4909"/>
                  </a:cubicBezTo>
                  <a:moveTo>
                    <a:pt x="14727" y="11782"/>
                  </a:moveTo>
                  <a:cubicBezTo>
                    <a:pt x="14186" y="11782"/>
                    <a:pt x="13745" y="11342"/>
                    <a:pt x="13745" y="10800"/>
                  </a:cubicBezTo>
                  <a:cubicBezTo>
                    <a:pt x="13745" y="10258"/>
                    <a:pt x="14186" y="9818"/>
                    <a:pt x="14727" y="9818"/>
                  </a:cubicBezTo>
                  <a:cubicBezTo>
                    <a:pt x="15269" y="9818"/>
                    <a:pt x="15709" y="10258"/>
                    <a:pt x="15709" y="10800"/>
                  </a:cubicBezTo>
                  <a:cubicBezTo>
                    <a:pt x="15709" y="11342"/>
                    <a:pt x="15269" y="11782"/>
                    <a:pt x="14727" y="11782"/>
                  </a:cubicBezTo>
                  <a:moveTo>
                    <a:pt x="18164" y="10310"/>
                  </a:moveTo>
                  <a:lnTo>
                    <a:pt x="16621" y="10310"/>
                  </a:lnTo>
                  <a:cubicBezTo>
                    <a:pt x="16402" y="9464"/>
                    <a:pt x="15641" y="8836"/>
                    <a:pt x="14727" y="8836"/>
                  </a:cubicBezTo>
                  <a:cubicBezTo>
                    <a:pt x="13814" y="8836"/>
                    <a:pt x="13052" y="9464"/>
                    <a:pt x="12833" y="10310"/>
                  </a:cubicBezTo>
                  <a:lnTo>
                    <a:pt x="3436" y="10310"/>
                  </a:lnTo>
                  <a:cubicBezTo>
                    <a:pt x="3165" y="10310"/>
                    <a:pt x="2945" y="10529"/>
                    <a:pt x="2945" y="10800"/>
                  </a:cubicBezTo>
                  <a:cubicBezTo>
                    <a:pt x="2945" y="11072"/>
                    <a:pt x="3165" y="11291"/>
                    <a:pt x="3436" y="11291"/>
                  </a:cubicBezTo>
                  <a:lnTo>
                    <a:pt x="12833" y="11291"/>
                  </a:lnTo>
                  <a:cubicBezTo>
                    <a:pt x="13052" y="12137"/>
                    <a:pt x="13814" y="12764"/>
                    <a:pt x="14727" y="12764"/>
                  </a:cubicBezTo>
                  <a:cubicBezTo>
                    <a:pt x="15641" y="12764"/>
                    <a:pt x="16402" y="12137"/>
                    <a:pt x="16621" y="11291"/>
                  </a:cubicBezTo>
                  <a:lnTo>
                    <a:pt x="18164" y="11291"/>
                  </a:lnTo>
                  <a:cubicBezTo>
                    <a:pt x="18435" y="11291"/>
                    <a:pt x="18655" y="11072"/>
                    <a:pt x="18655" y="10800"/>
                  </a:cubicBezTo>
                  <a:cubicBezTo>
                    <a:pt x="18655" y="10529"/>
                    <a:pt x="18435" y="10310"/>
                    <a:pt x="18164" y="10310"/>
                  </a:cubicBezTo>
                  <a:moveTo>
                    <a:pt x="9818" y="17182"/>
                  </a:moveTo>
                  <a:cubicBezTo>
                    <a:pt x="9276" y="17182"/>
                    <a:pt x="8836" y="16743"/>
                    <a:pt x="8836" y="16200"/>
                  </a:cubicBezTo>
                  <a:cubicBezTo>
                    <a:pt x="8836" y="15658"/>
                    <a:pt x="9276" y="15218"/>
                    <a:pt x="9818" y="15218"/>
                  </a:cubicBezTo>
                  <a:cubicBezTo>
                    <a:pt x="10360" y="15218"/>
                    <a:pt x="10800" y="15658"/>
                    <a:pt x="10800" y="16200"/>
                  </a:cubicBezTo>
                  <a:cubicBezTo>
                    <a:pt x="10800" y="16743"/>
                    <a:pt x="10360" y="17182"/>
                    <a:pt x="9818" y="17182"/>
                  </a:cubicBezTo>
                  <a:moveTo>
                    <a:pt x="18164" y="15709"/>
                  </a:moveTo>
                  <a:lnTo>
                    <a:pt x="11712" y="15709"/>
                  </a:lnTo>
                  <a:cubicBezTo>
                    <a:pt x="11493" y="14863"/>
                    <a:pt x="10732" y="14237"/>
                    <a:pt x="9818" y="14237"/>
                  </a:cubicBezTo>
                  <a:cubicBezTo>
                    <a:pt x="8904" y="14237"/>
                    <a:pt x="8143" y="14863"/>
                    <a:pt x="7924" y="15709"/>
                  </a:cubicBezTo>
                  <a:lnTo>
                    <a:pt x="3436" y="15709"/>
                  </a:lnTo>
                  <a:cubicBezTo>
                    <a:pt x="3165" y="15709"/>
                    <a:pt x="2945" y="15929"/>
                    <a:pt x="2945" y="16200"/>
                  </a:cubicBezTo>
                  <a:cubicBezTo>
                    <a:pt x="2945" y="16472"/>
                    <a:pt x="3165" y="16691"/>
                    <a:pt x="3436" y="16691"/>
                  </a:cubicBezTo>
                  <a:lnTo>
                    <a:pt x="7924" y="16691"/>
                  </a:lnTo>
                  <a:cubicBezTo>
                    <a:pt x="8143" y="17537"/>
                    <a:pt x="8904" y="18164"/>
                    <a:pt x="9818" y="18164"/>
                  </a:cubicBezTo>
                  <a:cubicBezTo>
                    <a:pt x="10732" y="18164"/>
                    <a:pt x="11493" y="17537"/>
                    <a:pt x="11712" y="16691"/>
                  </a:cubicBezTo>
                  <a:lnTo>
                    <a:pt x="18164" y="16691"/>
                  </a:lnTo>
                  <a:cubicBezTo>
                    <a:pt x="18435" y="16691"/>
                    <a:pt x="18655" y="16472"/>
                    <a:pt x="18655" y="16200"/>
                  </a:cubicBezTo>
                  <a:cubicBezTo>
                    <a:pt x="18655" y="15929"/>
                    <a:pt x="18435" y="15709"/>
                    <a:pt x="18164" y="1570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dirty="0"/>
            </a:p>
          </p:txBody>
        </p:sp>
      </p:grpSp>
    </p:spTree>
    <p:extLst>
      <p:ext uri="{BB962C8B-B14F-4D97-AF65-F5344CB8AC3E}">
        <p14:creationId xmlns:p14="http://schemas.microsoft.com/office/powerpoint/2010/main" val="611612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8A5FF3-0AE7-5E44-0E9A-DE2DAC4545CA}"/>
              </a:ext>
            </a:extLst>
          </p:cNvPr>
          <p:cNvSpPr>
            <a:spLocks noGrp="1"/>
          </p:cNvSpPr>
          <p:nvPr>
            <p:ph type="sldNum" sz="quarter" idx="4"/>
          </p:nvPr>
        </p:nvSpPr>
        <p:spPr/>
        <p:txBody>
          <a:bodyPr/>
          <a:lstStyle/>
          <a:p>
            <a:fld id="{9AA6D16A-0A68-8445-85DB-A0BE8CCB51C7}" type="slidenum">
              <a:rPr lang="en-US" smtClean="0"/>
              <a:pPr/>
              <a:t>3</a:t>
            </a:fld>
            <a:endParaRPr lang="en-US" dirty="0"/>
          </a:p>
        </p:txBody>
      </p:sp>
      <p:sp>
        <p:nvSpPr>
          <p:cNvPr id="3" name="Title 2">
            <a:extLst>
              <a:ext uri="{FF2B5EF4-FFF2-40B4-BE49-F238E27FC236}">
                <a16:creationId xmlns:a16="http://schemas.microsoft.com/office/drawing/2014/main" id="{CEAFD3BF-5CE0-E964-F97A-32DCC7590B42}"/>
              </a:ext>
            </a:extLst>
          </p:cNvPr>
          <p:cNvSpPr>
            <a:spLocks noGrp="1"/>
          </p:cNvSpPr>
          <p:nvPr>
            <p:ph type="title"/>
          </p:nvPr>
        </p:nvSpPr>
        <p:spPr/>
        <p:txBody>
          <a:bodyPr/>
          <a:lstStyle/>
          <a:p>
            <a:r>
              <a:rPr lang="en-US" dirty="0"/>
              <a:t>The Solution</a:t>
            </a:r>
          </a:p>
        </p:txBody>
      </p:sp>
      <p:sp>
        <p:nvSpPr>
          <p:cNvPr id="5" name="Rectangle: Rounded Corners 4">
            <a:extLst>
              <a:ext uri="{FF2B5EF4-FFF2-40B4-BE49-F238E27FC236}">
                <a16:creationId xmlns:a16="http://schemas.microsoft.com/office/drawing/2014/main" id="{F2129AC1-EDFD-6D18-0D24-EB8460F282D5}"/>
              </a:ext>
            </a:extLst>
          </p:cNvPr>
          <p:cNvSpPr/>
          <p:nvPr/>
        </p:nvSpPr>
        <p:spPr>
          <a:xfrm>
            <a:off x="438912" y="1369402"/>
            <a:ext cx="11288798" cy="82011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b="1" dirty="0">
                <a:solidFill>
                  <a:schemeClr val="bg1"/>
                </a:solidFill>
              </a:rPr>
              <a:t>Best-in-class project management organizations 1) have clear governance over project selection and prioritization, 2) implement project management practices that adopt a standardized project management process for all project lifecycle stages, and 3) deploy project management software to manage the process, track progress, and enable automatic reporting.</a:t>
            </a:r>
          </a:p>
        </p:txBody>
      </p:sp>
      <p:sp>
        <p:nvSpPr>
          <p:cNvPr id="6" name="Rectangle 5">
            <a:extLst>
              <a:ext uri="{FF2B5EF4-FFF2-40B4-BE49-F238E27FC236}">
                <a16:creationId xmlns:a16="http://schemas.microsoft.com/office/drawing/2014/main" id="{DB1D4067-04DE-F193-FF4F-2600934C338A}"/>
              </a:ext>
            </a:extLst>
          </p:cNvPr>
          <p:cNvSpPr/>
          <p:nvPr/>
        </p:nvSpPr>
        <p:spPr>
          <a:xfrm>
            <a:off x="464290" y="3239990"/>
            <a:ext cx="3108960" cy="2617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171450" indent="-171450">
              <a:spcBef>
                <a:spcPts val="600"/>
              </a:spcBef>
              <a:spcAft>
                <a:spcPts val="600"/>
              </a:spcAft>
              <a:buClr>
                <a:schemeClr val="accent2"/>
              </a:buClr>
              <a:buFont typeface="Wingdings" panose="05000000000000000000" pitchFamily="2" charset="2"/>
              <a:buChar char="n"/>
            </a:pPr>
            <a:r>
              <a:rPr lang="en-US" sz="1200" dirty="0">
                <a:solidFill>
                  <a:srgbClr val="5F6062"/>
                </a:solidFill>
              </a:rPr>
              <a:t>Establish organizational body and process that governs and oversees the collection of projects as a coherent, integrated portfolio</a:t>
            </a:r>
            <a:endParaRPr lang="en-US" sz="1200" dirty="0">
              <a:solidFill>
                <a:srgbClr val="5F6062"/>
              </a:solidFill>
              <a:cs typeface="Arial"/>
            </a:endParaRPr>
          </a:p>
          <a:p>
            <a:pPr marL="171450" indent="-171450">
              <a:spcBef>
                <a:spcPts val="600"/>
              </a:spcBef>
              <a:spcAft>
                <a:spcPts val="600"/>
              </a:spcAft>
              <a:buClr>
                <a:schemeClr val="accent2"/>
              </a:buClr>
              <a:buFont typeface="Wingdings" panose="05000000000000000000" pitchFamily="2" charset="2"/>
              <a:buChar char="n"/>
            </a:pPr>
            <a:r>
              <a:rPr lang="en-US" sz="1200" dirty="0">
                <a:solidFill>
                  <a:srgbClr val="5F6062"/>
                </a:solidFill>
              </a:rPr>
              <a:t>Standardize project selection and prioritization methodology driven by strategic priorities and objectives</a:t>
            </a:r>
            <a:endParaRPr lang="en-US" sz="1200" dirty="0">
              <a:solidFill>
                <a:srgbClr val="5F6062"/>
              </a:solidFill>
              <a:cs typeface="Arial"/>
            </a:endParaRPr>
          </a:p>
          <a:p>
            <a:pPr marL="171450" indent="-171450">
              <a:spcBef>
                <a:spcPts val="600"/>
              </a:spcBef>
              <a:spcAft>
                <a:spcPts val="600"/>
              </a:spcAft>
              <a:buClr>
                <a:schemeClr val="accent2"/>
              </a:buClr>
              <a:buFont typeface="Wingdings" panose="05000000000000000000" pitchFamily="2" charset="2"/>
              <a:buChar char="n"/>
            </a:pPr>
            <a:r>
              <a:rPr lang="en-US" sz="1200" dirty="0">
                <a:solidFill>
                  <a:srgbClr val="5F6062"/>
                </a:solidFill>
              </a:rPr>
              <a:t>Ensure that program benefits are attained and aligned with organizational goals and strategy</a:t>
            </a:r>
            <a:endParaRPr lang="en-US" sz="1200" dirty="0">
              <a:solidFill>
                <a:srgbClr val="5F6062"/>
              </a:solidFill>
              <a:cs typeface="Arial"/>
            </a:endParaRPr>
          </a:p>
        </p:txBody>
      </p:sp>
      <p:sp>
        <p:nvSpPr>
          <p:cNvPr id="7" name="Rectangle 6">
            <a:extLst>
              <a:ext uri="{FF2B5EF4-FFF2-40B4-BE49-F238E27FC236}">
                <a16:creationId xmlns:a16="http://schemas.microsoft.com/office/drawing/2014/main" id="{730E3BF3-6F35-24E2-F8D3-19695C67F90F}"/>
              </a:ext>
            </a:extLst>
          </p:cNvPr>
          <p:cNvSpPr/>
          <p:nvPr/>
        </p:nvSpPr>
        <p:spPr>
          <a:xfrm>
            <a:off x="4423516" y="3239990"/>
            <a:ext cx="3108960" cy="2617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Bef>
                <a:spcPts val="600"/>
              </a:spcBef>
              <a:spcAft>
                <a:spcPts val="600"/>
              </a:spcAft>
              <a:buClr>
                <a:schemeClr val="accent2"/>
              </a:buClr>
              <a:buFont typeface="Wingdings" panose="05000000000000000000" pitchFamily="2" charset="2"/>
              <a:buChar char="n"/>
            </a:pPr>
            <a:r>
              <a:rPr lang="en-US" sz="1200" dirty="0">
                <a:solidFill>
                  <a:srgbClr val="5F6062"/>
                </a:solidFill>
              </a:rPr>
              <a:t>Deploy project management standards and stage gate controls</a:t>
            </a:r>
          </a:p>
          <a:p>
            <a:pPr marL="171450" indent="-171450">
              <a:spcBef>
                <a:spcPts val="600"/>
              </a:spcBef>
              <a:spcAft>
                <a:spcPts val="600"/>
              </a:spcAft>
              <a:buClr>
                <a:schemeClr val="accent2"/>
              </a:buClr>
              <a:buFont typeface="Wingdings" panose="05000000000000000000" pitchFamily="2" charset="2"/>
              <a:buChar char="n"/>
            </a:pPr>
            <a:r>
              <a:rPr lang="en-US" sz="1200" dirty="0">
                <a:solidFill>
                  <a:srgbClr val="5F6062"/>
                </a:solidFill>
              </a:rPr>
              <a:t>Establish clear roles and accountabilities throughout the project lifecycle </a:t>
            </a:r>
          </a:p>
          <a:p>
            <a:pPr marL="171450" indent="-171450">
              <a:spcBef>
                <a:spcPts val="600"/>
              </a:spcBef>
              <a:spcAft>
                <a:spcPts val="600"/>
              </a:spcAft>
              <a:buClr>
                <a:schemeClr val="accent2"/>
              </a:buClr>
              <a:buFont typeface="Wingdings" panose="05000000000000000000" pitchFamily="2" charset="2"/>
              <a:buChar char="n"/>
            </a:pPr>
            <a:r>
              <a:rPr lang="en-US" sz="1200" dirty="0">
                <a:solidFill>
                  <a:srgbClr val="5F6062"/>
                </a:solidFill>
              </a:rPr>
              <a:t>Accelerate training and change management efforts</a:t>
            </a:r>
          </a:p>
          <a:p>
            <a:pPr marL="171450" indent="-171450">
              <a:spcBef>
                <a:spcPts val="600"/>
              </a:spcBef>
              <a:spcAft>
                <a:spcPts val="600"/>
              </a:spcAft>
              <a:buClr>
                <a:schemeClr val="accent2"/>
              </a:buClr>
              <a:buFont typeface="Wingdings" panose="05000000000000000000" pitchFamily="2" charset="2"/>
              <a:buChar char="n"/>
            </a:pPr>
            <a:r>
              <a:rPr lang="en-US" sz="1200" dirty="0">
                <a:solidFill>
                  <a:srgbClr val="5F6062"/>
                </a:solidFill>
              </a:rPr>
              <a:t>Verify consistent use of project controls and quality management practices</a:t>
            </a:r>
          </a:p>
          <a:p>
            <a:pPr marL="171450" indent="-171450">
              <a:buClr>
                <a:schemeClr val="accent2"/>
              </a:buClr>
              <a:buFont typeface="Wingdings" panose="05000000000000000000" pitchFamily="2" charset="2"/>
              <a:buChar char="n"/>
            </a:pPr>
            <a:endParaRPr lang="en-US" sz="1200" dirty="0">
              <a:solidFill>
                <a:srgbClr val="5F6062"/>
              </a:solidFill>
            </a:endParaRPr>
          </a:p>
        </p:txBody>
      </p:sp>
      <p:sp>
        <p:nvSpPr>
          <p:cNvPr id="8" name="Rectangle 7">
            <a:extLst>
              <a:ext uri="{FF2B5EF4-FFF2-40B4-BE49-F238E27FC236}">
                <a16:creationId xmlns:a16="http://schemas.microsoft.com/office/drawing/2014/main" id="{50019A22-5EA3-DA05-1F84-A8766544DE29}"/>
              </a:ext>
            </a:extLst>
          </p:cNvPr>
          <p:cNvSpPr/>
          <p:nvPr/>
        </p:nvSpPr>
        <p:spPr>
          <a:xfrm>
            <a:off x="8382742" y="3239990"/>
            <a:ext cx="3108960" cy="2617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Bef>
                <a:spcPts val="600"/>
              </a:spcBef>
              <a:spcAft>
                <a:spcPts val="600"/>
              </a:spcAft>
              <a:buClr>
                <a:schemeClr val="accent2"/>
              </a:buClr>
              <a:buFont typeface="Wingdings" panose="05000000000000000000" pitchFamily="2" charset="2"/>
              <a:buChar char="n"/>
            </a:pPr>
            <a:r>
              <a:rPr lang="en-US" sz="1200" dirty="0">
                <a:solidFill>
                  <a:srgbClr val="5F6062"/>
                </a:solidFill>
              </a:rPr>
              <a:t>Establish single source of truth for project goals and performance</a:t>
            </a:r>
          </a:p>
          <a:p>
            <a:pPr marL="171450" indent="-171450">
              <a:spcBef>
                <a:spcPts val="600"/>
              </a:spcBef>
              <a:spcAft>
                <a:spcPts val="600"/>
              </a:spcAft>
              <a:buClr>
                <a:schemeClr val="accent2"/>
              </a:buClr>
              <a:buFont typeface="Wingdings" panose="05000000000000000000" pitchFamily="2" charset="2"/>
              <a:buChar char="n"/>
            </a:pPr>
            <a:r>
              <a:rPr lang="en-US" sz="1200" dirty="0">
                <a:solidFill>
                  <a:schemeClr val="tx1"/>
                </a:solidFill>
              </a:rPr>
              <a:t>Review all projects as an integrated portfolio</a:t>
            </a:r>
          </a:p>
          <a:p>
            <a:pPr marL="171450" indent="-171450">
              <a:spcBef>
                <a:spcPts val="600"/>
              </a:spcBef>
              <a:spcAft>
                <a:spcPts val="600"/>
              </a:spcAft>
              <a:buClr>
                <a:schemeClr val="accent2"/>
              </a:buClr>
              <a:buFont typeface="Wingdings" panose="05000000000000000000" pitchFamily="2" charset="2"/>
              <a:buChar char="n"/>
            </a:pPr>
            <a:r>
              <a:rPr lang="en-US" sz="1200" dirty="0">
                <a:solidFill>
                  <a:srgbClr val="5F6062"/>
                </a:solidFill>
              </a:rPr>
              <a:t>Develop automated project workflows and approvals to improve controls and efficiency</a:t>
            </a:r>
          </a:p>
          <a:p>
            <a:pPr marL="171450" indent="-171450">
              <a:spcBef>
                <a:spcPts val="600"/>
              </a:spcBef>
              <a:spcAft>
                <a:spcPts val="600"/>
              </a:spcAft>
              <a:buClr>
                <a:schemeClr val="accent2"/>
              </a:buClr>
              <a:buFont typeface="Wingdings" panose="05000000000000000000" pitchFamily="2" charset="2"/>
              <a:buChar char="n"/>
            </a:pPr>
            <a:r>
              <a:rPr lang="en-US" sz="1200" dirty="0">
                <a:solidFill>
                  <a:srgbClr val="5F6062"/>
                </a:solidFill>
              </a:rPr>
              <a:t>Deploy automatic reporting by integrating with data analytics and visualization tools (e.g., Power BI)</a:t>
            </a:r>
          </a:p>
        </p:txBody>
      </p:sp>
      <p:grpSp>
        <p:nvGrpSpPr>
          <p:cNvPr id="32" name="Group 31">
            <a:extLst>
              <a:ext uri="{FF2B5EF4-FFF2-40B4-BE49-F238E27FC236}">
                <a16:creationId xmlns:a16="http://schemas.microsoft.com/office/drawing/2014/main" id="{430643CF-9F74-4A8F-91D2-CB0AA965F246}"/>
              </a:ext>
            </a:extLst>
          </p:cNvPr>
          <p:cNvGrpSpPr/>
          <p:nvPr/>
        </p:nvGrpSpPr>
        <p:grpSpPr>
          <a:xfrm>
            <a:off x="571458" y="2452320"/>
            <a:ext cx="2703727" cy="738664"/>
            <a:chOff x="571458" y="2267768"/>
            <a:chExt cx="2703727" cy="738664"/>
          </a:xfrm>
        </p:grpSpPr>
        <p:sp>
          <p:nvSpPr>
            <p:cNvPr id="9" name="Graphic 226">
              <a:extLst>
                <a:ext uri="{FF2B5EF4-FFF2-40B4-BE49-F238E27FC236}">
                  <a16:creationId xmlns:a16="http://schemas.microsoft.com/office/drawing/2014/main" id="{8F17BAA8-4A9D-619F-63DE-A2540F5B96CD}"/>
                </a:ext>
              </a:extLst>
            </p:cNvPr>
            <p:cNvSpPr>
              <a:spLocks noChangeAspect="1"/>
            </p:cNvSpPr>
            <p:nvPr/>
          </p:nvSpPr>
          <p:spPr>
            <a:xfrm>
              <a:off x="571458" y="2391642"/>
              <a:ext cx="548640" cy="490917"/>
            </a:xfrm>
            <a:custGeom>
              <a:avLst/>
              <a:gdLst>
                <a:gd name="connsiteX0" fmla="*/ 191961 w 841445"/>
                <a:gd name="connsiteY0" fmla="*/ 368438 h 638313"/>
                <a:gd name="connsiteX1" fmla="*/ 122281 w 841445"/>
                <a:gd name="connsiteY1" fmla="*/ 437620 h 638313"/>
                <a:gd name="connsiteX2" fmla="*/ 52602 w 841445"/>
                <a:gd name="connsiteY2" fmla="*/ 368438 h 638313"/>
                <a:gd name="connsiteX3" fmla="*/ 122281 w 841445"/>
                <a:gd name="connsiteY3" fmla="*/ 299256 h 638313"/>
                <a:gd name="connsiteX4" fmla="*/ 191961 w 841445"/>
                <a:gd name="connsiteY4" fmla="*/ 368438 h 638313"/>
                <a:gd name="connsiteX5" fmla="*/ 352686 w 841445"/>
                <a:gd name="connsiteY5" fmla="*/ 382425 h 638313"/>
                <a:gd name="connsiteX6" fmla="*/ 424162 w 841445"/>
                <a:gd name="connsiteY6" fmla="*/ 311459 h 638313"/>
                <a:gd name="connsiteX7" fmla="*/ 495637 w 841445"/>
                <a:gd name="connsiteY7" fmla="*/ 382425 h 638313"/>
                <a:gd name="connsiteX8" fmla="*/ 424162 w 841445"/>
                <a:gd name="connsiteY8" fmla="*/ 453390 h 638313"/>
                <a:gd name="connsiteX9" fmla="*/ 352309 w 841445"/>
                <a:gd name="connsiteY9" fmla="*/ 382801 h 638313"/>
                <a:gd name="connsiteX10" fmla="*/ 352308 w 841445"/>
                <a:gd name="connsiteY10" fmla="*/ 382425 h 638313"/>
                <a:gd name="connsiteX11" fmla="*/ 655228 w 841445"/>
                <a:gd name="connsiteY11" fmla="*/ 368438 h 638313"/>
                <a:gd name="connsiteX12" fmla="*/ 724908 w 841445"/>
                <a:gd name="connsiteY12" fmla="*/ 299256 h 638313"/>
                <a:gd name="connsiteX13" fmla="*/ 794587 w 841445"/>
                <a:gd name="connsiteY13" fmla="*/ 368438 h 638313"/>
                <a:gd name="connsiteX14" fmla="*/ 724908 w 841445"/>
                <a:gd name="connsiteY14" fmla="*/ 437620 h 638313"/>
                <a:gd name="connsiteX15" fmla="*/ 655134 w 841445"/>
                <a:gd name="connsiteY15" fmla="*/ 368532 h 638313"/>
                <a:gd name="connsiteX16" fmla="*/ 655134 w 841445"/>
                <a:gd name="connsiteY16" fmla="*/ 368438 h 638313"/>
                <a:gd name="connsiteX17" fmla="*/ 35 w 841445"/>
                <a:gd name="connsiteY17" fmla="*/ 476106 h 638313"/>
                <a:gd name="connsiteX18" fmla="*/ 886 w 841445"/>
                <a:gd name="connsiteY18" fmla="*/ 466720 h 638313"/>
                <a:gd name="connsiteX19" fmla="*/ 1359 w 841445"/>
                <a:gd name="connsiteY19" fmla="*/ 469160 h 638313"/>
                <a:gd name="connsiteX20" fmla="*/ 55533 w 841445"/>
                <a:gd name="connsiteY20" fmla="*/ 417720 h 638313"/>
                <a:gd name="connsiteX21" fmla="*/ 164543 w 841445"/>
                <a:gd name="connsiteY21" fmla="*/ 439685 h 638313"/>
                <a:gd name="connsiteX22" fmla="*/ 256062 w 841445"/>
                <a:gd name="connsiteY22" fmla="*/ 553361 h 638313"/>
                <a:gd name="connsiteX23" fmla="*/ 256062 w 841445"/>
                <a:gd name="connsiteY23" fmla="*/ 593631 h 638313"/>
                <a:gd name="connsiteX24" fmla="*/ 266367 w 841445"/>
                <a:gd name="connsiteY24" fmla="*/ 595133 h 638313"/>
                <a:gd name="connsiteX25" fmla="*/ 266367 w 841445"/>
                <a:gd name="connsiteY25" fmla="*/ 537873 h 638313"/>
                <a:gd name="connsiteX26" fmla="*/ 376700 w 841445"/>
                <a:gd name="connsiteY26" fmla="*/ 453859 h 638313"/>
                <a:gd name="connsiteX27" fmla="*/ 471245 w 841445"/>
                <a:gd name="connsiteY27" fmla="*/ 453859 h 638313"/>
                <a:gd name="connsiteX28" fmla="*/ 581578 w 841445"/>
                <a:gd name="connsiteY28" fmla="*/ 537873 h 638313"/>
                <a:gd name="connsiteX29" fmla="*/ 581578 w 841445"/>
                <a:gd name="connsiteY29" fmla="*/ 595133 h 638313"/>
                <a:gd name="connsiteX30" fmla="*/ 591033 w 841445"/>
                <a:gd name="connsiteY30" fmla="*/ 593725 h 638313"/>
                <a:gd name="connsiteX31" fmla="*/ 591033 w 841445"/>
                <a:gd name="connsiteY31" fmla="*/ 553830 h 638313"/>
                <a:gd name="connsiteX32" fmla="*/ 682552 w 841445"/>
                <a:gd name="connsiteY32" fmla="*/ 440154 h 638313"/>
                <a:gd name="connsiteX33" fmla="*/ 791467 w 841445"/>
                <a:gd name="connsiteY33" fmla="*/ 418377 h 638313"/>
                <a:gd name="connsiteX34" fmla="*/ 845641 w 841445"/>
                <a:gd name="connsiteY34" fmla="*/ 471413 h 638313"/>
                <a:gd name="connsiteX35" fmla="*/ 846681 w 841445"/>
                <a:gd name="connsiteY35" fmla="*/ 466907 h 638313"/>
                <a:gd name="connsiteX36" fmla="*/ 847532 w 841445"/>
                <a:gd name="connsiteY36" fmla="*/ 476294 h 638313"/>
                <a:gd name="connsiteX37" fmla="*/ 847532 w 841445"/>
                <a:gd name="connsiteY37" fmla="*/ 495068 h 638313"/>
                <a:gd name="connsiteX38" fmla="*/ 847532 w 841445"/>
                <a:gd name="connsiteY38" fmla="*/ 497790 h 638313"/>
                <a:gd name="connsiteX39" fmla="*/ 423878 w 841445"/>
                <a:gd name="connsiteY39" fmla="*/ 646667 h 638313"/>
                <a:gd name="connsiteX40" fmla="*/ 35 w 841445"/>
                <a:gd name="connsiteY40" fmla="*/ 497509 h 638313"/>
                <a:gd name="connsiteX41" fmla="*/ 35 w 841445"/>
                <a:gd name="connsiteY41" fmla="*/ 494786 h 638313"/>
                <a:gd name="connsiteX42" fmla="*/ 35 w 841445"/>
                <a:gd name="connsiteY42" fmla="*/ 476106 h 638313"/>
                <a:gd name="connsiteX43" fmla="*/ 609847 w 841445"/>
                <a:gd name="connsiteY43" fmla="*/ 53693 h 638313"/>
                <a:gd name="connsiteX44" fmla="*/ 555768 w 841445"/>
                <a:gd name="connsiteY44" fmla="*/ 107574 h 638313"/>
                <a:gd name="connsiteX45" fmla="*/ 501499 w 841445"/>
                <a:gd name="connsiteY45" fmla="*/ 53881 h 638313"/>
                <a:gd name="connsiteX46" fmla="*/ 555579 w 841445"/>
                <a:gd name="connsiteY46" fmla="*/ 0 h 638313"/>
                <a:gd name="connsiteX47" fmla="*/ 555673 w 841445"/>
                <a:gd name="connsiteY47" fmla="*/ 0 h 638313"/>
                <a:gd name="connsiteX48" fmla="*/ 609847 w 841445"/>
                <a:gd name="connsiteY48" fmla="*/ 53787 h 638313"/>
                <a:gd name="connsiteX49" fmla="*/ 276105 w 841445"/>
                <a:gd name="connsiteY49" fmla="*/ 223410 h 638313"/>
                <a:gd name="connsiteX50" fmla="*/ 276105 w 841445"/>
                <a:gd name="connsiteY50" fmla="*/ 245844 h 638313"/>
                <a:gd name="connsiteX51" fmla="*/ 25751 w 841445"/>
                <a:gd name="connsiteY51" fmla="*/ 329294 h 638313"/>
                <a:gd name="connsiteX52" fmla="*/ 25751 w 841445"/>
                <a:gd name="connsiteY52" fmla="*/ 278793 h 638313"/>
                <a:gd name="connsiteX53" fmla="*/ 106587 w 841445"/>
                <a:gd name="connsiteY53" fmla="*/ 189804 h 638313"/>
                <a:gd name="connsiteX54" fmla="*/ 117554 w 841445"/>
                <a:gd name="connsiteY54" fmla="*/ 186613 h 638313"/>
                <a:gd name="connsiteX55" fmla="*/ 208033 w 841445"/>
                <a:gd name="connsiteY55" fmla="*/ 173659 h 638313"/>
                <a:gd name="connsiteX56" fmla="*/ 276105 w 841445"/>
                <a:gd name="connsiteY56" fmla="*/ 223410 h 638313"/>
                <a:gd name="connsiteX57" fmla="*/ 289909 w 841445"/>
                <a:gd name="connsiteY57" fmla="*/ 223410 h 638313"/>
                <a:gd name="connsiteX58" fmla="*/ 382562 w 841445"/>
                <a:gd name="connsiteY58" fmla="*/ 152069 h 638313"/>
                <a:gd name="connsiteX59" fmla="*/ 462169 w 841445"/>
                <a:gd name="connsiteY59" fmla="*/ 151505 h 638313"/>
                <a:gd name="connsiteX60" fmla="*/ 558131 w 841445"/>
                <a:gd name="connsiteY60" fmla="*/ 223410 h 638313"/>
                <a:gd name="connsiteX61" fmla="*/ 558131 w 841445"/>
                <a:gd name="connsiteY61" fmla="*/ 244061 h 638313"/>
                <a:gd name="connsiteX62" fmla="*/ 289909 w 841445"/>
                <a:gd name="connsiteY62" fmla="*/ 244061 h 638313"/>
                <a:gd name="connsiteX63" fmla="*/ 363181 w 841445"/>
                <a:gd name="connsiteY63" fmla="*/ 89270 h 638313"/>
                <a:gd name="connsiteX64" fmla="*/ 424538 w 841445"/>
                <a:gd name="connsiteY64" fmla="*/ 29289 h 638313"/>
                <a:gd name="connsiteX65" fmla="*/ 484950 w 841445"/>
                <a:gd name="connsiteY65" fmla="*/ 90209 h 638313"/>
                <a:gd name="connsiteX66" fmla="*/ 424067 w 841445"/>
                <a:gd name="connsiteY66" fmla="*/ 150191 h 638313"/>
                <a:gd name="connsiteX67" fmla="*/ 363179 w 841445"/>
                <a:gd name="connsiteY67" fmla="*/ 89741 h 638313"/>
                <a:gd name="connsiteX68" fmla="*/ 363181 w 841445"/>
                <a:gd name="connsiteY68" fmla="*/ 89270 h 638313"/>
                <a:gd name="connsiteX69" fmla="*/ 571178 w 841445"/>
                <a:gd name="connsiteY69" fmla="*/ 223410 h 638313"/>
                <a:gd name="connsiteX70" fmla="*/ 639250 w 841445"/>
                <a:gd name="connsiteY70" fmla="*/ 173659 h 638313"/>
                <a:gd name="connsiteX71" fmla="*/ 729824 w 841445"/>
                <a:gd name="connsiteY71" fmla="*/ 186613 h 638313"/>
                <a:gd name="connsiteX72" fmla="*/ 740791 w 841445"/>
                <a:gd name="connsiteY72" fmla="*/ 189804 h 638313"/>
                <a:gd name="connsiteX73" fmla="*/ 821627 w 841445"/>
                <a:gd name="connsiteY73" fmla="*/ 278793 h 638313"/>
                <a:gd name="connsiteX74" fmla="*/ 821627 w 841445"/>
                <a:gd name="connsiteY74" fmla="*/ 330421 h 638313"/>
                <a:gd name="connsiteX75" fmla="*/ 571273 w 841445"/>
                <a:gd name="connsiteY75" fmla="*/ 245938 h 638313"/>
                <a:gd name="connsiteX76" fmla="*/ 227698 w 841445"/>
                <a:gd name="connsiteY76" fmla="*/ 118370 h 638313"/>
                <a:gd name="connsiteX77" fmla="*/ 253225 w 841445"/>
                <a:gd name="connsiteY77" fmla="*/ 110109 h 638313"/>
                <a:gd name="connsiteX78" fmla="*/ 334439 w 841445"/>
                <a:gd name="connsiteY78" fmla="*/ 106260 h 638313"/>
                <a:gd name="connsiteX79" fmla="*/ 356279 w 841445"/>
                <a:gd name="connsiteY79" fmla="*/ 111235 h 638313"/>
                <a:gd name="connsiteX80" fmla="*/ 377362 w 841445"/>
                <a:gd name="connsiteY80" fmla="*/ 142776 h 638313"/>
                <a:gd name="connsiteX81" fmla="*/ 282818 w 841445"/>
                <a:gd name="connsiteY81" fmla="*/ 204448 h 638313"/>
                <a:gd name="connsiteX82" fmla="*/ 214084 w 841445"/>
                <a:gd name="connsiteY82" fmla="*/ 164178 h 638313"/>
                <a:gd name="connsiteX83" fmla="*/ 227604 w 841445"/>
                <a:gd name="connsiteY83" fmla="*/ 122688 h 638313"/>
                <a:gd name="connsiteX84" fmla="*/ 227698 w 841445"/>
                <a:gd name="connsiteY84" fmla="*/ 118370 h 638313"/>
                <a:gd name="connsiteX85" fmla="*/ 237815 w 841445"/>
                <a:gd name="connsiteY85" fmla="*/ 53787 h 638313"/>
                <a:gd name="connsiteX86" fmla="*/ 291989 w 841445"/>
                <a:gd name="connsiteY86" fmla="*/ 0 h 638313"/>
                <a:gd name="connsiteX87" fmla="*/ 346163 w 841445"/>
                <a:gd name="connsiteY87" fmla="*/ 53787 h 638313"/>
                <a:gd name="connsiteX88" fmla="*/ 291989 w 841445"/>
                <a:gd name="connsiteY88" fmla="*/ 107575 h 638313"/>
                <a:gd name="connsiteX89" fmla="*/ 237815 w 841445"/>
                <a:gd name="connsiteY89" fmla="*/ 53787 h 638313"/>
                <a:gd name="connsiteX90" fmla="*/ 619963 w 841445"/>
                <a:gd name="connsiteY90" fmla="*/ 118370 h 638313"/>
                <a:gd name="connsiteX91" fmla="*/ 619963 w 841445"/>
                <a:gd name="connsiteY91" fmla="*/ 122688 h 638313"/>
                <a:gd name="connsiteX92" fmla="*/ 633483 w 841445"/>
                <a:gd name="connsiteY92" fmla="*/ 164178 h 638313"/>
                <a:gd name="connsiteX93" fmla="*/ 564749 w 841445"/>
                <a:gd name="connsiteY93" fmla="*/ 204448 h 638313"/>
                <a:gd name="connsiteX94" fmla="*/ 470205 w 841445"/>
                <a:gd name="connsiteY94" fmla="*/ 142776 h 638313"/>
                <a:gd name="connsiteX95" fmla="*/ 491667 w 841445"/>
                <a:gd name="connsiteY95" fmla="*/ 111235 h 638313"/>
                <a:gd name="connsiteX96" fmla="*/ 513506 w 841445"/>
                <a:gd name="connsiteY96" fmla="*/ 106260 h 638313"/>
                <a:gd name="connsiteX97" fmla="*/ 594720 w 841445"/>
                <a:gd name="connsiteY97" fmla="*/ 110109 h 638313"/>
                <a:gd name="connsiteX98" fmla="*/ 619963 w 841445"/>
                <a:gd name="connsiteY98" fmla="*/ 118370 h 638313"/>
                <a:gd name="connsiteX99" fmla="*/ 217488 w 841445"/>
                <a:gd name="connsiteY99" fmla="*/ 122688 h 638313"/>
                <a:gd name="connsiteX100" fmla="*/ 156601 w 841445"/>
                <a:gd name="connsiteY100" fmla="*/ 183140 h 638313"/>
                <a:gd name="connsiteX101" fmla="*/ 95714 w 841445"/>
                <a:gd name="connsiteY101" fmla="*/ 122688 h 638313"/>
                <a:gd name="connsiteX102" fmla="*/ 156601 w 841445"/>
                <a:gd name="connsiteY102" fmla="*/ 62236 h 638313"/>
                <a:gd name="connsiteX103" fmla="*/ 217488 w 841445"/>
                <a:gd name="connsiteY103" fmla="*/ 122688 h 638313"/>
                <a:gd name="connsiteX104" fmla="*/ 630269 w 841445"/>
                <a:gd name="connsiteY104" fmla="*/ 122688 h 638313"/>
                <a:gd name="connsiteX105" fmla="*/ 691155 w 841445"/>
                <a:gd name="connsiteY105" fmla="*/ 62236 h 638313"/>
                <a:gd name="connsiteX106" fmla="*/ 752042 w 841445"/>
                <a:gd name="connsiteY106" fmla="*/ 122688 h 638313"/>
                <a:gd name="connsiteX107" fmla="*/ 691155 w 841445"/>
                <a:gd name="connsiteY107" fmla="*/ 183140 h 638313"/>
                <a:gd name="connsiteX108" fmla="*/ 630174 w 841445"/>
                <a:gd name="connsiteY108" fmla="*/ 122781 h 638313"/>
                <a:gd name="connsiteX109" fmla="*/ 630174 w 841445"/>
                <a:gd name="connsiteY109" fmla="*/ 122688 h 638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841445" h="638313">
                  <a:moveTo>
                    <a:pt x="191961" y="368438"/>
                  </a:moveTo>
                  <a:cubicBezTo>
                    <a:pt x="191961" y="406646"/>
                    <a:pt x="160764" y="437620"/>
                    <a:pt x="122281" y="437620"/>
                  </a:cubicBezTo>
                  <a:cubicBezTo>
                    <a:pt x="83799" y="437620"/>
                    <a:pt x="52602" y="406646"/>
                    <a:pt x="52602" y="368438"/>
                  </a:cubicBezTo>
                  <a:cubicBezTo>
                    <a:pt x="52602" y="330230"/>
                    <a:pt x="83799" y="299256"/>
                    <a:pt x="122281" y="299256"/>
                  </a:cubicBezTo>
                  <a:cubicBezTo>
                    <a:pt x="160764" y="299256"/>
                    <a:pt x="191961" y="330230"/>
                    <a:pt x="191961" y="368438"/>
                  </a:cubicBezTo>
                  <a:close/>
                  <a:moveTo>
                    <a:pt x="352686" y="382425"/>
                  </a:moveTo>
                  <a:cubicBezTo>
                    <a:pt x="352686" y="343232"/>
                    <a:pt x="384687" y="311459"/>
                    <a:pt x="424162" y="311459"/>
                  </a:cubicBezTo>
                  <a:cubicBezTo>
                    <a:pt x="463637" y="311459"/>
                    <a:pt x="495637" y="343232"/>
                    <a:pt x="495637" y="382425"/>
                  </a:cubicBezTo>
                  <a:cubicBezTo>
                    <a:pt x="495637" y="421618"/>
                    <a:pt x="463637" y="453390"/>
                    <a:pt x="424162" y="453390"/>
                  </a:cubicBezTo>
                  <a:cubicBezTo>
                    <a:pt x="384687" y="453597"/>
                    <a:pt x="352518" y="421994"/>
                    <a:pt x="352309" y="382801"/>
                  </a:cubicBezTo>
                  <a:cubicBezTo>
                    <a:pt x="352308" y="382676"/>
                    <a:pt x="352308" y="382550"/>
                    <a:pt x="352308" y="382425"/>
                  </a:cubicBezTo>
                  <a:close/>
                  <a:moveTo>
                    <a:pt x="655228" y="368438"/>
                  </a:moveTo>
                  <a:cubicBezTo>
                    <a:pt x="655228" y="330230"/>
                    <a:pt x="686425" y="299256"/>
                    <a:pt x="724908" y="299256"/>
                  </a:cubicBezTo>
                  <a:cubicBezTo>
                    <a:pt x="763390" y="299256"/>
                    <a:pt x="794587" y="330230"/>
                    <a:pt x="794587" y="368438"/>
                  </a:cubicBezTo>
                  <a:cubicBezTo>
                    <a:pt x="794587" y="406646"/>
                    <a:pt x="763391" y="437620"/>
                    <a:pt x="724908" y="437620"/>
                  </a:cubicBezTo>
                  <a:cubicBezTo>
                    <a:pt x="686425" y="437672"/>
                    <a:pt x="655186" y="406740"/>
                    <a:pt x="655134" y="368532"/>
                  </a:cubicBezTo>
                  <a:cubicBezTo>
                    <a:pt x="655134" y="368501"/>
                    <a:pt x="655134" y="368469"/>
                    <a:pt x="655134" y="368438"/>
                  </a:cubicBezTo>
                  <a:close/>
                  <a:moveTo>
                    <a:pt x="35" y="476106"/>
                  </a:moveTo>
                  <a:cubicBezTo>
                    <a:pt x="49" y="472959"/>
                    <a:pt x="334" y="469819"/>
                    <a:pt x="886" y="466720"/>
                  </a:cubicBezTo>
                  <a:cubicBezTo>
                    <a:pt x="886" y="467564"/>
                    <a:pt x="886" y="468409"/>
                    <a:pt x="1359" y="469160"/>
                  </a:cubicBezTo>
                  <a:cubicBezTo>
                    <a:pt x="7357" y="442758"/>
                    <a:pt x="28700" y="422492"/>
                    <a:pt x="55533" y="417720"/>
                  </a:cubicBezTo>
                  <a:cubicBezTo>
                    <a:pt x="79715" y="453393"/>
                    <a:pt x="128267" y="463176"/>
                    <a:pt x="164543" y="439685"/>
                  </a:cubicBezTo>
                  <a:cubicBezTo>
                    <a:pt x="216542" y="467846"/>
                    <a:pt x="256062" y="516752"/>
                    <a:pt x="256062" y="553361"/>
                  </a:cubicBezTo>
                  <a:lnTo>
                    <a:pt x="256062" y="593631"/>
                  </a:lnTo>
                  <a:lnTo>
                    <a:pt x="266367" y="595133"/>
                  </a:lnTo>
                  <a:lnTo>
                    <a:pt x="266367" y="537873"/>
                  </a:lnTo>
                  <a:cubicBezTo>
                    <a:pt x="266367" y="498447"/>
                    <a:pt x="312788" y="465030"/>
                    <a:pt x="376700" y="453859"/>
                  </a:cubicBezTo>
                  <a:cubicBezTo>
                    <a:pt x="404967" y="473949"/>
                    <a:pt x="442978" y="473949"/>
                    <a:pt x="471245" y="453859"/>
                  </a:cubicBezTo>
                  <a:cubicBezTo>
                    <a:pt x="535157" y="465030"/>
                    <a:pt x="581578" y="498447"/>
                    <a:pt x="581578" y="537873"/>
                  </a:cubicBezTo>
                  <a:cubicBezTo>
                    <a:pt x="581578" y="538624"/>
                    <a:pt x="581578" y="586779"/>
                    <a:pt x="581578" y="595133"/>
                  </a:cubicBezTo>
                  <a:lnTo>
                    <a:pt x="591033" y="593725"/>
                  </a:lnTo>
                  <a:lnTo>
                    <a:pt x="591033" y="553830"/>
                  </a:lnTo>
                  <a:cubicBezTo>
                    <a:pt x="591033" y="517221"/>
                    <a:pt x="630458" y="468128"/>
                    <a:pt x="682552" y="440154"/>
                  </a:cubicBezTo>
                  <a:cubicBezTo>
                    <a:pt x="718770" y="463566"/>
                    <a:pt x="767199" y="453882"/>
                    <a:pt x="791467" y="418377"/>
                  </a:cubicBezTo>
                  <a:cubicBezTo>
                    <a:pt x="818334" y="424169"/>
                    <a:pt x="839430" y="444821"/>
                    <a:pt x="845641" y="471413"/>
                  </a:cubicBezTo>
                  <a:cubicBezTo>
                    <a:pt x="845641" y="469911"/>
                    <a:pt x="846397" y="468409"/>
                    <a:pt x="846681" y="466907"/>
                  </a:cubicBezTo>
                  <a:cubicBezTo>
                    <a:pt x="847233" y="470007"/>
                    <a:pt x="847518" y="473147"/>
                    <a:pt x="847532" y="476294"/>
                  </a:cubicBezTo>
                  <a:cubicBezTo>
                    <a:pt x="847532" y="477233"/>
                    <a:pt x="847532" y="494317"/>
                    <a:pt x="847532" y="495068"/>
                  </a:cubicBezTo>
                  <a:cubicBezTo>
                    <a:pt x="847532" y="495819"/>
                    <a:pt x="847532" y="496852"/>
                    <a:pt x="847532" y="497790"/>
                  </a:cubicBezTo>
                  <a:cubicBezTo>
                    <a:pt x="847532" y="580020"/>
                    <a:pt x="657876" y="646667"/>
                    <a:pt x="423878" y="646667"/>
                  </a:cubicBezTo>
                  <a:cubicBezTo>
                    <a:pt x="189881" y="646667"/>
                    <a:pt x="35" y="580020"/>
                    <a:pt x="35" y="497509"/>
                  </a:cubicBezTo>
                  <a:cubicBezTo>
                    <a:pt x="-12" y="496602"/>
                    <a:pt x="-12" y="495693"/>
                    <a:pt x="35" y="494786"/>
                  </a:cubicBezTo>
                  <a:cubicBezTo>
                    <a:pt x="35" y="494129"/>
                    <a:pt x="35" y="477045"/>
                    <a:pt x="35" y="476106"/>
                  </a:cubicBezTo>
                  <a:close/>
                  <a:moveTo>
                    <a:pt x="609847" y="53693"/>
                  </a:moveTo>
                  <a:cubicBezTo>
                    <a:pt x="609899" y="83399"/>
                    <a:pt x="585687" y="107523"/>
                    <a:pt x="555768" y="107574"/>
                  </a:cubicBezTo>
                  <a:cubicBezTo>
                    <a:pt x="525848" y="107626"/>
                    <a:pt x="501552" y="83587"/>
                    <a:pt x="501499" y="53881"/>
                  </a:cubicBezTo>
                  <a:cubicBezTo>
                    <a:pt x="501447" y="24175"/>
                    <a:pt x="525659" y="52"/>
                    <a:pt x="555579" y="0"/>
                  </a:cubicBezTo>
                  <a:cubicBezTo>
                    <a:pt x="555610" y="0"/>
                    <a:pt x="555642" y="0"/>
                    <a:pt x="555673" y="0"/>
                  </a:cubicBezTo>
                  <a:cubicBezTo>
                    <a:pt x="585593" y="0"/>
                    <a:pt x="609847" y="24081"/>
                    <a:pt x="609847" y="53787"/>
                  </a:cubicBezTo>
                  <a:close/>
                  <a:moveTo>
                    <a:pt x="276105" y="223410"/>
                  </a:moveTo>
                  <a:lnTo>
                    <a:pt x="276105" y="245844"/>
                  </a:lnTo>
                  <a:cubicBezTo>
                    <a:pt x="162557" y="260206"/>
                    <a:pt x="71416" y="290996"/>
                    <a:pt x="25751" y="329294"/>
                  </a:cubicBezTo>
                  <a:lnTo>
                    <a:pt x="25751" y="278793"/>
                  </a:lnTo>
                  <a:cubicBezTo>
                    <a:pt x="25751" y="244249"/>
                    <a:pt x="49671" y="211488"/>
                    <a:pt x="106587" y="189804"/>
                  </a:cubicBezTo>
                  <a:cubicBezTo>
                    <a:pt x="110841" y="188490"/>
                    <a:pt x="114434" y="187364"/>
                    <a:pt x="117554" y="186613"/>
                  </a:cubicBezTo>
                  <a:cubicBezTo>
                    <a:pt x="147287" y="202600"/>
                    <a:pt x="184061" y="197335"/>
                    <a:pt x="208033" y="173659"/>
                  </a:cubicBezTo>
                  <a:cubicBezTo>
                    <a:pt x="248687" y="177320"/>
                    <a:pt x="276105" y="195436"/>
                    <a:pt x="276105" y="223410"/>
                  </a:cubicBezTo>
                  <a:close/>
                  <a:moveTo>
                    <a:pt x="289909" y="223410"/>
                  </a:moveTo>
                  <a:cubicBezTo>
                    <a:pt x="289909" y="190086"/>
                    <a:pt x="328766" y="161831"/>
                    <a:pt x="382562" y="152069"/>
                  </a:cubicBezTo>
                  <a:cubicBezTo>
                    <a:pt x="407059" y="166883"/>
                    <a:pt x="437887" y="166665"/>
                    <a:pt x="462169" y="151505"/>
                  </a:cubicBezTo>
                  <a:cubicBezTo>
                    <a:pt x="517666" y="160892"/>
                    <a:pt x="558131" y="189053"/>
                    <a:pt x="558131" y="223410"/>
                  </a:cubicBezTo>
                  <a:lnTo>
                    <a:pt x="558131" y="244061"/>
                  </a:lnTo>
                  <a:cubicBezTo>
                    <a:pt x="469001" y="234174"/>
                    <a:pt x="379039" y="234174"/>
                    <a:pt x="289909" y="244061"/>
                  </a:cubicBezTo>
                  <a:close/>
                  <a:moveTo>
                    <a:pt x="363181" y="89270"/>
                  </a:moveTo>
                  <a:cubicBezTo>
                    <a:pt x="363442" y="55884"/>
                    <a:pt x="390912" y="29030"/>
                    <a:pt x="424538" y="29289"/>
                  </a:cubicBezTo>
                  <a:cubicBezTo>
                    <a:pt x="458164" y="29548"/>
                    <a:pt x="485211" y="56823"/>
                    <a:pt x="484950" y="90209"/>
                  </a:cubicBezTo>
                  <a:cubicBezTo>
                    <a:pt x="484691" y="123411"/>
                    <a:pt x="457509" y="150190"/>
                    <a:pt x="424067" y="150191"/>
                  </a:cubicBezTo>
                  <a:cubicBezTo>
                    <a:pt x="390440" y="150192"/>
                    <a:pt x="363180" y="123128"/>
                    <a:pt x="363179" y="89741"/>
                  </a:cubicBezTo>
                  <a:cubicBezTo>
                    <a:pt x="363179" y="89584"/>
                    <a:pt x="363179" y="89427"/>
                    <a:pt x="363181" y="89270"/>
                  </a:cubicBezTo>
                  <a:close/>
                  <a:moveTo>
                    <a:pt x="571178" y="223410"/>
                  </a:moveTo>
                  <a:cubicBezTo>
                    <a:pt x="571178" y="195249"/>
                    <a:pt x="598596" y="177226"/>
                    <a:pt x="639250" y="173659"/>
                  </a:cubicBezTo>
                  <a:cubicBezTo>
                    <a:pt x="663238" y="197380"/>
                    <a:pt x="700068" y="202648"/>
                    <a:pt x="729824" y="186613"/>
                  </a:cubicBezTo>
                  <a:lnTo>
                    <a:pt x="740791" y="189804"/>
                  </a:lnTo>
                  <a:cubicBezTo>
                    <a:pt x="797518" y="211488"/>
                    <a:pt x="821627" y="244249"/>
                    <a:pt x="821627" y="278793"/>
                  </a:cubicBezTo>
                  <a:lnTo>
                    <a:pt x="821627" y="330421"/>
                  </a:lnTo>
                  <a:cubicBezTo>
                    <a:pt x="776529" y="291371"/>
                    <a:pt x="685294" y="260582"/>
                    <a:pt x="571273" y="245938"/>
                  </a:cubicBezTo>
                  <a:close/>
                  <a:moveTo>
                    <a:pt x="227698" y="118370"/>
                  </a:moveTo>
                  <a:cubicBezTo>
                    <a:pt x="235972" y="114945"/>
                    <a:pt x="244508" y="112183"/>
                    <a:pt x="253225" y="110109"/>
                  </a:cubicBezTo>
                  <a:cubicBezTo>
                    <a:pt x="278609" y="125173"/>
                    <a:pt x="310616" y="123656"/>
                    <a:pt x="334439" y="106260"/>
                  </a:cubicBezTo>
                  <a:cubicBezTo>
                    <a:pt x="341827" y="107412"/>
                    <a:pt x="349124" y="109075"/>
                    <a:pt x="356279" y="111235"/>
                  </a:cubicBezTo>
                  <a:cubicBezTo>
                    <a:pt x="360326" y="123438"/>
                    <a:pt x="367609" y="134333"/>
                    <a:pt x="377362" y="142776"/>
                  </a:cubicBezTo>
                  <a:cubicBezTo>
                    <a:pt x="333305" y="151505"/>
                    <a:pt x="294636" y="173565"/>
                    <a:pt x="282818" y="204448"/>
                  </a:cubicBezTo>
                  <a:cubicBezTo>
                    <a:pt x="272323" y="178352"/>
                    <a:pt x="240462" y="167933"/>
                    <a:pt x="214084" y="164178"/>
                  </a:cubicBezTo>
                  <a:cubicBezTo>
                    <a:pt x="222900" y="152117"/>
                    <a:pt x="227634" y="137590"/>
                    <a:pt x="227604" y="122688"/>
                  </a:cubicBezTo>
                  <a:cubicBezTo>
                    <a:pt x="227793" y="121279"/>
                    <a:pt x="227698" y="119778"/>
                    <a:pt x="227698" y="118370"/>
                  </a:cubicBezTo>
                  <a:close/>
                  <a:moveTo>
                    <a:pt x="237815" y="53787"/>
                  </a:moveTo>
                  <a:cubicBezTo>
                    <a:pt x="237815" y="24081"/>
                    <a:pt x="262069" y="0"/>
                    <a:pt x="291989" y="0"/>
                  </a:cubicBezTo>
                  <a:cubicBezTo>
                    <a:pt x="321908" y="0"/>
                    <a:pt x="346163" y="24081"/>
                    <a:pt x="346163" y="53787"/>
                  </a:cubicBezTo>
                  <a:cubicBezTo>
                    <a:pt x="346163" y="83493"/>
                    <a:pt x="321908" y="107575"/>
                    <a:pt x="291989" y="107575"/>
                  </a:cubicBezTo>
                  <a:cubicBezTo>
                    <a:pt x="262069" y="107575"/>
                    <a:pt x="237815" y="83493"/>
                    <a:pt x="237815" y="53787"/>
                  </a:cubicBezTo>
                  <a:close/>
                  <a:moveTo>
                    <a:pt x="619963" y="118370"/>
                  </a:moveTo>
                  <a:cubicBezTo>
                    <a:pt x="619963" y="119778"/>
                    <a:pt x="619963" y="121279"/>
                    <a:pt x="619963" y="122688"/>
                  </a:cubicBezTo>
                  <a:cubicBezTo>
                    <a:pt x="619953" y="137587"/>
                    <a:pt x="624685" y="152108"/>
                    <a:pt x="633483" y="164178"/>
                  </a:cubicBezTo>
                  <a:cubicBezTo>
                    <a:pt x="607105" y="167933"/>
                    <a:pt x="575244" y="178352"/>
                    <a:pt x="564749" y="204448"/>
                  </a:cubicBezTo>
                  <a:cubicBezTo>
                    <a:pt x="553215" y="173565"/>
                    <a:pt x="514546" y="151505"/>
                    <a:pt x="470205" y="142776"/>
                  </a:cubicBezTo>
                  <a:cubicBezTo>
                    <a:pt x="480114" y="134396"/>
                    <a:pt x="487535" y="123491"/>
                    <a:pt x="491667" y="111235"/>
                  </a:cubicBezTo>
                  <a:cubicBezTo>
                    <a:pt x="498824" y="109085"/>
                    <a:pt x="506121" y="107423"/>
                    <a:pt x="513506" y="106260"/>
                  </a:cubicBezTo>
                  <a:cubicBezTo>
                    <a:pt x="537330" y="123656"/>
                    <a:pt x="569336" y="125173"/>
                    <a:pt x="594720" y="110109"/>
                  </a:cubicBezTo>
                  <a:cubicBezTo>
                    <a:pt x="603338" y="112205"/>
                    <a:pt x="611779" y="114967"/>
                    <a:pt x="619963" y="118370"/>
                  </a:cubicBezTo>
                  <a:close/>
                  <a:moveTo>
                    <a:pt x="217488" y="122688"/>
                  </a:moveTo>
                  <a:cubicBezTo>
                    <a:pt x="217488" y="156074"/>
                    <a:pt x="190228" y="183140"/>
                    <a:pt x="156601" y="183140"/>
                  </a:cubicBezTo>
                  <a:cubicBezTo>
                    <a:pt x="122974" y="183140"/>
                    <a:pt x="95714" y="156074"/>
                    <a:pt x="95714" y="122688"/>
                  </a:cubicBezTo>
                  <a:cubicBezTo>
                    <a:pt x="95714" y="89301"/>
                    <a:pt x="122974" y="62236"/>
                    <a:pt x="156601" y="62236"/>
                  </a:cubicBezTo>
                  <a:cubicBezTo>
                    <a:pt x="190228" y="62236"/>
                    <a:pt x="217488" y="89301"/>
                    <a:pt x="217488" y="122688"/>
                  </a:cubicBezTo>
                  <a:close/>
                  <a:moveTo>
                    <a:pt x="630269" y="122688"/>
                  </a:moveTo>
                  <a:cubicBezTo>
                    <a:pt x="630269" y="89301"/>
                    <a:pt x="657529" y="62236"/>
                    <a:pt x="691155" y="62236"/>
                  </a:cubicBezTo>
                  <a:cubicBezTo>
                    <a:pt x="724782" y="62236"/>
                    <a:pt x="752042" y="89301"/>
                    <a:pt x="752042" y="122688"/>
                  </a:cubicBezTo>
                  <a:cubicBezTo>
                    <a:pt x="752042" y="156074"/>
                    <a:pt x="724782" y="183140"/>
                    <a:pt x="691155" y="183140"/>
                  </a:cubicBezTo>
                  <a:cubicBezTo>
                    <a:pt x="657529" y="183191"/>
                    <a:pt x="630227" y="156168"/>
                    <a:pt x="630174" y="122781"/>
                  </a:cubicBezTo>
                  <a:cubicBezTo>
                    <a:pt x="630174" y="122750"/>
                    <a:pt x="630174" y="122719"/>
                    <a:pt x="630174" y="122688"/>
                  </a:cubicBezTo>
                  <a:close/>
                </a:path>
              </a:pathLst>
            </a:custGeom>
            <a:solidFill>
              <a:schemeClr val="accent2"/>
            </a:solidFill>
            <a:ln w="9419" cap="flat">
              <a:noFill/>
              <a:prstDash val="solid"/>
              <a:miter/>
            </a:ln>
          </p:spPr>
          <p:txBody>
            <a:bodyPr rtlCol="0" anchor="ctr"/>
            <a:lstStyle/>
            <a:p>
              <a:endParaRPr lang="en-US" dirty="0"/>
            </a:p>
          </p:txBody>
        </p:sp>
        <p:sp>
          <p:nvSpPr>
            <p:cNvPr id="23" name="TextBox 22">
              <a:extLst>
                <a:ext uri="{FF2B5EF4-FFF2-40B4-BE49-F238E27FC236}">
                  <a16:creationId xmlns:a16="http://schemas.microsoft.com/office/drawing/2014/main" id="{F869C4E6-C9ED-9ED7-EDC2-DA97351A9880}"/>
                </a:ext>
              </a:extLst>
            </p:cNvPr>
            <p:cNvSpPr txBox="1"/>
            <p:nvPr/>
          </p:nvSpPr>
          <p:spPr>
            <a:xfrm>
              <a:off x="1405432" y="2267768"/>
              <a:ext cx="1869753" cy="738664"/>
            </a:xfrm>
            <a:prstGeom prst="rect">
              <a:avLst/>
            </a:prstGeom>
            <a:noFill/>
            <a:ln>
              <a:noFill/>
            </a:ln>
          </p:spPr>
          <p:txBody>
            <a:bodyPr wrap="square" lIns="45720" rIns="45720" rtlCol="0">
              <a:spAutoFit/>
            </a:bodyPr>
            <a:lstStyle/>
            <a:p>
              <a:pPr algn="l">
                <a:spcBef>
                  <a:spcPts val="300"/>
                </a:spcBef>
                <a:spcAft>
                  <a:spcPts val="300"/>
                </a:spcAft>
                <a:buClr>
                  <a:srgbClr val="26BCD7"/>
                </a:buClr>
                <a:buSzPct val="100000"/>
              </a:pPr>
              <a:r>
                <a:rPr lang="en-US" sz="1400" b="1" dirty="0">
                  <a:latin typeface="Arial" panose="020B0604020202020204" pitchFamily="34" charset="0"/>
                  <a:cs typeface="Arial" panose="020B0604020202020204" pitchFamily="34" charset="0"/>
                </a:rPr>
                <a:t>Clear Governance of Project Selection and Oversight</a:t>
              </a:r>
            </a:p>
          </p:txBody>
        </p:sp>
        <p:cxnSp>
          <p:nvCxnSpPr>
            <p:cNvPr id="25" name="Straight Connector 24">
              <a:extLst>
                <a:ext uri="{FF2B5EF4-FFF2-40B4-BE49-F238E27FC236}">
                  <a16:creationId xmlns:a16="http://schemas.microsoft.com/office/drawing/2014/main" id="{E1E146BD-B46E-17E2-9AC3-240A3B75E0B3}"/>
                </a:ext>
              </a:extLst>
            </p:cNvPr>
            <p:cNvCxnSpPr>
              <a:cxnSpLocks/>
            </p:cNvCxnSpPr>
            <p:nvPr/>
          </p:nvCxnSpPr>
          <p:spPr>
            <a:xfrm>
              <a:off x="1296099" y="2314903"/>
              <a:ext cx="0" cy="644394"/>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398AA1FF-8EAA-0889-1C17-2784A9F72CE5}"/>
              </a:ext>
            </a:extLst>
          </p:cNvPr>
          <p:cNvGrpSpPr/>
          <p:nvPr/>
        </p:nvGrpSpPr>
        <p:grpSpPr>
          <a:xfrm>
            <a:off x="4455005" y="2452320"/>
            <a:ext cx="2900583" cy="738664"/>
            <a:chOff x="4509781" y="2274286"/>
            <a:chExt cx="2900583" cy="738664"/>
          </a:xfrm>
        </p:grpSpPr>
        <p:grpSp>
          <p:nvGrpSpPr>
            <p:cNvPr id="10" name="Graphic 758">
              <a:extLst>
                <a:ext uri="{FF2B5EF4-FFF2-40B4-BE49-F238E27FC236}">
                  <a16:creationId xmlns:a16="http://schemas.microsoft.com/office/drawing/2014/main" id="{3ED2E006-B08B-517B-FF01-F0CA9BB6BAEC}"/>
                </a:ext>
              </a:extLst>
            </p:cNvPr>
            <p:cNvGrpSpPr>
              <a:grpSpLocks noChangeAspect="1"/>
            </p:cNvGrpSpPr>
            <p:nvPr/>
          </p:nvGrpSpPr>
          <p:grpSpPr>
            <a:xfrm>
              <a:off x="4509781" y="2332088"/>
              <a:ext cx="548640" cy="643426"/>
              <a:chOff x="5734050" y="3016250"/>
              <a:chExt cx="723900" cy="825500"/>
            </a:xfrm>
            <a:solidFill>
              <a:schemeClr val="accent2"/>
            </a:solidFill>
          </p:grpSpPr>
          <p:sp>
            <p:nvSpPr>
              <p:cNvPr id="11" name="Freeform 760">
                <a:extLst>
                  <a:ext uri="{FF2B5EF4-FFF2-40B4-BE49-F238E27FC236}">
                    <a16:creationId xmlns:a16="http://schemas.microsoft.com/office/drawing/2014/main" id="{FFAA806E-D68E-B3E9-79DD-DE6FF2C6F69F}"/>
                  </a:ext>
                </a:extLst>
              </p:cNvPr>
              <p:cNvSpPr/>
              <p:nvPr/>
            </p:nvSpPr>
            <p:spPr>
              <a:xfrm>
                <a:off x="6267263" y="3103734"/>
                <a:ext cx="180975" cy="398517"/>
              </a:xfrm>
              <a:custGeom>
                <a:avLst/>
                <a:gdLst>
                  <a:gd name="connsiteX0" fmla="*/ 187 w 180975"/>
                  <a:gd name="connsiteY0" fmla="*/ 32166 h 398517"/>
                  <a:gd name="connsiteX1" fmla="*/ 156301 w 180975"/>
                  <a:gd name="connsiteY1" fmla="*/ 32166 h 398517"/>
                  <a:gd name="connsiteX2" fmla="*/ 156301 w 180975"/>
                  <a:gd name="connsiteY2" fmla="*/ 311792 h 398517"/>
                  <a:gd name="connsiteX3" fmla="*/ 50479 w 180975"/>
                  <a:gd name="connsiteY3" fmla="*/ 311792 h 398517"/>
                  <a:gd name="connsiteX4" fmla="*/ 83340 w 180975"/>
                  <a:gd name="connsiteY4" fmla="*/ 279152 h 398517"/>
                  <a:gd name="connsiteX5" fmla="*/ 83416 w 180975"/>
                  <a:gd name="connsiteY5" fmla="*/ 258353 h 398517"/>
                  <a:gd name="connsiteX6" fmla="*/ 83340 w 180975"/>
                  <a:gd name="connsiteY6" fmla="*/ 258277 h 398517"/>
                  <a:gd name="connsiteX7" fmla="*/ 72862 w 180975"/>
                  <a:gd name="connsiteY7" fmla="*/ 253912 h 398517"/>
                  <a:gd name="connsiteX8" fmla="*/ 62385 w 180975"/>
                  <a:gd name="connsiteY8" fmla="*/ 258277 h 398517"/>
                  <a:gd name="connsiteX9" fmla="*/ 4378 w 180975"/>
                  <a:gd name="connsiteY9" fmla="*/ 316062 h 398517"/>
                  <a:gd name="connsiteX10" fmla="*/ 1139 w 180975"/>
                  <a:gd name="connsiteY10" fmla="*/ 320901 h 398517"/>
                  <a:gd name="connsiteX11" fmla="*/ 1139 w 180975"/>
                  <a:gd name="connsiteY11" fmla="*/ 332193 h 398517"/>
                  <a:gd name="connsiteX12" fmla="*/ 4378 w 180975"/>
                  <a:gd name="connsiteY12" fmla="*/ 336937 h 398517"/>
                  <a:gd name="connsiteX13" fmla="*/ 62385 w 180975"/>
                  <a:gd name="connsiteY13" fmla="*/ 394722 h 398517"/>
                  <a:gd name="connsiteX14" fmla="*/ 83292 w 180975"/>
                  <a:gd name="connsiteY14" fmla="*/ 394769 h 398517"/>
                  <a:gd name="connsiteX15" fmla="*/ 83340 w 180975"/>
                  <a:gd name="connsiteY15" fmla="*/ 373942 h 398517"/>
                  <a:gd name="connsiteX16" fmla="*/ 50479 w 180975"/>
                  <a:gd name="connsiteY16" fmla="*/ 341302 h 398517"/>
                  <a:gd name="connsiteX17" fmla="*/ 171637 w 180975"/>
                  <a:gd name="connsiteY17" fmla="*/ 341302 h 398517"/>
                  <a:gd name="connsiteX18" fmla="*/ 186400 w 180975"/>
                  <a:gd name="connsiteY18" fmla="*/ 326499 h 398517"/>
                  <a:gd name="connsiteX19" fmla="*/ 186400 w 180975"/>
                  <a:gd name="connsiteY19" fmla="*/ 19831 h 398517"/>
                  <a:gd name="connsiteX20" fmla="*/ 166493 w 180975"/>
                  <a:gd name="connsiteY20" fmla="*/ 0 h 398517"/>
                  <a:gd name="connsiteX21" fmla="*/ 187 w 180975"/>
                  <a:gd name="connsiteY21" fmla="*/ 0 h 39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0975" h="398517">
                    <a:moveTo>
                      <a:pt x="187" y="32166"/>
                    </a:moveTo>
                    <a:lnTo>
                      <a:pt x="156301" y="32166"/>
                    </a:lnTo>
                    <a:lnTo>
                      <a:pt x="156301" y="311792"/>
                    </a:lnTo>
                    <a:lnTo>
                      <a:pt x="50479" y="311792"/>
                    </a:lnTo>
                    <a:lnTo>
                      <a:pt x="83340" y="279152"/>
                    </a:lnTo>
                    <a:cubicBezTo>
                      <a:pt x="89126" y="273429"/>
                      <a:pt x="89160" y="264117"/>
                      <a:pt x="83416" y="258353"/>
                    </a:cubicBezTo>
                    <a:cubicBezTo>
                      <a:pt x="83391" y="258328"/>
                      <a:pt x="83365" y="258302"/>
                      <a:pt x="83340" y="258277"/>
                    </a:cubicBezTo>
                    <a:cubicBezTo>
                      <a:pt x="80554" y="255515"/>
                      <a:pt x="76793" y="253948"/>
                      <a:pt x="72862" y="253912"/>
                    </a:cubicBezTo>
                    <a:cubicBezTo>
                      <a:pt x="68928" y="253928"/>
                      <a:pt x="65159" y="255498"/>
                      <a:pt x="62385" y="258277"/>
                    </a:cubicBezTo>
                    <a:lnTo>
                      <a:pt x="4378" y="316062"/>
                    </a:lnTo>
                    <a:cubicBezTo>
                      <a:pt x="2989" y="317448"/>
                      <a:pt x="1889" y="319092"/>
                      <a:pt x="1139" y="320901"/>
                    </a:cubicBezTo>
                    <a:cubicBezTo>
                      <a:pt x="-380" y="324513"/>
                      <a:pt x="-380" y="328581"/>
                      <a:pt x="1139" y="332193"/>
                    </a:cubicBezTo>
                    <a:cubicBezTo>
                      <a:pt x="1867" y="333986"/>
                      <a:pt x="2971" y="335603"/>
                      <a:pt x="4378" y="336937"/>
                    </a:cubicBezTo>
                    <a:lnTo>
                      <a:pt x="62385" y="394722"/>
                    </a:lnTo>
                    <a:cubicBezTo>
                      <a:pt x="68145" y="400486"/>
                      <a:pt x="77506" y="400507"/>
                      <a:pt x="83292" y="394769"/>
                    </a:cubicBezTo>
                    <a:cubicBezTo>
                      <a:pt x="89079" y="389031"/>
                      <a:pt x="89100" y="379706"/>
                      <a:pt x="83340" y="373942"/>
                    </a:cubicBezTo>
                    <a:lnTo>
                      <a:pt x="50479" y="341302"/>
                    </a:lnTo>
                    <a:lnTo>
                      <a:pt x="171637" y="341302"/>
                    </a:lnTo>
                    <a:cubicBezTo>
                      <a:pt x="179806" y="341249"/>
                      <a:pt x="186400" y="334638"/>
                      <a:pt x="186400" y="326499"/>
                    </a:cubicBezTo>
                    <a:lnTo>
                      <a:pt x="186400" y="19831"/>
                    </a:lnTo>
                    <a:cubicBezTo>
                      <a:pt x="186400" y="8879"/>
                      <a:pt x="177488" y="0"/>
                      <a:pt x="166493" y="0"/>
                    </a:cubicBezTo>
                    <a:lnTo>
                      <a:pt x="187" y="0"/>
                    </a:lnTo>
                  </a:path>
                </a:pathLst>
              </a:custGeom>
              <a:grpFill/>
              <a:ln w="9525" cap="flat">
                <a:noFill/>
                <a:prstDash val="solid"/>
                <a:miter/>
              </a:ln>
            </p:spPr>
            <p:txBody>
              <a:bodyPr rtlCol="0" anchor="ctr"/>
              <a:lstStyle/>
              <a:p>
                <a:endParaRPr lang="en-US" dirty="0"/>
              </a:p>
            </p:txBody>
          </p:sp>
          <p:sp>
            <p:nvSpPr>
              <p:cNvPr id="12" name="Freeform 761">
                <a:extLst>
                  <a:ext uri="{FF2B5EF4-FFF2-40B4-BE49-F238E27FC236}">
                    <a16:creationId xmlns:a16="http://schemas.microsoft.com/office/drawing/2014/main" id="{BEC3A424-7178-9067-76C9-96DCD2CD95BC}"/>
                  </a:ext>
                </a:extLst>
              </p:cNvPr>
              <p:cNvSpPr/>
              <p:nvPr/>
            </p:nvSpPr>
            <p:spPr>
              <a:xfrm>
                <a:off x="5734050" y="3414767"/>
                <a:ext cx="180975" cy="389029"/>
              </a:xfrm>
              <a:custGeom>
                <a:avLst/>
                <a:gdLst>
                  <a:gd name="connsiteX0" fmla="*/ 185928 w 180975"/>
                  <a:gd name="connsiteY0" fmla="*/ 0 h 389028"/>
                  <a:gd name="connsiteX1" fmla="*/ 19907 w 180975"/>
                  <a:gd name="connsiteY1" fmla="*/ 0 h 389028"/>
                  <a:gd name="connsiteX2" fmla="*/ 0 w 180975"/>
                  <a:gd name="connsiteY2" fmla="*/ 19451 h 389028"/>
                  <a:gd name="connsiteX3" fmla="*/ 0 w 180975"/>
                  <a:gd name="connsiteY3" fmla="*/ 326120 h 389028"/>
                  <a:gd name="connsiteX4" fmla="*/ 14764 w 180975"/>
                  <a:gd name="connsiteY4" fmla="*/ 340922 h 389028"/>
                  <a:gd name="connsiteX5" fmla="*/ 135446 w 180975"/>
                  <a:gd name="connsiteY5" fmla="*/ 340922 h 389028"/>
                  <a:gd name="connsiteX6" fmla="*/ 102584 w 180975"/>
                  <a:gd name="connsiteY6" fmla="*/ 373563 h 389028"/>
                  <a:gd name="connsiteX7" fmla="*/ 104155 w 180975"/>
                  <a:gd name="connsiteY7" fmla="*/ 394437 h 389028"/>
                  <a:gd name="connsiteX8" fmla="*/ 123539 w 180975"/>
                  <a:gd name="connsiteY8" fmla="*/ 394437 h 389028"/>
                  <a:gd name="connsiteX9" fmla="*/ 181547 w 180975"/>
                  <a:gd name="connsiteY9" fmla="*/ 336557 h 389028"/>
                  <a:gd name="connsiteX10" fmla="*/ 184785 w 180975"/>
                  <a:gd name="connsiteY10" fmla="*/ 331813 h 389028"/>
                  <a:gd name="connsiteX11" fmla="*/ 184785 w 180975"/>
                  <a:gd name="connsiteY11" fmla="*/ 320522 h 389028"/>
                  <a:gd name="connsiteX12" fmla="*/ 181547 w 180975"/>
                  <a:gd name="connsiteY12" fmla="*/ 315777 h 389028"/>
                  <a:gd name="connsiteX13" fmla="*/ 123825 w 180975"/>
                  <a:gd name="connsiteY13" fmla="*/ 257898 h 389028"/>
                  <a:gd name="connsiteX14" fmla="*/ 102870 w 180975"/>
                  <a:gd name="connsiteY14" fmla="*/ 257898 h 389028"/>
                  <a:gd name="connsiteX15" fmla="*/ 102794 w 180975"/>
                  <a:gd name="connsiteY15" fmla="*/ 278697 h 389028"/>
                  <a:gd name="connsiteX16" fmla="*/ 102870 w 180975"/>
                  <a:gd name="connsiteY16" fmla="*/ 278772 h 389028"/>
                  <a:gd name="connsiteX17" fmla="*/ 135636 w 180975"/>
                  <a:gd name="connsiteY17" fmla="*/ 311413 h 389028"/>
                  <a:gd name="connsiteX18" fmla="*/ 29623 w 180975"/>
                  <a:gd name="connsiteY18" fmla="*/ 311413 h 389028"/>
                  <a:gd name="connsiteX19" fmla="*/ 29623 w 180975"/>
                  <a:gd name="connsiteY19" fmla="*/ 31786 h 389028"/>
                  <a:gd name="connsiteX20" fmla="*/ 185928 w 180975"/>
                  <a:gd name="connsiteY20" fmla="*/ 31786 h 38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975" h="389028">
                    <a:moveTo>
                      <a:pt x="185928" y="0"/>
                    </a:moveTo>
                    <a:lnTo>
                      <a:pt x="19907" y="0"/>
                    </a:lnTo>
                    <a:cubicBezTo>
                      <a:pt x="9081" y="48"/>
                      <a:pt x="258" y="8669"/>
                      <a:pt x="0" y="19451"/>
                    </a:cubicBezTo>
                    <a:lnTo>
                      <a:pt x="0" y="326120"/>
                    </a:lnTo>
                    <a:cubicBezTo>
                      <a:pt x="0" y="334258"/>
                      <a:pt x="6595" y="340870"/>
                      <a:pt x="14764" y="340922"/>
                    </a:cubicBezTo>
                    <a:lnTo>
                      <a:pt x="135446" y="340922"/>
                    </a:lnTo>
                    <a:lnTo>
                      <a:pt x="102584" y="373563"/>
                    </a:lnTo>
                    <a:cubicBezTo>
                      <a:pt x="97231" y="379759"/>
                      <a:pt x="97935" y="389105"/>
                      <a:pt x="104155" y="394437"/>
                    </a:cubicBezTo>
                    <a:cubicBezTo>
                      <a:pt x="109727" y="399214"/>
                      <a:pt x="117967" y="399214"/>
                      <a:pt x="123539" y="394437"/>
                    </a:cubicBezTo>
                    <a:lnTo>
                      <a:pt x="181547" y="336557"/>
                    </a:lnTo>
                    <a:cubicBezTo>
                      <a:pt x="182953" y="335224"/>
                      <a:pt x="184057" y="333606"/>
                      <a:pt x="184785" y="331813"/>
                    </a:cubicBezTo>
                    <a:cubicBezTo>
                      <a:pt x="186304" y="328201"/>
                      <a:pt x="186304" y="324133"/>
                      <a:pt x="184785" y="320522"/>
                    </a:cubicBezTo>
                    <a:cubicBezTo>
                      <a:pt x="184057" y="318728"/>
                      <a:pt x="182953" y="317111"/>
                      <a:pt x="181547" y="315777"/>
                    </a:cubicBezTo>
                    <a:lnTo>
                      <a:pt x="123825" y="257898"/>
                    </a:lnTo>
                    <a:cubicBezTo>
                      <a:pt x="118008" y="252207"/>
                      <a:pt x="108687" y="252207"/>
                      <a:pt x="102870" y="257898"/>
                    </a:cubicBezTo>
                    <a:cubicBezTo>
                      <a:pt x="97083" y="263620"/>
                      <a:pt x="97049" y="272932"/>
                      <a:pt x="102794" y="278697"/>
                    </a:cubicBezTo>
                    <a:cubicBezTo>
                      <a:pt x="102819" y="278722"/>
                      <a:pt x="102845" y="278747"/>
                      <a:pt x="102870" y="278772"/>
                    </a:cubicBezTo>
                    <a:lnTo>
                      <a:pt x="135636" y="311413"/>
                    </a:lnTo>
                    <a:lnTo>
                      <a:pt x="29623" y="311413"/>
                    </a:lnTo>
                    <a:lnTo>
                      <a:pt x="29623" y="31786"/>
                    </a:lnTo>
                    <a:lnTo>
                      <a:pt x="185928" y="31786"/>
                    </a:lnTo>
                    <a:close/>
                  </a:path>
                </a:pathLst>
              </a:custGeom>
              <a:grpFill/>
              <a:ln w="9525" cap="flat">
                <a:noFill/>
                <a:prstDash val="solid"/>
                <a:miter/>
              </a:ln>
            </p:spPr>
            <p:txBody>
              <a:bodyPr rtlCol="0" anchor="ctr"/>
              <a:lstStyle/>
              <a:p>
                <a:endParaRPr lang="en-US" dirty="0"/>
              </a:p>
            </p:txBody>
          </p:sp>
          <p:sp>
            <p:nvSpPr>
              <p:cNvPr id="13" name="Freeform 762">
                <a:extLst>
                  <a:ext uri="{FF2B5EF4-FFF2-40B4-BE49-F238E27FC236}">
                    <a16:creationId xmlns:a16="http://schemas.microsoft.com/office/drawing/2014/main" id="{2FD808A4-F9B7-6BB6-D34A-BDBC91D2C6C7}"/>
                  </a:ext>
                </a:extLst>
              </p:cNvPr>
              <p:cNvSpPr/>
              <p:nvPr/>
            </p:nvSpPr>
            <p:spPr>
              <a:xfrm>
                <a:off x="5734050" y="3046830"/>
                <a:ext cx="180975" cy="142328"/>
              </a:xfrm>
              <a:custGeom>
                <a:avLst/>
                <a:gdLst>
                  <a:gd name="connsiteX0" fmla="*/ 0 w 180975"/>
                  <a:gd name="connsiteY0" fmla="*/ 87267 h 142327"/>
                  <a:gd name="connsiteX1" fmla="*/ 135350 w 180975"/>
                  <a:gd name="connsiteY1" fmla="*/ 87267 h 142327"/>
                  <a:gd name="connsiteX2" fmla="*/ 102584 w 180975"/>
                  <a:gd name="connsiteY2" fmla="*/ 120002 h 142327"/>
                  <a:gd name="connsiteX3" fmla="*/ 102584 w 180975"/>
                  <a:gd name="connsiteY3" fmla="*/ 140782 h 142327"/>
                  <a:gd name="connsiteX4" fmla="*/ 123463 w 180975"/>
                  <a:gd name="connsiteY4" fmla="*/ 140858 h 142327"/>
                  <a:gd name="connsiteX5" fmla="*/ 123539 w 180975"/>
                  <a:gd name="connsiteY5" fmla="*/ 140782 h 142327"/>
                  <a:gd name="connsiteX6" fmla="*/ 181547 w 180975"/>
                  <a:gd name="connsiteY6" fmla="*/ 83282 h 142327"/>
                  <a:gd name="connsiteX7" fmla="*/ 184785 w 180975"/>
                  <a:gd name="connsiteY7" fmla="*/ 78442 h 142327"/>
                  <a:gd name="connsiteX8" fmla="*/ 184785 w 180975"/>
                  <a:gd name="connsiteY8" fmla="*/ 67246 h 142327"/>
                  <a:gd name="connsiteX9" fmla="*/ 181547 w 180975"/>
                  <a:gd name="connsiteY9" fmla="*/ 62407 h 142327"/>
                  <a:gd name="connsiteX10" fmla="*/ 123825 w 180975"/>
                  <a:gd name="connsiteY10" fmla="*/ 4337 h 142327"/>
                  <a:gd name="connsiteX11" fmla="*/ 102918 w 180975"/>
                  <a:gd name="connsiteY11" fmla="*/ 4290 h 142327"/>
                  <a:gd name="connsiteX12" fmla="*/ 102870 w 180975"/>
                  <a:gd name="connsiteY12" fmla="*/ 25117 h 142327"/>
                  <a:gd name="connsiteX13" fmla="*/ 135731 w 180975"/>
                  <a:gd name="connsiteY13" fmla="*/ 57852 h 142327"/>
                  <a:gd name="connsiteX14" fmla="*/ 0 w 180975"/>
                  <a:gd name="connsiteY14" fmla="*/ 57852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975" h="142327">
                    <a:moveTo>
                      <a:pt x="0" y="87267"/>
                    </a:moveTo>
                    <a:lnTo>
                      <a:pt x="135350" y="87267"/>
                    </a:lnTo>
                    <a:lnTo>
                      <a:pt x="102584" y="120002"/>
                    </a:lnTo>
                    <a:cubicBezTo>
                      <a:pt x="96883" y="125765"/>
                      <a:pt x="96883" y="135019"/>
                      <a:pt x="102584" y="140782"/>
                    </a:cubicBezTo>
                    <a:cubicBezTo>
                      <a:pt x="108329" y="146546"/>
                      <a:pt x="117677" y="146580"/>
                      <a:pt x="123463" y="140858"/>
                    </a:cubicBezTo>
                    <a:cubicBezTo>
                      <a:pt x="123489" y="140833"/>
                      <a:pt x="123514" y="140807"/>
                      <a:pt x="123539" y="140782"/>
                    </a:cubicBezTo>
                    <a:lnTo>
                      <a:pt x="181547" y="83282"/>
                    </a:lnTo>
                    <a:cubicBezTo>
                      <a:pt x="182955" y="81913"/>
                      <a:pt x="184059" y="80264"/>
                      <a:pt x="184785" y="78442"/>
                    </a:cubicBezTo>
                    <a:cubicBezTo>
                      <a:pt x="186309" y="74865"/>
                      <a:pt x="186309" y="70824"/>
                      <a:pt x="184785" y="67246"/>
                    </a:cubicBezTo>
                    <a:cubicBezTo>
                      <a:pt x="184059" y="65424"/>
                      <a:pt x="182955" y="63775"/>
                      <a:pt x="181547" y="62407"/>
                    </a:cubicBezTo>
                    <a:lnTo>
                      <a:pt x="123825" y="4337"/>
                    </a:lnTo>
                    <a:cubicBezTo>
                      <a:pt x="118065" y="-1427"/>
                      <a:pt x="108704" y="-1448"/>
                      <a:pt x="102918" y="4290"/>
                    </a:cubicBezTo>
                    <a:cubicBezTo>
                      <a:pt x="97131" y="10028"/>
                      <a:pt x="97110" y="19353"/>
                      <a:pt x="102870" y="25117"/>
                    </a:cubicBezTo>
                    <a:lnTo>
                      <a:pt x="135731" y="57852"/>
                    </a:lnTo>
                    <a:lnTo>
                      <a:pt x="0" y="57852"/>
                    </a:lnTo>
                    <a:close/>
                  </a:path>
                </a:pathLst>
              </a:custGeom>
              <a:grpFill/>
              <a:ln w="9525" cap="flat">
                <a:noFill/>
                <a:prstDash val="solid"/>
                <a:miter/>
              </a:ln>
            </p:spPr>
            <p:txBody>
              <a:bodyPr rtlCol="0" anchor="ctr"/>
              <a:lstStyle/>
              <a:p>
                <a:endParaRPr lang="en-US" dirty="0"/>
              </a:p>
            </p:txBody>
          </p:sp>
          <p:sp>
            <p:nvSpPr>
              <p:cNvPr id="14" name="Freeform 763">
                <a:extLst>
                  <a:ext uri="{FF2B5EF4-FFF2-40B4-BE49-F238E27FC236}">
                    <a16:creationId xmlns:a16="http://schemas.microsoft.com/office/drawing/2014/main" id="{D14875DF-FE38-BE36-3395-F05C3B9308B7}"/>
                  </a:ext>
                </a:extLst>
              </p:cNvPr>
              <p:cNvSpPr/>
              <p:nvPr/>
            </p:nvSpPr>
            <p:spPr>
              <a:xfrm>
                <a:off x="6267450" y="3668395"/>
                <a:ext cx="180975" cy="142328"/>
              </a:xfrm>
              <a:custGeom>
                <a:avLst/>
                <a:gdLst>
                  <a:gd name="connsiteX0" fmla="*/ 0 w 180975"/>
                  <a:gd name="connsiteY0" fmla="*/ 87294 h 142327"/>
                  <a:gd name="connsiteX1" fmla="*/ 137065 w 180975"/>
                  <a:gd name="connsiteY1" fmla="*/ 87294 h 142327"/>
                  <a:gd name="connsiteX2" fmla="*/ 104204 w 180975"/>
                  <a:gd name="connsiteY2" fmla="*/ 119935 h 142327"/>
                  <a:gd name="connsiteX3" fmla="*/ 102633 w 180975"/>
                  <a:gd name="connsiteY3" fmla="*/ 140810 h 142327"/>
                  <a:gd name="connsiteX4" fmla="*/ 123588 w 180975"/>
                  <a:gd name="connsiteY4" fmla="*/ 142374 h 142327"/>
                  <a:gd name="connsiteX5" fmla="*/ 125158 w 180975"/>
                  <a:gd name="connsiteY5" fmla="*/ 140810 h 142327"/>
                  <a:gd name="connsiteX6" fmla="*/ 183166 w 180975"/>
                  <a:gd name="connsiteY6" fmla="*/ 82930 h 142327"/>
                  <a:gd name="connsiteX7" fmla="*/ 186404 w 180975"/>
                  <a:gd name="connsiteY7" fmla="*/ 78185 h 142327"/>
                  <a:gd name="connsiteX8" fmla="*/ 186404 w 180975"/>
                  <a:gd name="connsiteY8" fmla="*/ 66894 h 142327"/>
                  <a:gd name="connsiteX9" fmla="*/ 183166 w 180975"/>
                  <a:gd name="connsiteY9" fmla="*/ 62055 h 142327"/>
                  <a:gd name="connsiteX10" fmla="*/ 125158 w 180975"/>
                  <a:gd name="connsiteY10" fmla="*/ 4270 h 142327"/>
                  <a:gd name="connsiteX11" fmla="*/ 114681 w 180975"/>
                  <a:gd name="connsiteY11" fmla="*/ 0 h 142327"/>
                  <a:gd name="connsiteX12" fmla="*/ 99841 w 180975"/>
                  <a:gd name="connsiteY12" fmla="*/ 14631 h 142327"/>
                  <a:gd name="connsiteX13" fmla="*/ 104204 w 180975"/>
                  <a:gd name="connsiteY13" fmla="*/ 25145 h 142327"/>
                  <a:gd name="connsiteX14" fmla="*/ 137065 w 180975"/>
                  <a:gd name="connsiteY14" fmla="*/ 57785 h 142327"/>
                  <a:gd name="connsiteX15" fmla="*/ 0 w 180975"/>
                  <a:gd name="connsiteY15" fmla="*/ 57785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975" h="142327">
                    <a:moveTo>
                      <a:pt x="0" y="87294"/>
                    </a:moveTo>
                    <a:lnTo>
                      <a:pt x="137065" y="87294"/>
                    </a:lnTo>
                    <a:lnTo>
                      <a:pt x="104204" y="119935"/>
                    </a:lnTo>
                    <a:cubicBezTo>
                      <a:pt x="97983" y="125267"/>
                      <a:pt x="97280" y="134613"/>
                      <a:pt x="102633" y="140810"/>
                    </a:cubicBezTo>
                    <a:cubicBezTo>
                      <a:pt x="107985" y="147006"/>
                      <a:pt x="117367" y="147707"/>
                      <a:pt x="123588" y="142374"/>
                    </a:cubicBezTo>
                    <a:cubicBezTo>
                      <a:pt x="124150" y="141893"/>
                      <a:pt x="124675" y="141370"/>
                      <a:pt x="125158" y="140810"/>
                    </a:cubicBezTo>
                    <a:lnTo>
                      <a:pt x="183166" y="82930"/>
                    </a:lnTo>
                    <a:cubicBezTo>
                      <a:pt x="184572" y="81596"/>
                      <a:pt x="185677" y="79979"/>
                      <a:pt x="186404" y="78185"/>
                    </a:cubicBezTo>
                    <a:cubicBezTo>
                      <a:pt x="187923" y="74574"/>
                      <a:pt x="187923" y="70506"/>
                      <a:pt x="186404" y="66894"/>
                    </a:cubicBezTo>
                    <a:cubicBezTo>
                      <a:pt x="185654" y="65085"/>
                      <a:pt x="184554" y="63440"/>
                      <a:pt x="183166" y="62055"/>
                    </a:cubicBezTo>
                    <a:lnTo>
                      <a:pt x="125158" y="4270"/>
                    </a:lnTo>
                    <a:cubicBezTo>
                      <a:pt x="122374" y="1516"/>
                      <a:pt x="118604" y="-20"/>
                      <a:pt x="114681" y="0"/>
                    </a:cubicBezTo>
                    <a:cubicBezTo>
                      <a:pt x="106527" y="-42"/>
                      <a:pt x="99883" y="6509"/>
                      <a:pt x="99841" y="14631"/>
                    </a:cubicBezTo>
                    <a:cubicBezTo>
                      <a:pt x="99821" y="18577"/>
                      <a:pt x="101393" y="22365"/>
                      <a:pt x="104204" y="25145"/>
                    </a:cubicBezTo>
                    <a:lnTo>
                      <a:pt x="137065" y="57785"/>
                    </a:lnTo>
                    <a:lnTo>
                      <a:pt x="0" y="57785"/>
                    </a:lnTo>
                    <a:close/>
                  </a:path>
                </a:pathLst>
              </a:custGeom>
              <a:grpFill/>
              <a:ln w="9525" cap="flat">
                <a:noFill/>
                <a:prstDash val="solid"/>
                <a:miter/>
              </a:ln>
            </p:spPr>
            <p:txBody>
              <a:bodyPr rtlCol="0" anchor="ctr"/>
              <a:lstStyle/>
              <a:p>
                <a:endParaRPr lang="en-US" dirty="0"/>
              </a:p>
            </p:txBody>
          </p:sp>
          <p:sp>
            <p:nvSpPr>
              <p:cNvPr id="15" name="Freeform 764">
                <a:extLst>
                  <a:ext uri="{FF2B5EF4-FFF2-40B4-BE49-F238E27FC236}">
                    <a16:creationId xmlns:a16="http://schemas.microsoft.com/office/drawing/2014/main" id="{4F853842-AA49-4BE2-C0A7-DFBFECB98BCD}"/>
                  </a:ext>
                </a:extLst>
              </p:cNvPr>
              <p:cNvSpPr/>
              <p:nvPr/>
            </p:nvSpPr>
            <p:spPr>
              <a:xfrm>
                <a:off x="5962650" y="3016250"/>
                <a:ext cx="257175" cy="199259"/>
              </a:xfrm>
              <a:custGeom>
                <a:avLst/>
                <a:gdLst>
                  <a:gd name="connsiteX0" fmla="*/ 250984 w 257175"/>
                  <a:gd name="connsiteY0" fmla="*/ 206280 h 199258"/>
                  <a:gd name="connsiteX1" fmla="*/ 12859 w 257175"/>
                  <a:gd name="connsiteY1" fmla="*/ 206280 h 199258"/>
                  <a:gd name="connsiteX2" fmla="*/ 0 w 257175"/>
                  <a:gd name="connsiteY2" fmla="*/ 193186 h 199258"/>
                  <a:gd name="connsiteX3" fmla="*/ 0 w 257175"/>
                  <a:gd name="connsiteY3" fmla="*/ 12904 h 199258"/>
                  <a:gd name="connsiteX4" fmla="*/ 12859 w 257175"/>
                  <a:gd name="connsiteY4" fmla="*/ 0 h 199258"/>
                  <a:gd name="connsiteX5" fmla="*/ 250984 w 257175"/>
                  <a:gd name="connsiteY5" fmla="*/ 0 h 199258"/>
                  <a:gd name="connsiteX6" fmla="*/ 264033 w 257175"/>
                  <a:gd name="connsiteY6" fmla="*/ 12999 h 199258"/>
                  <a:gd name="connsiteX7" fmla="*/ 264033 w 257175"/>
                  <a:gd name="connsiteY7" fmla="*/ 13094 h 199258"/>
                  <a:gd name="connsiteX8" fmla="*/ 264033 w 257175"/>
                  <a:gd name="connsiteY8" fmla="*/ 193376 h 199258"/>
                  <a:gd name="connsiteX9" fmla="*/ 250984 w 257175"/>
                  <a:gd name="connsiteY9" fmla="*/ 206280 h 199258"/>
                  <a:gd name="connsiteX10" fmla="*/ 26003 w 257175"/>
                  <a:gd name="connsiteY10" fmla="*/ 180282 h 199258"/>
                  <a:gd name="connsiteX11" fmla="*/ 238125 w 257175"/>
                  <a:gd name="connsiteY11" fmla="*/ 180282 h 199258"/>
                  <a:gd name="connsiteX12" fmla="*/ 238125 w 257175"/>
                  <a:gd name="connsiteY12" fmla="*/ 26093 h 199258"/>
                  <a:gd name="connsiteX13" fmla="*/ 26003 w 257175"/>
                  <a:gd name="connsiteY13" fmla="*/ 26093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175" h="199258">
                    <a:moveTo>
                      <a:pt x="250984" y="206280"/>
                    </a:moveTo>
                    <a:lnTo>
                      <a:pt x="12859" y="206280"/>
                    </a:lnTo>
                    <a:cubicBezTo>
                      <a:pt x="5711" y="206125"/>
                      <a:pt x="-2" y="200308"/>
                      <a:pt x="0" y="193186"/>
                    </a:cubicBezTo>
                    <a:lnTo>
                      <a:pt x="0" y="12904"/>
                    </a:lnTo>
                    <a:cubicBezTo>
                      <a:pt x="101" y="5856"/>
                      <a:pt x="5784" y="153"/>
                      <a:pt x="12859" y="0"/>
                    </a:cubicBezTo>
                    <a:lnTo>
                      <a:pt x="250984" y="0"/>
                    </a:lnTo>
                    <a:cubicBezTo>
                      <a:pt x="258191" y="0"/>
                      <a:pt x="264033" y="5820"/>
                      <a:pt x="264033" y="12999"/>
                    </a:cubicBezTo>
                    <a:cubicBezTo>
                      <a:pt x="264033" y="13031"/>
                      <a:pt x="264033" y="13062"/>
                      <a:pt x="264033" y="13094"/>
                    </a:cubicBezTo>
                    <a:lnTo>
                      <a:pt x="264033" y="193376"/>
                    </a:lnTo>
                    <a:cubicBezTo>
                      <a:pt x="263981" y="200518"/>
                      <a:pt x="258154" y="206280"/>
                      <a:pt x="250984" y="206280"/>
                    </a:cubicBezTo>
                    <a:close/>
                    <a:moveTo>
                      <a:pt x="26003" y="180282"/>
                    </a:moveTo>
                    <a:lnTo>
                      <a:pt x="238125" y="180282"/>
                    </a:lnTo>
                    <a:lnTo>
                      <a:pt x="238125" y="26093"/>
                    </a:lnTo>
                    <a:lnTo>
                      <a:pt x="26003" y="26093"/>
                    </a:lnTo>
                    <a:close/>
                  </a:path>
                </a:pathLst>
              </a:custGeom>
              <a:grpFill/>
              <a:ln w="9525" cap="flat">
                <a:noFill/>
                <a:prstDash val="solid"/>
                <a:miter/>
              </a:ln>
            </p:spPr>
            <p:txBody>
              <a:bodyPr rtlCol="0" anchor="ctr"/>
              <a:lstStyle/>
              <a:p>
                <a:endParaRPr lang="en-US" dirty="0"/>
              </a:p>
            </p:txBody>
          </p:sp>
          <p:sp>
            <p:nvSpPr>
              <p:cNvPr id="16" name="Freeform 765">
                <a:extLst>
                  <a:ext uri="{FF2B5EF4-FFF2-40B4-BE49-F238E27FC236}">
                    <a16:creationId xmlns:a16="http://schemas.microsoft.com/office/drawing/2014/main" id="{8157BE70-FF5D-3E49-750A-8FFF82C08509}"/>
                  </a:ext>
                </a:extLst>
              </p:cNvPr>
              <p:cNvSpPr/>
              <p:nvPr/>
            </p:nvSpPr>
            <p:spPr>
              <a:xfrm>
                <a:off x="5964364" y="3329370"/>
                <a:ext cx="257175" cy="199259"/>
              </a:xfrm>
              <a:custGeom>
                <a:avLst/>
                <a:gdLst>
                  <a:gd name="connsiteX0" fmla="*/ 251175 w 257175"/>
                  <a:gd name="connsiteY0" fmla="*/ 205996 h 199258"/>
                  <a:gd name="connsiteX1" fmla="*/ 13050 w 257175"/>
                  <a:gd name="connsiteY1" fmla="*/ 205996 h 199258"/>
                  <a:gd name="connsiteX2" fmla="*/ 0 w 257175"/>
                  <a:gd name="connsiteY2" fmla="*/ 192997 h 199258"/>
                  <a:gd name="connsiteX3" fmla="*/ 0 w 257175"/>
                  <a:gd name="connsiteY3" fmla="*/ 192902 h 199258"/>
                  <a:gd name="connsiteX4" fmla="*/ 0 w 257175"/>
                  <a:gd name="connsiteY4" fmla="*/ 12620 h 199258"/>
                  <a:gd name="connsiteX5" fmla="*/ 13050 w 257175"/>
                  <a:gd name="connsiteY5" fmla="*/ 0 h 199258"/>
                  <a:gd name="connsiteX6" fmla="*/ 251175 w 257175"/>
                  <a:gd name="connsiteY6" fmla="*/ 0 h 199258"/>
                  <a:gd name="connsiteX7" fmla="*/ 264319 w 257175"/>
                  <a:gd name="connsiteY7" fmla="*/ 12904 h 199258"/>
                  <a:gd name="connsiteX8" fmla="*/ 264319 w 257175"/>
                  <a:gd name="connsiteY8" fmla="*/ 13000 h 199258"/>
                  <a:gd name="connsiteX9" fmla="*/ 264319 w 257175"/>
                  <a:gd name="connsiteY9" fmla="*/ 193281 h 199258"/>
                  <a:gd name="connsiteX10" fmla="*/ 251175 w 257175"/>
                  <a:gd name="connsiteY10" fmla="*/ 205996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175" h="199258">
                    <a:moveTo>
                      <a:pt x="251175" y="205996"/>
                    </a:moveTo>
                    <a:lnTo>
                      <a:pt x="13050" y="205996"/>
                    </a:lnTo>
                    <a:cubicBezTo>
                      <a:pt x="5843" y="205996"/>
                      <a:pt x="0" y="200176"/>
                      <a:pt x="0" y="192997"/>
                    </a:cubicBezTo>
                    <a:cubicBezTo>
                      <a:pt x="0" y="192965"/>
                      <a:pt x="0" y="192933"/>
                      <a:pt x="0" y="192902"/>
                    </a:cubicBezTo>
                    <a:lnTo>
                      <a:pt x="0" y="12620"/>
                    </a:lnTo>
                    <a:cubicBezTo>
                      <a:pt x="207" y="5589"/>
                      <a:pt x="5989" y="-3"/>
                      <a:pt x="13050" y="0"/>
                    </a:cubicBezTo>
                    <a:lnTo>
                      <a:pt x="251175" y="0"/>
                    </a:lnTo>
                    <a:cubicBezTo>
                      <a:pt x="258381" y="-52"/>
                      <a:pt x="264266" y="5725"/>
                      <a:pt x="264319" y="12904"/>
                    </a:cubicBezTo>
                    <a:cubicBezTo>
                      <a:pt x="264319" y="12936"/>
                      <a:pt x="264319" y="12968"/>
                      <a:pt x="264319" y="13000"/>
                    </a:cubicBezTo>
                    <a:lnTo>
                      <a:pt x="264319" y="193281"/>
                    </a:lnTo>
                    <a:cubicBezTo>
                      <a:pt x="264113" y="200364"/>
                      <a:pt x="258288" y="205999"/>
                      <a:pt x="251175" y="205996"/>
                    </a:cubicBezTo>
                    <a:close/>
                  </a:path>
                </a:pathLst>
              </a:custGeom>
              <a:grpFill/>
              <a:ln w="9525" cap="flat">
                <a:noFill/>
                <a:prstDash val="solid"/>
                <a:miter/>
              </a:ln>
            </p:spPr>
            <p:txBody>
              <a:bodyPr rtlCol="0" anchor="ctr"/>
              <a:lstStyle/>
              <a:p>
                <a:endParaRPr lang="en-US" dirty="0"/>
              </a:p>
            </p:txBody>
          </p:sp>
          <p:sp>
            <p:nvSpPr>
              <p:cNvPr id="17" name="Freeform 766">
                <a:extLst>
                  <a:ext uri="{FF2B5EF4-FFF2-40B4-BE49-F238E27FC236}">
                    <a16:creationId xmlns:a16="http://schemas.microsoft.com/office/drawing/2014/main" id="{49A11BC6-F356-E59D-B9FB-82431256700F}"/>
                  </a:ext>
                </a:extLst>
              </p:cNvPr>
              <p:cNvSpPr/>
              <p:nvPr/>
            </p:nvSpPr>
            <p:spPr>
              <a:xfrm>
                <a:off x="5964364" y="3637652"/>
                <a:ext cx="257175" cy="199259"/>
              </a:xfrm>
              <a:custGeom>
                <a:avLst/>
                <a:gdLst>
                  <a:gd name="connsiteX0" fmla="*/ 251175 w 257175"/>
                  <a:gd name="connsiteY0" fmla="*/ 206375 h 199258"/>
                  <a:gd name="connsiteX1" fmla="*/ 13050 w 257175"/>
                  <a:gd name="connsiteY1" fmla="*/ 206375 h 199258"/>
                  <a:gd name="connsiteX2" fmla="*/ 0 w 257175"/>
                  <a:gd name="connsiteY2" fmla="*/ 193376 h 199258"/>
                  <a:gd name="connsiteX3" fmla="*/ 0 w 257175"/>
                  <a:gd name="connsiteY3" fmla="*/ 13094 h 199258"/>
                  <a:gd name="connsiteX4" fmla="*/ 12954 w 257175"/>
                  <a:gd name="connsiteY4" fmla="*/ 0 h 199258"/>
                  <a:gd name="connsiteX5" fmla="*/ 13050 w 257175"/>
                  <a:gd name="connsiteY5" fmla="*/ 0 h 199258"/>
                  <a:gd name="connsiteX6" fmla="*/ 251175 w 257175"/>
                  <a:gd name="connsiteY6" fmla="*/ 0 h 199258"/>
                  <a:gd name="connsiteX7" fmla="*/ 264319 w 257175"/>
                  <a:gd name="connsiteY7" fmla="*/ 13094 h 199258"/>
                  <a:gd name="connsiteX8" fmla="*/ 264319 w 257175"/>
                  <a:gd name="connsiteY8" fmla="*/ 193376 h 199258"/>
                  <a:gd name="connsiteX9" fmla="*/ 251270 w 257175"/>
                  <a:gd name="connsiteY9" fmla="*/ 206375 h 199258"/>
                  <a:gd name="connsiteX10" fmla="*/ 251175 w 257175"/>
                  <a:gd name="connsiteY10" fmla="*/ 206375 h 199258"/>
                  <a:gd name="connsiteX11" fmla="*/ 26194 w 257175"/>
                  <a:gd name="connsiteY11" fmla="*/ 180282 h 199258"/>
                  <a:gd name="connsiteX12" fmla="*/ 238030 w 257175"/>
                  <a:gd name="connsiteY12" fmla="*/ 180282 h 199258"/>
                  <a:gd name="connsiteX13" fmla="*/ 238030 w 257175"/>
                  <a:gd name="connsiteY13" fmla="*/ 26188 h 199258"/>
                  <a:gd name="connsiteX14" fmla="*/ 26194 w 257175"/>
                  <a:gd name="connsiteY14" fmla="*/ 26188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7175" h="199258">
                    <a:moveTo>
                      <a:pt x="251175" y="206375"/>
                    </a:moveTo>
                    <a:lnTo>
                      <a:pt x="13050" y="206375"/>
                    </a:lnTo>
                    <a:cubicBezTo>
                      <a:pt x="5843" y="206375"/>
                      <a:pt x="0" y="200555"/>
                      <a:pt x="0" y="193376"/>
                    </a:cubicBezTo>
                    <a:lnTo>
                      <a:pt x="0" y="13094"/>
                    </a:lnTo>
                    <a:cubicBezTo>
                      <a:pt x="-52" y="5915"/>
                      <a:pt x="5747" y="53"/>
                      <a:pt x="12954" y="0"/>
                    </a:cubicBezTo>
                    <a:cubicBezTo>
                      <a:pt x="12986" y="0"/>
                      <a:pt x="13018" y="0"/>
                      <a:pt x="13050" y="0"/>
                    </a:cubicBezTo>
                    <a:lnTo>
                      <a:pt x="251175" y="0"/>
                    </a:lnTo>
                    <a:cubicBezTo>
                      <a:pt x="258434" y="0"/>
                      <a:pt x="264319" y="5862"/>
                      <a:pt x="264319" y="13094"/>
                    </a:cubicBezTo>
                    <a:lnTo>
                      <a:pt x="264319" y="193376"/>
                    </a:lnTo>
                    <a:cubicBezTo>
                      <a:pt x="264319" y="200555"/>
                      <a:pt x="258477" y="206375"/>
                      <a:pt x="251270" y="206375"/>
                    </a:cubicBezTo>
                    <a:cubicBezTo>
                      <a:pt x="251238" y="206375"/>
                      <a:pt x="251206" y="206375"/>
                      <a:pt x="251175" y="206375"/>
                    </a:cubicBezTo>
                    <a:close/>
                    <a:moveTo>
                      <a:pt x="26194" y="180282"/>
                    </a:moveTo>
                    <a:lnTo>
                      <a:pt x="238030" y="180282"/>
                    </a:lnTo>
                    <a:lnTo>
                      <a:pt x="238030" y="26188"/>
                    </a:lnTo>
                    <a:lnTo>
                      <a:pt x="26194" y="26188"/>
                    </a:lnTo>
                    <a:close/>
                  </a:path>
                </a:pathLst>
              </a:custGeom>
              <a:grpFill/>
              <a:ln w="9525" cap="flat">
                <a:noFill/>
                <a:prstDash val="solid"/>
                <a:miter/>
              </a:ln>
            </p:spPr>
            <p:txBody>
              <a:bodyPr rtlCol="0" anchor="ctr"/>
              <a:lstStyle/>
              <a:p>
                <a:endParaRPr lang="en-US" dirty="0"/>
              </a:p>
            </p:txBody>
          </p:sp>
        </p:grpSp>
        <p:sp>
          <p:nvSpPr>
            <p:cNvPr id="27" name="TextBox 26">
              <a:extLst>
                <a:ext uri="{FF2B5EF4-FFF2-40B4-BE49-F238E27FC236}">
                  <a16:creationId xmlns:a16="http://schemas.microsoft.com/office/drawing/2014/main" id="{287A2099-B847-E3E7-FE8E-FBDE785B71E3}"/>
                </a:ext>
              </a:extLst>
            </p:cNvPr>
            <p:cNvSpPr txBox="1"/>
            <p:nvPr/>
          </p:nvSpPr>
          <p:spPr>
            <a:xfrm>
              <a:off x="5387407" y="2274286"/>
              <a:ext cx="2022957" cy="738664"/>
            </a:xfrm>
            <a:prstGeom prst="rect">
              <a:avLst/>
            </a:prstGeom>
            <a:noFill/>
            <a:ln>
              <a:noFill/>
            </a:ln>
          </p:spPr>
          <p:txBody>
            <a:bodyPr wrap="square" lIns="45720" rIns="45720" rtlCol="0">
              <a:spAutoFit/>
            </a:bodyPr>
            <a:lstStyle/>
            <a:p>
              <a:pPr algn="l">
                <a:spcBef>
                  <a:spcPts val="300"/>
                </a:spcBef>
                <a:spcAft>
                  <a:spcPts val="300"/>
                </a:spcAft>
                <a:buClr>
                  <a:srgbClr val="26BCD7"/>
                </a:buClr>
                <a:buSzPct val="100000"/>
              </a:pPr>
              <a:r>
                <a:rPr lang="en-US" sz="1400" b="1" dirty="0">
                  <a:latin typeface="Arial" panose="020B0604020202020204" pitchFamily="34" charset="0"/>
                  <a:cs typeface="Arial" panose="020B0604020202020204" pitchFamily="34" charset="0"/>
                </a:rPr>
                <a:t>Standardized Project Management Process and Controls</a:t>
              </a:r>
            </a:p>
          </p:txBody>
        </p:sp>
        <p:cxnSp>
          <p:nvCxnSpPr>
            <p:cNvPr id="28" name="Straight Connector 27">
              <a:extLst>
                <a:ext uri="{FF2B5EF4-FFF2-40B4-BE49-F238E27FC236}">
                  <a16:creationId xmlns:a16="http://schemas.microsoft.com/office/drawing/2014/main" id="{9C5ABE44-32C2-0B08-5249-ADEA6474496B}"/>
                </a:ext>
              </a:extLst>
            </p:cNvPr>
            <p:cNvCxnSpPr>
              <a:cxnSpLocks/>
            </p:cNvCxnSpPr>
            <p:nvPr/>
          </p:nvCxnSpPr>
          <p:spPr>
            <a:xfrm>
              <a:off x="5278074" y="2321421"/>
              <a:ext cx="0" cy="644394"/>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63D95060-85C4-906D-B6B2-907E0011DC2F}"/>
              </a:ext>
            </a:extLst>
          </p:cNvPr>
          <p:cNvGrpSpPr/>
          <p:nvPr/>
        </p:nvGrpSpPr>
        <p:grpSpPr>
          <a:xfrm>
            <a:off x="8535408" y="2452320"/>
            <a:ext cx="2703727" cy="738664"/>
            <a:chOff x="8535408" y="2280804"/>
            <a:chExt cx="2703727" cy="738664"/>
          </a:xfrm>
        </p:grpSpPr>
        <p:grpSp>
          <p:nvGrpSpPr>
            <p:cNvPr id="18" name="Graphic 74">
              <a:extLst>
                <a:ext uri="{FF2B5EF4-FFF2-40B4-BE49-F238E27FC236}">
                  <a16:creationId xmlns:a16="http://schemas.microsoft.com/office/drawing/2014/main" id="{24239BA8-5418-6113-34C4-99B247713D6D}"/>
                </a:ext>
              </a:extLst>
            </p:cNvPr>
            <p:cNvGrpSpPr>
              <a:grpSpLocks noChangeAspect="1"/>
            </p:cNvGrpSpPr>
            <p:nvPr/>
          </p:nvGrpSpPr>
          <p:grpSpPr>
            <a:xfrm>
              <a:off x="8535408" y="2485122"/>
              <a:ext cx="548640" cy="438912"/>
              <a:chOff x="4512356" y="3236866"/>
              <a:chExt cx="283464" cy="226771"/>
            </a:xfrm>
            <a:solidFill>
              <a:schemeClr val="accent2"/>
            </a:solidFill>
          </p:grpSpPr>
          <p:sp>
            <p:nvSpPr>
              <p:cNvPr id="19" name="Freeform 91">
                <a:extLst>
                  <a:ext uri="{FF2B5EF4-FFF2-40B4-BE49-F238E27FC236}">
                    <a16:creationId xmlns:a16="http://schemas.microsoft.com/office/drawing/2014/main" id="{266197BA-5CA7-8BB5-0C3C-7C0CA1973DB5}"/>
                  </a:ext>
                </a:extLst>
              </p:cNvPr>
              <p:cNvSpPr/>
              <p:nvPr/>
            </p:nvSpPr>
            <p:spPr>
              <a:xfrm>
                <a:off x="4589921" y="3416246"/>
                <a:ext cx="127559" cy="46280"/>
              </a:xfrm>
              <a:custGeom>
                <a:avLst/>
                <a:gdLst>
                  <a:gd name="connsiteX0" fmla="*/ 124261 w 127558"/>
                  <a:gd name="connsiteY0" fmla="*/ 39384 h 46279"/>
                  <a:gd name="connsiteX1" fmla="*/ 110088 w 127558"/>
                  <a:gd name="connsiteY1" fmla="*/ 39384 h 46279"/>
                  <a:gd name="connsiteX2" fmla="*/ 85143 w 127558"/>
                  <a:gd name="connsiteY2" fmla="*/ 0 h 46279"/>
                  <a:gd name="connsiteX3" fmla="*/ 43096 w 127558"/>
                  <a:gd name="connsiteY3" fmla="*/ 0 h 46279"/>
                  <a:gd name="connsiteX4" fmla="*/ 18435 w 127558"/>
                  <a:gd name="connsiteY4" fmla="*/ 39292 h 46279"/>
                  <a:gd name="connsiteX5" fmla="*/ 4734 w 127558"/>
                  <a:gd name="connsiteY5" fmla="*/ 39292 h 46279"/>
                  <a:gd name="connsiteX6" fmla="*/ 10 w 127558"/>
                  <a:gd name="connsiteY6" fmla="*/ 43920 h 46279"/>
                  <a:gd name="connsiteX7" fmla="*/ 4149 w 127558"/>
                  <a:gd name="connsiteY7" fmla="*/ 48546 h 46279"/>
                  <a:gd name="connsiteX8" fmla="*/ 4167 w 127558"/>
                  <a:gd name="connsiteY8" fmla="*/ 48548 h 46279"/>
                  <a:gd name="connsiteX9" fmla="*/ 4734 w 127558"/>
                  <a:gd name="connsiteY9" fmla="*/ 48548 h 46279"/>
                  <a:gd name="connsiteX10" fmla="*/ 124734 w 127558"/>
                  <a:gd name="connsiteY10" fmla="*/ 48548 h 46279"/>
                  <a:gd name="connsiteX11" fmla="*/ 129458 w 127558"/>
                  <a:gd name="connsiteY11" fmla="*/ 43920 h 46279"/>
                  <a:gd name="connsiteX12" fmla="*/ 124261 w 127558"/>
                  <a:gd name="connsiteY12" fmla="*/ 39384 h 46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558" h="46279">
                    <a:moveTo>
                      <a:pt x="124261" y="39384"/>
                    </a:moveTo>
                    <a:lnTo>
                      <a:pt x="110088" y="39384"/>
                    </a:lnTo>
                    <a:lnTo>
                      <a:pt x="85143" y="0"/>
                    </a:lnTo>
                    <a:lnTo>
                      <a:pt x="43096" y="0"/>
                    </a:lnTo>
                    <a:lnTo>
                      <a:pt x="18435" y="39292"/>
                    </a:lnTo>
                    <a:lnTo>
                      <a:pt x="4734" y="39292"/>
                    </a:lnTo>
                    <a:cubicBezTo>
                      <a:pt x="2125" y="39292"/>
                      <a:pt x="10" y="41364"/>
                      <a:pt x="10" y="43920"/>
                    </a:cubicBezTo>
                    <a:cubicBezTo>
                      <a:pt x="-151" y="46317"/>
                      <a:pt x="1702" y="48388"/>
                      <a:pt x="4149" y="48546"/>
                    </a:cubicBezTo>
                    <a:cubicBezTo>
                      <a:pt x="4155" y="48547"/>
                      <a:pt x="4161" y="48547"/>
                      <a:pt x="4167" y="48548"/>
                    </a:cubicBezTo>
                    <a:lnTo>
                      <a:pt x="4734" y="48548"/>
                    </a:lnTo>
                    <a:lnTo>
                      <a:pt x="124734" y="48548"/>
                    </a:lnTo>
                    <a:cubicBezTo>
                      <a:pt x="127343" y="48548"/>
                      <a:pt x="129458" y="46475"/>
                      <a:pt x="129458" y="43920"/>
                    </a:cubicBezTo>
                    <a:cubicBezTo>
                      <a:pt x="129021" y="41404"/>
                      <a:pt x="126863" y="39521"/>
                      <a:pt x="124261" y="39384"/>
                    </a:cubicBezTo>
                    <a:close/>
                  </a:path>
                </a:pathLst>
              </a:custGeom>
              <a:grpFill/>
              <a:ln w="4604" cap="flat">
                <a:noFill/>
                <a:prstDash val="solid"/>
                <a:miter/>
              </a:ln>
            </p:spPr>
            <p:txBody>
              <a:bodyPr rtlCol="0" anchor="ctr"/>
              <a:lstStyle/>
              <a:p>
                <a:endParaRPr lang="en-US" dirty="0"/>
              </a:p>
            </p:txBody>
          </p:sp>
          <p:sp>
            <p:nvSpPr>
              <p:cNvPr id="20" name="Freeform 92">
                <a:extLst>
                  <a:ext uri="{FF2B5EF4-FFF2-40B4-BE49-F238E27FC236}">
                    <a16:creationId xmlns:a16="http://schemas.microsoft.com/office/drawing/2014/main" id="{BE23D1B2-0559-4AAA-3014-F735D4C1AC11}"/>
                  </a:ext>
                </a:extLst>
              </p:cNvPr>
              <p:cNvSpPr/>
              <p:nvPr/>
            </p:nvSpPr>
            <p:spPr>
              <a:xfrm>
                <a:off x="4512356" y="3236866"/>
                <a:ext cx="283464" cy="166607"/>
              </a:xfrm>
              <a:custGeom>
                <a:avLst/>
                <a:gdLst>
                  <a:gd name="connsiteX0" fmla="*/ 263149 w 283464"/>
                  <a:gd name="connsiteY0" fmla="*/ 9672 h 166607"/>
                  <a:gd name="connsiteX1" fmla="*/ 275433 w 283464"/>
                  <a:gd name="connsiteY1" fmla="*/ 22168 h 166607"/>
                  <a:gd name="connsiteX2" fmla="*/ 275433 w 283464"/>
                  <a:gd name="connsiteY2" fmla="*/ 129074 h 166607"/>
                  <a:gd name="connsiteX3" fmla="*/ 9449 w 283464"/>
                  <a:gd name="connsiteY3" fmla="*/ 128658 h 166607"/>
                  <a:gd name="connsiteX4" fmla="*/ 9449 w 283464"/>
                  <a:gd name="connsiteY4" fmla="*/ 21752 h 166607"/>
                  <a:gd name="connsiteX5" fmla="*/ 21732 w 283464"/>
                  <a:gd name="connsiteY5" fmla="*/ 9256 h 166607"/>
                  <a:gd name="connsiteX6" fmla="*/ 21780 w 283464"/>
                  <a:gd name="connsiteY6" fmla="*/ 0 h 166607"/>
                  <a:gd name="connsiteX7" fmla="*/ 0 w 283464"/>
                  <a:gd name="connsiteY7" fmla="*/ 21705 h 166607"/>
                  <a:gd name="connsiteX8" fmla="*/ 0 w 283464"/>
                  <a:gd name="connsiteY8" fmla="*/ 148512 h 166607"/>
                  <a:gd name="connsiteX9" fmla="*/ 21921 w 283464"/>
                  <a:gd name="connsiteY9" fmla="*/ 170310 h 166607"/>
                  <a:gd name="connsiteX10" fmla="*/ 262393 w 283464"/>
                  <a:gd name="connsiteY10" fmla="*/ 170726 h 166607"/>
                  <a:gd name="connsiteX11" fmla="*/ 284645 w 283464"/>
                  <a:gd name="connsiteY11" fmla="*/ 149114 h 166607"/>
                  <a:gd name="connsiteX12" fmla="*/ 284645 w 283464"/>
                  <a:gd name="connsiteY12" fmla="*/ 149114 h 166607"/>
                  <a:gd name="connsiteX13" fmla="*/ 284645 w 283464"/>
                  <a:gd name="connsiteY13" fmla="*/ 149114 h 166607"/>
                  <a:gd name="connsiteX14" fmla="*/ 284645 w 283464"/>
                  <a:gd name="connsiteY14" fmla="*/ 22307 h 166607"/>
                  <a:gd name="connsiteX15" fmla="*/ 263197 w 283464"/>
                  <a:gd name="connsiteY15" fmla="*/ 417 h 166607"/>
                  <a:gd name="connsiteX16" fmla="*/ 145748 w 283464"/>
                  <a:gd name="connsiteY16" fmla="*/ 152955 h 166607"/>
                  <a:gd name="connsiteX17" fmla="*/ 139112 w 283464"/>
                  <a:gd name="connsiteY17" fmla="*/ 153716 h 166607"/>
                  <a:gd name="connsiteX18" fmla="*/ 138334 w 283464"/>
                  <a:gd name="connsiteY18" fmla="*/ 147216 h 166607"/>
                  <a:gd name="connsiteX19" fmla="*/ 144970 w 283464"/>
                  <a:gd name="connsiteY19" fmla="*/ 146454 h 166607"/>
                  <a:gd name="connsiteX20" fmla="*/ 145748 w 283464"/>
                  <a:gd name="connsiteY20" fmla="*/ 147216 h 166607"/>
                  <a:gd name="connsiteX21" fmla="*/ 145748 w 283464"/>
                  <a:gd name="connsiteY21" fmla="*/ 152955 h 16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3464" h="166607">
                    <a:moveTo>
                      <a:pt x="263149" y="9672"/>
                    </a:moveTo>
                    <a:cubicBezTo>
                      <a:pt x="269896" y="10163"/>
                      <a:pt x="275187" y="15545"/>
                      <a:pt x="275433" y="22168"/>
                    </a:cubicBezTo>
                    <a:lnTo>
                      <a:pt x="275433" y="129074"/>
                    </a:lnTo>
                    <a:lnTo>
                      <a:pt x="9449" y="128658"/>
                    </a:lnTo>
                    <a:lnTo>
                      <a:pt x="9449" y="21752"/>
                    </a:lnTo>
                    <a:cubicBezTo>
                      <a:pt x="9674" y="15120"/>
                      <a:pt x="14976" y="9726"/>
                      <a:pt x="21732" y="9256"/>
                    </a:cubicBezTo>
                    <a:close/>
                    <a:moveTo>
                      <a:pt x="21780" y="0"/>
                    </a:moveTo>
                    <a:cubicBezTo>
                      <a:pt x="9669" y="152"/>
                      <a:pt x="-53" y="9840"/>
                      <a:pt x="0" y="21705"/>
                    </a:cubicBezTo>
                    <a:lnTo>
                      <a:pt x="0" y="148512"/>
                    </a:lnTo>
                    <a:cubicBezTo>
                      <a:pt x="-52" y="160446"/>
                      <a:pt x="9740" y="170183"/>
                      <a:pt x="21921" y="170310"/>
                    </a:cubicBezTo>
                    <a:lnTo>
                      <a:pt x="262393" y="170726"/>
                    </a:lnTo>
                    <a:cubicBezTo>
                      <a:pt x="274631" y="170777"/>
                      <a:pt x="284593" y="161101"/>
                      <a:pt x="284645" y="149114"/>
                    </a:cubicBezTo>
                    <a:cubicBezTo>
                      <a:pt x="284645" y="149114"/>
                      <a:pt x="284645" y="149114"/>
                      <a:pt x="284645" y="149114"/>
                    </a:cubicBezTo>
                    <a:lnTo>
                      <a:pt x="284645" y="149114"/>
                    </a:lnTo>
                    <a:lnTo>
                      <a:pt x="284645" y="22307"/>
                    </a:lnTo>
                    <a:cubicBezTo>
                      <a:pt x="284655" y="10552"/>
                      <a:pt x="275186" y="889"/>
                      <a:pt x="263197" y="417"/>
                    </a:cubicBezTo>
                    <a:close/>
                    <a:moveTo>
                      <a:pt x="145748" y="152955"/>
                    </a:moveTo>
                    <a:cubicBezTo>
                      <a:pt x="144130" y="154960"/>
                      <a:pt x="141159" y="155301"/>
                      <a:pt x="139112" y="153716"/>
                    </a:cubicBezTo>
                    <a:cubicBezTo>
                      <a:pt x="137065" y="152132"/>
                      <a:pt x="136717" y="149221"/>
                      <a:pt x="138334" y="147216"/>
                    </a:cubicBezTo>
                    <a:cubicBezTo>
                      <a:pt x="139952" y="145211"/>
                      <a:pt x="142923" y="144870"/>
                      <a:pt x="144970" y="146454"/>
                    </a:cubicBezTo>
                    <a:cubicBezTo>
                      <a:pt x="145259" y="146678"/>
                      <a:pt x="145520" y="146933"/>
                      <a:pt x="145748" y="147216"/>
                    </a:cubicBezTo>
                    <a:cubicBezTo>
                      <a:pt x="147105" y="148898"/>
                      <a:pt x="147105" y="151273"/>
                      <a:pt x="145748" y="152955"/>
                    </a:cubicBezTo>
                    <a:close/>
                  </a:path>
                </a:pathLst>
              </a:custGeom>
              <a:grpFill/>
              <a:ln w="4604" cap="flat">
                <a:noFill/>
                <a:prstDash val="solid"/>
                <a:miter/>
              </a:ln>
            </p:spPr>
            <p:txBody>
              <a:bodyPr rtlCol="0" anchor="ctr"/>
              <a:lstStyle/>
              <a:p>
                <a:endParaRPr lang="en-US" dirty="0"/>
              </a:p>
            </p:txBody>
          </p:sp>
        </p:grpSp>
        <p:sp>
          <p:nvSpPr>
            <p:cNvPr id="30" name="TextBox 29">
              <a:extLst>
                <a:ext uri="{FF2B5EF4-FFF2-40B4-BE49-F238E27FC236}">
                  <a16:creationId xmlns:a16="http://schemas.microsoft.com/office/drawing/2014/main" id="{D1B4D5D3-70A4-E5AC-0F20-F1EE841847B4}"/>
                </a:ext>
              </a:extLst>
            </p:cNvPr>
            <p:cNvSpPr txBox="1"/>
            <p:nvPr/>
          </p:nvSpPr>
          <p:spPr>
            <a:xfrm>
              <a:off x="9369382" y="2280804"/>
              <a:ext cx="1869753" cy="738664"/>
            </a:xfrm>
            <a:prstGeom prst="rect">
              <a:avLst/>
            </a:prstGeom>
            <a:noFill/>
            <a:ln>
              <a:noFill/>
            </a:ln>
          </p:spPr>
          <p:txBody>
            <a:bodyPr wrap="square" lIns="45720" rIns="45720" rtlCol="0">
              <a:spAutoFit/>
            </a:bodyPr>
            <a:lstStyle/>
            <a:p>
              <a:pPr algn="l">
                <a:spcBef>
                  <a:spcPts val="300"/>
                </a:spcBef>
                <a:spcAft>
                  <a:spcPts val="300"/>
                </a:spcAft>
                <a:buClr>
                  <a:srgbClr val="26BCD7"/>
                </a:buClr>
                <a:buSzPct val="100000"/>
              </a:pPr>
              <a:r>
                <a:rPr lang="en-US" sz="1400" b="1" dirty="0">
                  <a:latin typeface="Arial" panose="020B0604020202020204" pitchFamily="34" charset="0"/>
                  <a:cs typeface="Arial" panose="020B0604020202020204" pitchFamily="34" charset="0"/>
                </a:rPr>
                <a:t>Project Management System and Automatic Reporting</a:t>
              </a:r>
            </a:p>
          </p:txBody>
        </p:sp>
        <p:cxnSp>
          <p:nvCxnSpPr>
            <p:cNvPr id="31" name="Straight Connector 30">
              <a:extLst>
                <a:ext uri="{FF2B5EF4-FFF2-40B4-BE49-F238E27FC236}">
                  <a16:creationId xmlns:a16="http://schemas.microsoft.com/office/drawing/2014/main" id="{8355B478-FCF7-AF32-3499-258D68E1B708}"/>
                </a:ext>
              </a:extLst>
            </p:cNvPr>
            <p:cNvCxnSpPr>
              <a:cxnSpLocks/>
            </p:cNvCxnSpPr>
            <p:nvPr/>
          </p:nvCxnSpPr>
          <p:spPr>
            <a:xfrm>
              <a:off x="9260049" y="2327939"/>
              <a:ext cx="0" cy="644394"/>
            </a:xfrm>
            <a:prstGeom prst="line">
              <a:avLst/>
            </a:prstGeom>
            <a:ln w="1905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3667042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6AE072-598B-E3CE-4EB3-A503A64DA8CB}"/>
              </a:ext>
            </a:extLst>
          </p:cNvPr>
          <p:cNvSpPr>
            <a:spLocks noGrp="1"/>
          </p:cNvSpPr>
          <p:nvPr>
            <p:ph type="sldNum" sz="quarter" idx="4"/>
          </p:nvPr>
        </p:nvSpPr>
        <p:spPr/>
        <p:txBody>
          <a:bodyPr/>
          <a:lstStyle/>
          <a:p>
            <a:fld id="{9AA6D16A-0A68-8445-85DB-A0BE8CCB51C7}" type="slidenum">
              <a:rPr lang="en-US" smtClean="0"/>
              <a:pPr/>
              <a:t>4</a:t>
            </a:fld>
            <a:endParaRPr lang="en-US" dirty="0"/>
          </a:p>
        </p:txBody>
      </p:sp>
      <p:sp>
        <p:nvSpPr>
          <p:cNvPr id="3" name="Title 2">
            <a:extLst>
              <a:ext uri="{FF2B5EF4-FFF2-40B4-BE49-F238E27FC236}">
                <a16:creationId xmlns:a16="http://schemas.microsoft.com/office/drawing/2014/main" id="{5A910AAD-9B4A-F39B-950E-1895746CFE8E}"/>
              </a:ext>
            </a:extLst>
          </p:cNvPr>
          <p:cNvSpPr>
            <a:spLocks noGrp="1"/>
          </p:cNvSpPr>
          <p:nvPr>
            <p:ph type="title"/>
          </p:nvPr>
        </p:nvSpPr>
        <p:spPr/>
        <p:txBody>
          <a:bodyPr/>
          <a:lstStyle/>
          <a:p>
            <a:r>
              <a:rPr lang="en-US" dirty="0"/>
              <a:t>The Benefits</a:t>
            </a:r>
          </a:p>
        </p:txBody>
      </p:sp>
      <p:sp>
        <p:nvSpPr>
          <p:cNvPr id="4" name="Content Placeholder 3">
            <a:extLst>
              <a:ext uri="{FF2B5EF4-FFF2-40B4-BE49-F238E27FC236}">
                <a16:creationId xmlns:a16="http://schemas.microsoft.com/office/drawing/2014/main" id="{F0AE8AC1-DC07-289C-F714-AB181DFD4628}"/>
              </a:ext>
            </a:extLst>
          </p:cNvPr>
          <p:cNvSpPr>
            <a:spLocks noGrp="1"/>
          </p:cNvSpPr>
          <p:nvPr>
            <p:ph sz="quarter" idx="11"/>
          </p:nvPr>
        </p:nvSpPr>
        <p:spPr>
          <a:xfrm>
            <a:off x="438150" y="1115568"/>
            <a:ext cx="11312525" cy="384048"/>
          </a:xfrm>
        </p:spPr>
        <p:txBody>
          <a:bodyPr/>
          <a:lstStyle/>
          <a:p>
            <a:r>
              <a:rPr lang="en-US" dirty="0">
                <a:solidFill>
                  <a:schemeClr val="tx1"/>
                </a:solidFill>
              </a:rPr>
              <a:t>The following are a few of the key benefits of leading practice project management organizations:</a:t>
            </a:r>
          </a:p>
        </p:txBody>
      </p:sp>
      <p:sp>
        <p:nvSpPr>
          <p:cNvPr id="31" name="TextBox 30">
            <a:extLst>
              <a:ext uri="{FF2B5EF4-FFF2-40B4-BE49-F238E27FC236}">
                <a16:creationId xmlns:a16="http://schemas.microsoft.com/office/drawing/2014/main" id="{54BC5F16-BEC8-4F85-72E1-8B00D3E59F48}"/>
              </a:ext>
            </a:extLst>
          </p:cNvPr>
          <p:cNvSpPr txBox="1"/>
          <p:nvPr/>
        </p:nvSpPr>
        <p:spPr>
          <a:xfrm>
            <a:off x="1241569" y="1374560"/>
            <a:ext cx="10448489" cy="822960"/>
          </a:xfrm>
          <a:prstGeom prst="rect">
            <a:avLst/>
          </a:prstGeom>
          <a:ln>
            <a:noFill/>
          </a:ln>
        </p:spPr>
        <p:txBody>
          <a:bodyPr wrap="square" lIns="91440" rIns="91440" rtlCol="0" anchor="ctr">
            <a:noAutofit/>
          </a:bodyPr>
          <a:lstStyle/>
          <a:p>
            <a:pPr>
              <a:spcBef>
                <a:spcPts val="250"/>
              </a:spcBef>
              <a:spcAft>
                <a:spcPts val="250"/>
              </a:spcAft>
              <a:buClr>
                <a:srgbClr val="26BCD7"/>
              </a:buClr>
              <a:buSzPct val="100000"/>
            </a:pPr>
            <a:r>
              <a:rPr lang="en-US" sz="1400" b="1" dirty="0">
                <a:solidFill>
                  <a:srgbClr val="5F6062"/>
                </a:solidFill>
                <a:latin typeface="Arial" panose="020B0604020202020204" pitchFamily="34" charset="0"/>
                <a:cs typeface="Arial" panose="020B0604020202020204" pitchFamily="34" charset="0"/>
              </a:rPr>
              <a:t>Portfolio-level View</a:t>
            </a:r>
            <a:br>
              <a:rPr lang="en-US" sz="1400" b="1" dirty="0">
                <a:solidFill>
                  <a:srgbClr val="5F6062"/>
                </a:solidFill>
                <a:latin typeface="Arial" panose="020B0604020202020204" pitchFamily="34" charset="0"/>
                <a:cs typeface="Arial" panose="020B0604020202020204" pitchFamily="34" charset="0"/>
              </a:rPr>
            </a:br>
            <a:r>
              <a:rPr lang="en-US" sz="1400" i="1" dirty="0">
                <a:solidFill>
                  <a:srgbClr val="5F6062"/>
                </a:solidFill>
                <a:latin typeface="Arial" panose="020B0604020202020204" pitchFamily="34" charset="0"/>
                <a:cs typeface="Arial" panose="020B0604020202020204" pitchFamily="34" charset="0"/>
              </a:rPr>
              <a:t>Manage the portfolio of all projects at the </a:t>
            </a:r>
            <a:r>
              <a:rPr lang="en-US" sz="1400" b="1" i="1" dirty="0">
                <a:solidFill>
                  <a:srgbClr val="26BCD7"/>
                </a:solidFill>
                <a:latin typeface="Arial" panose="020B0604020202020204" pitchFamily="34" charset="0"/>
                <a:cs typeface="Arial" panose="020B0604020202020204" pitchFamily="34" charset="0"/>
              </a:rPr>
              <a:t>organization or department level </a:t>
            </a:r>
            <a:r>
              <a:rPr lang="en-US" sz="1400" i="1" dirty="0">
                <a:solidFill>
                  <a:srgbClr val="5F6062"/>
                </a:solidFill>
                <a:latin typeface="Arial" panose="020B0604020202020204" pitchFamily="34" charset="0"/>
                <a:cs typeface="Arial" panose="020B0604020202020204" pitchFamily="34" charset="0"/>
              </a:rPr>
              <a:t>rather than project by project to ensure the </a:t>
            </a:r>
            <a:r>
              <a:rPr lang="en-US" sz="1400" b="1" i="1" dirty="0">
                <a:solidFill>
                  <a:srgbClr val="26BCD7"/>
                </a:solidFill>
                <a:latin typeface="Arial" panose="020B0604020202020204" pitchFamily="34" charset="0"/>
                <a:cs typeface="Arial" panose="020B0604020202020204" pitchFamily="34" charset="0"/>
              </a:rPr>
              <a:t>best outcomes </a:t>
            </a:r>
            <a:r>
              <a:rPr lang="en-US" sz="1400" i="1" dirty="0">
                <a:solidFill>
                  <a:srgbClr val="5F6062"/>
                </a:solidFill>
                <a:latin typeface="Arial" panose="020B0604020202020204" pitchFamily="34" charset="0"/>
                <a:cs typeface="Arial" panose="020B0604020202020204" pitchFamily="34" charset="0"/>
              </a:rPr>
              <a:t>for the organization.</a:t>
            </a:r>
          </a:p>
        </p:txBody>
      </p:sp>
      <p:sp>
        <p:nvSpPr>
          <p:cNvPr id="32" name="TextBox 31">
            <a:extLst>
              <a:ext uri="{FF2B5EF4-FFF2-40B4-BE49-F238E27FC236}">
                <a16:creationId xmlns:a16="http://schemas.microsoft.com/office/drawing/2014/main" id="{17DAA270-5286-43FB-1A68-656AEA1009F5}"/>
              </a:ext>
            </a:extLst>
          </p:cNvPr>
          <p:cNvSpPr txBox="1"/>
          <p:nvPr/>
        </p:nvSpPr>
        <p:spPr>
          <a:xfrm>
            <a:off x="1241569" y="2206594"/>
            <a:ext cx="10448489" cy="822960"/>
          </a:xfrm>
          <a:prstGeom prst="rect">
            <a:avLst/>
          </a:prstGeom>
          <a:ln>
            <a:noFill/>
          </a:ln>
        </p:spPr>
        <p:txBody>
          <a:bodyPr wrap="square" lIns="91440" rIns="91440" rtlCol="0" anchor="ctr">
            <a:noAutofit/>
          </a:bodyPr>
          <a:lstStyle/>
          <a:p>
            <a:pPr>
              <a:spcBef>
                <a:spcPts val="250"/>
              </a:spcBef>
              <a:spcAft>
                <a:spcPts val="250"/>
              </a:spcAft>
              <a:buClr>
                <a:srgbClr val="26BCD7"/>
              </a:buClr>
              <a:buSzPct val="100000"/>
            </a:pPr>
            <a:r>
              <a:rPr lang="en-US" sz="1400" b="1" dirty="0">
                <a:solidFill>
                  <a:srgbClr val="5F6062"/>
                </a:solidFill>
                <a:latin typeface="Arial" panose="020B0604020202020204" pitchFamily="34" charset="0"/>
                <a:cs typeface="Arial" panose="020B0604020202020204" pitchFamily="34" charset="0"/>
              </a:rPr>
              <a:t>Efficient Project Selection and Prioritization</a:t>
            </a:r>
            <a:br>
              <a:rPr lang="en-US" sz="1400" i="1" dirty="0">
                <a:solidFill>
                  <a:srgbClr val="5F6062"/>
                </a:solidFill>
                <a:latin typeface="Arial" panose="020B0604020202020204" pitchFamily="34" charset="0"/>
                <a:cs typeface="Arial" panose="020B0604020202020204" pitchFamily="34" charset="0"/>
              </a:rPr>
            </a:br>
            <a:r>
              <a:rPr lang="en-US" sz="1400" i="1" dirty="0">
                <a:solidFill>
                  <a:srgbClr val="5F6062"/>
                </a:solidFill>
                <a:latin typeface="Arial" panose="020B0604020202020204" pitchFamily="34" charset="0"/>
                <a:cs typeface="Arial" panose="020B0604020202020204" pitchFamily="34" charset="0"/>
              </a:rPr>
              <a:t>Enhance the selection and prioritization of the </a:t>
            </a:r>
            <a:r>
              <a:rPr lang="en-US" sz="1400" b="1" i="1" dirty="0">
                <a:solidFill>
                  <a:srgbClr val="26BCD7"/>
                </a:solidFill>
                <a:latin typeface="Arial" panose="020B0604020202020204" pitchFamily="34" charset="0"/>
                <a:cs typeface="Arial" panose="020B0604020202020204" pitchFamily="34" charset="0"/>
              </a:rPr>
              <a:t>right projects </a:t>
            </a:r>
            <a:r>
              <a:rPr lang="en-US" sz="1400" i="1" dirty="0">
                <a:solidFill>
                  <a:srgbClr val="5F6062"/>
                </a:solidFill>
                <a:latin typeface="Arial" panose="020B0604020202020204" pitchFamily="34" charset="0"/>
                <a:cs typeface="Arial" panose="020B0604020202020204" pitchFamily="34" charset="0"/>
              </a:rPr>
              <a:t>to pursue with outcomes that clearly </a:t>
            </a:r>
            <a:r>
              <a:rPr lang="en-US" sz="1400" b="1" i="1" dirty="0">
                <a:solidFill>
                  <a:srgbClr val="26BCD7"/>
                </a:solidFill>
                <a:latin typeface="Arial" panose="020B0604020202020204" pitchFamily="34" charset="0"/>
                <a:cs typeface="Arial" panose="020B0604020202020204" pitchFamily="34" charset="0"/>
              </a:rPr>
              <a:t>trace back to strategic objectives and deliver</a:t>
            </a:r>
            <a:r>
              <a:rPr lang="en-US" sz="1400" i="1" dirty="0">
                <a:solidFill>
                  <a:srgbClr val="5F6062"/>
                </a:solidFill>
                <a:latin typeface="Arial" panose="020B0604020202020204" pitchFamily="34" charset="0"/>
                <a:cs typeface="Arial" panose="020B0604020202020204" pitchFamily="34" charset="0"/>
              </a:rPr>
              <a:t>.</a:t>
            </a:r>
          </a:p>
        </p:txBody>
      </p:sp>
      <p:sp>
        <p:nvSpPr>
          <p:cNvPr id="33" name="TextBox 32">
            <a:extLst>
              <a:ext uri="{FF2B5EF4-FFF2-40B4-BE49-F238E27FC236}">
                <a16:creationId xmlns:a16="http://schemas.microsoft.com/office/drawing/2014/main" id="{3514C80F-C7F4-2AAE-DB52-B7162AC75CA1}"/>
              </a:ext>
            </a:extLst>
          </p:cNvPr>
          <p:cNvSpPr txBox="1"/>
          <p:nvPr/>
        </p:nvSpPr>
        <p:spPr>
          <a:xfrm>
            <a:off x="1241569" y="3038628"/>
            <a:ext cx="10448489" cy="822960"/>
          </a:xfrm>
          <a:prstGeom prst="rect">
            <a:avLst/>
          </a:prstGeom>
          <a:ln>
            <a:noFill/>
          </a:ln>
        </p:spPr>
        <p:txBody>
          <a:bodyPr wrap="square" lIns="91440" tIns="45720" rIns="91440" bIns="45720" rtlCol="0" anchor="ctr">
            <a:noAutofit/>
          </a:bodyPr>
          <a:lstStyle/>
          <a:p>
            <a:pPr>
              <a:spcBef>
                <a:spcPts val="250"/>
              </a:spcBef>
              <a:spcAft>
                <a:spcPts val="250"/>
              </a:spcAft>
              <a:buClr>
                <a:srgbClr val="26BCD7"/>
              </a:buClr>
              <a:buSzPct val="100000"/>
              <a:tabLst>
                <a:tab pos="1885950" algn="l"/>
              </a:tabLst>
            </a:pPr>
            <a:r>
              <a:rPr lang="en-US" sz="1400" b="1" dirty="0">
                <a:solidFill>
                  <a:srgbClr val="5F6062"/>
                </a:solidFill>
                <a:latin typeface="Arial"/>
                <a:cs typeface="Arial"/>
              </a:rPr>
              <a:t>Standardized Process</a:t>
            </a:r>
            <a:br>
              <a:rPr lang="en-US" sz="1400" i="1" dirty="0">
                <a:solidFill>
                  <a:srgbClr val="5F6062"/>
                </a:solidFill>
                <a:latin typeface="Arial"/>
                <a:cs typeface="Arial"/>
              </a:rPr>
            </a:br>
            <a:r>
              <a:rPr lang="en-US" sz="1400" i="1" dirty="0">
                <a:solidFill>
                  <a:srgbClr val="5F6062"/>
                </a:solidFill>
                <a:latin typeface="Arial"/>
                <a:cs typeface="Arial"/>
              </a:rPr>
              <a:t>Standardize the execution of projects to </a:t>
            </a:r>
            <a:r>
              <a:rPr lang="en-US" sz="1400" b="1" i="1" dirty="0">
                <a:solidFill>
                  <a:srgbClr val="26BCD7"/>
                </a:solidFill>
                <a:latin typeface="Arial"/>
                <a:cs typeface="Arial"/>
              </a:rPr>
              <a:t>ensure on-time, on-budget delivery </a:t>
            </a:r>
            <a:r>
              <a:rPr lang="en-US" sz="1400" i="1" dirty="0">
                <a:solidFill>
                  <a:srgbClr val="5F6062"/>
                </a:solidFill>
                <a:latin typeface="Arial"/>
                <a:cs typeface="Arial"/>
              </a:rPr>
              <a:t>with the expected outcomes and ensure all projects are managed together as one portfolio.</a:t>
            </a:r>
          </a:p>
        </p:txBody>
      </p:sp>
      <p:sp>
        <p:nvSpPr>
          <p:cNvPr id="34" name="TextBox 33">
            <a:extLst>
              <a:ext uri="{FF2B5EF4-FFF2-40B4-BE49-F238E27FC236}">
                <a16:creationId xmlns:a16="http://schemas.microsoft.com/office/drawing/2014/main" id="{BD1AB29A-01E5-D2F7-AD45-698BE48E5215}"/>
              </a:ext>
            </a:extLst>
          </p:cNvPr>
          <p:cNvSpPr txBox="1"/>
          <p:nvPr/>
        </p:nvSpPr>
        <p:spPr>
          <a:xfrm>
            <a:off x="1241569" y="3870662"/>
            <a:ext cx="10448489" cy="822960"/>
          </a:xfrm>
          <a:prstGeom prst="rect">
            <a:avLst/>
          </a:prstGeom>
          <a:ln>
            <a:noFill/>
          </a:ln>
        </p:spPr>
        <p:txBody>
          <a:bodyPr wrap="square" lIns="91440" rIns="91440" rtlCol="0" anchor="ctr">
            <a:noAutofit/>
          </a:bodyPr>
          <a:lstStyle/>
          <a:p>
            <a:pPr>
              <a:spcBef>
                <a:spcPts val="250"/>
              </a:spcBef>
              <a:spcAft>
                <a:spcPts val="250"/>
              </a:spcAft>
              <a:buClr>
                <a:srgbClr val="26BCD7"/>
              </a:buClr>
              <a:buSzPct val="100000"/>
            </a:pPr>
            <a:r>
              <a:rPr lang="en-US" sz="1400" b="1" dirty="0">
                <a:solidFill>
                  <a:srgbClr val="5F6062"/>
                </a:solidFill>
                <a:latin typeface="Arial" panose="020B0604020202020204" pitchFamily="34" charset="0"/>
                <a:cs typeface="Arial" panose="020B0604020202020204" pitchFamily="34" charset="0"/>
              </a:rPr>
              <a:t>Enhanced Visibility</a:t>
            </a:r>
            <a:br>
              <a:rPr lang="en-US" sz="1400" i="1" dirty="0">
                <a:solidFill>
                  <a:srgbClr val="5F6062"/>
                </a:solidFill>
                <a:latin typeface="Arial" panose="020B0604020202020204" pitchFamily="34" charset="0"/>
                <a:cs typeface="Arial" panose="020B0604020202020204" pitchFamily="34" charset="0"/>
              </a:rPr>
            </a:br>
            <a:r>
              <a:rPr lang="en-US" sz="1400" i="1" dirty="0">
                <a:solidFill>
                  <a:srgbClr val="5F6062"/>
                </a:solidFill>
                <a:latin typeface="Arial" panose="020B0604020202020204" pitchFamily="34" charset="0"/>
                <a:cs typeface="Arial" panose="020B0604020202020204" pitchFamily="34" charset="0"/>
              </a:rPr>
              <a:t>Enhance the visibility into projects across the organization to </a:t>
            </a:r>
            <a:r>
              <a:rPr lang="en-US" sz="1400" b="1" i="1" dirty="0">
                <a:solidFill>
                  <a:srgbClr val="26BCD7"/>
                </a:solidFill>
                <a:latin typeface="Arial" panose="020B0604020202020204" pitchFamily="34" charset="0"/>
                <a:cs typeface="Arial" panose="020B0604020202020204" pitchFamily="34" charset="0"/>
              </a:rPr>
              <a:t>improve decision-making and resource allocation</a:t>
            </a:r>
            <a:r>
              <a:rPr lang="en-US" sz="1400" i="1" dirty="0">
                <a:solidFill>
                  <a:srgbClr val="5F6062"/>
                </a:solidFill>
                <a:latin typeface="Arial" panose="020B0604020202020204" pitchFamily="34" charset="0"/>
                <a:cs typeface="Arial" panose="020B0604020202020204" pitchFamily="34" charset="0"/>
              </a:rPr>
              <a:t>.</a:t>
            </a:r>
          </a:p>
        </p:txBody>
      </p:sp>
      <p:sp>
        <p:nvSpPr>
          <p:cNvPr id="35" name="TextBox 34">
            <a:extLst>
              <a:ext uri="{FF2B5EF4-FFF2-40B4-BE49-F238E27FC236}">
                <a16:creationId xmlns:a16="http://schemas.microsoft.com/office/drawing/2014/main" id="{D486051F-196F-2726-610F-A1B258C7138C}"/>
              </a:ext>
            </a:extLst>
          </p:cNvPr>
          <p:cNvSpPr txBox="1"/>
          <p:nvPr/>
        </p:nvSpPr>
        <p:spPr>
          <a:xfrm>
            <a:off x="1241569" y="4702696"/>
            <a:ext cx="10448489" cy="822960"/>
          </a:xfrm>
          <a:prstGeom prst="rect">
            <a:avLst/>
          </a:prstGeom>
          <a:ln>
            <a:noFill/>
          </a:ln>
        </p:spPr>
        <p:txBody>
          <a:bodyPr wrap="square" lIns="91440" rIns="91440" rtlCol="0" anchor="ctr">
            <a:noAutofit/>
          </a:bodyPr>
          <a:lstStyle/>
          <a:p>
            <a:pPr>
              <a:spcBef>
                <a:spcPts val="250"/>
              </a:spcBef>
              <a:spcAft>
                <a:spcPts val="250"/>
              </a:spcAft>
              <a:buClr>
                <a:srgbClr val="26BCD7"/>
              </a:buClr>
              <a:buSzPct val="100000"/>
            </a:pPr>
            <a:r>
              <a:rPr lang="en-US" sz="1400" b="1" dirty="0">
                <a:solidFill>
                  <a:srgbClr val="5F6062"/>
                </a:solidFill>
                <a:latin typeface="Arial" panose="020B0604020202020204" pitchFamily="34" charset="0"/>
                <a:cs typeface="Arial" panose="020B0604020202020204" pitchFamily="34" charset="0"/>
              </a:rPr>
              <a:t>Improved Financial Performance</a:t>
            </a:r>
            <a:br>
              <a:rPr lang="en-US" sz="1400" i="1" dirty="0">
                <a:solidFill>
                  <a:srgbClr val="5F6062"/>
                </a:solidFill>
                <a:latin typeface="Arial" panose="020B0604020202020204" pitchFamily="34" charset="0"/>
                <a:cs typeface="Arial" panose="020B0604020202020204" pitchFamily="34" charset="0"/>
              </a:rPr>
            </a:br>
            <a:r>
              <a:rPr lang="en-US" sz="1400" i="1" dirty="0">
                <a:solidFill>
                  <a:srgbClr val="5F6062"/>
                </a:solidFill>
                <a:latin typeface="Arial" panose="020B0604020202020204" pitchFamily="34" charset="0"/>
                <a:cs typeface="Arial" panose="020B0604020202020204" pitchFamily="34" charset="0"/>
              </a:rPr>
              <a:t>Use fiscal discipline with a clear understanding of the capital and labor required to deliver on a given set of projects and </a:t>
            </a:r>
            <a:r>
              <a:rPr lang="en-US" sz="1400" b="1" i="1" dirty="0">
                <a:solidFill>
                  <a:srgbClr val="26BCD7"/>
                </a:solidFill>
                <a:latin typeface="Arial" panose="020B0604020202020204" pitchFamily="34" charset="0"/>
                <a:cs typeface="Arial" panose="020B0604020202020204" pitchFamily="34" charset="0"/>
              </a:rPr>
              <a:t>ensure budget and expense targets are being met</a:t>
            </a:r>
            <a:r>
              <a:rPr lang="en-US" sz="1400" i="1" dirty="0">
                <a:solidFill>
                  <a:srgbClr val="5F6062"/>
                </a:solidFill>
                <a:latin typeface="Arial" panose="020B0604020202020204" pitchFamily="34" charset="0"/>
                <a:cs typeface="Arial" panose="020B0604020202020204" pitchFamily="34" charset="0"/>
              </a:rPr>
              <a:t>. </a:t>
            </a:r>
          </a:p>
        </p:txBody>
      </p:sp>
      <p:sp>
        <p:nvSpPr>
          <p:cNvPr id="36" name="TextBox 35">
            <a:extLst>
              <a:ext uri="{FF2B5EF4-FFF2-40B4-BE49-F238E27FC236}">
                <a16:creationId xmlns:a16="http://schemas.microsoft.com/office/drawing/2014/main" id="{FCA2936D-84ED-FDE8-4D8E-D6EF20B36D26}"/>
              </a:ext>
            </a:extLst>
          </p:cNvPr>
          <p:cNvSpPr txBox="1"/>
          <p:nvPr/>
        </p:nvSpPr>
        <p:spPr>
          <a:xfrm>
            <a:off x="1241569" y="5534729"/>
            <a:ext cx="10448489" cy="822960"/>
          </a:xfrm>
          <a:prstGeom prst="rect">
            <a:avLst/>
          </a:prstGeom>
          <a:ln>
            <a:noFill/>
          </a:ln>
        </p:spPr>
        <p:txBody>
          <a:bodyPr wrap="square" lIns="91440" rIns="91440" rtlCol="0" anchor="ctr">
            <a:noAutofit/>
          </a:bodyPr>
          <a:lstStyle/>
          <a:p>
            <a:pPr>
              <a:spcBef>
                <a:spcPts val="250"/>
              </a:spcBef>
              <a:spcAft>
                <a:spcPts val="250"/>
              </a:spcAft>
              <a:buClr>
                <a:srgbClr val="26BCD7"/>
              </a:buClr>
              <a:buSzPct val="100000"/>
            </a:pPr>
            <a:r>
              <a:rPr lang="en-US" sz="1400" b="1" dirty="0">
                <a:latin typeface="Arial" panose="020B0604020202020204" pitchFamily="34" charset="0"/>
                <a:cs typeface="Arial" panose="020B0604020202020204" pitchFamily="34" charset="0"/>
              </a:rPr>
              <a:t>Increased Accountability</a:t>
            </a:r>
            <a:br>
              <a:rPr lang="en-US" sz="1400" b="1" i="1" dirty="0">
                <a:solidFill>
                  <a:srgbClr val="26BCD7"/>
                </a:solidFill>
                <a:latin typeface="Arial" panose="020B0604020202020204" pitchFamily="34" charset="0"/>
                <a:cs typeface="Arial" panose="020B0604020202020204" pitchFamily="34" charset="0"/>
              </a:rPr>
            </a:br>
            <a:r>
              <a:rPr lang="en-US" sz="1400" b="1" i="1" dirty="0">
                <a:solidFill>
                  <a:srgbClr val="26BCD7"/>
                </a:solidFill>
                <a:latin typeface="Arial" panose="020B0604020202020204" pitchFamily="34" charset="0"/>
                <a:cs typeface="Arial" panose="020B0604020202020204" pitchFamily="34" charset="0"/>
              </a:rPr>
              <a:t>Improve governance and accountability </a:t>
            </a:r>
            <a:r>
              <a:rPr lang="en-US" sz="1400" i="1" dirty="0">
                <a:solidFill>
                  <a:srgbClr val="5F6062"/>
                </a:solidFill>
                <a:latin typeface="Arial" panose="020B0604020202020204" pitchFamily="34" charset="0"/>
                <a:cs typeface="Arial" panose="020B0604020202020204" pitchFamily="34" charset="0"/>
              </a:rPr>
              <a:t>for the selection, prioritization, and execution of all projects.</a:t>
            </a:r>
          </a:p>
        </p:txBody>
      </p:sp>
      <p:sp>
        <p:nvSpPr>
          <p:cNvPr id="37" name="Rectangle 36">
            <a:extLst>
              <a:ext uri="{FF2B5EF4-FFF2-40B4-BE49-F238E27FC236}">
                <a16:creationId xmlns:a16="http://schemas.microsoft.com/office/drawing/2014/main" id="{96DEE4CB-FEB0-8C1B-4270-BC4BF440C922}"/>
              </a:ext>
            </a:extLst>
          </p:cNvPr>
          <p:cNvSpPr/>
          <p:nvPr/>
        </p:nvSpPr>
        <p:spPr>
          <a:xfrm>
            <a:off x="623427" y="1467998"/>
            <a:ext cx="618143" cy="618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8" name="Rectangle 37">
            <a:extLst>
              <a:ext uri="{FF2B5EF4-FFF2-40B4-BE49-F238E27FC236}">
                <a16:creationId xmlns:a16="http://schemas.microsoft.com/office/drawing/2014/main" id="{2E83B4CD-B2A1-2D41-BDBE-8B4941A96D38}"/>
              </a:ext>
            </a:extLst>
          </p:cNvPr>
          <p:cNvSpPr/>
          <p:nvPr/>
        </p:nvSpPr>
        <p:spPr>
          <a:xfrm>
            <a:off x="623427" y="2292715"/>
            <a:ext cx="618143" cy="618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9" name="Rectangle 38">
            <a:extLst>
              <a:ext uri="{FF2B5EF4-FFF2-40B4-BE49-F238E27FC236}">
                <a16:creationId xmlns:a16="http://schemas.microsoft.com/office/drawing/2014/main" id="{6256C0B0-BB9C-5A7C-6E9D-71CC5AB07C4A}"/>
              </a:ext>
            </a:extLst>
          </p:cNvPr>
          <p:cNvSpPr/>
          <p:nvPr/>
        </p:nvSpPr>
        <p:spPr>
          <a:xfrm>
            <a:off x="623427" y="3117432"/>
            <a:ext cx="618143" cy="618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0" name="Rectangle 39">
            <a:extLst>
              <a:ext uri="{FF2B5EF4-FFF2-40B4-BE49-F238E27FC236}">
                <a16:creationId xmlns:a16="http://schemas.microsoft.com/office/drawing/2014/main" id="{0C375C91-B81E-2D51-FC75-F6CC2F060EB2}"/>
              </a:ext>
            </a:extLst>
          </p:cNvPr>
          <p:cNvSpPr/>
          <p:nvPr/>
        </p:nvSpPr>
        <p:spPr>
          <a:xfrm>
            <a:off x="623427" y="3942149"/>
            <a:ext cx="618143" cy="618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1" name="Rectangle 40">
            <a:extLst>
              <a:ext uri="{FF2B5EF4-FFF2-40B4-BE49-F238E27FC236}">
                <a16:creationId xmlns:a16="http://schemas.microsoft.com/office/drawing/2014/main" id="{8C1CD133-3ED3-FFA8-588D-BC6F3D35C93C}"/>
              </a:ext>
            </a:extLst>
          </p:cNvPr>
          <p:cNvSpPr/>
          <p:nvPr/>
        </p:nvSpPr>
        <p:spPr>
          <a:xfrm>
            <a:off x="623427" y="4766866"/>
            <a:ext cx="618143" cy="618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2" name="Rectangle 41">
            <a:extLst>
              <a:ext uri="{FF2B5EF4-FFF2-40B4-BE49-F238E27FC236}">
                <a16:creationId xmlns:a16="http://schemas.microsoft.com/office/drawing/2014/main" id="{032847D2-69AC-1CC1-25C2-06F7F527073E}"/>
              </a:ext>
            </a:extLst>
          </p:cNvPr>
          <p:cNvSpPr/>
          <p:nvPr/>
        </p:nvSpPr>
        <p:spPr>
          <a:xfrm>
            <a:off x="623427" y="5591585"/>
            <a:ext cx="618143" cy="618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10" name="Graphic 24">
            <a:extLst>
              <a:ext uri="{FF2B5EF4-FFF2-40B4-BE49-F238E27FC236}">
                <a16:creationId xmlns:a16="http://schemas.microsoft.com/office/drawing/2014/main" id="{CE124489-FD68-F298-8EB8-CB8635A70827}"/>
              </a:ext>
            </a:extLst>
          </p:cNvPr>
          <p:cNvGrpSpPr>
            <a:grpSpLocks noChangeAspect="1"/>
          </p:cNvGrpSpPr>
          <p:nvPr/>
        </p:nvGrpSpPr>
        <p:grpSpPr>
          <a:xfrm>
            <a:off x="742724" y="1588013"/>
            <a:ext cx="365760" cy="371301"/>
            <a:chOff x="2791206" y="4799065"/>
            <a:chExt cx="283464" cy="287758"/>
          </a:xfrm>
          <a:solidFill>
            <a:schemeClr val="bg1"/>
          </a:solidFill>
        </p:grpSpPr>
        <p:sp>
          <p:nvSpPr>
            <p:cNvPr id="11" name="Freeform 339">
              <a:extLst>
                <a:ext uri="{FF2B5EF4-FFF2-40B4-BE49-F238E27FC236}">
                  <a16:creationId xmlns:a16="http://schemas.microsoft.com/office/drawing/2014/main" id="{EE5C88C3-AA50-781E-9B52-FE89197B0DF3}"/>
                </a:ext>
              </a:extLst>
            </p:cNvPr>
            <p:cNvSpPr/>
            <p:nvPr/>
          </p:nvSpPr>
          <p:spPr>
            <a:xfrm>
              <a:off x="2802449" y="4939747"/>
              <a:ext cx="257984" cy="12789"/>
            </a:xfrm>
            <a:custGeom>
              <a:avLst/>
              <a:gdLst>
                <a:gd name="connsiteX0" fmla="*/ 254799 w 257984"/>
                <a:gd name="connsiteY0" fmla="*/ 0 h 12789"/>
                <a:gd name="connsiteX1" fmla="*/ 6370 w 257984"/>
                <a:gd name="connsiteY1" fmla="*/ 0 h 12789"/>
                <a:gd name="connsiteX2" fmla="*/ 0 w 257984"/>
                <a:gd name="connsiteY2" fmla="*/ 6395 h 12789"/>
                <a:gd name="connsiteX3" fmla="*/ 6370 w 257984"/>
                <a:gd name="connsiteY3" fmla="*/ 12789 h 12789"/>
                <a:gd name="connsiteX4" fmla="*/ 254799 w 257984"/>
                <a:gd name="connsiteY4" fmla="*/ 12789 h 12789"/>
                <a:gd name="connsiteX5" fmla="*/ 261169 w 257984"/>
                <a:gd name="connsiteY5" fmla="*/ 6395 h 12789"/>
                <a:gd name="connsiteX6" fmla="*/ 254799 w 257984"/>
                <a:gd name="connsiteY6" fmla="*/ 0 h 1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984" h="12789">
                  <a:moveTo>
                    <a:pt x="254799" y="0"/>
                  </a:moveTo>
                  <a:lnTo>
                    <a:pt x="6370" y="0"/>
                  </a:lnTo>
                  <a:cubicBezTo>
                    <a:pt x="2852" y="0"/>
                    <a:pt x="0" y="2863"/>
                    <a:pt x="0" y="6395"/>
                  </a:cubicBezTo>
                  <a:cubicBezTo>
                    <a:pt x="0" y="9926"/>
                    <a:pt x="2852" y="12789"/>
                    <a:pt x="6370" y="12789"/>
                  </a:cubicBezTo>
                  <a:lnTo>
                    <a:pt x="254799" y="12789"/>
                  </a:lnTo>
                  <a:cubicBezTo>
                    <a:pt x="258317" y="12789"/>
                    <a:pt x="261169" y="9926"/>
                    <a:pt x="261169" y="6395"/>
                  </a:cubicBezTo>
                  <a:cubicBezTo>
                    <a:pt x="261169" y="2863"/>
                    <a:pt x="258317" y="0"/>
                    <a:pt x="254799" y="0"/>
                  </a:cubicBezTo>
                  <a:close/>
                </a:path>
              </a:pathLst>
            </a:custGeom>
            <a:grpFill/>
            <a:ln w="3104" cap="flat">
              <a:noFill/>
              <a:prstDash val="solid"/>
              <a:miter/>
            </a:ln>
          </p:spPr>
          <p:txBody>
            <a:bodyPr rtlCol="0" anchor="ctr"/>
            <a:lstStyle/>
            <a:p>
              <a:endParaRPr lang="en-US" dirty="0"/>
            </a:p>
          </p:txBody>
        </p:sp>
        <p:sp>
          <p:nvSpPr>
            <p:cNvPr id="12" name="Freeform 340">
              <a:extLst>
                <a:ext uri="{FF2B5EF4-FFF2-40B4-BE49-F238E27FC236}">
                  <a16:creationId xmlns:a16="http://schemas.microsoft.com/office/drawing/2014/main" id="{3EEFC18B-F675-98CD-DB5F-2DAE7B9BBCF7}"/>
                </a:ext>
              </a:extLst>
            </p:cNvPr>
            <p:cNvSpPr/>
            <p:nvPr/>
          </p:nvSpPr>
          <p:spPr>
            <a:xfrm>
              <a:off x="2802449" y="5074034"/>
              <a:ext cx="257984" cy="12789"/>
            </a:xfrm>
            <a:custGeom>
              <a:avLst/>
              <a:gdLst>
                <a:gd name="connsiteX0" fmla="*/ 254799 w 257984"/>
                <a:gd name="connsiteY0" fmla="*/ 0 h 12789"/>
                <a:gd name="connsiteX1" fmla="*/ 6370 w 257984"/>
                <a:gd name="connsiteY1" fmla="*/ 0 h 12789"/>
                <a:gd name="connsiteX2" fmla="*/ 0 w 257984"/>
                <a:gd name="connsiteY2" fmla="*/ 6395 h 12789"/>
                <a:gd name="connsiteX3" fmla="*/ 6370 w 257984"/>
                <a:gd name="connsiteY3" fmla="*/ 12789 h 12789"/>
                <a:gd name="connsiteX4" fmla="*/ 254799 w 257984"/>
                <a:gd name="connsiteY4" fmla="*/ 12789 h 12789"/>
                <a:gd name="connsiteX5" fmla="*/ 261169 w 257984"/>
                <a:gd name="connsiteY5" fmla="*/ 6395 h 12789"/>
                <a:gd name="connsiteX6" fmla="*/ 254799 w 257984"/>
                <a:gd name="connsiteY6" fmla="*/ 0 h 1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984" h="12789">
                  <a:moveTo>
                    <a:pt x="254799" y="0"/>
                  </a:moveTo>
                  <a:lnTo>
                    <a:pt x="6370" y="0"/>
                  </a:lnTo>
                  <a:cubicBezTo>
                    <a:pt x="2852" y="0"/>
                    <a:pt x="0" y="2863"/>
                    <a:pt x="0" y="6395"/>
                  </a:cubicBezTo>
                  <a:cubicBezTo>
                    <a:pt x="0" y="9926"/>
                    <a:pt x="2852" y="12789"/>
                    <a:pt x="6370" y="12789"/>
                  </a:cubicBezTo>
                  <a:lnTo>
                    <a:pt x="254799" y="12789"/>
                  </a:lnTo>
                  <a:cubicBezTo>
                    <a:pt x="258317" y="12789"/>
                    <a:pt x="261169" y="9926"/>
                    <a:pt x="261169" y="6395"/>
                  </a:cubicBezTo>
                  <a:cubicBezTo>
                    <a:pt x="261169" y="2863"/>
                    <a:pt x="258317" y="0"/>
                    <a:pt x="254799" y="0"/>
                  </a:cubicBezTo>
                  <a:close/>
                </a:path>
              </a:pathLst>
            </a:custGeom>
            <a:grpFill/>
            <a:ln w="3104" cap="flat">
              <a:noFill/>
              <a:prstDash val="solid"/>
              <a:miter/>
            </a:ln>
          </p:spPr>
          <p:txBody>
            <a:bodyPr rtlCol="0" anchor="ctr"/>
            <a:lstStyle/>
            <a:p>
              <a:endParaRPr lang="en-US" dirty="0"/>
            </a:p>
          </p:txBody>
        </p:sp>
        <p:sp>
          <p:nvSpPr>
            <p:cNvPr id="13" name="Freeform 341">
              <a:extLst>
                <a:ext uri="{FF2B5EF4-FFF2-40B4-BE49-F238E27FC236}">
                  <a16:creationId xmlns:a16="http://schemas.microsoft.com/office/drawing/2014/main" id="{B1DA7130-B6A5-0A3A-C537-21701D74F7DC}"/>
                </a:ext>
              </a:extLst>
            </p:cNvPr>
            <p:cNvSpPr/>
            <p:nvPr/>
          </p:nvSpPr>
          <p:spPr>
            <a:xfrm>
              <a:off x="2907554" y="4958931"/>
              <a:ext cx="50960" cy="108709"/>
            </a:xfrm>
            <a:custGeom>
              <a:avLst/>
              <a:gdLst>
                <a:gd name="connsiteX0" fmla="*/ 44431 w 50959"/>
                <a:gd name="connsiteY0" fmla="*/ 0 h 108708"/>
                <a:gd name="connsiteX1" fmla="*/ 6370 w 50959"/>
                <a:gd name="connsiteY1" fmla="*/ 0 h 108708"/>
                <a:gd name="connsiteX2" fmla="*/ 0 w 50959"/>
                <a:gd name="connsiteY2" fmla="*/ 6395 h 108708"/>
                <a:gd name="connsiteX3" fmla="*/ 6370 w 50959"/>
                <a:gd name="connsiteY3" fmla="*/ 12789 h 108708"/>
                <a:gd name="connsiteX4" fmla="*/ 6370 w 50959"/>
                <a:gd name="connsiteY4" fmla="*/ 95919 h 108708"/>
                <a:gd name="connsiteX5" fmla="*/ 0 w 50959"/>
                <a:gd name="connsiteY5" fmla="*/ 102314 h 108708"/>
                <a:gd name="connsiteX6" fmla="*/ 6370 w 50959"/>
                <a:gd name="connsiteY6" fmla="*/ 108709 h 108708"/>
                <a:gd name="connsiteX7" fmla="*/ 44590 w 50959"/>
                <a:gd name="connsiteY7" fmla="*/ 108709 h 108708"/>
                <a:gd name="connsiteX8" fmla="*/ 50960 w 50959"/>
                <a:gd name="connsiteY8" fmla="*/ 102314 h 108708"/>
                <a:gd name="connsiteX9" fmla="*/ 44590 w 50959"/>
                <a:gd name="connsiteY9" fmla="*/ 95919 h 108708"/>
                <a:gd name="connsiteX10" fmla="*/ 44590 w 50959"/>
                <a:gd name="connsiteY10" fmla="*/ 12789 h 108708"/>
                <a:gd name="connsiteX11" fmla="*/ 50960 w 50959"/>
                <a:gd name="connsiteY11" fmla="*/ 6395 h 108708"/>
                <a:gd name="connsiteX12" fmla="*/ 44590 w 50959"/>
                <a:gd name="connsiteY12" fmla="*/ 0 h 108708"/>
                <a:gd name="connsiteX13" fmla="*/ 44431 w 50959"/>
                <a:gd name="connsiteY13" fmla="*/ 0 h 10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959" h="108708">
                  <a:moveTo>
                    <a:pt x="44431" y="0"/>
                  </a:moveTo>
                  <a:lnTo>
                    <a:pt x="6370" y="0"/>
                  </a:lnTo>
                  <a:cubicBezTo>
                    <a:pt x="2852" y="0"/>
                    <a:pt x="0" y="2863"/>
                    <a:pt x="0" y="6395"/>
                  </a:cubicBezTo>
                  <a:cubicBezTo>
                    <a:pt x="0" y="9926"/>
                    <a:pt x="2852" y="12789"/>
                    <a:pt x="6370" y="12789"/>
                  </a:cubicBezTo>
                  <a:lnTo>
                    <a:pt x="6370" y="95919"/>
                  </a:lnTo>
                  <a:cubicBezTo>
                    <a:pt x="2852" y="95919"/>
                    <a:pt x="0" y="98782"/>
                    <a:pt x="0" y="102314"/>
                  </a:cubicBezTo>
                  <a:cubicBezTo>
                    <a:pt x="0" y="105846"/>
                    <a:pt x="2852" y="108709"/>
                    <a:pt x="6370" y="108709"/>
                  </a:cubicBezTo>
                  <a:lnTo>
                    <a:pt x="44590" y="108709"/>
                  </a:lnTo>
                  <a:cubicBezTo>
                    <a:pt x="48108" y="108709"/>
                    <a:pt x="50960" y="105846"/>
                    <a:pt x="50960" y="102314"/>
                  </a:cubicBezTo>
                  <a:cubicBezTo>
                    <a:pt x="50960" y="98782"/>
                    <a:pt x="48108" y="95919"/>
                    <a:pt x="44590" y="95919"/>
                  </a:cubicBezTo>
                  <a:lnTo>
                    <a:pt x="44590" y="12789"/>
                  </a:lnTo>
                  <a:cubicBezTo>
                    <a:pt x="48108" y="12789"/>
                    <a:pt x="50960" y="9926"/>
                    <a:pt x="50960" y="6395"/>
                  </a:cubicBezTo>
                  <a:cubicBezTo>
                    <a:pt x="50960" y="2863"/>
                    <a:pt x="48108" y="0"/>
                    <a:pt x="44590" y="0"/>
                  </a:cubicBezTo>
                  <a:lnTo>
                    <a:pt x="44431" y="0"/>
                  </a:lnTo>
                  <a:close/>
                </a:path>
              </a:pathLst>
            </a:custGeom>
            <a:grpFill/>
            <a:ln w="3104" cap="flat">
              <a:noFill/>
              <a:prstDash val="solid"/>
              <a:miter/>
            </a:ln>
          </p:spPr>
          <p:txBody>
            <a:bodyPr rtlCol="0" anchor="ctr"/>
            <a:lstStyle/>
            <a:p>
              <a:endParaRPr lang="en-US" dirty="0"/>
            </a:p>
          </p:txBody>
        </p:sp>
        <p:sp>
          <p:nvSpPr>
            <p:cNvPr id="14" name="Freeform 342">
              <a:extLst>
                <a:ext uri="{FF2B5EF4-FFF2-40B4-BE49-F238E27FC236}">
                  <a16:creationId xmlns:a16="http://schemas.microsoft.com/office/drawing/2014/main" id="{D8DFB5EF-CF6F-A357-E8A3-23280DC91E73}"/>
                </a:ext>
              </a:extLst>
            </p:cNvPr>
            <p:cNvSpPr/>
            <p:nvPr/>
          </p:nvSpPr>
          <p:spPr>
            <a:xfrm>
              <a:off x="2996574" y="4958931"/>
              <a:ext cx="50960" cy="108709"/>
            </a:xfrm>
            <a:custGeom>
              <a:avLst/>
              <a:gdLst>
                <a:gd name="connsiteX0" fmla="*/ 44590 w 50959"/>
                <a:gd name="connsiteY0" fmla="*/ 0 h 108708"/>
                <a:gd name="connsiteX1" fmla="*/ 6370 w 50959"/>
                <a:gd name="connsiteY1" fmla="*/ 0 h 108708"/>
                <a:gd name="connsiteX2" fmla="*/ 0 w 50959"/>
                <a:gd name="connsiteY2" fmla="*/ 6395 h 108708"/>
                <a:gd name="connsiteX3" fmla="*/ 6370 w 50959"/>
                <a:gd name="connsiteY3" fmla="*/ 12789 h 108708"/>
                <a:gd name="connsiteX4" fmla="*/ 6370 w 50959"/>
                <a:gd name="connsiteY4" fmla="*/ 95919 h 108708"/>
                <a:gd name="connsiteX5" fmla="*/ 0 w 50959"/>
                <a:gd name="connsiteY5" fmla="*/ 102314 h 108708"/>
                <a:gd name="connsiteX6" fmla="*/ 6370 w 50959"/>
                <a:gd name="connsiteY6" fmla="*/ 108709 h 108708"/>
                <a:gd name="connsiteX7" fmla="*/ 44590 w 50959"/>
                <a:gd name="connsiteY7" fmla="*/ 108709 h 108708"/>
                <a:gd name="connsiteX8" fmla="*/ 50960 w 50959"/>
                <a:gd name="connsiteY8" fmla="*/ 102314 h 108708"/>
                <a:gd name="connsiteX9" fmla="*/ 44590 w 50959"/>
                <a:gd name="connsiteY9" fmla="*/ 95919 h 108708"/>
                <a:gd name="connsiteX10" fmla="*/ 44590 w 50959"/>
                <a:gd name="connsiteY10" fmla="*/ 12789 h 108708"/>
                <a:gd name="connsiteX11" fmla="*/ 50960 w 50959"/>
                <a:gd name="connsiteY11" fmla="*/ 6395 h 108708"/>
                <a:gd name="connsiteX12" fmla="*/ 44590 w 50959"/>
                <a:gd name="connsiteY12" fmla="*/ 0 h 108708"/>
                <a:gd name="connsiteX13" fmla="*/ 44590 w 50959"/>
                <a:gd name="connsiteY13" fmla="*/ 0 h 10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959" h="108708">
                  <a:moveTo>
                    <a:pt x="44590" y="0"/>
                  </a:moveTo>
                  <a:lnTo>
                    <a:pt x="6370" y="0"/>
                  </a:lnTo>
                  <a:cubicBezTo>
                    <a:pt x="2852" y="0"/>
                    <a:pt x="0" y="2863"/>
                    <a:pt x="0" y="6395"/>
                  </a:cubicBezTo>
                  <a:cubicBezTo>
                    <a:pt x="0" y="9926"/>
                    <a:pt x="2852" y="12789"/>
                    <a:pt x="6370" y="12789"/>
                  </a:cubicBezTo>
                  <a:lnTo>
                    <a:pt x="6370" y="95919"/>
                  </a:lnTo>
                  <a:cubicBezTo>
                    <a:pt x="2852" y="95919"/>
                    <a:pt x="0" y="98782"/>
                    <a:pt x="0" y="102314"/>
                  </a:cubicBezTo>
                  <a:cubicBezTo>
                    <a:pt x="0" y="105846"/>
                    <a:pt x="2852" y="108709"/>
                    <a:pt x="6370" y="108709"/>
                  </a:cubicBezTo>
                  <a:lnTo>
                    <a:pt x="44590" y="108709"/>
                  </a:lnTo>
                  <a:cubicBezTo>
                    <a:pt x="48108" y="108709"/>
                    <a:pt x="50960" y="105846"/>
                    <a:pt x="50960" y="102314"/>
                  </a:cubicBezTo>
                  <a:cubicBezTo>
                    <a:pt x="50960" y="98782"/>
                    <a:pt x="48108" y="95919"/>
                    <a:pt x="44590" y="95919"/>
                  </a:cubicBezTo>
                  <a:lnTo>
                    <a:pt x="44590" y="12789"/>
                  </a:lnTo>
                  <a:cubicBezTo>
                    <a:pt x="48108" y="12789"/>
                    <a:pt x="50960" y="9926"/>
                    <a:pt x="50960" y="6395"/>
                  </a:cubicBezTo>
                  <a:cubicBezTo>
                    <a:pt x="50960" y="2863"/>
                    <a:pt x="48108" y="0"/>
                    <a:pt x="44590" y="0"/>
                  </a:cubicBezTo>
                  <a:lnTo>
                    <a:pt x="44590" y="0"/>
                  </a:lnTo>
                  <a:close/>
                </a:path>
              </a:pathLst>
            </a:custGeom>
            <a:grpFill/>
            <a:ln w="3104" cap="flat">
              <a:noFill/>
              <a:prstDash val="solid"/>
              <a:miter/>
            </a:ln>
          </p:spPr>
          <p:txBody>
            <a:bodyPr rtlCol="0" anchor="ctr"/>
            <a:lstStyle/>
            <a:p>
              <a:endParaRPr lang="en-US" dirty="0"/>
            </a:p>
          </p:txBody>
        </p:sp>
        <p:sp>
          <p:nvSpPr>
            <p:cNvPr id="15" name="Freeform 343">
              <a:extLst>
                <a:ext uri="{FF2B5EF4-FFF2-40B4-BE49-F238E27FC236}">
                  <a16:creationId xmlns:a16="http://schemas.microsoft.com/office/drawing/2014/main" id="{B8A934E4-BB0A-E4C0-7C52-A86FB4B1A330}"/>
                </a:ext>
              </a:extLst>
            </p:cNvPr>
            <p:cNvSpPr/>
            <p:nvPr/>
          </p:nvSpPr>
          <p:spPr>
            <a:xfrm>
              <a:off x="2815253" y="4958931"/>
              <a:ext cx="47775" cy="108709"/>
            </a:xfrm>
            <a:custGeom>
              <a:avLst/>
              <a:gdLst>
                <a:gd name="connsiteX0" fmla="*/ 6370 w 47774"/>
                <a:gd name="connsiteY0" fmla="*/ 95919 h 108708"/>
                <a:gd name="connsiteX1" fmla="*/ 0 w 47774"/>
                <a:gd name="connsiteY1" fmla="*/ 102314 h 108708"/>
                <a:gd name="connsiteX2" fmla="*/ 6370 w 47774"/>
                <a:gd name="connsiteY2" fmla="*/ 108709 h 108708"/>
                <a:gd name="connsiteX3" fmla="*/ 44590 w 47774"/>
                <a:gd name="connsiteY3" fmla="*/ 108709 h 108708"/>
                <a:gd name="connsiteX4" fmla="*/ 50960 w 47774"/>
                <a:gd name="connsiteY4" fmla="*/ 102314 h 108708"/>
                <a:gd name="connsiteX5" fmla="*/ 44590 w 47774"/>
                <a:gd name="connsiteY5" fmla="*/ 95919 h 108708"/>
                <a:gd name="connsiteX6" fmla="*/ 44590 w 47774"/>
                <a:gd name="connsiteY6" fmla="*/ 12789 h 108708"/>
                <a:gd name="connsiteX7" fmla="*/ 50960 w 47774"/>
                <a:gd name="connsiteY7" fmla="*/ 6395 h 108708"/>
                <a:gd name="connsiteX8" fmla="*/ 44590 w 47774"/>
                <a:gd name="connsiteY8" fmla="*/ 0 h 108708"/>
                <a:gd name="connsiteX9" fmla="*/ 6370 w 47774"/>
                <a:gd name="connsiteY9" fmla="*/ 0 h 108708"/>
                <a:gd name="connsiteX10" fmla="*/ 0 w 47774"/>
                <a:gd name="connsiteY10" fmla="*/ 6395 h 108708"/>
                <a:gd name="connsiteX11" fmla="*/ 6370 w 47774"/>
                <a:gd name="connsiteY11" fmla="*/ 12789 h 108708"/>
                <a:gd name="connsiteX12" fmla="*/ 6370 w 47774"/>
                <a:gd name="connsiteY12" fmla="*/ 95919 h 10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774" h="108708">
                  <a:moveTo>
                    <a:pt x="6370" y="95919"/>
                  </a:moveTo>
                  <a:cubicBezTo>
                    <a:pt x="2852" y="95919"/>
                    <a:pt x="0" y="98782"/>
                    <a:pt x="0" y="102314"/>
                  </a:cubicBezTo>
                  <a:cubicBezTo>
                    <a:pt x="0" y="105846"/>
                    <a:pt x="2852" y="108709"/>
                    <a:pt x="6370" y="108709"/>
                  </a:cubicBezTo>
                  <a:lnTo>
                    <a:pt x="44590" y="108709"/>
                  </a:lnTo>
                  <a:cubicBezTo>
                    <a:pt x="48108" y="108709"/>
                    <a:pt x="50960" y="105846"/>
                    <a:pt x="50960" y="102314"/>
                  </a:cubicBezTo>
                  <a:cubicBezTo>
                    <a:pt x="50960" y="98782"/>
                    <a:pt x="48108" y="95919"/>
                    <a:pt x="44590" y="95919"/>
                  </a:cubicBezTo>
                  <a:lnTo>
                    <a:pt x="44590" y="12789"/>
                  </a:lnTo>
                  <a:cubicBezTo>
                    <a:pt x="48108" y="12789"/>
                    <a:pt x="50960" y="9926"/>
                    <a:pt x="50960" y="6395"/>
                  </a:cubicBezTo>
                  <a:cubicBezTo>
                    <a:pt x="50960" y="2863"/>
                    <a:pt x="48108" y="0"/>
                    <a:pt x="44590" y="0"/>
                  </a:cubicBezTo>
                  <a:lnTo>
                    <a:pt x="6370" y="0"/>
                  </a:lnTo>
                  <a:cubicBezTo>
                    <a:pt x="2852" y="0"/>
                    <a:pt x="0" y="2863"/>
                    <a:pt x="0" y="6395"/>
                  </a:cubicBezTo>
                  <a:cubicBezTo>
                    <a:pt x="0" y="9926"/>
                    <a:pt x="2852" y="12789"/>
                    <a:pt x="6370" y="12789"/>
                  </a:cubicBezTo>
                  <a:lnTo>
                    <a:pt x="6370" y="95919"/>
                  </a:lnTo>
                  <a:close/>
                </a:path>
              </a:pathLst>
            </a:custGeom>
            <a:grpFill/>
            <a:ln w="3104" cap="flat">
              <a:noFill/>
              <a:prstDash val="solid"/>
              <a:miter/>
            </a:ln>
          </p:spPr>
          <p:txBody>
            <a:bodyPr rtlCol="0" anchor="ctr"/>
            <a:lstStyle/>
            <a:p>
              <a:endParaRPr lang="en-US" dirty="0"/>
            </a:p>
          </p:txBody>
        </p:sp>
        <p:sp>
          <p:nvSpPr>
            <p:cNvPr id="16" name="Freeform 344">
              <a:extLst>
                <a:ext uri="{FF2B5EF4-FFF2-40B4-BE49-F238E27FC236}">
                  <a16:creationId xmlns:a16="http://schemas.microsoft.com/office/drawing/2014/main" id="{10F8C594-7A02-0371-E7F7-629B1D695163}"/>
                </a:ext>
              </a:extLst>
            </p:cNvPr>
            <p:cNvSpPr/>
            <p:nvPr/>
          </p:nvSpPr>
          <p:spPr>
            <a:xfrm>
              <a:off x="2888444" y="4799065"/>
              <a:ext cx="85995" cy="86327"/>
            </a:xfrm>
            <a:custGeom>
              <a:avLst/>
              <a:gdLst>
                <a:gd name="connsiteX0" fmla="*/ 43762 w 85994"/>
                <a:gd name="connsiteY0" fmla="*/ 67815 h 86327"/>
                <a:gd name="connsiteX1" fmla="*/ 45386 w 85994"/>
                <a:gd name="connsiteY1" fmla="*/ 67815 h 86327"/>
                <a:gd name="connsiteX2" fmla="*/ 89180 w 85994"/>
                <a:gd name="connsiteY2" fmla="*/ 86327 h 86327"/>
                <a:gd name="connsiteX3" fmla="*/ 89180 w 85994"/>
                <a:gd name="connsiteY3" fmla="*/ 86327 h 86327"/>
                <a:gd name="connsiteX4" fmla="*/ 57139 w 85994"/>
                <a:gd name="connsiteY4" fmla="*/ 43388 h 86327"/>
                <a:gd name="connsiteX5" fmla="*/ 57330 w 85994"/>
                <a:gd name="connsiteY5" fmla="*/ 41565 h 86327"/>
                <a:gd name="connsiteX6" fmla="*/ 47775 w 85994"/>
                <a:gd name="connsiteY6" fmla="*/ 29223 h 86327"/>
                <a:gd name="connsiteX7" fmla="*/ 47775 w 85994"/>
                <a:gd name="connsiteY7" fmla="*/ 12789 h 86327"/>
                <a:gd name="connsiteX8" fmla="*/ 57330 w 85994"/>
                <a:gd name="connsiteY8" fmla="*/ 19184 h 86327"/>
                <a:gd name="connsiteX9" fmla="*/ 70070 w 85994"/>
                <a:gd name="connsiteY9" fmla="*/ 19184 h 86327"/>
                <a:gd name="connsiteX10" fmla="*/ 73255 w 85994"/>
                <a:gd name="connsiteY10" fmla="*/ 9592 h 86327"/>
                <a:gd name="connsiteX11" fmla="*/ 60515 w 85994"/>
                <a:gd name="connsiteY11" fmla="*/ 9592 h 86327"/>
                <a:gd name="connsiteX12" fmla="*/ 47775 w 85994"/>
                <a:gd name="connsiteY12" fmla="*/ 0 h 86327"/>
                <a:gd name="connsiteX13" fmla="*/ 41405 w 85994"/>
                <a:gd name="connsiteY13" fmla="*/ 0 h 86327"/>
                <a:gd name="connsiteX14" fmla="*/ 41405 w 85994"/>
                <a:gd name="connsiteY14" fmla="*/ 29223 h 86327"/>
                <a:gd name="connsiteX15" fmla="*/ 31850 w 85994"/>
                <a:gd name="connsiteY15" fmla="*/ 41565 h 86327"/>
                <a:gd name="connsiteX16" fmla="*/ 32041 w 85994"/>
                <a:gd name="connsiteY16" fmla="*/ 43388 h 86327"/>
                <a:gd name="connsiteX17" fmla="*/ 0 w 85994"/>
                <a:gd name="connsiteY17" fmla="*/ 86327 h 86327"/>
                <a:gd name="connsiteX18" fmla="*/ 0 w 85994"/>
                <a:gd name="connsiteY18" fmla="*/ 86327 h 8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5994" h="86327">
                  <a:moveTo>
                    <a:pt x="43762" y="67815"/>
                  </a:moveTo>
                  <a:cubicBezTo>
                    <a:pt x="44286" y="67622"/>
                    <a:pt x="44862" y="67622"/>
                    <a:pt x="45386" y="67815"/>
                  </a:cubicBezTo>
                  <a:lnTo>
                    <a:pt x="89180" y="86327"/>
                  </a:lnTo>
                  <a:lnTo>
                    <a:pt x="89180" y="86327"/>
                  </a:lnTo>
                  <a:cubicBezTo>
                    <a:pt x="89174" y="66463"/>
                    <a:pt x="76127" y="48978"/>
                    <a:pt x="57139" y="43388"/>
                  </a:cubicBezTo>
                  <a:cubicBezTo>
                    <a:pt x="57251" y="42786"/>
                    <a:pt x="57315" y="42177"/>
                    <a:pt x="57330" y="41565"/>
                  </a:cubicBezTo>
                  <a:cubicBezTo>
                    <a:pt x="57311" y="35749"/>
                    <a:pt x="53385" y="30678"/>
                    <a:pt x="47775" y="29223"/>
                  </a:cubicBezTo>
                  <a:lnTo>
                    <a:pt x="47775" y="12789"/>
                  </a:lnTo>
                  <a:cubicBezTo>
                    <a:pt x="50827" y="15114"/>
                    <a:pt x="54018" y="17249"/>
                    <a:pt x="57330" y="19184"/>
                  </a:cubicBezTo>
                  <a:cubicBezTo>
                    <a:pt x="60515" y="20783"/>
                    <a:pt x="70070" y="19184"/>
                    <a:pt x="70070" y="19184"/>
                  </a:cubicBezTo>
                  <a:lnTo>
                    <a:pt x="73255" y="9592"/>
                  </a:lnTo>
                  <a:lnTo>
                    <a:pt x="60515" y="9592"/>
                  </a:lnTo>
                  <a:cubicBezTo>
                    <a:pt x="55737" y="9592"/>
                    <a:pt x="47775" y="0"/>
                    <a:pt x="47775" y="0"/>
                  </a:cubicBezTo>
                  <a:lnTo>
                    <a:pt x="41405" y="0"/>
                  </a:lnTo>
                  <a:lnTo>
                    <a:pt x="41405" y="29223"/>
                  </a:lnTo>
                  <a:cubicBezTo>
                    <a:pt x="35795" y="30678"/>
                    <a:pt x="31869" y="35749"/>
                    <a:pt x="31850" y="41565"/>
                  </a:cubicBezTo>
                  <a:cubicBezTo>
                    <a:pt x="31865" y="42177"/>
                    <a:pt x="31928" y="42786"/>
                    <a:pt x="32041" y="43388"/>
                  </a:cubicBezTo>
                  <a:cubicBezTo>
                    <a:pt x="13053" y="48978"/>
                    <a:pt x="6" y="66463"/>
                    <a:pt x="0" y="86327"/>
                  </a:cubicBezTo>
                  <a:lnTo>
                    <a:pt x="0" y="86327"/>
                  </a:lnTo>
                  <a:close/>
                </a:path>
              </a:pathLst>
            </a:custGeom>
            <a:grpFill/>
            <a:ln w="3104" cap="flat">
              <a:noFill/>
              <a:prstDash val="solid"/>
              <a:miter/>
            </a:ln>
          </p:spPr>
          <p:txBody>
            <a:bodyPr rtlCol="0" anchor="ctr"/>
            <a:lstStyle/>
            <a:p>
              <a:endParaRPr lang="en-US" dirty="0"/>
            </a:p>
          </p:txBody>
        </p:sp>
        <p:sp>
          <p:nvSpPr>
            <p:cNvPr id="17" name="Freeform 345">
              <a:extLst>
                <a:ext uri="{FF2B5EF4-FFF2-40B4-BE49-F238E27FC236}">
                  <a16:creationId xmlns:a16="http://schemas.microsoft.com/office/drawing/2014/main" id="{B2D486F3-D791-2E1D-5C7C-D2D76C14C0AA}"/>
                </a:ext>
              </a:extLst>
            </p:cNvPr>
            <p:cNvSpPr/>
            <p:nvPr/>
          </p:nvSpPr>
          <p:spPr>
            <a:xfrm>
              <a:off x="2791252" y="4871349"/>
              <a:ext cx="283464" cy="60749"/>
            </a:xfrm>
            <a:custGeom>
              <a:avLst/>
              <a:gdLst>
                <a:gd name="connsiteX0" fmla="*/ 282303 w 283464"/>
                <a:gd name="connsiteY0" fmla="*/ 59381 h 60748"/>
                <a:gd name="connsiteX1" fmla="*/ 142578 w 283464"/>
                <a:gd name="connsiteY1" fmla="*/ 167 h 60748"/>
                <a:gd name="connsiteX2" fmla="*/ 140953 w 283464"/>
                <a:gd name="connsiteY2" fmla="*/ 167 h 60748"/>
                <a:gd name="connsiteX3" fmla="*/ 1228 w 283464"/>
                <a:gd name="connsiteY3" fmla="*/ 59381 h 60748"/>
                <a:gd name="connsiteX4" fmla="*/ 191 w 283464"/>
                <a:gd name="connsiteY4" fmla="*/ 62178 h 60748"/>
                <a:gd name="connsiteX5" fmla="*/ 2056 w 283464"/>
                <a:gd name="connsiteY5" fmla="*/ 63409 h 60748"/>
                <a:gd name="connsiteX6" fmla="*/ 281507 w 283464"/>
                <a:gd name="connsiteY6" fmla="*/ 63409 h 60748"/>
                <a:gd name="connsiteX7" fmla="*/ 283531 w 283464"/>
                <a:gd name="connsiteY7" fmla="*/ 61224 h 60748"/>
                <a:gd name="connsiteX8" fmla="*/ 282303 w 283464"/>
                <a:gd name="connsiteY8" fmla="*/ 59381 h 60748"/>
                <a:gd name="connsiteX9" fmla="*/ 141782 w 283464"/>
                <a:gd name="connsiteY9" fmla="*/ 52411 h 60748"/>
                <a:gd name="connsiteX10" fmla="*/ 125857 w 283464"/>
                <a:gd name="connsiteY10" fmla="*/ 36424 h 60748"/>
                <a:gd name="connsiteX11" fmla="*/ 141782 w 283464"/>
                <a:gd name="connsiteY11" fmla="*/ 20438 h 60748"/>
                <a:gd name="connsiteX12" fmla="*/ 157707 w 283464"/>
                <a:gd name="connsiteY12" fmla="*/ 36424 h 60748"/>
                <a:gd name="connsiteX13" fmla="*/ 141782 w 283464"/>
                <a:gd name="connsiteY13" fmla="*/ 52411 h 6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464" h="60748">
                  <a:moveTo>
                    <a:pt x="282303" y="59381"/>
                  </a:moveTo>
                  <a:lnTo>
                    <a:pt x="142578" y="167"/>
                  </a:lnTo>
                  <a:cubicBezTo>
                    <a:pt x="142059" y="-56"/>
                    <a:pt x="141472" y="-56"/>
                    <a:pt x="140953" y="167"/>
                  </a:cubicBezTo>
                  <a:lnTo>
                    <a:pt x="1228" y="59381"/>
                  </a:lnTo>
                  <a:cubicBezTo>
                    <a:pt x="172" y="59866"/>
                    <a:pt x="-292" y="61118"/>
                    <a:pt x="191" y="62178"/>
                  </a:cubicBezTo>
                  <a:cubicBezTo>
                    <a:pt x="526" y="62913"/>
                    <a:pt x="1251" y="63392"/>
                    <a:pt x="2056" y="63409"/>
                  </a:cubicBezTo>
                  <a:lnTo>
                    <a:pt x="281507" y="63409"/>
                  </a:lnTo>
                  <a:cubicBezTo>
                    <a:pt x="282667" y="63367"/>
                    <a:pt x="283574" y="62389"/>
                    <a:pt x="283531" y="61224"/>
                  </a:cubicBezTo>
                  <a:cubicBezTo>
                    <a:pt x="283502" y="60426"/>
                    <a:pt x="283027" y="59712"/>
                    <a:pt x="282303" y="59381"/>
                  </a:cubicBezTo>
                  <a:close/>
                  <a:moveTo>
                    <a:pt x="141782" y="52411"/>
                  </a:moveTo>
                  <a:cubicBezTo>
                    <a:pt x="132986" y="52411"/>
                    <a:pt x="125857" y="45253"/>
                    <a:pt x="125857" y="36424"/>
                  </a:cubicBezTo>
                  <a:cubicBezTo>
                    <a:pt x="125857" y="27595"/>
                    <a:pt x="132986" y="20438"/>
                    <a:pt x="141782" y="20438"/>
                  </a:cubicBezTo>
                  <a:cubicBezTo>
                    <a:pt x="150577" y="20438"/>
                    <a:pt x="157707" y="27595"/>
                    <a:pt x="157707" y="36424"/>
                  </a:cubicBezTo>
                  <a:cubicBezTo>
                    <a:pt x="157707" y="45253"/>
                    <a:pt x="150577" y="52411"/>
                    <a:pt x="141782" y="52411"/>
                  </a:cubicBezTo>
                  <a:close/>
                </a:path>
              </a:pathLst>
            </a:custGeom>
            <a:grpFill/>
            <a:ln w="3104" cap="flat">
              <a:noFill/>
              <a:prstDash val="solid"/>
              <a:miter/>
            </a:ln>
          </p:spPr>
          <p:txBody>
            <a:bodyPr rtlCol="0" anchor="ctr"/>
            <a:lstStyle/>
            <a:p>
              <a:endParaRPr lang="en-US" dirty="0"/>
            </a:p>
          </p:txBody>
        </p:sp>
      </p:grpSp>
      <p:sp>
        <p:nvSpPr>
          <p:cNvPr id="19" name="Shape 2590">
            <a:extLst>
              <a:ext uri="{FF2B5EF4-FFF2-40B4-BE49-F238E27FC236}">
                <a16:creationId xmlns:a16="http://schemas.microsoft.com/office/drawing/2014/main" id="{9D8916E9-5039-4D8A-4F0B-DB6C16284521}"/>
              </a:ext>
            </a:extLst>
          </p:cNvPr>
          <p:cNvSpPr>
            <a:spLocks noChangeAspect="1"/>
          </p:cNvSpPr>
          <p:nvPr/>
        </p:nvSpPr>
        <p:spPr>
          <a:xfrm>
            <a:off x="742724" y="2417658"/>
            <a:ext cx="365760" cy="361482"/>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9"/>
                  <a:pt x="19636" y="20619"/>
                </a:cubicBezTo>
                <a:lnTo>
                  <a:pt x="1964" y="20619"/>
                </a:lnTo>
                <a:cubicBezTo>
                  <a:pt x="1422" y="20619"/>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7855" y="6382"/>
                </a:moveTo>
                <a:cubicBezTo>
                  <a:pt x="7313" y="6382"/>
                  <a:pt x="6873" y="5943"/>
                  <a:pt x="6873" y="5400"/>
                </a:cubicBezTo>
                <a:cubicBezTo>
                  <a:pt x="6873" y="4858"/>
                  <a:pt x="7313" y="4418"/>
                  <a:pt x="7855" y="4418"/>
                </a:cubicBezTo>
                <a:cubicBezTo>
                  <a:pt x="8396" y="4418"/>
                  <a:pt x="8836" y="4858"/>
                  <a:pt x="8836" y="5400"/>
                </a:cubicBezTo>
                <a:cubicBezTo>
                  <a:pt x="8836" y="5943"/>
                  <a:pt x="8396" y="6382"/>
                  <a:pt x="7855" y="6382"/>
                </a:cubicBezTo>
                <a:moveTo>
                  <a:pt x="18164" y="4909"/>
                </a:moveTo>
                <a:lnTo>
                  <a:pt x="9749" y="4909"/>
                </a:lnTo>
                <a:cubicBezTo>
                  <a:pt x="9530" y="4064"/>
                  <a:pt x="8768" y="3436"/>
                  <a:pt x="7855" y="3436"/>
                </a:cubicBezTo>
                <a:cubicBezTo>
                  <a:pt x="6941" y="3436"/>
                  <a:pt x="6180" y="4064"/>
                  <a:pt x="5960" y="4909"/>
                </a:cubicBezTo>
                <a:lnTo>
                  <a:pt x="3436" y="4909"/>
                </a:lnTo>
                <a:cubicBezTo>
                  <a:pt x="3165" y="4909"/>
                  <a:pt x="2945" y="5129"/>
                  <a:pt x="2945" y="5400"/>
                </a:cubicBezTo>
                <a:cubicBezTo>
                  <a:pt x="2945" y="5672"/>
                  <a:pt x="3165" y="5891"/>
                  <a:pt x="3436" y="5891"/>
                </a:cubicBezTo>
                <a:lnTo>
                  <a:pt x="5960" y="5891"/>
                </a:lnTo>
                <a:cubicBezTo>
                  <a:pt x="6180" y="6737"/>
                  <a:pt x="6941" y="7364"/>
                  <a:pt x="7855" y="7364"/>
                </a:cubicBezTo>
                <a:cubicBezTo>
                  <a:pt x="8768" y="7364"/>
                  <a:pt x="9530" y="6737"/>
                  <a:pt x="9749" y="5891"/>
                </a:cubicBezTo>
                <a:lnTo>
                  <a:pt x="18164" y="5891"/>
                </a:lnTo>
                <a:cubicBezTo>
                  <a:pt x="18435" y="5891"/>
                  <a:pt x="18655" y="5672"/>
                  <a:pt x="18655" y="5400"/>
                </a:cubicBezTo>
                <a:cubicBezTo>
                  <a:pt x="18655" y="5129"/>
                  <a:pt x="18435" y="4909"/>
                  <a:pt x="18164" y="4909"/>
                </a:cubicBezTo>
                <a:moveTo>
                  <a:pt x="14727" y="11782"/>
                </a:moveTo>
                <a:cubicBezTo>
                  <a:pt x="14186" y="11782"/>
                  <a:pt x="13745" y="11342"/>
                  <a:pt x="13745" y="10800"/>
                </a:cubicBezTo>
                <a:cubicBezTo>
                  <a:pt x="13745" y="10258"/>
                  <a:pt x="14186" y="9818"/>
                  <a:pt x="14727" y="9818"/>
                </a:cubicBezTo>
                <a:cubicBezTo>
                  <a:pt x="15269" y="9818"/>
                  <a:pt x="15709" y="10258"/>
                  <a:pt x="15709" y="10800"/>
                </a:cubicBezTo>
                <a:cubicBezTo>
                  <a:pt x="15709" y="11342"/>
                  <a:pt x="15269" y="11782"/>
                  <a:pt x="14727" y="11782"/>
                </a:cubicBezTo>
                <a:moveTo>
                  <a:pt x="18164" y="10310"/>
                </a:moveTo>
                <a:lnTo>
                  <a:pt x="16621" y="10310"/>
                </a:lnTo>
                <a:cubicBezTo>
                  <a:pt x="16402" y="9464"/>
                  <a:pt x="15641" y="8836"/>
                  <a:pt x="14727" y="8836"/>
                </a:cubicBezTo>
                <a:cubicBezTo>
                  <a:pt x="13814" y="8836"/>
                  <a:pt x="13052" y="9464"/>
                  <a:pt x="12833" y="10310"/>
                </a:cubicBezTo>
                <a:lnTo>
                  <a:pt x="3436" y="10310"/>
                </a:lnTo>
                <a:cubicBezTo>
                  <a:pt x="3165" y="10310"/>
                  <a:pt x="2945" y="10529"/>
                  <a:pt x="2945" y="10800"/>
                </a:cubicBezTo>
                <a:cubicBezTo>
                  <a:pt x="2945" y="11072"/>
                  <a:pt x="3165" y="11291"/>
                  <a:pt x="3436" y="11291"/>
                </a:cubicBezTo>
                <a:lnTo>
                  <a:pt x="12833" y="11291"/>
                </a:lnTo>
                <a:cubicBezTo>
                  <a:pt x="13052" y="12137"/>
                  <a:pt x="13814" y="12764"/>
                  <a:pt x="14727" y="12764"/>
                </a:cubicBezTo>
                <a:cubicBezTo>
                  <a:pt x="15641" y="12764"/>
                  <a:pt x="16402" y="12137"/>
                  <a:pt x="16621" y="11291"/>
                </a:cubicBezTo>
                <a:lnTo>
                  <a:pt x="18164" y="11291"/>
                </a:lnTo>
                <a:cubicBezTo>
                  <a:pt x="18435" y="11291"/>
                  <a:pt x="18655" y="11072"/>
                  <a:pt x="18655" y="10800"/>
                </a:cubicBezTo>
                <a:cubicBezTo>
                  <a:pt x="18655" y="10529"/>
                  <a:pt x="18435" y="10310"/>
                  <a:pt x="18164" y="10310"/>
                </a:cubicBezTo>
                <a:moveTo>
                  <a:pt x="9818" y="17182"/>
                </a:moveTo>
                <a:cubicBezTo>
                  <a:pt x="9276" y="17182"/>
                  <a:pt x="8836" y="16743"/>
                  <a:pt x="8836" y="16200"/>
                </a:cubicBezTo>
                <a:cubicBezTo>
                  <a:pt x="8836" y="15658"/>
                  <a:pt x="9276" y="15218"/>
                  <a:pt x="9818" y="15218"/>
                </a:cubicBezTo>
                <a:cubicBezTo>
                  <a:pt x="10360" y="15218"/>
                  <a:pt x="10800" y="15658"/>
                  <a:pt x="10800" y="16200"/>
                </a:cubicBezTo>
                <a:cubicBezTo>
                  <a:pt x="10800" y="16743"/>
                  <a:pt x="10360" y="17182"/>
                  <a:pt x="9818" y="17182"/>
                </a:cubicBezTo>
                <a:moveTo>
                  <a:pt x="18164" y="15709"/>
                </a:moveTo>
                <a:lnTo>
                  <a:pt x="11712" y="15709"/>
                </a:lnTo>
                <a:cubicBezTo>
                  <a:pt x="11493" y="14863"/>
                  <a:pt x="10732" y="14237"/>
                  <a:pt x="9818" y="14237"/>
                </a:cubicBezTo>
                <a:cubicBezTo>
                  <a:pt x="8904" y="14237"/>
                  <a:pt x="8143" y="14863"/>
                  <a:pt x="7924" y="15709"/>
                </a:cubicBezTo>
                <a:lnTo>
                  <a:pt x="3436" y="15709"/>
                </a:lnTo>
                <a:cubicBezTo>
                  <a:pt x="3165" y="15709"/>
                  <a:pt x="2945" y="15929"/>
                  <a:pt x="2945" y="16200"/>
                </a:cubicBezTo>
                <a:cubicBezTo>
                  <a:pt x="2945" y="16472"/>
                  <a:pt x="3165" y="16691"/>
                  <a:pt x="3436" y="16691"/>
                </a:cubicBezTo>
                <a:lnTo>
                  <a:pt x="7924" y="16691"/>
                </a:lnTo>
                <a:cubicBezTo>
                  <a:pt x="8143" y="17537"/>
                  <a:pt x="8904" y="18164"/>
                  <a:pt x="9818" y="18164"/>
                </a:cubicBezTo>
                <a:cubicBezTo>
                  <a:pt x="10732" y="18164"/>
                  <a:pt x="11493" y="17537"/>
                  <a:pt x="11712" y="16691"/>
                </a:cubicBezTo>
                <a:lnTo>
                  <a:pt x="18164" y="16691"/>
                </a:lnTo>
                <a:cubicBezTo>
                  <a:pt x="18435" y="16691"/>
                  <a:pt x="18655" y="16472"/>
                  <a:pt x="18655" y="16200"/>
                </a:cubicBezTo>
                <a:cubicBezTo>
                  <a:pt x="18655" y="15929"/>
                  <a:pt x="18435" y="15709"/>
                  <a:pt x="18164" y="1570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dirty="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grpSp>
        <p:nvGrpSpPr>
          <p:cNvPr id="20" name="Graphic 758">
            <a:extLst>
              <a:ext uri="{FF2B5EF4-FFF2-40B4-BE49-F238E27FC236}">
                <a16:creationId xmlns:a16="http://schemas.microsoft.com/office/drawing/2014/main" id="{6FE42EE6-91D3-8486-4464-F92B6B6C53E8}"/>
              </a:ext>
            </a:extLst>
          </p:cNvPr>
          <p:cNvGrpSpPr>
            <a:grpSpLocks noChangeAspect="1"/>
          </p:cNvGrpSpPr>
          <p:nvPr/>
        </p:nvGrpSpPr>
        <p:grpSpPr>
          <a:xfrm>
            <a:off x="742724" y="3237030"/>
            <a:ext cx="365760" cy="417096"/>
            <a:chOff x="5734050" y="3016250"/>
            <a:chExt cx="723900" cy="825500"/>
          </a:xfrm>
          <a:solidFill>
            <a:schemeClr val="bg1"/>
          </a:solidFill>
        </p:grpSpPr>
        <p:sp>
          <p:nvSpPr>
            <p:cNvPr id="21" name="Freeform 760">
              <a:extLst>
                <a:ext uri="{FF2B5EF4-FFF2-40B4-BE49-F238E27FC236}">
                  <a16:creationId xmlns:a16="http://schemas.microsoft.com/office/drawing/2014/main" id="{9FC2D46C-776C-341D-D51F-2665442CCD46}"/>
                </a:ext>
              </a:extLst>
            </p:cNvPr>
            <p:cNvSpPr/>
            <p:nvPr/>
          </p:nvSpPr>
          <p:spPr>
            <a:xfrm>
              <a:off x="6267263" y="3103734"/>
              <a:ext cx="180975" cy="398517"/>
            </a:xfrm>
            <a:custGeom>
              <a:avLst/>
              <a:gdLst>
                <a:gd name="connsiteX0" fmla="*/ 187 w 180975"/>
                <a:gd name="connsiteY0" fmla="*/ 32166 h 398517"/>
                <a:gd name="connsiteX1" fmla="*/ 156301 w 180975"/>
                <a:gd name="connsiteY1" fmla="*/ 32166 h 398517"/>
                <a:gd name="connsiteX2" fmla="*/ 156301 w 180975"/>
                <a:gd name="connsiteY2" fmla="*/ 311792 h 398517"/>
                <a:gd name="connsiteX3" fmla="*/ 50479 w 180975"/>
                <a:gd name="connsiteY3" fmla="*/ 311792 h 398517"/>
                <a:gd name="connsiteX4" fmla="*/ 83340 w 180975"/>
                <a:gd name="connsiteY4" fmla="*/ 279152 h 398517"/>
                <a:gd name="connsiteX5" fmla="*/ 83416 w 180975"/>
                <a:gd name="connsiteY5" fmla="*/ 258353 h 398517"/>
                <a:gd name="connsiteX6" fmla="*/ 83340 w 180975"/>
                <a:gd name="connsiteY6" fmla="*/ 258277 h 398517"/>
                <a:gd name="connsiteX7" fmla="*/ 72862 w 180975"/>
                <a:gd name="connsiteY7" fmla="*/ 253912 h 398517"/>
                <a:gd name="connsiteX8" fmla="*/ 62385 w 180975"/>
                <a:gd name="connsiteY8" fmla="*/ 258277 h 398517"/>
                <a:gd name="connsiteX9" fmla="*/ 4378 w 180975"/>
                <a:gd name="connsiteY9" fmla="*/ 316062 h 398517"/>
                <a:gd name="connsiteX10" fmla="*/ 1139 w 180975"/>
                <a:gd name="connsiteY10" fmla="*/ 320901 h 398517"/>
                <a:gd name="connsiteX11" fmla="*/ 1139 w 180975"/>
                <a:gd name="connsiteY11" fmla="*/ 332193 h 398517"/>
                <a:gd name="connsiteX12" fmla="*/ 4378 w 180975"/>
                <a:gd name="connsiteY12" fmla="*/ 336937 h 398517"/>
                <a:gd name="connsiteX13" fmla="*/ 62385 w 180975"/>
                <a:gd name="connsiteY13" fmla="*/ 394722 h 398517"/>
                <a:gd name="connsiteX14" fmla="*/ 83292 w 180975"/>
                <a:gd name="connsiteY14" fmla="*/ 394769 h 398517"/>
                <a:gd name="connsiteX15" fmla="*/ 83340 w 180975"/>
                <a:gd name="connsiteY15" fmla="*/ 373942 h 398517"/>
                <a:gd name="connsiteX16" fmla="*/ 50479 w 180975"/>
                <a:gd name="connsiteY16" fmla="*/ 341302 h 398517"/>
                <a:gd name="connsiteX17" fmla="*/ 171637 w 180975"/>
                <a:gd name="connsiteY17" fmla="*/ 341302 h 398517"/>
                <a:gd name="connsiteX18" fmla="*/ 186400 w 180975"/>
                <a:gd name="connsiteY18" fmla="*/ 326499 h 398517"/>
                <a:gd name="connsiteX19" fmla="*/ 186400 w 180975"/>
                <a:gd name="connsiteY19" fmla="*/ 19831 h 398517"/>
                <a:gd name="connsiteX20" fmla="*/ 166493 w 180975"/>
                <a:gd name="connsiteY20" fmla="*/ 0 h 398517"/>
                <a:gd name="connsiteX21" fmla="*/ 187 w 180975"/>
                <a:gd name="connsiteY21" fmla="*/ 0 h 39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0975" h="398517">
                  <a:moveTo>
                    <a:pt x="187" y="32166"/>
                  </a:moveTo>
                  <a:lnTo>
                    <a:pt x="156301" y="32166"/>
                  </a:lnTo>
                  <a:lnTo>
                    <a:pt x="156301" y="311792"/>
                  </a:lnTo>
                  <a:lnTo>
                    <a:pt x="50479" y="311792"/>
                  </a:lnTo>
                  <a:lnTo>
                    <a:pt x="83340" y="279152"/>
                  </a:lnTo>
                  <a:cubicBezTo>
                    <a:pt x="89126" y="273429"/>
                    <a:pt x="89160" y="264117"/>
                    <a:pt x="83416" y="258353"/>
                  </a:cubicBezTo>
                  <a:cubicBezTo>
                    <a:pt x="83391" y="258328"/>
                    <a:pt x="83365" y="258302"/>
                    <a:pt x="83340" y="258277"/>
                  </a:cubicBezTo>
                  <a:cubicBezTo>
                    <a:pt x="80554" y="255515"/>
                    <a:pt x="76793" y="253948"/>
                    <a:pt x="72862" y="253912"/>
                  </a:cubicBezTo>
                  <a:cubicBezTo>
                    <a:pt x="68928" y="253928"/>
                    <a:pt x="65159" y="255498"/>
                    <a:pt x="62385" y="258277"/>
                  </a:cubicBezTo>
                  <a:lnTo>
                    <a:pt x="4378" y="316062"/>
                  </a:lnTo>
                  <a:cubicBezTo>
                    <a:pt x="2989" y="317448"/>
                    <a:pt x="1889" y="319092"/>
                    <a:pt x="1139" y="320901"/>
                  </a:cubicBezTo>
                  <a:cubicBezTo>
                    <a:pt x="-380" y="324513"/>
                    <a:pt x="-380" y="328581"/>
                    <a:pt x="1139" y="332193"/>
                  </a:cubicBezTo>
                  <a:cubicBezTo>
                    <a:pt x="1867" y="333986"/>
                    <a:pt x="2971" y="335603"/>
                    <a:pt x="4378" y="336937"/>
                  </a:cubicBezTo>
                  <a:lnTo>
                    <a:pt x="62385" y="394722"/>
                  </a:lnTo>
                  <a:cubicBezTo>
                    <a:pt x="68145" y="400486"/>
                    <a:pt x="77506" y="400507"/>
                    <a:pt x="83292" y="394769"/>
                  </a:cubicBezTo>
                  <a:cubicBezTo>
                    <a:pt x="89079" y="389031"/>
                    <a:pt x="89100" y="379706"/>
                    <a:pt x="83340" y="373942"/>
                  </a:cubicBezTo>
                  <a:lnTo>
                    <a:pt x="50479" y="341302"/>
                  </a:lnTo>
                  <a:lnTo>
                    <a:pt x="171637" y="341302"/>
                  </a:lnTo>
                  <a:cubicBezTo>
                    <a:pt x="179806" y="341249"/>
                    <a:pt x="186400" y="334638"/>
                    <a:pt x="186400" y="326499"/>
                  </a:cubicBezTo>
                  <a:lnTo>
                    <a:pt x="186400" y="19831"/>
                  </a:lnTo>
                  <a:cubicBezTo>
                    <a:pt x="186400" y="8879"/>
                    <a:pt x="177488" y="0"/>
                    <a:pt x="166493" y="0"/>
                  </a:cubicBezTo>
                  <a:lnTo>
                    <a:pt x="187" y="0"/>
                  </a:lnTo>
                </a:path>
              </a:pathLst>
            </a:custGeom>
            <a:grpFill/>
            <a:ln w="9525" cap="flat">
              <a:noFill/>
              <a:prstDash val="solid"/>
              <a:miter/>
            </a:ln>
          </p:spPr>
          <p:txBody>
            <a:bodyPr rtlCol="0" anchor="ctr"/>
            <a:lstStyle/>
            <a:p>
              <a:endParaRPr lang="en-US" dirty="0"/>
            </a:p>
          </p:txBody>
        </p:sp>
        <p:sp>
          <p:nvSpPr>
            <p:cNvPr id="22" name="Freeform 761">
              <a:extLst>
                <a:ext uri="{FF2B5EF4-FFF2-40B4-BE49-F238E27FC236}">
                  <a16:creationId xmlns:a16="http://schemas.microsoft.com/office/drawing/2014/main" id="{0F41AEB8-FD0F-DB20-A749-4E15F8F36870}"/>
                </a:ext>
              </a:extLst>
            </p:cNvPr>
            <p:cNvSpPr/>
            <p:nvPr/>
          </p:nvSpPr>
          <p:spPr>
            <a:xfrm>
              <a:off x="5734050" y="3414767"/>
              <a:ext cx="180975" cy="389029"/>
            </a:xfrm>
            <a:custGeom>
              <a:avLst/>
              <a:gdLst>
                <a:gd name="connsiteX0" fmla="*/ 185928 w 180975"/>
                <a:gd name="connsiteY0" fmla="*/ 0 h 389028"/>
                <a:gd name="connsiteX1" fmla="*/ 19907 w 180975"/>
                <a:gd name="connsiteY1" fmla="*/ 0 h 389028"/>
                <a:gd name="connsiteX2" fmla="*/ 0 w 180975"/>
                <a:gd name="connsiteY2" fmla="*/ 19451 h 389028"/>
                <a:gd name="connsiteX3" fmla="*/ 0 w 180975"/>
                <a:gd name="connsiteY3" fmla="*/ 326120 h 389028"/>
                <a:gd name="connsiteX4" fmla="*/ 14764 w 180975"/>
                <a:gd name="connsiteY4" fmla="*/ 340922 h 389028"/>
                <a:gd name="connsiteX5" fmla="*/ 135446 w 180975"/>
                <a:gd name="connsiteY5" fmla="*/ 340922 h 389028"/>
                <a:gd name="connsiteX6" fmla="*/ 102584 w 180975"/>
                <a:gd name="connsiteY6" fmla="*/ 373563 h 389028"/>
                <a:gd name="connsiteX7" fmla="*/ 104155 w 180975"/>
                <a:gd name="connsiteY7" fmla="*/ 394437 h 389028"/>
                <a:gd name="connsiteX8" fmla="*/ 123539 w 180975"/>
                <a:gd name="connsiteY8" fmla="*/ 394437 h 389028"/>
                <a:gd name="connsiteX9" fmla="*/ 181547 w 180975"/>
                <a:gd name="connsiteY9" fmla="*/ 336557 h 389028"/>
                <a:gd name="connsiteX10" fmla="*/ 184785 w 180975"/>
                <a:gd name="connsiteY10" fmla="*/ 331813 h 389028"/>
                <a:gd name="connsiteX11" fmla="*/ 184785 w 180975"/>
                <a:gd name="connsiteY11" fmla="*/ 320522 h 389028"/>
                <a:gd name="connsiteX12" fmla="*/ 181547 w 180975"/>
                <a:gd name="connsiteY12" fmla="*/ 315777 h 389028"/>
                <a:gd name="connsiteX13" fmla="*/ 123825 w 180975"/>
                <a:gd name="connsiteY13" fmla="*/ 257898 h 389028"/>
                <a:gd name="connsiteX14" fmla="*/ 102870 w 180975"/>
                <a:gd name="connsiteY14" fmla="*/ 257898 h 389028"/>
                <a:gd name="connsiteX15" fmla="*/ 102794 w 180975"/>
                <a:gd name="connsiteY15" fmla="*/ 278697 h 389028"/>
                <a:gd name="connsiteX16" fmla="*/ 102870 w 180975"/>
                <a:gd name="connsiteY16" fmla="*/ 278772 h 389028"/>
                <a:gd name="connsiteX17" fmla="*/ 135636 w 180975"/>
                <a:gd name="connsiteY17" fmla="*/ 311413 h 389028"/>
                <a:gd name="connsiteX18" fmla="*/ 29623 w 180975"/>
                <a:gd name="connsiteY18" fmla="*/ 311413 h 389028"/>
                <a:gd name="connsiteX19" fmla="*/ 29623 w 180975"/>
                <a:gd name="connsiteY19" fmla="*/ 31786 h 389028"/>
                <a:gd name="connsiteX20" fmla="*/ 185928 w 180975"/>
                <a:gd name="connsiteY20" fmla="*/ 31786 h 38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975" h="389028">
                  <a:moveTo>
                    <a:pt x="185928" y="0"/>
                  </a:moveTo>
                  <a:lnTo>
                    <a:pt x="19907" y="0"/>
                  </a:lnTo>
                  <a:cubicBezTo>
                    <a:pt x="9081" y="48"/>
                    <a:pt x="258" y="8669"/>
                    <a:pt x="0" y="19451"/>
                  </a:cubicBezTo>
                  <a:lnTo>
                    <a:pt x="0" y="326120"/>
                  </a:lnTo>
                  <a:cubicBezTo>
                    <a:pt x="0" y="334258"/>
                    <a:pt x="6595" y="340870"/>
                    <a:pt x="14764" y="340922"/>
                  </a:cubicBezTo>
                  <a:lnTo>
                    <a:pt x="135446" y="340922"/>
                  </a:lnTo>
                  <a:lnTo>
                    <a:pt x="102584" y="373563"/>
                  </a:lnTo>
                  <a:cubicBezTo>
                    <a:pt x="97231" y="379759"/>
                    <a:pt x="97935" y="389105"/>
                    <a:pt x="104155" y="394437"/>
                  </a:cubicBezTo>
                  <a:cubicBezTo>
                    <a:pt x="109727" y="399214"/>
                    <a:pt x="117967" y="399214"/>
                    <a:pt x="123539" y="394437"/>
                  </a:cubicBezTo>
                  <a:lnTo>
                    <a:pt x="181547" y="336557"/>
                  </a:lnTo>
                  <a:cubicBezTo>
                    <a:pt x="182953" y="335224"/>
                    <a:pt x="184057" y="333606"/>
                    <a:pt x="184785" y="331813"/>
                  </a:cubicBezTo>
                  <a:cubicBezTo>
                    <a:pt x="186304" y="328201"/>
                    <a:pt x="186304" y="324133"/>
                    <a:pt x="184785" y="320522"/>
                  </a:cubicBezTo>
                  <a:cubicBezTo>
                    <a:pt x="184057" y="318728"/>
                    <a:pt x="182953" y="317111"/>
                    <a:pt x="181547" y="315777"/>
                  </a:cubicBezTo>
                  <a:lnTo>
                    <a:pt x="123825" y="257898"/>
                  </a:lnTo>
                  <a:cubicBezTo>
                    <a:pt x="118008" y="252207"/>
                    <a:pt x="108687" y="252207"/>
                    <a:pt x="102870" y="257898"/>
                  </a:cubicBezTo>
                  <a:cubicBezTo>
                    <a:pt x="97083" y="263620"/>
                    <a:pt x="97049" y="272932"/>
                    <a:pt x="102794" y="278697"/>
                  </a:cubicBezTo>
                  <a:cubicBezTo>
                    <a:pt x="102819" y="278722"/>
                    <a:pt x="102845" y="278747"/>
                    <a:pt x="102870" y="278772"/>
                  </a:cubicBezTo>
                  <a:lnTo>
                    <a:pt x="135636" y="311413"/>
                  </a:lnTo>
                  <a:lnTo>
                    <a:pt x="29623" y="311413"/>
                  </a:lnTo>
                  <a:lnTo>
                    <a:pt x="29623" y="31786"/>
                  </a:lnTo>
                  <a:lnTo>
                    <a:pt x="185928" y="31786"/>
                  </a:lnTo>
                  <a:close/>
                </a:path>
              </a:pathLst>
            </a:custGeom>
            <a:grpFill/>
            <a:ln w="9525" cap="flat">
              <a:noFill/>
              <a:prstDash val="solid"/>
              <a:miter/>
            </a:ln>
          </p:spPr>
          <p:txBody>
            <a:bodyPr rtlCol="0" anchor="ctr"/>
            <a:lstStyle/>
            <a:p>
              <a:endParaRPr lang="en-US" dirty="0"/>
            </a:p>
          </p:txBody>
        </p:sp>
        <p:sp>
          <p:nvSpPr>
            <p:cNvPr id="23" name="Freeform 762">
              <a:extLst>
                <a:ext uri="{FF2B5EF4-FFF2-40B4-BE49-F238E27FC236}">
                  <a16:creationId xmlns:a16="http://schemas.microsoft.com/office/drawing/2014/main" id="{5EBD4E19-36AE-918B-D1DF-6F808EFB9DA9}"/>
                </a:ext>
              </a:extLst>
            </p:cNvPr>
            <p:cNvSpPr/>
            <p:nvPr/>
          </p:nvSpPr>
          <p:spPr>
            <a:xfrm>
              <a:off x="5734050" y="3046830"/>
              <a:ext cx="180975" cy="142328"/>
            </a:xfrm>
            <a:custGeom>
              <a:avLst/>
              <a:gdLst>
                <a:gd name="connsiteX0" fmla="*/ 0 w 180975"/>
                <a:gd name="connsiteY0" fmla="*/ 87267 h 142327"/>
                <a:gd name="connsiteX1" fmla="*/ 135350 w 180975"/>
                <a:gd name="connsiteY1" fmla="*/ 87267 h 142327"/>
                <a:gd name="connsiteX2" fmla="*/ 102584 w 180975"/>
                <a:gd name="connsiteY2" fmla="*/ 120002 h 142327"/>
                <a:gd name="connsiteX3" fmla="*/ 102584 w 180975"/>
                <a:gd name="connsiteY3" fmla="*/ 140782 h 142327"/>
                <a:gd name="connsiteX4" fmla="*/ 123463 w 180975"/>
                <a:gd name="connsiteY4" fmla="*/ 140858 h 142327"/>
                <a:gd name="connsiteX5" fmla="*/ 123539 w 180975"/>
                <a:gd name="connsiteY5" fmla="*/ 140782 h 142327"/>
                <a:gd name="connsiteX6" fmla="*/ 181547 w 180975"/>
                <a:gd name="connsiteY6" fmla="*/ 83282 h 142327"/>
                <a:gd name="connsiteX7" fmla="*/ 184785 w 180975"/>
                <a:gd name="connsiteY7" fmla="*/ 78442 h 142327"/>
                <a:gd name="connsiteX8" fmla="*/ 184785 w 180975"/>
                <a:gd name="connsiteY8" fmla="*/ 67246 h 142327"/>
                <a:gd name="connsiteX9" fmla="*/ 181547 w 180975"/>
                <a:gd name="connsiteY9" fmla="*/ 62407 h 142327"/>
                <a:gd name="connsiteX10" fmla="*/ 123825 w 180975"/>
                <a:gd name="connsiteY10" fmla="*/ 4337 h 142327"/>
                <a:gd name="connsiteX11" fmla="*/ 102918 w 180975"/>
                <a:gd name="connsiteY11" fmla="*/ 4290 h 142327"/>
                <a:gd name="connsiteX12" fmla="*/ 102870 w 180975"/>
                <a:gd name="connsiteY12" fmla="*/ 25117 h 142327"/>
                <a:gd name="connsiteX13" fmla="*/ 135731 w 180975"/>
                <a:gd name="connsiteY13" fmla="*/ 57852 h 142327"/>
                <a:gd name="connsiteX14" fmla="*/ 0 w 180975"/>
                <a:gd name="connsiteY14" fmla="*/ 57852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975" h="142327">
                  <a:moveTo>
                    <a:pt x="0" y="87267"/>
                  </a:moveTo>
                  <a:lnTo>
                    <a:pt x="135350" y="87267"/>
                  </a:lnTo>
                  <a:lnTo>
                    <a:pt x="102584" y="120002"/>
                  </a:lnTo>
                  <a:cubicBezTo>
                    <a:pt x="96883" y="125765"/>
                    <a:pt x="96883" y="135019"/>
                    <a:pt x="102584" y="140782"/>
                  </a:cubicBezTo>
                  <a:cubicBezTo>
                    <a:pt x="108329" y="146546"/>
                    <a:pt x="117677" y="146580"/>
                    <a:pt x="123463" y="140858"/>
                  </a:cubicBezTo>
                  <a:cubicBezTo>
                    <a:pt x="123489" y="140833"/>
                    <a:pt x="123514" y="140807"/>
                    <a:pt x="123539" y="140782"/>
                  </a:cubicBezTo>
                  <a:lnTo>
                    <a:pt x="181547" y="83282"/>
                  </a:lnTo>
                  <a:cubicBezTo>
                    <a:pt x="182955" y="81913"/>
                    <a:pt x="184059" y="80264"/>
                    <a:pt x="184785" y="78442"/>
                  </a:cubicBezTo>
                  <a:cubicBezTo>
                    <a:pt x="186309" y="74865"/>
                    <a:pt x="186309" y="70824"/>
                    <a:pt x="184785" y="67246"/>
                  </a:cubicBezTo>
                  <a:cubicBezTo>
                    <a:pt x="184059" y="65424"/>
                    <a:pt x="182955" y="63775"/>
                    <a:pt x="181547" y="62407"/>
                  </a:cubicBezTo>
                  <a:lnTo>
                    <a:pt x="123825" y="4337"/>
                  </a:lnTo>
                  <a:cubicBezTo>
                    <a:pt x="118065" y="-1427"/>
                    <a:pt x="108704" y="-1448"/>
                    <a:pt x="102918" y="4290"/>
                  </a:cubicBezTo>
                  <a:cubicBezTo>
                    <a:pt x="97131" y="10028"/>
                    <a:pt x="97110" y="19353"/>
                    <a:pt x="102870" y="25117"/>
                  </a:cubicBezTo>
                  <a:lnTo>
                    <a:pt x="135731" y="57852"/>
                  </a:lnTo>
                  <a:lnTo>
                    <a:pt x="0" y="57852"/>
                  </a:lnTo>
                  <a:close/>
                </a:path>
              </a:pathLst>
            </a:custGeom>
            <a:grpFill/>
            <a:ln w="9525" cap="flat">
              <a:noFill/>
              <a:prstDash val="solid"/>
              <a:miter/>
            </a:ln>
          </p:spPr>
          <p:txBody>
            <a:bodyPr rtlCol="0" anchor="ctr"/>
            <a:lstStyle/>
            <a:p>
              <a:endParaRPr lang="en-US" dirty="0"/>
            </a:p>
          </p:txBody>
        </p:sp>
        <p:sp>
          <p:nvSpPr>
            <p:cNvPr id="24" name="Freeform 763">
              <a:extLst>
                <a:ext uri="{FF2B5EF4-FFF2-40B4-BE49-F238E27FC236}">
                  <a16:creationId xmlns:a16="http://schemas.microsoft.com/office/drawing/2014/main" id="{B5329EF7-EB0F-C1D0-7F3D-E6784D1D68E7}"/>
                </a:ext>
              </a:extLst>
            </p:cNvPr>
            <p:cNvSpPr/>
            <p:nvPr/>
          </p:nvSpPr>
          <p:spPr>
            <a:xfrm>
              <a:off x="6267450" y="3668395"/>
              <a:ext cx="180975" cy="142328"/>
            </a:xfrm>
            <a:custGeom>
              <a:avLst/>
              <a:gdLst>
                <a:gd name="connsiteX0" fmla="*/ 0 w 180975"/>
                <a:gd name="connsiteY0" fmla="*/ 87294 h 142327"/>
                <a:gd name="connsiteX1" fmla="*/ 137065 w 180975"/>
                <a:gd name="connsiteY1" fmla="*/ 87294 h 142327"/>
                <a:gd name="connsiteX2" fmla="*/ 104204 w 180975"/>
                <a:gd name="connsiteY2" fmla="*/ 119935 h 142327"/>
                <a:gd name="connsiteX3" fmla="*/ 102633 w 180975"/>
                <a:gd name="connsiteY3" fmla="*/ 140810 h 142327"/>
                <a:gd name="connsiteX4" fmla="*/ 123588 w 180975"/>
                <a:gd name="connsiteY4" fmla="*/ 142374 h 142327"/>
                <a:gd name="connsiteX5" fmla="*/ 125158 w 180975"/>
                <a:gd name="connsiteY5" fmla="*/ 140810 h 142327"/>
                <a:gd name="connsiteX6" fmla="*/ 183166 w 180975"/>
                <a:gd name="connsiteY6" fmla="*/ 82930 h 142327"/>
                <a:gd name="connsiteX7" fmla="*/ 186404 w 180975"/>
                <a:gd name="connsiteY7" fmla="*/ 78185 h 142327"/>
                <a:gd name="connsiteX8" fmla="*/ 186404 w 180975"/>
                <a:gd name="connsiteY8" fmla="*/ 66894 h 142327"/>
                <a:gd name="connsiteX9" fmla="*/ 183166 w 180975"/>
                <a:gd name="connsiteY9" fmla="*/ 62055 h 142327"/>
                <a:gd name="connsiteX10" fmla="*/ 125158 w 180975"/>
                <a:gd name="connsiteY10" fmla="*/ 4270 h 142327"/>
                <a:gd name="connsiteX11" fmla="*/ 114681 w 180975"/>
                <a:gd name="connsiteY11" fmla="*/ 0 h 142327"/>
                <a:gd name="connsiteX12" fmla="*/ 99841 w 180975"/>
                <a:gd name="connsiteY12" fmla="*/ 14631 h 142327"/>
                <a:gd name="connsiteX13" fmla="*/ 104204 w 180975"/>
                <a:gd name="connsiteY13" fmla="*/ 25145 h 142327"/>
                <a:gd name="connsiteX14" fmla="*/ 137065 w 180975"/>
                <a:gd name="connsiteY14" fmla="*/ 57785 h 142327"/>
                <a:gd name="connsiteX15" fmla="*/ 0 w 180975"/>
                <a:gd name="connsiteY15" fmla="*/ 57785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975" h="142327">
                  <a:moveTo>
                    <a:pt x="0" y="87294"/>
                  </a:moveTo>
                  <a:lnTo>
                    <a:pt x="137065" y="87294"/>
                  </a:lnTo>
                  <a:lnTo>
                    <a:pt x="104204" y="119935"/>
                  </a:lnTo>
                  <a:cubicBezTo>
                    <a:pt x="97983" y="125267"/>
                    <a:pt x="97280" y="134613"/>
                    <a:pt x="102633" y="140810"/>
                  </a:cubicBezTo>
                  <a:cubicBezTo>
                    <a:pt x="107985" y="147006"/>
                    <a:pt x="117367" y="147707"/>
                    <a:pt x="123588" y="142374"/>
                  </a:cubicBezTo>
                  <a:cubicBezTo>
                    <a:pt x="124150" y="141893"/>
                    <a:pt x="124675" y="141370"/>
                    <a:pt x="125158" y="140810"/>
                  </a:cubicBezTo>
                  <a:lnTo>
                    <a:pt x="183166" y="82930"/>
                  </a:lnTo>
                  <a:cubicBezTo>
                    <a:pt x="184572" y="81596"/>
                    <a:pt x="185677" y="79979"/>
                    <a:pt x="186404" y="78185"/>
                  </a:cubicBezTo>
                  <a:cubicBezTo>
                    <a:pt x="187923" y="74574"/>
                    <a:pt x="187923" y="70506"/>
                    <a:pt x="186404" y="66894"/>
                  </a:cubicBezTo>
                  <a:cubicBezTo>
                    <a:pt x="185654" y="65085"/>
                    <a:pt x="184554" y="63440"/>
                    <a:pt x="183166" y="62055"/>
                  </a:cubicBezTo>
                  <a:lnTo>
                    <a:pt x="125158" y="4270"/>
                  </a:lnTo>
                  <a:cubicBezTo>
                    <a:pt x="122374" y="1516"/>
                    <a:pt x="118604" y="-20"/>
                    <a:pt x="114681" y="0"/>
                  </a:cubicBezTo>
                  <a:cubicBezTo>
                    <a:pt x="106527" y="-42"/>
                    <a:pt x="99883" y="6509"/>
                    <a:pt x="99841" y="14631"/>
                  </a:cubicBezTo>
                  <a:cubicBezTo>
                    <a:pt x="99821" y="18577"/>
                    <a:pt x="101393" y="22365"/>
                    <a:pt x="104204" y="25145"/>
                  </a:cubicBezTo>
                  <a:lnTo>
                    <a:pt x="137065" y="57785"/>
                  </a:lnTo>
                  <a:lnTo>
                    <a:pt x="0" y="57785"/>
                  </a:lnTo>
                  <a:close/>
                </a:path>
              </a:pathLst>
            </a:custGeom>
            <a:grpFill/>
            <a:ln w="9525" cap="flat">
              <a:noFill/>
              <a:prstDash val="solid"/>
              <a:miter/>
            </a:ln>
          </p:spPr>
          <p:txBody>
            <a:bodyPr rtlCol="0" anchor="ctr"/>
            <a:lstStyle/>
            <a:p>
              <a:endParaRPr lang="en-US" dirty="0"/>
            </a:p>
          </p:txBody>
        </p:sp>
        <p:sp>
          <p:nvSpPr>
            <p:cNvPr id="25" name="Freeform 764">
              <a:extLst>
                <a:ext uri="{FF2B5EF4-FFF2-40B4-BE49-F238E27FC236}">
                  <a16:creationId xmlns:a16="http://schemas.microsoft.com/office/drawing/2014/main" id="{874A2724-9FC2-E3DD-3F3E-7D2BD8F811A0}"/>
                </a:ext>
              </a:extLst>
            </p:cNvPr>
            <p:cNvSpPr/>
            <p:nvPr/>
          </p:nvSpPr>
          <p:spPr>
            <a:xfrm>
              <a:off x="5962650" y="3016250"/>
              <a:ext cx="257175" cy="199259"/>
            </a:xfrm>
            <a:custGeom>
              <a:avLst/>
              <a:gdLst>
                <a:gd name="connsiteX0" fmla="*/ 250984 w 257175"/>
                <a:gd name="connsiteY0" fmla="*/ 206280 h 199258"/>
                <a:gd name="connsiteX1" fmla="*/ 12859 w 257175"/>
                <a:gd name="connsiteY1" fmla="*/ 206280 h 199258"/>
                <a:gd name="connsiteX2" fmla="*/ 0 w 257175"/>
                <a:gd name="connsiteY2" fmla="*/ 193186 h 199258"/>
                <a:gd name="connsiteX3" fmla="*/ 0 w 257175"/>
                <a:gd name="connsiteY3" fmla="*/ 12904 h 199258"/>
                <a:gd name="connsiteX4" fmla="*/ 12859 w 257175"/>
                <a:gd name="connsiteY4" fmla="*/ 0 h 199258"/>
                <a:gd name="connsiteX5" fmla="*/ 250984 w 257175"/>
                <a:gd name="connsiteY5" fmla="*/ 0 h 199258"/>
                <a:gd name="connsiteX6" fmla="*/ 264033 w 257175"/>
                <a:gd name="connsiteY6" fmla="*/ 12999 h 199258"/>
                <a:gd name="connsiteX7" fmla="*/ 264033 w 257175"/>
                <a:gd name="connsiteY7" fmla="*/ 13094 h 199258"/>
                <a:gd name="connsiteX8" fmla="*/ 264033 w 257175"/>
                <a:gd name="connsiteY8" fmla="*/ 193376 h 199258"/>
                <a:gd name="connsiteX9" fmla="*/ 250984 w 257175"/>
                <a:gd name="connsiteY9" fmla="*/ 206280 h 199258"/>
                <a:gd name="connsiteX10" fmla="*/ 26003 w 257175"/>
                <a:gd name="connsiteY10" fmla="*/ 180282 h 199258"/>
                <a:gd name="connsiteX11" fmla="*/ 238125 w 257175"/>
                <a:gd name="connsiteY11" fmla="*/ 180282 h 199258"/>
                <a:gd name="connsiteX12" fmla="*/ 238125 w 257175"/>
                <a:gd name="connsiteY12" fmla="*/ 26093 h 199258"/>
                <a:gd name="connsiteX13" fmla="*/ 26003 w 257175"/>
                <a:gd name="connsiteY13" fmla="*/ 26093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175" h="199258">
                  <a:moveTo>
                    <a:pt x="250984" y="206280"/>
                  </a:moveTo>
                  <a:lnTo>
                    <a:pt x="12859" y="206280"/>
                  </a:lnTo>
                  <a:cubicBezTo>
                    <a:pt x="5711" y="206125"/>
                    <a:pt x="-2" y="200308"/>
                    <a:pt x="0" y="193186"/>
                  </a:cubicBezTo>
                  <a:lnTo>
                    <a:pt x="0" y="12904"/>
                  </a:lnTo>
                  <a:cubicBezTo>
                    <a:pt x="101" y="5856"/>
                    <a:pt x="5784" y="153"/>
                    <a:pt x="12859" y="0"/>
                  </a:cubicBezTo>
                  <a:lnTo>
                    <a:pt x="250984" y="0"/>
                  </a:lnTo>
                  <a:cubicBezTo>
                    <a:pt x="258191" y="0"/>
                    <a:pt x="264033" y="5820"/>
                    <a:pt x="264033" y="12999"/>
                  </a:cubicBezTo>
                  <a:cubicBezTo>
                    <a:pt x="264033" y="13031"/>
                    <a:pt x="264033" y="13062"/>
                    <a:pt x="264033" y="13094"/>
                  </a:cubicBezTo>
                  <a:lnTo>
                    <a:pt x="264033" y="193376"/>
                  </a:lnTo>
                  <a:cubicBezTo>
                    <a:pt x="263981" y="200518"/>
                    <a:pt x="258154" y="206280"/>
                    <a:pt x="250984" y="206280"/>
                  </a:cubicBezTo>
                  <a:close/>
                  <a:moveTo>
                    <a:pt x="26003" y="180282"/>
                  </a:moveTo>
                  <a:lnTo>
                    <a:pt x="238125" y="180282"/>
                  </a:lnTo>
                  <a:lnTo>
                    <a:pt x="238125" y="26093"/>
                  </a:lnTo>
                  <a:lnTo>
                    <a:pt x="26003" y="26093"/>
                  </a:lnTo>
                  <a:close/>
                </a:path>
              </a:pathLst>
            </a:custGeom>
            <a:grpFill/>
            <a:ln w="9525" cap="flat">
              <a:noFill/>
              <a:prstDash val="solid"/>
              <a:miter/>
            </a:ln>
          </p:spPr>
          <p:txBody>
            <a:bodyPr rtlCol="0" anchor="ctr"/>
            <a:lstStyle/>
            <a:p>
              <a:endParaRPr lang="en-US" dirty="0"/>
            </a:p>
          </p:txBody>
        </p:sp>
        <p:sp>
          <p:nvSpPr>
            <p:cNvPr id="26" name="Freeform 765">
              <a:extLst>
                <a:ext uri="{FF2B5EF4-FFF2-40B4-BE49-F238E27FC236}">
                  <a16:creationId xmlns:a16="http://schemas.microsoft.com/office/drawing/2014/main" id="{A90ABAE4-0603-A67C-AC19-3392D5D05255}"/>
                </a:ext>
              </a:extLst>
            </p:cNvPr>
            <p:cNvSpPr/>
            <p:nvPr/>
          </p:nvSpPr>
          <p:spPr>
            <a:xfrm>
              <a:off x="5964364" y="3329370"/>
              <a:ext cx="257175" cy="199259"/>
            </a:xfrm>
            <a:custGeom>
              <a:avLst/>
              <a:gdLst>
                <a:gd name="connsiteX0" fmla="*/ 251175 w 257175"/>
                <a:gd name="connsiteY0" fmla="*/ 205996 h 199258"/>
                <a:gd name="connsiteX1" fmla="*/ 13050 w 257175"/>
                <a:gd name="connsiteY1" fmla="*/ 205996 h 199258"/>
                <a:gd name="connsiteX2" fmla="*/ 0 w 257175"/>
                <a:gd name="connsiteY2" fmla="*/ 192997 h 199258"/>
                <a:gd name="connsiteX3" fmla="*/ 0 w 257175"/>
                <a:gd name="connsiteY3" fmla="*/ 192902 h 199258"/>
                <a:gd name="connsiteX4" fmla="*/ 0 w 257175"/>
                <a:gd name="connsiteY4" fmla="*/ 12620 h 199258"/>
                <a:gd name="connsiteX5" fmla="*/ 13050 w 257175"/>
                <a:gd name="connsiteY5" fmla="*/ 0 h 199258"/>
                <a:gd name="connsiteX6" fmla="*/ 251175 w 257175"/>
                <a:gd name="connsiteY6" fmla="*/ 0 h 199258"/>
                <a:gd name="connsiteX7" fmla="*/ 264319 w 257175"/>
                <a:gd name="connsiteY7" fmla="*/ 12904 h 199258"/>
                <a:gd name="connsiteX8" fmla="*/ 264319 w 257175"/>
                <a:gd name="connsiteY8" fmla="*/ 13000 h 199258"/>
                <a:gd name="connsiteX9" fmla="*/ 264319 w 257175"/>
                <a:gd name="connsiteY9" fmla="*/ 193281 h 199258"/>
                <a:gd name="connsiteX10" fmla="*/ 251175 w 257175"/>
                <a:gd name="connsiteY10" fmla="*/ 205996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175" h="199258">
                  <a:moveTo>
                    <a:pt x="251175" y="205996"/>
                  </a:moveTo>
                  <a:lnTo>
                    <a:pt x="13050" y="205996"/>
                  </a:lnTo>
                  <a:cubicBezTo>
                    <a:pt x="5843" y="205996"/>
                    <a:pt x="0" y="200176"/>
                    <a:pt x="0" y="192997"/>
                  </a:cubicBezTo>
                  <a:cubicBezTo>
                    <a:pt x="0" y="192965"/>
                    <a:pt x="0" y="192933"/>
                    <a:pt x="0" y="192902"/>
                  </a:cubicBezTo>
                  <a:lnTo>
                    <a:pt x="0" y="12620"/>
                  </a:lnTo>
                  <a:cubicBezTo>
                    <a:pt x="207" y="5589"/>
                    <a:pt x="5989" y="-3"/>
                    <a:pt x="13050" y="0"/>
                  </a:cubicBezTo>
                  <a:lnTo>
                    <a:pt x="251175" y="0"/>
                  </a:lnTo>
                  <a:cubicBezTo>
                    <a:pt x="258381" y="-52"/>
                    <a:pt x="264266" y="5725"/>
                    <a:pt x="264319" y="12904"/>
                  </a:cubicBezTo>
                  <a:cubicBezTo>
                    <a:pt x="264319" y="12936"/>
                    <a:pt x="264319" y="12968"/>
                    <a:pt x="264319" y="13000"/>
                  </a:cubicBezTo>
                  <a:lnTo>
                    <a:pt x="264319" y="193281"/>
                  </a:lnTo>
                  <a:cubicBezTo>
                    <a:pt x="264113" y="200364"/>
                    <a:pt x="258288" y="205999"/>
                    <a:pt x="251175" y="205996"/>
                  </a:cubicBezTo>
                  <a:close/>
                </a:path>
              </a:pathLst>
            </a:custGeom>
            <a:grpFill/>
            <a:ln w="9525" cap="flat">
              <a:noFill/>
              <a:prstDash val="solid"/>
              <a:miter/>
            </a:ln>
          </p:spPr>
          <p:txBody>
            <a:bodyPr rtlCol="0" anchor="ctr"/>
            <a:lstStyle/>
            <a:p>
              <a:endParaRPr lang="en-US" dirty="0"/>
            </a:p>
          </p:txBody>
        </p:sp>
        <p:sp>
          <p:nvSpPr>
            <p:cNvPr id="27" name="Freeform 766">
              <a:extLst>
                <a:ext uri="{FF2B5EF4-FFF2-40B4-BE49-F238E27FC236}">
                  <a16:creationId xmlns:a16="http://schemas.microsoft.com/office/drawing/2014/main" id="{3E963648-94B5-6A3F-5322-2966D20D5364}"/>
                </a:ext>
              </a:extLst>
            </p:cNvPr>
            <p:cNvSpPr/>
            <p:nvPr/>
          </p:nvSpPr>
          <p:spPr>
            <a:xfrm>
              <a:off x="5964364" y="3637652"/>
              <a:ext cx="257175" cy="199259"/>
            </a:xfrm>
            <a:custGeom>
              <a:avLst/>
              <a:gdLst>
                <a:gd name="connsiteX0" fmla="*/ 251175 w 257175"/>
                <a:gd name="connsiteY0" fmla="*/ 206375 h 199258"/>
                <a:gd name="connsiteX1" fmla="*/ 13050 w 257175"/>
                <a:gd name="connsiteY1" fmla="*/ 206375 h 199258"/>
                <a:gd name="connsiteX2" fmla="*/ 0 w 257175"/>
                <a:gd name="connsiteY2" fmla="*/ 193376 h 199258"/>
                <a:gd name="connsiteX3" fmla="*/ 0 w 257175"/>
                <a:gd name="connsiteY3" fmla="*/ 13094 h 199258"/>
                <a:gd name="connsiteX4" fmla="*/ 12954 w 257175"/>
                <a:gd name="connsiteY4" fmla="*/ 0 h 199258"/>
                <a:gd name="connsiteX5" fmla="*/ 13050 w 257175"/>
                <a:gd name="connsiteY5" fmla="*/ 0 h 199258"/>
                <a:gd name="connsiteX6" fmla="*/ 251175 w 257175"/>
                <a:gd name="connsiteY6" fmla="*/ 0 h 199258"/>
                <a:gd name="connsiteX7" fmla="*/ 264319 w 257175"/>
                <a:gd name="connsiteY7" fmla="*/ 13094 h 199258"/>
                <a:gd name="connsiteX8" fmla="*/ 264319 w 257175"/>
                <a:gd name="connsiteY8" fmla="*/ 193376 h 199258"/>
                <a:gd name="connsiteX9" fmla="*/ 251270 w 257175"/>
                <a:gd name="connsiteY9" fmla="*/ 206375 h 199258"/>
                <a:gd name="connsiteX10" fmla="*/ 251175 w 257175"/>
                <a:gd name="connsiteY10" fmla="*/ 206375 h 199258"/>
                <a:gd name="connsiteX11" fmla="*/ 26194 w 257175"/>
                <a:gd name="connsiteY11" fmla="*/ 180282 h 199258"/>
                <a:gd name="connsiteX12" fmla="*/ 238030 w 257175"/>
                <a:gd name="connsiteY12" fmla="*/ 180282 h 199258"/>
                <a:gd name="connsiteX13" fmla="*/ 238030 w 257175"/>
                <a:gd name="connsiteY13" fmla="*/ 26188 h 199258"/>
                <a:gd name="connsiteX14" fmla="*/ 26194 w 257175"/>
                <a:gd name="connsiteY14" fmla="*/ 26188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7175" h="199258">
                  <a:moveTo>
                    <a:pt x="251175" y="206375"/>
                  </a:moveTo>
                  <a:lnTo>
                    <a:pt x="13050" y="206375"/>
                  </a:lnTo>
                  <a:cubicBezTo>
                    <a:pt x="5843" y="206375"/>
                    <a:pt x="0" y="200555"/>
                    <a:pt x="0" y="193376"/>
                  </a:cubicBezTo>
                  <a:lnTo>
                    <a:pt x="0" y="13094"/>
                  </a:lnTo>
                  <a:cubicBezTo>
                    <a:pt x="-52" y="5915"/>
                    <a:pt x="5747" y="53"/>
                    <a:pt x="12954" y="0"/>
                  </a:cubicBezTo>
                  <a:cubicBezTo>
                    <a:pt x="12986" y="0"/>
                    <a:pt x="13018" y="0"/>
                    <a:pt x="13050" y="0"/>
                  </a:cubicBezTo>
                  <a:lnTo>
                    <a:pt x="251175" y="0"/>
                  </a:lnTo>
                  <a:cubicBezTo>
                    <a:pt x="258434" y="0"/>
                    <a:pt x="264319" y="5862"/>
                    <a:pt x="264319" y="13094"/>
                  </a:cubicBezTo>
                  <a:lnTo>
                    <a:pt x="264319" y="193376"/>
                  </a:lnTo>
                  <a:cubicBezTo>
                    <a:pt x="264319" y="200555"/>
                    <a:pt x="258477" y="206375"/>
                    <a:pt x="251270" y="206375"/>
                  </a:cubicBezTo>
                  <a:cubicBezTo>
                    <a:pt x="251238" y="206375"/>
                    <a:pt x="251206" y="206375"/>
                    <a:pt x="251175" y="206375"/>
                  </a:cubicBezTo>
                  <a:close/>
                  <a:moveTo>
                    <a:pt x="26194" y="180282"/>
                  </a:moveTo>
                  <a:lnTo>
                    <a:pt x="238030" y="180282"/>
                  </a:lnTo>
                  <a:lnTo>
                    <a:pt x="238030" y="26188"/>
                  </a:lnTo>
                  <a:lnTo>
                    <a:pt x="26194" y="26188"/>
                  </a:lnTo>
                  <a:close/>
                </a:path>
              </a:pathLst>
            </a:custGeom>
            <a:grpFill/>
            <a:ln w="9525" cap="flat">
              <a:noFill/>
              <a:prstDash val="solid"/>
              <a:miter/>
            </a:ln>
          </p:spPr>
          <p:txBody>
            <a:bodyPr rtlCol="0" anchor="ctr"/>
            <a:lstStyle/>
            <a:p>
              <a:endParaRPr lang="en-US" dirty="0"/>
            </a:p>
          </p:txBody>
        </p:sp>
      </p:grpSp>
      <p:sp>
        <p:nvSpPr>
          <p:cNvPr id="28" name="Graphic 431">
            <a:extLst>
              <a:ext uri="{FF2B5EF4-FFF2-40B4-BE49-F238E27FC236}">
                <a16:creationId xmlns:a16="http://schemas.microsoft.com/office/drawing/2014/main" id="{318423AC-E8AC-288D-3F28-CB1AF57622FC}"/>
              </a:ext>
            </a:extLst>
          </p:cNvPr>
          <p:cNvSpPr>
            <a:spLocks noChangeAspect="1"/>
          </p:cNvSpPr>
          <p:nvPr/>
        </p:nvSpPr>
        <p:spPr>
          <a:xfrm>
            <a:off x="742724" y="4064106"/>
            <a:ext cx="365760" cy="365760"/>
          </a:xfrm>
          <a:custGeom>
            <a:avLst/>
            <a:gdLst>
              <a:gd name="connsiteX0" fmla="*/ 91136 w 779770"/>
              <a:gd name="connsiteY0" fmla="*/ 531322 h 779770"/>
              <a:gd name="connsiteX1" fmla="*/ 91195 w 779770"/>
              <a:gd name="connsiteY1" fmla="*/ 91136 h 779770"/>
              <a:gd name="connsiteX2" fmla="*/ 531381 w 779770"/>
              <a:gd name="connsiteY2" fmla="*/ 91195 h 779770"/>
              <a:gd name="connsiteX3" fmla="*/ 531381 w 779770"/>
              <a:gd name="connsiteY3" fmla="*/ 531322 h 779770"/>
              <a:gd name="connsiteX4" fmla="*/ 91136 w 779770"/>
              <a:gd name="connsiteY4" fmla="*/ 531322 h 779770"/>
              <a:gd name="connsiteX5" fmla="*/ 89511 w 779770"/>
              <a:gd name="connsiteY5" fmla="*/ 141436 h 779770"/>
              <a:gd name="connsiteX6" fmla="*/ 141345 w 779770"/>
              <a:gd name="connsiteY6" fmla="*/ 532947 h 779770"/>
              <a:gd name="connsiteX7" fmla="*/ 532856 w 779770"/>
              <a:gd name="connsiteY7" fmla="*/ 481113 h 779770"/>
              <a:gd name="connsiteX8" fmla="*/ 481022 w 779770"/>
              <a:gd name="connsiteY8" fmla="*/ 89602 h 779770"/>
              <a:gd name="connsiteX9" fmla="*/ 112742 w 779770"/>
              <a:gd name="connsiteY9" fmla="*/ 114794 h 779770"/>
              <a:gd name="connsiteX10" fmla="*/ 89511 w 779770"/>
              <a:gd name="connsiteY10" fmla="*/ 141436 h 779770"/>
              <a:gd name="connsiteX11" fmla="*/ 734447 w 779770"/>
              <a:gd name="connsiteY11" fmla="*/ 640165 h 779770"/>
              <a:gd name="connsiteX12" fmla="*/ 643473 w 779770"/>
              <a:gd name="connsiteY12" fmla="*/ 737636 h 779770"/>
              <a:gd name="connsiteX13" fmla="*/ 541128 w 779770"/>
              <a:gd name="connsiteY13" fmla="*/ 615797 h 779770"/>
              <a:gd name="connsiteX14" fmla="*/ 536255 w 779770"/>
              <a:gd name="connsiteY14" fmla="*/ 620670 h 779770"/>
              <a:gd name="connsiteX15" fmla="*/ 489158 w 779770"/>
              <a:gd name="connsiteY15" fmla="*/ 620684 h 779770"/>
              <a:gd name="connsiteX16" fmla="*/ 489144 w 779770"/>
              <a:gd name="connsiteY16" fmla="*/ 620670 h 779770"/>
              <a:gd name="connsiteX17" fmla="*/ 489144 w 779770"/>
              <a:gd name="connsiteY17" fmla="*/ 620670 h 779770"/>
              <a:gd name="connsiteX18" fmla="*/ 479397 w 779770"/>
              <a:gd name="connsiteY18" fmla="*/ 610923 h 779770"/>
              <a:gd name="connsiteX19" fmla="*/ 610983 w 779770"/>
              <a:gd name="connsiteY19" fmla="*/ 479337 h 779770"/>
              <a:gd name="connsiteX20" fmla="*/ 620730 w 779770"/>
              <a:gd name="connsiteY20" fmla="*/ 489084 h 779770"/>
              <a:gd name="connsiteX21" fmla="*/ 630477 w 779770"/>
              <a:gd name="connsiteY21" fmla="*/ 511827 h 779770"/>
              <a:gd name="connsiteX22" fmla="*/ 615856 w 779770"/>
              <a:gd name="connsiteY22" fmla="*/ 541069 h 779770"/>
              <a:gd name="connsiteX23" fmla="*/ 734447 w 779770"/>
              <a:gd name="connsiteY23" fmla="*/ 640165 h 779770"/>
              <a:gd name="connsiteX24" fmla="*/ 755565 w 779770"/>
              <a:gd name="connsiteY24" fmla="*/ 664533 h 779770"/>
              <a:gd name="connsiteX25" fmla="*/ 667841 w 779770"/>
              <a:gd name="connsiteY25" fmla="*/ 760379 h 779770"/>
              <a:gd name="connsiteX26" fmla="*/ 773435 w 779770"/>
              <a:gd name="connsiteY26" fmla="*/ 766877 h 779770"/>
              <a:gd name="connsiteX27" fmla="*/ 755565 w 779770"/>
              <a:gd name="connsiteY27" fmla="*/ 664533 h 77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79770" h="779770">
                <a:moveTo>
                  <a:pt x="91136" y="531322"/>
                </a:moveTo>
                <a:cubicBezTo>
                  <a:pt x="-30402" y="409751"/>
                  <a:pt x="-30375" y="212673"/>
                  <a:pt x="91195" y="91136"/>
                </a:cubicBezTo>
                <a:cubicBezTo>
                  <a:pt x="212766" y="-30402"/>
                  <a:pt x="409844" y="-30375"/>
                  <a:pt x="531381" y="91195"/>
                </a:cubicBezTo>
                <a:cubicBezTo>
                  <a:pt x="652896" y="212742"/>
                  <a:pt x="652896" y="409775"/>
                  <a:pt x="531381" y="531322"/>
                </a:cubicBezTo>
                <a:cubicBezTo>
                  <a:pt x="409783" y="652826"/>
                  <a:pt x="212734" y="652826"/>
                  <a:pt x="91136" y="531322"/>
                </a:cubicBezTo>
                <a:close/>
                <a:moveTo>
                  <a:pt x="89511" y="141436"/>
                </a:moveTo>
                <a:cubicBezTo>
                  <a:pt x="-4288" y="263862"/>
                  <a:pt x="18919" y="439148"/>
                  <a:pt x="141345" y="532947"/>
                </a:cubicBezTo>
                <a:cubicBezTo>
                  <a:pt x="263771" y="626746"/>
                  <a:pt x="439057" y="603539"/>
                  <a:pt x="532856" y="481113"/>
                </a:cubicBezTo>
                <a:cubicBezTo>
                  <a:pt x="626655" y="358687"/>
                  <a:pt x="603448" y="183401"/>
                  <a:pt x="481022" y="89602"/>
                </a:cubicBezTo>
                <a:cubicBezTo>
                  <a:pt x="369422" y="4098"/>
                  <a:pt x="211659" y="14890"/>
                  <a:pt x="112742" y="114794"/>
                </a:cubicBezTo>
                <a:cubicBezTo>
                  <a:pt x="104443" y="123175"/>
                  <a:pt x="96684" y="132074"/>
                  <a:pt x="89511" y="141436"/>
                </a:cubicBezTo>
                <a:close/>
                <a:moveTo>
                  <a:pt x="734447" y="640165"/>
                </a:moveTo>
                <a:lnTo>
                  <a:pt x="643473" y="737636"/>
                </a:lnTo>
                <a:cubicBezTo>
                  <a:pt x="606488" y="699524"/>
                  <a:pt x="572285" y="658806"/>
                  <a:pt x="541128" y="615797"/>
                </a:cubicBezTo>
                <a:lnTo>
                  <a:pt x="536255" y="620670"/>
                </a:lnTo>
                <a:cubicBezTo>
                  <a:pt x="523253" y="633680"/>
                  <a:pt x="502167" y="633686"/>
                  <a:pt x="489158" y="620684"/>
                </a:cubicBezTo>
                <a:cubicBezTo>
                  <a:pt x="489153" y="620680"/>
                  <a:pt x="489148" y="620675"/>
                  <a:pt x="489144" y="620670"/>
                </a:cubicBezTo>
                <a:lnTo>
                  <a:pt x="489144" y="620670"/>
                </a:lnTo>
                <a:lnTo>
                  <a:pt x="479397" y="610923"/>
                </a:lnTo>
                <a:cubicBezTo>
                  <a:pt x="534564" y="580048"/>
                  <a:pt x="580108" y="534504"/>
                  <a:pt x="610983" y="479337"/>
                </a:cubicBezTo>
                <a:lnTo>
                  <a:pt x="620730" y="489084"/>
                </a:lnTo>
                <a:cubicBezTo>
                  <a:pt x="626852" y="495083"/>
                  <a:pt x="630355" y="503257"/>
                  <a:pt x="630477" y="511827"/>
                </a:cubicBezTo>
                <a:cubicBezTo>
                  <a:pt x="629656" y="523123"/>
                  <a:pt x="624400" y="533634"/>
                  <a:pt x="615856" y="541069"/>
                </a:cubicBezTo>
                <a:cubicBezTo>
                  <a:pt x="657132" y="571954"/>
                  <a:pt x="696719" y="605034"/>
                  <a:pt x="734447" y="640165"/>
                </a:cubicBezTo>
                <a:close/>
                <a:moveTo>
                  <a:pt x="755565" y="664533"/>
                </a:moveTo>
                <a:lnTo>
                  <a:pt x="667841" y="760379"/>
                </a:lnTo>
                <a:cubicBezTo>
                  <a:pt x="708454" y="794494"/>
                  <a:pt x="737696" y="805866"/>
                  <a:pt x="773435" y="766877"/>
                </a:cubicBezTo>
                <a:cubicBezTo>
                  <a:pt x="804301" y="732763"/>
                  <a:pt x="791305" y="705146"/>
                  <a:pt x="755565" y="664533"/>
                </a:cubicBezTo>
                <a:close/>
              </a:path>
            </a:pathLst>
          </a:custGeom>
          <a:solidFill>
            <a:schemeClr val="bg1"/>
          </a:solidFill>
          <a:ln w="16134" cap="flat">
            <a:noFill/>
            <a:prstDash val="solid"/>
            <a:miter/>
          </a:ln>
        </p:spPr>
        <p:txBody>
          <a:bodyPr rtlCol="0" anchor="ctr"/>
          <a:lstStyle/>
          <a:p>
            <a:endParaRPr lang="en-US" dirty="0"/>
          </a:p>
        </p:txBody>
      </p:sp>
      <p:sp>
        <p:nvSpPr>
          <p:cNvPr id="29" name="Shape 2800">
            <a:extLst>
              <a:ext uri="{FF2B5EF4-FFF2-40B4-BE49-F238E27FC236}">
                <a16:creationId xmlns:a16="http://schemas.microsoft.com/office/drawing/2014/main" id="{D716D53D-CB1E-FE2C-5582-223FFA6C10DC}"/>
              </a:ext>
            </a:extLst>
          </p:cNvPr>
          <p:cNvSpPr>
            <a:spLocks noChangeAspect="1"/>
          </p:cNvSpPr>
          <p:nvPr/>
        </p:nvSpPr>
        <p:spPr>
          <a:xfrm>
            <a:off x="742724" y="4972851"/>
            <a:ext cx="365760" cy="230034"/>
          </a:xfrm>
          <a:custGeom>
            <a:avLst/>
            <a:gdLst/>
            <a:ahLst/>
            <a:cxnLst>
              <a:cxn ang="0">
                <a:pos x="wd2" y="hd2"/>
              </a:cxn>
              <a:cxn ang="5400000">
                <a:pos x="wd2" y="hd2"/>
              </a:cxn>
              <a:cxn ang="10800000">
                <a:pos x="wd2" y="hd2"/>
              </a:cxn>
              <a:cxn ang="16200000">
                <a:pos x="wd2" y="hd2"/>
              </a:cxn>
            </a:cxnLst>
            <a:rect l="0" t="0" r="r" b="b"/>
            <a:pathLst>
              <a:path w="21600" h="21600" extrusionOk="0">
                <a:moveTo>
                  <a:pt x="10208" y="15258"/>
                </a:moveTo>
                <a:cubicBezTo>
                  <a:pt x="10138" y="15500"/>
                  <a:pt x="10044" y="15701"/>
                  <a:pt x="9923" y="15861"/>
                </a:cubicBezTo>
                <a:cubicBezTo>
                  <a:pt x="9802" y="16022"/>
                  <a:pt x="9660" y="16144"/>
                  <a:pt x="9499" y="16228"/>
                </a:cubicBezTo>
                <a:cubicBezTo>
                  <a:pt x="9362" y="16300"/>
                  <a:pt x="9243" y="16340"/>
                  <a:pt x="9097" y="16360"/>
                </a:cubicBezTo>
                <a:lnTo>
                  <a:pt x="9097" y="16971"/>
                </a:lnTo>
                <a:lnTo>
                  <a:pt x="8606" y="16971"/>
                </a:lnTo>
                <a:lnTo>
                  <a:pt x="8606" y="16361"/>
                </a:lnTo>
                <a:cubicBezTo>
                  <a:pt x="8446" y="16345"/>
                  <a:pt x="8316" y="16304"/>
                  <a:pt x="8171" y="16224"/>
                </a:cubicBezTo>
                <a:cubicBezTo>
                  <a:pt x="8001" y="16130"/>
                  <a:pt x="7856" y="15998"/>
                  <a:pt x="7736" y="15826"/>
                </a:cubicBezTo>
                <a:cubicBezTo>
                  <a:pt x="7615" y="15655"/>
                  <a:pt x="7522" y="15443"/>
                  <a:pt x="7456" y="15193"/>
                </a:cubicBezTo>
                <a:cubicBezTo>
                  <a:pt x="7390" y="14942"/>
                  <a:pt x="7359" y="14654"/>
                  <a:pt x="7363" y="14327"/>
                </a:cubicBezTo>
                <a:lnTo>
                  <a:pt x="8007" y="14327"/>
                </a:lnTo>
                <a:cubicBezTo>
                  <a:pt x="8003" y="14712"/>
                  <a:pt x="8058" y="15015"/>
                  <a:pt x="8171" y="15236"/>
                </a:cubicBezTo>
                <a:cubicBezTo>
                  <a:pt x="8270" y="15431"/>
                  <a:pt x="8403" y="15530"/>
                  <a:pt x="8606" y="15563"/>
                </a:cubicBezTo>
                <a:lnTo>
                  <a:pt x="8606" y="13432"/>
                </a:lnTo>
                <a:cubicBezTo>
                  <a:pt x="8492" y="13376"/>
                  <a:pt x="8395" y="13313"/>
                  <a:pt x="8270" y="13239"/>
                </a:cubicBezTo>
                <a:cubicBezTo>
                  <a:pt x="8118" y="13149"/>
                  <a:pt x="7980" y="13033"/>
                  <a:pt x="7857" y="12890"/>
                </a:cubicBezTo>
                <a:cubicBezTo>
                  <a:pt x="7735" y="12746"/>
                  <a:pt x="7636" y="12568"/>
                  <a:pt x="7561" y="12352"/>
                </a:cubicBezTo>
                <a:cubicBezTo>
                  <a:pt x="7485" y="12136"/>
                  <a:pt x="7448" y="11868"/>
                  <a:pt x="7448" y="11548"/>
                </a:cubicBezTo>
                <a:cubicBezTo>
                  <a:pt x="7448" y="11268"/>
                  <a:pt x="7483" y="11023"/>
                  <a:pt x="7553" y="10809"/>
                </a:cubicBezTo>
                <a:cubicBezTo>
                  <a:pt x="7622" y="10596"/>
                  <a:pt x="7716" y="10419"/>
                  <a:pt x="7835" y="10276"/>
                </a:cubicBezTo>
                <a:cubicBezTo>
                  <a:pt x="7954" y="10134"/>
                  <a:pt x="8090" y="10024"/>
                  <a:pt x="8244" y="9948"/>
                </a:cubicBezTo>
                <a:cubicBezTo>
                  <a:pt x="8373" y="9885"/>
                  <a:pt x="8479" y="9855"/>
                  <a:pt x="8606" y="9844"/>
                </a:cubicBezTo>
                <a:lnTo>
                  <a:pt x="8606" y="9257"/>
                </a:lnTo>
                <a:lnTo>
                  <a:pt x="9097" y="9257"/>
                </a:lnTo>
                <a:lnTo>
                  <a:pt x="9097" y="9844"/>
                </a:lnTo>
                <a:cubicBezTo>
                  <a:pt x="9224" y="9853"/>
                  <a:pt x="9328" y="9881"/>
                  <a:pt x="9453" y="9939"/>
                </a:cubicBezTo>
                <a:cubicBezTo>
                  <a:pt x="9605" y="10009"/>
                  <a:pt x="9735" y="10114"/>
                  <a:pt x="9847" y="10255"/>
                </a:cubicBezTo>
                <a:cubicBezTo>
                  <a:pt x="9957" y="10394"/>
                  <a:pt x="10046" y="10572"/>
                  <a:pt x="10112" y="10788"/>
                </a:cubicBezTo>
                <a:cubicBezTo>
                  <a:pt x="10178" y="11003"/>
                  <a:pt x="10211" y="11254"/>
                  <a:pt x="10211" y="11540"/>
                </a:cubicBezTo>
                <a:lnTo>
                  <a:pt x="9567" y="11540"/>
                </a:lnTo>
                <a:cubicBezTo>
                  <a:pt x="9559" y="11242"/>
                  <a:pt x="9509" y="11015"/>
                  <a:pt x="9417" y="10857"/>
                </a:cubicBezTo>
                <a:cubicBezTo>
                  <a:pt x="9339" y="10725"/>
                  <a:pt x="9243" y="10661"/>
                  <a:pt x="9097" y="10640"/>
                </a:cubicBezTo>
                <a:lnTo>
                  <a:pt x="9097" y="12504"/>
                </a:lnTo>
                <a:cubicBezTo>
                  <a:pt x="9226" y="12565"/>
                  <a:pt x="9336" y="12633"/>
                  <a:pt x="9471" y="12710"/>
                </a:cubicBezTo>
                <a:cubicBezTo>
                  <a:pt x="9633" y="12804"/>
                  <a:pt x="9776" y="12923"/>
                  <a:pt x="9900" y="13069"/>
                </a:cubicBezTo>
                <a:cubicBezTo>
                  <a:pt x="10024" y="13215"/>
                  <a:pt x="10124" y="13395"/>
                  <a:pt x="10200" y="13610"/>
                </a:cubicBezTo>
                <a:cubicBezTo>
                  <a:pt x="10275" y="13827"/>
                  <a:pt x="10312" y="14091"/>
                  <a:pt x="10312" y="14407"/>
                </a:cubicBezTo>
                <a:cubicBezTo>
                  <a:pt x="10312" y="14732"/>
                  <a:pt x="10278" y="15016"/>
                  <a:pt x="10208" y="15258"/>
                </a:cubicBezTo>
                <a:moveTo>
                  <a:pt x="8836" y="7714"/>
                </a:moveTo>
                <a:cubicBezTo>
                  <a:pt x="6938" y="7714"/>
                  <a:pt x="5400" y="10132"/>
                  <a:pt x="5400" y="13114"/>
                </a:cubicBezTo>
                <a:cubicBezTo>
                  <a:pt x="5400" y="16096"/>
                  <a:pt x="6938" y="18514"/>
                  <a:pt x="8836" y="18514"/>
                </a:cubicBezTo>
                <a:cubicBezTo>
                  <a:pt x="10734" y="18514"/>
                  <a:pt x="12273" y="16096"/>
                  <a:pt x="12273" y="13114"/>
                </a:cubicBezTo>
                <a:cubicBezTo>
                  <a:pt x="12273" y="10132"/>
                  <a:pt x="10734" y="7714"/>
                  <a:pt x="8836" y="7714"/>
                </a:cubicBezTo>
                <a:moveTo>
                  <a:pt x="20618" y="0"/>
                </a:moveTo>
                <a:lnTo>
                  <a:pt x="4909" y="0"/>
                </a:lnTo>
                <a:cubicBezTo>
                  <a:pt x="4367" y="0"/>
                  <a:pt x="3927" y="690"/>
                  <a:pt x="3927" y="1543"/>
                </a:cubicBezTo>
                <a:lnTo>
                  <a:pt x="3927" y="2314"/>
                </a:lnTo>
                <a:cubicBezTo>
                  <a:pt x="3927" y="2740"/>
                  <a:pt x="4147" y="3086"/>
                  <a:pt x="4418" y="3086"/>
                </a:cubicBezTo>
                <a:cubicBezTo>
                  <a:pt x="4689" y="3086"/>
                  <a:pt x="4909" y="2740"/>
                  <a:pt x="4909" y="2314"/>
                </a:cubicBezTo>
                <a:lnTo>
                  <a:pt x="4909" y="1543"/>
                </a:lnTo>
                <a:lnTo>
                  <a:pt x="20618" y="1543"/>
                </a:lnTo>
                <a:lnTo>
                  <a:pt x="20618" y="15429"/>
                </a:lnTo>
                <a:lnTo>
                  <a:pt x="19145" y="15429"/>
                </a:lnTo>
                <a:cubicBezTo>
                  <a:pt x="18874" y="15429"/>
                  <a:pt x="18655" y="15774"/>
                  <a:pt x="18655" y="16200"/>
                </a:cubicBezTo>
                <a:cubicBezTo>
                  <a:pt x="18655" y="16626"/>
                  <a:pt x="18874" y="16971"/>
                  <a:pt x="19145" y="16971"/>
                </a:cubicBezTo>
                <a:lnTo>
                  <a:pt x="20618" y="16971"/>
                </a:lnTo>
                <a:cubicBezTo>
                  <a:pt x="21160" y="16971"/>
                  <a:pt x="21600" y="16280"/>
                  <a:pt x="21600" y="15429"/>
                </a:cubicBezTo>
                <a:lnTo>
                  <a:pt x="21600" y="1543"/>
                </a:lnTo>
                <a:cubicBezTo>
                  <a:pt x="21600" y="690"/>
                  <a:pt x="21160" y="0"/>
                  <a:pt x="20618" y="0"/>
                </a:cubicBezTo>
                <a:moveTo>
                  <a:pt x="9451" y="13856"/>
                </a:moveTo>
                <a:cubicBezTo>
                  <a:pt x="9385" y="13780"/>
                  <a:pt x="9310" y="13718"/>
                  <a:pt x="9228" y="13671"/>
                </a:cubicBezTo>
                <a:cubicBezTo>
                  <a:pt x="9175" y="13642"/>
                  <a:pt x="9137" y="13616"/>
                  <a:pt x="9097" y="13590"/>
                </a:cubicBezTo>
                <a:lnTo>
                  <a:pt x="9097" y="15560"/>
                </a:lnTo>
                <a:cubicBezTo>
                  <a:pt x="9250" y="15523"/>
                  <a:pt x="9363" y="15447"/>
                  <a:pt x="9473" y="15311"/>
                </a:cubicBezTo>
                <a:cubicBezTo>
                  <a:pt x="9604" y="15151"/>
                  <a:pt x="9668" y="14896"/>
                  <a:pt x="9668" y="14545"/>
                </a:cubicBezTo>
                <a:cubicBezTo>
                  <a:pt x="9668" y="14383"/>
                  <a:pt x="9649" y="14246"/>
                  <a:pt x="9609" y="14135"/>
                </a:cubicBezTo>
                <a:cubicBezTo>
                  <a:pt x="9570" y="14024"/>
                  <a:pt x="9517" y="13931"/>
                  <a:pt x="9451" y="13856"/>
                </a:cubicBezTo>
                <a:moveTo>
                  <a:pt x="13255" y="16971"/>
                </a:moveTo>
                <a:cubicBezTo>
                  <a:pt x="12983" y="16971"/>
                  <a:pt x="12764" y="17316"/>
                  <a:pt x="12764" y="17743"/>
                </a:cubicBezTo>
                <a:cubicBezTo>
                  <a:pt x="12764" y="18169"/>
                  <a:pt x="12983" y="18514"/>
                  <a:pt x="13255" y="18514"/>
                </a:cubicBezTo>
                <a:cubicBezTo>
                  <a:pt x="13525" y="18514"/>
                  <a:pt x="13745" y="18169"/>
                  <a:pt x="13745" y="17743"/>
                </a:cubicBezTo>
                <a:cubicBezTo>
                  <a:pt x="13745" y="17316"/>
                  <a:pt x="13525" y="16971"/>
                  <a:pt x="13255" y="16971"/>
                </a:cubicBezTo>
                <a:moveTo>
                  <a:pt x="16200" y="7714"/>
                </a:moveTo>
                <a:cubicBezTo>
                  <a:pt x="15928" y="7714"/>
                  <a:pt x="15709" y="7369"/>
                  <a:pt x="15709" y="6943"/>
                </a:cubicBezTo>
                <a:cubicBezTo>
                  <a:pt x="15709" y="6516"/>
                  <a:pt x="15928" y="6171"/>
                  <a:pt x="16200" y="6171"/>
                </a:cubicBezTo>
                <a:cubicBezTo>
                  <a:pt x="16471" y="6171"/>
                  <a:pt x="16691" y="6516"/>
                  <a:pt x="16691" y="6943"/>
                </a:cubicBezTo>
                <a:cubicBezTo>
                  <a:pt x="16691" y="7369"/>
                  <a:pt x="16471" y="7714"/>
                  <a:pt x="16200" y="7714"/>
                </a:cubicBezTo>
                <a:moveTo>
                  <a:pt x="16691" y="17113"/>
                </a:moveTo>
                <a:cubicBezTo>
                  <a:pt x="16537" y="17027"/>
                  <a:pt x="16373" y="16971"/>
                  <a:pt x="16200" y="16971"/>
                </a:cubicBezTo>
                <a:cubicBezTo>
                  <a:pt x="15386" y="16971"/>
                  <a:pt x="14727" y="18008"/>
                  <a:pt x="14727" y="19286"/>
                </a:cubicBezTo>
                <a:cubicBezTo>
                  <a:pt x="14727" y="19557"/>
                  <a:pt x="14762" y="19814"/>
                  <a:pt x="14817" y="20057"/>
                </a:cubicBezTo>
                <a:lnTo>
                  <a:pt x="2855" y="20057"/>
                </a:lnTo>
                <a:cubicBezTo>
                  <a:pt x="2910" y="19814"/>
                  <a:pt x="2945" y="19557"/>
                  <a:pt x="2945" y="19286"/>
                </a:cubicBezTo>
                <a:cubicBezTo>
                  <a:pt x="2945" y="18008"/>
                  <a:pt x="2286" y="16971"/>
                  <a:pt x="1473" y="16971"/>
                </a:cubicBezTo>
                <a:cubicBezTo>
                  <a:pt x="1299" y="16971"/>
                  <a:pt x="1136" y="17027"/>
                  <a:pt x="982" y="17113"/>
                </a:cubicBezTo>
                <a:lnTo>
                  <a:pt x="982" y="9115"/>
                </a:lnTo>
                <a:cubicBezTo>
                  <a:pt x="1136" y="9202"/>
                  <a:pt x="1299" y="9257"/>
                  <a:pt x="1473" y="9257"/>
                </a:cubicBezTo>
                <a:cubicBezTo>
                  <a:pt x="2286" y="9257"/>
                  <a:pt x="2945" y="8221"/>
                  <a:pt x="2945" y="6943"/>
                </a:cubicBezTo>
                <a:cubicBezTo>
                  <a:pt x="2945" y="6671"/>
                  <a:pt x="2910" y="6414"/>
                  <a:pt x="2855" y="6171"/>
                </a:cubicBezTo>
                <a:lnTo>
                  <a:pt x="14817" y="6171"/>
                </a:lnTo>
                <a:cubicBezTo>
                  <a:pt x="14762" y="6414"/>
                  <a:pt x="14727" y="6671"/>
                  <a:pt x="14727" y="6943"/>
                </a:cubicBezTo>
                <a:cubicBezTo>
                  <a:pt x="14727" y="8221"/>
                  <a:pt x="15386" y="9257"/>
                  <a:pt x="16200" y="9257"/>
                </a:cubicBezTo>
                <a:cubicBezTo>
                  <a:pt x="16373" y="9257"/>
                  <a:pt x="16537" y="9202"/>
                  <a:pt x="16691" y="9115"/>
                </a:cubicBezTo>
                <a:cubicBezTo>
                  <a:pt x="16691" y="9115"/>
                  <a:pt x="16691" y="17113"/>
                  <a:pt x="16691" y="17113"/>
                </a:cubicBezTo>
                <a:close/>
                <a:moveTo>
                  <a:pt x="16200" y="20057"/>
                </a:moveTo>
                <a:cubicBezTo>
                  <a:pt x="15928" y="20057"/>
                  <a:pt x="15709" y="19712"/>
                  <a:pt x="15709" y="19286"/>
                </a:cubicBezTo>
                <a:cubicBezTo>
                  <a:pt x="15709" y="18859"/>
                  <a:pt x="15928" y="18514"/>
                  <a:pt x="16200" y="18514"/>
                </a:cubicBezTo>
                <a:cubicBezTo>
                  <a:pt x="16471" y="18514"/>
                  <a:pt x="16691" y="18859"/>
                  <a:pt x="16691" y="19286"/>
                </a:cubicBezTo>
                <a:cubicBezTo>
                  <a:pt x="16691" y="19712"/>
                  <a:pt x="16471" y="20057"/>
                  <a:pt x="16200" y="20057"/>
                </a:cubicBezTo>
                <a:moveTo>
                  <a:pt x="1473" y="20057"/>
                </a:moveTo>
                <a:cubicBezTo>
                  <a:pt x="1201" y="20057"/>
                  <a:pt x="982" y="19712"/>
                  <a:pt x="982" y="19286"/>
                </a:cubicBezTo>
                <a:cubicBezTo>
                  <a:pt x="982" y="18859"/>
                  <a:pt x="1201" y="18514"/>
                  <a:pt x="1473" y="18514"/>
                </a:cubicBezTo>
                <a:cubicBezTo>
                  <a:pt x="1744" y="18514"/>
                  <a:pt x="1964" y="18859"/>
                  <a:pt x="1964" y="19286"/>
                </a:cubicBezTo>
                <a:cubicBezTo>
                  <a:pt x="1964" y="19712"/>
                  <a:pt x="1744" y="20057"/>
                  <a:pt x="1473" y="20057"/>
                </a:cubicBezTo>
                <a:moveTo>
                  <a:pt x="1473" y="6171"/>
                </a:moveTo>
                <a:cubicBezTo>
                  <a:pt x="1744" y="6171"/>
                  <a:pt x="1964" y="6516"/>
                  <a:pt x="1964" y="6943"/>
                </a:cubicBezTo>
                <a:cubicBezTo>
                  <a:pt x="1964" y="7369"/>
                  <a:pt x="1744" y="7714"/>
                  <a:pt x="1473" y="7714"/>
                </a:cubicBezTo>
                <a:cubicBezTo>
                  <a:pt x="1201" y="7714"/>
                  <a:pt x="982" y="7369"/>
                  <a:pt x="982" y="6943"/>
                </a:cubicBezTo>
                <a:cubicBezTo>
                  <a:pt x="982" y="6516"/>
                  <a:pt x="1201" y="6171"/>
                  <a:pt x="1473" y="6171"/>
                </a:cubicBezTo>
                <a:moveTo>
                  <a:pt x="16691" y="4629"/>
                </a:moveTo>
                <a:lnTo>
                  <a:pt x="982" y="4629"/>
                </a:lnTo>
                <a:cubicBezTo>
                  <a:pt x="439" y="4629"/>
                  <a:pt x="0" y="5319"/>
                  <a:pt x="0" y="6171"/>
                </a:cubicBezTo>
                <a:lnTo>
                  <a:pt x="0" y="20057"/>
                </a:lnTo>
                <a:cubicBezTo>
                  <a:pt x="0" y="20909"/>
                  <a:pt x="439" y="21600"/>
                  <a:pt x="982" y="21600"/>
                </a:cubicBezTo>
                <a:lnTo>
                  <a:pt x="16691" y="21600"/>
                </a:lnTo>
                <a:cubicBezTo>
                  <a:pt x="17233" y="21600"/>
                  <a:pt x="17673" y="20909"/>
                  <a:pt x="17673" y="20057"/>
                </a:cubicBezTo>
                <a:lnTo>
                  <a:pt x="17673" y="6171"/>
                </a:lnTo>
                <a:cubicBezTo>
                  <a:pt x="17673" y="5319"/>
                  <a:pt x="17233" y="4629"/>
                  <a:pt x="16691" y="4629"/>
                </a:cubicBezTo>
                <a:moveTo>
                  <a:pt x="8092" y="11478"/>
                </a:moveTo>
                <a:cubicBezTo>
                  <a:pt x="8092" y="11618"/>
                  <a:pt x="8111" y="11738"/>
                  <a:pt x="8149" y="11836"/>
                </a:cubicBezTo>
                <a:cubicBezTo>
                  <a:pt x="8186" y="11936"/>
                  <a:pt x="8234" y="12020"/>
                  <a:pt x="8293" y="12090"/>
                </a:cubicBezTo>
                <a:cubicBezTo>
                  <a:pt x="8351" y="12160"/>
                  <a:pt x="8419" y="12217"/>
                  <a:pt x="8496" y="12260"/>
                </a:cubicBezTo>
                <a:cubicBezTo>
                  <a:pt x="8542" y="12286"/>
                  <a:pt x="8573" y="12310"/>
                  <a:pt x="8606" y="12330"/>
                </a:cubicBezTo>
                <a:lnTo>
                  <a:pt x="8606" y="10637"/>
                </a:lnTo>
                <a:cubicBezTo>
                  <a:pt x="8457" y="10653"/>
                  <a:pt x="8353" y="10708"/>
                  <a:pt x="8258" y="10818"/>
                </a:cubicBezTo>
                <a:cubicBezTo>
                  <a:pt x="8147" y="10949"/>
                  <a:pt x="8092" y="11170"/>
                  <a:pt x="8092" y="11478"/>
                </a:cubicBezTo>
                <a:moveTo>
                  <a:pt x="4418" y="7714"/>
                </a:moveTo>
                <a:cubicBezTo>
                  <a:pt x="4147" y="7714"/>
                  <a:pt x="3927" y="8060"/>
                  <a:pt x="3927" y="8486"/>
                </a:cubicBezTo>
                <a:cubicBezTo>
                  <a:pt x="3927" y="8912"/>
                  <a:pt x="4147" y="9257"/>
                  <a:pt x="4418" y="9257"/>
                </a:cubicBezTo>
                <a:cubicBezTo>
                  <a:pt x="4689" y="9257"/>
                  <a:pt x="4909" y="8912"/>
                  <a:pt x="4909" y="8486"/>
                </a:cubicBezTo>
                <a:cubicBezTo>
                  <a:pt x="4909" y="8060"/>
                  <a:pt x="4689" y="7714"/>
                  <a:pt x="4418" y="7714"/>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dirty="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pic>
        <p:nvPicPr>
          <p:cNvPr id="30" name="Graphic 29">
            <a:extLst>
              <a:ext uri="{FF2B5EF4-FFF2-40B4-BE49-F238E27FC236}">
                <a16:creationId xmlns:a16="http://schemas.microsoft.com/office/drawing/2014/main" id="{4144F0F3-6577-5FDC-E059-AF27D9A1604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2724" y="5769392"/>
            <a:ext cx="365760" cy="226668"/>
          </a:xfrm>
          <a:prstGeom prst="rect">
            <a:avLst/>
          </a:prstGeom>
        </p:spPr>
      </p:pic>
    </p:spTree>
    <p:extLst>
      <p:ext uri="{BB962C8B-B14F-4D97-AF65-F5344CB8AC3E}">
        <p14:creationId xmlns:p14="http://schemas.microsoft.com/office/powerpoint/2010/main" val="3245866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smtClean="0"/>
              <a:pPr/>
              <a:t>5</a:t>
            </a:fld>
            <a:endParaRPr lang="en-US" dirty="0"/>
          </a:p>
        </p:txBody>
      </p:sp>
      <p:sp>
        <p:nvSpPr>
          <p:cNvPr id="3" name="Title 2"/>
          <p:cNvSpPr>
            <a:spLocks noGrp="1"/>
          </p:cNvSpPr>
          <p:nvPr>
            <p:ph type="title"/>
          </p:nvPr>
        </p:nvSpPr>
        <p:spPr/>
        <p:txBody>
          <a:bodyPr/>
          <a:lstStyle/>
          <a:p>
            <a:r>
              <a:rPr lang="en-US" dirty="0"/>
              <a:t>Case Study</a:t>
            </a:r>
          </a:p>
        </p:txBody>
      </p:sp>
      <p:sp>
        <p:nvSpPr>
          <p:cNvPr id="15" name="Content Placeholder 14">
            <a:extLst>
              <a:ext uri="{FF2B5EF4-FFF2-40B4-BE49-F238E27FC236}">
                <a16:creationId xmlns:a16="http://schemas.microsoft.com/office/drawing/2014/main" id="{EA0BD551-868B-4DE5-9D15-730A67BDB39A}"/>
              </a:ext>
            </a:extLst>
          </p:cNvPr>
          <p:cNvSpPr>
            <a:spLocks noGrp="1"/>
          </p:cNvSpPr>
          <p:nvPr>
            <p:ph sz="quarter" idx="37"/>
          </p:nvPr>
        </p:nvSpPr>
        <p:spPr/>
        <p:txBody>
          <a:bodyPr/>
          <a:lstStyle/>
          <a:p>
            <a:r>
              <a:rPr lang="en-US" dirty="0"/>
              <a:t>CHALLENGE</a:t>
            </a:r>
          </a:p>
          <a:p>
            <a:r>
              <a:rPr lang="en-US" sz="1400" b="0" dirty="0">
                <a:solidFill>
                  <a:schemeClr val="tx1"/>
                </a:solidFill>
              </a:rPr>
              <a:t>A vertically integrated public power entity was seeking to strengthen its project management capabilities and improve its strategic enterprise project portfolio management. The objective was to stand up a project management office (PMO) organization, develop the governance, policies and procedures around project portfolio management, and deploy a system through which to manage and oversee all projects. In close coordination with the client, ScottMadden led the creation of the PMO, developed the policies and procedures, and configured the project management system.</a:t>
            </a:r>
          </a:p>
          <a:p>
            <a:r>
              <a:rPr lang="en-US" dirty="0"/>
              <a:t>PROCESS</a:t>
            </a:r>
          </a:p>
          <a:p>
            <a:pPr lvl="1">
              <a:spcBef>
                <a:spcPts val="200"/>
              </a:spcBef>
              <a:spcAft>
                <a:spcPts val="200"/>
              </a:spcAft>
            </a:pPr>
            <a:r>
              <a:rPr lang="en-US" dirty="0"/>
              <a:t>Developed the governance, policies, and procedures for enterprise project management</a:t>
            </a:r>
          </a:p>
          <a:p>
            <a:pPr lvl="1">
              <a:spcBef>
                <a:spcPts val="200"/>
              </a:spcBef>
              <a:spcAft>
                <a:spcPts val="200"/>
              </a:spcAft>
            </a:pPr>
            <a:r>
              <a:rPr lang="en-US" dirty="0"/>
              <a:t>Configured and deployed Microsoft Project as the enterprise project management solution with workflows and approvals tied to the project lifecycle</a:t>
            </a:r>
          </a:p>
          <a:p>
            <a:pPr lvl="1">
              <a:spcBef>
                <a:spcPts val="200"/>
              </a:spcBef>
              <a:spcAft>
                <a:spcPts val="200"/>
              </a:spcAft>
            </a:pPr>
            <a:r>
              <a:rPr lang="en-US" dirty="0"/>
              <a:t>Developed and deployed automations with Microsoft Power Automate to capture regular project status updates from the project managers in the desired format</a:t>
            </a:r>
          </a:p>
          <a:p>
            <a:pPr lvl="1">
              <a:spcBef>
                <a:spcPts val="200"/>
              </a:spcBef>
              <a:spcAft>
                <a:spcPts val="200"/>
              </a:spcAft>
            </a:pPr>
            <a:r>
              <a:rPr lang="en-US" dirty="0"/>
              <a:t>Developed and deployed project reporting and analytics in Microsoft Power BI to provide actionable insight and support management oversight of the project portfolio</a:t>
            </a:r>
          </a:p>
          <a:p>
            <a:r>
              <a:rPr lang="en-US" dirty="0"/>
              <a:t>RESULTS</a:t>
            </a:r>
          </a:p>
          <a:p>
            <a:pPr lvl="1">
              <a:spcBef>
                <a:spcPts val="200"/>
              </a:spcBef>
              <a:spcAft>
                <a:spcPts val="200"/>
              </a:spcAft>
            </a:pPr>
            <a:r>
              <a:rPr lang="en-US" dirty="0"/>
              <a:t>A standardized approach to project selection, leading to better business outcomes aligned with the strategy</a:t>
            </a:r>
          </a:p>
          <a:p>
            <a:pPr lvl="1">
              <a:spcBef>
                <a:spcPts val="200"/>
              </a:spcBef>
              <a:spcAft>
                <a:spcPts val="200"/>
              </a:spcAft>
            </a:pPr>
            <a:r>
              <a:rPr lang="en-US" dirty="0"/>
              <a:t>Enhanced oversight leading to improved compliance and the resolution of multiple audit findings</a:t>
            </a:r>
          </a:p>
          <a:p>
            <a:pPr lvl="1">
              <a:spcBef>
                <a:spcPts val="200"/>
              </a:spcBef>
              <a:spcAft>
                <a:spcPts val="200"/>
              </a:spcAft>
            </a:pPr>
            <a:r>
              <a:rPr lang="en-US" dirty="0"/>
              <a:t>Centralized management of hundreds of projects across the enterprise with ease of visibility via web-based reporting and analytics</a:t>
            </a:r>
          </a:p>
          <a:p>
            <a:pPr lvl="1">
              <a:spcBef>
                <a:spcPts val="200"/>
              </a:spcBef>
              <a:spcAft>
                <a:spcPts val="200"/>
              </a:spcAft>
            </a:pPr>
            <a:r>
              <a:rPr lang="en-US" dirty="0"/>
              <a:t>Facilitated automated report generation for federal grant agencies on a multibillion-dollar program</a:t>
            </a:r>
          </a:p>
        </p:txBody>
      </p:sp>
      <p:sp>
        <p:nvSpPr>
          <p:cNvPr id="6" name="Text Placeholder 5">
            <a:extLst>
              <a:ext uri="{FF2B5EF4-FFF2-40B4-BE49-F238E27FC236}">
                <a16:creationId xmlns:a16="http://schemas.microsoft.com/office/drawing/2014/main" id="{4E2384A4-D454-81AC-B143-C1858BBF9D84}"/>
              </a:ext>
            </a:extLst>
          </p:cNvPr>
          <p:cNvSpPr>
            <a:spLocks noGrp="1"/>
          </p:cNvSpPr>
          <p:nvPr>
            <p:ph type="body" sz="quarter" idx="10"/>
          </p:nvPr>
        </p:nvSpPr>
        <p:spPr/>
        <p:txBody>
          <a:bodyPr/>
          <a:lstStyle/>
          <a:p>
            <a:endParaRPr lang="en-US" dirty="0"/>
          </a:p>
        </p:txBody>
      </p:sp>
      <p:pic>
        <p:nvPicPr>
          <p:cNvPr id="7" name="Picture Placeholder 6">
            <a:extLst>
              <a:ext uri="{FF2B5EF4-FFF2-40B4-BE49-F238E27FC236}">
                <a16:creationId xmlns:a16="http://schemas.microsoft.com/office/drawing/2014/main" id="{E0C3D3C0-9868-044F-2DF8-D93204461FDE}"/>
              </a:ext>
            </a:extLst>
          </p:cNvPr>
          <p:cNvPicPr>
            <a:picLocks noGrp="1" noChangeAspect="1"/>
          </p:cNvPicPr>
          <p:nvPr>
            <p:ph type="pic" sz="quarter" idx="38"/>
          </p:nvPr>
        </p:nvPicPr>
        <p:blipFill rotWithShape="1">
          <a:blip r:embed="rId2">
            <a:extLst>
              <a:ext uri="{28A0092B-C50C-407E-A947-70E740481C1C}">
                <a14:useLocalDpi xmlns:a14="http://schemas.microsoft.com/office/drawing/2010/main"/>
              </a:ext>
            </a:extLst>
          </a:blip>
          <a:srcRect t="38" b="38"/>
          <a:stretch/>
        </p:blipFill>
        <p:spPr>
          <a:xfrm>
            <a:off x="9112250" y="1279525"/>
            <a:ext cx="3079750" cy="4889500"/>
          </a:xfrm>
          <a:prstGeom prst="rect">
            <a:avLst/>
          </a:prstGeom>
        </p:spPr>
      </p:pic>
    </p:spTree>
    <p:extLst>
      <p:ext uri="{BB962C8B-B14F-4D97-AF65-F5344CB8AC3E}">
        <p14:creationId xmlns:p14="http://schemas.microsoft.com/office/powerpoint/2010/main" val="4021636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1A1B793-D4DB-8398-39C7-FE120BCCE30A}"/>
              </a:ext>
            </a:extLst>
          </p:cNvPr>
          <p:cNvSpPr>
            <a:spLocks noGrp="1"/>
          </p:cNvSpPr>
          <p:nvPr>
            <p:ph type="sldNum" sz="quarter" idx="4"/>
          </p:nvPr>
        </p:nvSpPr>
        <p:spPr/>
        <p:txBody>
          <a:bodyPr/>
          <a:lstStyle/>
          <a:p>
            <a:fld id="{9AA6D16A-0A68-8445-85DB-A0BE8CCB51C7}" type="slidenum">
              <a:rPr lang="en-US" smtClean="0"/>
              <a:pPr/>
              <a:t>6</a:t>
            </a:fld>
            <a:endParaRPr lang="en-US" dirty="0"/>
          </a:p>
        </p:txBody>
      </p:sp>
      <p:sp>
        <p:nvSpPr>
          <p:cNvPr id="3" name="Title 2">
            <a:extLst>
              <a:ext uri="{FF2B5EF4-FFF2-40B4-BE49-F238E27FC236}">
                <a16:creationId xmlns:a16="http://schemas.microsoft.com/office/drawing/2014/main" id="{603EB74A-C67F-2641-5D09-BA0947E3D7C7}"/>
              </a:ext>
            </a:extLst>
          </p:cNvPr>
          <p:cNvSpPr>
            <a:spLocks noGrp="1"/>
          </p:cNvSpPr>
          <p:nvPr>
            <p:ph type="title"/>
          </p:nvPr>
        </p:nvSpPr>
        <p:spPr/>
        <p:txBody>
          <a:bodyPr/>
          <a:lstStyle/>
          <a:p>
            <a:r>
              <a:rPr lang="en-US" dirty="0"/>
              <a:t>How We Can Help</a:t>
            </a:r>
          </a:p>
        </p:txBody>
      </p:sp>
      <p:sp>
        <p:nvSpPr>
          <p:cNvPr id="4" name="Content Placeholder 3">
            <a:extLst>
              <a:ext uri="{FF2B5EF4-FFF2-40B4-BE49-F238E27FC236}">
                <a16:creationId xmlns:a16="http://schemas.microsoft.com/office/drawing/2014/main" id="{3C6EA4C3-02D4-1243-D463-78C5A5370650}"/>
              </a:ext>
            </a:extLst>
          </p:cNvPr>
          <p:cNvSpPr>
            <a:spLocks noGrp="1"/>
          </p:cNvSpPr>
          <p:nvPr>
            <p:ph sz="quarter" idx="11"/>
          </p:nvPr>
        </p:nvSpPr>
        <p:spPr>
          <a:xfrm>
            <a:off x="438150" y="1115568"/>
            <a:ext cx="11312525" cy="727087"/>
          </a:xfrm>
        </p:spPr>
        <p:txBody>
          <a:bodyPr/>
          <a:lstStyle/>
          <a:p>
            <a:r>
              <a:rPr lang="en-US" dirty="0"/>
              <a:t>ScottMadden has helped many companies improve their project and program management capabilities. Whether enterprise-wide or a select department, we can help you in all areas.</a:t>
            </a:r>
          </a:p>
        </p:txBody>
      </p:sp>
      <p:sp>
        <p:nvSpPr>
          <p:cNvPr id="23" name="TextBox 22">
            <a:extLst>
              <a:ext uri="{FF2B5EF4-FFF2-40B4-BE49-F238E27FC236}">
                <a16:creationId xmlns:a16="http://schemas.microsoft.com/office/drawing/2014/main" id="{7BE7C109-5164-5280-6AB6-B0DA1894014A}"/>
              </a:ext>
            </a:extLst>
          </p:cNvPr>
          <p:cNvSpPr txBox="1"/>
          <p:nvPr/>
        </p:nvSpPr>
        <p:spPr>
          <a:xfrm>
            <a:off x="572451" y="2629855"/>
            <a:ext cx="3108960" cy="2562930"/>
          </a:xfrm>
          <a:prstGeom prst="rect">
            <a:avLst/>
          </a:prstGeom>
          <a:ln>
            <a:noFill/>
          </a:ln>
        </p:spPr>
        <p:txBody>
          <a:bodyPr wrap="square" lIns="91440" rIns="91440" rtlCol="0" anchor="t">
            <a:noAutofit/>
          </a:bodyPr>
          <a:lstStyle/>
          <a:p>
            <a:pPr marL="171450" indent="-171450">
              <a:spcBef>
                <a:spcPts val="600"/>
              </a:spcBef>
              <a:spcAft>
                <a:spcPts val="600"/>
              </a:spcAft>
              <a:buClr>
                <a:srgbClr val="26BCD7"/>
              </a:buClr>
              <a:buSzPct val="12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Capital and Business Planning Leading Practice Assessment</a:t>
            </a:r>
          </a:p>
          <a:p>
            <a:pPr marL="171450" indent="-171450">
              <a:spcBef>
                <a:spcPts val="600"/>
              </a:spcBef>
              <a:spcAft>
                <a:spcPts val="600"/>
              </a:spcAft>
              <a:buClr>
                <a:srgbClr val="26BCD7"/>
              </a:buClr>
              <a:buSzPct val="12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Governance Structure and Organizational Design</a:t>
            </a:r>
          </a:p>
          <a:p>
            <a:pPr marL="171450" indent="-171450">
              <a:spcBef>
                <a:spcPts val="600"/>
              </a:spcBef>
              <a:spcAft>
                <a:spcPts val="600"/>
              </a:spcAft>
              <a:buClr>
                <a:srgbClr val="26BCD7"/>
              </a:buClr>
              <a:buSzPct val="12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Project Prioritization and Selection Methodology</a:t>
            </a:r>
          </a:p>
          <a:p>
            <a:pPr marL="171450" indent="-171450">
              <a:spcBef>
                <a:spcPts val="600"/>
              </a:spcBef>
              <a:spcAft>
                <a:spcPts val="600"/>
              </a:spcAft>
              <a:buClr>
                <a:srgbClr val="26BCD7"/>
              </a:buClr>
              <a:buSzPct val="120000"/>
              <a:buFont typeface="Wingdings" panose="05000000000000000000" pitchFamily="2" charset="2"/>
              <a:buChar char="ü"/>
            </a:pPr>
            <a:r>
              <a:rPr lang="en-US" sz="1200" dirty="0">
                <a:latin typeface="Arial" panose="020B0604020202020204" pitchFamily="34" charset="0"/>
                <a:cs typeface="Arial" panose="020B0604020202020204" pitchFamily="34" charset="0"/>
              </a:rPr>
              <a:t>Development and Implementation of Policies, Processes, and Procedures</a:t>
            </a:r>
          </a:p>
          <a:p>
            <a:pPr marL="171450" indent="-171450">
              <a:spcBef>
                <a:spcPts val="600"/>
              </a:spcBef>
              <a:spcAft>
                <a:spcPts val="600"/>
              </a:spcAft>
              <a:buClr>
                <a:srgbClr val="26BCD7"/>
              </a:buClr>
              <a:buSzPct val="12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Implementation Support for Selected Future State Organizational Design</a:t>
            </a:r>
          </a:p>
        </p:txBody>
      </p:sp>
      <p:sp>
        <p:nvSpPr>
          <p:cNvPr id="24" name="TextBox 23">
            <a:extLst>
              <a:ext uri="{FF2B5EF4-FFF2-40B4-BE49-F238E27FC236}">
                <a16:creationId xmlns:a16="http://schemas.microsoft.com/office/drawing/2014/main" id="{06D483E2-355B-4575-999E-80F228461BAB}"/>
              </a:ext>
            </a:extLst>
          </p:cNvPr>
          <p:cNvSpPr txBox="1"/>
          <p:nvPr/>
        </p:nvSpPr>
        <p:spPr>
          <a:xfrm>
            <a:off x="4606766" y="2629855"/>
            <a:ext cx="3108960" cy="3316740"/>
          </a:xfrm>
          <a:prstGeom prst="rect">
            <a:avLst/>
          </a:prstGeom>
          <a:ln>
            <a:noFill/>
          </a:ln>
        </p:spPr>
        <p:txBody>
          <a:bodyPr wrap="square" lIns="91440" rIns="91440" rtlCol="0" anchor="t">
            <a:noAutofit/>
          </a:bodyPr>
          <a:lstStyle/>
          <a:p>
            <a:pPr marL="171450" indent="-171450">
              <a:spcBef>
                <a:spcPts val="600"/>
              </a:spcBef>
              <a:spcAft>
                <a:spcPts val="600"/>
              </a:spcAft>
              <a:buClr>
                <a:srgbClr val="26BCD7"/>
              </a:buClr>
              <a:buSzPct val="12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Project Management Leading Practice Assessment</a:t>
            </a:r>
          </a:p>
          <a:p>
            <a:pPr marL="171450" indent="-171450">
              <a:spcBef>
                <a:spcPts val="600"/>
              </a:spcBef>
              <a:spcAft>
                <a:spcPts val="600"/>
              </a:spcAft>
              <a:buClr>
                <a:srgbClr val="26BCD7"/>
              </a:buClr>
              <a:buSzPct val="12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Development and Implementation of Policies, Processes, and Procedures</a:t>
            </a:r>
          </a:p>
          <a:p>
            <a:pPr marL="171450" indent="-171450">
              <a:spcBef>
                <a:spcPts val="600"/>
              </a:spcBef>
              <a:spcAft>
                <a:spcPts val="600"/>
              </a:spcAft>
              <a:buClr>
                <a:srgbClr val="26BCD7"/>
              </a:buClr>
              <a:buSzPct val="12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Development of Project Management Tools and Controls</a:t>
            </a:r>
          </a:p>
          <a:p>
            <a:pPr marL="171450" indent="-171450">
              <a:spcBef>
                <a:spcPts val="600"/>
              </a:spcBef>
              <a:spcAft>
                <a:spcPts val="600"/>
              </a:spcAft>
              <a:buClr>
                <a:srgbClr val="26BCD7"/>
              </a:buClr>
              <a:buSzPct val="12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Development and Implementation of Project Management Stage Gates</a:t>
            </a:r>
          </a:p>
          <a:p>
            <a:pPr marL="171450" indent="-171450">
              <a:spcBef>
                <a:spcPts val="600"/>
              </a:spcBef>
              <a:spcAft>
                <a:spcPts val="600"/>
              </a:spcAft>
              <a:buClr>
                <a:srgbClr val="26BCD7"/>
              </a:buClr>
              <a:buSzPct val="12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Implementation Support for Selected Assessment Recommendations</a:t>
            </a:r>
          </a:p>
          <a:p>
            <a:pPr marL="171450" indent="-171450">
              <a:spcBef>
                <a:spcPts val="600"/>
              </a:spcBef>
              <a:spcAft>
                <a:spcPts val="600"/>
              </a:spcAft>
              <a:buClr>
                <a:srgbClr val="26BCD7"/>
              </a:buClr>
              <a:buSzPct val="12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Change Management and Training Support (e.g., training sessions, training guides, workshops, and more)</a:t>
            </a:r>
          </a:p>
        </p:txBody>
      </p:sp>
      <p:sp>
        <p:nvSpPr>
          <p:cNvPr id="25" name="TextBox 24">
            <a:extLst>
              <a:ext uri="{FF2B5EF4-FFF2-40B4-BE49-F238E27FC236}">
                <a16:creationId xmlns:a16="http://schemas.microsoft.com/office/drawing/2014/main" id="{DF950B37-1B0C-4A1C-DBD0-C6AA2DAE5F4C}"/>
              </a:ext>
            </a:extLst>
          </p:cNvPr>
          <p:cNvSpPr txBox="1"/>
          <p:nvPr/>
        </p:nvSpPr>
        <p:spPr>
          <a:xfrm>
            <a:off x="8641080" y="2629855"/>
            <a:ext cx="3108960" cy="2286000"/>
          </a:xfrm>
          <a:prstGeom prst="rect">
            <a:avLst/>
          </a:prstGeom>
          <a:ln>
            <a:noFill/>
          </a:ln>
        </p:spPr>
        <p:txBody>
          <a:bodyPr wrap="square" lIns="91440" rIns="91440" rtlCol="0" anchor="t">
            <a:noAutofit/>
          </a:bodyPr>
          <a:lstStyle/>
          <a:p>
            <a:pPr marL="171450" indent="-171450">
              <a:spcBef>
                <a:spcPts val="600"/>
              </a:spcBef>
              <a:spcAft>
                <a:spcPts val="600"/>
              </a:spcAft>
              <a:buClr>
                <a:srgbClr val="26BCD7"/>
              </a:buClr>
              <a:buSzPct val="12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System Evaluation and Selection Support</a:t>
            </a:r>
          </a:p>
          <a:p>
            <a:pPr marL="171450" indent="-171450">
              <a:spcBef>
                <a:spcPts val="600"/>
              </a:spcBef>
              <a:spcAft>
                <a:spcPts val="600"/>
              </a:spcAft>
              <a:buClr>
                <a:srgbClr val="26BCD7"/>
              </a:buClr>
              <a:buSzPct val="12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System Configuration and Process Workflow Automation</a:t>
            </a:r>
          </a:p>
          <a:p>
            <a:pPr marL="171450" indent="-171450">
              <a:spcBef>
                <a:spcPts val="600"/>
              </a:spcBef>
              <a:spcAft>
                <a:spcPts val="600"/>
              </a:spcAft>
              <a:buClr>
                <a:srgbClr val="26BCD7"/>
              </a:buClr>
              <a:buSzPct val="12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Project Reporting and Data Analytics in Microsoft Power BI </a:t>
            </a:r>
          </a:p>
          <a:p>
            <a:pPr marL="171450" indent="-171450">
              <a:spcBef>
                <a:spcPts val="600"/>
              </a:spcBef>
              <a:spcAft>
                <a:spcPts val="600"/>
              </a:spcAft>
              <a:buClr>
                <a:srgbClr val="26BCD7"/>
              </a:buClr>
              <a:buSzPct val="12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Change Management and System Training Support (e.g., training sessions, training guides, workshops, and more)</a:t>
            </a:r>
          </a:p>
        </p:txBody>
      </p:sp>
      <p:grpSp>
        <p:nvGrpSpPr>
          <p:cNvPr id="5" name="Group 4">
            <a:extLst>
              <a:ext uri="{FF2B5EF4-FFF2-40B4-BE49-F238E27FC236}">
                <a16:creationId xmlns:a16="http://schemas.microsoft.com/office/drawing/2014/main" id="{B156D0F1-40B6-1186-60F0-CE864A5803C4}"/>
              </a:ext>
            </a:extLst>
          </p:cNvPr>
          <p:cNvGrpSpPr/>
          <p:nvPr/>
        </p:nvGrpSpPr>
        <p:grpSpPr>
          <a:xfrm>
            <a:off x="744713" y="1729444"/>
            <a:ext cx="2703727" cy="738664"/>
            <a:chOff x="571458" y="2267768"/>
            <a:chExt cx="2703727" cy="738664"/>
          </a:xfrm>
        </p:grpSpPr>
        <p:sp>
          <p:nvSpPr>
            <p:cNvPr id="6" name="Graphic 226">
              <a:extLst>
                <a:ext uri="{FF2B5EF4-FFF2-40B4-BE49-F238E27FC236}">
                  <a16:creationId xmlns:a16="http://schemas.microsoft.com/office/drawing/2014/main" id="{26DEC613-141C-1BED-DF8A-BAAC866FFEF1}"/>
                </a:ext>
              </a:extLst>
            </p:cNvPr>
            <p:cNvSpPr>
              <a:spLocks noChangeAspect="1"/>
            </p:cNvSpPr>
            <p:nvPr/>
          </p:nvSpPr>
          <p:spPr>
            <a:xfrm>
              <a:off x="571458" y="2391642"/>
              <a:ext cx="548640" cy="490917"/>
            </a:xfrm>
            <a:custGeom>
              <a:avLst/>
              <a:gdLst>
                <a:gd name="connsiteX0" fmla="*/ 191961 w 841445"/>
                <a:gd name="connsiteY0" fmla="*/ 368438 h 638313"/>
                <a:gd name="connsiteX1" fmla="*/ 122281 w 841445"/>
                <a:gd name="connsiteY1" fmla="*/ 437620 h 638313"/>
                <a:gd name="connsiteX2" fmla="*/ 52602 w 841445"/>
                <a:gd name="connsiteY2" fmla="*/ 368438 h 638313"/>
                <a:gd name="connsiteX3" fmla="*/ 122281 w 841445"/>
                <a:gd name="connsiteY3" fmla="*/ 299256 h 638313"/>
                <a:gd name="connsiteX4" fmla="*/ 191961 w 841445"/>
                <a:gd name="connsiteY4" fmla="*/ 368438 h 638313"/>
                <a:gd name="connsiteX5" fmla="*/ 352686 w 841445"/>
                <a:gd name="connsiteY5" fmla="*/ 382425 h 638313"/>
                <a:gd name="connsiteX6" fmla="*/ 424162 w 841445"/>
                <a:gd name="connsiteY6" fmla="*/ 311459 h 638313"/>
                <a:gd name="connsiteX7" fmla="*/ 495637 w 841445"/>
                <a:gd name="connsiteY7" fmla="*/ 382425 h 638313"/>
                <a:gd name="connsiteX8" fmla="*/ 424162 w 841445"/>
                <a:gd name="connsiteY8" fmla="*/ 453390 h 638313"/>
                <a:gd name="connsiteX9" fmla="*/ 352309 w 841445"/>
                <a:gd name="connsiteY9" fmla="*/ 382801 h 638313"/>
                <a:gd name="connsiteX10" fmla="*/ 352308 w 841445"/>
                <a:gd name="connsiteY10" fmla="*/ 382425 h 638313"/>
                <a:gd name="connsiteX11" fmla="*/ 655228 w 841445"/>
                <a:gd name="connsiteY11" fmla="*/ 368438 h 638313"/>
                <a:gd name="connsiteX12" fmla="*/ 724908 w 841445"/>
                <a:gd name="connsiteY12" fmla="*/ 299256 h 638313"/>
                <a:gd name="connsiteX13" fmla="*/ 794587 w 841445"/>
                <a:gd name="connsiteY13" fmla="*/ 368438 h 638313"/>
                <a:gd name="connsiteX14" fmla="*/ 724908 w 841445"/>
                <a:gd name="connsiteY14" fmla="*/ 437620 h 638313"/>
                <a:gd name="connsiteX15" fmla="*/ 655134 w 841445"/>
                <a:gd name="connsiteY15" fmla="*/ 368532 h 638313"/>
                <a:gd name="connsiteX16" fmla="*/ 655134 w 841445"/>
                <a:gd name="connsiteY16" fmla="*/ 368438 h 638313"/>
                <a:gd name="connsiteX17" fmla="*/ 35 w 841445"/>
                <a:gd name="connsiteY17" fmla="*/ 476106 h 638313"/>
                <a:gd name="connsiteX18" fmla="*/ 886 w 841445"/>
                <a:gd name="connsiteY18" fmla="*/ 466720 h 638313"/>
                <a:gd name="connsiteX19" fmla="*/ 1359 w 841445"/>
                <a:gd name="connsiteY19" fmla="*/ 469160 h 638313"/>
                <a:gd name="connsiteX20" fmla="*/ 55533 w 841445"/>
                <a:gd name="connsiteY20" fmla="*/ 417720 h 638313"/>
                <a:gd name="connsiteX21" fmla="*/ 164543 w 841445"/>
                <a:gd name="connsiteY21" fmla="*/ 439685 h 638313"/>
                <a:gd name="connsiteX22" fmla="*/ 256062 w 841445"/>
                <a:gd name="connsiteY22" fmla="*/ 553361 h 638313"/>
                <a:gd name="connsiteX23" fmla="*/ 256062 w 841445"/>
                <a:gd name="connsiteY23" fmla="*/ 593631 h 638313"/>
                <a:gd name="connsiteX24" fmla="*/ 266367 w 841445"/>
                <a:gd name="connsiteY24" fmla="*/ 595133 h 638313"/>
                <a:gd name="connsiteX25" fmla="*/ 266367 w 841445"/>
                <a:gd name="connsiteY25" fmla="*/ 537873 h 638313"/>
                <a:gd name="connsiteX26" fmla="*/ 376700 w 841445"/>
                <a:gd name="connsiteY26" fmla="*/ 453859 h 638313"/>
                <a:gd name="connsiteX27" fmla="*/ 471245 w 841445"/>
                <a:gd name="connsiteY27" fmla="*/ 453859 h 638313"/>
                <a:gd name="connsiteX28" fmla="*/ 581578 w 841445"/>
                <a:gd name="connsiteY28" fmla="*/ 537873 h 638313"/>
                <a:gd name="connsiteX29" fmla="*/ 581578 w 841445"/>
                <a:gd name="connsiteY29" fmla="*/ 595133 h 638313"/>
                <a:gd name="connsiteX30" fmla="*/ 591033 w 841445"/>
                <a:gd name="connsiteY30" fmla="*/ 593725 h 638313"/>
                <a:gd name="connsiteX31" fmla="*/ 591033 w 841445"/>
                <a:gd name="connsiteY31" fmla="*/ 553830 h 638313"/>
                <a:gd name="connsiteX32" fmla="*/ 682552 w 841445"/>
                <a:gd name="connsiteY32" fmla="*/ 440154 h 638313"/>
                <a:gd name="connsiteX33" fmla="*/ 791467 w 841445"/>
                <a:gd name="connsiteY33" fmla="*/ 418377 h 638313"/>
                <a:gd name="connsiteX34" fmla="*/ 845641 w 841445"/>
                <a:gd name="connsiteY34" fmla="*/ 471413 h 638313"/>
                <a:gd name="connsiteX35" fmla="*/ 846681 w 841445"/>
                <a:gd name="connsiteY35" fmla="*/ 466907 h 638313"/>
                <a:gd name="connsiteX36" fmla="*/ 847532 w 841445"/>
                <a:gd name="connsiteY36" fmla="*/ 476294 h 638313"/>
                <a:gd name="connsiteX37" fmla="*/ 847532 w 841445"/>
                <a:gd name="connsiteY37" fmla="*/ 495068 h 638313"/>
                <a:gd name="connsiteX38" fmla="*/ 847532 w 841445"/>
                <a:gd name="connsiteY38" fmla="*/ 497790 h 638313"/>
                <a:gd name="connsiteX39" fmla="*/ 423878 w 841445"/>
                <a:gd name="connsiteY39" fmla="*/ 646667 h 638313"/>
                <a:gd name="connsiteX40" fmla="*/ 35 w 841445"/>
                <a:gd name="connsiteY40" fmla="*/ 497509 h 638313"/>
                <a:gd name="connsiteX41" fmla="*/ 35 w 841445"/>
                <a:gd name="connsiteY41" fmla="*/ 494786 h 638313"/>
                <a:gd name="connsiteX42" fmla="*/ 35 w 841445"/>
                <a:gd name="connsiteY42" fmla="*/ 476106 h 638313"/>
                <a:gd name="connsiteX43" fmla="*/ 609847 w 841445"/>
                <a:gd name="connsiteY43" fmla="*/ 53693 h 638313"/>
                <a:gd name="connsiteX44" fmla="*/ 555768 w 841445"/>
                <a:gd name="connsiteY44" fmla="*/ 107574 h 638313"/>
                <a:gd name="connsiteX45" fmla="*/ 501499 w 841445"/>
                <a:gd name="connsiteY45" fmla="*/ 53881 h 638313"/>
                <a:gd name="connsiteX46" fmla="*/ 555579 w 841445"/>
                <a:gd name="connsiteY46" fmla="*/ 0 h 638313"/>
                <a:gd name="connsiteX47" fmla="*/ 555673 w 841445"/>
                <a:gd name="connsiteY47" fmla="*/ 0 h 638313"/>
                <a:gd name="connsiteX48" fmla="*/ 609847 w 841445"/>
                <a:gd name="connsiteY48" fmla="*/ 53787 h 638313"/>
                <a:gd name="connsiteX49" fmla="*/ 276105 w 841445"/>
                <a:gd name="connsiteY49" fmla="*/ 223410 h 638313"/>
                <a:gd name="connsiteX50" fmla="*/ 276105 w 841445"/>
                <a:gd name="connsiteY50" fmla="*/ 245844 h 638313"/>
                <a:gd name="connsiteX51" fmla="*/ 25751 w 841445"/>
                <a:gd name="connsiteY51" fmla="*/ 329294 h 638313"/>
                <a:gd name="connsiteX52" fmla="*/ 25751 w 841445"/>
                <a:gd name="connsiteY52" fmla="*/ 278793 h 638313"/>
                <a:gd name="connsiteX53" fmla="*/ 106587 w 841445"/>
                <a:gd name="connsiteY53" fmla="*/ 189804 h 638313"/>
                <a:gd name="connsiteX54" fmla="*/ 117554 w 841445"/>
                <a:gd name="connsiteY54" fmla="*/ 186613 h 638313"/>
                <a:gd name="connsiteX55" fmla="*/ 208033 w 841445"/>
                <a:gd name="connsiteY55" fmla="*/ 173659 h 638313"/>
                <a:gd name="connsiteX56" fmla="*/ 276105 w 841445"/>
                <a:gd name="connsiteY56" fmla="*/ 223410 h 638313"/>
                <a:gd name="connsiteX57" fmla="*/ 289909 w 841445"/>
                <a:gd name="connsiteY57" fmla="*/ 223410 h 638313"/>
                <a:gd name="connsiteX58" fmla="*/ 382562 w 841445"/>
                <a:gd name="connsiteY58" fmla="*/ 152069 h 638313"/>
                <a:gd name="connsiteX59" fmla="*/ 462169 w 841445"/>
                <a:gd name="connsiteY59" fmla="*/ 151505 h 638313"/>
                <a:gd name="connsiteX60" fmla="*/ 558131 w 841445"/>
                <a:gd name="connsiteY60" fmla="*/ 223410 h 638313"/>
                <a:gd name="connsiteX61" fmla="*/ 558131 w 841445"/>
                <a:gd name="connsiteY61" fmla="*/ 244061 h 638313"/>
                <a:gd name="connsiteX62" fmla="*/ 289909 w 841445"/>
                <a:gd name="connsiteY62" fmla="*/ 244061 h 638313"/>
                <a:gd name="connsiteX63" fmla="*/ 363181 w 841445"/>
                <a:gd name="connsiteY63" fmla="*/ 89270 h 638313"/>
                <a:gd name="connsiteX64" fmla="*/ 424538 w 841445"/>
                <a:gd name="connsiteY64" fmla="*/ 29289 h 638313"/>
                <a:gd name="connsiteX65" fmla="*/ 484950 w 841445"/>
                <a:gd name="connsiteY65" fmla="*/ 90209 h 638313"/>
                <a:gd name="connsiteX66" fmla="*/ 424067 w 841445"/>
                <a:gd name="connsiteY66" fmla="*/ 150191 h 638313"/>
                <a:gd name="connsiteX67" fmla="*/ 363179 w 841445"/>
                <a:gd name="connsiteY67" fmla="*/ 89741 h 638313"/>
                <a:gd name="connsiteX68" fmla="*/ 363181 w 841445"/>
                <a:gd name="connsiteY68" fmla="*/ 89270 h 638313"/>
                <a:gd name="connsiteX69" fmla="*/ 571178 w 841445"/>
                <a:gd name="connsiteY69" fmla="*/ 223410 h 638313"/>
                <a:gd name="connsiteX70" fmla="*/ 639250 w 841445"/>
                <a:gd name="connsiteY70" fmla="*/ 173659 h 638313"/>
                <a:gd name="connsiteX71" fmla="*/ 729824 w 841445"/>
                <a:gd name="connsiteY71" fmla="*/ 186613 h 638313"/>
                <a:gd name="connsiteX72" fmla="*/ 740791 w 841445"/>
                <a:gd name="connsiteY72" fmla="*/ 189804 h 638313"/>
                <a:gd name="connsiteX73" fmla="*/ 821627 w 841445"/>
                <a:gd name="connsiteY73" fmla="*/ 278793 h 638313"/>
                <a:gd name="connsiteX74" fmla="*/ 821627 w 841445"/>
                <a:gd name="connsiteY74" fmla="*/ 330421 h 638313"/>
                <a:gd name="connsiteX75" fmla="*/ 571273 w 841445"/>
                <a:gd name="connsiteY75" fmla="*/ 245938 h 638313"/>
                <a:gd name="connsiteX76" fmla="*/ 227698 w 841445"/>
                <a:gd name="connsiteY76" fmla="*/ 118370 h 638313"/>
                <a:gd name="connsiteX77" fmla="*/ 253225 w 841445"/>
                <a:gd name="connsiteY77" fmla="*/ 110109 h 638313"/>
                <a:gd name="connsiteX78" fmla="*/ 334439 w 841445"/>
                <a:gd name="connsiteY78" fmla="*/ 106260 h 638313"/>
                <a:gd name="connsiteX79" fmla="*/ 356279 w 841445"/>
                <a:gd name="connsiteY79" fmla="*/ 111235 h 638313"/>
                <a:gd name="connsiteX80" fmla="*/ 377362 w 841445"/>
                <a:gd name="connsiteY80" fmla="*/ 142776 h 638313"/>
                <a:gd name="connsiteX81" fmla="*/ 282818 w 841445"/>
                <a:gd name="connsiteY81" fmla="*/ 204448 h 638313"/>
                <a:gd name="connsiteX82" fmla="*/ 214084 w 841445"/>
                <a:gd name="connsiteY82" fmla="*/ 164178 h 638313"/>
                <a:gd name="connsiteX83" fmla="*/ 227604 w 841445"/>
                <a:gd name="connsiteY83" fmla="*/ 122688 h 638313"/>
                <a:gd name="connsiteX84" fmla="*/ 227698 w 841445"/>
                <a:gd name="connsiteY84" fmla="*/ 118370 h 638313"/>
                <a:gd name="connsiteX85" fmla="*/ 237815 w 841445"/>
                <a:gd name="connsiteY85" fmla="*/ 53787 h 638313"/>
                <a:gd name="connsiteX86" fmla="*/ 291989 w 841445"/>
                <a:gd name="connsiteY86" fmla="*/ 0 h 638313"/>
                <a:gd name="connsiteX87" fmla="*/ 346163 w 841445"/>
                <a:gd name="connsiteY87" fmla="*/ 53787 h 638313"/>
                <a:gd name="connsiteX88" fmla="*/ 291989 w 841445"/>
                <a:gd name="connsiteY88" fmla="*/ 107575 h 638313"/>
                <a:gd name="connsiteX89" fmla="*/ 237815 w 841445"/>
                <a:gd name="connsiteY89" fmla="*/ 53787 h 638313"/>
                <a:gd name="connsiteX90" fmla="*/ 619963 w 841445"/>
                <a:gd name="connsiteY90" fmla="*/ 118370 h 638313"/>
                <a:gd name="connsiteX91" fmla="*/ 619963 w 841445"/>
                <a:gd name="connsiteY91" fmla="*/ 122688 h 638313"/>
                <a:gd name="connsiteX92" fmla="*/ 633483 w 841445"/>
                <a:gd name="connsiteY92" fmla="*/ 164178 h 638313"/>
                <a:gd name="connsiteX93" fmla="*/ 564749 w 841445"/>
                <a:gd name="connsiteY93" fmla="*/ 204448 h 638313"/>
                <a:gd name="connsiteX94" fmla="*/ 470205 w 841445"/>
                <a:gd name="connsiteY94" fmla="*/ 142776 h 638313"/>
                <a:gd name="connsiteX95" fmla="*/ 491667 w 841445"/>
                <a:gd name="connsiteY95" fmla="*/ 111235 h 638313"/>
                <a:gd name="connsiteX96" fmla="*/ 513506 w 841445"/>
                <a:gd name="connsiteY96" fmla="*/ 106260 h 638313"/>
                <a:gd name="connsiteX97" fmla="*/ 594720 w 841445"/>
                <a:gd name="connsiteY97" fmla="*/ 110109 h 638313"/>
                <a:gd name="connsiteX98" fmla="*/ 619963 w 841445"/>
                <a:gd name="connsiteY98" fmla="*/ 118370 h 638313"/>
                <a:gd name="connsiteX99" fmla="*/ 217488 w 841445"/>
                <a:gd name="connsiteY99" fmla="*/ 122688 h 638313"/>
                <a:gd name="connsiteX100" fmla="*/ 156601 w 841445"/>
                <a:gd name="connsiteY100" fmla="*/ 183140 h 638313"/>
                <a:gd name="connsiteX101" fmla="*/ 95714 w 841445"/>
                <a:gd name="connsiteY101" fmla="*/ 122688 h 638313"/>
                <a:gd name="connsiteX102" fmla="*/ 156601 w 841445"/>
                <a:gd name="connsiteY102" fmla="*/ 62236 h 638313"/>
                <a:gd name="connsiteX103" fmla="*/ 217488 w 841445"/>
                <a:gd name="connsiteY103" fmla="*/ 122688 h 638313"/>
                <a:gd name="connsiteX104" fmla="*/ 630269 w 841445"/>
                <a:gd name="connsiteY104" fmla="*/ 122688 h 638313"/>
                <a:gd name="connsiteX105" fmla="*/ 691155 w 841445"/>
                <a:gd name="connsiteY105" fmla="*/ 62236 h 638313"/>
                <a:gd name="connsiteX106" fmla="*/ 752042 w 841445"/>
                <a:gd name="connsiteY106" fmla="*/ 122688 h 638313"/>
                <a:gd name="connsiteX107" fmla="*/ 691155 w 841445"/>
                <a:gd name="connsiteY107" fmla="*/ 183140 h 638313"/>
                <a:gd name="connsiteX108" fmla="*/ 630174 w 841445"/>
                <a:gd name="connsiteY108" fmla="*/ 122781 h 638313"/>
                <a:gd name="connsiteX109" fmla="*/ 630174 w 841445"/>
                <a:gd name="connsiteY109" fmla="*/ 122688 h 638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841445" h="638313">
                  <a:moveTo>
                    <a:pt x="191961" y="368438"/>
                  </a:moveTo>
                  <a:cubicBezTo>
                    <a:pt x="191961" y="406646"/>
                    <a:pt x="160764" y="437620"/>
                    <a:pt x="122281" y="437620"/>
                  </a:cubicBezTo>
                  <a:cubicBezTo>
                    <a:pt x="83799" y="437620"/>
                    <a:pt x="52602" y="406646"/>
                    <a:pt x="52602" y="368438"/>
                  </a:cubicBezTo>
                  <a:cubicBezTo>
                    <a:pt x="52602" y="330230"/>
                    <a:pt x="83799" y="299256"/>
                    <a:pt x="122281" y="299256"/>
                  </a:cubicBezTo>
                  <a:cubicBezTo>
                    <a:pt x="160764" y="299256"/>
                    <a:pt x="191961" y="330230"/>
                    <a:pt x="191961" y="368438"/>
                  </a:cubicBezTo>
                  <a:close/>
                  <a:moveTo>
                    <a:pt x="352686" y="382425"/>
                  </a:moveTo>
                  <a:cubicBezTo>
                    <a:pt x="352686" y="343232"/>
                    <a:pt x="384687" y="311459"/>
                    <a:pt x="424162" y="311459"/>
                  </a:cubicBezTo>
                  <a:cubicBezTo>
                    <a:pt x="463637" y="311459"/>
                    <a:pt x="495637" y="343232"/>
                    <a:pt x="495637" y="382425"/>
                  </a:cubicBezTo>
                  <a:cubicBezTo>
                    <a:pt x="495637" y="421618"/>
                    <a:pt x="463637" y="453390"/>
                    <a:pt x="424162" y="453390"/>
                  </a:cubicBezTo>
                  <a:cubicBezTo>
                    <a:pt x="384687" y="453597"/>
                    <a:pt x="352518" y="421994"/>
                    <a:pt x="352309" y="382801"/>
                  </a:cubicBezTo>
                  <a:cubicBezTo>
                    <a:pt x="352308" y="382676"/>
                    <a:pt x="352308" y="382550"/>
                    <a:pt x="352308" y="382425"/>
                  </a:cubicBezTo>
                  <a:close/>
                  <a:moveTo>
                    <a:pt x="655228" y="368438"/>
                  </a:moveTo>
                  <a:cubicBezTo>
                    <a:pt x="655228" y="330230"/>
                    <a:pt x="686425" y="299256"/>
                    <a:pt x="724908" y="299256"/>
                  </a:cubicBezTo>
                  <a:cubicBezTo>
                    <a:pt x="763390" y="299256"/>
                    <a:pt x="794587" y="330230"/>
                    <a:pt x="794587" y="368438"/>
                  </a:cubicBezTo>
                  <a:cubicBezTo>
                    <a:pt x="794587" y="406646"/>
                    <a:pt x="763391" y="437620"/>
                    <a:pt x="724908" y="437620"/>
                  </a:cubicBezTo>
                  <a:cubicBezTo>
                    <a:pt x="686425" y="437672"/>
                    <a:pt x="655186" y="406740"/>
                    <a:pt x="655134" y="368532"/>
                  </a:cubicBezTo>
                  <a:cubicBezTo>
                    <a:pt x="655134" y="368501"/>
                    <a:pt x="655134" y="368469"/>
                    <a:pt x="655134" y="368438"/>
                  </a:cubicBezTo>
                  <a:close/>
                  <a:moveTo>
                    <a:pt x="35" y="476106"/>
                  </a:moveTo>
                  <a:cubicBezTo>
                    <a:pt x="49" y="472959"/>
                    <a:pt x="334" y="469819"/>
                    <a:pt x="886" y="466720"/>
                  </a:cubicBezTo>
                  <a:cubicBezTo>
                    <a:pt x="886" y="467564"/>
                    <a:pt x="886" y="468409"/>
                    <a:pt x="1359" y="469160"/>
                  </a:cubicBezTo>
                  <a:cubicBezTo>
                    <a:pt x="7357" y="442758"/>
                    <a:pt x="28700" y="422492"/>
                    <a:pt x="55533" y="417720"/>
                  </a:cubicBezTo>
                  <a:cubicBezTo>
                    <a:pt x="79715" y="453393"/>
                    <a:pt x="128267" y="463176"/>
                    <a:pt x="164543" y="439685"/>
                  </a:cubicBezTo>
                  <a:cubicBezTo>
                    <a:pt x="216542" y="467846"/>
                    <a:pt x="256062" y="516752"/>
                    <a:pt x="256062" y="553361"/>
                  </a:cubicBezTo>
                  <a:lnTo>
                    <a:pt x="256062" y="593631"/>
                  </a:lnTo>
                  <a:lnTo>
                    <a:pt x="266367" y="595133"/>
                  </a:lnTo>
                  <a:lnTo>
                    <a:pt x="266367" y="537873"/>
                  </a:lnTo>
                  <a:cubicBezTo>
                    <a:pt x="266367" y="498447"/>
                    <a:pt x="312788" y="465030"/>
                    <a:pt x="376700" y="453859"/>
                  </a:cubicBezTo>
                  <a:cubicBezTo>
                    <a:pt x="404967" y="473949"/>
                    <a:pt x="442978" y="473949"/>
                    <a:pt x="471245" y="453859"/>
                  </a:cubicBezTo>
                  <a:cubicBezTo>
                    <a:pt x="535157" y="465030"/>
                    <a:pt x="581578" y="498447"/>
                    <a:pt x="581578" y="537873"/>
                  </a:cubicBezTo>
                  <a:cubicBezTo>
                    <a:pt x="581578" y="538624"/>
                    <a:pt x="581578" y="586779"/>
                    <a:pt x="581578" y="595133"/>
                  </a:cubicBezTo>
                  <a:lnTo>
                    <a:pt x="591033" y="593725"/>
                  </a:lnTo>
                  <a:lnTo>
                    <a:pt x="591033" y="553830"/>
                  </a:lnTo>
                  <a:cubicBezTo>
                    <a:pt x="591033" y="517221"/>
                    <a:pt x="630458" y="468128"/>
                    <a:pt x="682552" y="440154"/>
                  </a:cubicBezTo>
                  <a:cubicBezTo>
                    <a:pt x="718770" y="463566"/>
                    <a:pt x="767199" y="453882"/>
                    <a:pt x="791467" y="418377"/>
                  </a:cubicBezTo>
                  <a:cubicBezTo>
                    <a:pt x="818334" y="424169"/>
                    <a:pt x="839430" y="444821"/>
                    <a:pt x="845641" y="471413"/>
                  </a:cubicBezTo>
                  <a:cubicBezTo>
                    <a:pt x="845641" y="469911"/>
                    <a:pt x="846397" y="468409"/>
                    <a:pt x="846681" y="466907"/>
                  </a:cubicBezTo>
                  <a:cubicBezTo>
                    <a:pt x="847233" y="470007"/>
                    <a:pt x="847518" y="473147"/>
                    <a:pt x="847532" y="476294"/>
                  </a:cubicBezTo>
                  <a:cubicBezTo>
                    <a:pt x="847532" y="477233"/>
                    <a:pt x="847532" y="494317"/>
                    <a:pt x="847532" y="495068"/>
                  </a:cubicBezTo>
                  <a:cubicBezTo>
                    <a:pt x="847532" y="495819"/>
                    <a:pt x="847532" y="496852"/>
                    <a:pt x="847532" y="497790"/>
                  </a:cubicBezTo>
                  <a:cubicBezTo>
                    <a:pt x="847532" y="580020"/>
                    <a:pt x="657876" y="646667"/>
                    <a:pt x="423878" y="646667"/>
                  </a:cubicBezTo>
                  <a:cubicBezTo>
                    <a:pt x="189881" y="646667"/>
                    <a:pt x="35" y="580020"/>
                    <a:pt x="35" y="497509"/>
                  </a:cubicBezTo>
                  <a:cubicBezTo>
                    <a:pt x="-12" y="496602"/>
                    <a:pt x="-12" y="495693"/>
                    <a:pt x="35" y="494786"/>
                  </a:cubicBezTo>
                  <a:cubicBezTo>
                    <a:pt x="35" y="494129"/>
                    <a:pt x="35" y="477045"/>
                    <a:pt x="35" y="476106"/>
                  </a:cubicBezTo>
                  <a:close/>
                  <a:moveTo>
                    <a:pt x="609847" y="53693"/>
                  </a:moveTo>
                  <a:cubicBezTo>
                    <a:pt x="609899" y="83399"/>
                    <a:pt x="585687" y="107523"/>
                    <a:pt x="555768" y="107574"/>
                  </a:cubicBezTo>
                  <a:cubicBezTo>
                    <a:pt x="525848" y="107626"/>
                    <a:pt x="501552" y="83587"/>
                    <a:pt x="501499" y="53881"/>
                  </a:cubicBezTo>
                  <a:cubicBezTo>
                    <a:pt x="501447" y="24175"/>
                    <a:pt x="525659" y="52"/>
                    <a:pt x="555579" y="0"/>
                  </a:cubicBezTo>
                  <a:cubicBezTo>
                    <a:pt x="555610" y="0"/>
                    <a:pt x="555642" y="0"/>
                    <a:pt x="555673" y="0"/>
                  </a:cubicBezTo>
                  <a:cubicBezTo>
                    <a:pt x="585593" y="0"/>
                    <a:pt x="609847" y="24081"/>
                    <a:pt x="609847" y="53787"/>
                  </a:cubicBezTo>
                  <a:close/>
                  <a:moveTo>
                    <a:pt x="276105" y="223410"/>
                  </a:moveTo>
                  <a:lnTo>
                    <a:pt x="276105" y="245844"/>
                  </a:lnTo>
                  <a:cubicBezTo>
                    <a:pt x="162557" y="260206"/>
                    <a:pt x="71416" y="290996"/>
                    <a:pt x="25751" y="329294"/>
                  </a:cubicBezTo>
                  <a:lnTo>
                    <a:pt x="25751" y="278793"/>
                  </a:lnTo>
                  <a:cubicBezTo>
                    <a:pt x="25751" y="244249"/>
                    <a:pt x="49671" y="211488"/>
                    <a:pt x="106587" y="189804"/>
                  </a:cubicBezTo>
                  <a:cubicBezTo>
                    <a:pt x="110841" y="188490"/>
                    <a:pt x="114434" y="187364"/>
                    <a:pt x="117554" y="186613"/>
                  </a:cubicBezTo>
                  <a:cubicBezTo>
                    <a:pt x="147287" y="202600"/>
                    <a:pt x="184061" y="197335"/>
                    <a:pt x="208033" y="173659"/>
                  </a:cubicBezTo>
                  <a:cubicBezTo>
                    <a:pt x="248687" y="177320"/>
                    <a:pt x="276105" y="195436"/>
                    <a:pt x="276105" y="223410"/>
                  </a:cubicBezTo>
                  <a:close/>
                  <a:moveTo>
                    <a:pt x="289909" y="223410"/>
                  </a:moveTo>
                  <a:cubicBezTo>
                    <a:pt x="289909" y="190086"/>
                    <a:pt x="328766" y="161831"/>
                    <a:pt x="382562" y="152069"/>
                  </a:cubicBezTo>
                  <a:cubicBezTo>
                    <a:pt x="407059" y="166883"/>
                    <a:pt x="437887" y="166665"/>
                    <a:pt x="462169" y="151505"/>
                  </a:cubicBezTo>
                  <a:cubicBezTo>
                    <a:pt x="517666" y="160892"/>
                    <a:pt x="558131" y="189053"/>
                    <a:pt x="558131" y="223410"/>
                  </a:cubicBezTo>
                  <a:lnTo>
                    <a:pt x="558131" y="244061"/>
                  </a:lnTo>
                  <a:cubicBezTo>
                    <a:pt x="469001" y="234174"/>
                    <a:pt x="379039" y="234174"/>
                    <a:pt x="289909" y="244061"/>
                  </a:cubicBezTo>
                  <a:close/>
                  <a:moveTo>
                    <a:pt x="363181" y="89270"/>
                  </a:moveTo>
                  <a:cubicBezTo>
                    <a:pt x="363442" y="55884"/>
                    <a:pt x="390912" y="29030"/>
                    <a:pt x="424538" y="29289"/>
                  </a:cubicBezTo>
                  <a:cubicBezTo>
                    <a:pt x="458164" y="29548"/>
                    <a:pt x="485211" y="56823"/>
                    <a:pt x="484950" y="90209"/>
                  </a:cubicBezTo>
                  <a:cubicBezTo>
                    <a:pt x="484691" y="123411"/>
                    <a:pt x="457509" y="150190"/>
                    <a:pt x="424067" y="150191"/>
                  </a:cubicBezTo>
                  <a:cubicBezTo>
                    <a:pt x="390440" y="150192"/>
                    <a:pt x="363180" y="123128"/>
                    <a:pt x="363179" y="89741"/>
                  </a:cubicBezTo>
                  <a:cubicBezTo>
                    <a:pt x="363179" y="89584"/>
                    <a:pt x="363179" y="89427"/>
                    <a:pt x="363181" y="89270"/>
                  </a:cubicBezTo>
                  <a:close/>
                  <a:moveTo>
                    <a:pt x="571178" y="223410"/>
                  </a:moveTo>
                  <a:cubicBezTo>
                    <a:pt x="571178" y="195249"/>
                    <a:pt x="598596" y="177226"/>
                    <a:pt x="639250" y="173659"/>
                  </a:cubicBezTo>
                  <a:cubicBezTo>
                    <a:pt x="663238" y="197380"/>
                    <a:pt x="700068" y="202648"/>
                    <a:pt x="729824" y="186613"/>
                  </a:cubicBezTo>
                  <a:lnTo>
                    <a:pt x="740791" y="189804"/>
                  </a:lnTo>
                  <a:cubicBezTo>
                    <a:pt x="797518" y="211488"/>
                    <a:pt x="821627" y="244249"/>
                    <a:pt x="821627" y="278793"/>
                  </a:cubicBezTo>
                  <a:lnTo>
                    <a:pt x="821627" y="330421"/>
                  </a:lnTo>
                  <a:cubicBezTo>
                    <a:pt x="776529" y="291371"/>
                    <a:pt x="685294" y="260582"/>
                    <a:pt x="571273" y="245938"/>
                  </a:cubicBezTo>
                  <a:close/>
                  <a:moveTo>
                    <a:pt x="227698" y="118370"/>
                  </a:moveTo>
                  <a:cubicBezTo>
                    <a:pt x="235972" y="114945"/>
                    <a:pt x="244508" y="112183"/>
                    <a:pt x="253225" y="110109"/>
                  </a:cubicBezTo>
                  <a:cubicBezTo>
                    <a:pt x="278609" y="125173"/>
                    <a:pt x="310616" y="123656"/>
                    <a:pt x="334439" y="106260"/>
                  </a:cubicBezTo>
                  <a:cubicBezTo>
                    <a:pt x="341827" y="107412"/>
                    <a:pt x="349124" y="109075"/>
                    <a:pt x="356279" y="111235"/>
                  </a:cubicBezTo>
                  <a:cubicBezTo>
                    <a:pt x="360326" y="123438"/>
                    <a:pt x="367609" y="134333"/>
                    <a:pt x="377362" y="142776"/>
                  </a:cubicBezTo>
                  <a:cubicBezTo>
                    <a:pt x="333305" y="151505"/>
                    <a:pt x="294636" y="173565"/>
                    <a:pt x="282818" y="204448"/>
                  </a:cubicBezTo>
                  <a:cubicBezTo>
                    <a:pt x="272323" y="178352"/>
                    <a:pt x="240462" y="167933"/>
                    <a:pt x="214084" y="164178"/>
                  </a:cubicBezTo>
                  <a:cubicBezTo>
                    <a:pt x="222900" y="152117"/>
                    <a:pt x="227634" y="137590"/>
                    <a:pt x="227604" y="122688"/>
                  </a:cubicBezTo>
                  <a:cubicBezTo>
                    <a:pt x="227793" y="121279"/>
                    <a:pt x="227698" y="119778"/>
                    <a:pt x="227698" y="118370"/>
                  </a:cubicBezTo>
                  <a:close/>
                  <a:moveTo>
                    <a:pt x="237815" y="53787"/>
                  </a:moveTo>
                  <a:cubicBezTo>
                    <a:pt x="237815" y="24081"/>
                    <a:pt x="262069" y="0"/>
                    <a:pt x="291989" y="0"/>
                  </a:cubicBezTo>
                  <a:cubicBezTo>
                    <a:pt x="321908" y="0"/>
                    <a:pt x="346163" y="24081"/>
                    <a:pt x="346163" y="53787"/>
                  </a:cubicBezTo>
                  <a:cubicBezTo>
                    <a:pt x="346163" y="83493"/>
                    <a:pt x="321908" y="107575"/>
                    <a:pt x="291989" y="107575"/>
                  </a:cubicBezTo>
                  <a:cubicBezTo>
                    <a:pt x="262069" y="107575"/>
                    <a:pt x="237815" y="83493"/>
                    <a:pt x="237815" y="53787"/>
                  </a:cubicBezTo>
                  <a:close/>
                  <a:moveTo>
                    <a:pt x="619963" y="118370"/>
                  </a:moveTo>
                  <a:cubicBezTo>
                    <a:pt x="619963" y="119778"/>
                    <a:pt x="619963" y="121279"/>
                    <a:pt x="619963" y="122688"/>
                  </a:cubicBezTo>
                  <a:cubicBezTo>
                    <a:pt x="619953" y="137587"/>
                    <a:pt x="624685" y="152108"/>
                    <a:pt x="633483" y="164178"/>
                  </a:cubicBezTo>
                  <a:cubicBezTo>
                    <a:pt x="607105" y="167933"/>
                    <a:pt x="575244" y="178352"/>
                    <a:pt x="564749" y="204448"/>
                  </a:cubicBezTo>
                  <a:cubicBezTo>
                    <a:pt x="553215" y="173565"/>
                    <a:pt x="514546" y="151505"/>
                    <a:pt x="470205" y="142776"/>
                  </a:cubicBezTo>
                  <a:cubicBezTo>
                    <a:pt x="480114" y="134396"/>
                    <a:pt x="487535" y="123491"/>
                    <a:pt x="491667" y="111235"/>
                  </a:cubicBezTo>
                  <a:cubicBezTo>
                    <a:pt x="498824" y="109085"/>
                    <a:pt x="506121" y="107423"/>
                    <a:pt x="513506" y="106260"/>
                  </a:cubicBezTo>
                  <a:cubicBezTo>
                    <a:pt x="537330" y="123656"/>
                    <a:pt x="569336" y="125173"/>
                    <a:pt x="594720" y="110109"/>
                  </a:cubicBezTo>
                  <a:cubicBezTo>
                    <a:pt x="603338" y="112205"/>
                    <a:pt x="611779" y="114967"/>
                    <a:pt x="619963" y="118370"/>
                  </a:cubicBezTo>
                  <a:close/>
                  <a:moveTo>
                    <a:pt x="217488" y="122688"/>
                  </a:moveTo>
                  <a:cubicBezTo>
                    <a:pt x="217488" y="156074"/>
                    <a:pt x="190228" y="183140"/>
                    <a:pt x="156601" y="183140"/>
                  </a:cubicBezTo>
                  <a:cubicBezTo>
                    <a:pt x="122974" y="183140"/>
                    <a:pt x="95714" y="156074"/>
                    <a:pt x="95714" y="122688"/>
                  </a:cubicBezTo>
                  <a:cubicBezTo>
                    <a:pt x="95714" y="89301"/>
                    <a:pt x="122974" y="62236"/>
                    <a:pt x="156601" y="62236"/>
                  </a:cubicBezTo>
                  <a:cubicBezTo>
                    <a:pt x="190228" y="62236"/>
                    <a:pt x="217488" y="89301"/>
                    <a:pt x="217488" y="122688"/>
                  </a:cubicBezTo>
                  <a:close/>
                  <a:moveTo>
                    <a:pt x="630269" y="122688"/>
                  </a:moveTo>
                  <a:cubicBezTo>
                    <a:pt x="630269" y="89301"/>
                    <a:pt x="657529" y="62236"/>
                    <a:pt x="691155" y="62236"/>
                  </a:cubicBezTo>
                  <a:cubicBezTo>
                    <a:pt x="724782" y="62236"/>
                    <a:pt x="752042" y="89301"/>
                    <a:pt x="752042" y="122688"/>
                  </a:cubicBezTo>
                  <a:cubicBezTo>
                    <a:pt x="752042" y="156074"/>
                    <a:pt x="724782" y="183140"/>
                    <a:pt x="691155" y="183140"/>
                  </a:cubicBezTo>
                  <a:cubicBezTo>
                    <a:pt x="657529" y="183191"/>
                    <a:pt x="630227" y="156168"/>
                    <a:pt x="630174" y="122781"/>
                  </a:cubicBezTo>
                  <a:cubicBezTo>
                    <a:pt x="630174" y="122750"/>
                    <a:pt x="630174" y="122719"/>
                    <a:pt x="630174" y="122688"/>
                  </a:cubicBezTo>
                  <a:close/>
                </a:path>
              </a:pathLst>
            </a:custGeom>
            <a:solidFill>
              <a:schemeClr val="accent2"/>
            </a:solidFill>
            <a:ln w="9419" cap="flat">
              <a:noFill/>
              <a:prstDash val="solid"/>
              <a:miter/>
            </a:ln>
          </p:spPr>
          <p:txBody>
            <a:bodyPr rtlCol="0" anchor="ctr"/>
            <a:lstStyle/>
            <a:p>
              <a:endParaRPr lang="en-US" dirty="0"/>
            </a:p>
          </p:txBody>
        </p:sp>
        <p:sp>
          <p:nvSpPr>
            <p:cNvPr id="7" name="TextBox 6">
              <a:extLst>
                <a:ext uri="{FF2B5EF4-FFF2-40B4-BE49-F238E27FC236}">
                  <a16:creationId xmlns:a16="http://schemas.microsoft.com/office/drawing/2014/main" id="{3D00B2D6-85C4-842D-5BE2-14675A2DFCE5}"/>
                </a:ext>
              </a:extLst>
            </p:cNvPr>
            <p:cNvSpPr txBox="1"/>
            <p:nvPr/>
          </p:nvSpPr>
          <p:spPr>
            <a:xfrm>
              <a:off x="1405432" y="2267768"/>
              <a:ext cx="1869753" cy="738664"/>
            </a:xfrm>
            <a:prstGeom prst="rect">
              <a:avLst/>
            </a:prstGeom>
            <a:noFill/>
            <a:ln>
              <a:noFill/>
            </a:ln>
          </p:spPr>
          <p:txBody>
            <a:bodyPr wrap="square" lIns="45720" rIns="45720" rtlCol="0">
              <a:spAutoFit/>
            </a:bodyPr>
            <a:lstStyle/>
            <a:p>
              <a:pPr algn="l">
                <a:spcBef>
                  <a:spcPts val="300"/>
                </a:spcBef>
                <a:spcAft>
                  <a:spcPts val="300"/>
                </a:spcAft>
                <a:buClr>
                  <a:srgbClr val="26BCD7"/>
                </a:buClr>
                <a:buSzPct val="100000"/>
              </a:pPr>
              <a:r>
                <a:rPr lang="en-US" sz="1400" b="1" dirty="0">
                  <a:latin typeface="Arial" panose="020B0604020202020204" pitchFamily="34" charset="0"/>
                  <a:cs typeface="Arial" panose="020B0604020202020204" pitchFamily="34" charset="0"/>
                </a:rPr>
                <a:t>Clear Governance of Project Selection and Oversight</a:t>
              </a:r>
            </a:p>
          </p:txBody>
        </p:sp>
        <p:cxnSp>
          <p:nvCxnSpPr>
            <p:cNvPr id="26" name="Straight Connector 25">
              <a:extLst>
                <a:ext uri="{FF2B5EF4-FFF2-40B4-BE49-F238E27FC236}">
                  <a16:creationId xmlns:a16="http://schemas.microsoft.com/office/drawing/2014/main" id="{D9CEB22D-425E-0378-A729-B8EAFB7D5DF2}"/>
                </a:ext>
              </a:extLst>
            </p:cNvPr>
            <p:cNvCxnSpPr>
              <a:cxnSpLocks/>
            </p:cNvCxnSpPr>
            <p:nvPr/>
          </p:nvCxnSpPr>
          <p:spPr>
            <a:xfrm>
              <a:off x="1296099" y="2314903"/>
              <a:ext cx="0" cy="644394"/>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0569365B-E75E-3D9D-3843-DD7699D41D25}"/>
              </a:ext>
            </a:extLst>
          </p:cNvPr>
          <p:cNvGrpSpPr/>
          <p:nvPr/>
        </p:nvGrpSpPr>
        <p:grpSpPr>
          <a:xfrm>
            <a:off x="4628260" y="1729444"/>
            <a:ext cx="2900583" cy="738664"/>
            <a:chOff x="4509781" y="2274286"/>
            <a:chExt cx="2900583" cy="738664"/>
          </a:xfrm>
        </p:grpSpPr>
        <p:grpSp>
          <p:nvGrpSpPr>
            <p:cNvPr id="40" name="Graphic 758">
              <a:extLst>
                <a:ext uri="{FF2B5EF4-FFF2-40B4-BE49-F238E27FC236}">
                  <a16:creationId xmlns:a16="http://schemas.microsoft.com/office/drawing/2014/main" id="{F27EA456-42CC-44DD-2969-ABF97B9A7281}"/>
                </a:ext>
              </a:extLst>
            </p:cNvPr>
            <p:cNvGrpSpPr>
              <a:grpSpLocks noChangeAspect="1"/>
            </p:cNvGrpSpPr>
            <p:nvPr/>
          </p:nvGrpSpPr>
          <p:grpSpPr>
            <a:xfrm>
              <a:off x="4509781" y="2332088"/>
              <a:ext cx="548640" cy="643426"/>
              <a:chOff x="5734050" y="3016250"/>
              <a:chExt cx="723900" cy="825500"/>
            </a:xfrm>
            <a:solidFill>
              <a:schemeClr val="accent2"/>
            </a:solidFill>
          </p:grpSpPr>
          <p:sp>
            <p:nvSpPr>
              <p:cNvPr id="43" name="Freeform 760">
                <a:extLst>
                  <a:ext uri="{FF2B5EF4-FFF2-40B4-BE49-F238E27FC236}">
                    <a16:creationId xmlns:a16="http://schemas.microsoft.com/office/drawing/2014/main" id="{627163B3-3CEA-47A0-FC04-DFF36C84FFDB}"/>
                  </a:ext>
                </a:extLst>
              </p:cNvPr>
              <p:cNvSpPr/>
              <p:nvPr/>
            </p:nvSpPr>
            <p:spPr>
              <a:xfrm>
                <a:off x="6267263" y="3103734"/>
                <a:ext cx="180975" cy="398517"/>
              </a:xfrm>
              <a:custGeom>
                <a:avLst/>
                <a:gdLst>
                  <a:gd name="connsiteX0" fmla="*/ 187 w 180975"/>
                  <a:gd name="connsiteY0" fmla="*/ 32166 h 398517"/>
                  <a:gd name="connsiteX1" fmla="*/ 156301 w 180975"/>
                  <a:gd name="connsiteY1" fmla="*/ 32166 h 398517"/>
                  <a:gd name="connsiteX2" fmla="*/ 156301 w 180975"/>
                  <a:gd name="connsiteY2" fmla="*/ 311792 h 398517"/>
                  <a:gd name="connsiteX3" fmla="*/ 50479 w 180975"/>
                  <a:gd name="connsiteY3" fmla="*/ 311792 h 398517"/>
                  <a:gd name="connsiteX4" fmla="*/ 83340 w 180975"/>
                  <a:gd name="connsiteY4" fmla="*/ 279152 h 398517"/>
                  <a:gd name="connsiteX5" fmla="*/ 83416 w 180975"/>
                  <a:gd name="connsiteY5" fmla="*/ 258353 h 398517"/>
                  <a:gd name="connsiteX6" fmla="*/ 83340 w 180975"/>
                  <a:gd name="connsiteY6" fmla="*/ 258277 h 398517"/>
                  <a:gd name="connsiteX7" fmla="*/ 72862 w 180975"/>
                  <a:gd name="connsiteY7" fmla="*/ 253912 h 398517"/>
                  <a:gd name="connsiteX8" fmla="*/ 62385 w 180975"/>
                  <a:gd name="connsiteY8" fmla="*/ 258277 h 398517"/>
                  <a:gd name="connsiteX9" fmla="*/ 4378 w 180975"/>
                  <a:gd name="connsiteY9" fmla="*/ 316062 h 398517"/>
                  <a:gd name="connsiteX10" fmla="*/ 1139 w 180975"/>
                  <a:gd name="connsiteY10" fmla="*/ 320901 h 398517"/>
                  <a:gd name="connsiteX11" fmla="*/ 1139 w 180975"/>
                  <a:gd name="connsiteY11" fmla="*/ 332193 h 398517"/>
                  <a:gd name="connsiteX12" fmla="*/ 4378 w 180975"/>
                  <a:gd name="connsiteY12" fmla="*/ 336937 h 398517"/>
                  <a:gd name="connsiteX13" fmla="*/ 62385 w 180975"/>
                  <a:gd name="connsiteY13" fmla="*/ 394722 h 398517"/>
                  <a:gd name="connsiteX14" fmla="*/ 83292 w 180975"/>
                  <a:gd name="connsiteY14" fmla="*/ 394769 h 398517"/>
                  <a:gd name="connsiteX15" fmla="*/ 83340 w 180975"/>
                  <a:gd name="connsiteY15" fmla="*/ 373942 h 398517"/>
                  <a:gd name="connsiteX16" fmla="*/ 50479 w 180975"/>
                  <a:gd name="connsiteY16" fmla="*/ 341302 h 398517"/>
                  <a:gd name="connsiteX17" fmla="*/ 171637 w 180975"/>
                  <a:gd name="connsiteY17" fmla="*/ 341302 h 398517"/>
                  <a:gd name="connsiteX18" fmla="*/ 186400 w 180975"/>
                  <a:gd name="connsiteY18" fmla="*/ 326499 h 398517"/>
                  <a:gd name="connsiteX19" fmla="*/ 186400 w 180975"/>
                  <a:gd name="connsiteY19" fmla="*/ 19831 h 398517"/>
                  <a:gd name="connsiteX20" fmla="*/ 166493 w 180975"/>
                  <a:gd name="connsiteY20" fmla="*/ 0 h 398517"/>
                  <a:gd name="connsiteX21" fmla="*/ 187 w 180975"/>
                  <a:gd name="connsiteY21" fmla="*/ 0 h 39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0975" h="398517">
                    <a:moveTo>
                      <a:pt x="187" y="32166"/>
                    </a:moveTo>
                    <a:lnTo>
                      <a:pt x="156301" y="32166"/>
                    </a:lnTo>
                    <a:lnTo>
                      <a:pt x="156301" y="311792"/>
                    </a:lnTo>
                    <a:lnTo>
                      <a:pt x="50479" y="311792"/>
                    </a:lnTo>
                    <a:lnTo>
                      <a:pt x="83340" y="279152"/>
                    </a:lnTo>
                    <a:cubicBezTo>
                      <a:pt x="89126" y="273429"/>
                      <a:pt x="89160" y="264117"/>
                      <a:pt x="83416" y="258353"/>
                    </a:cubicBezTo>
                    <a:cubicBezTo>
                      <a:pt x="83391" y="258328"/>
                      <a:pt x="83365" y="258302"/>
                      <a:pt x="83340" y="258277"/>
                    </a:cubicBezTo>
                    <a:cubicBezTo>
                      <a:pt x="80554" y="255515"/>
                      <a:pt x="76793" y="253948"/>
                      <a:pt x="72862" y="253912"/>
                    </a:cubicBezTo>
                    <a:cubicBezTo>
                      <a:pt x="68928" y="253928"/>
                      <a:pt x="65159" y="255498"/>
                      <a:pt x="62385" y="258277"/>
                    </a:cubicBezTo>
                    <a:lnTo>
                      <a:pt x="4378" y="316062"/>
                    </a:lnTo>
                    <a:cubicBezTo>
                      <a:pt x="2989" y="317448"/>
                      <a:pt x="1889" y="319092"/>
                      <a:pt x="1139" y="320901"/>
                    </a:cubicBezTo>
                    <a:cubicBezTo>
                      <a:pt x="-380" y="324513"/>
                      <a:pt x="-380" y="328581"/>
                      <a:pt x="1139" y="332193"/>
                    </a:cubicBezTo>
                    <a:cubicBezTo>
                      <a:pt x="1867" y="333986"/>
                      <a:pt x="2971" y="335603"/>
                      <a:pt x="4378" y="336937"/>
                    </a:cubicBezTo>
                    <a:lnTo>
                      <a:pt x="62385" y="394722"/>
                    </a:lnTo>
                    <a:cubicBezTo>
                      <a:pt x="68145" y="400486"/>
                      <a:pt x="77506" y="400507"/>
                      <a:pt x="83292" y="394769"/>
                    </a:cubicBezTo>
                    <a:cubicBezTo>
                      <a:pt x="89079" y="389031"/>
                      <a:pt x="89100" y="379706"/>
                      <a:pt x="83340" y="373942"/>
                    </a:cubicBezTo>
                    <a:lnTo>
                      <a:pt x="50479" y="341302"/>
                    </a:lnTo>
                    <a:lnTo>
                      <a:pt x="171637" y="341302"/>
                    </a:lnTo>
                    <a:cubicBezTo>
                      <a:pt x="179806" y="341249"/>
                      <a:pt x="186400" y="334638"/>
                      <a:pt x="186400" y="326499"/>
                    </a:cubicBezTo>
                    <a:lnTo>
                      <a:pt x="186400" y="19831"/>
                    </a:lnTo>
                    <a:cubicBezTo>
                      <a:pt x="186400" y="8879"/>
                      <a:pt x="177488" y="0"/>
                      <a:pt x="166493" y="0"/>
                    </a:cubicBezTo>
                    <a:lnTo>
                      <a:pt x="187" y="0"/>
                    </a:lnTo>
                  </a:path>
                </a:pathLst>
              </a:custGeom>
              <a:grpFill/>
              <a:ln w="9525" cap="flat">
                <a:noFill/>
                <a:prstDash val="solid"/>
                <a:miter/>
              </a:ln>
            </p:spPr>
            <p:txBody>
              <a:bodyPr rtlCol="0" anchor="ctr"/>
              <a:lstStyle/>
              <a:p>
                <a:endParaRPr lang="en-US" dirty="0"/>
              </a:p>
            </p:txBody>
          </p:sp>
          <p:sp>
            <p:nvSpPr>
              <p:cNvPr id="44" name="Freeform 761">
                <a:extLst>
                  <a:ext uri="{FF2B5EF4-FFF2-40B4-BE49-F238E27FC236}">
                    <a16:creationId xmlns:a16="http://schemas.microsoft.com/office/drawing/2014/main" id="{2CE6A480-18AB-7CD9-20D8-453FF3BB2106}"/>
                  </a:ext>
                </a:extLst>
              </p:cNvPr>
              <p:cNvSpPr/>
              <p:nvPr/>
            </p:nvSpPr>
            <p:spPr>
              <a:xfrm>
                <a:off x="5734050" y="3414767"/>
                <a:ext cx="180975" cy="389029"/>
              </a:xfrm>
              <a:custGeom>
                <a:avLst/>
                <a:gdLst>
                  <a:gd name="connsiteX0" fmla="*/ 185928 w 180975"/>
                  <a:gd name="connsiteY0" fmla="*/ 0 h 389028"/>
                  <a:gd name="connsiteX1" fmla="*/ 19907 w 180975"/>
                  <a:gd name="connsiteY1" fmla="*/ 0 h 389028"/>
                  <a:gd name="connsiteX2" fmla="*/ 0 w 180975"/>
                  <a:gd name="connsiteY2" fmla="*/ 19451 h 389028"/>
                  <a:gd name="connsiteX3" fmla="*/ 0 w 180975"/>
                  <a:gd name="connsiteY3" fmla="*/ 326120 h 389028"/>
                  <a:gd name="connsiteX4" fmla="*/ 14764 w 180975"/>
                  <a:gd name="connsiteY4" fmla="*/ 340922 h 389028"/>
                  <a:gd name="connsiteX5" fmla="*/ 135446 w 180975"/>
                  <a:gd name="connsiteY5" fmla="*/ 340922 h 389028"/>
                  <a:gd name="connsiteX6" fmla="*/ 102584 w 180975"/>
                  <a:gd name="connsiteY6" fmla="*/ 373563 h 389028"/>
                  <a:gd name="connsiteX7" fmla="*/ 104155 w 180975"/>
                  <a:gd name="connsiteY7" fmla="*/ 394437 h 389028"/>
                  <a:gd name="connsiteX8" fmla="*/ 123539 w 180975"/>
                  <a:gd name="connsiteY8" fmla="*/ 394437 h 389028"/>
                  <a:gd name="connsiteX9" fmla="*/ 181547 w 180975"/>
                  <a:gd name="connsiteY9" fmla="*/ 336557 h 389028"/>
                  <a:gd name="connsiteX10" fmla="*/ 184785 w 180975"/>
                  <a:gd name="connsiteY10" fmla="*/ 331813 h 389028"/>
                  <a:gd name="connsiteX11" fmla="*/ 184785 w 180975"/>
                  <a:gd name="connsiteY11" fmla="*/ 320522 h 389028"/>
                  <a:gd name="connsiteX12" fmla="*/ 181547 w 180975"/>
                  <a:gd name="connsiteY12" fmla="*/ 315777 h 389028"/>
                  <a:gd name="connsiteX13" fmla="*/ 123825 w 180975"/>
                  <a:gd name="connsiteY13" fmla="*/ 257898 h 389028"/>
                  <a:gd name="connsiteX14" fmla="*/ 102870 w 180975"/>
                  <a:gd name="connsiteY14" fmla="*/ 257898 h 389028"/>
                  <a:gd name="connsiteX15" fmla="*/ 102794 w 180975"/>
                  <a:gd name="connsiteY15" fmla="*/ 278697 h 389028"/>
                  <a:gd name="connsiteX16" fmla="*/ 102870 w 180975"/>
                  <a:gd name="connsiteY16" fmla="*/ 278772 h 389028"/>
                  <a:gd name="connsiteX17" fmla="*/ 135636 w 180975"/>
                  <a:gd name="connsiteY17" fmla="*/ 311413 h 389028"/>
                  <a:gd name="connsiteX18" fmla="*/ 29623 w 180975"/>
                  <a:gd name="connsiteY18" fmla="*/ 311413 h 389028"/>
                  <a:gd name="connsiteX19" fmla="*/ 29623 w 180975"/>
                  <a:gd name="connsiteY19" fmla="*/ 31786 h 389028"/>
                  <a:gd name="connsiteX20" fmla="*/ 185928 w 180975"/>
                  <a:gd name="connsiteY20" fmla="*/ 31786 h 38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975" h="389028">
                    <a:moveTo>
                      <a:pt x="185928" y="0"/>
                    </a:moveTo>
                    <a:lnTo>
                      <a:pt x="19907" y="0"/>
                    </a:lnTo>
                    <a:cubicBezTo>
                      <a:pt x="9081" y="48"/>
                      <a:pt x="258" y="8669"/>
                      <a:pt x="0" y="19451"/>
                    </a:cubicBezTo>
                    <a:lnTo>
                      <a:pt x="0" y="326120"/>
                    </a:lnTo>
                    <a:cubicBezTo>
                      <a:pt x="0" y="334258"/>
                      <a:pt x="6595" y="340870"/>
                      <a:pt x="14764" y="340922"/>
                    </a:cubicBezTo>
                    <a:lnTo>
                      <a:pt x="135446" y="340922"/>
                    </a:lnTo>
                    <a:lnTo>
                      <a:pt x="102584" y="373563"/>
                    </a:lnTo>
                    <a:cubicBezTo>
                      <a:pt x="97231" y="379759"/>
                      <a:pt x="97935" y="389105"/>
                      <a:pt x="104155" y="394437"/>
                    </a:cubicBezTo>
                    <a:cubicBezTo>
                      <a:pt x="109727" y="399214"/>
                      <a:pt x="117967" y="399214"/>
                      <a:pt x="123539" y="394437"/>
                    </a:cubicBezTo>
                    <a:lnTo>
                      <a:pt x="181547" y="336557"/>
                    </a:lnTo>
                    <a:cubicBezTo>
                      <a:pt x="182953" y="335224"/>
                      <a:pt x="184057" y="333606"/>
                      <a:pt x="184785" y="331813"/>
                    </a:cubicBezTo>
                    <a:cubicBezTo>
                      <a:pt x="186304" y="328201"/>
                      <a:pt x="186304" y="324133"/>
                      <a:pt x="184785" y="320522"/>
                    </a:cubicBezTo>
                    <a:cubicBezTo>
                      <a:pt x="184057" y="318728"/>
                      <a:pt x="182953" y="317111"/>
                      <a:pt x="181547" y="315777"/>
                    </a:cubicBezTo>
                    <a:lnTo>
                      <a:pt x="123825" y="257898"/>
                    </a:lnTo>
                    <a:cubicBezTo>
                      <a:pt x="118008" y="252207"/>
                      <a:pt x="108687" y="252207"/>
                      <a:pt x="102870" y="257898"/>
                    </a:cubicBezTo>
                    <a:cubicBezTo>
                      <a:pt x="97083" y="263620"/>
                      <a:pt x="97049" y="272932"/>
                      <a:pt x="102794" y="278697"/>
                    </a:cubicBezTo>
                    <a:cubicBezTo>
                      <a:pt x="102819" y="278722"/>
                      <a:pt x="102845" y="278747"/>
                      <a:pt x="102870" y="278772"/>
                    </a:cubicBezTo>
                    <a:lnTo>
                      <a:pt x="135636" y="311413"/>
                    </a:lnTo>
                    <a:lnTo>
                      <a:pt x="29623" y="311413"/>
                    </a:lnTo>
                    <a:lnTo>
                      <a:pt x="29623" y="31786"/>
                    </a:lnTo>
                    <a:lnTo>
                      <a:pt x="185928" y="31786"/>
                    </a:lnTo>
                    <a:close/>
                  </a:path>
                </a:pathLst>
              </a:custGeom>
              <a:grpFill/>
              <a:ln w="9525" cap="flat">
                <a:noFill/>
                <a:prstDash val="solid"/>
                <a:miter/>
              </a:ln>
            </p:spPr>
            <p:txBody>
              <a:bodyPr rtlCol="0" anchor="ctr"/>
              <a:lstStyle/>
              <a:p>
                <a:endParaRPr lang="en-US" dirty="0"/>
              </a:p>
            </p:txBody>
          </p:sp>
          <p:sp>
            <p:nvSpPr>
              <p:cNvPr id="45" name="Freeform 762">
                <a:extLst>
                  <a:ext uri="{FF2B5EF4-FFF2-40B4-BE49-F238E27FC236}">
                    <a16:creationId xmlns:a16="http://schemas.microsoft.com/office/drawing/2014/main" id="{A0AC9E6E-9EA8-71B6-99DA-9E898997E8B3}"/>
                  </a:ext>
                </a:extLst>
              </p:cNvPr>
              <p:cNvSpPr/>
              <p:nvPr/>
            </p:nvSpPr>
            <p:spPr>
              <a:xfrm>
                <a:off x="5734050" y="3046830"/>
                <a:ext cx="180975" cy="142328"/>
              </a:xfrm>
              <a:custGeom>
                <a:avLst/>
                <a:gdLst>
                  <a:gd name="connsiteX0" fmla="*/ 0 w 180975"/>
                  <a:gd name="connsiteY0" fmla="*/ 87267 h 142327"/>
                  <a:gd name="connsiteX1" fmla="*/ 135350 w 180975"/>
                  <a:gd name="connsiteY1" fmla="*/ 87267 h 142327"/>
                  <a:gd name="connsiteX2" fmla="*/ 102584 w 180975"/>
                  <a:gd name="connsiteY2" fmla="*/ 120002 h 142327"/>
                  <a:gd name="connsiteX3" fmla="*/ 102584 w 180975"/>
                  <a:gd name="connsiteY3" fmla="*/ 140782 h 142327"/>
                  <a:gd name="connsiteX4" fmla="*/ 123463 w 180975"/>
                  <a:gd name="connsiteY4" fmla="*/ 140858 h 142327"/>
                  <a:gd name="connsiteX5" fmla="*/ 123539 w 180975"/>
                  <a:gd name="connsiteY5" fmla="*/ 140782 h 142327"/>
                  <a:gd name="connsiteX6" fmla="*/ 181547 w 180975"/>
                  <a:gd name="connsiteY6" fmla="*/ 83282 h 142327"/>
                  <a:gd name="connsiteX7" fmla="*/ 184785 w 180975"/>
                  <a:gd name="connsiteY7" fmla="*/ 78442 h 142327"/>
                  <a:gd name="connsiteX8" fmla="*/ 184785 w 180975"/>
                  <a:gd name="connsiteY8" fmla="*/ 67246 h 142327"/>
                  <a:gd name="connsiteX9" fmla="*/ 181547 w 180975"/>
                  <a:gd name="connsiteY9" fmla="*/ 62407 h 142327"/>
                  <a:gd name="connsiteX10" fmla="*/ 123825 w 180975"/>
                  <a:gd name="connsiteY10" fmla="*/ 4337 h 142327"/>
                  <a:gd name="connsiteX11" fmla="*/ 102918 w 180975"/>
                  <a:gd name="connsiteY11" fmla="*/ 4290 h 142327"/>
                  <a:gd name="connsiteX12" fmla="*/ 102870 w 180975"/>
                  <a:gd name="connsiteY12" fmla="*/ 25117 h 142327"/>
                  <a:gd name="connsiteX13" fmla="*/ 135731 w 180975"/>
                  <a:gd name="connsiteY13" fmla="*/ 57852 h 142327"/>
                  <a:gd name="connsiteX14" fmla="*/ 0 w 180975"/>
                  <a:gd name="connsiteY14" fmla="*/ 57852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975" h="142327">
                    <a:moveTo>
                      <a:pt x="0" y="87267"/>
                    </a:moveTo>
                    <a:lnTo>
                      <a:pt x="135350" y="87267"/>
                    </a:lnTo>
                    <a:lnTo>
                      <a:pt x="102584" y="120002"/>
                    </a:lnTo>
                    <a:cubicBezTo>
                      <a:pt x="96883" y="125765"/>
                      <a:pt x="96883" y="135019"/>
                      <a:pt x="102584" y="140782"/>
                    </a:cubicBezTo>
                    <a:cubicBezTo>
                      <a:pt x="108329" y="146546"/>
                      <a:pt x="117677" y="146580"/>
                      <a:pt x="123463" y="140858"/>
                    </a:cubicBezTo>
                    <a:cubicBezTo>
                      <a:pt x="123489" y="140833"/>
                      <a:pt x="123514" y="140807"/>
                      <a:pt x="123539" y="140782"/>
                    </a:cubicBezTo>
                    <a:lnTo>
                      <a:pt x="181547" y="83282"/>
                    </a:lnTo>
                    <a:cubicBezTo>
                      <a:pt x="182955" y="81913"/>
                      <a:pt x="184059" y="80264"/>
                      <a:pt x="184785" y="78442"/>
                    </a:cubicBezTo>
                    <a:cubicBezTo>
                      <a:pt x="186309" y="74865"/>
                      <a:pt x="186309" y="70824"/>
                      <a:pt x="184785" y="67246"/>
                    </a:cubicBezTo>
                    <a:cubicBezTo>
                      <a:pt x="184059" y="65424"/>
                      <a:pt x="182955" y="63775"/>
                      <a:pt x="181547" y="62407"/>
                    </a:cubicBezTo>
                    <a:lnTo>
                      <a:pt x="123825" y="4337"/>
                    </a:lnTo>
                    <a:cubicBezTo>
                      <a:pt x="118065" y="-1427"/>
                      <a:pt x="108704" y="-1448"/>
                      <a:pt x="102918" y="4290"/>
                    </a:cubicBezTo>
                    <a:cubicBezTo>
                      <a:pt x="97131" y="10028"/>
                      <a:pt x="97110" y="19353"/>
                      <a:pt x="102870" y="25117"/>
                    </a:cubicBezTo>
                    <a:lnTo>
                      <a:pt x="135731" y="57852"/>
                    </a:lnTo>
                    <a:lnTo>
                      <a:pt x="0" y="57852"/>
                    </a:lnTo>
                    <a:close/>
                  </a:path>
                </a:pathLst>
              </a:custGeom>
              <a:grpFill/>
              <a:ln w="9525" cap="flat">
                <a:noFill/>
                <a:prstDash val="solid"/>
                <a:miter/>
              </a:ln>
            </p:spPr>
            <p:txBody>
              <a:bodyPr rtlCol="0" anchor="ctr"/>
              <a:lstStyle/>
              <a:p>
                <a:endParaRPr lang="en-US" dirty="0"/>
              </a:p>
            </p:txBody>
          </p:sp>
          <p:sp>
            <p:nvSpPr>
              <p:cNvPr id="46" name="Freeform 763">
                <a:extLst>
                  <a:ext uri="{FF2B5EF4-FFF2-40B4-BE49-F238E27FC236}">
                    <a16:creationId xmlns:a16="http://schemas.microsoft.com/office/drawing/2014/main" id="{BAB22172-9349-4C3B-5AD1-1B8B98653866}"/>
                  </a:ext>
                </a:extLst>
              </p:cNvPr>
              <p:cNvSpPr/>
              <p:nvPr/>
            </p:nvSpPr>
            <p:spPr>
              <a:xfrm>
                <a:off x="6267450" y="3668395"/>
                <a:ext cx="180975" cy="142328"/>
              </a:xfrm>
              <a:custGeom>
                <a:avLst/>
                <a:gdLst>
                  <a:gd name="connsiteX0" fmla="*/ 0 w 180975"/>
                  <a:gd name="connsiteY0" fmla="*/ 87294 h 142327"/>
                  <a:gd name="connsiteX1" fmla="*/ 137065 w 180975"/>
                  <a:gd name="connsiteY1" fmla="*/ 87294 h 142327"/>
                  <a:gd name="connsiteX2" fmla="*/ 104204 w 180975"/>
                  <a:gd name="connsiteY2" fmla="*/ 119935 h 142327"/>
                  <a:gd name="connsiteX3" fmla="*/ 102633 w 180975"/>
                  <a:gd name="connsiteY3" fmla="*/ 140810 h 142327"/>
                  <a:gd name="connsiteX4" fmla="*/ 123588 w 180975"/>
                  <a:gd name="connsiteY4" fmla="*/ 142374 h 142327"/>
                  <a:gd name="connsiteX5" fmla="*/ 125158 w 180975"/>
                  <a:gd name="connsiteY5" fmla="*/ 140810 h 142327"/>
                  <a:gd name="connsiteX6" fmla="*/ 183166 w 180975"/>
                  <a:gd name="connsiteY6" fmla="*/ 82930 h 142327"/>
                  <a:gd name="connsiteX7" fmla="*/ 186404 w 180975"/>
                  <a:gd name="connsiteY7" fmla="*/ 78185 h 142327"/>
                  <a:gd name="connsiteX8" fmla="*/ 186404 w 180975"/>
                  <a:gd name="connsiteY8" fmla="*/ 66894 h 142327"/>
                  <a:gd name="connsiteX9" fmla="*/ 183166 w 180975"/>
                  <a:gd name="connsiteY9" fmla="*/ 62055 h 142327"/>
                  <a:gd name="connsiteX10" fmla="*/ 125158 w 180975"/>
                  <a:gd name="connsiteY10" fmla="*/ 4270 h 142327"/>
                  <a:gd name="connsiteX11" fmla="*/ 114681 w 180975"/>
                  <a:gd name="connsiteY11" fmla="*/ 0 h 142327"/>
                  <a:gd name="connsiteX12" fmla="*/ 99841 w 180975"/>
                  <a:gd name="connsiteY12" fmla="*/ 14631 h 142327"/>
                  <a:gd name="connsiteX13" fmla="*/ 104204 w 180975"/>
                  <a:gd name="connsiteY13" fmla="*/ 25145 h 142327"/>
                  <a:gd name="connsiteX14" fmla="*/ 137065 w 180975"/>
                  <a:gd name="connsiteY14" fmla="*/ 57785 h 142327"/>
                  <a:gd name="connsiteX15" fmla="*/ 0 w 180975"/>
                  <a:gd name="connsiteY15" fmla="*/ 57785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975" h="142327">
                    <a:moveTo>
                      <a:pt x="0" y="87294"/>
                    </a:moveTo>
                    <a:lnTo>
                      <a:pt x="137065" y="87294"/>
                    </a:lnTo>
                    <a:lnTo>
                      <a:pt x="104204" y="119935"/>
                    </a:lnTo>
                    <a:cubicBezTo>
                      <a:pt x="97983" y="125267"/>
                      <a:pt x="97280" y="134613"/>
                      <a:pt x="102633" y="140810"/>
                    </a:cubicBezTo>
                    <a:cubicBezTo>
                      <a:pt x="107985" y="147006"/>
                      <a:pt x="117367" y="147707"/>
                      <a:pt x="123588" y="142374"/>
                    </a:cubicBezTo>
                    <a:cubicBezTo>
                      <a:pt x="124150" y="141893"/>
                      <a:pt x="124675" y="141370"/>
                      <a:pt x="125158" y="140810"/>
                    </a:cubicBezTo>
                    <a:lnTo>
                      <a:pt x="183166" y="82930"/>
                    </a:lnTo>
                    <a:cubicBezTo>
                      <a:pt x="184572" y="81596"/>
                      <a:pt x="185677" y="79979"/>
                      <a:pt x="186404" y="78185"/>
                    </a:cubicBezTo>
                    <a:cubicBezTo>
                      <a:pt x="187923" y="74574"/>
                      <a:pt x="187923" y="70506"/>
                      <a:pt x="186404" y="66894"/>
                    </a:cubicBezTo>
                    <a:cubicBezTo>
                      <a:pt x="185654" y="65085"/>
                      <a:pt x="184554" y="63440"/>
                      <a:pt x="183166" y="62055"/>
                    </a:cubicBezTo>
                    <a:lnTo>
                      <a:pt x="125158" y="4270"/>
                    </a:lnTo>
                    <a:cubicBezTo>
                      <a:pt x="122374" y="1516"/>
                      <a:pt x="118604" y="-20"/>
                      <a:pt x="114681" y="0"/>
                    </a:cubicBezTo>
                    <a:cubicBezTo>
                      <a:pt x="106527" y="-42"/>
                      <a:pt x="99883" y="6509"/>
                      <a:pt x="99841" y="14631"/>
                    </a:cubicBezTo>
                    <a:cubicBezTo>
                      <a:pt x="99821" y="18577"/>
                      <a:pt x="101393" y="22365"/>
                      <a:pt x="104204" y="25145"/>
                    </a:cubicBezTo>
                    <a:lnTo>
                      <a:pt x="137065" y="57785"/>
                    </a:lnTo>
                    <a:lnTo>
                      <a:pt x="0" y="57785"/>
                    </a:lnTo>
                    <a:close/>
                  </a:path>
                </a:pathLst>
              </a:custGeom>
              <a:grpFill/>
              <a:ln w="9525" cap="flat">
                <a:noFill/>
                <a:prstDash val="solid"/>
                <a:miter/>
              </a:ln>
            </p:spPr>
            <p:txBody>
              <a:bodyPr rtlCol="0" anchor="ctr"/>
              <a:lstStyle/>
              <a:p>
                <a:endParaRPr lang="en-US" dirty="0"/>
              </a:p>
            </p:txBody>
          </p:sp>
          <p:sp>
            <p:nvSpPr>
              <p:cNvPr id="47" name="Freeform 764">
                <a:extLst>
                  <a:ext uri="{FF2B5EF4-FFF2-40B4-BE49-F238E27FC236}">
                    <a16:creationId xmlns:a16="http://schemas.microsoft.com/office/drawing/2014/main" id="{A8AAFF38-CD54-56D7-9587-5FFD2A6E408A}"/>
                  </a:ext>
                </a:extLst>
              </p:cNvPr>
              <p:cNvSpPr/>
              <p:nvPr/>
            </p:nvSpPr>
            <p:spPr>
              <a:xfrm>
                <a:off x="5962650" y="3016250"/>
                <a:ext cx="257175" cy="199259"/>
              </a:xfrm>
              <a:custGeom>
                <a:avLst/>
                <a:gdLst>
                  <a:gd name="connsiteX0" fmla="*/ 250984 w 257175"/>
                  <a:gd name="connsiteY0" fmla="*/ 206280 h 199258"/>
                  <a:gd name="connsiteX1" fmla="*/ 12859 w 257175"/>
                  <a:gd name="connsiteY1" fmla="*/ 206280 h 199258"/>
                  <a:gd name="connsiteX2" fmla="*/ 0 w 257175"/>
                  <a:gd name="connsiteY2" fmla="*/ 193186 h 199258"/>
                  <a:gd name="connsiteX3" fmla="*/ 0 w 257175"/>
                  <a:gd name="connsiteY3" fmla="*/ 12904 h 199258"/>
                  <a:gd name="connsiteX4" fmla="*/ 12859 w 257175"/>
                  <a:gd name="connsiteY4" fmla="*/ 0 h 199258"/>
                  <a:gd name="connsiteX5" fmla="*/ 250984 w 257175"/>
                  <a:gd name="connsiteY5" fmla="*/ 0 h 199258"/>
                  <a:gd name="connsiteX6" fmla="*/ 264033 w 257175"/>
                  <a:gd name="connsiteY6" fmla="*/ 12999 h 199258"/>
                  <a:gd name="connsiteX7" fmla="*/ 264033 w 257175"/>
                  <a:gd name="connsiteY7" fmla="*/ 13094 h 199258"/>
                  <a:gd name="connsiteX8" fmla="*/ 264033 w 257175"/>
                  <a:gd name="connsiteY8" fmla="*/ 193376 h 199258"/>
                  <a:gd name="connsiteX9" fmla="*/ 250984 w 257175"/>
                  <a:gd name="connsiteY9" fmla="*/ 206280 h 199258"/>
                  <a:gd name="connsiteX10" fmla="*/ 26003 w 257175"/>
                  <a:gd name="connsiteY10" fmla="*/ 180282 h 199258"/>
                  <a:gd name="connsiteX11" fmla="*/ 238125 w 257175"/>
                  <a:gd name="connsiteY11" fmla="*/ 180282 h 199258"/>
                  <a:gd name="connsiteX12" fmla="*/ 238125 w 257175"/>
                  <a:gd name="connsiteY12" fmla="*/ 26093 h 199258"/>
                  <a:gd name="connsiteX13" fmla="*/ 26003 w 257175"/>
                  <a:gd name="connsiteY13" fmla="*/ 26093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175" h="199258">
                    <a:moveTo>
                      <a:pt x="250984" y="206280"/>
                    </a:moveTo>
                    <a:lnTo>
                      <a:pt x="12859" y="206280"/>
                    </a:lnTo>
                    <a:cubicBezTo>
                      <a:pt x="5711" y="206125"/>
                      <a:pt x="-2" y="200308"/>
                      <a:pt x="0" y="193186"/>
                    </a:cubicBezTo>
                    <a:lnTo>
                      <a:pt x="0" y="12904"/>
                    </a:lnTo>
                    <a:cubicBezTo>
                      <a:pt x="101" y="5856"/>
                      <a:pt x="5784" y="153"/>
                      <a:pt x="12859" y="0"/>
                    </a:cubicBezTo>
                    <a:lnTo>
                      <a:pt x="250984" y="0"/>
                    </a:lnTo>
                    <a:cubicBezTo>
                      <a:pt x="258191" y="0"/>
                      <a:pt x="264033" y="5820"/>
                      <a:pt x="264033" y="12999"/>
                    </a:cubicBezTo>
                    <a:cubicBezTo>
                      <a:pt x="264033" y="13031"/>
                      <a:pt x="264033" y="13062"/>
                      <a:pt x="264033" y="13094"/>
                    </a:cubicBezTo>
                    <a:lnTo>
                      <a:pt x="264033" y="193376"/>
                    </a:lnTo>
                    <a:cubicBezTo>
                      <a:pt x="263981" y="200518"/>
                      <a:pt x="258154" y="206280"/>
                      <a:pt x="250984" y="206280"/>
                    </a:cubicBezTo>
                    <a:close/>
                    <a:moveTo>
                      <a:pt x="26003" y="180282"/>
                    </a:moveTo>
                    <a:lnTo>
                      <a:pt x="238125" y="180282"/>
                    </a:lnTo>
                    <a:lnTo>
                      <a:pt x="238125" y="26093"/>
                    </a:lnTo>
                    <a:lnTo>
                      <a:pt x="26003" y="26093"/>
                    </a:lnTo>
                    <a:close/>
                  </a:path>
                </a:pathLst>
              </a:custGeom>
              <a:grpFill/>
              <a:ln w="9525" cap="flat">
                <a:noFill/>
                <a:prstDash val="solid"/>
                <a:miter/>
              </a:ln>
            </p:spPr>
            <p:txBody>
              <a:bodyPr rtlCol="0" anchor="ctr"/>
              <a:lstStyle/>
              <a:p>
                <a:endParaRPr lang="en-US" dirty="0"/>
              </a:p>
            </p:txBody>
          </p:sp>
          <p:sp>
            <p:nvSpPr>
              <p:cNvPr id="48" name="Freeform 765">
                <a:extLst>
                  <a:ext uri="{FF2B5EF4-FFF2-40B4-BE49-F238E27FC236}">
                    <a16:creationId xmlns:a16="http://schemas.microsoft.com/office/drawing/2014/main" id="{8B199C1B-9143-077F-3460-AE10FFB3F5E9}"/>
                  </a:ext>
                </a:extLst>
              </p:cNvPr>
              <p:cNvSpPr/>
              <p:nvPr/>
            </p:nvSpPr>
            <p:spPr>
              <a:xfrm>
                <a:off x="5964364" y="3329370"/>
                <a:ext cx="257175" cy="199259"/>
              </a:xfrm>
              <a:custGeom>
                <a:avLst/>
                <a:gdLst>
                  <a:gd name="connsiteX0" fmla="*/ 251175 w 257175"/>
                  <a:gd name="connsiteY0" fmla="*/ 205996 h 199258"/>
                  <a:gd name="connsiteX1" fmla="*/ 13050 w 257175"/>
                  <a:gd name="connsiteY1" fmla="*/ 205996 h 199258"/>
                  <a:gd name="connsiteX2" fmla="*/ 0 w 257175"/>
                  <a:gd name="connsiteY2" fmla="*/ 192997 h 199258"/>
                  <a:gd name="connsiteX3" fmla="*/ 0 w 257175"/>
                  <a:gd name="connsiteY3" fmla="*/ 192902 h 199258"/>
                  <a:gd name="connsiteX4" fmla="*/ 0 w 257175"/>
                  <a:gd name="connsiteY4" fmla="*/ 12620 h 199258"/>
                  <a:gd name="connsiteX5" fmla="*/ 13050 w 257175"/>
                  <a:gd name="connsiteY5" fmla="*/ 0 h 199258"/>
                  <a:gd name="connsiteX6" fmla="*/ 251175 w 257175"/>
                  <a:gd name="connsiteY6" fmla="*/ 0 h 199258"/>
                  <a:gd name="connsiteX7" fmla="*/ 264319 w 257175"/>
                  <a:gd name="connsiteY7" fmla="*/ 12904 h 199258"/>
                  <a:gd name="connsiteX8" fmla="*/ 264319 w 257175"/>
                  <a:gd name="connsiteY8" fmla="*/ 13000 h 199258"/>
                  <a:gd name="connsiteX9" fmla="*/ 264319 w 257175"/>
                  <a:gd name="connsiteY9" fmla="*/ 193281 h 199258"/>
                  <a:gd name="connsiteX10" fmla="*/ 251175 w 257175"/>
                  <a:gd name="connsiteY10" fmla="*/ 205996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175" h="199258">
                    <a:moveTo>
                      <a:pt x="251175" y="205996"/>
                    </a:moveTo>
                    <a:lnTo>
                      <a:pt x="13050" y="205996"/>
                    </a:lnTo>
                    <a:cubicBezTo>
                      <a:pt x="5843" y="205996"/>
                      <a:pt x="0" y="200176"/>
                      <a:pt x="0" y="192997"/>
                    </a:cubicBezTo>
                    <a:cubicBezTo>
                      <a:pt x="0" y="192965"/>
                      <a:pt x="0" y="192933"/>
                      <a:pt x="0" y="192902"/>
                    </a:cubicBezTo>
                    <a:lnTo>
                      <a:pt x="0" y="12620"/>
                    </a:lnTo>
                    <a:cubicBezTo>
                      <a:pt x="207" y="5589"/>
                      <a:pt x="5989" y="-3"/>
                      <a:pt x="13050" y="0"/>
                    </a:cubicBezTo>
                    <a:lnTo>
                      <a:pt x="251175" y="0"/>
                    </a:lnTo>
                    <a:cubicBezTo>
                      <a:pt x="258381" y="-52"/>
                      <a:pt x="264266" y="5725"/>
                      <a:pt x="264319" y="12904"/>
                    </a:cubicBezTo>
                    <a:cubicBezTo>
                      <a:pt x="264319" y="12936"/>
                      <a:pt x="264319" y="12968"/>
                      <a:pt x="264319" y="13000"/>
                    </a:cubicBezTo>
                    <a:lnTo>
                      <a:pt x="264319" y="193281"/>
                    </a:lnTo>
                    <a:cubicBezTo>
                      <a:pt x="264113" y="200364"/>
                      <a:pt x="258288" y="205999"/>
                      <a:pt x="251175" y="205996"/>
                    </a:cubicBezTo>
                    <a:close/>
                  </a:path>
                </a:pathLst>
              </a:custGeom>
              <a:grpFill/>
              <a:ln w="9525" cap="flat">
                <a:noFill/>
                <a:prstDash val="solid"/>
                <a:miter/>
              </a:ln>
            </p:spPr>
            <p:txBody>
              <a:bodyPr rtlCol="0" anchor="ctr"/>
              <a:lstStyle/>
              <a:p>
                <a:endParaRPr lang="en-US" dirty="0"/>
              </a:p>
            </p:txBody>
          </p:sp>
          <p:sp>
            <p:nvSpPr>
              <p:cNvPr id="49" name="Freeform 766">
                <a:extLst>
                  <a:ext uri="{FF2B5EF4-FFF2-40B4-BE49-F238E27FC236}">
                    <a16:creationId xmlns:a16="http://schemas.microsoft.com/office/drawing/2014/main" id="{1F3BF177-2580-EF0C-38E5-3ECEF95D89EB}"/>
                  </a:ext>
                </a:extLst>
              </p:cNvPr>
              <p:cNvSpPr/>
              <p:nvPr/>
            </p:nvSpPr>
            <p:spPr>
              <a:xfrm>
                <a:off x="5964364" y="3637652"/>
                <a:ext cx="257175" cy="199259"/>
              </a:xfrm>
              <a:custGeom>
                <a:avLst/>
                <a:gdLst>
                  <a:gd name="connsiteX0" fmla="*/ 251175 w 257175"/>
                  <a:gd name="connsiteY0" fmla="*/ 206375 h 199258"/>
                  <a:gd name="connsiteX1" fmla="*/ 13050 w 257175"/>
                  <a:gd name="connsiteY1" fmla="*/ 206375 h 199258"/>
                  <a:gd name="connsiteX2" fmla="*/ 0 w 257175"/>
                  <a:gd name="connsiteY2" fmla="*/ 193376 h 199258"/>
                  <a:gd name="connsiteX3" fmla="*/ 0 w 257175"/>
                  <a:gd name="connsiteY3" fmla="*/ 13094 h 199258"/>
                  <a:gd name="connsiteX4" fmla="*/ 12954 w 257175"/>
                  <a:gd name="connsiteY4" fmla="*/ 0 h 199258"/>
                  <a:gd name="connsiteX5" fmla="*/ 13050 w 257175"/>
                  <a:gd name="connsiteY5" fmla="*/ 0 h 199258"/>
                  <a:gd name="connsiteX6" fmla="*/ 251175 w 257175"/>
                  <a:gd name="connsiteY6" fmla="*/ 0 h 199258"/>
                  <a:gd name="connsiteX7" fmla="*/ 264319 w 257175"/>
                  <a:gd name="connsiteY7" fmla="*/ 13094 h 199258"/>
                  <a:gd name="connsiteX8" fmla="*/ 264319 w 257175"/>
                  <a:gd name="connsiteY8" fmla="*/ 193376 h 199258"/>
                  <a:gd name="connsiteX9" fmla="*/ 251270 w 257175"/>
                  <a:gd name="connsiteY9" fmla="*/ 206375 h 199258"/>
                  <a:gd name="connsiteX10" fmla="*/ 251175 w 257175"/>
                  <a:gd name="connsiteY10" fmla="*/ 206375 h 199258"/>
                  <a:gd name="connsiteX11" fmla="*/ 26194 w 257175"/>
                  <a:gd name="connsiteY11" fmla="*/ 180282 h 199258"/>
                  <a:gd name="connsiteX12" fmla="*/ 238030 w 257175"/>
                  <a:gd name="connsiteY12" fmla="*/ 180282 h 199258"/>
                  <a:gd name="connsiteX13" fmla="*/ 238030 w 257175"/>
                  <a:gd name="connsiteY13" fmla="*/ 26188 h 199258"/>
                  <a:gd name="connsiteX14" fmla="*/ 26194 w 257175"/>
                  <a:gd name="connsiteY14" fmla="*/ 26188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7175" h="199258">
                    <a:moveTo>
                      <a:pt x="251175" y="206375"/>
                    </a:moveTo>
                    <a:lnTo>
                      <a:pt x="13050" y="206375"/>
                    </a:lnTo>
                    <a:cubicBezTo>
                      <a:pt x="5843" y="206375"/>
                      <a:pt x="0" y="200555"/>
                      <a:pt x="0" y="193376"/>
                    </a:cubicBezTo>
                    <a:lnTo>
                      <a:pt x="0" y="13094"/>
                    </a:lnTo>
                    <a:cubicBezTo>
                      <a:pt x="-52" y="5915"/>
                      <a:pt x="5747" y="53"/>
                      <a:pt x="12954" y="0"/>
                    </a:cubicBezTo>
                    <a:cubicBezTo>
                      <a:pt x="12986" y="0"/>
                      <a:pt x="13018" y="0"/>
                      <a:pt x="13050" y="0"/>
                    </a:cubicBezTo>
                    <a:lnTo>
                      <a:pt x="251175" y="0"/>
                    </a:lnTo>
                    <a:cubicBezTo>
                      <a:pt x="258434" y="0"/>
                      <a:pt x="264319" y="5862"/>
                      <a:pt x="264319" y="13094"/>
                    </a:cubicBezTo>
                    <a:lnTo>
                      <a:pt x="264319" y="193376"/>
                    </a:lnTo>
                    <a:cubicBezTo>
                      <a:pt x="264319" y="200555"/>
                      <a:pt x="258477" y="206375"/>
                      <a:pt x="251270" y="206375"/>
                    </a:cubicBezTo>
                    <a:cubicBezTo>
                      <a:pt x="251238" y="206375"/>
                      <a:pt x="251206" y="206375"/>
                      <a:pt x="251175" y="206375"/>
                    </a:cubicBezTo>
                    <a:close/>
                    <a:moveTo>
                      <a:pt x="26194" y="180282"/>
                    </a:moveTo>
                    <a:lnTo>
                      <a:pt x="238030" y="180282"/>
                    </a:lnTo>
                    <a:lnTo>
                      <a:pt x="238030" y="26188"/>
                    </a:lnTo>
                    <a:lnTo>
                      <a:pt x="26194" y="26188"/>
                    </a:lnTo>
                    <a:close/>
                  </a:path>
                </a:pathLst>
              </a:custGeom>
              <a:grpFill/>
              <a:ln w="9525" cap="flat">
                <a:noFill/>
                <a:prstDash val="solid"/>
                <a:miter/>
              </a:ln>
            </p:spPr>
            <p:txBody>
              <a:bodyPr rtlCol="0" anchor="ctr"/>
              <a:lstStyle/>
              <a:p>
                <a:endParaRPr lang="en-US" dirty="0"/>
              </a:p>
            </p:txBody>
          </p:sp>
        </p:grpSp>
        <p:sp>
          <p:nvSpPr>
            <p:cNvPr id="41" name="TextBox 40">
              <a:extLst>
                <a:ext uri="{FF2B5EF4-FFF2-40B4-BE49-F238E27FC236}">
                  <a16:creationId xmlns:a16="http://schemas.microsoft.com/office/drawing/2014/main" id="{3C9C223D-E2FA-92E1-99ED-6FB948F0F829}"/>
                </a:ext>
              </a:extLst>
            </p:cNvPr>
            <p:cNvSpPr txBox="1"/>
            <p:nvPr/>
          </p:nvSpPr>
          <p:spPr>
            <a:xfrm>
              <a:off x="5387407" y="2274286"/>
              <a:ext cx="2022957" cy="738664"/>
            </a:xfrm>
            <a:prstGeom prst="rect">
              <a:avLst/>
            </a:prstGeom>
            <a:noFill/>
            <a:ln>
              <a:noFill/>
            </a:ln>
          </p:spPr>
          <p:txBody>
            <a:bodyPr wrap="square" lIns="45720" rIns="45720" rtlCol="0">
              <a:spAutoFit/>
            </a:bodyPr>
            <a:lstStyle/>
            <a:p>
              <a:pPr algn="l">
                <a:spcBef>
                  <a:spcPts val="300"/>
                </a:spcBef>
                <a:spcAft>
                  <a:spcPts val="300"/>
                </a:spcAft>
                <a:buClr>
                  <a:srgbClr val="26BCD7"/>
                </a:buClr>
                <a:buSzPct val="100000"/>
              </a:pPr>
              <a:r>
                <a:rPr lang="en-US" sz="1400" b="1" dirty="0">
                  <a:latin typeface="Arial" panose="020B0604020202020204" pitchFamily="34" charset="0"/>
                  <a:cs typeface="Arial" panose="020B0604020202020204" pitchFamily="34" charset="0"/>
                </a:rPr>
                <a:t>Standardized Project Management Process and Controls</a:t>
              </a:r>
            </a:p>
          </p:txBody>
        </p:sp>
        <p:cxnSp>
          <p:nvCxnSpPr>
            <p:cNvPr id="42" name="Straight Connector 41">
              <a:extLst>
                <a:ext uri="{FF2B5EF4-FFF2-40B4-BE49-F238E27FC236}">
                  <a16:creationId xmlns:a16="http://schemas.microsoft.com/office/drawing/2014/main" id="{D9DECA3C-3412-FFF7-2553-12B8E0E63403}"/>
                </a:ext>
              </a:extLst>
            </p:cNvPr>
            <p:cNvCxnSpPr>
              <a:cxnSpLocks/>
            </p:cNvCxnSpPr>
            <p:nvPr/>
          </p:nvCxnSpPr>
          <p:spPr>
            <a:xfrm>
              <a:off x="5278074" y="2321421"/>
              <a:ext cx="0" cy="644394"/>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53DBFA58-11B9-CBAA-F79B-9183F503EE7E}"/>
              </a:ext>
            </a:extLst>
          </p:cNvPr>
          <p:cNvGrpSpPr/>
          <p:nvPr/>
        </p:nvGrpSpPr>
        <p:grpSpPr>
          <a:xfrm>
            <a:off x="8708663" y="1729444"/>
            <a:ext cx="2703727" cy="738664"/>
            <a:chOff x="8535408" y="2280804"/>
            <a:chExt cx="2703727" cy="738664"/>
          </a:xfrm>
        </p:grpSpPr>
        <p:grpSp>
          <p:nvGrpSpPr>
            <p:cNvPr id="51" name="Graphic 74">
              <a:extLst>
                <a:ext uri="{FF2B5EF4-FFF2-40B4-BE49-F238E27FC236}">
                  <a16:creationId xmlns:a16="http://schemas.microsoft.com/office/drawing/2014/main" id="{B9A92F01-D63F-2F2E-3655-ECECE6EB1002}"/>
                </a:ext>
              </a:extLst>
            </p:cNvPr>
            <p:cNvGrpSpPr>
              <a:grpSpLocks noChangeAspect="1"/>
            </p:cNvGrpSpPr>
            <p:nvPr/>
          </p:nvGrpSpPr>
          <p:grpSpPr>
            <a:xfrm>
              <a:off x="8535408" y="2485122"/>
              <a:ext cx="548640" cy="438912"/>
              <a:chOff x="4512356" y="3236866"/>
              <a:chExt cx="283464" cy="226771"/>
            </a:xfrm>
            <a:solidFill>
              <a:schemeClr val="accent2"/>
            </a:solidFill>
          </p:grpSpPr>
          <p:sp>
            <p:nvSpPr>
              <p:cNvPr id="54" name="Freeform 91">
                <a:extLst>
                  <a:ext uri="{FF2B5EF4-FFF2-40B4-BE49-F238E27FC236}">
                    <a16:creationId xmlns:a16="http://schemas.microsoft.com/office/drawing/2014/main" id="{0C768D2C-6431-8E9D-5C3A-5A69FA1E3748}"/>
                  </a:ext>
                </a:extLst>
              </p:cNvPr>
              <p:cNvSpPr/>
              <p:nvPr/>
            </p:nvSpPr>
            <p:spPr>
              <a:xfrm>
                <a:off x="4589921" y="3416246"/>
                <a:ext cx="127559" cy="46280"/>
              </a:xfrm>
              <a:custGeom>
                <a:avLst/>
                <a:gdLst>
                  <a:gd name="connsiteX0" fmla="*/ 124261 w 127558"/>
                  <a:gd name="connsiteY0" fmla="*/ 39384 h 46279"/>
                  <a:gd name="connsiteX1" fmla="*/ 110088 w 127558"/>
                  <a:gd name="connsiteY1" fmla="*/ 39384 h 46279"/>
                  <a:gd name="connsiteX2" fmla="*/ 85143 w 127558"/>
                  <a:gd name="connsiteY2" fmla="*/ 0 h 46279"/>
                  <a:gd name="connsiteX3" fmla="*/ 43096 w 127558"/>
                  <a:gd name="connsiteY3" fmla="*/ 0 h 46279"/>
                  <a:gd name="connsiteX4" fmla="*/ 18435 w 127558"/>
                  <a:gd name="connsiteY4" fmla="*/ 39292 h 46279"/>
                  <a:gd name="connsiteX5" fmla="*/ 4734 w 127558"/>
                  <a:gd name="connsiteY5" fmla="*/ 39292 h 46279"/>
                  <a:gd name="connsiteX6" fmla="*/ 10 w 127558"/>
                  <a:gd name="connsiteY6" fmla="*/ 43920 h 46279"/>
                  <a:gd name="connsiteX7" fmla="*/ 4149 w 127558"/>
                  <a:gd name="connsiteY7" fmla="*/ 48546 h 46279"/>
                  <a:gd name="connsiteX8" fmla="*/ 4167 w 127558"/>
                  <a:gd name="connsiteY8" fmla="*/ 48548 h 46279"/>
                  <a:gd name="connsiteX9" fmla="*/ 4734 w 127558"/>
                  <a:gd name="connsiteY9" fmla="*/ 48548 h 46279"/>
                  <a:gd name="connsiteX10" fmla="*/ 124734 w 127558"/>
                  <a:gd name="connsiteY10" fmla="*/ 48548 h 46279"/>
                  <a:gd name="connsiteX11" fmla="*/ 129458 w 127558"/>
                  <a:gd name="connsiteY11" fmla="*/ 43920 h 46279"/>
                  <a:gd name="connsiteX12" fmla="*/ 124261 w 127558"/>
                  <a:gd name="connsiteY12" fmla="*/ 39384 h 46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558" h="46279">
                    <a:moveTo>
                      <a:pt x="124261" y="39384"/>
                    </a:moveTo>
                    <a:lnTo>
                      <a:pt x="110088" y="39384"/>
                    </a:lnTo>
                    <a:lnTo>
                      <a:pt x="85143" y="0"/>
                    </a:lnTo>
                    <a:lnTo>
                      <a:pt x="43096" y="0"/>
                    </a:lnTo>
                    <a:lnTo>
                      <a:pt x="18435" y="39292"/>
                    </a:lnTo>
                    <a:lnTo>
                      <a:pt x="4734" y="39292"/>
                    </a:lnTo>
                    <a:cubicBezTo>
                      <a:pt x="2125" y="39292"/>
                      <a:pt x="10" y="41364"/>
                      <a:pt x="10" y="43920"/>
                    </a:cubicBezTo>
                    <a:cubicBezTo>
                      <a:pt x="-151" y="46317"/>
                      <a:pt x="1702" y="48388"/>
                      <a:pt x="4149" y="48546"/>
                    </a:cubicBezTo>
                    <a:cubicBezTo>
                      <a:pt x="4155" y="48547"/>
                      <a:pt x="4161" y="48547"/>
                      <a:pt x="4167" y="48548"/>
                    </a:cubicBezTo>
                    <a:lnTo>
                      <a:pt x="4734" y="48548"/>
                    </a:lnTo>
                    <a:lnTo>
                      <a:pt x="124734" y="48548"/>
                    </a:lnTo>
                    <a:cubicBezTo>
                      <a:pt x="127343" y="48548"/>
                      <a:pt x="129458" y="46475"/>
                      <a:pt x="129458" y="43920"/>
                    </a:cubicBezTo>
                    <a:cubicBezTo>
                      <a:pt x="129021" y="41404"/>
                      <a:pt x="126863" y="39521"/>
                      <a:pt x="124261" y="39384"/>
                    </a:cubicBezTo>
                    <a:close/>
                  </a:path>
                </a:pathLst>
              </a:custGeom>
              <a:grpFill/>
              <a:ln w="4604" cap="flat">
                <a:noFill/>
                <a:prstDash val="solid"/>
                <a:miter/>
              </a:ln>
            </p:spPr>
            <p:txBody>
              <a:bodyPr rtlCol="0" anchor="ctr"/>
              <a:lstStyle/>
              <a:p>
                <a:endParaRPr lang="en-US" dirty="0"/>
              </a:p>
            </p:txBody>
          </p:sp>
          <p:sp>
            <p:nvSpPr>
              <p:cNvPr id="55" name="Freeform 92">
                <a:extLst>
                  <a:ext uri="{FF2B5EF4-FFF2-40B4-BE49-F238E27FC236}">
                    <a16:creationId xmlns:a16="http://schemas.microsoft.com/office/drawing/2014/main" id="{D3BF4D6D-92F8-8E16-8595-CB1F7C008DCF}"/>
                  </a:ext>
                </a:extLst>
              </p:cNvPr>
              <p:cNvSpPr/>
              <p:nvPr/>
            </p:nvSpPr>
            <p:spPr>
              <a:xfrm>
                <a:off x="4512356" y="3236866"/>
                <a:ext cx="283464" cy="166607"/>
              </a:xfrm>
              <a:custGeom>
                <a:avLst/>
                <a:gdLst>
                  <a:gd name="connsiteX0" fmla="*/ 263149 w 283464"/>
                  <a:gd name="connsiteY0" fmla="*/ 9672 h 166607"/>
                  <a:gd name="connsiteX1" fmla="*/ 275433 w 283464"/>
                  <a:gd name="connsiteY1" fmla="*/ 22168 h 166607"/>
                  <a:gd name="connsiteX2" fmla="*/ 275433 w 283464"/>
                  <a:gd name="connsiteY2" fmla="*/ 129074 h 166607"/>
                  <a:gd name="connsiteX3" fmla="*/ 9449 w 283464"/>
                  <a:gd name="connsiteY3" fmla="*/ 128658 h 166607"/>
                  <a:gd name="connsiteX4" fmla="*/ 9449 w 283464"/>
                  <a:gd name="connsiteY4" fmla="*/ 21752 h 166607"/>
                  <a:gd name="connsiteX5" fmla="*/ 21732 w 283464"/>
                  <a:gd name="connsiteY5" fmla="*/ 9256 h 166607"/>
                  <a:gd name="connsiteX6" fmla="*/ 21780 w 283464"/>
                  <a:gd name="connsiteY6" fmla="*/ 0 h 166607"/>
                  <a:gd name="connsiteX7" fmla="*/ 0 w 283464"/>
                  <a:gd name="connsiteY7" fmla="*/ 21705 h 166607"/>
                  <a:gd name="connsiteX8" fmla="*/ 0 w 283464"/>
                  <a:gd name="connsiteY8" fmla="*/ 148512 h 166607"/>
                  <a:gd name="connsiteX9" fmla="*/ 21921 w 283464"/>
                  <a:gd name="connsiteY9" fmla="*/ 170310 h 166607"/>
                  <a:gd name="connsiteX10" fmla="*/ 262393 w 283464"/>
                  <a:gd name="connsiteY10" fmla="*/ 170726 h 166607"/>
                  <a:gd name="connsiteX11" fmla="*/ 284645 w 283464"/>
                  <a:gd name="connsiteY11" fmla="*/ 149114 h 166607"/>
                  <a:gd name="connsiteX12" fmla="*/ 284645 w 283464"/>
                  <a:gd name="connsiteY12" fmla="*/ 149114 h 166607"/>
                  <a:gd name="connsiteX13" fmla="*/ 284645 w 283464"/>
                  <a:gd name="connsiteY13" fmla="*/ 149114 h 166607"/>
                  <a:gd name="connsiteX14" fmla="*/ 284645 w 283464"/>
                  <a:gd name="connsiteY14" fmla="*/ 22307 h 166607"/>
                  <a:gd name="connsiteX15" fmla="*/ 263197 w 283464"/>
                  <a:gd name="connsiteY15" fmla="*/ 417 h 166607"/>
                  <a:gd name="connsiteX16" fmla="*/ 145748 w 283464"/>
                  <a:gd name="connsiteY16" fmla="*/ 152955 h 166607"/>
                  <a:gd name="connsiteX17" fmla="*/ 139112 w 283464"/>
                  <a:gd name="connsiteY17" fmla="*/ 153716 h 166607"/>
                  <a:gd name="connsiteX18" fmla="*/ 138334 w 283464"/>
                  <a:gd name="connsiteY18" fmla="*/ 147216 h 166607"/>
                  <a:gd name="connsiteX19" fmla="*/ 144970 w 283464"/>
                  <a:gd name="connsiteY19" fmla="*/ 146454 h 166607"/>
                  <a:gd name="connsiteX20" fmla="*/ 145748 w 283464"/>
                  <a:gd name="connsiteY20" fmla="*/ 147216 h 166607"/>
                  <a:gd name="connsiteX21" fmla="*/ 145748 w 283464"/>
                  <a:gd name="connsiteY21" fmla="*/ 152955 h 16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3464" h="166607">
                    <a:moveTo>
                      <a:pt x="263149" y="9672"/>
                    </a:moveTo>
                    <a:cubicBezTo>
                      <a:pt x="269896" y="10163"/>
                      <a:pt x="275187" y="15545"/>
                      <a:pt x="275433" y="22168"/>
                    </a:cubicBezTo>
                    <a:lnTo>
                      <a:pt x="275433" y="129074"/>
                    </a:lnTo>
                    <a:lnTo>
                      <a:pt x="9449" y="128658"/>
                    </a:lnTo>
                    <a:lnTo>
                      <a:pt x="9449" y="21752"/>
                    </a:lnTo>
                    <a:cubicBezTo>
                      <a:pt x="9674" y="15120"/>
                      <a:pt x="14976" y="9726"/>
                      <a:pt x="21732" y="9256"/>
                    </a:cubicBezTo>
                    <a:close/>
                    <a:moveTo>
                      <a:pt x="21780" y="0"/>
                    </a:moveTo>
                    <a:cubicBezTo>
                      <a:pt x="9669" y="152"/>
                      <a:pt x="-53" y="9840"/>
                      <a:pt x="0" y="21705"/>
                    </a:cubicBezTo>
                    <a:lnTo>
                      <a:pt x="0" y="148512"/>
                    </a:lnTo>
                    <a:cubicBezTo>
                      <a:pt x="-52" y="160446"/>
                      <a:pt x="9740" y="170183"/>
                      <a:pt x="21921" y="170310"/>
                    </a:cubicBezTo>
                    <a:lnTo>
                      <a:pt x="262393" y="170726"/>
                    </a:lnTo>
                    <a:cubicBezTo>
                      <a:pt x="274631" y="170777"/>
                      <a:pt x="284593" y="161101"/>
                      <a:pt x="284645" y="149114"/>
                    </a:cubicBezTo>
                    <a:cubicBezTo>
                      <a:pt x="284645" y="149114"/>
                      <a:pt x="284645" y="149114"/>
                      <a:pt x="284645" y="149114"/>
                    </a:cubicBezTo>
                    <a:lnTo>
                      <a:pt x="284645" y="149114"/>
                    </a:lnTo>
                    <a:lnTo>
                      <a:pt x="284645" y="22307"/>
                    </a:lnTo>
                    <a:cubicBezTo>
                      <a:pt x="284655" y="10552"/>
                      <a:pt x="275186" y="889"/>
                      <a:pt x="263197" y="417"/>
                    </a:cubicBezTo>
                    <a:close/>
                    <a:moveTo>
                      <a:pt x="145748" y="152955"/>
                    </a:moveTo>
                    <a:cubicBezTo>
                      <a:pt x="144130" y="154960"/>
                      <a:pt x="141159" y="155301"/>
                      <a:pt x="139112" y="153716"/>
                    </a:cubicBezTo>
                    <a:cubicBezTo>
                      <a:pt x="137065" y="152132"/>
                      <a:pt x="136717" y="149221"/>
                      <a:pt x="138334" y="147216"/>
                    </a:cubicBezTo>
                    <a:cubicBezTo>
                      <a:pt x="139952" y="145211"/>
                      <a:pt x="142923" y="144870"/>
                      <a:pt x="144970" y="146454"/>
                    </a:cubicBezTo>
                    <a:cubicBezTo>
                      <a:pt x="145259" y="146678"/>
                      <a:pt x="145520" y="146933"/>
                      <a:pt x="145748" y="147216"/>
                    </a:cubicBezTo>
                    <a:cubicBezTo>
                      <a:pt x="147105" y="148898"/>
                      <a:pt x="147105" y="151273"/>
                      <a:pt x="145748" y="152955"/>
                    </a:cubicBezTo>
                    <a:close/>
                  </a:path>
                </a:pathLst>
              </a:custGeom>
              <a:grpFill/>
              <a:ln w="4604" cap="flat">
                <a:noFill/>
                <a:prstDash val="solid"/>
                <a:miter/>
              </a:ln>
            </p:spPr>
            <p:txBody>
              <a:bodyPr rtlCol="0" anchor="ctr"/>
              <a:lstStyle/>
              <a:p>
                <a:endParaRPr lang="en-US" dirty="0"/>
              </a:p>
            </p:txBody>
          </p:sp>
        </p:grpSp>
        <p:sp>
          <p:nvSpPr>
            <p:cNvPr id="52" name="TextBox 51">
              <a:extLst>
                <a:ext uri="{FF2B5EF4-FFF2-40B4-BE49-F238E27FC236}">
                  <a16:creationId xmlns:a16="http://schemas.microsoft.com/office/drawing/2014/main" id="{785B79CB-3470-7F90-CE9C-39902162F93E}"/>
                </a:ext>
              </a:extLst>
            </p:cNvPr>
            <p:cNvSpPr txBox="1"/>
            <p:nvPr/>
          </p:nvSpPr>
          <p:spPr>
            <a:xfrm>
              <a:off x="9369382" y="2280804"/>
              <a:ext cx="1869753" cy="738664"/>
            </a:xfrm>
            <a:prstGeom prst="rect">
              <a:avLst/>
            </a:prstGeom>
            <a:noFill/>
            <a:ln>
              <a:noFill/>
            </a:ln>
          </p:spPr>
          <p:txBody>
            <a:bodyPr wrap="square" lIns="45720" rIns="45720" rtlCol="0">
              <a:spAutoFit/>
            </a:bodyPr>
            <a:lstStyle/>
            <a:p>
              <a:pPr algn="l">
                <a:spcBef>
                  <a:spcPts val="300"/>
                </a:spcBef>
                <a:spcAft>
                  <a:spcPts val="300"/>
                </a:spcAft>
                <a:buClr>
                  <a:srgbClr val="26BCD7"/>
                </a:buClr>
                <a:buSzPct val="100000"/>
              </a:pPr>
              <a:r>
                <a:rPr lang="en-US" sz="1400" b="1" dirty="0">
                  <a:latin typeface="Arial" panose="020B0604020202020204" pitchFamily="34" charset="0"/>
                  <a:cs typeface="Arial" panose="020B0604020202020204" pitchFamily="34" charset="0"/>
                </a:rPr>
                <a:t>Project Management System and Automatic Reporting</a:t>
              </a:r>
            </a:p>
          </p:txBody>
        </p:sp>
        <p:cxnSp>
          <p:nvCxnSpPr>
            <p:cNvPr id="53" name="Straight Connector 52">
              <a:extLst>
                <a:ext uri="{FF2B5EF4-FFF2-40B4-BE49-F238E27FC236}">
                  <a16:creationId xmlns:a16="http://schemas.microsoft.com/office/drawing/2014/main" id="{2C7A3461-20DF-AB90-7C2F-D68D56297F56}"/>
                </a:ext>
              </a:extLst>
            </p:cNvPr>
            <p:cNvCxnSpPr>
              <a:cxnSpLocks/>
            </p:cNvCxnSpPr>
            <p:nvPr/>
          </p:nvCxnSpPr>
          <p:spPr>
            <a:xfrm>
              <a:off x="9260049" y="2327939"/>
              <a:ext cx="0" cy="644394"/>
            </a:xfrm>
            <a:prstGeom prst="line">
              <a:avLst/>
            </a:prstGeom>
            <a:ln w="1905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98247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CF91AF-0B0C-4E6F-9685-5863A06F837D}"/>
              </a:ext>
            </a:extLst>
          </p:cNvPr>
          <p:cNvSpPr>
            <a:spLocks noGrp="1"/>
          </p:cNvSpPr>
          <p:nvPr>
            <p:ph type="sldNum" sz="quarter" idx="4"/>
          </p:nvPr>
        </p:nvSpPr>
        <p:spPr/>
        <p:txBody>
          <a:bodyPr/>
          <a:lstStyle/>
          <a:p>
            <a:fld id="{9AA6D16A-0A68-8445-85DB-A0BE8CCB51C7}" type="slidenum">
              <a:rPr lang="en-US" smtClean="0"/>
              <a:pPr/>
              <a:t>7</a:t>
            </a:fld>
            <a:endParaRPr lang="en-US" dirty="0"/>
          </a:p>
        </p:txBody>
      </p:sp>
      <p:sp>
        <p:nvSpPr>
          <p:cNvPr id="3" name="Title 2">
            <a:extLst>
              <a:ext uri="{FF2B5EF4-FFF2-40B4-BE49-F238E27FC236}">
                <a16:creationId xmlns:a16="http://schemas.microsoft.com/office/drawing/2014/main" id="{6A274ADB-3FBB-A3A0-DE1F-D8BA7E649C0D}"/>
              </a:ext>
            </a:extLst>
          </p:cNvPr>
          <p:cNvSpPr>
            <a:spLocks noGrp="1"/>
          </p:cNvSpPr>
          <p:nvPr>
            <p:ph type="title"/>
          </p:nvPr>
        </p:nvSpPr>
        <p:spPr/>
        <p:txBody>
          <a:bodyPr/>
          <a:lstStyle/>
          <a:p>
            <a:r>
              <a:rPr lang="en-US" dirty="0"/>
              <a:t>Contact ScottMadden Today</a:t>
            </a:r>
          </a:p>
        </p:txBody>
      </p:sp>
      <p:sp>
        <p:nvSpPr>
          <p:cNvPr id="4" name="Content Placeholder 3">
            <a:extLst>
              <a:ext uri="{FF2B5EF4-FFF2-40B4-BE49-F238E27FC236}">
                <a16:creationId xmlns:a16="http://schemas.microsoft.com/office/drawing/2014/main" id="{4B194E5B-3552-85CB-0AF6-2E4C03DC4D34}"/>
              </a:ext>
            </a:extLst>
          </p:cNvPr>
          <p:cNvSpPr>
            <a:spLocks noGrp="1"/>
          </p:cNvSpPr>
          <p:nvPr>
            <p:ph sz="quarter" idx="11"/>
          </p:nvPr>
        </p:nvSpPr>
        <p:spPr>
          <a:xfrm>
            <a:off x="438150" y="1115568"/>
            <a:ext cx="11312525" cy="579008"/>
          </a:xfrm>
        </p:spPr>
        <p:txBody>
          <a:bodyPr/>
          <a:lstStyle/>
          <a:p>
            <a:r>
              <a:rPr lang="en-US" dirty="0"/>
              <a:t>Overcome your project management challenges. Connect with ScottMadden to fast-track your ability deploy/improve project and portfolio management leading practices with the right tactics to make a lasting change.</a:t>
            </a:r>
          </a:p>
        </p:txBody>
      </p:sp>
      <p:grpSp>
        <p:nvGrpSpPr>
          <p:cNvPr id="25" name="Group 24">
            <a:extLst>
              <a:ext uri="{FF2B5EF4-FFF2-40B4-BE49-F238E27FC236}">
                <a16:creationId xmlns:a16="http://schemas.microsoft.com/office/drawing/2014/main" id="{9CD3C292-F364-5F98-BB7F-E615BBAB9635}"/>
              </a:ext>
            </a:extLst>
          </p:cNvPr>
          <p:cNvGrpSpPr/>
          <p:nvPr/>
        </p:nvGrpSpPr>
        <p:grpSpPr>
          <a:xfrm>
            <a:off x="486943" y="3929750"/>
            <a:ext cx="3481104" cy="719680"/>
            <a:chOff x="7767870" y="1630425"/>
            <a:chExt cx="3481104" cy="719680"/>
          </a:xfrm>
        </p:grpSpPr>
        <p:sp>
          <p:nvSpPr>
            <p:cNvPr id="13" name="TextBox 12">
              <a:extLst>
                <a:ext uri="{FF2B5EF4-FFF2-40B4-BE49-F238E27FC236}">
                  <a16:creationId xmlns:a16="http://schemas.microsoft.com/office/drawing/2014/main" id="{76FF9633-5C8F-AD34-67F3-0558189AA8C8}"/>
                </a:ext>
              </a:extLst>
            </p:cNvPr>
            <p:cNvSpPr txBox="1"/>
            <p:nvPr/>
          </p:nvSpPr>
          <p:spPr>
            <a:xfrm>
              <a:off x="8550310" y="1803517"/>
              <a:ext cx="2698664" cy="373497"/>
            </a:xfrm>
            <a:prstGeom prst="rect">
              <a:avLst/>
            </a:prstGeom>
          </p:spPr>
          <p:txBody>
            <a:bodyPr wrap="square" lIns="45720" rIns="45720" rtlCol="0" anchor="ctr" anchorCtr="0">
              <a:noAutofit/>
            </a:bodyPr>
            <a:lstStyle/>
            <a:p>
              <a:pPr algn="l">
                <a:spcBef>
                  <a:spcPts val="250"/>
                </a:spcBef>
                <a:spcAft>
                  <a:spcPts val="250"/>
                </a:spcAft>
                <a:buClr>
                  <a:srgbClr val="26BCD7"/>
                </a:buClr>
                <a:buSzPct val="100000"/>
              </a:pPr>
              <a:r>
                <a:rPr lang="en-US" sz="1400" b="1" dirty="0">
                  <a:solidFill>
                    <a:srgbClr val="5F6062"/>
                  </a:solidFill>
                  <a:latin typeface="Arial" panose="020B0604020202020204" pitchFamily="34" charset="0"/>
                  <a:cs typeface="Arial" panose="020B0604020202020204" pitchFamily="34" charset="0"/>
                </a:rPr>
                <a:t>info@scottmadden.com</a:t>
              </a:r>
            </a:p>
          </p:txBody>
        </p:sp>
        <p:grpSp>
          <p:nvGrpSpPr>
            <p:cNvPr id="20" name="Group 19">
              <a:extLst>
                <a:ext uri="{FF2B5EF4-FFF2-40B4-BE49-F238E27FC236}">
                  <a16:creationId xmlns:a16="http://schemas.microsoft.com/office/drawing/2014/main" id="{A484BE44-00CD-436B-B17F-62E75CF0DEC6}"/>
                </a:ext>
              </a:extLst>
            </p:cNvPr>
            <p:cNvGrpSpPr/>
            <p:nvPr/>
          </p:nvGrpSpPr>
          <p:grpSpPr>
            <a:xfrm>
              <a:off x="7767870" y="1630425"/>
              <a:ext cx="719680" cy="719680"/>
              <a:chOff x="435892" y="3791384"/>
              <a:chExt cx="969364" cy="969364"/>
            </a:xfrm>
          </p:grpSpPr>
          <p:sp>
            <p:nvSpPr>
              <p:cNvPr id="12" name="Flowchart: Connector 11">
                <a:extLst>
                  <a:ext uri="{FF2B5EF4-FFF2-40B4-BE49-F238E27FC236}">
                    <a16:creationId xmlns:a16="http://schemas.microsoft.com/office/drawing/2014/main" id="{814A1023-A3F9-7BE9-4252-E42D9C319015}"/>
                  </a:ext>
                </a:extLst>
              </p:cNvPr>
              <p:cNvSpPr/>
              <p:nvPr/>
            </p:nvSpPr>
            <p:spPr>
              <a:xfrm>
                <a:off x="435892" y="3791384"/>
                <a:ext cx="969364" cy="969364"/>
              </a:xfrm>
              <a:prstGeom prst="flowChartConnector">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endParaRPr>
              </a:p>
            </p:txBody>
          </p:sp>
          <p:sp>
            <p:nvSpPr>
              <p:cNvPr id="14" name="Shape 2836">
                <a:extLst>
                  <a:ext uri="{FF2B5EF4-FFF2-40B4-BE49-F238E27FC236}">
                    <a16:creationId xmlns:a16="http://schemas.microsoft.com/office/drawing/2014/main" id="{4640AB3C-DBC2-AE70-7AAC-AD68D4622A1D}"/>
                  </a:ext>
                </a:extLst>
              </p:cNvPr>
              <p:cNvSpPr>
                <a:spLocks noChangeAspect="1"/>
              </p:cNvSpPr>
              <p:nvPr/>
            </p:nvSpPr>
            <p:spPr>
              <a:xfrm>
                <a:off x="597453" y="4041068"/>
                <a:ext cx="646243" cy="469996"/>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p>
            </p:txBody>
          </p:sp>
        </p:grpSp>
      </p:grpSp>
      <p:grpSp>
        <p:nvGrpSpPr>
          <p:cNvPr id="23" name="Group 22">
            <a:extLst>
              <a:ext uri="{FF2B5EF4-FFF2-40B4-BE49-F238E27FC236}">
                <a16:creationId xmlns:a16="http://schemas.microsoft.com/office/drawing/2014/main" id="{7A0C3E11-B8AE-7153-7F57-011A33E53BEF}"/>
              </a:ext>
            </a:extLst>
          </p:cNvPr>
          <p:cNvGrpSpPr/>
          <p:nvPr/>
        </p:nvGrpSpPr>
        <p:grpSpPr>
          <a:xfrm>
            <a:off x="486943" y="1785617"/>
            <a:ext cx="2266500" cy="719680"/>
            <a:chOff x="486943" y="1630425"/>
            <a:chExt cx="2266500" cy="719680"/>
          </a:xfrm>
        </p:grpSpPr>
        <p:sp>
          <p:nvSpPr>
            <p:cNvPr id="9" name="TextBox 8">
              <a:extLst>
                <a:ext uri="{FF2B5EF4-FFF2-40B4-BE49-F238E27FC236}">
                  <a16:creationId xmlns:a16="http://schemas.microsoft.com/office/drawing/2014/main" id="{250A1CBD-3C56-7D68-BC54-28EA32A525BE}"/>
                </a:ext>
              </a:extLst>
            </p:cNvPr>
            <p:cNvSpPr txBox="1"/>
            <p:nvPr/>
          </p:nvSpPr>
          <p:spPr>
            <a:xfrm>
              <a:off x="1280434" y="1803517"/>
              <a:ext cx="1473009" cy="373497"/>
            </a:xfrm>
            <a:prstGeom prst="rect">
              <a:avLst/>
            </a:prstGeom>
          </p:spPr>
          <p:txBody>
            <a:bodyPr wrap="square" lIns="45720" rIns="45720" rtlCol="0" anchor="ctr" anchorCtr="0">
              <a:noAutofit/>
            </a:bodyPr>
            <a:lstStyle/>
            <a:p>
              <a:pPr algn="l">
                <a:spcBef>
                  <a:spcPts val="250"/>
                </a:spcBef>
                <a:spcAft>
                  <a:spcPts val="250"/>
                </a:spcAft>
                <a:buClr>
                  <a:srgbClr val="26BCD7"/>
                </a:buClr>
                <a:buSzPct val="100000"/>
              </a:pPr>
              <a:r>
                <a:rPr lang="en-US" sz="1400" b="1" dirty="0">
                  <a:solidFill>
                    <a:srgbClr val="5F6062"/>
                  </a:solidFill>
                  <a:latin typeface="Arial" panose="020B0604020202020204" pitchFamily="34" charset="0"/>
                  <a:cs typeface="Arial" panose="020B0604020202020204" pitchFamily="34" charset="0"/>
                </a:rPr>
                <a:t>404.814.0020</a:t>
              </a:r>
            </a:p>
          </p:txBody>
        </p:sp>
        <p:grpSp>
          <p:nvGrpSpPr>
            <p:cNvPr id="22" name="Group 21">
              <a:extLst>
                <a:ext uri="{FF2B5EF4-FFF2-40B4-BE49-F238E27FC236}">
                  <a16:creationId xmlns:a16="http://schemas.microsoft.com/office/drawing/2014/main" id="{DA86DFC9-8B7B-5162-7FCC-5FBD28165A33}"/>
                </a:ext>
              </a:extLst>
            </p:cNvPr>
            <p:cNvGrpSpPr/>
            <p:nvPr/>
          </p:nvGrpSpPr>
          <p:grpSpPr>
            <a:xfrm>
              <a:off x="486943" y="1630425"/>
              <a:ext cx="719680" cy="719680"/>
              <a:chOff x="391318" y="1685189"/>
              <a:chExt cx="969364" cy="969364"/>
            </a:xfrm>
          </p:grpSpPr>
          <p:sp>
            <p:nvSpPr>
              <p:cNvPr id="8" name="Flowchart: Connector 7">
                <a:extLst>
                  <a:ext uri="{FF2B5EF4-FFF2-40B4-BE49-F238E27FC236}">
                    <a16:creationId xmlns:a16="http://schemas.microsoft.com/office/drawing/2014/main" id="{396135BC-CA2C-8E34-B2EC-228F8D2AE793}"/>
                  </a:ext>
                </a:extLst>
              </p:cNvPr>
              <p:cNvSpPr/>
              <p:nvPr/>
            </p:nvSpPr>
            <p:spPr>
              <a:xfrm>
                <a:off x="391318" y="1685189"/>
                <a:ext cx="969364" cy="969364"/>
              </a:xfrm>
              <a:prstGeom prst="flowChartConnector">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endParaRPr>
              </a:p>
            </p:txBody>
          </p:sp>
          <p:sp>
            <p:nvSpPr>
              <p:cNvPr id="15" name="Shape 2643">
                <a:extLst>
                  <a:ext uri="{FF2B5EF4-FFF2-40B4-BE49-F238E27FC236}">
                    <a16:creationId xmlns:a16="http://schemas.microsoft.com/office/drawing/2014/main" id="{68A7D9B9-6E9E-F216-48F3-2458D03E6C72}"/>
                  </a:ext>
                </a:extLst>
              </p:cNvPr>
              <p:cNvSpPr>
                <a:spLocks noChangeAspect="1"/>
              </p:cNvSpPr>
              <p:nvPr/>
            </p:nvSpPr>
            <p:spPr>
              <a:xfrm>
                <a:off x="699752" y="1846750"/>
                <a:ext cx="352497" cy="646243"/>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bg1"/>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p>
            </p:txBody>
          </p:sp>
        </p:grpSp>
      </p:grpSp>
      <p:grpSp>
        <p:nvGrpSpPr>
          <p:cNvPr id="24" name="Group 23">
            <a:extLst>
              <a:ext uri="{FF2B5EF4-FFF2-40B4-BE49-F238E27FC236}">
                <a16:creationId xmlns:a16="http://schemas.microsoft.com/office/drawing/2014/main" id="{28595AAB-44B6-7CF7-7A39-BC0A7FEA4955}"/>
              </a:ext>
            </a:extLst>
          </p:cNvPr>
          <p:cNvGrpSpPr/>
          <p:nvPr/>
        </p:nvGrpSpPr>
        <p:grpSpPr>
          <a:xfrm>
            <a:off x="486943" y="2857683"/>
            <a:ext cx="2683847" cy="719680"/>
            <a:chOff x="4155620" y="1630425"/>
            <a:chExt cx="2683847" cy="719680"/>
          </a:xfrm>
        </p:grpSpPr>
        <p:sp>
          <p:nvSpPr>
            <p:cNvPr id="11" name="TextBox 10">
              <a:extLst>
                <a:ext uri="{FF2B5EF4-FFF2-40B4-BE49-F238E27FC236}">
                  <a16:creationId xmlns:a16="http://schemas.microsoft.com/office/drawing/2014/main" id="{8FCA2F93-2755-39E8-B052-4879AD18210C}"/>
                </a:ext>
              </a:extLst>
            </p:cNvPr>
            <p:cNvSpPr txBox="1"/>
            <p:nvPr/>
          </p:nvSpPr>
          <p:spPr>
            <a:xfrm>
              <a:off x="4949753" y="1803517"/>
              <a:ext cx="1889714" cy="373497"/>
            </a:xfrm>
            <a:prstGeom prst="rect">
              <a:avLst/>
            </a:prstGeom>
          </p:spPr>
          <p:txBody>
            <a:bodyPr wrap="square" lIns="45720" rIns="45720" rtlCol="0" anchor="ctr" anchorCtr="0">
              <a:noAutofit/>
            </a:bodyPr>
            <a:lstStyle/>
            <a:p>
              <a:pPr algn="l">
                <a:spcBef>
                  <a:spcPts val="250"/>
                </a:spcBef>
                <a:spcAft>
                  <a:spcPts val="250"/>
                </a:spcAft>
                <a:buClr>
                  <a:srgbClr val="26BCD7"/>
                </a:buClr>
                <a:buSzPct val="100000"/>
              </a:pPr>
              <a:r>
                <a:rPr lang="en-US" sz="1400" b="1" dirty="0">
                  <a:solidFill>
                    <a:srgbClr val="5F6062"/>
                  </a:solidFill>
                  <a:latin typeface="Arial" panose="020B0604020202020204" pitchFamily="34" charset="0"/>
                  <a:cs typeface="Arial" panose="020B0604020202020204" pitchFamily="34" charset="0"/>
                </a:rPr>
                <a:t>scottmadden.com</a:t>
              </a:r>
            </a:p>
          </p:txBody>
        </p:sp>
        <p:grpSp>
          <p:nvGrpSpPr>
            <p:cNvPr id="21" name="Group 20">
              <a:extLst>
                <a:ext uri="{FF2B5EF4-FFF2-40B4-BE49-F238E27FC236}">
                  <a16:creationId xmlns:a16="http://schemas.microsoft.com/office/drawing/2014/main" id="{91AD07E3-C3AD-62DA-245C-13467B3D65F3}"/>
                </a:ext>
              </a:extLst>
            </p:cNvPr>
            <p:cNvGrpSpPr/>
            <p:nvPr/>
          </p:nvGrpSpPr>
          <p:grpSpPr>
            <a:xfrm>
              <a:off x="4155620" y="1630425"/>
              <a:ext cx="719680" cy="719680"/>
              <a:chOff x="615414" y="2519609"/>
              <a:chExt cx="969364" cy="969364"/>
            </a:xfrm>
          </p:grpSpPr>
          <p:sp>
            <p:nvSpPr>
              <p:cNvPr id="10" name="Flowchart: Connector 9">
                <a:extLst>
                  <a:ext uri="{FF2B5EF4-FFF2-40B4-BE49-F238E27FC236}">
                    <a16:creationId xmlns:a16="http://schemas.microsoft.com/office/drawing/2014/main" id="{D39B8C07-0090-A149-67C2-2F126F82C08D}"/>
                  </a:ext>
                </a:extLst>
              </p:cNvPr>
              <p:cNvSpPr/>
              <p:nvPr/>
            </p:nvSpPr>
            <p:spPr>
              <a:xfrm>
                <a:off x="615414" y="2519609"/>
                <a:ext cx="969364" cy="969364"/>
              </a:xfrm>
              <a:prstGeom prst="flowChartConnector">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endParaRPr>
              </a:p>
            </p:txBody>
          </p:sp>
          <p:sp>
            <p:nvSpPr>
              <p:cNvPr id="16" name="Shape 2681">
                <a:extLst>
                  <a:ext uri="{FF2B5EF4-FFF2-40B4-BE49-F238E27FC236}">
                    <a16:creationId xmlns:a16="http://schemas.microsoft.com/office/drawing/2014/main" id="{6BEF1CBE-5425-3E7B-3DC2-6ABD961A8314}"/>
                  </a:ext>
                </a:extLst>
              </p:cNvPr>
              <p:cNvSpPr>
                <a:spLocks noChangeAspect="1"/>
              </p:cNvSpPr>
              <p:nvPr/>
            </p:nvSpPr>
            <p:spPr>
              <a:xfrm>
                <a:off x="809287" y="2713482"/>
                <a:ext cx="581618" cy="581618"/>
              </a:xfrm>
              <a:custGeom>
                <a:avLst/>
                <a:gdLst/>
                <a:ahLst/>
                <a:cxnLst>
                  <a:cxn ang="0">
                    <a:pos x="wd2" y="hd2"/>
                  </a:cxn>
                  <a:cxn ang="5400000">
                    <a:pos x="wd2" y="hd2"/>
                  </a:cxn>
                  <a:cxn ang="10800000">
                    <a:pos x="wd2" y="hd2"/>
                  </a:cxn>
                  <a:cxn ang="16200000">
                    <a:pos x="wd2" y="hd2"/>
                  </a:cxn>
                </a:cxnLst>
                <a:rect l="0" t="0" r="r" b="b"/>
                <a:pathLst>
                  <a:path w="21600" h="21600" extrusionOk="0">
                    <a:moveTo>
                      <a:pt x="6382" y="19636"/>
                    </a:moveTo>
                    <a:lnTo>
                      <a:pt x="11291" y="19636"/>
                    </a:lnTo>
                    <a:cubicBezTo>
                      <a:pt x="11562" y="19636"/>
                      <a:pt x="11782" y="19416"/>
                      <a:pt x="11782" y="19146"/>
                    </a:cubicBezTo>
                    <a:cubicBezTo>
                      <a:pt x="11782" y="18874"/>
                      <a:pt x="11562" y="18655"/>
                      <a:pt x="11291" y="18655"/>
                    </a:cubicBezTo>
                    <a:lnTo>
                      <a:pt x="6382" y="18655"/>
                    </a:lnTo>
                    <a:cubicBezTo>
                      <a:pt x="6111" y="18655"/>
                      <a:pt x="5891" y="18874"/>
                      <a:pt x="5891" y="19146"/>
                    </a:cubicBezTo>
                    <a:cubicBezTo>
                      <a:pt x="5891" y="19416"/>
                      <a:pt x="6111" y="19636"/>
                      <a:pt x="6382" y="19636"/>
                    </a:cubicBezTo>
                    <a:moveTo>
                      <a:pt x="20618" y="19636"/>
                    </a:moveTo>
                    <a:cubicBezTo>
                      <a:pt x="20618" y="20178"/>
                      <a:pt x="20178" y="20618"/>
                      <a:pt x="19636" y="20618"/>
                    </a:cubicBezTo>
                    <a:lnTo>
                      <a:pt x="1964" y="20618"/>
                    </a:lnTo>
                    <a:cubicBezTo>
                      <a:pt x="1422" y="20618"/>
                      <a:pt x="982" y="20178"/>
                      <a:pt x="982" y="19636"/>
                    </a:cubicBezTo>
                    <a:lnTo>
                      <a:pt x="982" y="17673"/>
                    </a:lnTo>
                    <a:lnTo>
                      <a:pt x="20618" y="17673"/>
                    </a:lnTo>
                    <a:cubicBezTo>
                      <a:pt x="20618" y="17673"/>
                      <a:pt x="20618" y="19636"/>
                      <a:pt x="20618" y="19636"/>
                    </a:cubicBezTo>
                    <a:close/>
                    <a:moveTo>
                      <a:pt x="2822" y="10800"/>
                    </a:moveTo>
                    <a:lnTo>
                      <a:pt x="18778" y="10800"/>
                    </a:lnTo>
                    <a:lnTo>
                      <a:pt x="20461" y="16691"/>
                    </a:lnTo>
                    <a:lnTo>
                      <a:pt x="1139" y="16691"/>
                    </a:lnTo>
                    <a:cubicBezTo>
                      <a:pt x="1139" y="16691"/>
                      <a:pt x="2822" y="10800"/>
                      <a:pt x="2822" y="10800"/>
                    </a:cubicBezTo>
                    <a:close/>
                    <a:moveTo>
                      <a:pt x="21600" y="17182"/>
                    </a:moveTo>
                    <a:cubicBezTo>
                      <a:pt x="21600" y="17118"/>
                      <a:pt x="21586" y="17057"/>
                      <a:pt x="21563" y="17000"/>
                    </a:cubicBezTo>
                    <a:lnTo>
                      <a:pt x="21565" y="17000"/>
                    </a:lnTo>
                    <a:lnTo>
                      <a:pt x="19602" y="10127"/>
                    </a:lnTo>
                    <a:lnTo>
                      <a:pt x="19599" y="10128"/>
                    </a:lnTo>
                    <a:cubicBezTo>
                      <a:pt x="19527" y="9947"/>
                      <a:pt x="19352" y="9818"/>
                      <a:pt x="19145" y="9818"/>
                    </a:cubicBezTo>
                    <a:lnTo>
                      <a:pt x="18164" y="9818"/>
                    </a:lnTo>
                    <a:lnTo>
                      <a:pt x="18164" y="3927"/>
                    </a:lnTo>
                    <a:cubicBezTo>
                      <a:pt x="18164" y="3656"/>
                      <a:pt x="17944" y="3436"/>
                      <a:pt x="17673" y="3436"/>
                    </a:cubicBezTo>
                    <a:cubicBezTo>
                      <a:pt x="17402" y="3436"/>
                      <a:pt x="17182" y="3656"/>
                      <a:pt x="17182" y="3927"/>
                    </a:cubicBezTo>
                    <a:lnTo>
                      <a:pt x="17182" y="9818"/>
                    </a:lnTo>
                    <a:lnTo>
                      <a:pt x="4418" y="9818"/>
                    </a:lnTo>
                    <a:lnTo>
                      <a:pt x="4418" y="3927"/>
                    </a:lnTo>
                    <a:cubicBezTo>
                      <a:pt x="4418" y="3656"/>
                      <a:pt x="4198" y="3436"/>
                      <a:pt x="3927" y="3436"/>
                    </a:cubicBezTo>
                    <a:cubicBezTo>
                      <a:pt x="3656" y="3436"/>
                      <a:pt x="3436" y="3656"/>
                      <a:pt x="3436" y="3927"/>
                    </a:cubicBezTo>
                    <a:lnTo>
                      <a:pt x="3436" y="9818"/>
                    </a:lnTo>
                    <a:lnTo>
                      <a:pt x="2455" y="9818"/>
                    </a:lnTo>
                    <a:cubicBezTo>
                      <a:pt x="2248" y="9818"/>
                      <a:pt x="2073" y="9947"/>
                      <a:pt x="2001" y="10128"/>
                    </a:cubicBezTo>
                    <a:lnTo>
                      <a:pt x="1998" y="10127"/>
                    </a:lnTo>
                    <a:lnTo>
                      <a:pt x="35" y="17000"/>
                    </a:lnTo>
                    <a:lnTo>
                      <a:pt x="37" y="17001"/>
                    </a:lnTo>
                    <a:cubicBezTo>
                      <a:pt x="14" y="17057"/>
                      <a:pt x="0" y="17118"/>
                      <a:pt x="0" y="17182"/>
                    </a:cubicBezTo>
                    <a:lnTo>
                      <a:pt x="0" y="18164"/>
                    </a:lnTo>
                    <a:lnTo>
                      <a:pt x="68" y="18164"/>
                    </a:lnTo>
                    <a:cubicBezTo>
                      <a:pt x="25" y="18320"/>
                      <a:pt x="0" y="18484"/>
                      <a:pt x="0" y="18655"/>
                    </a:cubicBezTo>
                    <a:lnTo>
                      <a:pt x="0" y="19636"/>
                    </a:lnTo>
                    <a:cubicBezTo>
                      <a:pt x="0" y="20721"/>
                      <a:pt x="879" y="21600"/>
                      <a:pt x="1964" y="21600"/>
                    </a:cubicBezTo>
                    <a:lnTo>
                      <a:pt x="19636" y="21600"/>
                    </a:lnTo>
                    <a:cubicBezTo>
                      <a:pt x="20721" y="21600"/>
                      <a:pt x="21600" y="20721"/>
                      <a:pt x="21600" y="19636"/>
                    </a:cubicBezTo>
                    <a:lnTo>
                      <a:pt x="21600" y="18655"/>
                    </a:lnTo>
                    <a:cubicBezTo>
                      <a:pt x="21600" y="18484"/>
                      <a:pt x="21575" y="18320"/>
                      <a:pt x="21532" y="18164"/>
                    </a:cubicBezTo>
                    <a:lnTo>
                      <a:pt x="21600" y="18164"/>
                    </a:lnTo>
                    <a:cubicBezTo>
                      <a:pt x="21600" y="18164"/>
                      <a:pt x="21600" y="17182"/>
                      <a:pt x="21600" y="17182"/>
                    </a:cubicBezTo>
                    <a:close/>
                    <a:moveTo>
                      <a:pt x="4418" y="19636"/>
                    </a:moveTo>
                    <a:cubicBezTo>
                      <a:pt x="4689" y="19636"/>
                      <a:pt x="4909" y="19416"/>
                      <a:pt x="4909" y="19146"/>
                    </a:cubicBezTo>
                    <a:cubicBezTo>
                      <a:pt x="4909" y="18874"/>
                      <a:pt x="4689" y="18655"/>
                      <a:pt x="4418" y="18655"/>
                    </a:cubicBezTo>
                    <a:cubicBezTo>
                      <a:pt x="4147" y="18655"/>
                      <a:pt x="3927" y="18874"/>
                      <a:pt x="3927" y="19146"/>
                    </a:cubicBezTo>
                    <a:cubicBezTo>
                      <a:pt x="3927" y="19416"/>
                      <a:pt x="4147" y="19636"/>
                      <a:pt x="4418" y="19636"/>
                    </a:cubicBezTo>
                    <a:moveTo>
                      <a:pt x="2455" y="19636"/>
                    </a:moveTo>
                    <a:cubicBezTo>
                      <a:pt x="2725" y="19636"/>
                      <a:pt x="2945" y="19416"/>
                      <a:pt x="2945" y="19146"/>
                    </a:cubicBezTo>
                    <a:cubicBezTo>
                      <a:pt x="2945" y="18874"/>
                      <a:pt x="2725" y="18655"/>
                      <a:pt x="2455" y="18655"/>
                    </a:cubicBezTo>
                    <a:cubicBezTo>
                      <a:pt x="2184" y="18655"/>
                      <a:pt x="1964" y="18874"/>
                      <a:pt x="1964" y="19146"/>
                    </a:cubicBezTo>
                    <a:cubicBezTo>
                      <a:pt x="1964" y="19416"/>
                      <a:pt x="2184" y="19636"/>
                      <a:pt x="2455" y="19636"/>
                    </a:cubicBezTo>
                    <a:moveTo>
                      <a:pt x="12003" y="3573"/>
                    </a:moveTo>
                    <a:lnTo>
                      <a:pt x="12664" y="2838"/>
                    </a:lnTo>
                    <a:cubicBezTo>
                      <a:pt x="12214" y="2308"/>
                      <a:pt x="11550" y="1964"/>
                      <a:pt x="10800" y="1964"/>
                    </a:cubicBezTo>
                    <a:cubicBezTo>
                      <a:pt x="9997" y="1964"/>
                      <a:pt x="9290" y="2355"/>
                      <a:pt x="8842" y="2952"/>
                    </a:cubicBezTo>
                    <a:lnTo>
                      <a:pt x="9546" y="3655"/>
                    </a:lnTo>
                    <a:cubicBezTo>
                      <a:pt x="9805" y="3231"/>
                      <a:pt x="10267" y="2945"/>
                      <a:pt x="10800" y="2945"/>
                    </a:cubicBezTo>
                    <a:cubicBezTo>
                      <a:pt x="11298" y="2945"/>
                      <a:pt x="11736" y="3194"/>
                      <a:pt x="12003" y="3573"/>
                    </a:cubicBezTo>
                    <a:moveTo>
                      <a:pt x="10309" y="4418"/>
                    </a:moveTo>
                    <a:cubicBezTo>
                      <a:pt x="10309" y="4690"/>
                      <a:pt x="10529" y="4909"/>
                      <a:pt x="10800" y="4909"/>
                    </a:cubicBezTo>
                    <a:cubicBezTo>
                      <a:pt x="11071" y="4909"/>
                      <a:pt x="11291" y="4690"/>
                      <a:pt x="11291" y="4418"/>
                    </a:cubicBezTo>
                    <a:cubicBezTo>
                      <a:pt x="11291" y="4147"/>
                      <a:pt x="11071" y="3927"/>
                      <a:pt x="10800" y="3927"/>
                    </a:cubicBezTo>
                    <a:cubicBezTo>
                      <a:pt x="10529" y="3927"/>
                      <a:pt x="10309" y="4147"/>
                      <a:pt x="10309" y="4418"/>
                    </a:cubicBezTo>
                    <a:moveTo>
                      <a:pt x="10800" y="982"/>
                    </a:moveTo>
                    <a:cubicBezTo>
                      <a:pt x="11802" y="982"/>
                      <a:pt x="12701" y="1414"/>
                      <a:pt x="13330" y="2098"/>
                    </a:cubicBezTo>
                    <a:lnTo>
                      <a:pt x="13989" y="1366"/>
                    </a:lnTo>
                    <a:cubicBezTo>
                      <a:pt x="13185" y="525"/>
                      <a:pt x="12055" y="0"/>
                      <a:pt x="10800" y="0"/>
                    </a:cubicBezTo>
                    <a:cubicBezTo>
                      <a:pt x="9455" y="0"/>
                      <a:pt x="8252" y="603"/>
                      <a:pt x="7442" y="1551"/>
                    </a:cubicBezTo>
                    <a:lnTo>
                      <a:pt x="8138" y="2246"/>
                    </a:lnTo>
                    <a:cubicBezTo>
                      <a:pt x="8768" y="1475"/>
                      <a:pt x="9726" y="982"/>
                      <a:pt x="10800" y="982"/>
                    </a:cubicBezTo>
                  </a:path>
                </a:pathLst>
              </a:custGeom>
              <a:solidFill>
                <a:schemeClr val="bg1"/>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p>
            </p:txBody>
          </p:sp>
        </p:grpSp>
      </p:grpSp>
    </p:spTree>
    <p:extLst>
      <p:ext uri="{BB962C8B-B14F-4D97-AF65-F5344CB8AC3E}">
        <p14:creationId xmlns:p14="http://schemas.microsoft.com/office/powerpoint/2010/main" val="2983140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6B434D-38A8-C561-A10D-AFD211D8DC51}"/>
              </a:ext>
            </a:extLst>
          </p:cNvPr>
          <p:cNvSpPr>
            <a:spLocks noGrp="1"/>
          </p:cNvSpPr>
          <p:nvPr>
            <p:ph type="body" sz="quarter" idx="13"/>
          </p:nvPr>
        </p:nvSpPr>
        <p:spPr/>
        <p:txBody>
          <a:bodyPr/>
          <a:lstStyle/>
          <a:p>
            <a:r>
              <a:rPr lang="en-US" dirty="0"/>
              <a:t>Appendix – Related SOV Concepts</a:t>
            </a:r>
          </a:p>
        </p:txBody>
      </p:sp>
      <p:sp>
        <p:nvSpPr>
          <p:cNvPr id="4" name="Text Placeholder 3">
            <a:extLst>
              <a:ext uri="{FF2B5EF4-FFF2-40B4-BE49-F238E27FC236}">
                <a16:creationId xmlns:a16="http://schemas.microsoft.com/office/drawing/2014/main" id="{878EC521-D0FE-4602-B2D9-936AC6617D1E}"/>
              </a:ext>
            </a:extLst>
          </p:cNvPr>
          <p:cNvSpPr>
            <a:spLocks noGrp="1"/>
          </p:cNvSpPr>
          <p:nvPr>
            <p:ph type="body" sz="quarter" idx="14"/>
          </p:nvPr>
        </p:nvSpPr>
        <p:spPr/>
        <p:txBody>
          <a:bodyPr/>
          <a:lstStyle/>
          <a:p>
            <a:endParaRPr lang="en-US" dirty="0"/>
          </a:p>
        </p:txBody>
      </p:sp>
      <p:sp>
        <p:nvSpPr>
          <p:cNvPr id="6" name="Shape 2538">
            <a:extLst>
              <a:ext uri="{FF2B5EF4-FFF2-40B4-BE49-F238E27FC236}">
                <a16:creationId xmlns:a16="http://schemas.microsoft.com/office/drawing/2014/main" id="{9292F134-DDE1-0FAF-2F79-64CDB7959AC2}"/>
              </a:ext>
            </a:extLst>
          </p:cNvPr>
          <p:cNvSpPr>
            <a:spLocks noChangeAspect="1"/>
          </p:cNvSpPr>
          <p:nvPr/>
        </p:nvSpPr>
        <p:spPr>
          <a:xfrm>
            <a:off x="5721926" y="2017078"/>
            <a:ext cx="748148" cy="914400"/>
          </a:xfrm>
          <a:custGeom>
            <a:avLst/>
            <a:gdLst/>
            <a:ahLst/>
            <a:cxnLst>
              <a:cxn ang="0">
                <a:pos x="wd2" y="hd2"/>
              </a:cxn>
              <a:cxn ang="5400000">
                <a:pos x="wd2" y="hd2"/>
              </a:cxn>
              <a:cxn ang="10800000">
                <a:pos x="wd2" y="hd2"/>
              </a:cxn>
              <a:cxn ang="16200000">
                <a:pos x="wd2" y="hd2"/>
              </a:cxn>
            </a:cxnLst>
            <a:rect l="0" t="0" r="r" b="b"/>
            <a:pathLst>
              <a:path w="21600" h="21600" extrusionOk="0">
                <a:moveTo>
                  <a:pt x="20400" y="5891"/>
                </a:moveTo>
                <a:lnTo>
                  <a:pt x="1200" y="5891"/>
                </a:lnTo>
                <a:lnTo>
                  <a:pt x="1200" y="3927"/>
                </a:lnTo>
                <a:lnTo>
                  <a:pt x="6000" y="3927"/>
                </a:lnTo>
                <a:cubicBezTo>
                  <a:pt x="6000" y="4469"/>
                  <a:pt x="6538" y="4909"/>
                  <a:pt x="7200" y="4909"/>
                </a:cubicBezTo>
                <a:lnTo>
                  <a:pt x="14400" y="4909"/>
                </a:lnTo>
                <a:cubicBezTo>
                  <a:pt x="15062" y="4909"/>
                  <a:pt x="15600" y="4469"/>
                  <a:pt x="15600" y="3927"/>
                </a:cubicBezTo>
                <a:lnTo>
                  <a:pt x="20400" y="3927"/>
                </a:lnTo>
                <a:cubicBezTo>
                  <a:pt x="20400" y="3927"/>
                  <a:pt x="20400" y="5891"/>
                  <a:pt x="20400" y="5891"/>
                </a:cubicBezTo>
                <a:close/>
                <a:moveTo>
                  <a:pt x="20400" y="20618"/>
                </a:moveTo>
                <a:lnTo>
                  <a:pt x="1200" y="20618"/>
                </a:lnTo>
                <a:lnTo>
                  <a:pt x="1200" y="6873"/>
                </a:lnTo>
                <a:lnTo>
                  <a:pt x="20400" y="6873"/>
                </a:lnTo>
                <a:cubicBezTo>
                  <a:pt x="20400" y="6873"/>
                  <a:pt x="20400" y="20618"/>
                  <a:pt x="20400" y="20618"/>
                </a:cubicBezTo>
                <a:close/>
                <a:moveTo>
                  <a:pt x="7200" y="1964"/>
                </a:moveTo>
                <a:lnTo>
                  <a:pt x="14400" y="1964"/>
                </a:lnTo>
                <a:lnTo>
                  <a:pt x="14400" y="3927"/>
                </a:lnTo>
                <a:lnTo>
                  <a:pt x="7200" y="3927"/>
                </a:lnTo>
                <a:cubicBezTo>
                  <a:pt x="7200" y="3927"/>
                  <a:pt x="7200" y="1964"/>
                  <a:pt x="7200" y="1964"/>
                </a:cubicBezTo>
                <a:close/>
                <a:moveTo>
                  <a:pt x="20400" y="2945"/>
                </a:moveTo>
                <a:lnTo>
                  <a:pt x="15600" y="2945"/>
                </a:lnTo>
                <a:lnTo>
                  <a:pt x="15600" y="1964"/>
                </a:lnTo>
                <a:cubicBezTo>
                  <a:pt x="15600" y="1422"/>
                  <a:pt x="15062" y="982"/>
                  <a:pt x="14400" y="982"/>
                </a:cubicBezTo>
                <a:lnTo>
                  <a:pt x="12000" y="982"/>
                </a:lnTo>
                <a:cubicBezTo>
                  <a:pt x="12000" y="440"/>
                  <a:pt x="11462" y="0"/>
                  <a:pt x="10800" y="0"/>
                </a:cubicBezTo>
                <a:cubicBezTo>
                  <a:pt x="10138" y="0"/>
                  <a:pt x="9600" y="440"/>
                  <a:pt x="9600" y="982"/>
                </a:cubicBezTo>
                <a:lnTo>
                  <a:pt x="7200" y="982"/>
                </a:lnTo>
                <a:cubicBezTo>
                  <a:pt x="6538" y="982"/>
                  <a:pt x="6000" y="1422"/>
                  <a:pt x="6000" y="1964"/>
                </a:cubicBezTo>
                <a:lnTo>
                  <a:pt x="6000" y="2945"/>
                </a:lnTo>
                <a:lnTo>
                  <a:pt x="1200" y="2945"/>
                </a:lnTo>
                <a:cubicBezTo>
                  <a:pt x="538" y="2945"/>
                  <a:pt x="0" y="3386"/>
                  <a:pt x="0" y="3927"/>
                </a:cubicBezTo>
                <a:lnTo>
                  <a:pt x="0" y="20618"/>
                </a:lnTo>
                <a:cubicBezTo>
                  <a:pt x="0" y="21160"/>
                  <a:pt x="538" y="21600"/>
                  <a:pt x="1200" y="21600"/>
                </a:cubicBezTo>
                <a:lnTo>
                  <a:pt x="20400" y="21600"/>
                </a:lnTo>
                <a:cubicBezTo>
                  <a:pt x="21062" y="21600"/>
                  <a:pt x="21600" y="21160"/>
                  <a:pt x="21600" y="20618"/>
                </a:cubicBezTo>
                <a:lnTo>
                  <a:pt x="21600" y="3927"/>
                </a:lnTo>
                <a:cubicBezTo>
                  <a:pt x="21600" y="3386"/>
                  <a:pt x="21062" y="2945"/>
                  <a:pt x="20400" y="2945"/>
                </a:cubicBezTo>
                <a:moveTo>
                  <a:pt x="4200" y="16691"/>
                </a:moveTo>
                <a:lnTo>
                  <a:pt x="15000" y="16691"/>
                </a:lnTo>
                <a:cubicBezTo>
                  <a:pt x="15331" y="16691"/>
                  <a:pt x="15600" y="16472"/>
                  <a:pt x="15600" y="16200"/>
                </a:cubicBezTo>
                <a:cubicBezTo>
                  <a:pt x="15600" y="15929"/>
                  <a:pt x="15331" y="15709"/>
                  <a:pt x="15000" y="15709"/>
                </a:cubicBezTo>
                <a:lnTo>
                  <a:pt x="4200" y="15709"/>
                </a:lnTo>
                <a:cubicBezTo>
                  <a:pt x="3869" y="15709"/>
                  <a:pt x="3600" y="15929"/>
                  <a:pt x="3600" y="16200"/>
                </a:cubicBezTo>
                <a:cubicBezTo>
                  <a:pt x="3600" y="16472"/>
                  <a:pt x="3869" y="16691"/>
                  <a:pt x="4200" y="16691"/>
                </a:cubicBezTo>
                <a:moveTo>
                  <a:pt x="4200" y="13745"/>
                </a:moveTo>
                <a:lnTo>
                  <a:pt x="17400" y="13745"/>
                </a:lnTo>
                <a:cubicBezTo>
                  <a:pt x="17731" y="13745"/>
                  <a:pt x="18000" y="13526"/>
                  <a:pt x="18000" y="13255"/>
                </a:cubicBezTo>
                <a:cubicBezTo>
                  <a:pt x="18000" y="12984"/>
                  <a:pt x="17731" y="12764"/>
                  <a:pt x="17400" y="12764"/>
                </a:cubicBezTo>
                <a:lnTo>
                  <a:pt x="4200" y="12764"/>
                </a:lnTo>
                <a:cubicBezTo>
                  <a:pt x="3869" y="12764"/>
                  <a:pt x="3600" y="12984"/>
                  <a:pt x="3600" y="13255"/>
                </a:cubicBezTo>
                <a:cubicBezTo>
                  <a:pt x="3600" y="13526"/>
                  <a:pt x="3869" y="13745"/>
                  <a:pt x="4200" y="13745"/>
                </a:cubicBezTo>
                <a:moveTo>
                  <a:pt x="4200" y="10800"/>
                </a:moveTo>
                <a:lnTo>
                  <a:pt x="11400" y="10800"/>
                </a:lnTo>
                <a:cubicBezTo>
                  <a:pt x="11731" y="10800"/>
                  <a:pt x="12000" y="10581"/>
                  <a:pt x="12000" y="10309"/>
                </a:cubicBezTo>
                <a:cubicBezTo>
                  <a:pt x="12000" y="10038"/>
                  <a:pt x="11731" y="9818"/>
                  <a:pt x="11400" y="9818"/>
                </a:cubicBezTo>
                <a:lnTo>
                  <a:pt x="4200" y="9818"/>
                </a:lnTo>
                <a:cubicBezTo>
                  <a:pt x="3869" y="9818"/>
                  <a:pt x="3600" y="10038"/>
                  <a:pt x="3600" y="10309"/>
                </a:cubicBezTo>
                <a:cubicBezTo>
                  <a:pt x="3600" y="10581"/>
                  <a:pt x="3869" y="10800"/>
                  <a:pt x="42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p>
        </p:txBody>
      </p:sp>
    </p:spTree>
    <p:extLst>
      <p:ext uri="{BB962C8B-B14F-4D97-AF65-F5344CB8AC3E}">
        <p14:creationId xmlns:p14="http://schemas.microsoft.com/office/powerpoint/2010/main" val="2047530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B0C028-4E1A-B337-D4A9-19281962A69A}"/>
              </a:ext>
            </a:extLst>
          </p:cNvPr>
          <p:cNvSpPr>
            <a:spLocks noGrp="1"/>
          </p:cNvSpPr>
          <p:nvPr>
            <p:ph type="sldNum" sz="quarter" idx="4"/>
          </p:nvPr>
        </p:nvSpPr>
        <p:spPr/>
        <p:txBody>
          <a:bodyPr/>
          <a:lstStyle/>
          <a:p>
            <a:fld id="{9AA6D16A-0A68-8445-85DB-A0BE8CCB51C7}" type="slidenum">
              <a:rPr lang="en-US" smtClean="0"/>
              <a:pPr/>
              <a:t>9</a:t>
            </a:fld>
            <a:endParaRPr lang="en-US" dirty="0"/>
          </a:p>
        </p:txBody>
      </p:sp>
      <p:sp>
        <p:nvSpPr>
          <p:cNvPr id="3" name="Title 2">
            <a:extLst>
              <a:ext uri="{FF2B5EF4-FFF2-40B4-BE49-F238E27FC236}">
                <a16:creationId xmlns:a16="http://schemas.microsoft.com/office/drawing/2014/main" id="{4F18E4A9-551A-EB0A-3F30-9C6A3F2B2961}"/>
              </a:ext>
            </a:extLst>
          </p:cNvPr>
          <p:cNvSpPr>
            <a:spLocks noGrp="1"/>
          </p:cNvSpPr>
          <p:nvPr>
            <p:ph type="title"/>
          </p:nvPr>
        </p:nvSpPr>
        <p:spPr/>
        <p:txBody>
          <a:bodyPr/>
          <a:lstStyle/>
          <a:p>
            <a:r>
              <a:rPr lang="en-US" dirty="0"/>
              <a:t>The Governance</a:t>
            </a:r>
          </a:p>
        </p:txBody>
      </p:sp>
      <p:sp>
        <p:nvSpPr>
          <p:cNvPr id="4" name="Content Placeholder 3">
            <a:extLst>
              <a:ext uri="{FF2B5EF4-FFF2-40B4-BE49-F238E27FC236}">
                <a16:creationId xmlns:a16="http://schemas.microsoft.com/office/drawing/2014/main" id="{711AE398-FD6E-4279-DA58-E8889A09B81B}"/>
              </a:ext>
            </a:extLst>
          </p:cNvPr>
          <p:cNvSpPr>
            <a:spLocks noGrp="1"/>
          </p:cNvSpPr>
          <p:nvPr>
            <p:ph sz="quarter" idx="11"/>
          </p:nvPr>
        </p:nvSpPr>
        <p:spPr>
          <a:xfrm>
            <a:off x="438150" y="1115568"/>
            <a:ext cx="11312525" cy="457200"/>
          </a:xfrm>
        </p:spPr>
        <p:txBody>
          <a:bodyPr/>
          <a:lstStyle/>
          <a:p>
            <a:r>
              <a:rPr lang="en-US" dirty="0"/>
              <a:t>Leading practice organizations do this to govern and oversee their portfolio of projects:</a:t>
            </a:r>
          </a:p>
        </p:txBody>
      </p:sp>
      <p:sp>
        <p:nvSpPr>
          <p:cNvPr id="6" name="Callout: Bent Line with Border and Accent Bar 5">
            <a:extLst>
              <a:ext uri="{FF2B5EF4-FFF2-40B4-BE49-F238E27FC236}">
                <a16:creationId xmlns:a16="http://schemas.microsoft.com/office/drawing/2014/main" id="{6A5122A0-3552-7852-FB46-557BB77F7147}"/>
              </a:ext>
            </a:extLst>
          </p:cNvPr>
          <p:cNvSpPr/>
          <p:nvPr/>
        </p:nvSpPr>
        <p:spPr>
          <a:xfrm rot="5400000">
            <a:off x="1690567" y="3528483"/>
            <a:ext cx="2822468" cy="2133600"/>
          </a:xfrm>
          <a:prstGeom prst="accentBorderCallout2">
            <a:avLst>
              <a:gd name="adj1" fmla="val 18750"/>
              <a:gd name="adj2" fmla="val -8333"/>
              <a:gd name="adj3" fmla="val 18750"/>
              <a:gd name="adj4" fmla="val -16667"/>
              <a:gd name="adj5" fmla="val 3316"/>
              <a:gd name="adj6" fmla="val -47855"/>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vert="vert270" tIns="91440" bIns="91440" rtlCol="0" anchor="t"/>
          <a:lstStyle/>
          <a:p>
            <a:pPr algn="ctr">
              <a:spcBef>
                <a:spcPts val="300"/>
              </a:spcBef>
              <a:spcAft>
                <a:spcPts val="300"/>
              </a:spcAft>
            </a:pPr>
            <a:r>
              <a:rPr lang="en-US" sz="1200" b="1" dirty="0">
                <a:solidFill>
                  <a:srgbClr val="5F6062"/>
                </a:solidFill>
              </a:rPr>
              <a:t>Funding</a:t>
            </a:r>
            <a:br>
              <a:rPr lang="en-US" sz="1200" b="1" dirty="0">
                <a:solidFill>
                  <a:srgbClr val="5F6062"/>
                </a:solidFill>
              </a:rPr>
            </a:br>
            <a:endParaRPr lang="en-US" sz="1200" b="1" dirty="0">
              <a:solidFill>
                <a:schemeClr val="bg1"/>
              </a:solidFill>
            </a:endParaRPr>
          </a:p>
          <a:p>
            <a:pPr marL="171450" indent="-171450">
              <a:spcBef>
                <a:spcPts val="300"/>
              </a:spcBef>
              <a:spcAft>
                <a:spcPts val="300"/>
              </a:spcAft>
              <a:buClr>
                <a:schemeClr val="accent4"/>
              </a:buClr>
              <a:buSzPct val="100000"/>
              <a:buFont typeface="Wingdings" panose="05000000000000000000" pitchFamily="2" charset="2"/>
              <a:buChar char="n"/>
            </a:pPr>
            <a:r>
              <a:rPr lang="en-US" sz="1200" dirty="0">
                <a:solidFill>
                  <a:srgbClr val="5F6062"/>
                </a:solidFill>
              </a:rPr>
              <a:t>Establish budget and set priorities and targets based on organizational strategy</a:t>
            </a:r>
          </a:p>
          <a:p>
            <a:pPr marL="171450" indent="-171450">
              <a:spcBef>
                <a:spcPts val="300"/>
              </a:spcBef>
              <a:spcAft>
                <a:spcPts val="300"/>
              </a:spcAft>
              <a:buClr>
                <a:schemeClr val="accent4"/>
              </a:buClr>
              <a:buSzPct val="100000"/>
              <a:buFont typeface="Wingdings" panose="05000000000000000000" pitchFamily="2" charset="2"/>
              <a:buChar char="n"/>
            </a:pPr>
            <a:r>
              <a:rPr lang="en-US" sz="1200" dirty="0">
                <a:solidFill>
                  <a:srgbClr val="5F6062"/>
                </a:solidFill>
              </a:rPr>
              <a:t>Establish criteria for reallocation of funds</a:t>
            </a:r>
          </a:p>
          <a:p>
            <a:pPr marL="171450" indent="-171450">
              <a:spcBef>
                <a:spcPts val="300"/>
              </a:spcBef>
              <a:spcAft>
                <a:spcPts val="300"/>
              </a:spcAft>
              <a:buClr>
                <a:schemeClr val="accent4"/>
              </a:buClr>
              <a:buSzPct val="100000"/>
              <a:buFont typeface="Wingdings" panose="05000000000000000000" pitchFamily="2" charset="2"/>
              <a:buChar char="n"/>
            </a:pPr>
            <a:r>
              <a:rPr lang="en-US" sz="1200" dirty="0">
                <a:solidFill>
                  <a:srgbClr val="5F6062"/>
                </a:solidFill>
              </a:rPr>
              <a:t>Establish process and funding mechanisms for emergent projects</a:t>
            </a:r>
          </a:p>
        </p:txBody>
      </p:sp>
      <p:sp>
        <p:nvSpPr>
          <p:cNvPr id="7" name="Callout: Bent Line with Border and Accent Bar 6">
            <a:extLst>
              <a:ext uri="{FF2B5EF4-FFF2-40B4-BE49-F238E27FC236}">
                <a16:creationId xmlns:a16="http://schemas.microsoft.com/office/drawing/2014/main" id="{DE459A19-5F58-8F4C-A6EB-7A1F208EB757}"/>
              </a:ext>
            </a:extLst>
          </p:cNvPr>
          <p:cNvSpPr/>
          <p:nvPr/>
        </p:nvSpPr>
        <p:spPr>
          <a:xfrm rot="5400000">
            <a:off x="4011264" y="3528485"/>
            <a:ext cx="2822469" cy="2133600"/>
          </a:xfrm>
          <a:prstGeom prst="accentBorderCallout2">
            <a:avLst>
              <a:gd name="adj1" fmla="val 18750"/>
              <a:gd name="adj2" fmla="val -8333"/>
              <a:gd name="adj3" fmla="val 18750"/>
              <a:gd name="adj4" fmla="val -16667"/>
              <a:gd name="adj5" fmla="val 3316"/>
              <a:gd name="adj6" fmla="val -47855"/>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vert="vert270" tIns="91440" bIns="91440" rtlCol="0" anchor="t"/>
          <a:lstStyle/>
          <a:p>
            <a:pPr algn="ctr">
              <a:spcBef>
                <a:spcPts val="300"/>
              </a:spcBef>
              <a:spcAft>
                <a:spcPts val="300"/>
              </a:spcAft>
            </a:pPr>
            <a:r>
              <a:rPr lang="en-US" sz="1200" b="1" dirty="0">
                <a:solidFill>
                  <a:srgbClr val="5F6062"/>
                </a:solidFill>
              </a:rPr>
              <a:t>Project Selection and Optimization</a:t>
            </a:r>
          </a:p>
          <a:p>
            <a:pPr marL="171450" indent="-171450">
              <a:spcBef>
                <a:spcPts val="300"/>
              </a:spcBef>
              <a:spcAft>
                <a:spcPts val="300"/>
              </a:spcAft>
              <a:buClr>
                <a:schemeClr val="accent5"/>
              </a:buClr>
              <a:buSzPct val="100000"/>
              <a:buFont typeface="Wingdings" panose="05000000000000000000" pitchFamily="2" charset="2"/>
              <a:buChar char="n"/>
            </a:pPr>
            <a:r>
              <a:rPr lang="en-US" sz="1200" dirty="0">
                <a:solidFill>
                  <a:srgbClr val="5F6062"/>
                </a:solidFill>
              </a:rPr>
              <a:t>Set standard criteria and process for project selection and prioritization </a:t>
            </a:r>
          </a:p>
          <a:p>
            <a:pPr marL="171450" indent="-171450">
              <a:spcBef>
                <a:spcPts val="300"/>
              </a:spcBef>
              <a:spcAft>
                <a:spcPts val="300"/>
              </a:spcAft>
              <a:buClr>
                <a:schemeClr val="accent5"/>
              </a:buClr>
              <a:buSzPct val="100000"/>
              <a:buFont typeface="Wingdings" panose="05000000000000000000" pitchFamily="2" charset="2"/>
              <a:buChar char="n"/>
            </a:pPr>
            <a:r>
              <a:rPr lang="en-US" sz="1200" dirty="0">
                <a:solidFill>
                  <a:srgbClr val="5F6062"/>
                </a:solidFill>
              </a:rPr>
              <a:t>Incorporate organizational constraints (e.g., regulatory, financial, safety) into the portfolio selection process</a:t>
            </a:r>
          </a:p>
          <a:p>
            <a:pPr marL="171450" indent="-171450">
              <a:spcBef>
                <a:spcPts val="300"/>
              </a:spcBef>
              <a:spcAft>
                <a:spcPts val="300"/>
              </a:spcAft>
              <a:buClr>
                <a:schemeClr val="accent5"/>
              </a:buClr>
              <a:buSzPct val="100000"/>
              <a:buFont typeface="Wingdings" panose="05000000000000000000" pitchFamily="2" charset="2"/>
              <a:buChar char="n"/>
            </a:pPr>
            <a:r>
              <a:rPr lang="en-US" sz="1200" dirty="0">
                <a:solidFill>
                  <a:srgbClr val="5F6062"/>
                </a:solidFill>
              </a:rPr>
              <a:t>Optimize portfolio and continuously reassess</a:t>
            </a:r>
          </a:p>
        </p:txBody>
      </p:sp>
      <p:sp>
        <p:nvSpPr>
          <p:cNvPr id="8" name="Callout: Bent Line with Border and Accent Bar 7">
            <a:extLst>
              <a:ext uri="{FF2B5EF4-FFF2-40B4-BE49-F238E27FC236}">
                <a16:creationId xmlns:a16="http://schemas.microsoft.com/office/drawing/2014/main" id="{CD3F5F38-E7AA-9CCB-F993-774ABD885114}"/>
              </a:ext>
            </a:extLst>
          </p:cNvPr>
          <p:cNvSpPr/>
          <p:nvPr/>
        </p:nvSpPr>
        <p:spPr>
          <a:xfrm rot="5400000">
            <a:off x="6331963" y="3528483"/>
            <a:ext cx="2822468" cy="2133600"/>
          </a:xfrm>
          <a:prstGeom prst="accentBorderCallout2">
            <a:avLst>
              <a:gd name="adj1" fmla="val 18750"/>
              <a:gd name="adj2" fmla="val -8333"/>
              <a:gd name="adj3" fmla="val 18750"/>
              <a:gd name="adj4" fmla="val -16667"/>
              <a:gd name="adj5" fmla="val 3316"/>
              <a:gd name="adj6" fmla="val -47855"/>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vert="vert270" tIns="91440" bIns="91440" rtlCol="0" anchor="t"/>
          <a:lstStyle/>
          <a:p>
            <a:pPr algn="ctr">
              <a:spcBef>
                <a:spcPts val="300"/>
              </a:spcBef>
              <a:spcAft>
                <a:spcPts val="300"/>
              </a:spcAft>
            </a:pPr>
            <a:r>
              <a:rPr lang="en-US" sz="1200" b="1" dirty="0">
                <a:solidFill>
                  <a:srgbClr val="5F6062"/>
                </a:solidFill>
              </a:rPr>
              <a:t>Accountability and Execution Process</a:t>
            </a:r>
          </a:p>
          <a:p>
            <a:pPr marL="171450" indent="-171450">
              <a:spcBef>
                <a:spcPts val="300"/>
              </a:spcBef>
              <a:spcAft>
                <a:spcPts val="300"/>
              </a:spcAft>
              <a:buClr>
                <a:schemeClr val="accent3"/>
              </a:buClr>
              <a:buSzPct val="100000"/>
              <a:buFont typeface="Wingdings" panose="05000000000000000000" pitchFamily="2" charset="2"/>
              <a:buChar char="n"/>
            </a:pPr>
            <a:r>
              <a:rPr lang="en-US" sz="1200" dirty="0">
                <a:solidFill>
                  <a:srgbClr val="5F6062"/>
                </a:solidFill>
              </a:rPr>
              <a:t>Assign execution responsibilities for projects</a:t>
            </a:r>
          </a:p>
          <a:p>
            <a:pPr marL="171450" indent="-171450">
              <a:spcBef>
                <a:spcPts val="300"/>
              </a:spcBef>
              <a:spcAft>
                <a:spcPts val="300"/>
              </a:spcAft>
              <a:buClr>
                <a:schemeClr val="accent3"/>
              </a:buClr>
              <a:buSzPct val="100000"/>
              <a:buFont typeface="Wingdings" panose="05000000000000000000" pitchFamily="2" charset="2"/>
              <a:buChar char="n"/>
            </a:pPr>
            <a:r>
              <a:rPr lang="en-US" sz="1200" dirty="0">
                <a:solidFill>
                  <a:srgbClr val="5F6062"/>
                </a:solidFill>
              </a:rPr>
              <a:t>Establish minimum requirements for controls, progress reporting and execution</a:t>
            </a:r>
          </a:p>
          <a:p>
            <a:pPr marL="171450" indent="-171450">
              <a:spcBef>
                <a:spcPts val="300"/>
              </a:spcBef>
              <a:spcAft>
                <a:spcPts val="300"/>
              </a:spcAft>
              <a:buClr>
                <a:schemeClr val="accent3"/>
              </a:buClr>
              <a:buSzPct val="100000"/>
              <a:buFont typeface="Wingdings" panose="05000000000000000000" pitchFamily="2" charset="2"/>
              <a:buChar char="n"/>
            </a:pPr>
            <a:r>
              <a:rPr lang="en-US" sz="1200" dirty="0">
                <a:solidFill>
                  <a:srgbClr val="5F6062"/>
                </a:solidFill>
              </a:rPr>
              <a:t>Establish regular cadence to assess progress and adjust for emergent needs</a:t>
            </a:r>
          </a:p>
        </p:txBody>
      </p:sp>
      <p:sp>
        <p:nvSpPr>
          <p:cNvPr id="9" name="Callout: Bent Line with Border and Accent Bar 8">
            <a:extLst>
              <a:ext uri="{FF2B5EF4-FFF2-40B4-BE49-F238E27FC236}">
                <a16:creationId xmlns:a16="http://schemas.microsoft.com/office/drawing/2014/main" id="{9B0B198F-D62C-A038-5BE9-588A799C8797}"/>
              </a:ext>
            </a:extLst>
          </p:cNvPr>
          <p:cNvSpPr/>
          <p:nvPr/>
        </p:nvSpPr>
        <p:spPr>
          <a:xfrm rot="5400000">
            <a:off x="8652662" y="3528483"/>
            <a:ext cx="2822468" cy="2133600"/>
          </a:xfrm>
          <a:prstGeom prst="accentBorderCallout2">
            <a:avLst>
              <a:gd name="adj1" fmla="val 18750"/>
              <a:gd name="adj2" fmla="val -8333"/>
              <a:gd name="adj3" fmla="val 18750"/>
              <a:gd name="adj4" fmla="val -16667"/>
              <a:gd name="adj5" fmla="val 3316"/>
              <a:gd name="adj6" fmla="val -47855"/>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vert270" tIns="91440" bIns="91440" rtlCol="0" anchor="t"/>
          <a:lstStyle/>
          <a:p>
            <a:pPr algn="ctr">
              <a:spcBef>
                <a:spcPts val="300"/>
              </a:spcBef>
              <a:spcAft>
                <a:spcPts val="300"/>
              </a:spcAft>
            </a:pPr>
            <a:r>
              <a:rPr lang="en-US" sz="1200" b="1" dirty="0">
                <a:solidFill>
                  <a:srgbClr val="5F6062"/>
                </a:solidFill>
              </a:rPr>
              <a:t>Leadership and Strategic Alignment</a:t>
            </a:r>
          </a:p>
          <a:p>
            <a:pPr marL="171450" indent="-171450">
              <a:spcBef>
                <a:spcPts val="300"/>
              </a:spcBef>
              <a:spcAft>
                <a:spcPts val="300"/>
              </a:spcAft>
              <a:buClr>
                <a:schemeClr val="accent6"/>
              </a:buClr>
              <a:buSzPct val="100000"/>
              <a:buFont typeface="Wingdings" panose="05000000000000000000" pitchFamily="2" charset="2"/>
              <a:buChar char="n"/>
            </a:pPr>
            <a:r>
              <a:rPr lang="en-US" sz="1200" dirty="0">
                <a:solidFill>
                  <a:srgbClr val="5F6062"/>
                </a:solidFill>
              </a:rPr>
              <a:t>Establish governing body with key executives from different functional areas (can be two-tiered)</a:t>
            </a:r>
          </a:p>
          <a:p>
            <a:pPr marL="171450" indent="-171450">
              <a:spcBef>
                <a:spcPts val="300"/>
              </a:spcBef>
              <a:spcAft>
                <a:spcPts val="300"/>
              </a:spcAft>
              <a:buClr>
                <a:schemeClr val="accent6"/>
              </a:buClr>
              <a:buSzPct val="100000"/>
              <a:buFont typeface="Wingdings" panose="05000000000000000000" pitchFamily="2" charset="2"/>
              <a:buChar char="n"/>
            </a:pPr>
            <a:r>
              <a:rPr lang="en-US" sz="1200" dirty="0">
                <a:solidFill>
                  <a:srgbClr val="5F6062"/>
                </a:solidFill>
              </a:rPr>
              <a:t>Identify strategy enabling projects and track progress</a:t>
            </a:r>
          </a:p>
          <a:p>
            <a:pPr marL="171450" indent="-171450">
              <a:spcBef>
                <a:spcPts val="300"/>
              </a:spcBef>
              <a:spcAft>
                <a:spcPts val="300"/>
              </a:spcAft>
              <a:buClr>
                <a:schemeClr val="accent6"/>
              </a:buClr>
              <a:buSzPct val="100000"/>
              <a:buFont typeface="Wingdings" panose="05000000000000000000" pitchFamily="2" charset="2"/>
              <a:buChar char="n"/>
            </a:pPr>
            <a:r>
              <a:rPr lang="en-US" sz="1200" dirty="0">
                <a:solidFill>
                  <a:srgbClr val="5F6062"/>
                </a:solidFill>
              </a:rPr>
              <a:t>Monitor results and realized benefits; compare against initial plans</a:t>
            </a:r>
          </a:p>
        </p:txBody>
      </p:sp>
      <p:sp>
        <p:nvSpPr>
          <p:cNvPr id="10" name="Rectangle 9">
            <a:extLst>
              <a:ext uri="{FF2B5EF4-FFF2-40B4-BE49-F238E27FC236}">
                <a16:creationId xmlns:a16="http://schemas.microsoft.com/office/drawing/2014/main" id="{190F366A-B579-7A95-F5E5-E0D5FB330B34}"/>
              </a:ext>
            </a:extLst>
          </p:cNvPr>
          <p:cNvSpPr/>
          <p:nvPr/>
        </p:nvSpPr>
        <p:spPr>
          <a:xfrm>
            <a:off x="8865793" y="244742"/>
            <a:ext cx="2759825" cy="57235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Project selection and oversight SOV</a:t>
            </a:r>
          </a:p>
        </p:txBody>
      </p:sp>
      <p:sp>
        <p:nvSpPr>
          <p:cNvPr id="11" name="Rectangle: Rounded Corners 10">
            <a:extLst>
              <a:ext uri="{FF2B5EF4-FFF2-40B4-BE49-F238E27FC236}">
                <a16:creationId xmlns:a16="http://schemas.microsoft.com/office/drawing/2014/main" id="{9D338258-831D-B2AA-BB81-6F479289AA8C}"/>
              </a:ext>
            </a:extLst>
          </p:cNvPr>
          <p:cNvSpPr/>
          <p:nvPr/>
        </p:nvSpPr>
        <p:spPr>
          <a:xfrm>
            <a:off x="322750" y="1706260"/>
            <a:ext cx="1731657" cy="880844"/>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Key Governance Components</a:t>
            </a:r>
          </a:p>
        </p:txBody>
      </p:sp>
      <p:sp>
        <p:nvSpPr>
          <p:cNvPr id="12" name="Rectangle: Rounded Corners 11">
            <a:extLst>
              <a:ext uri="{FF2B5EF4-FFF2-40B4-BE49-F238E27FC236}">
                <a16:creationId xmlns:a16="http://schemas.microsoft.com/office/drawing/2014/main" id="{3F2E362E-BEA4-1876-024B-3EEE3043EA3D}"/>
              </a:ext>
            </a:extLst>
          </p:cNvPr>
          <p:cNvSpPr/>
          <p:nvPr/>
        </p:nvSpPr>
        <p:spPr>
          <a:xfrm>
            <a:off x="2837423" y="1676899"/>
            <a:ext cx="1731657" cy="88084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Funding</a:t>
            </a:r>
          </a:p>
        </p:txBody>
      </p:sp>
      <p:sp>
        <p:nvSpPr>
          <p:cNvPr id="13" name="Rectangle: Rounded Corners 12">
            <a:extLst>
              <a:ext uri="{FF2B5EF4-FFF2-40B4-BE49-F238E27FC236}">
                <a16:creationId xmlns:a16="http://schemas.microsoft.com/office/drawing/2014/main" id="{69EB9FDB-9065-E012-29D5-2FAE064A2876}"/>
              </a:ext>
            </a:extLst>
          </p:cNvPr>
          <p:cNvSpPr/>
          <p:nvPr/>
        </p:nvSpPr>
        <p:spPr>
          <a:xfrm>
            <a:off x="5322007" y="1706260"/>
            <a:ext cx="1731657" cy="88084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Project Selection and Optimization</a:t>
            </a:r>
          </a:p>
        </p:txBody>
      </p:sp>
      <p:sp>
        <p:nvSpPr>
          <p:cNvPr id="14" name="Rectangle: Rounded Corners 13">
            <a:extLst>
              <a:ext uri="{FF2B5EF4-FFF2-40B4-BE49-F238E27FC236}">
                <a16:creationId xmlns:a16="http://schemas.microsoft.com/office/drawing/2014/main" id="{64DBF0EB-70AE-30F9-2990-173A600E17BE}"/>
              </a:ext>
            </a:extLst>
          </p:cNvPr>
          <p:cNvSpPr/>
          <p:nvPr/>
        </p:nvSpPr>
        <p:spPr>
          <a:xfrm>
            <a:off x="7806591" y="1706260"/>
            <a:ext cx="1731657" cy="88084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Accountability and Execution Process</a:t>
            </a:r>
          </a:p>
        </p:txBody>
      </p:sp>
      <p:sp>
        <p:nvSpPr>
          <p:cNvPr id="15" name="Rectangle: Rounded Corners 14">
            <a:extLst>
              <a:ext uri="{FF2B5EF4-FFF2-40B4-BE49-F238E27FC236}">
                <a16:creationId xmlns:a16="http://schemas.microsoft.com/office/drawing/2014/main" id="{213BA57A-D6E9-CCEB-9A55-31BD660DFC57}"/>
              </a:ext>
            </a:extLst>
          </p:cNvPr>
          <p:cNvSpPr/>
          <p:nvPr/>
        </p:nvSpPr>
        <p:spPr>
          <a:xfrm>
            <a:off x="10291172" y="1706260"/>
            <a:ext cx="1731657" cy="880844"/>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Leadership and Strategic Alignment</a:t>
            </a:r>
          </a:p>
        </p:txBody>
      </p:sp>
      <p:sp>
        <p:nvSpPr>
          <p:cNvPr id="16" name="Equals 15">
            <a:extLst>
              <a:ext uri="{FF2B5EF4-FFF2-40B4-BE49-F238E27FC236}">
                <a16:creationId xmlns:a16="http://schemas.microsoft.com/office/drawing/2014/main" id="{2FEE341C-4C7D-1259-39A3-B92C7B942BB9}"/>
              </a:ext>
            </a:extLst>
          </p:cNvPr>
          <p:cNvSpPr/>
          <p:nvPr/>
        </p:nvSpPr>
        <p:spPr>
          <a:xfrm>
            <a:off x="2099870" y="1813220"/>
            <a:ext cx="692091" cy="666925"/>
          </a:xfrm>
          <a:prstGeom prst="mathEqual">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7" name="Plus Sign 16">
            <a:extLst>
              <a:ext uri="{FF2B5EF4-FFF2-40B4-BE49-F238E27FC236}">
                <a16:creationId xmlns:a16="http://schemas.microsoft.com/office/drawing/2014/main" id="{C83DA334-C3B6-5535-3B23-C4385D1FB741}"/>
              </a:ext>
            </a:extLst>
          </p:cNvPr>
          <p:cNvSpPr/>
          <p:nvPr/>
        </p:nvSpPr>
        <p:spPr>
          <a:xfrm>
            <a:off x="4614543" y="1813220"/>
            <a:ext cx="662001" cy="666925"/>
          </a:xfrm>
          <a:prstGeom prst="mathPlus">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8" name="Plus Sign 17">
            <a:extLst>
              <a:ext uri="{FF2B5EF4-FFF2-40B4-BE49-F238E27FC236}">
                <a16:creationId xmlns:a16="http://schemas.microsoft.com/office/drawing/2014/main" id="{01DF401E-170A-4E73-8270-45C0C35B1E59}"/>
              </a:ext>
            </a:extLst>
          </p:cNvPr>
          <p:cNvSpPr/>
          <p:nvPr/>
        </p:nvSpPr>
        <p:spPr>
          <a:xfrm>
            <a:off x="7099127" y="1813220"/>
            <a:ext cx="662001" cy="666925"/>
          </a:xfrm>
          <a:prstGeom prst="mathPlus">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9" name="Plus Sign 18">
            <a:extLst>
              <a:ext uri="{FF2B5EF4-FFF2-40B4-BE49-F238E27FC236}">
                <a16:creationId xmlns:a16="http://schemas.microsoft.com/office/drawing/2014/main" id="{BA1BF40D-3CE8-E7EE-468B-9DD01FC76935}"/>
              </a:ext>
            </a:extLst>
          </p:cNvPr>
          <p:cNvSpPr/>
          <p:nvPr/>
        </p:nvSpPr>
        <p:spPr>
          <a:xfrm>
            <a:off x="9583711" y="1813220"/>
            <a:ext cx="662001" cy="666925"/>
          </a:xfrm>
          <a:prstGeom prst="mathPlus">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Tree>
    <p:extLst>
      <p:ext uri="{BB962C8B-B14F-4D97-AF65-F5344CB8AC3E}">
        <p14:creationId xmlns:p14="http://schemas.microsoft.com/office/powerpoint/2010/main" val="551108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7113BD-EB30-DFFF-8357-B92E588F6B72}"/>
              </a:ext>
            </a:extLst>
          </p:cNvPr>
          <p:cNvSpPr>
            <a:spLocks noGrp="1"/>
          </p:cNvSpPr>
          <p:nvPr>
            <p:ph type="sldNum" sz="quarter" idx="4"/>
          </p:nvPr>
        </p:nvSpPr>
        <p:spPr/>
        <p:txBody>
          <a:bodyPr/>
          <a:lstStyle/>
          <a:p>
            <a:fld id="{9AA6D16A-0A68-8445-85DB-A0BE8CCB51C7}" type="slidenum">
              <a:rPr lang="en-US" smtClean="0"/>
              <a:pPr/>
              <a:t>10</a:t>
            </a:fld>
            <a:endParaRPr lang="en-US" dirty="0"/>
          </a:p>
        </p:txBody>
      </p:sp>
      <p:sp>
        <p:nvSpPr>
          <p:cNvPr id="3" name="Title 2">
            <a:extLst>
              <a:ext uri="{FF2B5EF4-FFF2-40B4-BE49-F238E27FC236}">
                <a16:creationId xmlns:a16="http://schemas.microsoft.com/office/drawing/2014/main" id="{ABB5B254-A32A-E63B-3042-A502A94B0D55}"/>
              </a:ext>
            </a:extLst>
          </p:cNvPr>
          <p:cNvSpPr>
            <a:spLocks noGrp="1"/>
          </p:cNvSpPr>
          <p:nvPr>
            <p:ph type="title"/>
          </p:nvPr>
        </p:nvSpPr>
        <p:spPr/>
        <p:txBody>
          <a:bodyPr/>
          <a:lstStyle/>
          <a:p>
            <a:r>
              <a:rPr lang="en-US" dirty="0"/>
              <a:t>The Process</a:t>
            </a:r>
          </a:p>
        </p:txBody>
      </p:sp>
      <p:sp>
        <p:nvSpPr>
          <p:cNvPr id="5" name="Rectangle: Rounded Corners 4">
            <a:extLst>
              <a:ext uri="{FF2B5EF4-FFF2-40B4-BE49-F238E27FC236}">
                <a16:creationId xmlns:a16="http://schemas.microsoft.com/office/drawing/2014/main" id="{CE9C267E-5A42-52C3-EC47-3B8B6941AF59}"/>
              </a:ext>
            </a:extLst>
          </p:cNvPr>
          <p:cNvSpPr/>
          <p:nvPr/>
        </p:nvSpPr>
        <p:spPr>
          <a:xfrm>
            <a:off x="438912" y="1198329"/>
            <a:ext cx="11465066" cy="756337"/>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A project management process establishes how the organization will execute projects, where accountabilities reside, and how execution progress is monitored. Ensuring the organization adopts these practices requires robust change management plans</a:t>
            </a:r>
            <a:r>
              <a:rPr lang="en-US" sz="1400" b="1" dirty="0">
                <a:solidFill>
                  <a:schemeClr val="bg1"/>
                </a:solidFill>
                <a:latin typeface="Arial" panose="020B0604020202020204" pitchFamily="34" charset="0"/>
                <a:cs typeface="Arial" panose="020B0604020202020204" pitchFamily="34" charset="0"/>
              </a:rPr>
              <a:t>—</a:t>
            </a:r>
            <a:r>
              <a:rPr lang="en-US" sz="1400" b="1" dirty="0">
                <a:solidFill>
                  <a:schemeClr val="bg1"/>
                </a:solidFill>
              </a:rPr>
              <a:t>often overlooked but critical for a successful implementation.</a:t>
            </a:r>
          </a:p>
        </p:txBody>
      </p:sp>
      <p:sp>
        <p:nvSpPr>
          <p:cNvPr id="6" name="TextBox 5">
            <a:extLst>
              <a:ext uri="{FF2B5EF4-FFF2-40B4-BE49-F238E27FC236}">
                <a16:creationId xmlns:a16="http://schemas.microsoft.com/office/drawing/2014/main" id="{92C63220-5DE6-1740-0766-7CD266F2240D}"/>
              </a:ext>
            </a:extLst>
          </p:cNvPr>
          <p:cNvSpPr txBox="1"/>
          <p:nvPr/>
        </p:nvSpPr>
        <p:spPr>
          <a:xfrm>
            <a:off x="435924" y="2015397"/>
            <a:ext cx="3656737" cy="363320"/>
          </a:xfrm>
          <a:prstGeom prst="rect">
            <a:avLst/>
          </a:prstGeom>
          <a:solidFill>
            <a:schemeClr val="accent4"/>
          </a:solidFill>
        </p:spPr>
        <p:txBody>
          <a:bodyPr wrap="square" lIns="91440" rIns="91440" rtlCol="0" anchor="ctr">
            <a:noAutofit/>
          </a:bodyPr>
          <a:lstStyle/>
          <a:p>
            <a:pPr algn="ctr">
              <a:spcBef>
                <a:spcPts val="250"/>
              </a:spcBef>
              <a:spcAft>
                <a:spcPts val="250"/>
              </a:spcAft>
              <a:buClr>
                <a:srgbClr val="26BCD7"/>
              </a:buClr>
              <a:buSzPct val="100000"/>
            </a:pPr>
            <a:r>
              <a:rPr lang="en-US" sz="1400" b="1" dirty="0">
                <a:solidFill>
                  <a:schemeClr val="bg1"/>
                </a:solidFill>
                <a:latin typeface="Arial" panose="020B0604020202020204" pitchFamily="34" charset="0"/>
                <a:cs typeface="Arial" panose="020B0604020202020204" pitchFamily="34" charset="0"/>
              </a:rPr>
              <a:t>How is the work executed?</a:t>
            </a:r>
          </a:p>
        </p:txBody>
      </p:sp>
      <p:sp>
        <p:nvSpPr>
          <p:cNvPr id="7" name="TextBox 6">
            <a:extLst>
              <a:ext uri="{FF2B5EF4-FFF2-40B4-BE49-F238E27FC236}">
                <a16:creationId xmlns:a16="http://schemas.microsoft.com/office/drawing/2014/main" id="{30694FD2-8541-E4D6-0F3D-2A6B14648739}"/>
              </a:ext>
            </a:extLst>
          </p:cNvPr>
          <p:cNvSpPr txBox="1"/>
          <p:nvPr/>
        </p:nvSpPr>
        <p:spPr>
          <a:xfrm>
            <a:off x="4284956" y="2015397"/>
            <a:ext cx="3656737" cy="363320"/>
          </a:xfrm>
          <a:prstGeom prst="rect">
            <a:avLst/>
          </a:prstGeom>
          <a:solidFill>
            <a:schemeClr val="accent4"/>
          </a:solidFill>
        </p:spPr>
        <p:txBody>
          <a:bodyPr wrap="square" lIns="91440" rIns="91440" rtlCol="0" anchor="ctr">
            <a:noAutofit/>
          </a:bodyPr>
          <a:lstStyle/>
          <a:p>
            <a:pPr algn="ctr">
              <a:spcBef>
                <a:spcPts val="250"/>
              </a:spcBef>
              <a:spcAft>
                <a:spcPts val="250"/>
              </a:spcAft>
              <a:buClr>
                <a:srgbClr val="26BCD7"/>
              </a:buClr>
              <a:buSzPct val="100000"/>
            </a:pPr>
            <a:r>
              <a:rPr lang="en-US" sz="1400" b="1" dirty="0">
                <a:solidFill>
                  <a:schemeClr val="bg1"/>
                </a:solidFill>
                <a:latin typeface="Arial" panose="020B0604020202020204" pitchFamily="34" charset="0"/>
                <a:cs typeface="Arial" panose="020B0604020202020204" pitchFamily="34" charset="0"/>
              </a:rPr>
              <a:t>How do we monitor progress?</a:t>
            </a:r>
          </a:p>
        </p:txBody>
      </p:sp>
      <p:sp>
        <p:nvSpPr>
          <p:cNvPr id="8" name="TextBox 7">
            <a:extLst>
              <a:ext uri="{FF2B5EF4-FFF2-40B4-BE49-F238E27FC236}">
                <a16:creationId xmlns:a16="http://schemas.microsoft.com/office/drawing/2014/main" id="{421D4811-1363-031A-580C-A693EAE397C5}"/>
              </a:ext>
            </a:extLst>
          </p:cNvPr>
          <p:cNvSpPr txBox="1"/>
          <p:nvPr/>
        </p:nvSpPr>
        <p:spPr>
          <a:xfrm>
            <a:off x="8133988" y="2015397"/>
            <a:ext cx="3656737" cy="363320"/>
          </a:xfrm>
          <a:prstGeom prst="rect">
            <a:avLst/>
          </a:prstGeom>
          <a:solidFill>
            <a:schemeClr val="accent4"/>
          </a:solidFill>
        </p:spPr>
        <p:txBody>
          <a:bodyPr wrap="square" lIns="91440" rIns="91440" rtlCol="0" anchor="ctr">
            <a:noAutofit/>
          </a:bodyPr>
          <a:lstStyle/>
          <a:p>
            <a:pPr algn="ctr">
              <a:spcBef>
                <a:spcPts val="250"/>
              </a:spcBef>
              <a:spcAft>
                <a:spcPts val="250"/>
              </a:spcAft>
              <a:buClr>
                <a:srgbClr val="26BCD7"/>
              </a:buClr>
              <a:buSzPct val="100000"/>
            </a:pPr>
            <a:r>
              <a:rPr lang="en-US" sz="1400" b="1" dirty="0">
                <a:solidFill>
                  <a:schemeClr val="bg1"/>
                </a:solidFill>
                <a:latin typeface="Arial" panose="020B0604020202020204" pitchFamily="34" charset="0"/>
                <a:cs typeface="Arial" panose="020B0604020202020204" pitchFamily="34" charset="0"/>
              </a:rPr>
              <a:t>How is the process adopted?</a:t>
            </a:r>
          </a:p>
        </p:txBody>
      </p:sp>
      <p:sp>
        <p:nvSpPr>
          <p:cNvPr id="9" name="TextBox 8">
            <a:extLst>
              <a:ext uri="{FF2B5EF4-FFF2-40B4-BE49-F238E27FC236}">
                <a16:creationId xmlns:a16="http://schemas.microsoft.com/office/drawing/2014/main" id="{6C7957BA-D1DA-B977-30C4-12A0D1CDF7C5}"/>
              </a:ext>
            </a:extLst>
          </p:cNvPr>
          <p:cNvSpPr txBox="1"/>
          <p:nvPr/>
        </p:nvSpPr>
        <p:spPr>
          <a:xfrm>
            <a:off x="435923" y="2431613"/>
            <a:ext cx="3656738" cy="1308360"/>
          </a:xfrm>
          <a:prstGeom prst="rect">
            <a:avLst/>
          </a:prstGeom>
          <a:ln>
            <a:noFill/>
          </a:ln>
        </p:spPr>
        <p:txBody>
          <a:bodyPr wrap="square" lIns="91440" rIns="91440" rtlCol="0" anchor="t">
            <a:noAutofit/>
          </a:bodyPr>
          <a:lstStyle/>
          <a:p>
            <a:pPr>
              <a:spcBef>
                <a:spcPts val="250"/>
              </a:spcBef>
              <a:spcAft>
                <a:spcPts val="250"/>
              </a:spcAft>
              <a:buClr>
                <a:srgbClr val="26BCD7"/>
              </a:buClr>
              <a:buSzPct val="100000"/>
            </a:pPr>
            <a:r>
              <a:rPr lang="en-US" sz="1200" dirty="0">
                <a:solidFill>
                  <a:srgbClr val="5F6062"/>
                </a:solidFill>
                <a:latin typeface="Arial" panose="020B0604020202020204" pitchFamily="34" charset="0"/>
                <a:cs typeface="Arial" panose="020B0604020202020204" pitchFamily="34" charset="0"/>
              </a:rPr>
              <a:t>Project management </a:t>
            </a:r>
            <a:r>
              <a:rPr lang="en-US" sz="1200" b="1" u="sng" dirty="0">
                <a:solidFill>
                  <a:schemeClr val="accent4"/>
                </a:solidFill>
                <a:latin typeface="Arial" panose="020B0604020202020204" pitchFamily="34" charset="0"/>
                <a:cs typeface="Arial" panose="020B0604020202020204" pitchFamily="34" charset="0"/>
              </a:rPr>
              <a:t>policy, process(es), and procedure(s)</a:t>
            </a:r>
            <a:r>
              <a:rPr lang="en-US" sz="1200" dirty="0">
                <a:solidFill>
                  <a:srgbClr val="5F6062"/>
                </a:solidFill>
                <a:latin typeface="Arial" panose="020B0604020202020204" pitchFamily="34" charset="0"/>
                <a:cs typeface="Arial" panose="020B0604020202020204" pitchFamily="34" charset="0"/>
              </a:rPr>
              <a:t> are used to describe how the work will be executed. This includes roles and responsibilities of all the key stakeholders involved, minimum requirements for each project lifecycle stage and process flowcharts.</a:t>
            </a:r>
          </a:p>
        </p:txBody>
      </p:sp>
      <p:sp>
        <p:nvSpPr>
          <p:cNvPr id="11" name="TextBox 10">
            <a:extLst>
              <a:ext uri="{FF2B5EF4-FFF2-40B4-BE49-F238E27FC236}">
                <a16:creationId xmlns:a16="http://schemas.microsoft.com/office/drawing/2014/main" id="{A1E986FE-BEC3-205F-E662-371418D5D4EF}"/>
              </a:ext>
            </a:extLst>
          </p:cNvPr>
          <p:cNvSpPr txBox="1"/>
          <p:nvPr/>
        </p:nvSpPr>
        <p:spPr>
          <a:xfrm>
            <a:off x="4284956" y="2431613"/>
            <a:ext cx="3656738" cy="1308360"/>
          </a:xfrm>
          <a:prstGeom prst="rect">
            <a:avLst/>
          </a:prstGeom>
          <a:ln>
            <a:noFill/>
          </a:ln>
        </p:spPr>
        <p:txBody>
          <a:bodyPr wrap="square" lIns="91440" rIns="91440" rtlCol="0" anchor="t">
            <a:noAutofit/>
          </a:bodyPr>
          <a:lstStyle/>
          <a:p>
            <a:pPr>
              <a:spcBef>
                <a:spcPts val="250"/>
              </a:spcBef>
              <a:spcAft>
                <a:spcPts val="250"/>
              </a:spcAft>
              <a:buClr>
                <a:srgbClr val="26BCD7"/>
              </a:buClr>
              <a:buSzPct val="100000"/>
            </a:pPr>
            <a:r>
              <a:rPr lang="en-US" sz="1200" b="1" u="sng" dirty="0">
                <a:solidFill>
                  <a:schemeClr val="accent4"/>
                </a:solidFill>
                <a:latin typeface="Arial" panose="020B0604020202020204" pitchFamily="34" charset="0"/>
                <a:cs typeface="Arial" panose="020B0604020202020204" pitchFamily="34" charset="0"/>
              </a:rPr>
              <a:t>Project controls</a:t>
            </a:r>
            <a:r>
              <a:rPr lang="en-US" sz="1200" dirty="0">
                <a:solidFill>
                  <a:srgbClr val="5F6062"/>
                </a:solidFill>
                <a:latin typeface="Arial" panose="020B0604020202020204" pitchFamily="34" charset="0"/>
                <a:cs typeface="Arial" panose="020B0604020202020204" pitchFamily="34" charset="0"/>
              </a:rPr>
              <a:t> are created to measure and track how the existing processes are being used and mitigate the risk associated with non-compliance (i.e., employees not utilizing the approved process and procedures).</a:t>
            </a:r>
          </a:p>
        </p:txBody>
      </p:sp>
      <p:sp>
        <p:nvSpPr>
          <p:cNvPr id="12" name="TextBox 11">
            <a:extLst>
              <a:ext uri="{FF2B5EF4-FFF2-40B4-BE49-F238E27FC236}">
                <a16:creationId xmlns:a16="http://schemas.microsoft.com/office/drawing/2014/main" id="{FB856E42-4F77-5D0D-F5F0-F00CE9AADE95}"/>
              </a:ext>
            </a:extLst>
          </p:cNvPr>
          <p:cNvSpPr txBox="1"/>
          <p:nvPr/>
        </p:nvSpPr>
        <p:spPr>
          <a:xfrm>
            <a:off x="8133988" y="2431613"/>
            <a:ext cx="3656738" cy="1445074"/>
          </a:xfrm>
          <a:prstGeom prst="rect">
            <a:avLst/>
          </a:prstGeom>
          <a:ln>
            <a:noFill/>
          </a:ln>
        </p:spPr>
        <p:txBody>
          <a:bodyPr wrap="square" lIns="91440" rIns="91440" rtlCol="0" anchor="t">
            <a:noAutofit/>
          </a:bodyPr>
          <a:lstStyle/>
          <a:p>
            <a:pPr>
              <a:spcBef>
                <a:spcPts val="250"/>
              </a:spcBef>
              <a:spcAft>
                <a:spcPts val="250"/>
              </a:spcAft>
              <a:buClr>
                <a:srgbClr val="26BCD7"/>
              </a:buClr>
              <a:buSzPct val="100000"/>
            </a:pPr>
            <a:r>
              <a:rPr lang="en-US" sz="1200" b="1" u="sng" dirty="0">
                <a:solidFill>
                  <a:schemeClr val="accent4"/>
                </a:solidFill>
                <a:latin typeface="Arial" panose="020B0604020202020204" pitchFamily="34" charset="0"/>
                <a:cs typeface="Arial" panose="020B0604020202020204" pitchFamily="34" charset="0"/>
              </a:rPr>
              <a:t>Change management</a:t>
            </a:r>
            <a:r>
              <a:rPr lang="en-US" sz="1200" dirty="0">
                <a:solidFill>
                  <a:srgbClr val="5F6062"/>
                </a:solidFill>
                <a:latin typeface="Arial" panose="020B0604020202020204" pitchFamily="34" charset="0"/>
                <a:cs typeface="Arial" panose="020B0604020202020204" pitchFamily="34" charset="0"/>
              </a:rPr>
              <a:t> must be considered for all projects or initiatives. The nature of a change and organizations affected can vary from simple to very complex. The aim of change management is to help organizations realize the benefits or value of each project or initiative. Failure to deploy change management plans correctly could result in poor investments and unrealized benefits.</a:t>
            </a:r>
          </a:p>
        </p:txBody>
      </p:sp>
      <p:grpSp>
        <p:nvGrpSpPr>
          <p:cNvPr id="18" name="Group 17">
            <a:extLst>
              <a:ext uri="{FF2B5EF4-FFF2-40B4-BE49-F238E27FC236}">
                <a16:creationId xmlns:a16="http://schemas.microsoft.com/office/drawing/2014/main" id="{8A3DD595-197D-1519-24DF-0D6F7184CB99}"/>
              </a:ext>
            </a:extLst>
          </p:cNvPr>
          <p:cNvGrpSpPr/>
          <p:nvPr/>
        </p:nvGrpSpPr>
        <p:grpSpPr>
          <a:xfrm>
            <a:off x="589133" y="3616628"/>
            <a:ext cx="3108961" cy="2392825"/>
            <a:chOff x="589133" y="3826349"/>
            <a:chExt cx="3108961" cy="2392825"/>
          </a:xfrm>
        </p:grpSpPr>
        <p:pic>
          <p:nvPicPr>
            <p:cNvPr id="10" name="Picture 9">
              <a:extLst>
                <a:ext uri="{FF2B5EF4-FFF2-40B4-BE49-F238E27FC236}">
                  <a16:creationId xmlns:a16="http://schemas.microsoft.com/office/drawing/2014/main" id="{8B231BD8-BDE5-D27E-6C9E-08D59341CCCD}"/>
                </a:ext>
              </a:extLst>
            </p:cNvPr>
            <p:cNvPicPr>
              <a:picLocks noChangeAspect="1"/>
            </p:cNvPicPr>
            <p:nvPr/>
          </p:nvPicPr>
          <p:blipFill>
            <a:blip r:embed="rId2"/>
            <a:stretch>
              <a:fillRect/>
            </a:stretch>
          </p:blipFill>
          <p:spPr>
            <a:xfrm>
              <a:off x="589133" y="4091334"/>
              <a:ext cx="3108960" cy="2127840"/>
            </a:xfrm>
            <a:prstGeom prst="rect">
              <a:avLst/>
            </a:prstGeom>
          </p:spPr>
        </p:pic>
        <p:sp>
          <p:nvSpPr>
            <p:cNvPr id="13" name="TextBox 12">
              <a:extLst>
                <a:ext uri="{FF2B5EF4-FFF2-40B4-BE49-F238E27FC236}">
                  <a16:creationId xmlns:a16="http://schemas.microsoft.com/office/drawing/2014/main" id="{690E58CC-5836-0D9C-849F-1AF80D7B2D15}"/>
                </a:ext>
              </a:extLst>
            </p:cNvPr>
            <p:cNvSpPr txBox="1"/>
            <p:nvPr/>
          </p:nvSpPr>
          <p:spPr>
            <a:xfrm>
              <a:off x="589134" y="3826349"/>
              <a:ext cx="3108960" cy="264985"/>
            </a:xfrm>
            <a:prstGeom prst="rect">
              <a:avLst/>
            </a:prstGeom>
            <a:ln>
              <a:noFill/>
            </a:ln>
          </p:spPr>
          <p:txBody>
            <a:bodyPr wrap="square" lIns="91440" rIns="91440" rtlCol="0" anchor="ctr">
              <a:noAutofit/>
            </a:bodyPr>
            <a:lstStyle/>
            <a:p>
              <a:pPr algn="ctr">
                <a:spcBef>
                  <a:spcPts val="250"/>
                </a:spcBef>
                <a:spcAft>
                  <a:spcPts val="250"/>
                </a:spcAft>
                <a:buClr>
                  <a:srgbClr val="26BCD7"/>
                </a:buClr>
                <a:buSzPct val="100000"/>
              </a:pPr>
              <a:r>
                <a:rPr lang="en-US" sz="1100" b="1" dirty="0">
                  <a:latin typeface="Arial" panose="020B0604020202020204" pitchFamily="34" charset="0"/>
                  <a:cs typeface="Arial" panose="020B0604020202020204" pitchFamily="34" charset="0"/>
                </a:rPr>
                <a:t>Process Flowchart Example</a:t>
              </a:r>
            </a:p>
          </p:txBody>
        </p:sp>
      </p:grpSp>
      <p:grpSp>
        <p:nvGrpSpPr>
          <p:cNvPr id="19" name="Group 18">
            <a:extLst>
              <a:ext uri="{FF2B5EF4-FFF2-40B4-BE49-F238E27FC236}">
                <a16:creationId xmlns:a16="http://schemas.microsoft.com/office/drawing/2014/main" id="{3126DF8C-AB59-F945-96E9-23DC31039D16}"/>
              </a:ext>
            </a:extLst>
          </p:cNvPr>
          <p:cNvGrpSpPr/>
          <p:nvPr/>
        </p:nvGrpSpPr>
        <p:grpSpPr>
          <a:xfrm>
            <a:off x="4462231" y="3893468"/>
            <a:ext cx="3108960" cy="2392825"/>
            <a:chOff x="4462231" y="3826349"/>
            <a:chExt cx="3108960" cy="2392825"/>
          </a:xfrm>
        </p:grpSpPr>
        <p:pic>
          <p:nvPicPr>
            <p:cNvPr id="4" name="Picture 3">
              <a:extLst>
                <a:ext uri="{FF2B5EF4-FFF2-40B4-BE49-F238E27FC236}">
                  <a16:creationId xmlns:a16="http://schemas.microsoft.com/office/drawing/2014/main" id="{359DAF96-FDD0-2E7E-F950-0F685BD13BE6}"/>
                </a:ext>
              </a:extLst>
            </p:cNvPr>
            <p:cNvPicPr>
              <a:picLocks noChangeAspect="1"/>
            </p:cNvPicPr>
            <p:nvPr/>
          </p:nvPicPr>
          <p:blipFill>
            <a:blip r:embed="rId3"/>
            <a:stretch>
              <a:fillRect/>
            </a:stretch>
          </p:blipFill>
          <p:spPr>
            <a:xfrm>
              <a:off x="4462231" y="4091334"/>
              <a:ext cx="3108960" cy="2127840"/>
            </a:xfrm>
            <a:prstGeom prst="rect">
              <a:avLst/>
            </a:prstGeom>
            <a:ln>
              <a:solidFill>
                <a:srgbClr val="0070C0"/>
              </a:solidFill>
            </a:ln>
          </p:spPr>
        </p:pic>
        <p:sp>
          <p:nvSpPr>
            <p:cNvPr id="14" name="TextBox 13">
              <a:extLst>
                <a:ext uri="{FF2B5EF4-FFF2-40B4-BE49-F238E27FC236}">
                  <a16:creationId xmlns:a16="http://schemas.microsoft.com/office/drawing/2014/main" id="{6944D406-F4F3-388F-6A71-1D59F4952C34}"/>
                </a:ext>
              </a:extLst>
            </p:cNvPr>
            <p:cNvSpPr txBox="1"/>
            <p:nvPr/>
          </p:nvSpPr>
          <p:spPr>
            <a:xfrm>
              <a:off x="4462231" y="3826349"/>
              <a:ext cx="3108960" cy="264985"/>
            </a:xfrm>
            <a:prstGeom prst="rect">
              <a:avLst/>
            </a:prstGeom>
            <a:ln>
              <a:noFill/>
            </a:ln>
          </p:spPr>
          <p:txBody>
            <a:bodyPr wrap="square" lIns="91440" rIns="91440" rtlCol="0" anchor="ctr">
              <a:noAutofit/>
            </a:bodyPr>
            <a:lstStyle/>
            <a:p>
              <a:pPr algn="ctr">
                <a:spcBef>
                  <a:spcPts val="250"/>
                </a:spcBef>
                <a:spcAft>
                  <a:spcPts val="250"/>
                </a:spcAft>
                <a:buClr>
                  <a:srgbClr val="26BCD7"/>
                </a:buClr>
                <a:buSzPct val="100000"/>
              </a:pPr>
              <a:r>
                <a:rPr lang="en-US" sz="1100" b="1" dirty="0">
                  <a:latin typeface="Arial" panose="020B0604020202020204" pitchFamily="34" charset="0"/>
                  <a:cs typeface="Arial" panose="020B0604020202020204" pitchFamily="34" charset="0"/>
                </a:rPr>
                <a:t>Project Budget Template Example</a:t>
              </a:r>
            </a:p>
          </p:txBody>
        </p:sp>
      </p:grpSp>
      <p:grpSp>
        <p:nvGrpSpPr>
          <p:cNvPr id="20" name="Group 19">
            <a:extLst>
              <a:ext uri="{FF2B5EF4-FFF2-40B4-BE49-F238E27FC236}">
                <a16:creationId xmlns:a16="http://schemas.microsoft.com/office/drawing/2014/main" id="{C751227D-0C5D-6E00-8D57-D356345DD04A}"/>
              </a:ext>
            </a:extLst>
          </p:cNvPr>
          <p:cNvGrpSpPr/>
          <p:nvPr/>
        </p:nvGrpSpPr>
        <p:grpSpPr>
          <a:xfrm>
            <a:off x="8335329" y="4019293"/>
            <a:ext cx="3108960" cy="2392825"/>
            <a:chOff x="8335329" y="3826349"/>
            <a:chExt cx="3108960" cy="2392825"/>
          </a:xfrm>
        </p:grpSpPr>
        <p:pic>
          <p:nvPicPr>
            <p:cNvPr id="15" name="Picture 14">
              <a:extLst>
                <a:ext uri="{FF2B5EF4-FFF2-40B4-BE49-F238E27FC236}">
                  <a16:creationId xmlns:a16="http://schemas.microsoft.com/office/drawing/2014/main" id="{9F076AD2-D19F-924C-ECF8-F5E932B06E33}"/>
                </a:ext>
              </a:extLst>
            </p:cNvPr>
            <p:cNvPicPr>
              <a:picLocks noChangeAspect="1"/>
            </p:cNvPicPr>
            <p:nvPr/>
          </p:nvPicPr>
          <p:blipFill rotWithShape="1">
            <a:blip r:embed="rId4"/>
            <a:srcRect b="6749"/>
            <a:stretch/>
          </p:blipFill>
          <p:spPr>
            <a:xfrm>
              <a:off x="8335329" y="4091334"/>
              <a:ext cx="3108960" cy="2127840"/>
            </a:xfrm>
            <a:prstGeom prst="rect">
              <a:avLst/>
            </a:prstGeom>
            <a:ln>
              <a:solidFill>
                <a:srgbClr val="0070C0"/>
              </a:solidFill>
            </a:ln>
          </p:spPr>
        </p:pic>
        <p:sp>
          <p:nvSpPr>
            <p:cNvPr id="16" name="TextBox 15">
              <a:extLst>
                <a:ext uri="{FF2B5EF4-FFF2-40B4-BE49-F238E27FC236}">
                  <a16:creationId xmlns:a16="http://schemas.microsoft.com/office/drawing/2014/main" id="{803CDB19-06B5-4F09-23D7-CA876B4F843D}"/>
                </a:ext>
              </a:extLst>
            </p:cNvPr>
            <p:cNvSpPr txBox="1"/>
            <p:nvPr/>
          </p:nvSpPr>
          <p:spPr>
            <a:xfrm>
              <a:off x="8335329" y="3826349"/>
              <a:ext cx="3108960" cy="264985"/>
            </a:xfrm>
            <a:prstGeom prst="rect">
              <a:avLst/>
            </a:prstGeom>
            <a:ln>
              <a:noFill/>
            </a:ln>
          </p:spPr>
          <p:txBody>
            <a:bodyPr wrap="square" lIns="91440" rIns="91440" rtlCol="0" anchor="ctr">
              <a:noAutofit/>
            </a:bodyPr>
            <a:lstStyle/>
            <a:p>
              <a:pPr algn="ctr">
                <a:spcBef>
                  <a:spcPts val="250"/>
                </a:spcBef>
                <a:spcAft>
                  <a:spcPts val="250"/>
                </a:spcAft>
                <a:buClr>
                  <a:srgbClr val="26BCD7"/>
                </a:buClr>
                <a:buSzPct val="100000"/>
              </a:pPr>
              <a:r>
                <a:rPr lang="en-US" sz="1100" b="1" dirty="0">
                  <a:latin typeface="Arial" panose="020B0604020202020204" pitchFamily="34" charset="0"/>
                  <a:cs typeface="Arial" panose="020B0604020202020204" pitchFamily="34" charset="0"/>
                </a:rPr>
                <a:t>Change Management Checklist Example</a:t>
              </a:r>
            </a:p>
          </p:txBody>
        </p:sp>
      </p:grpSp>
      <p:sp>
        <p:nvSpPr>
          <p:cNvPr id="21" name="Rectangle 20">
            <a:extLst>
              <a:ext uri="{FF2B5EF4-FFF2-40B4-BE49-F238E27FC236}">
                <a16:creationId xmlns:a16="http://schemas.microsoft.com/office/drawing/2014/main" id="{C335C935-E677-839F-A07C-B8075F42BAC4}"/>
              </a:ext>
            </a:extLst>
          </p:cNvPr>
          <p:cNvSpPr/>
          <p:nvPr/>
        </p:nvSpPr>
        <p:spPr>
          <a:xfrm>
            <a:off x="8865793" y="244742"/>
            <a:ext cx="2759825" cy="57235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Process and controls SOV</a:t>
            </a:r>
          </a:p>
        </p:txBody>
      </p:sp>
    </p:spTree>
    <p:extLst>
      <p:ext uri="{BB962C8B-B14F-4D97-AF65-F5344CB8AC3E}">
        <p14:creationId xmlns:p14="http://schemas.microsoft.com/office/powerpoint/2010/main" val="208713618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10DC8F-0F6B-DE36-EF9C-4D35DAAA7C67}"/>
              </a:ext>
            </a:extLst>
          </p:cNvPr>
          <p:cNvSpPr>
            <a:spLocks noGrp="1"/>
          </p:cNvSpPr>
          <p:nvPr>
            <p:ph type="sldNum" sz="quarter" idx="4"/>
          </p:nvPr>
        </p:nvSpPr>
        <p:spPr/>
        <p:txBody>
          <a:bodyPr/>
          <a:lstStyle/>
          <a:p>
            <a:fld id="{9AA6D16A-0A68-8445-85DB-A0BE8CCB51C7}" type="slidenum">
              <a:rPr lang="en-US" smtClean="0"/>
              <a:pPr/>
              <a:t>11</a:t>
            </a:fld>
            <a:endParaRPr lang="en-US" dirty="0"/>
          </a:p>
        </p:txBody>
      </p:sp>
      <p:sp>
        <p:nvSpPr>
          <p:cNvPr id="3" name="Title 2">
            <a:extLst>
              <a:ext uri="{FF2B5EF4-FFF2-40B4-BE49-F238E27FC236}">
                <a16:creationId xmlns:a16="http://schemas.microsoft.com/office/drawing/2014/main" id="{1F0A5B85-9361-421B-1EDF-D11AED22C93E}"/>
              </a:ext>
            </a:extLst>
          </p:cNvPr>
          <p:cNvSpPr>
            <a:spLocks noGrp="1"/>
          </p:cNvSpPr>
          <p:nvPr>
            <p:ph type="title"/>
          </p:nvPr>
        </p:nvSpPr>
        <p:spPr/>
        <p:txBody>
          <a:bodyPr/>
          <a:lstStyle/>
          <a:p>
            <a:r>
              <a:rPr lang="en-US" dirty="0"/>
              <a:t>The Systems</a:t>
            </a:r>
          </a:p>
        </p:txBody>
      </p:sp>
      <p:sp>
        <p:nvSpPr>
          <p:cNvPr id="4" name="Rectangle: Rounded Corners 3">
            <a:extLst>
              <a:ext uri="{FF2B5EF4-FFF2-40B4-BE49-F238E27FC236}">
                <a16:creationId xmlns:a16="http://schemas.microsoft.com/office/drawing/2014/main" id="{32B25903-AD5C-16E2-9879-B3190DC7E898}"/>
              </a:ext>
            </a:extLst>
          </p:cNvPr>
          <p:cNvSpPr/>
          <p:nvPr/>
        </p:nvSpPr>
        <p:spPr>
          <a:xfrm>
            <a:off x="468990" y="1187840"/>
            <a:ext cx="11258719" cy="72444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Project management systems are used to track and control projects throughout all lifecycle stages. It enables collaboration, communication between project stakeholders, process automation, and digitization of project controls and artifacts (i.e., risk log, issues log, etc.).</a:t>
            </a:r>
          </a:p>
        </p:txBody>
      </p:sp>
      <p:pic>
        <p:nvPicPr>
          <p:cNvPr id="5" name="Picture 4">
            <a:extLst>
              <a:ext uri="{FF2B5EF4-FFF2-40B4-BE49-F238E27FC236}">
                <a16:creationId xmlns:a16="http://schemas.microsoft.com/office/drawing/2014/main" id="{196B48B8-3FFA-8AF7-3253-6527E5B1D416}"/>
              </a:ext>
            </a:extLst>
          </p:cNvPr>
          <p:cNvPicPr preferRelativeResize="0">
            <a:picLocks/>
          </p:cNvPicPr>
          <p:nvPr/>
        </p:nvPicPr>
        <p:blipFill>
          <a:blip r:embed="rId2"/>
          <a:stretch>
            <a:fillRect/>
          </a:stretch>
        </p:blipFill>
        <p:spPr>
          <a:xfrm>
            <a:off x="7778045" y="4913137"/>
            <a:ext cx="3108960" cy="1737360"/>
          </a:xfrm>
          <a:prstGeom prst="rect">
            <a:avLst/>
          </a:prstGeom>
          <a:ln>
            <a:solidFill>
              <a:schemeClr val="accent1"/>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3DA56FE0-FBFA-3D1D-E10E-D0F217440542}"/>
              </a:ext>
            </a:extLst>
          </p:cNvPr>
          <p:cNvPicPr preferRelativeResize="0">
            <a:picLocks/>
          </p:cNvPicPr>
          <p:nvPr/>
        </p:nvPicPr>
        <p:blipFill>
          <a:blip r:embed="rId3"/>
          <a:stretch>
            <a:fillRect/>
          </a:stretch>
        </p:blipFill>
        <p:spPr>
          <a:xfrm>
            <a:off x="7106517" y="4079204"/>
            <a:ext cx="3108960" cy="1737360"/>
          </a:xfrm>
          <a:prstGeom prst="rect">
            <a:avLst/>
          </a:prstGeom>
          <a:ln>
            <a:solidFill>
              <a:schemeClr val="accent1"/>
            </a:solid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CB2E2CC3-F168-6CF0-85DA-71DE42B8B86B}"/>
              </a:ext>
            </a:extLst>
          </p:cNvPr>
          <p:cNvPicPr>
            <a:picLocks noChangeAspect="1"/>
          </p:cNvPicPr>
          <p:nvPr/>
        </p:nvPicPr>
        <p:blipFill>
          <a:blip r:embed="rId4"/>
          <a:stretch>
            <a:fillRect/>
          </a:stretch>
        </p:blipFill>
        <p:spPr>
          <a:xfrm>
            <a:off x="1390966" y="1967315"/>
            <a:ext cx="3114730" cy="2361102"/>
          </a:xfrm>
          <a:prstGeom prst="rect">
            <a:avLst/>
          </a:prstGeom>
          <a:ln>
            <a:solidFill>
              <a:schemeClr val="accent1"/>
            </a:solidFill>
          </a:ln>
        </p:spPr>
      </p:pic>
      <p:grpSp>
        <p:nvGrpSpPr>
          <p:cNvPr id="8" name="Group 7">
            <a:extLst>
              <a:ext uri="{FF2B5EF4-FFF2-40B4-BE49-F238E27FC236}">
                <a16:creationId xmlns:a16="http://schemas.microsoft.com/office/drawing/2014/main" id="{6DD71FF2-5C85-FFE7-2A19-0F67F3C43885}"/>
              </a:ext>
            </a:extLst>
          </p:cNvPr>
          <p:cNvGrpSpPr/>
          <p:nvPr/>
        </p:nvGrpSpPr>
        <p:grpSpPr>
          <a:xfrm>
            <a:off x="1390965" y="4517357"/>
            <a:ext cx="3114731" cy="1895252"/>
            <a:chOff x="271849" y="5157740"/>
            <a:chExt cx="3200401" cy="1828805"/>
          </a:xfrm>
          <a:effectLst>
            <a:outerShdw blurRad="50800" dist="38100" dir="2700000" algn="tl" rotWithShape="0">
              <a:prstClr val="black">
                <a:alpha val="40000"/>
              </a:prstClr>
            </a:outerShdw>
          </a:effectLst>
        </p:grpSpPr>
        <p:pic>
          <p:nvPicPr>
            <p:cNvPr id="9" name="Picture 8">
              <a:extLst>
                <a:ext uri="{FF2B5EF4-FFF2-40B4-BE49-F238E27FC236}">
                  <a16:creationId xmlns:a16="http://schemas.microsoft.com/office/drawing/2014/main" id="{DEA689FA-FE83-D544-8103-926DC984824C}"/>
                </a:ext>
              </a:extLst>
            </p:cNvPr>
            <p:cNvPicPr preferRelativeResize="0">
              <a:picLocks/>
            </p:cNvPicPr>
            <p:nvPr/>
          </p:nvPicPr>
          <p:blipFill>
            <a:blip r:embed="rId5"/>
            <a:stretch>
              <a:fillRect/>
            </a:stretch>
          </p:blipFill>
          <p:spPr>
            <a:xfrm>
              <a:off x="271849" y="5157740"/>
              <a:ext cx="3200401" cy="1828805"/>
            </a:xfrm>
            <a:prstGeom prst="rect">
              <a:avLst/>
            </a:prstGeom>
            <a:ln>
              <a:solidFill>
                <a:schemeClr val="accent1"/>
              </a:solidFill>
            </a:ln>
          </p:spPr>
        </p:pic>
        <p:sp>
          <p:nvSpPr>
            <p:cNvPr id="10" name="TextBox 9">
              <a:extLst>
                <a:ext uri="{FF2B5EF4-FFF2-40B4-BE49-F238E27FC236}">
                  <a16:creationId xmlns:a16="http://schemas.microsoft.com/office/drawing/2014/main" id="{87FB0885-5F49-FE58-E4AC-D4BDE3623CE3}"/>
                </a:ext>
              </a:extLst>
            </p:cNvPr>
            <p:cNvSpPr txBox="1"/>
            <p:nvPr/>
          </p:nvSpPr>
          <p:spPr>
            <a:xfrm>
              <a:off x="793433" y="5347338"/>
              <a:ext cx="973021" cy="56197"/>
            </a:xfrm>
            <a:prstGeom prst="rect">
              <a:avLst/>
            </a:prstGeom>
            <a:solidFill>
              <a:schemeClr val="bg1"/>
            </a:solidFill>
          </p:spPr>
          <p:txBody>
            <a:bodyPr wrap="square" lIns="45720" rIns="45720" rtlCol="0">
              <a:noAutofit/>
            </a:bodyPr>
            <a:lstStyle/>
            <a:p>
              <a:pPr marL="346075" indent="-230188" algn="l">
                <a:spcBef>
                  <a:spcPts val="250"/>
                </a:spcBef>
                <a:spcAft>
                  <a:spcPts val="250"/>
                </a:spcAft>
                <a:buClr>
                  <a:srgbClr val="26BCD7"/>
                </a:buClr>
                <a:buSzPct val="100000"/>
                <a:buFont typeface="Wingdings" panose="05000000000000000000" pitchFamily="2" charset="2"/>
                <a:buChar char="n"/>
              </a:pPr>
              <a:endParaRPr lang="en-US" sz="1200" dirty="0">
                <a:solidFill>
                  <a:srgbClr val="5F6062"/>
                </a:solidFill>
                <a:latin typeface="Arial" panose="020B0604020202020204" pitchFamily="34" charset="0"/>
                <a:cs typeface="Arial" panose="020B0604020202020204" pitchFamily="34" charset="0"/>
              </a:endParaRPr>
            </a:p>
          </p:txBody>
        </p:sp>
      </p:grpSp>
      <p:pic>
        <p:nvPicPr>
          <p:cNvPr id="11" name="Picture 10">
            <a:extLst>
              <a:ext uri="{FF2B5EF4-FFF2-40B4-BE49-F238E27FC236}">
                <a16:creationId xmlns:a16="http://schemas.microsoft.com/office/drawing/2014/main" id="{FA118B66-7C27-0749-BCF8-26373EAD180F}"/>
              </a:ext>
            </a:extLst>
          </p:cNvPr>
          <p:cNvPicPr>
            <a:picLocks noChangeAspect="1"/>
          </p:cNvPicPr>
          <p:nvPr/>
        </p:nvPicPr>
        <p:blipFill rotWithShape="1">
          <a:blip r:embed="rId6"/>
          <a:srcRect l="19942" t="15429"/>
          <a:stretch/>
        </p:blipFill>
        <p:spPr>
          <a:xfrm>
            <a:off x="7866944" y="1933602"/>
            <a:ext cx="3015477" cy="1873635"/>
          </a:xfrm>
          <a:prstGeom prst="rect">
            <a:avLst/>
          </a:prstGeom>
          <a:ln>
            <a:solidFill>
              <a:schemeClr val="bg2"/>
            </a:solidFill>
          </a:ln>
        </p:spPr>
      </p:pic>
      <p:sp>
        <p:nvSpPr>
          <p:cNvPr id="12" name="Oval 11">
            <a:extLst>
              <a:ext uri="{FF2B5EF4-FFF2-40B4-BE49-F238E27FC236}">
                <a16:creationId xmlns:a16="http://schemas.microsoft.com/office/drawing/2014/main" id="{A9C55858-6DCF-373F-DD4B-42E6F0012ABA}"/>
              </a:ext>
            </a:extLst>
          </p:cNvPr>
          <p:cNvSpPr/>
          <p:nvPr/>
        </p:nvSpPr>
        <p:spPr bwMode="auto">
          <a:xfrm>
            <a:off x="5653029" y="6373405"/>
            <a:ext cx="914400" cy="299422"/>
          </a:xfrm>
          <a:prstGeom prst="ellipse">
            <a:avLst/>
          </a:prstGeom>
          <a:solidFill>
            <a:sysClr val="windowText" lastClr="000000">
              <a:alpha val="13000"/>
            </a:sys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ndParaRPr>
          </a:p>
        </p:txBody>
      </p:sp>
      <p:sp>
        <p:nvSpPr>
          <p:cNvPr id="13" name="Freeform 5">
            <a:extLst>
              <a:ext uri="{FF2B5EF4-FFF2-40B4-BE49-F238E27FC236}">
                <a16:creationId xmlns:a16="http://schemas.microsoft.com/office/drawing/2014/main" id="{CE0F9162-EA22-45B7-886F-71EB0B955675}"/>
              </a:ext>
            </a:extLst>
          </p:cNvPr>
          <p:cNvSpPr>
            <a:spLocks/>
          </p:cNvSpPr>
          <p:nvPr/>
        </p:nvSpPr>
        <p:spPr bwMode="auto">
          <a:xfrm>
            <a:off x="5921673" y="2021721"/>
            <a:ext cx="377112" cy="4525332"/>
          </a:xfrm>
          <a:custGeom>
            <a:avLst/>
            <a:gdLst/>
            <a:ahLst/>
            <a:cxnLst>
              <a:cxn ang="0">
                <a:pos x="163" y="29"/>
              </a:cxn>
              <a:cxn ang="0">
                <a:pos x="82" y="0"/>
              </a:cxn>
              <a:cxn ang="0">
                <a:pos x="1" y="29"/>
              </a:cxn>
              <a:cxn ang="0">
                <a:pos x="0" y="29"/>
              </a:cxn>
              <a:cxn ang="0">
                <a:pos x="0" y="32"/>
              </a:cxn>
              <a:cxn ang="0">
                <a:pos x="0" y="2582"/>
              </a:cxn>
              <a:cxn ang="0">
                <a:pos x="0" y="2585"/>
              </a:cxn>
              <a:cxn ang="0">
                <a:pos x="1" y="2585"/>
              </a:cxn>
              <a:cxn ang="0">
                <a:pos x="82" y="2614"/>
              </a:cxn>
              <a:cxn ang="0">
                <a:pos x="163" y="2585"/>
              </a:cxn>
              <a:cxn ang="0">
                <a:pos x="164" y="2585"/>
              </a:cxn>
              <a:cxn ang="0">
                <a:pos x="164" y="2582"/>
              </a:cxn>
              <a:cxn ang="0">
                <a:pos x="164" y="32"/>
              </a:cxn>
              <a:cxn ang="0">
                <a:pos x="164" y="29"/>
              </a:cxn>
              <a:cxn ang="0">
                <a:pos x="163" y="29"/>
              </a:cxn>
            </a:cxnLst>
            <a:rect l="0" t="0" r="r" b="b"/>
            <a:pathLst>
              <a:path w="164" h="2614">
                <a:moveTo>
                  <a:pt x="163" y="29"/>
                </a:moveTo>
                <a:cubicBezTo>
                  <a:pt x="159" y="22"/>
                  <a:pt x="145" y="0"/>
                  <a:pt x="82" y="0"/>
                </a:cubicBezTo>
                <a:cubicBezTo>
                  <a:pt x="19" y="0"/>
                  <a:pt x="5" y="22"/>
                  <a:pt x="1" y="29"/>
                </a:cubicBezTo>
                <a:cubicBezTo>
                  <a:pt x="0" y="29"/>
                  <a:pt x="0" y="29"/>
                  <a:pt x="0" y="29"/>
                </a:cubicBezTo>
                <a:cubicBezTo>
                  <a:pt x="0" y="32"/>
                  <a:pt x="0" y="32"/>
                  <a:pt x="0" y="32"/>
                </a:cubicBezTo>
                <a:cubicBezTo>
                  <a:pt x="0" y="2582"/>
                  <a:pt x="0" y="2582"/>
                  <a:pt x="0" y="2582"/>
                </a:cubicBezTo>
                <a:cubicBezTo>
                  <a:pt x="0" y="2585"/>
                  <a:pt x="0" y="2585"/>
                  <a:pt x="0" y="2585"/>
                </a:cubicBezTo>
                <a:cubicBezTo>
                  <a:pt x="1" y="2585"/>
                  <a:pt x="1" y="2585"/>
                  <a:pt x="1" y="2585"/>
                </a:cubicBezTo>
                <a:cubicBezTo>
                  <a:pt x="5" y="2592"/>
                  <a:pt x="19" y="2614"/>
                  <a:pt x="82" y="2614"/>
                </a:cubicBezTo>
                <a:cubicBezTo>
                  <a:pt x="145" y="2614"/>
                  <a:pt x="159" y="2592"/>
                  <a:pt x="163" y="2585"/>
                </a:cubicBezTo>
                <a:cubicBezTo>
                  <a:pt x="164" y="2585"/>
                  <a:pt x="164" y="2585"/>
                  <a:pt x="164" y="2585"/>
                </a:cubicBezTo>
                <a:cubicBezTo>
                  <a:pt x="164" y="2582"/>
                  <a:pt x="164" y="2582"/>
                  <a:pt x="164" y="2582"/>
                </a:cubicBezTo>
                <a:cubicBezTo>
                  <a:pt x="164" y="32"/>
                  <a:pt x="164" y="32"/>
                  <a:pt x="164" y="32"/>
                </a:cubicBezTo>
                <a:cubicBezTo>
                  <a:pt x="164" y="29"/>
                  <a:pt x="164" y="29"/>
                  <a:pt x="164" y="29"/>
                </a:cubicBezTo>
                <a:lnTo>
                  <a:pt x="163" y="29"/>
                </a:lnTo>
                <a:close/>
              </a:path>
            </a:pathLst>
          </a:custGeom>
          <a:solidFill>
            <a:schemeClr val="bg1">
              <a:lumMod val="50000"/>
            </a:schemeClr>
          </a:solidFill>
          <a:ln w="19050">
            <a:noFill/>
            <a:round/>
            <a:headEnd/>
            <a:tailEnd/>
          </a:ln>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262626"/>
              </a:solidFill>
              <a:effectLst/>
              <a:uLnTx/>
              <a:uFillTx/>
              <a:latin typeface="Calibri" panose="020F0502020204030204"/>
            </a:endParaRPr>
          </a:p>
        </p:txBody>
      </p:sp>
      <p:sp>
        <p:nvSpPr>
          <p:cNvPr id="14" name="Freeform 7">
            <a:extLst>
              <a:ext uri="{FF2B5EF4-FFF2-40B4-BE49-F238E27FC236}">
                <a16:creationId xmlns:a16="http://schemas.microsoft.com/office/drawing/2014/main" id="{57B3B93C-7922-307B-D36D-CB2DC1CEE507}"/>
              </a:ext>
            </a:extLst>
          </p:cNvPr>
          <p:cNvSpPr>
            <a:spLocks/>
          </p:cNvSpPr>
          <p:nvPr/>
        </p:nvSpPr>
        <p:spPr bwMode="auto">
          <a:xfrm>
            <a:off x="6284940" y="2473949"/>
            <a:ext cx="2176885" cy="557784"/>
          </a:xfrm>
          <a:prstGeom prst="homePlate">
            <a:avLst/>
          </a:prstGeom>
          <a:solidFill>
            <a:schemeClr val="accent6"/>
          </a:solidFill>
          <a:ln w="9525">
            <a:noFill/>
            <a:round/>
            <a:headEnd/>
            <a:tailEnd/>
          </a:ln>
          <a:effectLst>
            <a:outerShdw blurRad="50800" dist="38100" algn="l"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262626"/>
              </a:solidFill>
              <a:effectLst/>
              <a:uLnTx/>
              <a:uFillTx/>
              <a:latin typeface="Calibri" panose="020F0502020204030204"/>
            </a:endParaRPr>
          </a:p>
        </p:txBody>
      </p:sp>
      <p:sp>
        <p:nvSpPr>
          <p:cNvPr id="15" name="Freeform 11">
            <a:extLst>
              <a:ext uri="{FF2B5EF4-FFF2-40B4-BE49-F238E27FC236}">
                <a16:creationId xmlns:a16="http://schemas.microsoft.com/office/drawing/2014/main" id="{29461452-78F3-2D5F-E148-FBF86941F6FE}"/>
              </a:ext>
            </a:extLst>
          </p:cNvPr>
          <p:cNvSpPr>
            <a:spLocks/>
          </p:cNvSpPr>
          <p:nvPr/>
        </p:nvSpPr>
        <p:spPr bwMode="auto">
          <a:xfrm>
            <a:off x="5921673" y="2428659"/>
            <a:ext cx="381280" cy="594360"/>
          </a:xfrm>
          <a:custGeom>
            <a:avLst/>
            <a:gdLst/>
            <a:ahLst/>
            <a:cxnLst>
              <a:cxn ang="0">
                <a:pos x="0" y="367"/>
              </a:cxn>
              <a:cxn ang="0">
                <a:pos x="0" y="19"/>
              </a:cxn>
              <a:cxn ang="0">
                <a:pos x="164" y="19"/>
              </a:cxn>
              <a:cxn ang="0">
                <a:pos x="164" y="367"/>
              </a:cxn>
              <a:cxn ang="0">
                <a:pos x="0" y="367"/>
              </a:cxn>
            </a:cxnLst>
            <a:rect l="0" t="0" r="r" b="b"/>
            <a:pathLst>
              <a:path w="164" h="367">
                <a:moveTo>
                  <a:pt x="0" y="367"/>
                </a:moveTo>
                <a:cubicBezTo>
                  <a:pt x="0" y="251"/>
                  <a:pt x="0" y="135"/>
                  <a:pt x="0" y="19"/>
                </a:cubicBezTo>
                <a:cubicBezTo>
                  <a:pt x="53" y="0"/>
                  <a:pt x="111" y="0"/>
                  <a:pt x="164" y="19"/>
                </a:cubicBezTo>
                <a:cubicBezTo>
                  <a:pt x="164" y="135"/>
                  <a:pt x="164" y="251"/>
                  <a:pt x="164" y="367"/>
                </a:cubicBezTo>
                <a:cubicBezTo>
                  <a:pt x="111" y="348"/>
                  <a:pt x="53" y="348"/>
                  <a:pt x="0" y="367"/>
                </a:cubicBezTo>
                <a:close/>
              </a:path>
            </a:pathLst>
          </a:custGeom>
          <a:solidFill>
            <a:schemeClr val="accent6"/>
          </a:solidFill>
          <a:ln w="9525">
            <a:noFill/>
            <a:round/>
            <a:headEnd/>
            <a:tailEnd/>
          </a:ln>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262626"/>
              </a:solidFill>
              <a:effectLst/>
              <a:uLnTx/>
              <a:uFillTx/>
              <a:latin typeface="Calibri" panose="020F0502020204030204"/>
            </a:endParaRPr>
          </a:p>
        </p:txBody>
      </p:sp>
      <p:sp>
        <p:nvSpPr>
          <p:cNvPr id="16" name="Freeform 13">
            <a:extLst>
              <a:ext uri="{FF2B5EF4-FFF2-40B4-BE49-F238E27FC236}">
                <a16:creationId xmlns:a16="http://schemas.microsoft.com/office/drawing/2014/main" id="{2FE4C978-F9A5-30A6-13C8-354363C8EB3F}"/>
              </a:ext>
            </a:extLst>
          </p:cNvPr>
          <p:cNvSpPr>
            <a:spLocks/>
          </p:cNvSpPr>
          <p:nvPr/>
        </p:nvSpPr>
        <p:spPr bwMode="auto">
          <a:xfrm flipH="1">
            <a:off x="3758631" y="3359085"/>
            <a:ext cx="2179245" cy="557784"/>
          </a:xfrm>
          <a:prstGeom prst="homePlate">
            <a:avLst/>
          </a:prstGeom>
          <a:solidFill>
            <a:schemeClr val="accent5"/>
          </a:solidFill>
          <a:ln w="9525">
            <a:noFill/>
            <a:round/>
            <a:headEnd/>
            <a:tailEnd/>
          </a:ln>
          <a:effectLst>
            <a:outerShdw blurRad="50800" dist="38100" dir="10800000" algn="r"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262626"/>
              </a:solidFill>
              <a:effectLst/>
              <a:uLnTx/>
              <a:uFillTx/>
              <a:latin typeface="Calibri" panose="020F0502020204030204"/>
            </a:endParaRPr>
          </a:p>
        </p:txBody>
      </p:sp>
      <p:sp>
        <p:nvSpPr>
          <p:cNvPr id="17" name="Freeform 17">
            <a:extLst>
              <a:ext uri="{FF2B5EF4-FFF2-40B4-BE49-F238E27FC236}">
                <a16:creationId xmlns:a16="http://schemas.microsoft.com/office/drawing/2014/main" id="{A61E0B20-F213-6B97-1264-15427B4ED8DF}"/>
              </a:ext>
            </a:extLst>
          </p:cNvPr>
          <p:cNvSpPr>
            <a:spLocks/>
          </p:cNvSpPr>
          <p:nvPr/>
        </p:nvSpPr>
        <p:spPr bwMode="auto">
          <a:xfrm>
            <a:off x="5919876" y="3326566"/>
            <a:ext cx="381007" cy="594360"/>
          </a:xfrm>
          <a:custGeom>
            <a:avLst/>
            <a:gdLst/>
            <a:ahLst/>
            <a:cxnLst>
              <a:cxn ang="0">
                <a:pos x="164" y="367"/>
              </a:cxn>
              <a:cxn ang="0">
                <a:pos x="164" y="19"/>
              </a:cxn>
              <a:cxn ang="0">
                <a:pos x="0" y="19"/>
              </a:cxn>
              <a:cxn ang="0">
                <a:pos x="0" y="367"/>
              </a:cxn>
              <a:cxn ang="0">
                <a:pos x="164" y="367"/>
              </a:cxn>
            </a:cxnLst>
            <a:rect l="0" t="0" r="r" b="b"/>
            <a:pathLst>
              <a:path w="164" h="367">
                <a:moveTo>
                  <a:pt x="164" y="367"/>
                </a:moveTo>
                <a:cubicBezTo>
                  <a:pt x="164" y="251"/>
                  <a:pt x="164" y="135"/>
                  <a:pt x="164" y="19"/>
                </a:cubicBezTo>
                <a:cubicBezTo>
                  <a:pt x="111" y="0"/>
                  <a:pt x="53" y="0"/>
                  <a:pt x="0" y="19"/>
                </a:cubicBezTo>
                <a:cubicBezTo>
                  <a:pt x="0" y="135"/>
                  <a:pt x="0" y="251"/>
                  <a:pt x="0" y="367"/>
                </a:cubicBezTo>
                <a:cubicBezTo>
                  <a:pt x="53" y="348"/>
                  <a:pt x="111" y="348"/>
                  <a:pt x="164" y="367"/>
                </a:cubicBezTo>
                <a:close/>
              </a:path>
            </a:pathLst>
          </a:custGeom>
          <a:solidFill>
            <a:schemeClr val="accent5"/>
          </a:solidFill>
          <a:ln w="9525">
            <a:noFill/>
            <a:round/>
            <a:headEnd/>
            <a:tailEnd/>
          </a:ln>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262626"/>
              </a:solidFill>
              <a:effectLst/>
              <a:uLnTx/>
              <a:uFillTx/>
              <a:latin typeface="Calibri" panose="020F0502020204030204"/>
            </a:endParaRPr>
          </a:p>
        </p:txBody>
      </p:sp>
      <p:sp>
        <p:nvSpPr>
          <p:cNvPr id="18" name="Freeform 20">
            <a:extLst>
              <a:ext uri="{FF2B5EF4-FFF2-40B4-BE49-F238E27FC236}">
                <a16:creationId xmlns:a16="http://schemas.microsoft.com/office/drawing/2014/main" id="{74982822-3EFD-B8DA-C447-CF6490023EBE}"/>
              </a:ext>
            </a:extLst>
          </p:cNvPr>
          <p:cNvSpPr>
            <a:spLocks/>
          </p:cNvSpPr>
          <p:nvPr/>
        </p:nvSpPr>
        <p:spPr bwMode="auto">
          <a:xfrm>
            <a:off x="6284940" y="4284387"/>
            <a:ext cx="2176885" cy="557784"/>
          </a:xfrm>
          <a:prstGeom prst="homePlate">
            <a:avLst/>
          </a:prstGeom>
          <a:solidFill>
            <a:schemeClr val="accent4"/>
          </a:solidFill>
          <a:ln w="9525">
            <a:noFill/>
            <a:round/>
            <a:headEnd/>
            <a:tailEnd/>
          </a:ln>
          <a:effectLst>
            <a:outerShdw blurRad="50800" dist="38100" algn="l"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262626"/>
              </a:solidFill>
              <a:effectLst/>
              <a:uLnTx/>
              <a:uFillTx/>
              <a:latin typeface="Calibri" panose="020F0502020204030204"/>
            </a:endParaRPr>
          </a:p>
        </p:txBody>
      </p:sp>
      <p:sp>
        <p:nvSpPr>
          <p:cNvPr id="19" name="Freeform 24">
            <a:extLst>
              <a:ext uri="{FF2B5EF4-FFF2-40B4-BE49-F238E27FC236}">
                <a16:creationId xmlns:a16="http://schemas.microsoft.com/office/drawing/2014/main" id="{B808C6F8-A93C-0D26-EBD4-8EC4D280DA06}"/>
              </a:ext>
            </a:extLst>
          </p:cNvPr>
          <p:cNvSpPr>
            <a:spLocks/>
          </p:cNvSpPr>
          <p:nvPr/>
        </p:nvSpPr>
        <p:spPr bwMode="auto">
          <a:xfrm>
            <a:off x="5921673" y="4237993"/>
            <a:ext cx="381280" cy="594360"/>
          </a:xfrm>
          <a:custGeom>
            <a:avLst/>
            <a:gdLst/>
            <a:ahLst/>
            <a:cxnLst>
              <a:cxn ang="0">
                <a:pos x="0" y="367"/>
              </a:cxn>
              <a:cxn ang="0">
                <a:pos x="0" y="19"/>
              </a:cxn>
              <a:cxn ang="0">
                <a:pos x="164" y="19"/>
              </a:cxn>
              <a:cxn ang="0">
                <a:pos x="164" y="367"/>
              </a:cxn>
              <a:cxn ang="0">
                <a:pos x="0" y="367"/>
              </a:cxn>
            </a:cxnLst>
            <a:rect l="0" t="0" r="r" b="b"/>
            <a:pathLst>
              <a:path w="164" h="367">
                <a:moveTo>
                  <a:pt x="0" y="367"/>
                </a:moveTo>
                <a:cubicBezTo>
                  <a:pt x="0" y="251"/>
                  <a:pt x="0" y="135"/>
                  <a:pt x="0" y="19"/>
                </a:cubicBezTo>
                <a:cubicBezTo>
                  <a:pt x="53" y="0"/>
                  <a:pt x="111" y="0"/>
                  <a:pt x="164" y="19"/>
                </a:cubicBezTo>
                <a:cubicBezTo>
                  <a:pt x="164" y="135"/>
                  <a:pt x="164" y="251"/>
                  <a:pt x="164" y="367"/>
                </a:cubicBezTo>
                <a:cubicBezTo>
                  <a:pt x="111" y="348"/>
                  <a:pt x="53" y="348"/>
                  <a:pt x="0" y="367"/>
                </a:cubicBezTo>
                <a:close/>
              </a:path>
            </a:pathLst>
          </a:custGeom>
          <a:solidFill>
            <a:schemeClr val="accent4"/>
          </a:solidFill>
          <a:ln w="9525">
            <a:noFill/>
            <a:round/>
            <a:headEnd/>
            <a:tailEnd/>
          </a:ln>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262626"/>
              </a:solidFill>
              <a:effectLst/>
              <a:uLnTx/>
              <a:uFillTx/>
              <a:latin typeface="Calibri" panose="020F0502020204030204"/>
            </a:endParaRPr>
          </a:p>
        </p:txBody>
      </p:sp>
      <p:sp>
        <p:nvSpPr>
          <p:cNvPr id="20" name="TextBox 19">
            <a:extLst>
              <a:ext uri="{FF2B5EF4-FFF2-40B4-BE49-F238E27FC236}">
                <a16:creationId xmlns:a16="http://schemas.microsoft.com/office/drawing/2014/main" id="{2914C558-2A95-54CC-A333-2DA2A1E67CB8}"/>
              </a:ext>
            </a:extLst>
          </p:cNvPr>
          <p:cNvSpPr txBox="1"/>
          <p:nvPr/>
        </p:nvSpPr>
        <p:spPr>
          <a:xfrm>
            <a:off x="4037750" y="3376133"/>
            <a:ext cx="2337044" cy="523220"/>
          </a:xfrm>
          <a:prstGeom prst="rect">
            <a:avLst/>
          </a:prstGeom>
          <a:noFill/>
        </p:spPr>
        <p:txBody>
          <a:bodyPr wrap="square" rtlCol="0">
            <a:spAutoFit/>
          </a:bodyPr>
          <a:lstStyle/>
          <a:p>
            <a:pPr algn="ctr">
              <a:defRPr/>
            </a:pPr>
            <a:r>
              <a:rPr lang="en-US" sz="1400" b="1" kern="0" dirty="0">
                <a:solidFill>
                  <a:prstClr val="white"/>
                </a:solidFill>
                <a:latin typeface="+mj-lt"/>
              </a:rPr>
              <a:t>GET ACCESS TO</a:t>
            </a:r>
          </a:p>
          <a:p>
            <a:pPr algn="ctr">
              <a:defRPr/>
            </a:pPr>
            <a:r>
              <a:rPr lang="en-US" sz="1400" b="1" kern="0" dirty="0">
                <a:solidFill>
                  <a:prstClr val="white"/>
                </a:solidFill>
                <a:latin typeface="+mj-lt"/>
              </a:rPr>
              <a:t>WHAT’S HAPPENING</a:t>
            </a:r>
          </a:p>
        </p:txBody>
      </p:sp>
      <p:sp>
        <p:nvSpPr>
          <p:cNvPr id="21" name="TextBox 20">
            <a:extLst>
              <a:ext uri="{FF2B5EF4-FFF2-40B4-BE49-F238E27FC236}">
                <a16:creationId xmlns:a16="http://schemas.microsoft.com/office/drawing/2014/main" id="{47F63E29-2600-4EFE-202D-8384CC0AF3CF}"/>
              </a:ext>
            </a:extLst>
          </p:cNvPr>
          <p:cNvSpPr txBox="1"/>
          <p:nvPr/>
        </p:nvSpPr>
        <p:spPr>
          <a:xfrm>
            <a:off x="6501864" y="4307735"/>
            <a:ext cx="1200970" cy="523220"/>
          </a:xfrm>
          <a:prstGeom prst="rect">
            <a:avLst/>
          </a:prstGeom>
          <a:noFill/>
        </p:spPr>
        <p:txBody>
          <a:bodyPr wrap="square" rtlCol="0">
            <a:spAutoFit/>
          </a:bodyPr>
          <a:lstStyle/>
          <a:p>
            <a:pPr marR="0" lvl="0" indent="0" algn="ctr" fontAlgn="auto">
              <a:lnSpc>
                <a:spcPct val="100000"/>
              </a:lnSpc>
              <a:spcBef>
                <a:spcPts val="0"/>
              </a:spcBef>
              <a:spcAft>
                <a:spcPts val="0"/>
              </a:spcAft>
              <a:buClrTx/>
              <a:buSzTx/>
              <a:buFontTx/>
              <a:buNone/>
              <a:tabLst/>
              <a:defRPr/>
            </a:pPr>
            <a:r>
              <a:rPr lang="en-US" sz="1400" b="1" kern="0" dirty="0">
                <a:solidFill>
                  <a:prstClr val="white"/>
                </a:solidFill>
                <a:latin typeface="+mj-lt"/>
              </a:rPr>
              <a:t>SEE IT BETTER</a:t>
            </a:r>
          </a:p>
        </p:txBody>
      </p:sp>
      <p:sp>
        <p:nvSpPr>
          <p:cNvPr id="22" name="TextBox 21">
            <a:extLst>
              <a:ext uri="{FF2B5EF4-FFF2-40B4-BE49-F238E27FC236}">
                <a16:creationId xmlns:a16="http://schemas.microsoft.com/office/drawing/2014/main" id="{71CA0BE1-E2EB-5E0C-9E42-5AF438A24049}"/>
              </a:ext>
            </a:extLst>
          </p:cNvPr>
          <p:cNvSpPr txBox="1"/>
          <p:nvPr/>
        </p:nvSpPr>
        <p:spPr>
          <a:xfrm>
            <a:off x="5916001" y="2493901"/>
            <a:ext cx="2260869"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kern="0" dirty="0">
                <a:solidFill>
                  <a:prstClr val="white"/>
                </a:solidFill>
                <a:latin typeface="+mj-lt"/>
              </a:rPr>
              <a:t>MAKE A COHESIVE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noProof="0" dirty="0">
                <a:ln>
                  <a:noFill/>
                </a:ln>
                <a:solidFill>
                  <a:prstClr val="white"/>
                </a:solidFill>
                <a:effectLst/>
                <a:uLnTx/>
                <a:uFillTx/>
                <a:latin typeface="+mj-lt"/>
              </a:rPr>
              <a:t>PORTFOLIO</a:t>
            </a:r>
          </a:p>
        </p:txBody>
      </p:sp>
      <p:sp>
        <p:nvSpPr>
          <p:cNvPr id="23" name="Arrow: Pentagon 22">
            <a:extLst>
              <a:ext uri="{FF2B5EF4-FFF2-40B4-BE49-F238E27FC236}">
                <a16:creationId xmlns:a16="http://schemas.microsoft.com/office/drawing/2014/main" id="{C1799615-846A-6B11-20FD-EA78687A0CF9}"/>
              </a:ext>
            </a:extLst>
          </p:cNvPr>
          <p:cNvSpPr/>
          <p:nvPr/>
        </p:nvSpPr>
        <p:spPr bwMode="auto">
          <a:xfrm>
            <a:off x="8186394" y="2513714"/>
            <a:ext cx="248536" cy="466344"/>
          </a:xfrm>
          <a:prstGeom prst="homePlate">
            <a:avLst>
              <a:gd name="adj" fmla="val 100000"/>
            </a:avLst>
          </a:prstGeom>
          <a:solidFill>
            <a:sysClr val="window" lastClr="FFFFFF">
              <a:alpha val="30000"/>
            </a:sys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ndParaRPr>
          </a:p>
        </p:txBody>
      </p:sp>
      <p:sp>
        <p:nvSpPr>
          <p:cNvPr id="24" name="Arrow: Pentagon 23">
            <a:extLst>
              <a:ext uri="{FF2B5EF4-FFF2-40B4-BE49-F238E27FC236}">
                <a16:creationId xmlns:a16="http://schemas.microsoft.com/office/drawing/2014/main" id="{6982AC71-9477-17F6-B73D-D80B33CF64E1}"/>
              </a:ext>
            </a:extLst>
          </p:cNvPr>
          <p:cNvSpPr/>
          <p:nvPr/>
        </p:nvSpPr>
        <p:spPr bwMode="auto">
          <a:xfrm>
            <a:off x="8186394" y="4329710"/>
            <a:ext cx="248536" cy="466344"/>
          </a:xfrm>
          <a:prstGeom prst="homePlate">
            <a:avLst>
              <a:gd name="adj" fmla="val 100000"/>
            </a:avLst>
          </a:prstGeom>
          <a:solidFill>
            <a:sysClr val="window" lastClr="FFFFFF">
              <a:alpha val="30000"/>
            </a:sys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ndParaRPr>
          </a:p>
        </p:txBody>
      </p:sp>
      <p:sp>
        <p:nvSpPr>
          <p:cNvPr id="25" name="Arrow: Pentagon 24">
            <a:extLst>
              <a:ext uri="{FF2B5EF4-FFF2-40B4-BE49-F238E27FC236}">
                <a16:creationId xmlns:a16="http://schemas.microsoft.com/office/drawing/2014/main" id="{5B0620D6-5B20-B386-CB64-55E42D42CE3D}"/>
              </a:ext>
            </a:extLst>
          </p:cNvPr>
          <p:cNvSpPr/>
          <p:nvPr/>
        </p:nvSpPr>
        <p:spPr bwMode="auto">
          <a:xfrm flipH="1">
            <a:off x="3799870" y="3404198"/>
            <a:ext cx="248536" cy="466344"/>
          </a:xfrm>
          <a:prstGeom prst="homePlate">
            <a:avLst>
              <a:gd name="adj" fmla="val 100000"/>
            </a:avLst>
          </a:prstGeom>
          <a:solidFill>
            <a:sysClr val="window" lastClr="FFFFFF">
              <a:alpha val="30000"/>
            </a:sys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ndParaRPr>
          </a:p>
        </p:txBody>
      </p:sp>
      <p:sp>
        <p:nvSpPr>
          <p:cNvPr id="26" name="Rectangle 25">
            <a:extLst>
              <a:ext uri="{FF2B5EF4-FFF2-40B4-BE49-F238E27FC236}">
                <a16:creationId xmlns:a16="http://schemas.microsoft.com/office/drawing/2014/main" id="{6DB27DBA-735B-D8EC-F92C-3B062A3FD7D4}"/>
              </a:ext>
            </a:extLst>
          </p:cNvPr>
          <p:cNvSpPr/>
          <p:nvPr/>
        </p:nvSpPr>
        <p:spPr>
          <a:xfrm>
            <a:off x="1746349" y="3441072"/>
            <a:ext cx="1985898" cy="430887"/>
          </a:xfrm>
          <a:prstGeom prst="rect">
            <a:avLst/>
          </a:prstGeom>
          <a:solidFill>
            <a:schemeClr val="bg1"/>
          </a:solidFill>
          <a:ln w="19050">
            <a:solidFill>
              <a:schemeClr val="accent5"/>
            </a:solidFill>
          </a:ln>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mj-lt"/>
              </a:rPr>
              <a:t>Critical project information details at our fingertips</a:t>
            </a:r>
          </a:p>
        </p:txBody>
      </p:sp>
      <p:sp>
        <p:nvSpPr>
          <p:cNvPr id="27" name="Rectangle 26">
            <a:extLst>
              <a:ext uri="{FF2B5EF4-FFF2-40B4-BE49-F238E27FC236}">
                <a16:creationId xmlns:a16="http://schemas.microsoft.com/office/drawing/2014/main" id="{6DB71114-4B5B-15AB-BE2E-54BEFC691D03}"/>
              </a:ext>
            </a:extLst>
          </p:cNvPr>
          <p:cNvSpPr/>
          <p:nvPr/>
        </p:nvSpPr>
        <p:spPr>
          <a:xfrm>
            <a:off x="8471349" y="4205817"/>
            <a:ext cx="2116719" cy="600164"/>
          </a:xfrm>
          <a:prstGeom prst="rect">
            <a:avLst/>
          </a:prstGeom>
          <a:solidFill>
            <a:schemeClr val="bg1"/>
          </a:solidFill>
          <a:ln w="19050">
            <a:solidFill>
              <a:schemeClr val="accent4"/>
            </a:solid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mj-lt"/>
              </a:rPr>
              <a:t>Data visualization to manage portfolio’s performance and ensure accountability</a:t>
            </a:r>
          </a:p>
        </p:txBody>
      </p:sp>
      <p:sp>
        <p:nvSpPr>
          <p:cNvPr id="28" name="Rectangle 27">
            <a:extLst>
              <a:ext uri="{FF2B5EF4-FFF2-40B4-BE49-F238E27FC236}">
                <a16:creationId xmlns:a16="http://schemas.microsoft.com/office/drawing/2014/main" id="{A929AC7B-B1F5-E65C-78D3-43B543257FA3}"/>
              </a:ext>
            </a:extLst>
          </p:cNvPr>
          <p:cNvSpPr/>
          <p:nvPr/>
        </p:nvSpPr>
        <p:spPr>
          <a:xfrm>
            <a:off x="8471349" y="2421541"/>
            <a:ext cx="2260303" cy="600164"/>
          </a:xfrm>
          <a:prstGeom prst="rect">
            <a:avLst/>
          </a:prstGeom>
          <a:solidFill>
            <a:schemeClr val="bg1"/>
          </a:solidFill>
          <a:ln w="19050">
            <a:solidFill>
              <a:schemeClr val="accent6"/>
            </a:solid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mj-lt"/>
              </a:rPr>
              <a:t>Selection of a cohesive project portfolio better aligned to business strategy</a:t>
            </a:r>
          </a:p>
        </p:txBody>
      </p:sp>
      <p:sp>
        <p:nvSpPr>
          <p:cNvPr id="29" name="Freeform 13">
            <a:extLst>
              <a:ext uri="{FF2B5EF4-FFF2-40B4-BE49-F238E27FC236}">
                <a16:creationId xmlns:a16="http://schemas.microsoft.com/office/drawing/2014/main" id="{1B93F747-DAC9-059C-07AA-85E428CBA3D5}"/>
              </a:ext>
            </a:extLst>
          </p:cNvPr>
          <p:cNvSpPr>
            <a:spLocks/>
          </p:cNvSpPr>
          <p:nvPr/>
        </p:nvSpPr>
        <p:spPr bwMode="auto">
          <a:xfrm flipH="1">
            <a:off x="3749108" y="5215399"/>
            <a:ext cx="2179245" cy="557784"/>
          </a:xfrm>
          <a:prstGeom prst="homePlate">
            <a:avLst/>
          </a:prstGeom>
          <a:solidFill>
            <a:schemeClr val="accent2"/>
          </a:solidFill>
          <a:ln w="9525">
            <a:noFill/>
            <a:round/>
            <a:headEnd/>
            <a:tailEnd/>
          </a:ln>
          <a:effectLst>
            <a:outerShdw blurRad="50800" dist="38100" dir="10800000" algn="r"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262626"/>
              </a:solidFill>
              <a:effectLst/>
              <a:uLnTx/>
              <a:uFillTx/>
              <a:latin typeface="Calibri" panose="020F0502020204030204"/>
            </a:endParaRPr>
          </a:p>
        </p:txBody>
      </p:sp>
      <p:sp>
        <p:nvSpPr>
          <p:cNvPr id="30" name="Freeform 17">
            <a:extLst>
              <a:ext uri="{FF2B5EF4-FFF2-40B4-BE49-F238E27FC236}">
                <a16:creationId xmlns:a16="http://schemas.microsoft.com/office/drawing/2014/main" id="{38032AF7-315F-D601-2928-81492BEE8C3D}"/>
              </a:ext>
            </a:extLst>
          </p:cNvPr>
          <p:cNvSpPr>
            <a:spLocks/>
          </p:cNvSpPr>
          <p:nvPr/>
        </p:nvSpPr>
        <p:spPr bwMode="auto">
          <a:xfrm>
            <a:off x="5910352" y="5170101"/>
            <a:ext cx="381007" cy="594360"/>
          </a:xfrm>
          <a:custGeom>
            <a:avLst/>
            <a:gdLst/>
            <a:ahLst/>
            <a:cxnLst>
              <a:cxn ang="0">
                <a:pos x="164" y="367"/>
              </a:cxn>
              <a:cxn ang="0">
                <a:pos x="164" y="19"/>
              </a:cxn>
              <a:cxn ang="0">
                <a:pos x="0" y="19"/>
              </a:cxn>
              <a:cxn ang="0">
                <a:pos x="0" y="367"/>
              </a:cxn>
              <a:cxn ang="0">
                <a:pos x="164" y="367"/>
              </a:cxn>
            </a:cxnLst>
            <a:rect l="0" t="0" r="r" b="b"/>
            <a:pathLst>
              <a:path w="164" h="367">
                <a:moveTo>
                  <a:pt x="164" y="367"/>
                </a:moveTo>
                <a:cubicBezTo>
                  <a:pt x="164" y="251"/>
                  <a:pt x="164" y="135"/>
                  <a:pt x="164" y="19"/>
                </a:cubicBezTo>
                <a:cubicBezTo>
                  <a:pt x="111" y="0"/>
                  <a:pt x="53" y="0"/>
                  <a:pt x="0" y="19"/>
                </a:cubicBezTo>
                <a:cubicBezTo>
                  <a:pt x="0" y="135"/>
                  <a:pt x="0" y="251"/>
                  <a:pt x="0" y="367"/>
                </a:cubicBezTo>
                <a:cubicBezTo>
                  <a:pt x="53" y="348"/>
                  <a:pt x="111" y="348"/>
                  <a:pt x="164" y="367"/>
                </a:cubicBezTo>
                <a:close/>
              </a:path>
            </a:pathLst>
          </a:custGeom>
          <a:solidFill>
            <a:schemeClr val="accent2"/>
          </a:solidFill>
          <a:ln w="9525">
            <a:noFill/>
            <a:round/>
            <a:headEnd/>
            <a:tailEnd/>
          </a:ln>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262626"/>
              </a:solidFill>
              <a:effectLst/>
              <a:uLnTx/>
              <a:uFillTx/>
              <a:latin typeface="Calibri" panose="020F0502020204030204"/>
            </a:endParaRPr>
          </a:p>
        </p:txBody>
      </p:sp>
      <p:sp>
        <p:nvSpPr>
          <p:cNvPr id="31" name="TextBox 30">
            <a:extLst>
              <a:ext uri="{FF2B5EF4-FFF2-40B4-BE49-F238E27FC236}">
                <a16:creationId xmlns:a16="http://schemas.microsoft.com/office/drawing/2014/main" id="{821DE8E8-6725-396A-025D-E5189446C037}"/>
              </a:ext>
            </a:extLst>
          </p:cNvPr>
          <p:cNvSpPr txBox="1"/>
          <p:nvPr/>
        </p:nvSpPr>
        <p:spPr>
          <a:xfrm>
            <a:off x="4348154" y="5232299"/>
            <a:ext cx="1370888" cy="523220"/>
          </a:xfrm>
          <a:prstGeom prst="rect">
            <a:avLst/>
          </a:prstGeom>
          <a:noFill/>
        </p:spPr>
        <p:txBody>
          <a:bodyPr wrap="none" rtlCol="0">
            <a:spAutoFit/>
          </a:bodyPr>
          <a:lstStyle/>
          <a:p>
            <a:pPr algn="ctr">
              <a:defRPr/>
            </a:pPr>
            <a:r>
              <a:rPr lang="en-US" sz="1400" b="1" kern="0" dirty="0">
                <a:solidFill>
                  <a:prstClr val="white"/>
                </a:solidFill>
                <a:latin typeface="+mj-lt"/>
              </a:rPr>
              <a:t>FIND AND FIX</a:t>
            </a:r>
          </a:p>
          <a:p>
            <a:pPr algn="ctr">
              <a:defRPr/>
            </a:pPr>
            <a:r>
              <a:rPr lang="en-US" sz="1400" b="1" kern="0" dirty="0">
                <a:solidFill>
                  <a:prstClr val="white"/>
                </a:solidFill>
                <a:latin typeface="+mj-lt"/>
              </a:rPr>
              <a:t>THE ISSUES</a:t>
            </a:r>
          </a:p>
        </p:txBody>
      </p:sp>
      <p:sp>
        <p:nvSpPr>
          <p:cNvPr id="32" name="Arrow: Pentagon 31">
            <a:extLst>
              <a:ext uri="{FF2B5EF4-FFF2-40B4-BE49-F238E27FC236}">
                <a16:creationId xmlns:a16="http://schemas.microsoft.com/office/drawing/2014/main" id="{4ACDA68D-13EC-A14A-20C7-F5250D425DC1}"/>
              </a:ext>
            </a:extLst>
          </p:cNvPr>
          <p:cNvSpPr/>
          <p:nvPr/>
        </p:nvSpPr>
        <p:spPr bwMode="auto">
          <a:xfrm flipH="1">
            <a:off x="3790346" y="5163974"/>
            <a:ext cx="248536" cy="466344"/>
          </a:xfrm>
          <a:prstGeom prst="homePlate">
            <a:avLst>
              <a:gd name="adj" fmla="val 100000"/>
            </a:avLst>
          </a:prstGeom>
          <a:solidFill>
            <a:sysClr val="window" lastClr="FFFFFF">
              <a:alpha val="30000"/>
            </a:sys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ndParaRPr>
          </a:p>
        </p:txBody>
      </p:sp>
      <p:sp>
        <p:nvSpPr>
          <p:cNvPr id="33" name="Rectangle 32">
            <a:extLst>
              <a:ext uri="{FF2B5EF4-FFF2-40B4-BE49-F238E27FC236}">
                <a16:creationId xmlns:a16="http://schemas.microsoft.com/office/drawing/2014/main" id="{9A2075AC-C2D8-7962-1B19-07F2FAA36BD0}"/>
              </a:ext>
            </a:extLst>
          </p:cNvPr>
          <p:cNvSpPr/>
          <p:nvPr/>
        </p:nvSpPr>
        <p:spPr>
          <a:xfrm>
            <a:off x="1409627" y="5161313"/>
            <a:ext cx="2322620" cy="600164"/>
          </a:xfrm>
          <a:prstGeom prst="rect">
            <a:avLst/>
          </a:prstGeom>
          <a:solidFill>
            <a:schemeClr val="bg1"/>
          </a:solidFill>
          <a:ln w="19050">
            <a:solidFill>
              <a:schemeClr val="accent2"/>
            </a:solidFill>
          </a:ln>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mj-lt"/>
              </a:rPr>
              <a:t>Ability to understand where the project stands and the issues we need to address</a:t>
            </a:r>
          </a:p>
        </p:txBody>
      </p:sp>
      <p:sp>
        <p:nvSpPr>
          <p:cNvPr id="35" name="Rectangle 34">
            <a:extLst>
              <a:ext uri="{FF2B5EF4-FFF2-40B4-BE49-F238E27FC236}">
                <a16:creationId xmlns:a16="http://schemas.microsoft.com/office/drawing/2014/main" id="{5AD2F252-3C48-2A4C-98EC-05BD92AF65AA}"/>
              </a:ext>
            </a:extLst>
          </p:cNvPr>
          <p:cNvSpPr/>
          <p:nvPr/>
        </p:nvSpPr>
        <p:spPr>
          <a:xfrm>
            <a:off x="8865793" y="244742"/>
            <a:ext cx="2759825" cy="57235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Project management system and reporting SOV</a:t>
            </a:r>
          </a:p>
        </p:txBody>
      </p:sp>
    </p:spTree>
    <p:extLst>
      <p:ext uri="{BB962C8B-B14F-4D97-AF65-F5344CB8AC3E}">
        <p14:creationId xmlns:p14="http://schemas.microsoft.com/office/powerpoint/2010/main" val="3718827727"/>
      </p:ext>
    </p:extLst>
  </p:cSld>
  <p:clrMapOvr>
    <a:masterClrMapping/>
  </p:clrMapOvr>
  <p:transition/>
</p:sld>
</file>

<file path=ppt/theme/theme1.xml><?xml version="1.0" encoding="utf-8"?>
<a:theme xmlns:a="http://schemas.openxmlformats.org/drawingml/2006/main" name="SM Widescreen_2022">
  <a:themeElements>
    <a:clrScheme name="ScottMadden_2019">
      <a:dk1>
        <a:srgbClr val="5E5F62"/>
      </a:dk1>
      <a:lt1>
        <a:srgbClr val="FFFFFF"/>
      </a:lt1>
      <a:dk2>
        <a:srgbClr val="5E5F62"/>
      </a:dk2>
      <a:lt2>
        <a:srgbClr val="5E5F62"/>
      </a:lt2>
      <a:accent1>
        <a:srgbClr val="5E5F62"/>
      </a:accent1>
      <a:accent2>
        <a:srgbClr val="25BCD6"/>
      </a:accent2>
      <a:accent3>
        <a:srgbClr val="EE8434"/>
      </a:accent3>
      <a:accent4>
        <a:srgbClr val="62BA45"/>
      </a:accent4>
      <a:accent5>
        <a:srgbClr val="C33A32"/>
      </a:accent5>
      <a:accent6>
        <a:srgbClr val="FCB911"/>
      </a:accent6>
      <a:hlink>
        <a:srgbClr val="5E5F62"/>
      </a:hlink>
      <a:folHlink>
        <a:srgbClr val="5E5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lIns="45720" rIns="45720" rtlCol="0">
        <a:spAutoFit/>
      </a:bodyPr>
      <a:lstStyle>
        <a:defPPr marL="342900" indent="-228600" algn="l">
          <a:spcBef>
            <a:spcPts val="300"/>
          </a:spcBef>
          <a:spcAft>
            <a:spcPts val="300"/>
          </a:spcAft>
          <a:buClr>
            <a:srgbClr val="26BCD7"/>
          </a:buClr>
          <a:buSzPct val="100000"/>
          <a:buFont typeface="Wingdings" panose="05000000000000000000" pitchFamily="2" charset="2"/>
          <a:buChar char="n"/>
          <a:defRPr sz="1200" dirty="0" err="1"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resentation2" id="{28D76DA2-8283-4917-A5ED-87CC777C4DD3}" vid="{C983BB52-4090-4C97-B4BD-C568F0F690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 2023</Template>
  <TotalTime>126</TotalTime>
  <Words>1898</Words>
  <Application>Microsoft Office PowerPoint</Application>
  <PresentationFormat>Widescreen</PresentationFormat>
  <Paragraphs>168</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Gill Sans</vt:lpstr>
      <vt:lpstr>Wingdings</vt:lpstr>
      <vt:lpstr>SM Widescreen_2022</vt:lpstr>
      <vt:lpstr>Six Symptoms Indicating You Need to Revamp Your Project Management Process and Controls</vt:lpstr>
      <vt:lpstr>Why Is This Important?</vt:lpstr>
      <vt:lpstr>The Symptoms</vt:lpstr>
      <vt:lpstr>The Solution</vt:lpstr>
      <vt:lpstr>The Benefits</vt:lpstr>
      <vt:lpstr>Case Study</vt:lpstr>
      <vt:lpstr>How We Can Help</vt:lpstr>
      <vt:lpstr>Contact ScottMadden Today</vt:lpstr>
      <vt:lpstr>PowerPoint Presentation</vt:lpstr>
      <vt:lpstr>The Governance</vt:lpstr>
      <vt:lpstr>The Process</vt:lpstr>
      <vt:lpstr>The Systems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Six Symptoms Indicating You Need to Revamp Your Project Management Process and Controls</dc:title>
  <dc:creator>Kim Powell</dc:creator>
  <cp:lastModifiedBy>Kim Powell</cp:lastModifiedBy>
  <cp:revision>1</cp:revision>
  <cp:lastPrinted>2019-02-15T19:00:58Z</cp:lastPrinted>
  <dcterms:created xsi:type="dcterms:W3CDTF">2023-02-16T19:07:17Z</dcterms:created>
  <dcterms:modified xsi:type="dcterms:W3CDTF">2023-02-16T22:35:23Z</dcterms:modified>
</cp:coreProperties>
</file>