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Lst>
  <p:notesMasterIdLst>
    <p:notesMasterId r:id="rId16"/>
  </p:notesMasterIdLst>
  <p:handoutMasterIdLst>
    <p:handoutMasterId r:id="rId17"/>
  </p:handoutMasterIdLst>
  <p:sldIdLst>
    <p:sldId id="2549" r:id="rId5"/>
    <p:sldId id="2556" r:id="rId6"/>
    <p:sldId id="2550" r:id="rId7"/>
    <p:sldId id="2551" r:id="rId8"/>
    <p:sldId id="2558" r:id="rId9"/>
    <p:sldId id="2563" r:id="rId10"/>
    <p:sldId id="2559" r:id="rId11"/>
    <p:sldId id="2568" r:id="rId12"/>
    <p:sldId id="2561" r:id="rId13"/>
    <p:sldId id="2564" r:id="rId14"/>
    <p:sldId id="2566" r:id="rId15"/>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75" userDrawn="1">
          <p15:clr>
            <a:srgbClr val="A4A3A4"/>
          </p15:clr>
        </p15:guide>
        <p15:guide id="2" pos="31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6062"/>
    <a:srgbClr val="A05EB5"/>
    <a:srgbClr val="CBCCCB"/>
    <a:srgbClr val="FDBA12"/>
    <a:srgbClr val="26BCD7"/>
    <a:srgbClr val="B2B3B2"/>
    <a:srgbClr val="62BB46"/>
    <a:srgbClr val="EE8434"/>
    <a:srgbClr val="E6E6E6"/>
    <a:srgbClr val="5358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1812" y="96"/>
      </p:cViewPr>
      <p:guideLst>
        <p:guide orient="horz" pos="2475"/>
        <p:guide pos="3168"/>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ardo Morales" userId="91cb22a4-a72d-4fa7-b222-909bfa31c46e" providerId="ADAL" clId="{6E58E2FB-2FF8-477C-8A9D-4001C5F4242E}"/>
    <pc:docChg chg="custSel modSld">
      <pc:chgData name="Gerardo Morales" userId="91cb22a4-a72d-4fa7-b222-909bfa31c46e" providerId="ADAL" clId="{6E58E2FB-2FF8-477C-8A9D-4001C5F4242E}" dt="2023-01-12T02:04:37.505" v="4" actId="478"/>
      <pc:docMkLst>
        <pc:docMk/>
      </pc:docMkLst>
      <pc:sldChg chg="delSp mod">
        <pc:chgData name="Gerardo Morales" userId="91cb22a4-a72d-4fa7-b222-909bfa31c46e" providerId="ADAL" clId="{6E58E2FB-2FF8-477C-8A9D-4001C5F4242E}" dt="2023-01-12T02:04:37.505" v="4" actId="478"/>
        <pc:sldMkLst>
          <pc:docMk/>
          <pc:sldMk cId="2918108919" sldId="2558"/>
        </pc:sldMkLst>
        <pc:spChg chg="del">
          <ac:chgData name="Gerardo Morales" userId="91cb22a4-a72d-4fa7-b222-909bfa31c46e" providerId="ADAL" clId="{6E58E2FB-2FF8-477C-8A9D-4001C5F4242E}" dt="2023-01-12T02:04:37.505" v="4" actId="478"/>
          <ac:spMkLst>
            <pc:docMk/>
            <pc:sldMk cId="2918108919" sldId="2558"/>
            <ac:spMk id="5" creationId="{D556B6B0-AF56-7709-D8A1-B1C17D6A341E}"/>
          </ac:spMkLst>
        </pc:spChg>
      </pc:sldChg>
      <pc:sldChg chg="delSp modSp mod">
        <pc:chgData name="Gerardo Morales" userId="91cb22a4-a72d-4fa7-b222-909bfa31c46e" providerId="ADAL" clId="{6E58E2FB-2FF8-477C-8A9D-4001C5F4242E}" dt="2023-01-12T02:04:30.098" v="3" actId="478"/>
        <pc:sldMkLst>
          <pc:docMk/>
          <pc:sldMk cId="1355434169" sldId="2559"/>
        </pc:sldMkLst>
        <pc:spChg chg="del mod">
          <ac:chgData name="Gerardo Morales" userId="91cb22a4-a72d-4fa7-b222-909bfa31c46e" providerId="ADAL" clId="{6E58E2FB-2FF8-477C-8A9D-4001C5F4242E}" dt="2023-01-12T02:04:30.098" v="3" actId="478"/>
          <ac:spMkLst>
            <pc:docMk/>
            <pc:sldMk cId="1355434169" sldId="2559"/>
            <ac:spMk id="6" creationId="{F36C7722-57B3-AA18-4BBD-ED2153DCAF95}"/>
          </ac:spMkLst>
        </pc:spChg>
        <pc:grpChg chg="mod">
          <ac:chgData name="Gerardo Morales" userId="91cb22a4-a72d-4fa7-b222-909bfa31c46e" providerId="ADAL" clId="{6E58E2FB-2FF8-477C-8A9D-4001C5F4242E}" dt="2023-01-12T01:40:22.996" v="1" actId="1036"/>
          <ac:grpSpMkLst>
            <pc:docMk/>
            <pc:sldMk cId="1355434169" sldId="2559"/>
            <ac:grpSpMk id="30" creationId="{ACD40C88-7954-480D-84B5-DEB835D17270}"/>
          </ac:grpSpMkLst>
        </pc:gr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BB1768-4E98-4195-92B5-A37A4633AB8C}" type="doc">
      <dgm:prSet loTypeId="urn:microsoft.com/office/officeart/2005/8/layout/equation1" loCatId="process" qsTypeId="urn:microsoft.com/office/officeart/2005/8/quickstyle/simple1" qsCatId="simple" csTypeId="urn:microsoft.com/office/officeart/2005/8/colors/accent1_2" csCatId="accent1" phldr="1"/>
      <dgm:spPr/>
    </dgm:pt>
    <dgm:pt modelId="{A9115723-196C-44D3-834C-95EFCFECC46B}">
      <dgm:prSet phldrT="[Text]" custT="1"/>
      <dgm:spPr>
        <a:solidFill>
          <a:schemeClr val="accent6"/>
        </a:solidFill>
      </dgm:spPr>
      <dgm:t>
        <a:bodyPr/>
        <a:lstStyle/>
        <a:p>
          <a:r>
            <a:rPr lang="en-US" sz="900" b="1"/>
            <a:t>Leadership and Strategic Alignment</a:t>
          </a:r>
        </a:p>
      </dgm:t>
    </dgm:pt>
    <dgm:pt modelId="{531B51DA-E63B-4B8D-8374-3C9ADFA2D260}" type="parTrans" cxnId="{FEFFE8FB-ECCC-432D-A522-74372BF54DE8}">
      <dgm:prSet/>
      <dgm:spPr/>
      <dgm:t>
        <a:bodyPr/>
        <a:lstStyle/>
        <a:p>
          <a:endParaRPr lang="en-US" sz="900" b="1"/>
        </a:p>
      </dgm:t>
    </dgm:pt>
    <dgm:pt modelId="{91965C94-6960-4B4A-AB90-73F26EF43AD5}" type="sibTrans" cxnId="{FEFFE8FB-ECCC-432D-A522-74372BF54DE8}">
      <dgm:prSet custT="1"/>
      <dgm:spPr/>
      <dgm:t>
        <a:bodyPr/>
        <a:lstStyle/>
        <a:p>
          <a:endParaRPr lang="en-US" sz="900" b="1"/>
        </a:p>
      </dgm:t>
    </dgm:pt>
    <dgm:pt modelId="{DCEBA2B2-ABBC-4BF4-B33F-C94880E6E5D0}">
      <dgm:prSet phldrT="[Text]" custT="1"/>
      <dgm:spPr>
        <a:solidFill>
          <a:srgbClr val="A05EB5"/>
        </a:solidFill>
      </dgm:spPr>
      <dgm:t>
        <a:bodyPr lIns="0" tIns="0" rIns="0" bIns="0"/>
        <a:lstStyle/>
        <a:p>
          <a:r>
            <a:rPr lang="en-US" sz="900" b="1"/>
            <a:t>Funding</a:t>
          </a:r>
        </a:p>
      </dgm:t>
    </dgm:pt>
    <dgm:pt modelId="{1F4D46CB-3300-44FC-9DEA-24C3710776FD}" type="parTrans" cxnId="{779FDE24-5580-4355-8006-DB33791E9137}">
      <dgm:prSet/>
      <dgm:spPr/>
      <dgm:t>
        <a:bodyPr/>
        <a:lstStyle/>
        <a:p>
          <a:endParaRPr lang="en-US" sz="900" b="1"/>
        </a:p>
      </dgm:t>
    </dgm:pt>
    <dgm:pt modelId="{9D9CB4AB-E8A1-4C14-967D-F4FDA86DDA11}" type="sibTrans" cxnId="{779FDE24-5580-4355-8006-DB33791E9137}">
      <dgm:prSet custT="1"/>
      <dgm:spPr/>
      <dgm:t>
        <a:bodyPr/>
        <a:lstStyle/>
        <a:p>
          <a:endParaRPr lang="en-US" sz="900" b="1"/>
        </a:p>
      </dgm:t>
    </dgm:pt>
    <dgm:pt modelId="{A75E4BA7-74B3-4F26-9982-C18AAF99A325}">
      <dgm:prSet phldrT="[Text]" custT="1"/>
      <dgm:spPr/>
      <dgm:t>
        <a:bodyPr lIns="0" tIns="0" rIns="0" bIns="0"/>
        <a:lstStyle/>
        <a:p>
          <a:r>
            <a:rPr lang="en-US" sz="900" b="1"/>
            <a:t>Key Governance Components</a:t>
          </a:r>
        </a:p>
      </dgm:t>
    </dgm:pt>
    <dgm:pt modelId="{10B73A66-9A53-43C9-A7C2-450DD9521C7C}" type="parTrans" cxnId="{90B081CA-ED30-46E3-9711-352470C503C8}">
      <dgm:prSet/>
      <dgm:spPr/>
      <dgm:t>
        <a:bodyPr/>
        <a:lstStyle/>
        <a:p>
          <a:endParaRPr lang="en-US" sz="900" b="1"/>
        </a:p>
      </dgm:t>
    </dgm:pt>
    <dgm:pt modelId="{F281E15E-5145-430A-8CCF-7638673C762F}" type="sibTrans" cxnId="{90B081CA-ED30-46E3-9711-352470C503C8}">
      <dgm:prSet/>
      <dgm:spPr/>
      <dgm:t>
        <a:bodyPr/>
        <a:lstStyle/>
        <a:p>
          <a:endParaRPr lang="en-US" sz="900" b="1"/>
        </a:p>
      </dgm:t>
    </dgm:pt>
    <dgm:pt modelId="{2449E5A5-1BD8-419C-9C4C-7C1A54117E05}">
      <dgm:prSet custT="1"/>
      <dgm:spPr>
        <a:solidFill>
          <a:schemeClr val="accent4"/>
        </a:solidFill>
      </dgm:spPr>
      <dgm:t>
        <a:bodyPr lIns="0" tIns="0" rIns="0" bIns="0"/>
        <a:lstStyle/>
        <a:p>
          <a:r>
            <a:rPr lang="en-US" sz="900" b="1"/>
            <a:t>Accountability and Execution Process</a:t>
          </a:r>
        </a:p>
      </dgm:t>
    </dgm:pt>
    <dgm:pt modelId="{91AB66A0-8E81-4F3D-AC4B-B5FC4F1D5BE3}" type="parTrans" cxnId="{3D1B4D26-9A14-438E-932D-B1F759F47E8E}">
      <dgm:prSet/>
      <dgm:spPr/>
      <dgm:t>
        <a:bodyPr/>
        <a:lstStyle/>
        <a:p>
          <a:endParaRPr lang="en-US" sz="900" b="1"/>
        </a:p>
      </dgm:t>
    </dgm:pt>
    <dgm:pt modelId="{B33EF7FC-9F0E-4354-9106-0765C219C7A2}" type="sibTrans" cxnId="{3D1B4D26-9A14-438E-932D-B1F759F47E8E}">
      <dgm:prSet custT="1"/>
      <dgm:spPr/>
      <dgm:t>
        <a:bodyPr/>
        <a:lstStyle/>
        <a:p>
          <a:endParaRPr lang="en-US" sz="900" b="1"/>
        </a:p>
      </dgm:t>
    </dgm:pt>
    <dgm:pt modelId="{435C3AC5-5D17-471E-B797-7078D08E58B8}">
      <dgm:prSet custT="1"/>
      <dgm:spPr>
        <a:solidFill>
          <a:schemeClr val="accent5"/>
        </a:solidFill>
      </dgm:spPr>
      <dgm:t>
        <a:bodyPr lIns="0" tIns="0" rIns="0" bIns="0"/>
        <a:lstStyle/>
        <a:p>
          <a:r>
            <a:rPr lang="en-US" sz="900" b="1"/>
            <a:t>Project Selection and Optimization</a:t>
          </a:r>
        </a:p>
      </dgm:t>
    </dgm:pt>
    <dgm:pt modelId="{80BC6D8F-7156-4ED8-BA8C-B89E28CC1BED}" type="parTrans" cxnId="{506ADA45-E9FE-4180-8BFF-7A96492CAEFC}">
      <dgm:prSet/>
      <dgm:spPr/>
      <dgm:t>
        <a:bodyPr/>
        <a:lstStyle/>
        <a:p>
          <a:endParaRPr lang="en-US" sz="900" b="1"/>
        </a:p>
      </dgm:t>
    </dgm:pt>
    <dgm:pt modelId="{C814B914-8195-4A35-8B69-2E58A66E0BF7}" type="sibTrans" cxnId="{506ADA45-E9FE-4180-8BFF-7A96492CAEFC}">
      <dgm:prSet custT="1"/>
      <dgm:spPr/>
      <dgm:t>
        <a:bodyPr/>
        <a:lstStyle/>
        <a:p>
          <a:endParaRPr lang="en-US" sz="900" b="1"/>
        </a:p>
      </dgm:t>
    </dgm:pt>
    <dgm:pt modelId="{4BCA2FE9-984F-4E63-A233-F177CD07F6FA}" type="pres">
      <dgm:prSet presAssocID="{4EBB1768-4E98-4195-92B5-A37A4633AB8C}" presName="linearFlow" presStyleCnt="0">
        <dgm:presLayoutVars>
          <dgm:dir val="rev"/>
          <dgm:resizeHandles val="exact"/>
        </dgm:presLayoutVars>
      </dgm:prSet>
      <dgm:spPr/>
    </dgm:pt>
    <dgm:pt modelId="{6497F421-0652-4045-9D8B-60F69805D4D5}" type="pres">
      <dgm:prSet presAssocID="{A9115723-196C-44D3-834C-95EFCFECC46B}" presName="node" presStyleLbl="node1" presStyleIdx="0" presStyleCnt="5">
        <dgm:presLayoutVars>
          <dgm:bulletEnabled val="1"/>
        </dgm:presLayoutVars>
      </dgm:prSet>
      <dgm:spPr/>
    </dgm:pt>
    <dgm:pt modelId="{C6613207-6E14-4B79-B3F2-C95017A68024}" type="pres">
      <dgm:prSet presAssocID="{91965C94-6960-4B4A-AB90-73F26EF43AD5}" presName="spacerL" presStyleCnt="0"/>
      <dgm:spPr/>
    </dgm:pt>
    <dgm:pt modelId="{20426BBD-2446-4AD2-ABD1-5D05B8455B0D}" type="pres">
      <dgm:prSet presAssocID="{91965C94-6960-4B4A-AB90-73F26EF43AD5}" presName="sibTrans" presStyleLbl="sibTrans2D1" presStyleIdx="0" presStyleCnt="4"/>
      <dgm:spPr/>
    </dgm:pt>
    <dgm:pt modelId="{A889C2DC-46F4-4756-9E79-05E463B83740}" type="pres">
      <dgm:prSet presAssocID="{91965C94-6960-4B4A-AB90-73F26EF43AD5}" presName="spacerR" presStyleCnt="0"/>
      <dgm:spPr/>
    </dgm:pt>
    <dgm:pt modelId="{A34BDF8B-F3B5-49B1-A17E-B4936AB664C0}" type="pres">
      <dgm:prSet presAssocID="{2449E5A5-1BD8-419C-9C4C-7C1A54117E05}" presName="node" presStyleLbl="node1" presStyleIdx="1" presStyleCnt="5">
        <dgm:presLayoutVars>
          <dgm:bulletEnabled val="1"/>
        </dgm:presLayoutVars>
      </dgm:prSet>
      <dgm:spPr/>
    </dgm:pt>
    <dgm:pt modelId="{59644269-7DE0-41E3-8167-92AB7A017EC3}" type="pres">
      <dgm:prSet presAssocID="{B33EF7FC-9F0E-4354-9106-0765C219C7A2}" presName="spacerL" presStyleCnt="0"/>
      <dgm:spPr/>
    </dgm:pt>
    <dgm:pt modelId="{1C12E3C4-B3B9-4750-962B-88CDF21ADE8B}" type="pres">
      <dgm:prSet presAssocID="{B33EF7FC-9F0E-4354-9106-0765C219C7A2}" presName="sibTrans" presStyleLbl="sibTrans2D1" presStyleIdx="1" presStyleCnt="4"/>
      <dgm:spPr/>
    </dgm:pt>
    <dgm:pt modelId="{736E9C8B-CB75-4406-BB68-C06AF2577C29}" type="pres">
      <dgm:prSet presAssocID="{B33EF7FC-9F0E-4354-9106-0765C219C7A2}" presName="spacerR" presStyleCnt="0"/>
      <dgm:spPr/>
    </dgm:pt>
    <dgm:pt modelId="{2D48F379-031C-479C-8305-E01737EABDE6}" type="pres">
      <dgm:prSet presAssocID="{435C3AC5-5D17-471E-B797-7078D08E58B8}" presName="node" presStyleLbl="node1" presStyleIdx="2" presStyleCnt="5">
        <dgm:presLayoutVars>
          <dgm:bulletEnabled val="1"/>
        </dgm:presLayoutVars>
      </dgm:prSet>
      <dgm:spPr/>
    </dgm:pt>
    <dgm:pt modelId="{952FB3EA-008E-4F4D-BCB4-757A592EBB99}" type="pres">
      <dgm:prSet presAssocID="{C814B914-8195-4A35-8B69-2E58A66E0BF7}" presName="spacerL" presStyleCnt="0"/>
      <dgm:spPr/>
    </dgm:pt>
    <dgm:pt modelId="{EE82A476-CD95-4F27-AC01-5F970C0E7E90}" type="pres">
      <dgm:prSet presAssocID="{C814B914-8195-4A35-8B69-2E58A66E0BF7}" presName="sibTrans" presStyleLbl="sibTrans2D1" presStyleIdx="2" presStyleCnt="4"/>
      <dgm:spPr/>
    </dgm:pt>
    <dgm:pt modelId="{A9AA430E-D716-41E1-BA82-CC45969B5470}" type="pres">
      <dgm:prSet presAssocID="{C814B914-8195-4A35-8B69-2E58A66E0BF7}" presName="spacerR" presStyleCnt="0"/>
      <dgm:spPr/>
    </dgm:pt>
    <dgm:pt modelId="{CE36985F-46F4-46BF-A34F-A8DA2D1E9AEB}" type="pres">
      <dgm:prSet presAssocID="{DCEBA2B2-ABBC-4BF4-B33F-C94880E6E5D0}" presName="node" presStyleLbl="node1" presStyleIdx="3" presStyleCnt="5">
        <dgm:presLayoutVars>
          <dgm:bulletEnabled val="1"/>
        </dgm:presLayoutVars>
      </dgm:prSet>
      <dgm:spPr/>
    </dgm:pt>
    <dgm:pt modelId="{A8426B17-B85C-4457-B4CE-B47EC235BF04}" type="pres">
      <dgm:prSet presAssocID="{9D9CB4AB-E8A1-4C14-967D-F4FDA86DDA11}" presName="spacerL" presStyleCnt="0"/>
      <dgm:spPr/>
    </dgm:pt>
    <dgm:pt modelId="{AFD02938-4F77-435A-A9BA-5EC9A7FADA4E}" type="pres">
      <dgm:prSet presAssocID="{9D9CB4AB-E8A1-4C14-967D-F4FDA86DDA11}" presName="sibTrans" presStyleLbl="sibTrans2D1" presStyleIdx="3" presStyleCnt="4"/>
      <dgm:spPr/>
    </dgm:pt>
    <dgm:pt modelId="{5A6C9A23-0820-4F0E-A1E5-2D50C4BE98CD}" type="pres">
      <dgm:prSet presAssocID="{9D9CB4AB-E8A1-4C14-967D-F4FDA86DDA11}" presName="spacerR" presStyleCnt="0"/>
      <dgm:spPr/>
    </dgm:pt>
    <dgm:pt modelId="{9A842C8D-B775-498E-BEA0-D01DAAD227F7}" type="pres">
      <dgm:prSet presAssocID="{A75E4BA7-74B3-4F26-9982-C18AAF99A325}" presName="node" presStyleLbl="node1" presStyleIdx="4" presStyleCnt="5">
        <dgm:presLayoutVars>
          <dgm:bulletEnabled val="1"/>
        </dgm:presLayoutVars>
      </dgm:prSet>
      <dgm:spPr/>
    </dgm:pt>
  </dgm:ptLst>
  <dgm:cxnLst>
    <dgm:cxn modelId="{779FDE24-5580-4355-8006-DB33791E9137}" srcId="{4EBB1768-4E98-4195-92B5-A37A4633AB8C}" destId="{DCEBA2B2-ABBC-4BF4-B33F-C94880E6E5D0}" srcOrd="3" destOrd="0" parTransId="{1F4D46CB-3300-44FC-9DEA-24C3710776FD}" sibTransId="{9D9CB4AB-E8A1-4C14-967D-F4FDA86DDA11}"/>
    <dgm:cxn modelId="{3D1B4D26-9A14-438E-932D-B1F759F47E8E}" srcId="{4EBB1768-4E98-4195-92B5-A37A4633AB8C}" destId="{2449E5A5-1BD8-419C-9C4C-7C1A54117E05}" srcOrd="1" destOrd="0" parTransId="{91AB66A0-8E81-4F3D-AC4B-B5FC4F1D5BE3}" sibTransId="{B33EF7FC-9F0E-4354-9106-0765C219C7A2}"/>
    <dgm:cxn modelId="{7AFF4A28-42B9-417B-85BE-7E396B2DE94E}" type="presOf" srcId="{91965C94-6960-4B4A-AB90-73F26EF43AD5}" destId="{20426BBD-2446-4AD2-ABD1-5D05B8455B0D}" srcOrd="0" destOrd="0" presId="urn:microsoft.com/office/officeart/2005/8/layout/equation1"/>
    <dgm:cxn modelId="{0015585E-743F-493C-84D8-7DAFD08965BE}" type="presOf" srcId="{A9115723-196C-44D3-834C-95EFCFECC46B}" destId="{6497F421-0652-4045-9D8B-60F69805D4D5}" srcOrd="0" destOrd="0" presId="urn:microsoft.com/office/officeart/2005/8/layout/equation1"/>
    <dgm:cxn modelId="{49D95F41-BD4A-4A84-B4A3-55C81FC3B1E6}" type="presOf" srcId="{C814B914-8195-4A35-8B69-2E58A66E0BF7}" destId="{EE82A476-CD95-4F27-AC01-5F970C0E7E90}" srcOrd="0" destOrd="0" presId="urn:microsoft.com/office/officeart/2005/8/layout/equation1"/>
    <dgm:cxn modelId="{506ADA45-E9FE-4180-8BFF-7A96492CAEFC}" srcId="{4EBB1768-4E98-4195-92B5-A37A4633AB8C}" destId="{435C3AC5-5D17-471E-B797-7078D08E58B8}" srcOrd="2" destOrd="0" parTransId="{80BC6D8F-7156-4ED8-BA8C-B89E28CC1BED}" sibTransId="{C814B914-8195-4A35-8B69-2E58A66E0BF7}"/>
    <dgm:cxn modelId="{B9172671-49C6-434C-847A-894C02758C85}" type="presOf" srcId="{4EBB1768-4E98-4195-92B5-A37A4633AB8C}" destId="{4BCA2FE9-984F-4E63-A233-F177CD07F6FA}" srcOrd="0" destOrd="0" presId="urn:microsoft.com/office/officeart/2005/8/layout/equation1"/>
    <dgm:cxn modelId="{75872D76-AE44-41F7-A7B0-C93E9A47535C}" type="presOf" srcId="{A75E4BA7-74B3-4F26-9982-C18AAF99A325}" destId="{9A842C8D-B775-498E-BEA0-D01DAAD227F7}" srcOrd="0" destOrd="0" presId="urn:microsoft.com/office/officeart/2005/8/layout/equation1"/>
    <dgm:cxn modelId="{9D93FE94-D48B-47D6-A64B-4890EF79730B}" type="presOf" srcId="{B33EF7FC-9F0E-4354-9106-0765C219C7A2}" destId="{1C12E3C4-B3B9-4750-962B-88CDF21ADE8B}" srcOrd="0" destOrd="0" presId="urn:microsoft.com/office/officeart/2005/8/layout/equation1"/>
    <dgm:cxn modelId="{7128B5C6-ECAE-48E0-BBAE-980A1A15C966}" type="presOf" srcId="{9D9CB4AB-E8A1-4C14-967D-F4FDA86DDA11}" destId="{AFD02938-4F77-435A-A9BA-5EC9A7FADA4E}" srcOrd="0" destOrd="0" presId="urn:microsoft.com/office/officeart/2005/8/layout/equation1"/>
    <dgm:cxn modelId="{F84026C7-7F13-4378-8E11-543C16A79FA0}" type="presOf" srcId="{2449E5A5-1BD8-419C-9C4C-7C1A54117E05}" destId="{A34BDF8B-F3B5-49B1-A17E-B4936AB664C0}" srcOrd="0" destOrd="0" presId="urn:microsoft.com/office/officeart/2005/8/layout/equation1"/>
    <dgm:cxn modelId="{90B081CA-ED30-46E3-9711-352470C503C8}" srcId="{4EBB1768-4E98-4195-92B5-A37A4633AB8C}" destId="{A75E4BA7-74B3-4F26-9982-C18AAF99A325}" srcOrd="4" destOrd="0" parTransId="{10B73A66-9A53-43C9-A7C2-450DD9521C7C}" sibTransId="{F281E15E-5145-430A-8CCF-7638673C762F}"/>
    <dgm:cxn modelId="{930558D6-FA3D-498A-9590-20347B4084BF}" type="presOf" srcId="{DCEBA2B2-ABBC-4BF4-B33F-C94880E6E5D0}" destId="{CE36985F-46F4-46BF-A34F-A8DA2D1E9AEB}" srcOrd="0" destOrd="0" presId="urn:microsoft.com/office/officeart/2005/8/layout/equation1"/>
    <dgm:cxn modelId="{1EB9C9E7-6430-41C4-8607-F802D1EF24D4}" type="presOf" srcId="{435C3AC5-5D17-471E-B797-7078D08E58B8}" destId="{2D48F379-031C-479C-8305-E01737EABDE6}" srcOrd="0" destOrd="0" presId="urn:microsoft.com/office/officeart/2005/8/layout/equation1"/>
    <dgm:cxn modelId="{FEFFE8FB-ECCC-432D-A522-74372BF54DE8}" srcId="{4EBB1768-4E98-4195-92B5-A37A4633AB8C}" destId="{A9115723-196C-44D3-834C-95EFCFECC46B}" srcOrd="0" destOrd="0" parTransId="{531B51DA-E63B-4B8D-8374-3C9ADFA2D260}" sibTransId="{91965C94-6960-4B4A-AB90-73F26EF43AD5}"/>
    <dgm:cxn modelId="{F078DFCD-F925-4D68-AEA5-BE188A0E239A}" type="presParOf" srcId="{4BCA2FE9-984F-4E63-A233-F177CD07F6FA}" destId="{6497F421-0652-4045-9D8B-60F69805D4D5}" srcOrd="0" destOrd="0" presId="urn:microsoft.com/office/officeart/2005/8/layout/equation1"/>
    <dgm:cxn modelId="{158182C5-86CD-4BBD-A30D-3AC1E7B465C3}" type="presParOf" srcId="{4BCA2FE9-984F-4E63-A233-F177CD07F6FA}" destId="{C6613207-6E14-4B79-B3F2-C95017A68024}" srcOrd="1" destOrd="0" presId="urn:microsoft.com/office/officeart/2005/8/layout/equation1"/>
    <dgm:cxn modelId="{7997E43F-D028-4F93-8CB3-9278DDFB765C}" type="presParOf" srcId="{4BCA2FE9-984F-4E63-A233-F177CD07F6FA}" destId="{20426BBD-2446-4AD2-ABD1-5D05B8455B0D}" srcOrd="2" destOrd="0" presId="urn:microsoft.com/office/officeart/2005/8/layout/equation1"/>
    <dgm:cxn modelId="{DA7953FA-E692-48F2-A846-AC4E18E1286C}" type="presParOf" srcId="{4BCA2FE9-984F-4E63-A233-F177CD07F6FA}" destId="{A889C2DC-46F4-4756-9E79-05E463B83740}" srcOrd="3" destOrd="0" presId="urn:microsoft.com/office/officeart/2005/8/layout/equation1"/>
    <dgm:cxn modelId="{18873BF8-C740-41AC-87F1-13533246D90D}" type="presParOf" srcId="{4BCA2FE9-984F-4E63-A233-F177CD07F6FA}" destId="{A34BDF8B-F3B5-49B1-A17E-B4936AB664C0}" srcOrd="4" destOrd="0" presId="urn:microsoft.com/office/officeart/2005/8/layout/equation1"/>
    <dgm:cxn modelId="{5E77347B-84A3-4900-9FA3-3A5BE312D1E7}" type="presParOf" srcId="{4BCA2FE9-984F-4E63-A233-F177CD07F6FA}" destId="{59644269-7DE0-41E3-8167-92AB7A017EC3}" srcOrd="5" destOrd="0" presId="urn:microsoft.com/office/officeart/2005/8/layout/equation1"/>
    <dgm:cxn modelId="{330113AA-2711-490C-86F0-F6056E78518D}" type="presParOf" srcId="{4BCA2FE9-984F-4E63-A233-F177CD07F6FA}" destId="{1C12E3C4-B3B9-4750-962B-88CDF21ADE8B}" srcOrd="6" destOrd="0" presId="urn:microsoft.com/office/officeart/2005/8/layout/equation1"/>
    <dgm:cxn modelId="{1978DB08-354E-430A-AC7D-6BE440849D52}" type="presParOf" srcId="{4BCA2FE9-984F-4E63-A233-F177CD07F6FA}" destId="{736E9C8B-CB75-4406-BB68-C06AF2577C29}" srcOrd="7" destOrd="0" presId="urn:microsoft.com/office/officeart/2005/8/layout/equation1"/>
    <dgm:cxn modelId="{C18D991A-871C-467B-922E-3179DC7568E1}" type="presParOf" srcId="{4BCA2FE9-984F-4E63-A233-F177CD07F6FA}" destId="{2D48F379-031C-479C-8305-E01737EABDE6}" srcOrd="8" destOrd="0" presId="urn:microsoft.com/office/officeart/2005/8/layout/equation1"/>
    <dgm:cxn modelId="{BDAF48BC-BECF-4498-B207-3257A4FA2BD9}" type="presParOf" srcId="{4BCA2FE9-984F-4E63-A233-F177CD07F6FA}" destId="{952FB3EA-008E-4F4D-BCB4-757A592EBB99}" srcOrd="9" destOrd="0" presId="urn:microsoft.com/office/officeart/2005/8/layout/equation1"/>
    <dgm:cxn modelId="{1BE41AAB-7B05-4A27-99E2-437EF0E32572}" type="presParOf" srcId="{4BCA2FE9-984F-4E63-A233-F177CD07F6FA}" destId="{EE82A476-CD95-4F27-AC01-5F970C0E7E90}" srcOrd="10" destOrd="0" presId="urn:microsoft.com/office/officeart/2005/8/layout/equation1"/>
    <dgm:cxn modelId="{526E678D-8FA2-46F2-84B5-C0E1EDEA5DDC}" type="presParOf" srcId="{4BCA2FE9-984F-4E63-A233-F177CD07F6FA}" destId="{A9AA430E-D716-41E1-BA82-CC45969B5470}" srcOrd="11" destOrd="0" presId="urn:microsoft.com/office/officeart/2005/8/layout/equation1"/>
    <dgm:cxn modelId="{253395E4-6C19-476E-8DB9-9680404CA8BD}" type="presParOf" srcId="{4BCA2FE9-984F-4E63-A233-F177CD07F6FA}" destId="{CE36985F-46F4-46BF-A34F-A8DA2D1E9AEB}" srcOrd="12" destOrd="0" presId="urn:microsoft.com/office/officeart/2005/8/layout/equation1"/>
    <dgm:cxn modelId="{13ABC0C4-D2E1-4B21-A528-189EB5ACB553}" type="presParOf" srcId="{4BCA2FE9-984F-4E63-A233-F177CD07F6FA}" destId="{A8426B17-B85C-4457-B4CE-B47EC235BF04}" srcOrd="13" destOrd="0" presId="urn:microsoft.com/office/officeart/2005/8/layout/equation1"/>
    <dgm:cxn modelId="{C7B19CA6-11D9-47EC-BF44-8E7C022CA193}" type="presParOf" srcId="{4BCA2FE9-984F-4E63-A233-F177CD07F6FA}" destId="{AFD02938-4F77-435A-A9BA-5EC9A7FADA4E}" srcOrd="14" destOrd="0" presId="urn:microsoft.com/office/officeart/2005/8/layout/equation1"/>
    <dgm:cxn modelId="{27FC705A-43F8-4A62-92CB-DCC2ED0D4DDD}" type="presParOf" srcId="{4BCA2FE9-984F-4E63-A233-F177CD07F6FA}" destId="{5A6C9A23-0820-4F0E-A1E5-2D50C4BE98CD}" srcOrd="15" destOrd="0" presId="urn:microsoft.com/office/officeart/2005/8/layout/equation1"/>
    <dgm:cxn modelId="{F95096A0-C717-49F5-AFF9-B4920AB1AF39}" type="presParOf" srcId="{4BCA2FE9-984F-4E63-A233-F177CD07F6FA}" destId="{9A842C8D-B775-498E-BEA0-D01DAAD227F7}" srcOrd="16"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97F421-0652-4045-9D8B-60F69805D4D5}">
      <dsp:nvSpPr>
        <dsp:cNvPr id="0" name=""/>
        <dsp:cNvSpPr/>
      </dsp:nvSpPr>
      <dsp:spPr>
        <a:xfrm>
          <a:off x="8297958" y="384141"/>
          <a:ext cx="1189330" cy="1189330"/>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1" kern="1200"/>
            <a:t>Leadership and Strategic Alignment</a:t>
          </a:r>
        </a:p>
      </dsp:txBody>
      <dsp:txXfrm>
        <a:off x="8472131" y="558314"/>
        <a:ext cx="840984" cy="840984"/>
      </dsp:txXfrm>
    </dsp:sp>
    <dsp:sp modelId="{20426BBD-2446-4AD2-ABD1-5D05B8455B0D}">
      <dsp:nvSpPr>
        <dsp:cNvPr id="0" name=""/>
        <dsp:cNvSpPr/>
      </dsp:nvSpPr>
      <dsp:spPr>
        <a:xfrm>
          <a:off x="7511573" y="633901"/>
          <a:ext cx="689811" cy="689811"/>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b="1" kern="1200"/>
        </a:p>
      </dsp:txBody>
      <dsp:txXfrm>
        <a:off x="7603007" y="897685"/>
        <a:ext cx="506943" cy="162243"/>
      </dsp:txXfrm>
    </dsp:sp>
    <dsp:sp modelId="{A34BDF8B-F3B5-49B1-A17E-B4936AB664C0}">
      <dsp:nvSpPr>
        <dsp:cNvPr id="0" name=""/>
        <dsp:cNvSpPr/>
      </dsp:nvSpPr>
      <dsp:spPr>
        <a:xfrm>
          <a:off x="6225670" y="384141"/>
          <a:ext cx="1189330" cy="1189330"/>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r>
            <a:rPr lang="en-US" sz="900" b="1" kern="1200"/>
            <a:t>Accountability and Execution Process</a:t>
          </a:r>
        </a:p>
      </dsp:txBody>
      <dsp:txXfrm>
        <a:off x="6399843" y="558314"/>
        <a:ext cx="840984" cy="840984"/>
      </dsp:txXfrm>
    </dsp:sp>
    <dsp:sp modelId="{1C12E3C4-B3B9-4750-962B-88CDF21ADE8B}">
      <dsp:nvSpPr>
        <dsp:cNvPr id="0" name=""/>
        <dsp:cNvSpPr/>
      </dsp:nvSpPr>
      <dsp:spPr>
        <a:xfrm>
          <a:off x="5439285" y="633901"/>
          <a:ext cx="689811" cy="689811"/>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b="1" kern="1200"/>
        </a:p>
      </dsp:txBody>
      <dsp:txXfrm>
        <a:off x="5530719" y="897685"/>
        <a:ext cx="506943" cy="162243"/>
      </dsp:txXfrm>
    </dsp:sp>
    <dsp:sp modelId="{2D48F379-031C-479C-8305-E01737EABDE6}">
      <dsp:nvSpPr>
        <dsp:cNvPr id="0" name=""/>
        <dsp:cNvSpPr/>
      </dsp:nvSpPr>
      <dsp:spPr>
        <a:xfrm>
          <a:off x="4153381" y="384141"/>
          <a:ext cx="1189330" cy="1189330"/>
        </a:xfrm>
        <a:prstGeom prst="ellipse">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r>
            <a:rPr lang="en-US" sz="900" b="1" kern="1200"/>
            <a:t>Project Selection and Optimization</a:t>
          </a:r>
        </a:p>
      </dsp:txBody>
      <dsp:txXfrm>
        <a:off x="4327554" y="558314"/>
        <a:ext cx="840984" cy="840984"/>
      </dsp:txXfrm>
    </dsp:sp>
    <dsp:sp modelId="{EE82A476-CD95-4F27-AC01-5F970C0E7E90}">
      <dsp:nvSpPr>
        <dsp:cNvPr id="0" name=""/>
        <dsp:cNvSpPr/>
      </dsp:nvSpPr>
      <dsp:spPr>
        <a:xfrm>
          <a:off x="3366996" y="633901"/>
          <a:ext cx="689811" cy="689811"/>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b="1" kern="1200"/>
        </a:p>
      </dsp:txBody>
      <dsp:txXfrm>
        <a:off x="3458430" y="897685"/>
        <a:ext cx="506943" cy="162243"/>
      </dsp:txXfrm>
    </dsp:sp>
    <dsp:sp modelId="{CE36985F-46F4-46BF-A34F-A8DA2D1E9AEB}">
      <dsp:nvSpPr>
        <dsp:cNvPr id="0" name=""/>
        <dsp:cNvSpPr/>
      </dsp:nvSpPr>
      <dsp:spPr>
        <a:xfrm>
          <a:off x="2081092" y="384141"/>
          <a:ext cx="1189330" cy="1189330"/>
        </a:xfrm>
        <a:prstGeom prst="ellipse">
          <a:avLst/>
        </a:prstGeom>
        <a:solidFill>
          <a:srgbClr val="A05EB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r>
            <a:rPr lang="en-US" sz="900" b="1" kern="1200"/>
            <a:t>Funding</a:t>
          </a:r>
        </a:p>
      </dsp:txBody>
      <dsp:txXfrm>
        <a:off x="2255265" y="558314"/>
        <a:ext cx="840984" cy="840984"/>
      </dsp:txXfrm>
    </dsp:sp>
    <dsp:sp modelId="{AFD02938-4F77-435A-A9BA-5EC9A7FADA4E}">
      <dsp:nvSpPr>
        <dsp:cNvPr id="0" name=""/>
        <dsp:cNvSpPr/>
      </dsp:nvSpPr>
      <dsp:spPr>
        <a:xfrm>
          <a:off x="1294707" y="633901"/>
          <a:ext cx="689811" cy="689811"/>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b="1" kern="1200"/>
        </a:p>
      </dsp:txBody>
      <dsp:txXfrm>
        <a:off x="1386141" y="776002"/>
        <a:ext cx="506943" cy="405609"/>
      </dsp:txXfrm>
    </dsp:sp>
    <dsp:sp modelId="{9A842C8D-B775-498E-BEA0-D01DAAD227F7}">
      <dsp:nvSpPr>
        <dsp:cNvPr id="0" name=""/>
        <dsp:cNvSpPr/>
      </dsp:nvSpPr>
      <dsp:spPr>
        <a:xfrm>
          <a:off x="8804" y="384141"/>
          <a:ext cx="1189330" cy="11893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r>
            <a:rPr lang="en-US" sz="900" b="1" kern="1200"/>
            <a:t>Key Governance Components</a:t>
          </a:r>
        </a:p>
      </dsp:txBody>
      <dsp:txXfrm>
        <a:off x="182977" y="558314"/>
        <a:ext cx="840984" cy="840984"/>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66537D-6E52-BB44-976A-0123FCBDB3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55C6EC1F-2C7D-0244-B548-B95FB99B3A8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ADAA88B-7326-F14A-8ACC-451685B0B8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D51402-0AB7-8D4D-8061-7ECA9EF6E735}" type="slidenum">
              <a:rPr lang="en-US" smtClean="0"/>
              <a:t>‹#›</a:t>
            </a:fld>
            <a:endParaRPr lang="en-US"/>
          </a:p>
        </p:txBody>
      </p:sp>
    </p:spTree>
    <p:extLst>
      <p:ext uri="{BB962C8B-B14F-4D97-AF65-F5344CB8AC3E}">
        <p14:creationId xmlns:p14="http://schemas.microsoft.com/office/powerpoint/2010/main" val="72305109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7T03:53:26.845"/>
    </inkml:context>
    <inkml:brush xml:id="br0">
      <inkml:brushProperty name="width" value="0.025" units="cm"/>
      <inkml:brushProperty name="height" value="0.025" units="cm"/>
      <inkml:brushProperty name="color" value="#1B47C6"/>
    </inkml:brush>
  </inkml:definitions>
  <inkml:trace contextRef="#ctx0" brushRef="#br0">0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06T21:33:43.647"/>
    </inkml:context>
    <inkml:brush xml:id="br0">
      <inkml:brushProperty name="width" value="0.04286" units="cm"/>
      <inkml:brushProperty name="height" value="0.04286" units="cm"/>
      <inkml:brushProperty name="color" value="#1B47C6"/>
    </inkml:brush>
  </inkml:definitions>
  <inkml:trace contextRef="#ctx0" brushRef="#br0">13 142 8153,'-4'-20'0,"0"-4"0,1-5 0,1 0 1345,8 8-1345,1 8 0,18 7 0,2 6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99236-4D48-8B4D-B4E9-39DA4333DA4D}" type="datetimeFigureOut">
              <a:rPr lang="en-US" smtClean="0"/>
              <a:t>1/11/2023</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FF06A2-BFC5-ED49-AAEF-85890C66EAF7}" type="slidenum">
              <a:rPr lang="en-US" smtClean="0"/>
              <a:t>‹#›</a:t>
            </a:fld>
            <a:endParaRPr lang="en-US"/>
          </a:p>
        </p:txBody>
      </p:sp>
    </p:spTree>
    <p:extLst>
      <p:ext uri="{BB962C8B-B14F-4D97-AF65-F5344CB8AC3E}">
        <p14:creationId xmlns:p14="http://schemas.microsoft.com/office/powerpoint/2010/main" val="26331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1925" y="1143000"/>
            <a:ext cx="399415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0</a:t>
            </a:fld>
            <a:endParaRPr lang="en-US"/>
          </a:p>
        </p:txBody>
      </p:sp>
    </p:spTree>
    <p:extLst>
      <p:ext uri="{BB962C8B-B14F-4D97-AF65-F5344CB8AC3E}">
        <p14:creationId xmlns:p14="http://schemas.microsoft.com/office/powerpoint/2010/main" val="4884305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3729" y="6491396"/>
            <a:ext cx="3933471" cy="1281007"/>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85"/>
          </a:p>
        </p:txBody>
      </p:sp>
      <p:sp>
        <p:nvSpPr>
          <p:cNvPr id="6" name="Rectangle 5">
            <a:extLst>
              <a:ext uri="{FF2B5EF4-FFF2-40B4-BE49-F238E27FC236}">
                <a16:creationId xmlns:a16="http://schemas.microsoft.com/office/drawing/2014/main" id="{05071175-3FEE-D248-AED3-87D8C265D657}"/>
              </a:ext>
            </a:extLst>
          </p:cNvPr>
          <p:cNvSpPr/>
          <p:nvPr userDrawn="1"/>
        </p:nvSpPr>
        <p:spPr>
          <a:xfrm flipV="1">
            <a:off x="4221163" y="4742449"/>
            <a:ext cx="884565" cy="58971"/>
          </a:xfrm>
          <a:prstGeom prst="rect">
            <a:avLst/>
          </a:prstGeom>
          <a:solidFill>
            <a:srgbClr val="26BCD7"/>
          </a:solidFill>
          <a:ln>
            <a:noFill/>
          </a:ln>
          <a:effectLst/>
        </p:spPr>
        <p:style>
          <a:lnRef idx="1">
            <a:schemeClr val="accent1"/>
          </a:lnRef>
          <a:fillRef idx="3">
            <a:schemeClr val="accent1"/>
          </a:fillRef>
          <a:effectRef idx="2">
            <a:schemeClr val="accent1"/>
          </a:effectRef>
          <a:fontRef idx="minor">
            <a:schemeClr val="lt1"/>
          </a:fontRef>
        </p:style>
        <p:txBody>
          <a:bodyPr lIns="243797" tIns="121899" rIns="243797" bIns="121899" rtlCol="0" anchor="ctr"/>
          <a:lstStyle/>
          <a:p>
            <a:pPr algn="ctr"/>
            <a:endParaRPr lang="en-US" sz="1800">
              <a:latin typeface="Calibri Light"/>
            </a:endParaRPr>
          </a:p>
        </p:txBody>
      </p:sp>
      <p:sp>
        <p:nvSpPr>
          <p:cNvPr id="7" name="Title 3">
            <a:extLst>
              <a:ext uri="{FF2B5EF4-FFF2-40B4-BE49-F238E27FC236}">
                <a16:creationId xmlns:a16="http://schemas.microsoft.com/office/drawing/2014/main" id="{971220E1-2D15-964F-ADDC-111906ABA0E1}"/>
              </a:ext>
            </a:extLst>
          </p:cNvPr>
          <p:cNvSpPr>
            <a:spLocks noGrp="1"/>
          </p:cNvSpPr>
          <p:nvPr>
            <p:ph type="title" hasCustomPrompt="1"/>
          </p:nvPr>
        </p:nvSpPr>
        <p:spPr>
          <a:xfrm>
            <a:off x="4221162" y="2194560"/>
            <a:ext cx="5545690" cy="1664340"/>
          </a:xfrm>
          <a:prstGeom prst="rect">
            <a:avLst/>
          </a:prstGeom>
        </p:spPr>
        <p:txBody>
          <a:bodyPr lIns="0" rIns="0" anchor="b" anchorCtr="0">
            <a:noAutofit/>
          </a:bodyPr>
          <a:lstStyle>
            <a:lvl1pPr>
              <a:defRPr sz="3000">
                <a:solidFill>
                  <a:schemeClr val="tx1"/>
                </a:solidFill>
              </a:defRPr>
            </a:lvl1pPr>
          </a:lstStyle>
          <a:p>
            <a:r>
              <a:rPr lang="en-US"/>
              <a:t>Click to add Title – Arial Bold, 30 Point</a:t>
            </a:r>
          </a:p>
        </p:txBody>
      </p:sp>
      <p:sp>
        <p:nvSpPr>
          <p:cNvPr id="8" name="Text Placeholder 5">
            <a:extLst>
              <a:ext uri="{FF2B5EF4-FFF2-40B4-BE49-F238E27FC236}">
                <a16:creationId xmlns:a16="http://schemas.microsoft.com/office/drawing/2014/main" id="{AD11A945-4F1D-E24A-9640-369A6E98FEC5}"/>
              </a:ext>
            </a:extLst>
          </p:cNvPr>
          <p:cNvSpPr>
            <a:spLocks noGrp="1"/>
          </p:cNvSpPr>
          <p:nvPr>
            <p:ph type="body" sz="quarter" idx="11" hasCustomPrompt="1"/>
          </p:nvPr>
        </p:nvSpPr>
        <p:spPr>
          <a:xfrm>
            <a:off x="4221162" y="3922428"/>
            <a:ext cx="5545690" cy="584530"/>
          </a:xfrm>
          <a:prstGeom prst="rect">
            <a:avLst/>
          </a:prstGeom>
        </p:spPr>
        <p:txBody>
          <a:bodyPr lIns="0" rIns="0" anchor="b" anchorCtr="0">
            <a:noAutofit/>
          </a:bodyPr>
          <a:lstStyle>
            <a:lvl1pPr marL="0" marR="0" indent="0" algn="l" defTabSz="754380" rtl="0" eaLnBrk="1" fontAlgn="auto" latinLnBrk="0" hangingPunct="1">
              <a:lnSpc>
                <a:spcPct val="90000"/>
              </a:lnSpc>
              <a:spcBef>
                <a:spcPts val="825"/>
              </a:spcBef>
              <a:spcAft>
                <a:spcPts val="0"/>
              </a:spcAft>
              <a:buClrTx/>
              <a:buSzTx/>
              <a:buFont typeface="Arial" panose="020B0604020202020204" pitchFamily="34" charset="0"/>
              <a:buNone/>
              <a:tabLst/>
              <a:defRPr sz="1600" b="0" i="0" baseline="0">
                <a:solidFill>
                  <a:schemeClr val="tx1"/>
                </a:solidFill>
                <a:latin typeface="Arial" panose="020B0604020202020204" pitchFamily="34" charset="0"/>
                <a:cs typeface="Arial" panose="020B0604020202020204" pitchFamily="34" charset="0"/>
              </a:defRPr>
            </a:lvl1pPr>
          </a:lstStyle>
          <a:p>
            <a:pPr marL="0" marR="0" lvl="0" indent="0" algn="l" defTabSz="754380" rtl="0" eaLnBrk="1" fontAlgn="auto" latinLnBrk="0" hangingPunct="1">
              <a:lnSpc>
                <a:spcPct val="90000"/>
              </a:lnSpc>
              <a:spcBef>
                <a:spcPts val="825"/>
              </a:spcBef>
              <a:spcAft>
                <a:spcPts val="0"/>
              </a:spcAft>
              <a:buClrTx/>
              <a:buSzTx/>
              <a:buFont typeface="Arial" panose="020B0604020202020204" pitchFamily="34" charset="0"/>
              <a:buNone/>
              <a:tabLst/>
              <a:defRPr/>
            </a:pPr>
            <a:r>
              <a:rPr lang="en-US"/>
              <a:t>Click to add Subtitle – Arial Regular, 16 Point</a:t>
            </a:r>
          </a:p>
        </p:txBody>
      </p:sp>
      <p:sp>
        <p:nvSpPr>
          <p:cNvPr id="9" name="Text Placeholder 7">
            <a:extLst>
              <a:ext uri="{FF2B5EF4-FFF2-40B4-BE49-F238E27FC236}">
                <a16:creationId xmlns:a16="http://schemas.microsoft.com/office/drawing/2014/main" id="{44C0887D-8641-BC46-B830-27FCE02E011A}"/>
              </a:ext>
            </a:extLst>
          </p:cNvPr>
          <p:cNvSpPr>
            <a:spLocks noGrp="1"/>
          </p:cNvSpPr>
          <p:nvPr>
            <p:ph type="body" sz="quarter" idx="12" hasCustomPrompt="1"/>
          </p:nvPr>
        </p:nvSpPr>
        <p:spPr>
          <a:xfrm>
            <a:off x="4221162" y="5413381"/>
            <a:ext cx="3621024" cy="523594"/>
          </a:xfrm>
          <a:prstGeom prst="rect">
            <a:avLst/>
          </a:prstGeom>
        </p:spPr>
        <p:txBody>
          <a:bodyPr lIns="0" rIns="0" anchor="t" anchorCtr="0">
            <a:noAutofit/>
          </a:bodyPr>
          <a:lstStyle>
            <a:lvl1pPr marL="0" indent="0">
              <a:buNone/>
              <a:defRPr sz="1600" b="0" i="0" baseline="0">
                <a:latin typeface="Arial" panose="020B0604020202020204" pitchFamily="34" charset="0"/>
                <a:cs typeface="Arial" panose="020B0604020202020204" pitchFamily="34" charset="0"/>
              </a:defRPr>
            </a:lvl1pPr>
          </a:lstStyle>
          <a:p>
            <a:pPr lvl="0"/>
            <a:r>
              <a:rPr lang="en-US"/>
              <a:t>Click to add Date – Arial Regular, 16 Point</a:t>
            </a:r>
          </a:p>
        </p:txBody>
      </p:sp>
      <p:sp>
        <p:nvSpPr>
          <p:cNvPr id="15" name="Picture Placeholder 2"/>
          <p:cNvSpPr>
            <a:spLocks noGrp="1"/>
          </p:cNvSpPr>
          <p:nvPr>
            <p:ph type="pic" sz="quarter" idx="13" hasCustomPrompt="1"/>
          </p:nvPr>
        </p:nvSpPr>
        <p:spPr>
          <a:xfrm>
            <a:off x="1287598" y="6715649"/>
            <a:ext cx="1350819" cy="849085"/>
          </a:xfrm>
          <a:prstGeom prst="rect">
            <a:avLst/>
          </a:prstGeom>
        </p:spPr>
        <p:txBody>
          <a:bodyPr anchor="ctr"/>
          <a:lstStyle>
            <a:lvl1pPr marL="0" indent="0" algn="ctr">
              <a:buNone/>
              <a:defRPr sz="1200" b="0" baseline="0">
                <a:latin typeface="Arial" panose="020B0604020202020204" pitchFamily="34" charset="0"/>
                <a:cs typeface="Arial" panose="020B0604020202020204" pitchFamily="34" charset="0"/>
              </a:defRPr>
            </a:lvl1pPr>
          </a:lstStyle>
          <a:p>
            <a:r>
              <a:rPr lang="en-US"/>
              <a:t>Insert Client Logo Here</a:t>
            </a:r>
          </a:p>
        </p:txBody>
      </p:sp>
      <p:sp>
        <p:nvSpPr>
          <p:cNvPr id="10" name="TextBox 9"/>
          <p:cNvSpPr txBox="1"/>
          <p:nvPr userDrawn="1"/>
        </p:nvSpPr>
        <p:spPr>
          <a:xfrm>
            <a:off x="4025996" y="7564317"/>
            <a:ext cx="3094170" cy="200055"/>
          </a:xfrm>
          <a:prstGeom prst="rect">
            <a:avLst/>
          </a:prstGeom>
        </p:spPr>
        <p:txBody>
          <a:bodyPr wrap="square" lIns="0" rIns="0" rtlCol="0">
            <a:spAutoFit/>
          </a:bodyPr>
          <a:lstStyle/>
          <a:p>
            <a:pPr algn="r"/>
            <a:r>
              <a:rPr lang="en-US" sz="700"/>
              <a:t>Copyright © 2021 by ScottMadden, Inc. All rights reserved.</a:t>
            </a:r>
          </a:p>
        </p:txBody>
      </p:sp>
    </p:spTree>
    <p:extLst>
      <p:ext uri="{BB962C8B-B14F-4D97-AF65-F5344CB8AC3E}">
        <p14:creationId xmlns:p14="http://schemas.microsoft.com/office/powerpoint/2010/main" val="5933261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Ener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3729" y="6491396"/>
            <a:ext cx="3933471" cy="1281007"/>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85"/>
          </a:p>
        </p:txBody>
      </p:sp>
      <p:sp>
        <p:nvSpPr>
          <p:cNvPr id="6" name="Rectangle 5">
            <a:extLst>
              <a:ext uri="{FF2B5EF4-FFF2-40B4-BE49-F238E27FC236}">
                <a16:creationId xmlns:a16="http://schemas.microsoft.com/office/drawing/2014/main" id="{05071175-3FEE-D248-AED3-87D8C265D657}"/>
              </a:ext>
            </a:extLst>
          </p:cNvPr>
          <p:cNvSpPr/>
          <p:nvPr userDrawn="1"/>
        </p:nvSpPr>
        <p:spPr>
          <a:xfrm flipV="1">
            <a:off x="4221163" y="4742449"/>
            <a:ext cx="884565" cy="58971"/>
          </a:xfrm>
          <a:prstGeom prst="rect">
            <a:avLst/>
          </a:prstGeom>
          <a:solidFill>
            <a:srgbClr val="26BCD7"/>
          </a:solidFill>
          <a:ln>
            <a:noFill/>
          </a:ln>
          <a:effectLst/>
        </p:spPr>
        <p:style>
          <a:lnRef idx="1">
            <a:schemeClr val="accent1"/>
          </a:lnRef>
          <a:fillRef idx="3">
            <a:schemeClr val="accent1"/>
          </a:fillRef>
          <a:effectRef idx="2">
            <a:schemeClr val="accent1"/>
          </a:effectRef>
          <a:fontRef idx="minor">
            <a:schemeClr val="lt1"/>
          </a:fontRef>
        </p:style>
        <p:txBody>
          <a:bodyPr lIns="243797" tIns="121899" rIns="243797" bIns="121899" rtlCol="0" anchor="ctr"/>
          <a:lstStyle/>
          <a:p>
            <a:pPr algn="ctr"/>
            <a:endParaRPr lang="en-US" sz="1800">
              <a:latin typeface="Calibri Light"/>
            </a:endParaRPr>
          </a:p>
        </p:txBody>
      </p:sp>
      <p:sp>
        <p:nvSpPr>
          <p:cNvPr id="7" name="Title 3">
            <a:extLst>
              <a:ext uri="{FF2B5EF4-FFF2-40B4-BE49-F238E27FC236}">
                <a16:creationId xmlns:a16="http://schemas.microsoft.com/office/drawing/2014/main" id="{971220E1-2D15-964F-ADDC-111906ABA0E1}"/>
              </a:ext>
            </a:extLst>
          </p:cNvPr>
          <p:cNvSpPr>
            <a:spLocks noGrp="1"/>
          </p:cNvSpPr>
          <p:nvPr>
            <p:ph type="title" hasCustomPrompt="1"/>
          </p:nvPr>
        </p:nvSpPr>
        <p:spPr>
          <a:xfrm>
            <a:off x="4221162" y="2194560"/>
            <a:ext cx="5545690" cy="1664208"/>
          </a:xfrm>
          <a:prstGeom prst="rect">
            <a:avLst/>
          </a:prstGeom>
        </p:spPr>
        <p:txBody>
          <a:bodyPr lIns="0" rIns="0" anchor="b" anchorCtr="0">
            <a:noAutofit/>
          </a:bodyPr>
          <a:lstStyle>
            <a:lvl1pPr>
              <a:defRPr sz="3000">
                <a:solidFill>
                  <a:schemeClr val="tx1"/>
                </a:solidFill>
              </a:defRPr>
            </a:lvl1pPr>
          </a:lstStyle>
          <a:p>
            <a:r>
              <a:rPr lang="en-US"/>
              <a:t>Click to add Title – Arial Bold, 30 Point</a:t>
            </a:r>
          </a:p>
        </p:txBody>
      </p:sp>
      <p:sp>
        <p:nvSpPr>
          <p:cNvPr id="8" name="Text Placeholder 5">
            <a:extLst>
              <a:ext uri="{FF2B5EF4-FFF2-40B4-BE49-F238E27FC236}">
                <a16:creationId xmlns:a16="http://schemas.microsoft.com/office/drawing/2014/main" id="{AD11A945-4F1D-E24A-9640-369A6E98FEC5}"/>
              </a:ext>
            </a:extLst>
          </p:cNvPr>
          <p:cNvSpPr>
            <a:spLocks noGrp="1"/>
          </p:cNvSpPr>
          <p:nvPr>
            <p:ph type="body" sz="quarter" idx="11" hasCustomPrompt="1"/>
          </p:nvPr>
        </p:nvSpPr>
        <p:spPr>
          <a:xfrm>
            <a:off x="4221162" y="3922428"/>
            <a:ext cx="5545690" cy="584530"/>
          </a:xfrm>
          <a:prstGeom prst="rect">
            <a:avLst/>
          </a:prstGeom>
        </p:spPr>
        <p:txBody>
          <a:bodyPr lIns="0" rIns="0" anchor="b" anchorCtr="0">
            <a:noAutofit/>
          </a:bodyPr>
          <a:lstStyle>
            <a:lvl1pPr marL="0" marR="0" indent="0" algn="l" defTabSz="754380" rtl="0" eaLnBrk="1" fontAlgn="auto" latinLnBrk="0" hangingPunct="1">
              <a:lnSpc>
                <a:spcPct val="90000"/>
              </a:lnSpc>
              <a:spcBef>
                <a:spcPts val="825"/>
              </a:spcBef>
              <a:spcAft>
                <a:spcPts val="0"/>
              </a:spcAft>
              <a:buClrTx/>
              <a:buSzTx/>
              <a:buFont typeface="Arial" panose="020B0604020202020204" pitchFamily="34" charset="0"/>
              <a:buNone/>
              <a:tabLst/>
              <a:defRPr sz="1600" b="0" i="0" baseline="0">
                <a:solidFill>
                  <a:schemeClr val="tx1"/>
                </a:solidFill>
                <a:latin typeface="Arial" panose="020B0604020202020204" pitchFamily="34" charset="0"/>
                <a:cs typeface="Arial" panose="020B0604020202020204" pitchFamily="34" charset="0"/>
              </a:defRPr>
            </a:lvl1pPr>
          </a:lstStyle>
          <a:p>
            <a:pPr marL="0" marR="0" lvl="0" indent="0" algn="l" defTabSz="754380" rtl="0" eaLnBrk="1" fontAlgn="auto" latinLnBrk="0" hangingPunct="1">
              <a:lnSpc>
                <a:spcPct val="90000"/>
              </a:lnSpc>
              <a:spcBef>
                <a:spcPts val="825"/>
              </a:spcBef>
              <a:spcAft>
                <a:spcPts val="0"/>
              </a:spcAft>
              <a:buClrTx/>
              <a:buSzTx/>
              <a:buFont typeface="Arial" panose="020B0604020202020204" pitchFamily="34" charset="0"/>
              <a:buNone/>
              <a:tabLst/>
              <a:defRPr/>
            </a:pPr>
            <a:r>
              <a:rPr lang="en-US"/>
              <a:t>Click to add Subtitle – Arial Regular, 16 Point</a:t>
            </a:r>
          </a:p>
        </p:txBody>
      </p:sp>
      <p:sp>
        <p:nvSpPr>
          <p:cNvPr id="9" name="Text Placeholder 7">
            <a:extLst>
              <a:ext uri="{FF2B5EF4-FFF2-40B4-BE49-F238E27FC236}">
                <a16:creationId xmlns:a16="http://schemas.microsoft.com/office/drawing/2014/main" id="{44C0887D-8641-BC46-B830-27FCE02E011A}"/>
              </a:ext>
            </a:extLst>
          </p:cNvPr>
          <p:cNvSpPr>
            <a:spLocks noGrp="1"/>
          </p:cNvSpPr>
          <p:nvPr>
            <p:ph type="body" sz="quarter" idx="12" hasCustomPrompt="1"/>
          </p:nvPr>
        </p:nvSpPr>
        <p:spPr>
          <a:xfrm>
            <a:off x="4221162" y="5413381"/>
            <a:ext cx="3622358" cy="523594"/>
          </a:xfrm>
          <a:prstGeom prst="rect">
            <a:avLst/>
          </a:prstGeom>
        </p:spPr>
        <p:txBody>
          <a:bodyPr lIns="0" rIns="0" anchor="t" anchorCtr="0">
            <a:noAutofit/>
          </a:bodyPr>
          <a:lstStyle>
            <a:lvl1pPr marL="0" indent="0">
              <a:buNone/>
              <a:defRPr sz="1600" b="0" i="0" baseline="0">
                <a:latin typeface="Arial" panose="020B0604020202020204" pitchFamily="34" charset="0"/>
                <a:cs typeface="Arial" panose="020B0604020202020204" pitchFamily="34" charset="0"/>
              </a:defRPr>
            </a:lvl1pPr>
          </a:lstStyle>
          <a:p>
            <a:pPr lvl="0"/>
            <a:r>
              <a:rPr lang="en-US"/>
              <a:t>Click to add Date – Arial Regular, 16 Point</a:t>
            </a:r>
          </a:p>
        </p:txBody>
      </p:sp>
      <p:sp>
        <p:nvSpPr>
          <p:cNvPr id="10" name="TextBox 9"/>
          <p:cNvSpPr txBox="1"/>
          <p:nvPr userDrawn="1"/>
        </p:nvSpPr>
        <p:spPr>
          <a:xfrm>
            <a:off x="4025996" y="7564317"/>
            <a:ext cx="3094170" cy="200055"/>
          </a:xfrm>
          <a:prstGeom prst="rect">
            <a:avLst/>
          </a:prstGeom>
        </p:spPr>
        <p:txBody>
          <a:bodyPr wrap="square" lIns="0" rIns="0" rtlCol="0">
            <a:spAutoFit/>
          </a:bodyPr>
          <a:lstStyle/>
          <a:p>
            <a:pPr algn="r"/>
            <a:r>
              <a:rPr lang="en-US" sz="700"/>
              <a:t>Copyright © 2021 by ScottMadden, Inc. All rights reserved.</a:t>
            </a:r>
          </a:p>
        </p:txBody>
      </p:sp>
      <p:sp>
        <p:nvSpPr>
          <p:cNvPr id="11" name="Picture Placeholder 2"/>
          <p:cNvSpPr>
            <a:spLocks noGrp="1"/>
          </p:cNvSpPr>
          <p:nvPr>
            <p:ph type="pic" sz="quarter" idx="13" hasCustomPrompt="1"/>
          </p:nvPr>
        </p:nvSpPr>
        <p:spPr>
          <a:xfrm>
            <a:off x="1287598" y="6715649"/>
            <a:ext cx="1350819" cy="849085"/>
          </a:xfrm>
          <a:prstGeom prst="rect">
            <a:avLst/>
          </a:prstGeom>
        </p:spPr>
        <p:txBody>
          <a:bodyPr anchor="ctr"/>
          <a:lstStyle>
            <a:lvl1pPr marL="0" indent="0" algn="ctr">
              <a:buNone/>
              <a:defRPr sz="1200" b="0" baseline="0">
                <a:latin typeface="Arial" panose="020B0604020202020204" pitchFamily="34" charset="0"/>
                <a:cs typeface="Arial" panose="020B0604020202020204" pitchFamily="34" charset="0"/>
              </a:defRPr>
            </a:lvl1pPr>
          </a:lstStyle>
          <a:p>
            <a:r>
              <a:rPr lang="en-US"/>
              <a:t>Insert Client Logo Here</a:t>
            </a:r>
          </a:p>
        </p:txBody>
      </p:sp>
    </p:spTree>
    <p:extLst>
      <p:ext uri="{BB962C8B-B14F-4D97-AF65-F5344CB8AC3E}">
        <p14:creationId xmlns:p14="http://schemas.microsoft.com/office/powerpoint/2010/main" val="2840330276"/>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26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08C4EFD-F917-EA46-AB7C-84E404639E7D}"/>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421323" y="2205673"/>
            <a:ext cx="1215756" cy="1215756"/>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264698" y="3677121"/>
            <a:ext cx="9516977" cy="713607"/>
          </a:xfrm>
          <a:prstGeom prst="rect">
            <a:avLst/>
          </a:prstGeom>
        </p:spPr>
        <p:txBody>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r>
              <a:rPr lang="en-US"/>
              <a:t>Section Title – Arial Bold, 40 Point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4572001" y="2356515"/>
            <a:ext cx="914400" cy="914400"/>
          </a:xfrm>
          <a:prstGeom prst="rect">
            <a:avLst/>
          </a:prstGeom>
        </p:spPr>
        <p:txBody>
          <a:bodyPr anchor="ct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264696" y="4386099"/>
            <a:ext cx="9516978" cy="563034"/>
          </a:xfrm>
          <a:prstGeom prst="rect">
            <a:avLst/>
          </a:prstGeom>
        </p:spPr>
        <p:txBody>
          <a:bodyPr anchor="ctr" anchorCtr="1"/>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r>
              <a:rPr lang="en-US"/>
              <a:t>Subtitle – Arial Regular, 20 Point, Center Aligned, UPPERCASE</a:t>
            </a:r>
          </a:p>
        </p:txBody>
      </p:sp>
    </p:spTree>
    <p:extLst>
      <p:ext uri="{BB962C8B-B14F-4D97-AF65-F5344CB8AC3E}">
        <p14:creationId xmlns:p14="http://schemas.microsoft.com/office/powerpoint/2010/main" val="2294997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Section Head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89FC44-2AB2-B34C-8B97-046C0EFC651F}"/>
              </a:ext>
            </a:extLst>
          </p:cNvPr>
          <p:cNvSpPr>
            <a:spLocks noGrp="1"/>
          </p:cNvSpPr>
          <p:nvPr>
            <p:ph type="sldNum" sz="quarter" idx="19"/>
          </p:nvPr>
        </p:nvSpPr>
        <p:spPr/>
        <p:txBody>
          <a:bodyPr/>
          <a:lstStyle/>
          <a:p>
            <a:fld id="{9AA6D16A-0A68-8445-85DB-A0BE8CCB51C7}" type="slidenum">
              <a:rPr lang="en-US" smtClean="0"/>
              <a:pPr/>
              <a:t>‹#›</a:t>
            </a:fld>
            <a:endParaRPr lang="en-US"/>
          </a:p>
        </p:txBody>
      </p:sp>
      <p:sp>
        <p:nvSpPr>
          <p:cNvPr id="12" name="Title 1">
            <a:extLst>
              <a:ext uri="{FF2B5EF4-FFF2-40B4-BE49-F238E27FC236}">
                <a16:creationId xmlns:a16="http://schemas.microsoft.com/office/drawing/2014/main" id="{AC3A82C5-E2FF-9D47-A604-84E61CCE35C4}"/>
              </a:ext>
            </a:extLst>
          </p:cNvPr>
          <p:cNvSpPr>
            <a:spLocks noGrp="1"/>
          </p:cNvSpPr>
          <p:nvPr>
            <p:ph type="title" hasCustomPrompt="1"/>
          </p:nvPr>
        </p:nvSpPr>
        <p:spPr>
          <a:xfrm>
            <a:off x="271849" y="572082"/>
            <a:ext cx="9496095" cy="520119"/>
          </a:xfrm>
          <a:prstGeom prst="rect">
            <a:avLst/>
          </a:prstGeom>
        </p:spPr>
        <p:txBody>
          <a:bodyPr lIns="0" rIns="0"/>
          <a:lstStyle>
            <a:lvl1pPr marL="0" marR="0" indent="0" algn="l" defTabSz="754380" rtl="0" eaLnBrk="1" fontAlgn="auto" latinLnBrk="0" hangingPunct="1">
              <a:lnSpc>
                <a:spcPct val="90000"/>
              </a:lnSpc>
              <a:spcBef>
                <a:spcPct val="0"/>
              </a:spcBef>
              <a:spcAft>
                <a:spcPts val="0"/>
              </a:spcAft>
              <a:buClrTx/>
              <a:buSzTx/>
              <a:buFontTx/>
              <a:buNone/>
              <a:tabLst/>
              <a:defRPr sz="2600">
                <a:solidFill>
                  <a:srgbClr val="26BCD7"/>
                </a:solidFill>
              </a:defRPr>
            </a:lvl1pPr>
          </a:lstStyle>
          <a:p>
            <a:r>
              <a:rPr lang="en-US"/>
              <a:t>Click to add Title – Arial Bold, 26 Point</a:t>
            </a:r>
          </a:p>
        </p:txBody>
      </p:sp>
      <p:sp>
        <p:nvSpPr>
          <p:cNvPr id="14" name="Text Placeholder 21">
            <a:extLst>
              <a:ext uri="{FF2B5EF4-FFF2-40B4-BE49-F238E27FC236}">
                <a16:creationId xmlns:a16="http://schemas.microsoft.com/office/drawing/2014/main" id="{619F07DB-CCD5-9A4E-A9A0-630BAF70F414}"/>
              </a:ext>
            </a:extLst>
          </p:cNvPr>
          <p:cNvSpPr>
            <a:spLocks noGrp="1"/>
          </p:cNvSpPr>
          <p:nvPr>
            <p:ph type="body" sz="quarter" idx="13" hasCustomPrompt="1"/>
          </p:nvPr>
        </p:nvSpPr>
        <p:spPr>
          <a:xfrm>
            <a:off x="271849" y="223520"/>
            <a:ext cx="9496094" cy="386820"/>
          </a:xfrm>
          <a:prstGeom prst="rect">
            <a:avLst/>
          </a:prstGeom>
        </p:spPr>
        <p:txBody>
          <a:bodyPr lIns="0"/>
          <a:lstStyle>
            <a:lvl1pPr marL="0" indent="0">
              <a:buNone/>
              <a:defRPr sz="1600" b="0" i="0">
                <a:solidFill>
                  <a:srgbClr val="5F6062"/>
                </a:solidFill>
                <a:latin typeface="Arial" panose="020B0604020202020204" pitchFamily="34" charset="0"/>
                <a:cs typeface="Arial" panose="020B0604020202020204" pitchFamily="34" charset="0"/>
              </a:defRPr>
            </a:lvl1pPr>
            <a:lvl2pPr marL="377190" indent="0">
              <a:buNone/>
              <a:defRPr/>
            </a:lvl2pPr>
            <a:lvl3pPr marL="754380" indent="0">
              <a:buNone/>
              <a:defRPr/>
            </a:lvl3pPr>
            <a:lvl4pPr marL="1131570" indent="0">
              <a:buNone/>
              <a:defRPr/>
            </a:lvl4pPr>
            <a:lvl5pPr marL="1508760" indent="0">
              <a:buNone/>
              <a:defRPr/>
            </a:lvl5pPr>
          </a:lstStyle>
          <a:p>
            <a:r>
              <a:rPr lang="en-US"/>
              <a:t>Click to add Section Title – Arial Regular, 16 Point</a:t>
            </a:r>
          </a:p>
        </p:txBody>
      </p:sp>
      <p:sp>
        <p:nvSpPr>
          <p:cNvPr id="4" name="Content Placeholder 3"/>
          <p:cNvSpPr>
            <a:spLocks noGrp="1"/>
          </p:cNvSpPr>
          <p:nvPr>
            <p:ph sz="quarter" idx="20" hasCustomPrompt="1"/>
          </p:nvPr>
        </p:nvSpPr>
        <p:spPr>
          <a:xfrm>
            <a:off x="271464" y="1266613"/>
            <a:ext cx="9496425" cy="5733288"/>
          </a:xfrm>
          <a:prstGeom prst="rect">
            <a:avLst/>
          </a:prstGeom>
        </p:spPr>
        <p:txBody>
          <a:bodyPr lIns="45720" tIns="45720" rIns="45720" bIns="45720"/>
          <a:lstStyle>
            <a:lvl1pPr>
              <a:spcBef>
                <a:spcPts val="250"/>
              </a:spcBef>
              <a:spcAft>
                <a:spcPts val="250"/>
              </a:spcAft>
              <a:defRPr/>
            </a:lvl1pPr>
            <a:lvl2pPr marL="219075" indent="-219075">
              <a:spcBef>
                <a:spcPts val="250"/>
              </a:spcBef>
              <a:spcAft>
                <a:spcPts val="250"/>
              </a:spcAft>
              <a:buSzPct val="100000"/>
              <a:buFont typeface="Wingdings" panose="05000000000000000000" pitchFamily="2" charset="2"/>
              <a:buChar char=""/>
              <a:tabLst/>
              <a:defRPr/>
            </a:lvl2pPr>
            <a:lvl3pPr marL="574675" indent="-231775">
              <a:spcBef>
                <a:spcPts val="250"/>
              </a:spcBef>
              <a:spcAft>
                <a:spcPts val="250"/>
              </a:spcAft>
              <a:buFont typeface="Arial" panose="020B0604020202020204" pitchFamily="34" charset="0"/>
              <a:buChar char="–"/>
              <a:defRPr/>
            </a:lvl3pPr>
            <a:lvl4pPr marL="914400" indent="-223838">
              <a:spcBef>
                <a:spcPts val="250"/>
              </a:spcBef>
              <a:spcAft>
                <a:spcPts val="250"/>
              </a:spcAft>
              <a:buSzPct val="100000"/>
              <a:buFont typeface="Arial" panose="020B0604020202020204" pitchFamily="34" charset="0"/>
              <a:buChar char="□"/>
              <a:defRPr/>
            </a:lvl4pPr>
            <a:lvl5pPr marL="1254125" indent="-227013">
              <a:spcBef>
                <a:spcPts val="250"/>
              </a:spcBef>
              <a:spcAft>
                <a:spcPts val="250"/>
              </a:spcAft>
              <a:buFont typeface="Arial" panose="020B0604020202020204" pitchFamily="34" charset="0"/>
              <a:buChar char="–"/>
              <a:defRPr/>
            </a:lvl5pPr>
            <a:lvl6pPr marL="1604963" indent="-233363">
              <a:spcBef>
                <a:spcPts val="250"/>
              </a:spcBef>
              <a:spcAft>
                <a:spcPts val="250"/>
              </a:spcAft>
              <a:buSzPct val="100000"/>
              <a:buFont typeface="Arial" panose="020B0604020202020204" pitchFamily="34" charset="0"/>
              <a:buChar char="□"/>
              <a:defRPr/>
            </a:lvl6pPr>
          </a:lstStyle>
          <a:p>
            <a:pPr lvl="0"/>
            <a:r>
              <a:rPr lang="en-US"/>
              <a:t>Click to add text or select icon below to insert object</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spTree>
    <p:extLst>
      <p:ext uri="{BB962C8B-B14F-4D97-AF65-F5344CB8AC3E}">
        <p14:creationId xmlns:p14="http://schemas.microsoft.com/office/powerpoint/2010/main" val="169039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89FC44-2AB2-B34C-8B97-046C0EFC651F}"/>
              </a:ext>
            </a:extLst>
          </p:cNvPr>
          <p:cNvSpPr>
            <a:spLocks noGrp="1"/>
          </p:cNvSpPr>
          <p:nvPr>
            <p:ph type="sldNum" sz="quarter" idx="19"/>
          </p:nvPr>
        </p:nvSpPr>
        <p:spPr/>
        <p:txBody>
          <a:bodyPr/>
          <a:lstStyle/>
          <a:p>
            <a:fld id="{9AA6D16A-0A68-8445-85DB-A0BE8CCB51C7}" type="slidenum">
              <a:rPr lang="en-US" smtClean="0"/>
              <a:pPr/>
              <a:t>‹#›</a:t>
            </a:fld>
            <a:endParaRPr lang="en-US"/>
          </a:p>
        </p:txBody>
      </p:sp>
      <p:sp>
        <p:nvSpPr>
          <p:cNvPr id="12" name="Title 1">
            <a:extLst>
              <a:ext uri="{FF2B5EF4-FFF2-40B4-BE49-F238E27FC236}">
                <a16:creationId xmlns:a16="http://schemas.microsoft.com/office/drawing/2014/main" id="{AC3A82C5-E2FF-9D47-A604-84E61CCE35C4}"/>
              </a:ext>
            </a:extLst>
          </p:cNvPr>
          <p:cNvSpPr>
            <a:spLocks noGrp="1"/>
          </p:cNvSpPr>
          <p:nvPr>
            <p:ph type="title" hasCustomPrompt="1"/>
          </p:nvPr>
        </p:nvSpPr>
        <p:spPr>
          <a:xfrm>
            <a:off x="271849" y="572082"/>
            <a:ext cx="9496095" cy="520119"/>
          </a:xfrm>
          <a:prstGeom prst="rect">
            <a:avLst/>
          </a:prstGeom>
        </p:spPr>
        <p:txBody>
          <a:bodyPr lIns="0" rIns="0"/>
          <a:lstStyle>
            <a:lvl1pPr marL="0" marR="0" indent="0" algn="l" defTabSz="754380" rtl="0" eaLnBrk="1" fontAlgn="auto" latinLnBrk="0" hangingPunct="1">
              <a:lnSpc>
                <a:spcPct val="90000"/>
              </a:lnSpc>
              <a:spcBef>
                <a:spcPct val="0"/>
              </a:spcBef>
              <a:spcAft>
                <a:spcPts val="0"/>
              </a:spcAft>
              <a:buClrTx/>
              <a:buSzTx/>
              <a:buFontTx/>
              <a:buNone/>
              <a:tabLst/>
              <a:defRPr sz="2600">
                <a:solidFill>
                  <a:srgbClr val="26BCD7"/>
                </a:solidFill>
              </a:defRPr>
            </a:lvl1pPr>
          </a:lstStyle>
          <a:p>
            <a:r>
              <a:rPr lang="en-US"/>
              <a:t>Click to add Title – Arial Bold, 26 Point</a:t>
            </a:r>
          </a:p>
        </p:txBody>
      </p:sp>
      <p:sp>
        <p:nvSpPr>
          <p:cNvPr id="4" name="Content Placeholder 3"/>
          <p:cNvSpPr>
            <a:spLocks noGrp="1"/>
          </p:cNvSpPr>
          <p:nvPr>
            <p:ph sz="quarter" idx="20" hasCustomPrompt="1"/>
          </p:nvPr>
        </p:nvSpPr>
        <p:spPr>
          <a:xfrm>
            <a:off x="271464" y="1266613"/>
            <a:ext cx="9496425" cy="5733288"/>
          </a:xfrm>
          <a:prstGeom prst="rect">
            <a:avLst/>
          </a:prstGeom>
        </p:spPr>
        <p:txBody>
          <a:bodyPr lIns="45720" tIns="45720" rIns="45720" bIns="45720"/>
          <a:lstStyle>
            <a:lvl1pPr>
              <a:spcBef>
                <a:spcPts val="250"/>
              </a:spcBef>
              <a:spcAft>
                <a:spcPts val="250"/>
              </a:spcAft>
              <a:defRPr/>
            </a:lvl1pPr>
            <a:lvl2pPr marL="219075" indent="-219075">
              <a:spcBef>
                <a:spcPts val="250"/>
              </a:spcBef>
              <a:spcAft>
                <a:spcPts val="250"/>
              </a:spcAft>
              <a:buSzPct val="100000"/>
              <a:buFont typeface="Wingdings" panose="05000000000000000000" pitchFamily="2" charset="2"/>
              <a:buChar char=""/>
              <a:tabLst/>
              <a:defRPr/>
            </a:lvl2pPr>
            <a:lvl3pPr marL="574675" indent="-231775">
              <a:spcBef>
                <a:spcPts val="250"/>
              </a:spcBef>
              <a:spcAft>
                <a:spcPts val="250"/>
              </a:spcAft>
              <a:buFont typeface="Arial" panose="020B0604020202020204" pitchFamily="34" charset="0"/>
              <a:buChar char="–"/>
              <a:defRPr/>
            </a:lvl3pPr>
            <a:lvl4pPr marL="914400" indent="-230188">
              <a:spcBef>
                <a:spcPts val="250"/>
              </a:spcBef>
              <a:spcAft>
                <a:spcPts val="250"/>
              </a:spcAft>
              <a:buSzPct val="100000"/>
              <a:buFont typeface="Arial" panose="020B0604020202020204" pitchFamily="34" charset="0"/>
              <a:buChar char="□"/>
              <a:defRPr/>
            </a:lvl4pPr>
            <a:lvl5pPr marL="1254125" indent="-227013">
              <a:spcBef>
                <a:spcPts val="250"/>
              </a:spcBef>
              <a:spcAft>
                <a:spcPts val="250"/>
              </a:spcAft>
              <a:buFont typeface="Arial" panose="020B0604020202020204" pitchFamily="34" charset="0"/>
              <a:buChar char="–"/>
              <a:defRPr/>
            </a:lvl5pPr>
            <a:lvl6pPr marL="1604963" indent="-233363">
              <a:spcBef>
                <a:spcPts val="250"/>
              </a:spcBef>
              <a:spcAft>
                <a:spcPts val="250"/>
              </a:spcAft>
              <a:buSzPct val="100000"/>
              <a:buFont typeface="Arial" panose="020B0604020202020204" pitchFamily="34" charset="0"/>
              <a:buChar char="□"/>
              <a:defRPr/>
            </a:lvl6pPr>
          </a:lstStyle>
          <a:p>
            <a:pPr lvl="0"/>
            <a:r>
              <a:rPr lang="en-US"/>
              <a:t>Click to add text or select icon below to insert object</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spTree>
    <p:extLst>
      <p:ext uri="{BB962C8B-B14F-4D97-AF65-F5344CB8AC3E}">
        <p14:creationId xmlns:p14="http://schemas.microsoft.com/office/powerpoint/2010/main" val="2796126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by-Side Content w/Section Head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9D2593C-B4AA-4E42-8CEB-8742804BE6CA}"/>
              </a:ext>
            </a:extLst>
          </p:cNvPr>
          <p:cNvSpPr>
            <a:spLocks noGrp="1"/>
          </p:cNvSpPr>
          <p:nvPr>
            <p:ph type="sldNum" sz="quarter" idx="33"/>
          </p:nvPr>
        </p:nvSpPr>
        <p:spPr/>
        <p:txBody>
          <a:bodyPr/>
          <a:lstStyle/>
          <a:p>
            <a:fld id="{9AA6D16A-0A68-8445-85DB-A0BE8CCB51C7}" type="slidenum">
              <a:rPr lang="en-US" smtClean="0"/>
              <a:pPr/>
              <a:t>‹#›</a:t>
            </a:fld>
            <a:endParaRPr lang="en-US"/>
          </a:p>
        </p:txBody>
      </p:sp>
      <p:sp>
        <p:nvSpPr>
          <p:cNvPr id="9" name="Title 1">
            <a:extLst>
              <a:ext uri="{FF2B5EF4-FFF2-40B4-BE49-F238E27FC236}">
                <a16:creationId xmlns:a16="http://schemas.microsoft.com/office/drawing/2014/main" id="{0B252D61-2A38-954D-8832-B0B7673AB089}"/>
              </a:ext>
            </a:extLst>
          </p:cNvPr>
          <p:cNvSpPr>
            <a:spLocks noGrp="1"/>
          </p:cNvSpPr>
          <p:nvPr>
            <p:ph type="title" hasCustomPrompt="1"/>
          </p:nvPr>
        </p:nvSpPr>
        <p:spPr>
          <a:xfrm>
            <a:off x="271849" y="572082"/>
            <a:ext cx="9496095" cy="520119"/>
          </a:xfrm>
          <a:prstGeom prst="rect">
            <a:avLst/>
          </a:prstGeom>
        </p:spPr>
        <p:txBody>
          <a:bodyPr lIns="0" rIns="0"/>
          <a:lstStyle>
            <a:lvl1pPr marL="0" marR="0" indent="0" algn="l" defTabSz="754380" rtl="0" eaLnBrk="1" fontAlgn="auto" latinLnBrk="0" hangingPunct="1">
              <a:lnSpc>
                <a:spcPct val="90000"/>
              </a:lnSpc>
              <a:spcBef>
                <a:spcPct val="0"/>
              </a:spcBef>
              <a:spcAft>
                <a:spcPts val="0"/>
              </a:spcAft>
              <a:buClrTx/>
              <a:buSzTx/>
              <a:buFontTx/>
              <a:buNone/>
              <a:tabLst/>
              <a:defRPr sz="2600">
                <a:solidFill>
                  <a:srgbClr val="26BCD7"/>
                </a:solidFill>
              </a:defRPr>
            </a:lvl1pPr>
          </a:lstStyle>
          <a:p>
            <a:r>
              <a:rPr lang="en-US"/>
              <a:t>Click to add Title – Arial Bold, 26 Point</a:t>
            </a:r>
          </a:p>
        </p:txBody>
      </p:sp>
      <p:sp>
        <p:nvSpPr>
          <p:cNvPr id="10" name="Text Placeholder 21">
            <a:extLst>
              <a:ext uri="{FF2B5EF4-FFF2-40B4-BE49-F238E27FC236}">
                <a16:creationId xmlns:a16="http://schemas.microsoft.com/office/drawing/2014/main" id="{92F2CF97-5DD9-A149-9BE1-8DAE4B76E196}"/>
              </a:ext>
            </a:extLst>
          </p:cNvPr>
          <p:cNvSpPr>
            <a:spLocks noGrp="1"/>
          </p:cNvSpPr>
          <p:nvPr>
            <p:ph type="body" sz="quarter" idx="13" hasCustomPrompt="1"/>
          </p:nvPr>
        </p:nvSpPr>
        <p:spPr>
          <a:xfrm>
            <a:off x="271849" y="223520"/>
            <a:ext cx="9496094" cy="386820"/>
          </a:xfrm>
          <a:prstGeom prst="rect">
            <a:avLst/>
          </a:prstGeom>
        </p:spPr>
        <p:txBody>
          <a:bodyPr lIns="0"/>
          <a:lstStyle>
            <a:lvl1pPr marL="0" indent="0">
              <a:buNone/>
              <a:defRPr sz="1600" b="0" i="0">
                <a:solidFill>
                  <a:srgbClr val="5F6062"/>
                </a:solidFill>
                <a:latin typeface="Arial" panose="020B0604020202020204" pitchFamily="34" charset="0"/>
                <a:cs typeface="Arial" panose="020B0604020202020204" pitchFamily="34" charset="0"/>
              </a:defRPr>
            </a:lvl1pPr>
            <a:lvl2pPr marL="377190" indent="0">
              <a:buNone/>
              <a:defRPr/>
            </a:lvl2pPr>
            <a:lvl3pPr marL="754380" indent="0">
              <a:buNone/>
              <a:defRPr/>
            </a:lvl3pPr>
            <a:lvl4pPr marL="1131570" indent="0">
              <a:buNone/>
              <a:defRPr/>
            </a:lvl4pPr>
            <a:lvl5pPr marL="1508760" indent="0">
              <a:buNone/>
              <a:defRPr/>
            </a:lvl5pPr>
          </a:lstStyle>
          <a:p>
            <a:r>
              <a:rPr lang="en-US"/>
              <a:t>Click to add Section Title – Arial Regular, 16 Point</a:t>
            </a:r>
          </a:p>
        </p:txBody>
      </p:sp>
      <p:sp>
        <p:nvSpPr>
          <p:cNvPr id="3" name="Content Placeholder 2"/>
          <p:cNvSpPr>
            <a:spLocks noGrp="1"/>
          </p:cNvSpPr>
          <p:nvPr>
            <p:ph sz="quarter" idx="34" hasCustomPrompt="1"/>
          </p:nvPr>
        </p:nvSpPr>
        <p:spPr>
          <a:xfrm>
            <a:off x="271463" y="1271016"/>
            <a:ext cx="4636008" cy="5733288"/>
          </a:xfrm>
          <a:prstGeom prst="rect">
            <a:avLst/>
          </a:prstGeom>
        </p:spPr>
        <p:txBody>
          <a:bodyPr lIns="45720" tIns="45720" rIns="45720" bIns="45720"/>
          <a:lstStyle>
            <a:lvl1pPr>
              <a:spcBef>
                <a:spcPts val="250"/>
              </a:spcBef>
              <a:spcAft>
                <a:spcPts val="250"/>
              </a:spcAft>
              <a:defRPr baseline="0"/>
            </a:lvl1pPr>
            <a:lvl2pPr marL="219075" indent="-219075">
              <a:spcBef>
                <a:spcPts val="250"/>
              </a:spcBef>
              <a:spcAft>
                <a:spcPts val="250"/>
              </a:spcAft>
              <a:buSzPct val="100000"/>
              <a:buFont typeface="Wingdings" panose="05000000000000000000" pitchFamily="2" charset="2"/>
              <a:buChar char=""/>
              <a:defRPr/>
            </a:lvl2pPr>
            <a:lvl3pPr marL="574675" indent="-231775">
              <a:spcBef>
                <a:spcPts val="250"/>
              </a:spcBef>
              <a:spcAft>
                <a:spcPts val="250"/>
              </a:spcAft>
              <a:buFont typeface="Arial" panose="020B0604020202020204" pitchFamily="34" charset="0"/>
              <a:buChar char="–"/>
              <a:defRPr/>
            </a:lvl3pPr>
            <a:lvl4pPr marL="914400" indent="-225425">
              <a:spcBef>
                <a:spcPts val="250"/>
              </a:spcBef>
              <a:spcAft>
                <a:spcPts val="250"/>
              </a:spcAft>
              <a:buSzPct val="100000"/>
              <a:buFont typeface="Arial" panose="020B0604020202020204" pitchFamily="34" charset="0"/>
              <a:buChar char="□"/>
              <a:defRPr/>
            </a:lvl4pPr>
            <a:lvl5pPr marL="1254125" indent="-227013">
              <a:spcBef>
                <a:spcPts val="250"/>
              </a:spcBef>
              <a:spcAft>
                <a:spcPts val="250"/>
              </a:spcAft>
              <a:buFont typeface="Arial" panose="020B0604020202020204" pitchFamily="34" charset="0"/>
              <a:buChar char="–"/>
              <a:defRPr/>
            </a:lvl5pPr>
            <a:lvl6pPr marL="1604963" indent="-233363">
              <a:spcBef>
                <a:spcPts val="250"/>
              </a:spcBef>
              <a:spcAft>
                <a:spcPts val="250"/>
              </a:spcAft>
              <a:buSzPct val="100000"/>
              <a:buFont typeface="Arial" panose="020B0604020202020204" pitchFamily="34" charset="0"/>
              <a:buChar char="□"/>
              <a:tabLst/>
              <a:defRPr/>
            </a:lvl6pPr>
          </a:lstStyle>
          <a:p>
            <a:pPr lvl="0"/>
            <a:r>
              <a:rPr lang="en-US"/>
              <a:t>Click to add text or select icon below to insert object</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sp>
        <p:nvSpPr>
          <p:cNvPr id="7" name="Content Placeholder 6"/>
          <p:cNvSpPr>
            <a:spLocks noGrp="1"/>
          </p:cNvSpPr>
          <p:nvPr>
            <p:ph sz="quarter" idx="35" hasCustomPrompt="1"/>
          </p:nvPr>
        </p:nvSpPr>
        <p:spPr>
          <a:xfrm>
            <a:off x="5138929" y="1271016"/>
            <a:ext cx="4636008" cy="5733288"/>
          </a:xfrm>
          <a:prstGeom prst="rect">
            <a:avLst/>
          </a:prstGeom>
        </p:spPr>
        <p:txBody>
          <a:bodyPr lIns="45720" tIns="45720" rIns="45720" bIns="45720"/>
          <a:lstStyle>
            <a:lvl1pPr marL="0" marR="0" indent="0" algn="l" defTabSz="914400" rtl="0" eaLnBrk="1" fontAlgn="auto" latinLnBrk="0" hangingPunct="1">
              <a:lnSpc>
                <a:spcPct val="100000"/>
              </a:lnSpc>
              <a:spcBef>
                <a:spcPts val="250"/>
              </a:spcBef>
              <a:spcAft>
                <a:spcPts val="250"/>
              </a:spcAft>
              <a:buClr>
                <a:srgbClr val="26BCD7"/>
              </a:buClr>
              <a:buSzPct val="135000"/>
              <a:buFont typeface="Wingdings" pitchFamily="2" charset="2"/>
              <a:buNone/>
              <a:tabLst/>
              <a:defRPr/>
            </a:lvl1pPr>
            <a:lvl2pPr marL="233363" marR="0" indent="-228600" algn="l" defTabSz="914400" rtl="0" eaLnBrk="1" fontAlgn="auto" latinLnBrk="0" hangingPunct="1">
              <a:lnSpc>
                <a:spcPct val="100000"/>
              </a:lnSpc>
              <a:spcBef>
                <a:spcPts val="250"/>
              </a:spcBef>
              <a:spcAft>
                <a:spcPts val="250"/>
              </a:spcAft>
              <a:buClr>
                <a:srgbClr val="26BCD7"/>
              </a:buClr>
              <a:buSzPct val="100000"/>
              <a:buFont typeface="Wingdings" panose="05000000000000000000" pitchFamily="2" charset="2"/>
              <a:buChar char=""/>
              <a:tabLst/>
              <a:defRPr lang="en-US" sz="1200" b="0" kern="1200" noProof="0" dirty="0" smtClean="0">
                <a:solidFill>
                  <a:srgbClr val="5F6062"/>
                </a:solidFill>
                <a:latin typeface="Arial" panose="020B0604020202020204" pitchFamily="34" charset="0"/>
                <a:ea typeface="+mn-ea"/>
                <a:cs typeface="Arial" panose="020B0604020202020204" pitchFamily="34" charset="0"/>
              </a:defRPr>
            </a:lvl2pPr>
            <a:lvl3pPr marL="574675" marR="0" indent="-231775" algn="l" defTabSz="914400" rtl="0" eaLnBrk="1" fontAlgn="auto" latinLnBrk="0" hangingPunct="1">
              <a:lnSpc>
                <a:spcPct val="100000"/>
              </a:lnSpc>
              <a:spcBef>
                <a:spcPts val="250"/>
              </a:spcBef>
              <a:spcAft>
                <a:spcPts val="250"/>
              </a:spcAft>
              <a:buClr>
                <a:srgbClr val="5F6062"/>
              </a:buClr>
              <a:buSzPct val="100000"/>
              <a:buFont typeface="Arial" panose="020B0604020202020204" pitchFamily="34" charset="0"/>
              <a:buChar char="–"/>
              <a:tabLst/>
              <a:defRPr lang="en-US" sz="1200" b="0" kern="1200" noProof="0" dirty="0" smtClean="0">
                <a:solidFill>
                  <a:srgbClr val="5F6062"/>
                </a:solidFill>
                <a:latin typeface="Arial" panose="020B0604020202020204" pitchFamily="34" charset="0"/>
                <a:ea typeface="+mn-ea"/>
                <a:cs typeface="Arial" panose="020B0604020202020204" pitchFamily="34" charset="0"/>
              </a:defRPr>
            </a:lvl3pPr>
            <a:lvl4pPr marL="914400" marR="0" indent="-238125" algn="l" defTabSz="914400" rtl="0" eaLnBrk="1" fontAlgn="auto" latinLnBrk="0" hangingPunct="1">
              <a:lnSpc>
                <a:spcPct val="100000"/>
              </a:lnSpc>
              <a:spcBef>
                <a:spcPts val="250"/>
              </a:spcBef>
              <a:spcAft>
                <a:spcPts val="250"/>
              </a:spcAft>
              <a:buClr>
                <a:srgbClr val="26BCD7"/>
              </a:buClr>
              <a:buSzPct val="100000"/>
              <a:buFont typeface="Arial" panose="020B0604020202020204" pitchFamily="34" charset="0"/>
              <a:buChar char="□"/>
              <a:tabLst/>
              <a:defRPr/>
            </a:lvl4pPr>
            <a:lvl5pPr marL="1254125" marR="0" indent="-227013" algn="l" defTabSz="914400" rtl="0" eaLnBrk="1" fontAlgn="auto" latinLnBrk="0" hangingPunct="1">
              <a:lnSpc>
                <a:spcPct val="100000"/>
              </a:lnSpc>
              <a:spcBef>
                <a:spcPts val="250"/>
              </a:spcBef>
              <a:spcAft>
                <a:spcPts val="250"/>
              </a:spcAft>
              <a:buClr>
                <a:srgbClr val="5F6062"/>
              </a:buClr>
              <a:buSzPct val="100000"/>
              <a:buFont typeface="Arial" panose="020B0604020202020204" pitchFamily="34" charset="0"/>
              <a:buChar char="–"/>
              <a:tabLst/>
              <a:defRPr/>
            </a:lvl5pPr>
            <a:lvl6pPr marL="1604963" marR="0" indent="-233363" algn="l" defTabSz="914400" rtl="0" eaLnBrk="1" fontAlgn="auto" latinLnBrk="0" hangingPunct="1">
              <a:lnSpc>
                <a:spcPct val="100000"/>
              </a:lnSpc>
              <a:spcBef>
                <a:spcPts val="250"/>
              </a:spcBef>
              <a:spcAft>
                <a:spcPts val="250"/>
              </a:spcAft>
              <a:buClr>
                <a:srgbClr val="26BCD7"/>
              </a:buClr>
              <a:buSzPct val="100000"/>
              <a:buFont typeface="Arial" panose="020B0604020202020204" pitchFamily="34" charset="0"/>
              <a:buChar char="□"/>
              <a:tabLst/>
              <a:defRPr/>
            </a:lvl6pPr>
          </a:lstStyle>
          <a:p>
            <a:pPr lvl="0"/>
            <a:r>
              <a:rPr lang="en-US"/>
              <a:t>Click to add text or select icon below to insert object</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spTree>
    <p:extLst>
      <p:ext uri="{BB962C8B-B14F-4D97-AF65-F5344CB8AC3E}">
        <p14:creationId xmlns:p14="http://schemas.microsoft.com/office/powerpoint/2010/main" val="2694494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by-Sid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9D2593C-B4AA-4E42-8CEB-8742804BE6CA}"/>
              </a:ext>
            </a:extLst>
          </p:cNvPr>
          <p:cNvSpPr>
            <a:spLocks noGrp="1"/>
          </p:cNvSpPr>
          <p:nvPr>
            <p:ph type="sldNum" sz="quarter" idx="33"/>
          </p:nvPr>
        </p:nvSpPr>
        <p:spPr/>
        <p:txBody>
          <a:bodyPr/>
          <a:lstStyle/>
          <a:p>
            <a:fld id="{9AA6D16A-0A68-8445-85DB-A0BE8CCB51C7}" type="slidenum">
              <a:rPr lang="en-US" smtClean="0"/>
              <a:pPr/>
              <a:t>‹#›</a:t>
            </a:fld>
            <a:endParaRPr lang="en-US"/>
          </a:p>
        </p:txBody>
      </p:sp>
      <p:sp>
        <p:nvSpPr>
          <p:cNvPr id="9" name="Title 1">
            <a:extLst>
              <a:ext uri="{FF2B5EF4-FFF2-40B4-BE49-F238E27FC236}">
                <a16:creationId xmlns:a16="http://schemas.microsoft.com/office/drawing/2014/main" id="{0B252D61-2A38-954D-8832-B0B7673AB089}"/>
              </a:ext>
            </a:extLst>
          </p:cNvPr>
          <p:cNvSpPr>
            <a:spLocks noGrp="1"/>
          </p:cNvSpPr>
          <p:nvPr>
            <p:ph type="title" hasCustomPrompt="1"/>
          </p:nvPr>
        </p:nvSpPr>
        <p:spPr>
          <a:xfrm>
            <a:off x="271849" y="572082"/>
            <a:ext cx="9496095" cy="520119"/>
          </a:xfrm>
          <a:prstGeom prst="rect">
            <a:avLst/>
          </a:prstGeom>
        </p:spPr>
        <p:txBody>
          <a:bodyPr lIns="0" rIns="0"/>
          <a:lstStyle>
            <a:lvl1pPr marL="0" marR="0" indent="0" algn="l" defTabSz="754380" rtl="0" eaLnBrk="1" fontAlgn="auto" latinLnBrk="0" hangingPunct="1">
              <a:lnSpc>
                <a:spcPct val="90000"/>
              </a:lnSpc>
              <a:spcBef>
                <a:spcPct val="0"/>
              </a:spcBef>
              <a:spcAft>
                <a:spcPts val="0"/>
              </a:spcAft>
              <a:buClrTx/>
              <a:buSzTx/>
              <a:buFontTx/>
              <a:buNone/>
              <a:tabLst/>
              <a:defRPr sz="2600">
                <a:solidFill>
                  <a:srgbClr val="26BCD7"/>
                </a:solidFill>
              </a:defRPr>
            </a:lvl1pPr>
          </a:lstStyle>
          <a:p>
            <a:r>
              <a:rPr lang="en-US"/>
              <a:t>Click to add Title – Arial Bold, 26 Point</a:t>
            </a:r>
          </a:p>
        </p:txBody>
      </p:sp>
      <p:sp>
        <p:nvSpPr>
          <p:cNvPr id="3" name="Content Placeholder 2"/>
          <p:cNvSpPr>
            <a:spLocks noGrp="1"/>
          </p:cNvSpPr>
          <p:nvPr>
            <p:ph sz="quarter" idx="34" hasCustomPrompt="1"/>
          </p:nvPr>
        </p:nvSpPr>
        <p:spPr>
          <a:xfrm>
            <a:off x="271463" y="1271016"/>
            <a:ext cx="4636008" cy="5733288"/>
          </a:xfrm>
          <a:prstGeom prst="rect">
            <a:avLst/>
          </a:prstGeom>
        </p:spPr>
        <p:txBody>
          <a:bodyPr lIns="45720" tIns="45720" rIns="45720" bIns="45720"/>
          <a:lstStyle>
            <a:lvl1pPr>
              <a:spcBef>
                <a:spcPts val="250"/>
              </a:spcBef>
              <a:spcAft>
                <a:spcPts val="250"/>
              </a:spcAft>
              <a:defRPr baseline="0"/>
            </a:lvl1pPr>
            <a:lvl2pPr marL="219075" indent="-219075">
              <a:spcBef>
                <a:spcPts val="250"/>
              </a:spcBef>
              <a:spcAft>
                <a:spcPts val="250"/>
              </a:spcAft>
              <a:buSzPct val="100000"/>
              <a:buFont typeface="Wingdings" panose="05000000000000000000" pitchFamily="2" charset="2"/>
              <a:buChar char=""/>
              <a:defRPr/>
            </a:lvl2pPr>
            <a:lvl3pPr marL="574675" indent="-231775">
              <a:spcBef>
                <a:spcPts val="250"/>
              </a:spcBef>
              <a:spcAft>
                <a:spcPts val="250"/>
              </a:spcAft>
              <a:buFont typeface="Arial" panose="020B0604020202020204" pitchFamily="34" charset="0"/>
              <a:buChar char="–"/>
              <a:defRPr/>
            </a:lvl3pPr>
            <a:lvl4pPr marL="914400" indent="-225425">
              <a:spcBef>
                <a:spcPts val="250"/>
              </a:spcBef>
              <a:spcAft>
                <a:spcPts val="250"/>
              </a:spcAft>
              <a:buSzPct val="100000"/>
              <a:buFont typeface="Arial" panose="020B0604020202020204" pitchFamily="34" charset="0"/>
              <a:buChar char="□"/>
              <a:defRPr/>
            </a:lvl4pPr>
            <a:lvl5pPr marL="1254125" indent="-227013">
              <a:spcBef>
                <a:spcPts val="250"/>
              </a:spcBef>
              <a:spcAft>
                <a:spcPts val="250"/>
              </a:spcAft>
              <a:buFont typeface="Arial" panose="020B0604020202020204" pitchFamily="34" charset="0"/>
              <a:buChar char="–"/>
              <a:defRPr/>
            </a:lvl5pPr>
            <a:lvl6pPr marL="1604963" indent="-233363">
              <a:spcBef>
                <a:spcPts val="250"/>
              </a:spcBef>
              <a:spcAft>
                <a:spcPts val="250"/>
              </a:spcAft>
              <a:buSzPct val="100000"/>
              <a:buFont typeface="Arial" panose="020B0604020202020204" pitchFamily="34" charset="0"/>
              <a:buChar char="□"/>
              <a:tabLst/>
              <a:defRPr/>
            </a:lvl6pPr>
          </a:lstStyle>
          <a:p>
            <a:pPr lvl="0"/>
            <a:r>
              <a:rPr lang="en-US"/>
              <a:t>Click to add text or select icon below to insert object</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sp>
        <p:nvSpPr>
          <p:cNvPr id="7" name="Content Placeholder 6"/>
          <p:cNvSpPr>
            <a:spLocks noGrp="1"/>
          </p:cNvSpPr>
          <p:nvPr>
            <p:ph sz="quarter" idx="35" hasCustomPrompt="1"/>
          </p:nvPr>
        </p:nvSpPr>
        <p:spPr>
          <a:xfrm>
            <a:off x="5138929" y="1271016"/>
            <a:ext cx="4636008" cy="5733288"/>
          </a:xfrm>
          <a:prstGeom prst="rect">
            <a:avLst/>
          </a:prstGeom>
        </p:spPr>
        <p:txBody>
          <a:bodyPr lIns="45720" tIns="45720" rIns="45720" bIns="45720"/>
          <a:lstStyle>
            <a:lvl1pPr marL="0" marR="0" indent="0" algn="l" defTabSz="914400" rtl="0" eaLnBrk="1" fontAlgn="auto" latinLnBrk="0" hangingPunct="1">
              <a:lnSpc>
                <a:spcPct val="100000"/>
              </a:lnSpc>
              <a:spcBef>
                <a:spcPts val="250"/>
              </a:spcBef>
              <a:spcAft>
                <a:spcPts val="250"/>
              </a:spcAft>
              <a:buClr>
                <a:srgbClr val="26BCD7"/>
              </a:buClr>
              <a:buSzPct val="135000"/>
              <a:buFont typeface="Wingdings" pitchFamily="2" charset="2"/>
              <a:buNone/>
              <a:tabLst/>
              <a:defRPr/>
            </a:lvl1pPr>
            <a:lvl2pPr marL="233363" marR="0" indent="-228600" algn="l" defTabSz="914400" rtl="0" eaLnBrk="1" fontAlgn="auto" latinLnBrk="0" hangingPunct="1">
              <a:lnSpc>
                <a:spcPct val="100000"/>
              </a:lnSpc>
              <a:spcBef>
                <a:spcPts val="250"/>
              </a:spcBef>
              <a:spcAft>
                <a:spcPts val="250"/>
              </a:spcAft>
              <a:buClr>
                <a:srgbClr val="26BCD7"/>
              </a:buClr>
              <a:buSzPct val="100000"/>
              <a:buFont typeface="Wingdings" panose="05000000000000000000" pitchFamily="2" charset="2"/>
              <a:buChar char=""/>
              <a:tabLst/>
              <a:defRPr lang="en-US" sz="1200" b="0" kern="1200" noProof="0" dirty="0" smtClean="0">
                <a:solidFill>
                  <a:srgbClr val="5F6062"/>
                </a:solidFill>
                <a:latin typeface="Arial" panose="020B0604020202020204" pitchFamily="34" charset="0"/>
                <a:ea typeface="+mn-ea"/>
                <a:cs typeface="Arial" panose="020B0604020202020204" pitchFamily="34" charset="0"/>
              </a:defRPr>
            </a:lvl2pPr>
            <a:lvl3pPr marL="574675" marR="0" indent="-231775" algn="l" defTabSz="914400" rtl="0" eaLnBrk="1" fontAlgn="auto" latinLnBrk="0" hangingPunct="1">
              <a:lnSpc>
                <a:spcPct val="100000"/>
              </a:lnSpc>
              <a:spcBef>
                <a:spcPts val="250"/>
              </a:spcBef>
              <a:spcAft>
                <a:spcPts val="250"/>
              </a:spcAft>
              <a:buClr>
                <a:srgbClr val="5F6062"/>
              </a:buClr>
              <a:buSzPct val="100000"/>
              <a:buFont typeface="Arial" panose="020B0604020202020204" pitchFamily="34" charset="0"/>
              <a:buChar char="–"/>
              <a:tabLst/>
              <a:defRPr lang="en-US" sz="1200" b="0" kern="1200" noProof="0" dirty="0" smtClean="0">
                <a:solidFill>
                  <a:srgbClr val="5F6062"/>
                </a:solidFill>
                <a:latin typeface="Arial" panose="020B0604020202020204" pitchFamily="34" charset="0"/>
                <a:ea typeface="+mn-ea"/>
                <a:cs typeface="Arial" panose="020B0604020202020204" pitchFamily="34" charset="0"/>
              </a:defRPr>
            </a:lvl3pPr>
            <a:lvl4pPr marL="914400" marR="0" indent="-238125" algn="l" defTabSz="914400" rtl="0" eaLnBrk="1" fontAlgn="auto" latinLnBrk="0" hangingPunct="1">
              <a:lnSpc>
                <a:spcPct val="100000"/>
              </a:lnSpc>
              <a:spcBef>
                <a:spcPts val="250"/>
              </a:spcBef>
              <a:spcAft>
                <a:spcPts val="250"/>
              </a:spcAft>
              <a:buClr>
                <a:srgbClr val="26BCD7"/>
              </a:buClr>
              <a:buSzPct val="100000"/>
              <a:buFont typeface="Arial" panose="020B0604020202020204" pitchFamily="34" charset="0"/>
              <a:buChar char="□"/>
              <a:tabLst/>
              <a:defRPr/>
            </a:lvl4pPr>
            <a:lvl5pPr marL="1254125" marR="0" indent="-227013" algn="l" defTabSz="914400" rtl="0" eaLnBrk="1" fontAlgn="auto" latinLnBrk="0" hangingPunct="1">
              <a:lnSpc>
                <a:spcPct val="100000"/>
              </a:lnSpc>
              <a:spcBef>
                <a:spcPts val="250"/>
              </a:spcBef>
              <a:spcAft>
                <a:spcPts val="250"/>
              </a:spcAft>
              <a:buClr>
                <a:srgbClr val="5F6062"/>
              </a:buClr>
              <a:buSzPct val="100000"/>
              <a:buFont typeface="Arial" panose="020B0604020202020204" pitchFamily="34" charset="0"/>
              <a:buChar char="–"/>
              <a:tabLst/>
              <a:defRPr/>
            </a:lvl5pPr>
            <a:lvl6pPr marL="1604963" marR="0" indent="-233363" algn="l" defTabSz="914400" rtl="0" eaLnBrk="1" fontAlgn="auto" latinLnBrk="0" hangingPunct="1">
              <a:lnSpc>
                <a:spcPct val="100000"/>
              </a:lnSpc>
              <a:spcBef>
                <a:spcPts val="250"/>
              </a:spcBef>
              <a:spcAft>
                <a:spcPts val="250"/>
              </a:spcAft>
              <a:buClr>
                <a:srgbClr val="26BCD7"/>
              </a:buClr>
              <a:buSzPct val="100000"/>
              <a:buFont typeface="Arial" panose="020B0604020202020204" pitchFamily="34" charset="0"/>
              <a:buChar char="□"/>
              <a:tabLst/>
              <a:defRPr/>
            </a:lvl6pPr>
          </a:lstStyle>
          <a:p>
            <a:pPr lvl="0"/>
            <a:r>
              <a:rPr lang="en-US"/>
              <a:t>Click to add text or select icon below to insert object</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spTree>
    <p:extLst>
      <p:ext uri="{BB962C8B-B14F-4D97-AF65-F5344CB8AC3E}">
        <p14:creationId xmlns:p14="http://schemas.microsoft.com/office/powerpoint/2010/main" val="1286072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w/Section Header">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B375FC57-502E-E142-AC06-D71C01DC2263}"/>
              </a:ext>
            </a:extLst>
          </p:cNvPr>
          <p:cNvSpPr>
            <a:spLocks noGrp="1"/>
          </p:cNvSpPr>
          <p:nvPr>
            <p:ph type="sldNum" sz="quarter" idx="11"/>
          </p:nvPr>
        </p:nvSpPr>
        <p:spPr/>
        <p:txBody>
          <a:bodyPr/>
          <a:lstStyle/>
          <a:p>
            <a:fld id="{9AA6D16A-0A68-8445-85DB-A0BE8CCB51C7}" type="slidenum">
              <a:rPr lang="en-US" smtClean="0"/>
              <a:pPr/>
              <a:t>‹#›</a:t>
            </a:fld>
            <a:endParaRPr lang="en-US"/>
          </a:p>
        </p:txBody>
      </p:sp>
      <p:sp>
        <p:nvSpPr>
          <p:cNvPr id="5" name="Title 1">
            <a:extLst>
              <a:ext uri="{FF2B5EF4-FFF2-40B4-BE49-F238E27FC236}">
                <a16:creationId xmlns:a16="http://schemas.microsoft.com/office/drawing/2014/main" id="{2701C1C3-49FC-5045-8AD7-5BCA22408605}"/>
              </a:ext>
            </a:extLst>
          </p:cNvPr>
          <p:cNvSpPr>
            <a:spLocks noGrp="1"/>
          </p:cNvSpPr>
          <p:nvPr>
            <p:ph type="title" hasCustomPrompt="1"/>
          </p:nvPr>
        </p:nvSpPr>
        <p:spPr>
          <a:xfrm>
            <a:off x="271849" y="572082"/>
            <a:ext cx="9496095" cy="520119"/>
          </a:xfrm>
          <a:prstGeom prst="rect">
            <a:avLst/>
          </a:prstGeom>
        </p:spPr>
        <p:txBody>
          <a:bodyPr lIns="0" rIns="0"/>
          <a:lstStyle>
            <a:lvl1pPr marL="0" marR="0" indent="0" algn="l" defTabSz="754380" rtl="0" eaLnBrk="1" fontAlgn="auto" latinLnBrk="0" hangingPunct="1">
              <a:lnSpc>
                <a:spcPct val="90000"/>
              </a:lnSpc>
              <a:spcBef>
                <a:spcPct val="0"/>
              </a:spcBef>
              <a:spcAft>
                <a:spcPts val="0"/>
              </a:spcAft>
              <a:buClrTx/>
              <a:buSzTx/>
              <a:buFontTx/>
              <a:buNone/>
              <a:tabLst/>
              <a:defRPr sz="2600">
                <a:solidFill>
                  <a:srgbClr val="26BCD7"/>
                </a:solidFill>
              </a:defRPr>
            </a:lvl1pPr>
          </a:lstStyle>
          <a:p>
            <a:r>
              <a:rPr lang="en-US"/>
              <a:t>Click to add Title – Arial Bold, 26 Point</a:t>
            </a:r>
          </a:p>
        </p:txBody>
      </p:sp>
      <p:sp>
        <p:nvSpPr>
          <p:cNvPr id="6" name="Text Placeholder 21">
            <a:extLst>
              <a:ext uri="{FF2B5EF4-FFF2-40B4-BE49-F238E27FC236}">
                <a16:creationId xmlns:a16="http://schemas.microsoft.com/office/drawing/2014/main" id="{3AA91D6B-F381-0848-BF77-697E2121765D}"/>
              </a:ext>
            </a:extLst>
          </p:cNvPr>
          <p:cNvSpPr>
            <a:spLocks noGrp="1"/>
          </p:cNvSpPr>
          <p:nvPr>
            <p:ph type="body" sz="quarter" idx="13" hasCustomPrompt="1"/>
          </p:nvPr>
        </p:nvSpPr>
        <p:spPr>
          <a:xfrm>
            <a:off x="271849" y="223520"/>
            <a:ext cx="9496094" cy="386820"/>
          </a:xfrm>
          <a:prstGeom prst="rect">
            <a:avLst/>
          </a:prstGeom>
        </p:spPr>
        <p:txBody>
          <a:bodyPr lIns="0"/>
          <a:lstStyle>
            <a:lvl1pPr marL="0" indent="0">
              <a:buNone/>
              <a:defRPr sz="1600" b="0" i="0">
                <a:solidFill>
                  <a:srgbClr val="5F6062"/>
                </a:solidFill>
                <a:latin typeface="Arial" panose="020B0604020202020204" pitchFamily="34" charset="0"/>
                <a:cs typeface="Arial" panose="020B0604020202020204" pitchFamily="34" charset="0"/>
              </a:defRPr>
            </a:lvl1pPr>
            <a:lvl2pPr marL="377190" indent="0">
              <a:buNone/>
              <a:defRPr/>
            </a:lvl2pPr>
            <a:lvl3pPr marL="754380" indent="0">
              <a:buNone/>
              <a:defRPr/>
            </a:lvl3pPr>
            <a:lvl4pPr marL="1131570" indent="0">
              <a:buNone/>
              <a:defRPr/>
            </a:lvl4pPr>
            <a:lvl5pPr marL="1508760" indent="0">
              <a:buNone/>
              <a:defRPr/>
            </a:lvl5pPr>
          </a:lstStyle>
          <a:p>
            <a:r>
              <a:rPr lang="en-US"/>
              <a:t>Click to add Section Title – Arial Regular, 16 Point</a:t>
            </a:r>
          </a:p>
        </p:txBody>
      </p:sp>
    </p:spTree>
    <p:extLst>
      <p:ext uri="{BB962C8B-B14F-4D97-AF65-F5344CB8AC3E}">
        <p14:creationId xmlns:p14="http://schemas.microsoft.com/office/powerpoint/2010/main" val="316462165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B375FC57-502E-E142-AC06-D71C01DC2263}"/>
              </a:ext>
            </a:extLst>
          </p:cNvPr>
          <p:cNvSpPr>
            <a:spLocks noGrp="1"/>
          </p:cNvSpPr>
          <p:nvPr>
            <p:ph type="sldNum" sz="quarter" idx="11"/>
          </p:nvPr>
        </p:nvSpPr>
        <p:spPr/>
        <p:txBody>
          <a:bodyPr/>
          <a:lstStyle/>
          <a:p>
            <a:fld id="{9AA6D16A-0A68-8445-85DB-A0BE8CCB51C7}" type="slidenum">
              <a:rPr lang="en-US" smtClean="0"/>
              <a:pPr/>
              <a:t>‹#›</a:t>
            </a:fld>
            <a:endParaRPr lang="en-US"/>
          </a:p>
        </p:txBody>
      </p:sp>
      <p:sp>
        <p:nvSpPr>
          <p:cNvPr id="5" name="Title 1">
            <a:extLst>
              <a:ext uri="{FF2B5EF4-FFF2-40B4-BE49-F238E27FC236}">
                <a16:creationId xmlns:a16="http://schemas.microsoft.com/office/drawing/2014/main" id="{2701C1C3-49FC-5045-8AD7-5BCA22408605}"/>
              </a:ext>
            </a:extLst>
          </p:cNvPr>
          <p:cNvSpPr>
            <a:spLocks noGrp="1"/>
          </p:cNvSpPr>
          <p:nvPr>
            <p:ph type="title" hasCustomPrompt="1"/>
          </p:nvPr>
        </p:nvSpPr>
        <p:spPr>
          <a:xfrm>
            <a:off x="271849" y="572082"/>
            <a:ext cx="9496095" cy="520119"/>
          </a:xfrm>
          <a:prstGeom prst="rect">
            <a:avLst/>
          </a:prstGeom>
        </p:spPr>
        <p:txBody>
          <a:bodyPr lIns="0" rIns="0"/>
          <a:lstStyle>
            <a:lvl1pPr marL="0" marR="0" indent="0" algn="l" defTabSz="754380" rtl="0" eaLnBrk="1" fontAlgn="auto" latinLnBrk="0" hangingPunct="1">
              <a:lnSpc>
                <a:spcPct val="90000"/>
              </a:lnSpc>
              <a:spcBef>
                <a:spcPct val="0"/>
              </a:spcBef>
              <a:spcAft>
                <a:spcPts val="0"/>
              </a:spcAft>
              <a:buClrTx/>
              <a:buSzTx/>
              <a:buFontTx/>
              <a:buNone/>
              <a:tabLst/>
              <a:defRPr sz="2600">
                <a:solidFill>
                  <a:srgbClr val="26BCD7"/>
                </a:solidFill>
              </a:defRPr>
            </a:lvl1pPr>
          </a:lstStyle>
          <a:p>
            <a:r>
              <a:rPr lang="en-US"/>
              <a:t>Click to add Title – Arial Bold, 26 Point</a:t>
            </a:r>
          </a:p>
        </p:txBody>
      </p:sp>
    </p:spTree>
    <p:extLst>
      <p:ext uri="{BB962C8B-B14F-4D97-AF65-F5344CB8AC3E}">
        <p14:creationId xmlns:p14="http://schemas.microsoft.com/office/powerpoint/2010/main" val="264370457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5029200" y="1316736"/>
            <a:ext cx="5029200" cy="310896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a:t>“Click to edit this quote.”</a:t>
            </a:r>
            <a:br>
              <a:rPr lang="en-US"/>
            </a:br>
            <a:r>
              <a:rPr lang="en-US"/>
              <a:t>– Insert Author’s Name Here</a:t>
            </a:r>
          </a:p>
        </p:txBody>
      </p:sp>
      <p:sp>
        <p:nvSpPr>
          <p:cNvPr id="8" name="Slide Number Placeholder 7">
            <a:extLst>
              <a:ext uri="{FF2B5EF4-FFF2-40B4-BE49-F238E27FC236}">
                <a16:creationId xmlns:a16="http://schemas.microsoft.com/office/drawing/2014/main" id="{31B52B7F-C895-4240-85D8-CCFC6BD6DBE1}"/>
              </a:ext>
            </a:extLst>
          </p:cNvPr>
          <p:cNvSpPr>
            <a:spLocks noGrp="1"/>
          </p:cNvSpPr>
          <p:nvPr>
            <p:ph type="sldNum" sz="quarter" idx="20"/>
          </p:nvPr>
        </p:nvSpPr>
        <p:spPr/>
        <p:txBody>
          <a:bodyPr/>
          <a:lstStyle/>
          <a:p>
            <a:fld id="{9AA6D16A-0A68-8445-85DB-A0BE8CCB51C7}" type="slidenum">
              <a:rPr lang="en-US" smtClean="0"/>
              <a:pPr/>
              <a:t>‹#›</a:t>
            </a:fld>
            <a:endParaRPr lang="en-US"/>
          </a:p>
        </p:txBody>
      </p:sp>
      <p:sp>
        <p:nvSpPr>
          <p:cNvPr id="9" name="Title 1">
            <a:extLst>
              <a:ext uri="{FF2B5EF4-FFF2-40B4-BE49-F238E27FC236}">
                <a16:creationId xmlns:a16="http://schemas.microsoft.com/office/drawing/2014/main" id="{3E6C309C-09FC-9E4F-9982-07F84DE01A94}"/>
              </a:ext>
            </a:extLst>
          </p:cNvPr>
          <p:cNvSpPr>
            <a:spLocks noGrp="1"/>
          </p:cNvSpPr>
          <p:nvPr>
            <p:ph type="title" hasCustomPrompt="1"/>
          </p:nvPr>
        </p:nvSpPr>
        <p:spPr>
          <a:xfrm>
            <a:off x="271849" y="572082"/>
            <a:ext cx="9496095" cy="520119"/>
          </a:xfrm>
          <a:prstGeom prst="rect">
            <a:avLst/>
          </a:prstGeom>
        </p:spPr>
        <p:txBody>
          <a:bodyPr lIns="0" rIns="0"/>
          <a:lstStyle>
            <a:lvl1pPr marL="0" marR="0" indent="0" algn="l" defTabSz="754380" rtl="0" eaLnBrk="1" fontAlgn="auto" latinLnBrk="0" hangingPunct="1">
              <a:lnSpc>
                <a:spcPct val="90000"/>
              </a:lnSpc>
              <a:spcBef>
                <a:spcPct val="0"/>
              </a:spcBef>
              <a:spcAft>
                <a:spcPts val="0"/>
              </a:spcAft>
              <a:buClrTx/>
              <a:buSzTx/>
              <a:buFontTx/>
              <a:buNone/>
              <a:tabLst/>
              <a:defRPr sz="2600">
                <a:solidFill>
                  <a:srgbClr val="26BCD7"/>
                </a:solidFill>
              </a:defRPr>
            </a:lvl1pPr>
          </a:lstStyle>
          <a:p>
            <a:r>
              <a:rPr lang="en-US"/>
              <a:t>Click to add Title – Arial Bold, 26 Point</a:t>
            </a:r>
          </a:p>
        </p:txBody>
      </p:sp>
      <p:sp>
        <p:nvSpPr>
          <p:cNvPr id="10" name="Text Placeholder 21">
            <a:extLst>
              <a:ext uri="{FF2B5EF4-FFF2-40B4-BE49-F238E27FC236}">
                <a16:creationId xmlns:a16="http://schemas.microsoft.com/office/drawing/2014/main" id="{98D4C3C6-E898-804D-B097-68EC4C945758}"/>
              </a:ext>
            </a:extLst>
          </p:cNvPr>
          <p:cNvSpPr>
            <a:spLocks noGrp="1"/>
          </p:cNvSpPr>
          <p:nvPr>
            <p:ph type="body" sz="quarter" idx="13" hasCustomPrompt="1"/>
          </p:nvPr>
        </p:nvSpPr>
        <p:spPr>
          <a:xfrm>
            <a:off x="271849" y="223520"/>
            <a:ext cx="9496094" cy="386820"/>
          </a:xfrm>
          <a:prstGeom prst="rect">
            <a:avLst/>
          </a:prstGeom>
        </p:spPr>
        <p:txBody>
          <a:bodyPr lIns="0"/>
          <a:lstStyle>
            <a:lvl1pPr marL="0" indent="0">
              <a:buNone/>
              <a:defRPr sz="1600" b="0" i="0">
                <a:solidFill>
                  <a:srgbClr val="5F6062"/>
                </a:solidFill>
                <a:latin typeface="Arial" panose="020B0604020202020204" pitchFamily="34" charset="0"/>
                <a:cs typeface="Arial" panose="020B0604020202020204" pitchFamily="34" charset="0"/>
              </a:defRPr>
            </a:lvl1pPr>
            <a:lvl2pPr marL="377190" indent="0">
              <a:buNone/>
              <a:defRPr/>
            </a:lvl2pPr>
            <a:lvl3pPr marL="754380" indent="0">
              <a:buNone/>
              <a:defRPr/>
            </a:lvl3pPr>
            <a:lvl4pPr marL="1131570" indent="0">
              <a:buNone/>
              <a:defRPr/>
            </a:lvl4pPr>
            <a:lvl5pPr marL="1508760" indent="0">
              <a:buNone/>
              <a:defRPr/>
            </a:lvl5pPr>
          </a:lstStyle>
          <a:p>
            <a:r>
              <a:rPr lang="en-US"/>
              <a:t>Click to add Section Title – Arial Regular, 16 Point</a:t>
            </a:r>
          </a:p>
        </p:txBody>
      </p:sp>
      <p:sp>
        <p:nvSpPr>
          <p:cNvPr id="4" name="Content Placeholder 3"/>
          <p:cNvSpPr>
            <a:spLocks noGrp="1"/>
          </p:cNvSpPr>
          <p:nvPr>
            <p:ph sz="quarter" idx="21" hasCustomPrompt="1"/>
          </p:nvPr>
        </p:nvSpPr>
        <p:spPr>
          <a:xfrm>
            <a:off x="0" y="1320684"/>
            <a:ext cx="5029200" cy="3108960"/>
          </a:xfrm>
          <a:prstGeom prst="rect">
            <a:avLst/>
          </a:prstGeom>
        </p:spPr>
        <p:txBody>
          <a:bodyPr/>
          <a:lstStyle>
            <a:lvl1pPr>
              <a:defRPr b="0" baseline="0"/>
            </a:lvl1pPr>
          </a:lstStyle>
          <a:p>
            <a:pPr lvl="0"/>
            <a:r>
              <a:rPr lang="en-US"/>
              <a:t>Select icon below to insert object</a:t>
            </a:r>
          </a:p>
        </p:txBody>
      </p:sp>
      <p:sp>
        <p:nvSpPr>
          <p:cNvPr id="11" name="Content Placeholder 10"/>
          <p:cNvSpPr>
            <a:spLocks noGrp="1"/>
          </p:cNvSpPr>
          <p:nvPr>
            <p:ph sz="quarter" idx="22" hasCustomPrompt="1"/>
          </p:nvPr>
        </p:nvSpPr>
        <p:spPr>
          <a:xfrm>
            <a:off x="265176" y="4666255"/>
            <a:ext cx="9537192" cy="2276412"/>
          </a:xfrm>
          <a:prstGeom prst="rect">
            <a:avLst/>
          </a:prstGeom>
        </p:spPr>
        <p:txBody>
          <a:bodyPr/>
          <a:lstStyle>
            <a:lvl1pPr>
              <a:spcBef>
                <a:spcPts val="250"/>
              </a:spcBef>
              <a:spcAft>
                <a:spcPts val="250"/>
              </a:spcAft>
              <a:defRPr b="0"/>
            </a:lvl1pPr>
            <a:lvl2pPr marL="225425" indent="-225425">
              <a:spcBef>
                <a:spcPts val="250"/>
              </a:spcBef>
              <a:spcAft>
                <a:spcPts val="250"/>
              </a:spcAft>
              <a:buSzPct val="100000"/>
              <a:buFont typeface="Wingdings" panose="05000000000000000000" pitchFamily="2" charset="2"/>
              <a:buChar char=""/>
              <a:defRPr/>
            </a:lvl2pPr>
            <a:lvl3pPr marL="574675" indent="-225425">
              <a:spcBef>
                <a:spcPts val="250"/>
              </a:spcBef>
              <a:spcAft>
                <a:spcPts val="250"/>
              </a:spcAft>
              <a:buFont typeface="Arial" panose="020B0604020202020204" pitchFamily="34" charset="0"/>
              <a:buChar char="–"/>
              <a:defRPr/>
            </a:lvl3pPr>
            <a:lvl4pPr marL="914400" indent="-223838">
              <a:spcBef>
                <a:spcPts val="250"/>
              </a:spcBef>
              <a:spcAft>
                <a:spcPts val="250"/>
              </a:spcAft>
              <a:buSzPct val="100000"/>
              <a:buFont typeface="Arial" panose="020B0604020202020204" pitchFamily="34" charset="0"/>
              <a:buChar char="□"/>
              <a:tabLst/>
              <a:defRPr/>
            </a:lvl4pPr>
            <a:lvl5pPr marL="1254125" indent="-222250">
              <a:spcBef>
                <a:spcPts val="250"/>
              </a:spcBef>
              <a:spcAft>
                <a:spcPts val="250"/>
              </a:spcAft>
              <a:buFont typeface="Arial" panose="020B0604020202020204" pitchFamily="34" charset="0"/>
              <a:buChar char="–"/>
              <a:defRPr/>
            </a:lvl5pPr>
            <a:lvl6pPr marL="1604963" indent="-233363">
              <a:spcBef>
                <a:spcPts val="250"/>
              </a:spcBef>
              <a:spcAft>
                <a:spcPts val="250"/>
              </a:spcAft>
              <a:buSzPct val="100000"/>
              <a:buFont typeface="Arial" panose="020B0604020202020204" pitchFamily="34" charset="0"/>
              <a:buChar char="□"/>
              <a:defRPr/>
            </a:lvl6pPr>
          </a:lstStyle>
          <a:p>
            <a:pPr lvl="0"/>
            <a:r>
              <a:rPr lang="en-US"/>
              <a:t>Click to add text or select icon below to insert object</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spTree>
    <p:extLst>
      <p:ext uri="{BB962C8B-B14F-4D97-AF65-F5344CB8AC3E}">
        <p14:creationId xmlns:p14="http://schemas.microsoft.com/office/powerpoint/2010/main" val="2171447014"/>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4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Picture w/Section Header">
    <p:spTree>
      <p:nvGrpSpPr>
        <p:cNvPr id="1" name=""/>
        <p:cNvGrpSpPr/>
        <p:nvPr/>
      </p:nvGrpSpPr>
      <p:grpSpPr>
        <a:xfrm>
          <a:off x="0" y="0"/>
          <a:ext cx="0" cy="0"/>
          <a:chOff x="0" y="0"/>
          <a:chExt cx="0" cy="0"/>
        </a:xfrm>
      </p:grpSpPr>
      <p:sp>
        <p:nvSpPr>
          <p:cNvPr id="19" name="Text Placeholder 6">
            <a:extLst>
              <a:ext uri="{FF2B5EF4-FFF2-40B4-BE49-F238E27FC236}">
                <a16:creationId xmlns:a16="http://schemas.microsoft.com/office/drawing/2014/main" id="{5F490076-B884-3D48-B12E-7D8EF393B1B5}"/>
              </a:ext>
            </a:extLst>
          </p:cNvPr>
          <p:cNvSpPr>
            <a:spLocks noGrp="1"/>
          </p:cNvSpPr>
          <p:nvPr>
            <p:ph type="body" sz="quarter" idx="23" hasCustomPrompt="1"/>
          </p:nvPr>
        </p:nvSpPr>
        <p:spPr>
          <a:xfrm>
            <a:off x="5342604" y="4431454"/>
            <a:ext cx="4402394" cy="374227"/>
          </a:xfrm>
          <a:prstGeom prst="rect">
            <a:avLst/>
          </a:prstGeom>
        </p:spPr>
        <p:txBody>
          <a:bodyPr lIns="0" tIns="45720" rIns="0" bIns="45720">
            <a:normAutofit/>
          </a:bodyPr>
          <a:lstStyle>
            <a:lvl1pPr marL="37719" indent="0">
              <a:lnSpc>
                <a:spcPct val="100000"/>
              </a:lnSpc>
              <a:spcBef>
                <a:spcPts val="0"/>
              </a:spcBef>
              <a:spcAft>
                <a:spcPts val="0"/>
              </a:spcAft>
              <a:buClr>
                <a:srgbClr val="26BCD7"/>
              </a:buClr>
              <a:buSzPct val="135000"/>
              <a:buFont typeface="Wingdings" pitchFamily="2" charset="2"/>
              <a:buNone/>
              <a:defRPr sz="2000" b="1">
                <a:solidFill>
                  <a:srgbClr val="26BCD7"/>
                </a:solidFill>
                <a:latin typeface="Arial" panose="020B0604020202020204" pitchFamily="34" charset="0"/>
                <a:cs typeface="Arial" panose="020B0604020202020204" pitchFamily="34" charset="0"/>
              </a:defRPr>
            </a:lvl1pPr>
            <a:lvl2pPr marL="528066" indent="-188595">
              <a:spcAft>
                <a:spcPts val="660"/>
              </a:spcAft>
              <a:buClr>
                <a:srgbClr val="26BCD7"/>
              </a:buClr>
              <a:buSzPct val="100000"/>
              <a:buFont typeface="System Font Regular"/>
              <a:buChar char="–"/>
              <a:defRPr sz="1073">
                <a:latin typeface="Arial" panose="020B0604020202020204" pitchFamily="34" charset="0"/>
                <a:cs typeface="Arial" panose="020B0604020202020204" pitchFamily="34" charset="0"/>
              </a:defRPr>
            </a:lvl2pPr>
            <a:lvl3pPr marL="829818" indent="-188595">
              <a:spcAft>
                <a:spcPts val="660"/>
              </a:spcAft>
              <a:buClr>
                <a:srgbClr val="26BCD7"/>
              </a:buClr>
              <a:buSzPct val="90000"/>
              <a:buFont typeface="System Font Regular"/>
              <a:buChar char="□"/>
              <a:defRPr sz="1073">
                <a:latin typeface="Arial" panose="020B0604020202020204" pitchFamily="34" charset="0"/>
                <a:cs typeface="Arial" panose="020B0604020202020204" pitchFamily="34" charset="0"/>
              </a:defRPr>
            </a:lvl3pPr>
            <a:lvl4pPr marL="1131570" indent="-188595">
              <a:spcAft>
                <a:spcPts val="660"/>
              </a:spcAft>
              <a:buClr>
                <a:srgbClr val="26BCD7"/>
              </a:buClr>
              <a:buSzPct val="100000"/>
              <a:buFont typeface="System Font Regular"/>
              <a:buChar char="–"/>
              <a:defRPr sz="1073">
                <a:latin typeface="Arial" panose="020B0604020202020204" pitchFamily="34" charset="0"/>
                <a:cs typeface="Arial" panose="020B0604020202020204" pitchFamily="34" charset="0"/>
              </a:defRPr>
            </a:lvl4pPr>
            <a:lvl5pPr marL="1433322" indent="-188595">
              <a:spcAft>
                <a:spcPts val="660"/>
              </a:spcAft>
              <a:buClr>
                <a:srgbClr val="26BCD7"/>
              </a:buClr>
              <a:buSzPct val="90000"/>
              <a:buFont typeface="System Font Regular"/>
              <a:buChar char="□"/>
              <a:defRPr sz="1073">
                <a:latin typeface="Arial" panose="020B0604020202020204" pitchFamily="34" charset="0"/>
                <a:cs typeface="Arial" panose="020B0604020202020204" pitchFamily="34" charset="0"/>
              </a:defRPr>
            </a:lvl5pPr>
            <a:lvl6pPr marL="1735074" indent="-188595">
              <a:spcAft>
                <a:spcPts val="660"/>
              </a:spcAft>
              <a:buClr>
                <a:srgbClr val="26BCD7"/>
              </a:buClr>
              <a:buFont typeface="System Font Regular"/>
              <a:buChar char="–"/>
              <a:defRPr sz="1073" b="0" i="0">
                <a:latin typeface="Arial" panose="020B0604020202020204" pitchFamily="34" charset="0"/>
                <a:cs typeface="Arial" panose="020B0604020202020204" pitchFamily="34" charset="0"/>
              </a:defRPr>
            </a:lvl6pPr>
          </a:lstStyle>
          <a:p>
            <a:pPr lvl="0"/>
            <a:r>
              <a:rPr lang="en-US"/>
              <a:t>Click to edit this text</a:t>
            </a:r>
          </a:p>
        </p:txBody>
      </p:sp>
      <p:sp>
        <p:nvSpPr>
          <p:cNvPr id="31" name="Text Placeholder 6">
            <a:extLst>
              <a:ext uri="{FF2B5EF4-FFF2-40B4-BE49-F238E27FC236}">
                <a16:creationId xmlns:a16="http://schemas.microsoft.com/office/drawing/2014/main" id="{8A34676C-6771-ED47-A59D-1687CD3D9F2E}"/>
              </a:ext>
            </a:extLst>
          </p:cNvPr>
          <p:cNvSpPr>
            <a:spLocks noGrp="1"/>
          </p:cNvSpPr>
          <p:nvPr>
            <p:ph type="body" sz="quarter" idx="26" hasCustomPrompt="1"/>
          </p:nvPr>
        </p:nvSpPr>
        <p:spPr>
          <a:xfrm>
            <a:off x="313404" y="4431454"/>
            <a:ext cx="4402394" cy="374227"/>
          </a:xfrm>
          <a:prstGeom prst="rect">
            <a:avLst/>
          </a:prstGeom>
        </p:spPr>
        <p:txBody>
          <a:bodyPr lIns="0" tIns="45720" rIns="0" bIns="45720">
            <a:normAutofit/>
          </a:bodyPr>
          <a:lstStyle>
            <a:lvl1pPr marL="37719" indent="0">
              <a:lnSpc>
                <a:spcPct val="100000"/>
              </a:lnSpc>
              <a:spcBef>
                <a:spcPts val="0"/>
              </a:spcBef>
              <a:spcAft>
                <a:spcPts val="0"/>
              </a:spcAft>
              <a:buClr>
                <a:srgbClr val="26BCD7"/>
              </a:buClr>
              <a:buSzPct val="135000"/>
              <a:buFont typeface="Wingdings" pitchFamily="2" charset="2"/>
              <a:buNone/>
              <a:defRPr sz="2000" b="1">
                <a:solidFill>
                  <a:srgbClr val="26BCD7"/>
                </a:solidFill>
                <a:latin typeface="Arial" panose="020B0604020202020204" pitchFamily="34" charset="0"/>
                <a:cs typeface="Arial" panose="020B0604020202020204" pitchFamily="34" charset="0"/>
              </a:defRPr>
            </a:lvl1pPr>
            <a:lvl2pPr marL="528066" indent="-188595">
              <a:spcAft>
                <a:spcPts val="660"/>
              </a:spcAft>
              <a:buClr>
                <a:srgbClr val="26BCD7"/>
              </a:buClr>
              <a:buSzPct val="100000"/>
              <a:buFont typeface="System Font Regular"/>
              <a:buChar char="–"/>
              <a:defRPr sz="1073">
                <a:latin typeface="Arial" panose="020B0604020202020204" pitchFamily="34" charset="0"/>
                <a:cs typeface="Arial" panose="020B0604020202020204" pitchFamily="34" charset="0"/>
              </a:defRPr>
            </a:lvl2pPr>
            <a:lvl3pPr marL="829818" indent="-188595">
              <a:spcAft>
                <a:spcPts val="660"/>
              </a:spcAft>
              <a:buClr>
                <a:srgbClr val="26BCD7"/>
              </a:buClr>
              <a:buSzPct val="90000"/>
              <a:buFont typeface="System Font Regular"/>
              <a:buChar char="□"/>
              <a:defRPr sz="1073">
                <a:latin typeface="Arial" panose="020B0604020202020204" pitchFamily="34" charset="0"/>
                <a:cs typeface="Arial" panose="020B0604020202020204" pitchFamily="34" charset="0"/>
              </a:defRPr>
            </a:lvl3pPr>
            <a:lvl4pPr marL="1131570" indent="-188595">
              <a:spcAft>
                <a:spcPts val="660"/>
              </a:spcAft>
              <a:buClr>
                <a:srgbClr val="26BCD7"/>
              </a:buClr>
              <a:buSzPct val="100000"/>
              <a:buFont typeface="System Font Regular"/>
              <a:buChar char="–"/>
              <a:defRPr sz="1073">
                <a:latin typeface="Arial" panose="020B0604020202020204" pitchFamily="34" charset="0"/>
                <a:cs typeface="Arial" panose="020B0604020202020204" pitchFamily="34" charset="0"/>
              </a:defRPr>
            </a:lvl4pPr>
            <a:lvl5pPr marL="1433322" indent="-188595">
              <a:spcAft>
                <a:spcPts val="660"/>
              </a:spcAft>
              <a:buClr>
                <a:srgbClr val="26BCD7"/>
              </a:buClr>
              <a:buSzPct val="90000"/>
              <a:buFont typeface="System Font Regular"/>
              <a:buChar char="□"/>
              <a:defRPr sz="1073">
                <a:latin typeface="Arial" panose="020B0604020202020204" pitchFamily="34" charset="0"/>
                <a:cs typeface="Arial" panose="020B0604020202020204" pitchFamily="34" charset="0"/>
              </a:defRPr>
            </a:lvl5pPr>
            <a:lvl6pPr marL="1735074" indent="-188595">
              <a:spcAft>
                <a:spcPts val="660"/>
              </a:spcAft>
              <a:buClr>
                <a:srgbClr val="26BCD7"/>
              </a:buClr>
              <a:buFont typeface="System Font Regular"/>
              <a:buChar char="–"/>
              <a:defRPr sz="1073" b="0" i="0">
                <a:latin typeface="Arial" panose="020B0604020202020204" pitchFamily="34" charset="0"/>
                <a:cs typeface="Arial" panose="020B0604020202020204" pitchFamily="34" charset="0"/>
              </a:defRPr>
            </a:lvl6pPr>
          </a:lstStyle>
          <a:p>
            <a:pPr lvl="0"/>
            <a:r>
              <a:rPr lang="en-US"/>
              <a:t>Click to edit this text</a:t>
            </a:r>
          </a:p>
        </p:txBody>
      </p:sp>
      <p:sp>
        <p:nvSpPr>
          <p:cNvPr id="32" name="Text Placeholder 6">
            <a:extLst>
              <a:ext uri="{FF2B5EF4-FFF2-40B4-BE49-F238E27FC236}">
                <a16:creationId xmlns:a16="http://schemas.microsoft.com/office/drawing/2014/main" id="{471AC7DD-5F05-154C-B812-4981499E1E03}"/>
              </a:ext>
            </a:extLst>
          </p:cNvPr>
          <p:cNvSpPr>
            <a:spLocks noGrp="1"/>
          </p:cNvSpPr>
          <p:nvPr>
            <p:ph type="body" sz="quarter" idx="27" hasCustomPrompt="1"/>
          </p:nvPr>
        </p:nvSpPr>
        <p:spPr>
          <a:xfrm>
            <a:off x="313404" y="4821766"/>
            <a:ext cx="4402394" cy="2132189"/>
          </a:xfrm>
          <a:prstGeom prst="rect">
            <a:avLst/>
          </a:prstGeom>
        </p:spPr>
        <p:txBody>
          <a:bodyPr lIns="0" tIns="0" rIns="0" bIns="0"/>
          <a:lstStyle>
            <a:lvl1pPr marL="37719" indent="0">
              <a:lnSpc>
                <a:spcPct val="100000"/>
              </a:lnSpc>
              <a:spcBef>
                <a:spcPts val="250"/>
              </a:spcBef>
              <a:spcAft>
                <a:spcPts val="250"/>
              </a:spcAft>
              <a:buClr>
                <a:srgbClr val="26BCD7"/>
              </a:buClr>
              <a:buSzPct val="135000"/>
              <a:buFont typeface="Wingdings" pitchFamily="2" charset="2"/>
              <a:buNone/>
              <a:defRPr sz="1400" b="0">
                <a:latin typeface="Arial" panose="020B0604020202020204" pitchFamily="34" charset="0"/>
                <a:cs typeface="Arial" panose="020B0604020202020204" pitchFamily="34" charset="0"/>
              </a:defRPr>
            </a:lvl1pPr>
            <a:lvl2pPr marL="233363" marR="0" indent="-228600" algn="l" defTabSz="914400" rtl="0" eaLnBrk="1" fontAlgn="auto" latinLnBrk="0" hangingPunct="1">
              <a:lnSpc>
                <a:spcPct val="100000"/>
              </a:lnSpc>
              <a:spcBef>
                <a:spcPts val="250"/>
              </a:spcBef>
              <a:spcAft>
                <a:spcPts val="250"/>
              </a:spcAft>
              <a:buClr>
                <a:srgbClr val="26BCD7"/>
              </a:buClr>
              <a:buSzPct val="100000"/>
              <a:buFont typeface="Wingdings" panose="05000000000000000000" pitchFamily="2" charset="2"/>
              <a:buChar char=""/>
              <a:tabLst/>
              <a:defRPr sz="1200">
                <a:latin typeface="Arial" panose="020B0604020202020204" pitchFamily="34" charset="0"/>
                <a:cs typeface="Arial" panose="020B0604020202020204" pitchFamily="34" charset="0"/>
              </a:defRPr>
            </a:lvl2pPr>
            <a:lvl3pPr marL="574675" marR="0" indent="-231775" algn="l" defTabSz="914400" rtl="0" eaLnBrk="1" fontAlgn="auto" latinLnBrk="0" hangingPunct="1">
              <a:lnSpc>
                <a:spcPct val="100000"/>
              </a:lnSpc>
              <a:spcBef>
                <a:spcPts val="250"/>
              </a:spcBef>
              <a:spcAft>
                <a:spcPts val="250"/>
              </a:spcAft>
              <a:buClr>
                <a:srgbClr val="5F6062"/>
              </a:buClr>
              <a:buSzPct val="100000"/>
              <a:buFont typeface="Arial" panose="020B0604020202020204" pitchFamily="34" charset="0"/>
              <a:buChar char="–"/>
              <a:tabLst/>
              <a:defRPr sz="1200">
                <a:latin typeface="Arial" panose="020B0604020202020204" pitchFamily="34" charset="0"/>
                <a:cs typeface="Arial" panose="020B0604020202020204" pitchFamily="34" charset="0"/>
              </a:defRPr>
            </a:lvl3pPr>
            <a:lvl4pPr marL="914400" marR="0" indent="-230188" algn="l" defTabSz="914400" rtl="0" eaLnBrk="1" fontAlgn="auto" latinLnBrk="0" hangingPunct="1">
              <a:lnSpc>
                <a:spcPct val="100000"/>
              </a:lnSpc>
              <a:spcBef>
                <a:spcPts val="250"/>
              </a:spcBef>
              <a:spcAft>
                <a:spcPts val="250"/>
              </a:spcAft>
              <a:buClr>
                <a:srgbClr val="26BCD7"/>
              </a:buClr>
              <a:buSzPct val="100000"/>
              <a:buFont typeface="Arial" panose="020B0604020202020204" pitchFamily="34" charset="0"/>
              <a:buChar char="□"/>
              <a:tabLst/>
              <a:defRPr sz="1200">
                <a:latin typeface="Arial" panose="020B0604020202020204" pitchFamily="34" charset="0"/>
                <a:cs typeface="Arial" panose="020B0604020202020204" pitchFamily="34" charset="0"/>
              </a:defRPr>
            </a:lvl4pPr>
            <a:lvl5pPr marL="1254125" marR="0" indent="-227013" algn="l" defTabSz="914400" rtl="0" eaLnBrk="1" fontAlgn="auto" latinLnBrk="0" hangingPunct="1">
              <a:lnSpc>
                <a:spcPct val="100000"/>
              </a:lnSpc>
              <a:spcBef>
                <a:spcPts val="250"/>
              </a:spcBef>
              <a:spcAft>
                <a:spcPts val="250"/>
              </a:spcAft>
              <a:buClr>
                <a:srgbClr val="5F6062"/>
              </a:buClr>
              <a:buSzPct val="100000"/>
              <a:buFont typeface="Arial" panose="020B0604020202020204" pitchFamily="34" charset="0"/>
              <a:buChar char="–"/>
              <a:tabLst/>
              <a:defRPr sz="1200">
                <a:latin typeface="Arial" panose="020B0604020202020204" pitchFamily="34" charset="0"/>
                <a:cs typeface="Arial" panose="020B0604020202020204" pitchFamily="34" charset="0"/>
              </a:defRPr>
            </a:lvl5pPr>
            <a:lvl6pPr marL="1604963" marR="0" indent="-225425" algn="l" defTabSz="914400" rtl="0" eaLnBrk="1" fontAlgn="auto" latinLnBrk="0" hangingPunct="1">
              <a:lnSpc>
                <a:spcPct val="100000"/>
              </a:lnSpc>
              <a:spcBef>
                <a:spcPts val="250"/>
              </a:spcBef>
              <a:spcAft>
                <a:spcPts val="250"/>
              </a:spcAft>
              <a:buClr>
                <a:srgbClr val="26BCD7"/>
              </a:buClr>
              <a:buSzPct val="100000"/>
              <a:buFont typeface="Arial" panose="020B0604020202020204" pitchFamily="34" charset="0"/>
              <a:buChar char="□"/>
              <a:tabLst/>
              <a:defRPr sz="1200" b="0" i="0">
                <a:latin typeface="Arial" panose="020B0604020202020204" pitchFamily="34" charset="0"/>
                <a:cs typeface="Arial" panose="020B0604020202020204" pitchFamily="34" charset="0"/>
              </a:defRPr>
            </a:lvl6pPr>
          </a:lstStyle>
          <a:p>
            <a:pPr lvl="0"/>
            <a:r>
              <a:rPr lang="en-US"/>
              <a:t>Click to add text</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sp>
        <p:nvSpPr>
          <p:cNvPr id="7" name="Slide Number Placeholder 6">
            <a:extLst>
              <a:ext uri="{FF2B5EF4-FFF2-40B4-BE49-F238E27FC236}">
                <a16:creationId xmlns:a16="http://schemas.microsoft.com/office/drawing/2014/main" id="{40EBAE3E-94CB-4A40-9968-84C3772540EC}"/>
              </a:ext>
            </a:extLst>
          </p:cNvPr>
          <p:cNvSpPr>
            <a:spLocks noGrp="1"/>
          </p:cNvSpPr>
          <p:nvPr>
            <p:ph type="sldNum" sz="quarter" idx="29"/>
          </p:nvPr>
        </p:nvSpPr>
        <p:spPr/>
        <p:txBody>
          <a:bodyPr/>
          <a:lstStyle/>
          <a:p>
            <a:fld id="{9AA6D16A-0A68-8445-85DB-A0BE8CCB51C7}" type="slidenum">
              <a:rPr lang="en-US" smtClean="0"/>
              <a:pPr/>
              <a:t>‹#›</a:t>
            </a:fld>
            <a:endParaRPr lang="en-US"/>
          </a:p>
        </p:txBody>
      </p:sp>
      <p:sp>
        <p:nvSpPr>
          <p:cNvPr id="13" name="Title 1">
            <a:extLst>
              <a:ext uri="{FF2B5EF4-FFF2-40B4-BE49-F238E27FC236}">
                <a16:creationId xmlns:a16="http://schemas.microsoft.com/office/drawing/2014/main" id="{FB69D53F-FF97-DF40-A2F9-BC4518A58587}"/>
              </a:ext>
            </a:extLst>
          </p:cNvPr>
          <p:cNvSpPr>
            <a:spLocks noGrp="1"/>
          </p:cNvSpPr>
          <p:nvPr>
            <p:ph type="title" hasCustomPrompt="1"/>
          </p:nvPr>
        </p:nvSpPr>
        <p:spPr>
          <a:xfrm>
            <a:off x="271849" y="572082"/>
            <a:ext cx="9496095" cy="520119"/>
          </a:xfrm>
          <a:prstGeom prst="rect">
            <a:avLst/>
          </a:prstGeom>
        </p:spPr>
        <p:txBody>
          <a:bodyPr lIns="0" rIns="0"/>
          <a:lstStyle>
            <a:lvl1pPr marL="0" marR="0" indent="0" algn="l" defTabSz="754380" rtl="0" eaLnBrk="1" fontAlgn="auto" latinLnBrk="0" hangingPunct="1">
              <a:lnSpc>
                <a:spcPct val="90000"/>
              </a:lnSpc>
              <a:spcBef>
                <a:spcPct val="0"/>
              </a:spcBef>
              <a:spcAft>
                <a:spcPts val="0"/>
              </a:spcAft>
              <a:buClrTx/>
              <a:buSzTx/>
              <a:buFontTx/>
              <a:buNone/>
              <a:tabLst/>
              <a:defRPr sz="2600">
                <a:solidFill>
                  <a:srgbClr val="26BCD7"/>
                </a:solidFill>
              </a:defRPr>
            </a:lvl1pPr>
          </a:lstStyle>
          <a:p>
            <a:r>
              <a:rPr lang="en-US"/>
              <a:t>Click to add Title – Arial Bold, 26 Point</a:t>
            </a:r>
          </a:p>
        </p:txBody>
      </p:sp>
      <p:sp>
        <p:nvSpPr>
          <p:cNvPr id="14" name="Text Placeholder 21">
            <a:extLst>
              <a:ext uri="{FF2B5EF4-FFF2-40B4-BE49-F238E27FC236}">
                <a16:creationId xmlns:a16="http://schemas.microsoft.com/office/drawing/2014/main" id="{B29646BC-FB04-A548-A787-4AC7580A10CB}"/>
              </a:ext>
            </a:extLst>
          </p:cNvPr>
          <p:cNvSpPr>
            <a:spLocks noGrp="1"/>
          </p:cNvSpPr>
          <p:nvPr>
            <p:ph type="body" sz="quarter" idx="13" hasCustomPrompt="1"/>
          </p:nvPr>
        </p:nvSpPr>
        <p:spPr>
          <a:xfrm>
            <a:off x="271849" y="223520"/>
            <a:ext cx="9496094" cy="386820"/>
          </a:xfrm>
          <a:prstGeom prst="rect">
            <a:avLst/>
          </a:prstGeom>
        </p:spPr>
        <p:txBody>
          <a:bodyPr lIns="0"/>
          <a:lstStyle>
            <a:lvl1pPr marL="0" indent="0">
              <a:buNone/>
              <a:defRPr sz="1600" b="0" i="0">
                <a:solidFill>
                  <a:srgbClr val="5F6062"/>
                </a:solidFill>
                <a:latin typeface="Arial" panose="020B0604020202020204" pitchFamily="34" charset="0"/>
                <a:cs typeface="Arial" panose="020B0604020202020204" pitchFamily="34" charset="0"/>
              </a:defRPr>
            </a:lvl1pPr>
            <a:lvl2pPr marL="377190" indent="0">
              <a:buNone/>
              <a:defRPr/>
            </a:lvl2pPr>
            <a:lvl3pPr marL="754380" indent="0">
              <a:buNone/>
              <a:defRPr/>
            </a:lvl3pPr>
            <a:lvl4pPr marL="1131570" indent="0">
              <a:buNone/>
              <a:defRPr/>
            </a:lvl4pPr>
            <a:lvl5pPr marL="1508760" indent="0">
              <a:buNone/>
              <a:defRPr/>
            </a:lvl5pPr>
          </a:lstStyle>
          <a:p>
            <a:r>
              <a:rPr lang="en-US"/>
              <a:t>Click to add Section Title – Arial Regular, 16 Point</a:t>
            </a:r>
          </a:p>
        </p:txBody>
      </p:sp>
      <p:sp>
        <p:nvSpPr>
          <p:cNvPr id="3" name="Content Placeholder 2"/>
          <p:cNvSpPr>
            <a:spLocks noGrp="1"/>
          </p:cNvSpPr>
          <p:nvPr>
            <p:ph sz="quarter" idx="30" hasCustomPrompt="1"/>
          </p:nvPr>
        </p:nvSpPr>
        <p:spPr>
          <a:xfrm>
            <a:off x="0" y="1316736"/>
            <a:ext cx="5029200" cy="2907792"/>
          </a:xfrm>
          <a:prstGeom prst="rect">
            <a:avLst/>
          </a:prstGeom>
        </p:spPr>
        <p:txBody>
          <a:bodyPr/>
          <a:lstStyle>
            <a:lvl1pPr>
              <a:defRPr b="0"/>
            </a:lvl1pPr>
          </a:lstStyle>
          <a:p>
            <a:pPr lvl="0"/>
            <a:r>
              <a:rPr lang="en-US"/>
              <a:t>Select icon below to insert object</a:t>
            </a:r>
          </a:p>
        </p:txBody>
      </p:sp>
      <p:sp>
        <p:nvSpPr>
          <p:cNvPr id="15" name="Content Placeholder 2"/>
          <p:cNvSpPr>
            <a:spLocks noGrp="1"/>
          </p:cNvSpPr>
          <p:nvPr>
            <p:ph sz="quarter" idx="31" hasCustomPrompt="1"/>
          </p:nvPr>
        </p:nvSpPr>
        <p:spPr>
          <a:xfrm>
            <a:off x="5029200" y="1316736"/>
            <a:ext cx="5029200" cy="2907792"/>
          </a:xfrm>
          <a:prstGeom prst="rect">
            <a:avLst/>
          </a:prstGeom>
        </p:spPr>
        <p:txBody>
          <a:bodyPr/>
          <a:lstStyle>
            <a:lvl1pPr>
              <a:defRPr b="0"/>
            </a:lvl1pPr>
          </a:lstStyle>
          <a:p>
            <a:pPr lvl="0"/>
            <a:r>
              <a:rPr lang="en-US"/>
              <a:t>Select icon below to insert object</a:t>
            </a:r>
          </a:p>
        </p:txBody>
      </p:sp>
      <p:sp>
        <p:nvSpPr>
          <p:cNvPr id="16" name="Text Placeholder 6">
            <a:extLst>
              <a:ext uri="{FF2B5EF4-FFF2-40B4-BE49-F238E27FC236}">
                <a16:creationId xmlns:a16="http://schemas.microsoft.com/office/drawing/2014/main" id="{471AC7DD-5F05-154C-B812-4981499E1E03}"/>
              </a:ext>
            </a:extLst>
          </p:cNvPr>
          <p:cNvSpPr>
            <a:spLocks noGrp="1"/>
          </p:cNvSpPr>
          <p:nvPr>
            <p:ph type="body" sz="quarter" idx="32" hasCustomPrompt="1"/>
          </p:nvPr>
        </p:nvSpPr>
        <p:spPr>
          <a:xfrm>
            <a:off x="5342604" y="4821766"/>
            <a:ext cx="4402394" cy="2132189"/>
          </a:xfrm>
          <a:prstGeom prst="rect">
            <a:avLst/>
          </a:prstGeom>
        </p:spPr>
        <p:txBody>
          <a:bodyPr lIns="0" tIns="0" rIns="0" bIns="0"/>
          <a:lstStyle>
            <a:lvl1pPr marL="37719" indent="0">
              <a:lnSpc>
                <a:spcPct val="100000"/>
              </a:lnSpc>
              <a:spcBef>
                <a:spcPts val="250"/>
              </a:spcBef>
              <a:spcAft>
                <a:spcPts val="250"/>
              </a:spcAft>
              <a:buClr>
                <a:srgbClr val="26BCD7"/>
              </a:buClr>
              <a:buSzPct val="135000"/>
              <a:buFont typeface="Wingdings" pitchFamily="2" charset="2"/>
              <a:buNone/>
              <a:defRPr sz="1400" b="0">
                <a:latin typeface="Arial" panose="020B0604020202020204" pitchFamily="34" charset="0"/>
                <a:cs typeface="Arial" panose="020B0604020202020204" pitchFamily="34" charset="0"/>
              </a:defRPr>
            </a:lvl1pPr>
            <a:lvl2pPr marL="228600" marR="0" indent="-228600" algn="l" defTabSz="914400" rtl="0" eaLnBrk="1" fontAlgn="auto" latinLnBrk="0" hangingPunct="1">
              <a:lnSpc>
                <a:spcPct val="100000"/>
              </a:lnSpc>
              <a:spcBef>
                <a:spcPts val="250"/>
              </a:spcBef>
              <a:spcAft>
                <a:spcPts val="250"/>
              </a:spcAft>
              <a:buClr>
                <a:srgbClr val="26BCD7"/>
              </a:buClr>
              <a:buSzPct val="100000"/>
              <a:buFont typeface="Wingdings" panose="05000000000000000000" pitchFamily="2" charset="2"/>
              <a:buChar char=""/>
              <a:tabLst/>
              <a:defRPr sz="1200">
                <a:latin typeface="Arial" panose="020B0604020202020204" pitchFamily="34" charset="0"/>
                <a:cs typeface="Arial" panose="020B0604020202020204" pitchFamily="34" charset="0"/>
              </a:defRPr>
            </a:lvl2pPr>
            <a:lvl3pPr marL="574675" marR="0" indent="-231775" algn="l" defTabSz="914400" rtl="0" eaLnBrk="1" fontAlgn="auto" latinLnBrk="0" hangingPunct="1">
              <a:lnSpc>
                <a:spcPct val="100000"/>
              </a:lnSpc>
              <a:spcBef>
                <a:spcPts val="250"/>
              </a:spcBef>
              <a:spcAft>
                <a:spcPts val="250"/>
              </a:spcAft>
              <a:buClr>
                <a:srgbClr val="5F6062"/>
              </a:buClr>
              <a:buSzPct val="100000"/>
              <a:buFont typeface="Arial" panose="020B0604020202020204" pitchFamily="34" charset="0"/>
              <a:buChar char="–"/>
              <a:tabLst/>
              <a:defRPr sz="1200">
                <a:latin typeface="Arial" panose="020B0604020202020204" pitchFamily="34" charset="0"/>
                <a:cs typeface="Arial" panose="020B0604020202020204" pitchFamily="34" charset="0"/>
              </a:defRPr>
            </a:lvl3pPr>
            <a:lvl4pPr marL="914400" marR="0" indent="-223838" algn="l" defTabSz="914400" rtl="0" eaLnBrk="1" fontAlgn="auto" latinLnBrk="0" hangingPunct="1">
              <a:lnSpc>
                <a:spcPct val="100000"/>
              </a:lnSpc>
              <a:spcBef>
                <a:spcPts val="250"/>
              </a:spcBef>
              <a:spcAft>
                <a:spcPts val="250"/>
              </a:spcAft>
              <a:buClr>
                <a:srgbClr val="26BCD7"/>
              </a:buClr>
              <a:buSzPct val="100000"/>
              <a:buFont typeface="Arial" panose="020B0604020202020204" pitchFamily="34" charset="0"/>
              <a:buChar char="□"/>
              <a:tabLst/>
              <a:defRPr sz="1200">
                <a:latin typeface="Arial" panose="020B0604020202020204" pitchFamily="34" charset="0"/>
                <a:cs typeface="Arial" panose="020B0604020202020204" pitchFamily="34" charset="0"/>
              </a:defRPr>
            </a:lvl4pPr>
            <a:lvl5pPr marL="1254125" marR="0" indent="-225425" algn="l" defTabSz="914400" rtl="0" eaLnBrk="1" fontAlgn="auto" latinLnBrk="0" hangingPunct="1">
              <a:lnSpc>
                <a:spcPct val="100000"/>
              </a:lnSpc>
              <a:spcBef>
                <a:spcPts val="250"/>
              </a:spcBef>
              <a:spcAft>
                <a:spcPts val="250"/>
              </a:spcAft>
              <a:buClr>
                <a:srgbClr val="5F6062"/>
              </a:buClr>
              <a:buSzPct val="100000"/>
              <a:buFont typeface="Arial" panose="020B0604020202020204" pitchFamily="34" charset="0"/>
              <a:buChar char="–"/>
              <a:tabLst/>
              <a:defRPr sz="1200">
                <a:latin typeface="Arial" panose="020B0604020202020204" pitchFamily="34" charset="0"/>
                <a:cs typeface="Arial" panose="020B0604020202020204" pitchFamily="34" charset="0"/>
              </a:defRPr>
            </a:lvl5pPr>
            <a:lvl6pPr marL="1604963" marR="0" indent="-233363" algn="l" defTabSz="914400" rtl="0" eaLnBrk="1" fontAlgn="auto" latinLnBrk="0" hangingPunct="1">
              <a:lnSpc>
                <a:spcPct val="100000"/>
              </a:lnSpc>
              <a:spcBef>
                <a:spcPts val="250"/>
              </a:spcBef>
              <a:spcAft>
                <a:spcPts val="250"/>
              </a:spcAft>
              <a:buClr>
                <a:srgbClr val="26BCD7"/>
              </a:buClr>
              <a:buSzPct val="100000"/>
              <a:buFont typeface="Arial" panose="020B0604020202020204" pitchFamily="34" charset="0"/>
              <a:buChar char="□"/>
              <a:tabLst/>
              <a:defRPr sz="1200" b="0" i="0">
                <a:latin typeface="Arial" panose="020B0604020202020204" pitchFamily="34" charset="0"/>
                <a:cs typeface="Arial" panose="020B0604020202020204" pitchFamily="34" charset="0"/>
              </a:defRPr>
            </a:lvl6pPr>
          </a:lstStyle>
          <a:p>
            <a:pPr lvl="0"/>
            <a:r>
              <a:rPr lang="en-US"/>
              <a:t>Click to add text</a:t>
            </a:r>
          </a:p>
          <a:p>
            <a:pPr lvl="1"/>
            <a:r>
              <a:rPr lang="en-US"/>
              <a:t>First level</a:t>
            </a:r>
          </a:p>
          <a:p>
            <a:pPr lvl="2"/>
            <a:r>
              <a:rPr lang="en-US"/>
              <a:t>Second level</a:t>
            </a:r>
          </a:p>
          <a:p>
            <a:pPr lvl="3"/>
            <a:r>
              <a:rPr lang="en-US"/>
              <a:t>Third level</a:t>
            </a:r>
          </a:p>
          <a:p>
            <a:pPr lvl="4"/>
            <a:r>
              <a:rPr lang="en-US"/>
              <a:t>Fourth level</a:t>
            </a:r>
          </a:p>
          <a:p>
            <a:pPr lvl="5"/>
            <a:r>
              <a:rPr lang="en-US"/>
              <a:t>Fifth level</a:t>
            </a:r>
          </a:p>
        </p:txBody>
      </p:sp>
    </p:spTree>
    <p:extLst>
      <p:ext uri="{BB962C8B-B14F-4D97-AF65-F5344CB8AC3E}">
        <p14:creationId xmlns:p14="http://schemas.microsoft.com/office/powerpoint/2010/main" val="2885522295"/>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_On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3546B15-0E13-7947-8FE1-FBBDF2D958E3}"/>
              </a:ext>
            </a:extLst>
          </p:cNvPr>
          <p:cNvSpPr>
            <a:spLocks noGrp="1"/>
          </p:cNvSpPr>
          <p:nvPr>
            <p:ph type="title" hasCustomPrompt="1"/>
          </p:nvPr>
        </p:nvSpPr>
        <p:spPr>
          <a:xfrm>
            <a:off x="373414" y="439002"/>
            <a:ext cx="9311573" cy="1038948"/>
          </a:xfrm>
          <a:prstGeom prst="rect">
            <a:avLst/>
          </a:prstGeom>
        </p:spPr>
        <p:txBody>
          <a:bodyPr lIns="0" rIns="0"/>
          <a:lstStyle>
            <a:lvl1pPr algn="ctr">
              <a:defRPr sz="5400" cap="all" baseline="0">
                <a:solidFill>
                  <a:schemeClr val="bg1"/>
                </a:solidFill>
              </a:defRPr>
            </a:lvl1pPr>
          </a:lstStyle>
          <a:p>
            <a:r>
              <a:rPr lang="en-US"/>
              <a:t>Click to add Title</a:t>
            </a:r>
          </a:p>
        </p:txBody>
      </p:sp>
      <p:sp>
        <p:nvSpPr>
          <p:cNvPr id="24" name="Slide Number Placeholder 23">
            <a:extLst>
              <a:ext uri="{FF2B5EF4-FFF2-40B4-BE49-F238E27FC236}">
                <a16:creationId xmlns:a16="http://schemas.microsoft.com/office/drawing/2014/main" id="{9BFD0CA2-9A89-CB4B-92BA-B13BF1333BBF}"/>
              </a:ext>
            </a:extLst>
          </p:cNvPr>
          <p:cNvSpPr>
            <a:spLocks noGrp="1"/>
          </p:cNvSpPr>
          <p:nvPr>
            <p:ph type="sldNum" sz="quarter" idx="11"/>
          </p:nvPr>
        </p:nvSpPr>
        <p:spPr/>
        <p:txBody>
          <a:bodyPr/>
          <a:lstStyle/>
          <a:p>
            <a:fld id="{9AA6D16A-0A68-8445-85DB-A0BE8CCB51C7}" type="slidenum">
              <a:rPr lang="en-US" smtClean="0"/>
              <a:pPr/>
              <a:t>‹#›</a:t>
            </a:fld>
            <a:endParaRPr lang="en-US"/>
          </a:p>
        </p:txBody>
      </p:sp>
      <p:sp>
        <p:nvSpPr>
          <p:cNvPr id="5" name="Picture Placeholder 2"/>
          <p:cNvSpPr>
            <a:spLocks noGrp="1"/>
          </p:cNvSpPr>
          <p:nvPr>
            <p:ph type="pic" sz="quarter" idx="12"/>
          </p:nvPr>
        </p:nvSpPr>
        <p:spPr>
          <a:xfrm>
            <a:off x="3998324" y="2065184"/>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9" name="Straight Connector 8">
            <a:extLst>
              <a:ext uri="{FF2B5EF4-FFF2-40B4-BE49-F238E27FC236}">
                <a16:creationId xmlns:a16="http://schemas.microsoft.com/office/drawing/2014/main" id="{F821D9E1-AA3F-4E05-9944-EC816CAA7BA4}"/>
              </a:ext>
            </a:extLst>
          </p:cNvPr>
          <p:cNvCxnSpPr>
            <a:cxnSpLocks/>
          </p:cNvCxnSpPr>
          <p:nvPr userDrawn="1"/>
        </p:nvCxnSpPr>
        <p:spPr>
          <a:xfrm>
            <a:off x="3990607" y="4995007"/>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5AFA8C4A-5D1A-4080-9FA4-F2D757CD7686}"/>
              </a:ext>
            </a:extLst>
          </p:cNvPr>
          <p:cNvSpPr>
            <a:spLocks noGrp="1"/>
          </p:cNvSpPr>
          <p:nvPr>
            <p:ph type="body" sz="quarter" idx="13" hasCustomPrompt="1"/>
          </p:nvPr>
        </p:nvSpPr>
        <p:spPr>
          <a:xfrm>
            <a:off x="3439586" y="4284721"/>
            <a:ext cx="3205163" cy="351631"/>
          </a:xfrm>
          <a:prstGeom prst="rect">
            <a:avLst/>
          </a:prstGeom>
        </p:spPr>
        <p:txBody>
          <a:bodyPr lIns="0" rIns="0" anchor="ctr" anchorCtr="0">
            <a:normAutofit/>
          </a:bodyPr>
          <a:lstStyle>
            <a:lvl1pPr algn="ctr">
              <a:defRPr sz="1400" b="1">
                <a:solidFill>
                  <a:schemeClr val="accent2"/>
                </a:solidFill>
              </a:defRPr>
            </a:lvl1pPr>
          </a:lstStyle>
          <a:p>
            <a:pPr lvl="0"/>
            <a:r>
              <a:rPr lang="en-US"/>
              <a:t>FirstName </a:t>
            </a:r>
            <a:r>
              <a:rPr lang="en-US" err="1"/>
              <a:t>LastName</a:t>
            </a:r>
            <a:endParaRPr lang="en-US"/>
          </a:p>
        </p:txBody>
      </p:sp>
      <p:sp>
        <p:nvSpPr>
          <p:cNvPr id="15" name="Text Placeholder 11">
            <a:extLst>
              <a:ext uri="{FF2B5EF4-FFF2-40B4-BE49-F238E27FC236}">
                <a16:creationId xmlns:a16="http://schemas.microsoft.com/office/drawing/2014/main" id="{69FD3207-7EEC-4B34-AB31-482372094AE0}"/>
              </a:ext>
            </a:extLst>
          </p:cNvPr>
          <p:cNvSpPr>
            <a:spLocks noGrp="1"/>
          </p:cNvSpPr>
          <p:nvPr>
            <p:ph type="body" sz="quarter" idx="14" hasCustomPrompt="1"/>
          </p:nvPr>
        </p:nvSpPr>
        <p:spPr>
          <a:xfrm>
            <a:off x="3439586" y="4625731"/>
            <a:ext cx="3205163" cy="352425"/>
          </a:xfrm>
          <a:prstGeom prst="rect">
            <a:avLst/>
          </a:prstGeom>
        </p:spPr>
        <p:txBody>
          <a:bodyPr lIns="0" rIns="0" anchor="ctr" anchorCtr="0"/>
          <a:lstStyle>
            <a:lvl1pPr algn="ctr">
              <a:defRPr b="0"/>
            </a:lvl1pPr>
          </a:lstStyle>
          <a:p>
            <a:pPr lvl="0"/>
            <a:r>
              <a:rPr lang="en-US"/>
              <a:t>Title</a:t>
            </a:r>
          </a:p>
        </p:txBody>
      </p:sp>
      <p:sp>
        <p:nvSpPr>
          <p:cNvPr id="16" name="Text Placeholder 19">
            <a:extLst>
              <a:ext uri="{FF2B5EF4-FFF2-40B4-BE49-F238E27FC236}">
                <a16:creationId xmlns:a16="http://schemas.microsoft.com/office/drawing/2014/main" id="{DF64E2A3-728D-4D2C-93E9-95AC56FA98CC}"/>
              </a:ext>
            </a:extLst>
          </p:cNvPr>
          <p:cNvSpPr>
            <a:spLocks noGrp="1"/>
          </p:cNvSpPr>
          <p:nvPr>
            <p:ph type="body" sz="quarter" idx="15" hasCustomPrompt="1"/>
          </p:nvPr>
        </p:nvSpPr>
        <p:spPr>
          <a:xfrm>
            <a:off x="3439586" y="5255806"/>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17" name="TextBox 16">
            <a:extLst>
              <a:ext uri="{FF2B5EF4-FFF2-40B4-BE49-F238E27FC236}">
                <a16:creationId xmlns:a16="http://schemas.microsoft.com/office/drawing/2014/main" id="{2EBED89C-43AC-4F23-8269-E070BE8E79F1}"/>
              </a:ext>
            </a:extLst>
          </p:cNvPr>
          <p:cNvSpPr txBox="1"/>
          <p:nvPr userDrawn="1"/>
        </p:nvSpPr>
        <p:spPr>
          <a:xfrm>
            <a:off x="3439586" y="5003668"/>
            <a:ext cx="3205163" cy="276999"/>
          </a:xfrm>
          <a:prstGeom prst="rect">
            <a:avLst/>
          </a:prstGeom>
          <a:noFill/>
          <a:ln>
            <a:noFill/>
          </a:ln>
        </p:spPr>
        <p:txBody>
          <a:bodyPr wrap="square" lIns="0" rIns="0"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18" name="Text Placeholder 19">
            <a:extLst>
              <a:ext uri="{FF2B5EF4-FFF2-40B4-BE49-F238E27FC236}">
                <a16:creationId xmlns:a16="http://schemas.microsoft.com/office/drawing/2014/main" id="{FD2F3D9C-F2B1-41A6-9E1E-1963F72B8612}"/>
              </a:ext>
            </a:extLst>
          </p:cNvPr>
          <p:cNvSpPr>
            <a:spLocks noGrp="1"/>
          </p:cNvSpPr>
          <p:nvPr>
            <p:ph type="body" sz="quarter" idx="17" hasCustomPrompt="1"/>
          </p:nvPr>
        </p:nvSpPr>
        <p:spPr>
          <a:xfrm>
            <a:off x="3439586" y="5484035"/>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19" name="Text Placeholder 19">
            <a:extLst>
              <a:ext uri="{FF2B5EF4-FFF2-40B4-BE49-F238E27FC236}">
                <a16:creationId xmlns:a16="http://schemas.microsoft.com/office/drawing/2014/main" id="{7DE1188D-7C40-4B32-A774-824489D330A6}"/>
              </a:ext>
            </a:extLst>
          </p:cNvPr>
          <p:cNvSpPr>
            <a:spLocks noGrp="1"/>
          </p:cNvSpPr>
          <p:nvPr>
            <p:ph type="body" sz="quarter" idx="18" hasCustomPrompt="1"/>
          </p:nvPr>
        </p:nvSpPr>
        <p:spPr>
          <a:xfrm>
            <a:off x="3439586" y="5712264"/>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20" name="Text Placeholder 19">
            <a:extLst>
              <a:ext uri="{FF2B5EF4-FFF2-40B4-BE49-F238E27FC236}">
                <a16:creationId xmlns:a16="http://schemas.microsoft.com/office/drawing/2014/main" id="{9512796D-2D54-4089-AF56-7FBD7EFE2FFD}"/>
              </a:ext>
            </a:extLst>
          </p:cNvPr>
          <p:cNvSpPr>
            <a:spLocks noGrp="1"/>
          </p:cNvSpPr>
          <p:nvPr>
            <p:ph type="body" sz="quarter" idx="19" hasCustomPrompt="1"/>
          </p:nvPr>
        </p:nvSpPr>
        <p:spPr>
          <a:xfrm>
            <a:off x="3439586" y="5940493"/>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21" name="TextBox 20">
            <a:extLst>
              <a:ext uri="{FF2B5EF4-FFF2-40B4-BE49-F238E27FC236}">
                <a16:creationId xmlns:a16="http://schemas.microsoft.com/office/drawing/2014/main" id="{014D2E18-CB16-443A-BF1A-29A82E101194}"/>
              </a:ext>
            </a:extLst>
          </p:cNvPr>
          <p:cNvSpPr txBox="1"/>
          <p:nvPr userDrawn="1"/>
        </p:nvSpPr>
        <p:spPr>
          <a:xfrm>
            <a:off x="3539537" y="6168711"/>
            <a:ext cx="1264814"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22" name="TextBox 21">
            <a:extLst>
              <a:ext uri="{FF2B5EF4-FFF2-40B4-BE49-F238E27FC236}">
                <a16:creationId xmlns:a16="http://schemas.microsoft.com/office/drawing/2014/main" id="{23F95381-7D1F-4E03-8DD7-DEB1427BD3AB}"/>
              </a:ext>
            </a:extLst>
          </p:cNvPr>
          <p:cNvSpPr txBox="1"/>
          <p:nvPr userDrawn="1"/>
        </p:nvSpPr>
        <p:spPr>
          <a:xfrm>
            <a:off x="3539537" y="6410390"/>
            <a:ext cx="1264814"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23" name="Text Placeholder 33">
            <a:extLst>
              <a:ext uri="{FF2B5EF4-FFF2-40B4-BE49-F238E27FC236}">
                <a16:creationId xmlns:a16="http://schemas.microsoft.com/office/drawing/2014/main" id="{5BFB284C-8BE0-482A-B5F9-47CED59F9B43}"/>
              </a:ext>
            </a:extLst>
          </p:cNvPr>
          <p:cNvSpPr>
            <a:spLocks noGrp="1"/>
          </p:cNvSpPr>
          <p:nvPr>
            <p:ph type="body" sz="quarter" idx="21" hasCustomPrompt="1"/>
          </p:nvPr>
        </p:nvSpPr>
        <p:spPr>
          <a:xfrm>
            <a:off x="3439586" y="6414241"/>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25" name="Text Placeholder 33">
            <a:extLst>
              <a:ext uri="{FF2B5EF4-FFF2-40B4-BE49-F238E27FC236}">
                <a16:creationId xmlns:a16="http://schemas.microsoft.com/office/drawing/2014/main" id="{9F446CAC-76B5-4768-B5DC-7375378BD561}"/>
              </a:ext>
            </a:extLst>
          </p:cNvPr>
          <p:cNvSpPr>
            <a:spLocks noGrp="1"/>
          </p:cNvSpPr>
          <p:nvPr>
            <p:ph type="body" sz="quarter" idx="22" hasCustomPrompt="1"/>
          </p:nvPr>
        </p:nvSpPr>
        <p:spPr>
          <a:xfrm>
            <a:off x="3439586" y="6178301"/>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110849085"/>
      </p:ext>
    </p:extLst>
  </p:cSld>
  <p:clrMapOvr>
    <a:masterClrMapping/>
  </p:clrMapOvr>
  <p:extLst>
    <p:ext uri="{DCECCB84-F9BA-43D5-87BE-67443E8EF086}">
      <p15:sldGuideLst xmlns:p15="http://schemas.microsoft.com/office/powerpoint/2012/main">
        <p15:guide id="1" orient="horz" pos="2688" userDrawn="1">
          <p15:clr>
            <a:srgbClr val="FBAE40"/>
          </p15:clr>
        </p15:guide>
        <p15:guide id="2" pos="316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ct_Tw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3546B15-0E13-7947-8FE1-FBBDF2D958E3}"/>
              </a:ext>
            </a:extLst>
          </p:cNvPr>
          <p:cNvSpPr>
            <a:spLocks noGrp="1"/>
          </p:cNvSpPr>
          <p:nvPr>
            <p:ph type="title" hasCustomPrompt="1"/>
          </p:nvPr>
        </p:nvSpPr>
        <p:spPr>
          <a:xfrm>
            <a:off x="373414" y="439002"/>
            <a:ext cx="9311573" cy="1038948"/>
          </a:xfrm>
          <a:prstGeom prst="rect">
            <a:avLst/>
          </a:prstGeom>
        </p:spPr>
        <p:txBody>
          <a:bodyPr lIns="0" rIns="0"/>
          <a:lstStyle>
            <a:lvl1pPr algn="ctr">
              <a:defRPr sz="5400" cap="all" baseline="0">
                <a:solidFill>
                  <a:schemeClr val="bg1"/>
                </a:solidFill>
              </a:defRPr>
            </a:lvl1pPr>
          </a:lstStyle>
          <a:p>
            <a:r>
              <a:rPr lang="en-US"/>
              <a:t>Click to add Title</a:t>
            </a:r>
          </a:p>
        </p:txBody>
      </p:sp>
      <p:sp>
        <p:nvSpPr>
          <p:cNvPr id="24" name="Slide Number Placeholder 23">
            <a:extLst>
              <a:ext uri="{FF2B5EF4-FFF2-40B4-BE49-F238E27FC236}">
                <a16:creationId xmlns:a16="http://schemas.microsoft.com/office/drawing/2014/main" id="{9BFD0CA2-9A89-CB4B-92BA-B13BF1333BBF}"/>
              </a:ext>
            </a:extLst>
          </p:cNvPr>
          <p:cNvSpPr>
            <a:spLocks noGrp="1"/>
          </p:cNvSpPr>
          <p:nvPr>
            <p:ph type="sldNum" sz="quarter" idx="11"/>
          </p:nvPr>
        </p:nvSpPr>
        <p:spPr/>
        <p:txBody>
          <a:bodyPr/>
          <a:lstStyle/>
          <a:p>
            <a:fld id="{9AA6D16A-0A68-8445-85DB-A0BE8CCB51C7}" type="slidenum">
              <a:rPr lang="en-US" smtClean="0"/>
              <a:pPr/>
              <a:t>‹#›</a:t>
            </a:fld>
            <a:endParaRPr lang="en-US"/>
          </a:p>
        </p:txBody>
      </p:sp>
      <p:sp>
        <p:nvSpPr>
          <p:cNvPr id="4" name="Picture Placeholder 2"/>
          <p:cNvSpPr>
            <a:spLocks noGrp="1"/>
          </p:cNvSpPr>
          <p:nvPr>
            <p:ph type="pic" sz="quarter" idx="10"/>
          </p:nvPr>
        </p:nvSpPr>
        <p:spPr>
          <a:xfrm>
            <a:off x="2121039" y="2065184"/>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5" name="Picture Placeholder 2"/>
          <p:cNvSpPr>
            <a:spLocks noGrp="1"/>
          </p:cNvSpPr>
          <p:nvPr>
            <p:ph type="pic" sz="quarter" idx="12"/>
          </p:nvPr>
        </p:nvSpPr>
        <p:spPr>
          <a:xfrm>
            <a:off x="5861616" y="2065184"/>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15" name="Straight Connector 14">
            <a:extLst>
              <a:ext uri="{FF2B5EF4-FFF2-40B4-BE49-F238E27FC236}">
                <a16:creationId xmlns:a16="http://schemas.microsoft.com/office/drawing/2014/main" id="{E6B9ABE3-DA90-448D-AC0A-808865BD54B0}"/>
              </a:ext>
            </a:extLst>
          </p:cNvPr>
          <p:cNvCxnSpPr>
            <a:cxnSpLocks/>
          </p:cNvCxnSpPr>
          <p:nvPr userDrawn="1"/>
        </p:nvCxnSpPr>
        <p:spPr>
          <a:xfrm>
            <a:off x="2130554" y="499186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6" name="Text Placeholder 9">
            <a:extLst>
              <a:ext uri="{FF2B5EF4-FFF2-40B4-BE49-F238E27FC236}">
                <a16:creationId xmlns:a16="http://schemas.microsoft.com/office/drawing/2014/main" id="{5BF3E286-DF4D-4E09-8855-70C07F4E0F09}"/>
              </a:ext>
            </a:extLst>
          </p:cNvPr>
          <p:cNvSpPr>
            <a:spLocks noGrp="1"/>
          </p:cNvSpPr>
          <p:nvPr>
            <p:ph type="body" sz="quarter" idx="13" hasCustomPrompt="1"/>
          </p:nvPr>
        </p:nvSpPr>
        <p:spPr>
          <a:xfrm>
            <a:off x="1579533" y="4281583"/>
            <a:ext cx="3205163" cy="351631"/>
          </a:xfrm>
          <a:prstGeom prst="rect">
            <a:avLst/>
          </a:prstGeom>
        </p:spPr>
        <p:txBody>
          <a:bodyPr lIns="0" rIns="0" anchor="ctr" anchorCtr="0">
            <a:normAutofit/>
          </a:bodyPr>
          <a:lstStyle>
            <a:lvl1pPr algn="ctr">
              <a:defRPr sz="1400" b="1">
                <a:solidFill>
                  <a:schemeClr val="accent2"/>
                </a:solidFill>
              </a:defRPr>
            </a:lvl1pPr>
          </a:lstStyle>
          <a:p>
            <a:pPr lvl="0"/>
            <a:r>
              <a:rPr lang="en-US"/>
              <a:t>FirstName </a:t>
            </a:r>
            <a:r>
              <a:rPr lang="en-US" err="1"/>
              <a:t>LastName</a:t>
            </a:r>
            <a:endParaRPr lang="en-US"/>
          </a:p>
        </p:txBody>
      </p:sp>
      <p:sp>
        <p:nvSpPr>
          <p:cNvPr id="17" name="Text Placeholder 11">
            <a:extLst>
              <a:ext uri="{FF2B5EF4-FFF2-40B4-BE49-F238E27FC236}">
                <a16:creationId xmlns:a16="http://schemas.microsoft.com/office/drawing/2014/main" id="{EB398449-53E4-44DC-B127-BDD97C6E7AAB}"/>
              </a:ext>
            </a:extLst>
          </p:cNvPr>
          <p:cNvSpPr>
            <a:spLocks noGrp="1"/>
          </p:cNvSpPr>
          <p:nvPr>
            <p:ph type="body" sz="quarter" idx="14" hasCustomPrompt="1"/>
          </p:nvPr>
        </p:nvSpPr>
        <p:spPr>
          <a:xfrm>
            <a:off x="1579533" y="4622593"/>
            <a:ext cx="3205163" cy="352425"/>
          </a:xfrm>
          <a:prstGeom prst="rect">
            <a:avLst/>
          </a:prstGeom>
        </p:spPr>
        <p:txBody>
          <a:bodyPr lIns="0" rIns="0" anchor="ctr" anchorCtr="0"/>
          <a:lstStyle>
            <a:lvl1pPr algn="ctr">
              <a:defRPr b="0"/>
            </a:lvl1pPr>
          </a:lstStyle>
          <a:p>
            <a:pPr lvl="0"/>
            <a:r>
              <a:rPr lang="en-US"/>
              <a:t>Title</a:t>
            </a:r>
          </a:p>
        </p:txBody>
      </p:sp>
      <p:sp>
        <p:nvSpPr>
          <p:cNvPr id="18" name="Text Placeholder 19">
            <a:extLst>
              <a:ext uri="{FF2B5EF4-FFF2-40B4-BE49-F238E27FC236}">
                <a16:creationId xmlns:a16="http://schemas.microsoft.com/office/drawing/2014/main" id="{888FA105-A87B-4FFA-BAA1-0478FB61AC92}"/>
              </a:ext>
            </a:extLst>
          </p:cNvPr>
          <p:cNvSpPr>
            <a:spLocks noGrp="1"/>
          </p:cNvSpPr>
          <p:nvPr>
            <p:ph type="body" sz="quarter" idx="15" hasCustomPrompt="1"/>
          </p:nvPr>
        </p:nvSpPr>
        <p:spPr>
          <a:xfrm>
            <a:off x="1579533" y="5252668"/>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19" name="TextBox 18">
            <a:extLst>
              <a:ext uri="{FF2B5EF4-FFF2-40B4-BE49-F238E27FC236}">
                <a16:creationId xmlns:a16="http://schemas.microsoft.com/office/drawing/2014/main" id="{D15B45FF-0BE3-4ED2-B205-A872ABCA0D26}"/>
              </a:ext>
            </a:extLst>
          </p:cNvPr>
          <p:cNvSpPr txBox="1"/>
          <p:nvPr userDrawn="1"/>
        </p:nvSpPr>
        <p:spPr>
          <a:xfrm>
            <a:off x="1579533" y="5000530"/>
            <a:ext cx="3205163" cy="276999"/>
          </a:xfrm>
          <a:prstGeom prst="rect">
            <a:avLst/>
          </a:prstGeom>
          <a:noFill/>
          <a:ln>
            <a:noFill/>
          </a:ln>
        </p:spPr>
        <p:txBody>
          <a:bodyPr wrap="square" lIns="0" rIns="0"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20" name="Text Placeholder 19">
            <a:extLst>
              <a:ext uri="{FF2B5EF4-FFF2-40B4-BE49-F238E27FC236}">
                <a16:creationId xmlns:a16="http://schemas.microsoft.com/office/drawing/2014/main" id="{042A151B-DF6C-423D-B767-991C4118D38B}"/>
              </a:ext>
            </a:extLst>
          </p:cNvPr>
          <p:cNvSpPr>
            <a:spLocks noGrp="1"/>
          </p:cNvSpPr>
          <p:nvPr>
            <p:ph type="body" sz="quarter" idx="17" hasCustomPrompt="1"/>
          </p:nvPr>
        </p:nvSpPr>
        <p:spPr>
          <a:xfrm>
            <a:off x="1579533" y="5480897"/>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21" name="Text Placeholder 19">
            <a:extLst>
              <a:ext uri="{FF2B5EF4-FFF2-40B4-BE49-F238E27FC236}">
                <a16:creationId xmlns:a16="http://schemas.microsoft.com/office/drawing/2014/main" id="{5506A538-4ECD-4A0D-B0CD-5F4CB255E8BA}"/>
              </a:ext>
            </a:extLst>
          </p:cNvPr>
          <p:cNvSpPr>
            <a:spLocks noGrp="1"/>
          </p:cNvSpPr>
          <p:nvPr>
            <p:ph type="body" sz="quarter" idx="18" hasCustomPrompt="1"/>
          </p:nvPr>
        </p:nvSpPr>
        <p:spPr>
          <a:xfrm>
            <a:off x="1579533" y="5709126"/>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22" name="Text Placeholder 19">
            <a:extLst>
              <a:ext uri="{FF2B5EF4-FFF2-40B4-BE49-F238E27FC236}">
                <a16:creationId xmlns:a16="http://schemas.microsoft.com/office/drawing/2014/main" id="{3FD5BC2F-E9D6-42C6-BEFF-43108E7E3A72}"/>
              </a:ext>
            </a:extLst>
          </p:cNvPr>
          <p:cNvSpPr>
            <a:spLocks noGrp="1"/>
          </p:cNvSpPr>
          <p:nvPr>
            <p:ph type="body" sz="quarter" idx="19" hasCustomPrompt="1"/>
          </p:nvPr>
        </p:nvSpPr>
        <p:spPr>
          <a:xfrm>
            <a:off x="1579533" y="5937355"/>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23" name="TextBox 22">
            <a:extLst>
              <a:ext uri="{FF2B5EF4-FFF2-40B4-BE49-F238E27FC236}">
                <a16:creationId xmlns:a16="http://schemas.microsoft.com/office/drawing/2014/main" id="{979C78A3-40D6-4339-8DD4-562313AB01C6}"/>
              </a:ext>
            </a:extLst>
          </p:cNvPr>
          <p:cNvSpPr txBox="1"/>
          <p:nvPr userDrawn="1"/>
        </p:nvSpPr>
        <p:spPr>
          <a:xfrm>
            <a:off x="1672757" y="6165573"/>
            <a:ext cx="1264814"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25" name="TextBox 24">
            <a:extLst>
              <a:ext uri="{FF2B5EF4-FFF2-40B4-BE49-F238E27FC236}">
                <a16:creationId xmlns:a16="http://schemas.microsoft.com/office/drawing/2014/main" id="{00FE3131-8565-4B49-A0E8-450B08064B92}"/>
              </a:ext>
            </a:extLst>
          </p:cNvPr>
          <p:cNvSpPr txBox="1"/>
          <p:nvPr userDrawn="1"/>
        </p:nvSpPr>
        <p:spPr>
          <a:xfrm>
            <a:off x="1672757" y="6413976"/>
            <a:ext cx="1264814"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26" name="Text Placeholder 33">
            <a:extLst>
              <a:ext uri="{FF2B5EF4-FFF2-40B4-BE49-F238E27FC236}">
                <a16:creationId xmlns:a16="http://schemas.microsoft.com/office/drawing/2014/main" id="{A697726C-F12E-479C-93C5-70AF20521786}"/>
              </a:ext>
            </a:extLst>
          </p:cNvPr>
          <p:cNvSpPr>
            <a:spLocks noGrp="1"/>
          </p:cNvSpPr>
          <p:nvPr>
            <p:ph type="body" sz="quarter" idx="21" hasCustomPrompt="1"/>
          </p:nvPr>
        </p:nvSpPr>
        <p:spPr>
          <a:xfrm>
            <a:off x="1579533" y="6411103"/>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27" name="Text Placeholder 33">
            <a:extLst>
              <a:ext uri="{FF2B5EF4-FFF2-40B4-BE49-F238E27FC236}">
                <a16:creationId xmlns:a16="http://schemas.microsoft.com/office/drawing/2014/main" id="{18C74640-233C-422B-9FC0-BA20773A2500}"/>
              </a:ext>
            </a:extLst>
          </p:cNvPr>
          <p:cNvSpPr>
            <a:spLocks noGrp="1"/>
          </p:cNvSpPr>
          <p:nvPr>
            <p:ph type="body" sz="quarter" idx="22" hasCustomPrompt="1"/>
          </p:nvPr>
        </p:nvSpPr>
        <p:spPr>
          <a:xfrm>
            <a:off x="1579533" y="6175163"/>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cxnSp>
        <p:nvCxnSpPr>
          <p:cNvPr id="28" name="Straight Connector 27">
            <a:extLst>
              <a:ext uri="{FF2B5EF4-FFF2-40B4-BE49-F238E27FC236}">
                <a16:creationId xmlns:a16="http://schemas.microsoft.com/office/drawing/2014/main" id="{F43E95F0-96B3-4EA8-BD0E-56F48742C5B1}"/>
              </a:ext>
            </a:extLst>
          </p:cNvPr>
          <p:cNvCxnSpPr>
            <a:cxnSpLocks/>
          </p:cNvCxnSpPr>
          <p:nvPr userDrawn="1"/>
        </p:nvCxnSpPr>
        <p:spPr>
          <a:xfrm>
            <a:off x="5861616" y="499262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9" name="Text Placeholder 9">
            <a:extLst>
              <a:ext uri="{FF2B5EF4-FFF2-40B4-BE49-F238E27FC236}">
                <a16:creationId xmlns:a16="http://schemas.microsoft.com/office/drawing/2014/main" id="{66E98B4F-7F3A-426C-9A9E-7707F50650AB}"/>
              </a:ext>
            </a:extLst>
          </p:cNvPr>
          <p:cNvSpPr>
            <a:spLocks noGrp="1"/>
          </p:cNvSpPr>
          <p:nvPr>
            <p:ph type="body" sz="quarter" idx="23" hasCustomPrompt="1"/>
          </p:nvPr>
        </p:nvSpPr>
        <p:spPr>
          <a:xfrm>
            <a:off x="5310595" y="4282336"/>
            <a:ext cx="3205163" cy="351631"/>
          </a:xfrm>
          <a:prstGeom prst="rect">
            <a:avLst/>
          </a:prstGeom>
        </p:spPr>
        <p:txBody>
          <a:bodyPr lIns="0" rIns="0" anchor="ctr" anchorCtr="0">
            <a:normAutofit/>
          </a:bodyPr>
          <a:lstStyle>
            <a:lvl1pPr algn="ctr">
              <a:defRPr sz="1400" b="1">
                <a:solidFill>
                  <a:schemeClr val="accent2"/>
                </a:solidFill>
              </a:defRPr>
            </a:lvl1pPr>
          </a:lstStyle>
          <a:p>
            <a:pPr lvl="0"/>
            <a:r>
              <a:rPr lang="en-US"/>
              <a:t>FirstName </a:t>
            </a:r>
            <a:r>
              <a:rPr lang="en-US" err="1"/>
              <a:t>LastName</a:t>
            </a:r>
            <a:endParaRPr lang="en-US"/>
          </a:p>
        </p:txBody>
      </p:sp>
      <p:sp>
        <p:nvSpPr>
          <p:cNvPr id="30" name="Text Placeholder 11">
            <a:extLst>
              <a:ext uri="{FF2B5EF4-FFF2-40B4-BE49-F238E27FC236}">
                <a16:creationId xmlns:a16="http://schemas.microsoft.com/office/drawing/2014/main" id="{0B6C5EB3-CE62-4E12-AD9B-950D16760A0C}"/>
              </a:ext>
            </a:extLst>
          </p:cNvPr>
          <p:cNvSpPr>
            <a:spLocks noGrp="1"/>
          </p:cNvSpPr>
          <p:nvPr>
            <p:ph type="body" sz="quarter" idx="24" hasCustomPrompt="1"/>
          </p:nvPr>
        </p:nvSpPr>
        <p:spPr>
          <a:xfrm>
            <a:off x="5310595" y="4623346"/>
            <a:ext cx="3205163" cy="352425"/>
          </a:xfrm>
          <a:prstGeom prst="rect">
            <a:avLst/>
          </a:prstGeom>
        </p:spPr>
        <p:txBody>
          <a:bodyPr lIns="0" rIns="0" anchor="ctr" anchorCtr="0"/>
          <a:lstStyle>
            <a:lvl1pPr algn="ctr">
              <a:defRPr b="0"/>
            </a:lvl1pPr>
          </a:lstStyle>
          <a:p>
            <a:pPr lvl="0"/>
            <a:r>
              <a:rPr lang="en-US"/>
              <a:t>Title</a:t>
            </a:r>
          </a:p>
        </p:txBody>
      </p:sp>
      <p:sp>
        <p:nvSpPr>
          <p:cNvPr id="31" name="Text Placeholder 19">
            <a:extLst>
              <a:ext uri="{FF2B5EF4-FFF2-40B4-BE49-F238E27FC236}">
                <a16:creationId xmlns:a16="http://schemas.microsoft.com/office/drawing/2014/main" id="{A604A1E5-2AD7-482C-A6EA-B84F5018ABBD}"/>
              </a:ext>
            </a:extLst>
          </p:cNvPr>
          <p:cNvSpPr>
            <a:spLocks noGrp="1"/>
          </p:cNvSpPr>
          <p:nvPr>
            <p:ph type="body" sz="quarter" idx="25" hasCustomPrompt="1"/>
          </p:nvPr>
        </p:nvSpPr>
        <p:spPr>
          <a:xfrm>
            <a:off x="5310595" y="5253421"/>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32" name="TextBox 31">
            <a:extLst>
              <a:ext uri="{FF2B5EF4-FFF2-40B4-BE49-F238E27FC236}">
                <a16:creationId xmlns:a16="http://schemas.microsoft.com/office/drawing/2014/main" id="{FEE091D9-32B3-4B0C-BDFA-7190B5BDE02F}"/>
              </a:ext>
            </a:extLst>
          </p:cNvPr>
          <p:cNvSpPr txBox="1"/>
          <p:nvPr userDrawn="1"/>
        </p:nvSpPr>
        <p:spPr>
          <a:xfrm>
            <a:off x="5310595" y="5001283"/>
            <a:ext cx="3205163" cy="276999"/>
          </a:xfrm>
          <a:prstGeom prst="rect">
            <a:avLst/>
          </a:prstGeom>
          <a:noFill/>
          <a:ln>
            <a:noFill/>
          </a:ln>
        </p:spPr>
        <p:txBody>
          <a:bodyPr wrap="square" lIns="0" rIns="0"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33" name="Text Placeholder 19">
            <a:extLst>
              <a:ext uri="{FF2B5EF4-FFF2-40B4-BE49-F238E27FC236}">
                <a16:creationId xmlns:a16="http://schemas.microsoft.com/office/drawing/2014/main" id="{DCC280A8-C483-4989-91C9-4CCA7C9E407A}"/>
              </a:ext>
            </a:extLst>
          </p:cNvPr>
          <p:cNvSpPr>
            <a:spLocks noGrp="1"/>
          </p:cNvSpPr>
          <p:nvPr>
            <p:ph type="body" sz="quarter" idx="26" hasCustomPrompt="1"/>
          </p:nvPr>
        </p:nvSpPr>
        <p:spPr>
          <a:xfrm>
            <a:off x="5310595" y="5481650"/>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34" name="Text Placeholder 19">
            <a:extLst>
              <a:ext uri="{FF2B5EF4-FFF2-40B4-BE49-F238E27FC236}">
                <a16:creationId xmlns:a16="http://schemas.microsoft.com/office/drawing/2014/main" id="{FFAA0D06-FE39-4520-A343-9B1ABB40500B}"/>
              </a:ext>
            </a:extLst>
          </p:cNvPr>
          <p:cNvSpPr>
            <a:spLocks noGrp="1"/>
          </p:cNvSpPr>
          <p:nvPr>
            <p:ph type="body" sz="quarter" idx="27" hasCustomPrompt="1"/>
          </p:nvPr>
        </p:nvSpPr>
        <p:spPr>
          <a:xfrm>
            <a:off x="5310595" y="5709879"/>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35" name="Text Placeholder 19">
            <a:extLst>
              <a:ext uri="{FF2B5EF4-FFF2-40B4-BE49-F238E27FC236}">
                <a16:creationId xmlns:a16="http://schemas.microsoft.com/office/drawing/2014/main" id="{EDA24E7A-F266-486F-8915-F0C588ECDB5D}"/>
              </a:ext>
            </a:extLst>
          </p:cNvPr>
          <p:cNvSpPr>
            <a:spLocks noGrp="1"/>
          </p:cNvSpPr>
          <p:nvPr>
            <p:ph type="body" sz="quarter" idx="28" hasCustomPrompt="1"/>
          </p:nvPr>
        </p:nvSpPr>
        <p:spPr>
          <a:xfrm>
            <a:off x="5310595" y="5938108"/>
            <a:ext cx="3205163" cy="246210"/>
          </a:xfrm>
          <a:prstGeom prst="rect">
            <a:avLst/>
          </a:prstGeom>
        </p:spPr>
        <p:txBody>
          <a:bodyPr lIns="0" tIns="0" r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36" name="TextBox 35">
            <a:extLst>
              <a:ext uri="{FF2B5EF4-FFF2-40B4-BE49-F238E27FC236}">
                <a16:creationId xmlns:a16="http://schemas.microsoft.com/office/drawing/2014/main" id="{91B13D50-B3C1-4AE2-A04C-EEEFC3C68EBE}"/>
              </a:ext>
            </a:extLst>
          </p:cNvPr>
          <p:cNvSpPr txBox="1"/>
          <p:nvPr userDrawn="1"/>
        </p:nvSpPr>
        <p:spPr>
          <a:xfrm>
            <a:off x="5395268" y="6166326"/>
            <a:ext cx="1264814"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37" name="TextBox 36">
            <a:extLst>
              <a:ext uri="{FF2B5EF4-FFF2-40B4-BE49-F238E27FC236}">
                <a16:creationId xmlns:a16="http://schemas.microsoft.com/office/drawing/2014/main" id="{0DE46154-9CCB-417E-B77F-1B74A6FF84F8}"/>
              </a:ext>
            </a:extLst>
          </p:cNvPr>
          <p:cNvSpPr txBox="1"/>
          <p:nvPr userDrawn="1"/>
        </p:nvSpPr>
        <p:spPr>
          <a:xfrm>
            <a:off x="5395268" y="6414729"/>
            <a:ext cx="1264814"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38" name="Text Placeholder 33">
            <a:extLst>
              <a:ext uri="{FF2B5EF4-FFF2-40B4-BE49-F238E27FC236}">
                <a16:creationId xmlns:a16="http://schemas.microsoft.com/office/drawing/2014/main" id="{1EE8BA8A-4983-4F05-B27F-96C12508B459}"/>
              </a:ext>
            </a:extLst>
          </p:cNvPr>
          <p:cNvSpPr>
            <a:spLocks noGrp="1"/>
          </p:cNvSpPr>
          <p:nvPr>
            <p:ph type="body" sz="quarter" idx="29" hasCustomPrompt="1"/>
          </p:nvPr>
        </p:nvSpPr>
        <p:spPr>
          <a:xfrm>
            <a:off x="5310595" y="6411856"/>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
        <p:nvSpPr>
          <p:cNvPr id="39" name="Text Placeholder 33">
            <a:extLst>
              <a:ext uri="{FF2B5EF4-FFF2-40B4-BE49-F238E27FC236}">
                <a16:creationId xmlns:a16="http://schemas.microsoft.com/office/drawing/2014/main" id="{0B539AC7-80D2-42B6-A4A9-1BEAB1D9B1F6}"/>
              </a:ext>
            </a:extLst>
          </p:cNvPr>
          <p:cNvSpPr>
            <a:spLocks noGrp="1"/>
          </p:cNvSpPr>
          <p:nvPr>
            <p:ph type="body" sz="quarter" idx="30" hasCustomPrompt="1"/>
          </p:nvPr>
        </p:nvSpPr>
        <p:spPr>
          <a:xfrm>
            <a:off x="5310595" y="6175916"/>
            <a:ext cx="3205163" cy="267177"/>
          </a:xfrm>
          <a:prstGeom prst="rect">
            <a:avLst/>
          </a:prstGeom>
        </p:spPr>
        <p:txBody>
          <a:bodyPr lIns="132588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3574709388"/>
      </p:ext>
    </p:extLst>
  </p:cSld>
  <p:clrMapOvr>
    <a:masterClrMapping/>
  </p:clrMapOvr>
  <p:extLst>
    <p:ext uri="{DCECCB84-F9BA-43D5-87BE-67443E8EF086}">
      <p15:sldGuideLst xmlns:p15="http://schemas.microsoft.com/office/powerpoint/2012/main">
        <p15:guide id="1" orient="horz" pos="2688" userDrawn="1">
          <p15:clr>
            <a:srgbClr val="FBAE40"/>
          </p15:clr>
        </p15:guide>
        <p15:guide id="2" pos="316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_Thre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3546B15-0E13-7947-8FE1-FBBDF2D958E3}"/>
              </a:ext>
            </a:extLst>
          </p:cNvPr>
          <p:cNvSpPr>
            <a:spLocks noGrp="1"/>
          </p:cNvSpPr>
          <p:nvPr>
            <p:ph type="title" hasCustomPrompt="1"/>
          </p:nvPr>
        </p:nvSpPr>
        <p:spPr>
          <a:xfrm>
            <a:off x="373414" y="439002"/>
            <a:ext cx="9311573" cy="1038948"/>
          </a:xfrm>
          <a:prstGeom prst="rect">
            <a:avLst/>
          </a:prstGeom>
        </p:spPr>
        <p:txBody>
          <a:bodyPr lIns="0" rIns="0"/>
          <a:lstStyle>
            <a:lvl1pPr algn="ctr">
              <a:defRPr sz="5400" cap="all" baseline="0">
                <a:solidFill>
                  <a:schemeClr val="bg1"/>
                </a:solidFill>
              </a:defRPr>
            </a:lvl1pPr>
          </a:lstStyle>
          <a:p>
            <a:r>
              <a:rPr lang="en-US"/>
              <a:t>Click to add Title</a:t>
            </a:r>
          </a:p>
        </p:txBody>
      </p:sp>
      <p:sp>
        <p:nvSpPr>
          <p:cNvPr id="24" name="Slide Number Placeholder 23">
            <a:extLst>
              <a:ext uri="{FF2B5EF4-FFF2-40B4-BE49-F238E27FC236}">
                <a16:creationId xmlns:a16="http://schemas.microsoft.com/office/drawing/2014/main" id="{9BFD0CA2-9A89-CB4B-92BA-B13BF1333BBF}"/>
              </a:ext>
            </a:extLst>
          </p:cNvPr>
          <p:cNvSpPr>
            <a:spLocks noGrp="1"/>
          </p:cNvSpPr>
          <p:nvPr>
            <p:ph type="sldNum" sz="quarter" idx="11"/>
          </p:nvPr>
        </p:nvSpPr>
        <p:spPr/>
        <p:txBody>
          <a:bodyPr/>
          <a:lstStyle/>
          <a:p>
            <a:fld id="{9AA6D16A-0A68-8445-85DB-A0BE8CCB51C7}" type="slidenum">
              <a:rPr lang="en-US" smtClean="0"/>
              <a:pPr/>
              <a:t>‹#›</a:t>
            </a:fld>
            <a:endParaRPr lang="en-US"/>
          </a:p>
        </p:txBody>
      </p:sp>
      <p:sp>
        <p:nvSpPr>
          <p:cNvPr id="4" name="Picture Placeholder 2"/>
          <p:cNvSpPr>
            <a:spLocks noGrp="1"/>
          </p:cNvSpPr>
          <p:nvPr>
            <p:ph type="pic" sz="quarter" idx="10"/>
          </p:nvPr>
        </p:nvSpPr>
        <p:spPr>
          <a:xfrm>
            <a:off x="666649" y="2065184"/>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5" name="Picture Placeholder 2"/>
          <p:cNvSpPr>
            <a:spLocks noGrp="1"/>
          </p:cNvSpPr>
          <p:nvPr>
            <p:ph type="pic" sz="quarter" idx="12"/>
          </p:nvPr>
        </p:nvSpPr>
        <p:spPr>
          <a:xfrm>
            <a:off x="3998324" y="2065184"/>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15" name="Picture Placeholder 2"/>
          <p:cNvSpPr>
            <a:spLocks noGrp="1"/>
          </p:cNvSpPr>
          <p:nvPr>
            <p:ph type="pic" sz="quarter" idx="13"/>
          </p:nvPr>
        </p:nvSpPr>
        <p:spPr>
          <a:xfrm>
            <a:off x="7307419" y="2065184"/>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21" name="Straight Connector 20">
            <a:extLst>
              <a:ext uri="{FF2B5EF4-FFF2-40B4-BE49-F238E27FC236}">
                <a16:creationId xmlns:a16="http://schemas.microsoft.com/office/drawing/2014/main" id="{A728BD45-0470-491E-BF3B-804082752B92}"/>
              </a:ext>
            </a:extLst>
          </p:cNvPr>
          <p:cNvCxnSpPr>
            <a:cxnSpLocks/>
          </p:cNvCxnSpPr>
          <p:nvPr userDrawn="1"/>
        </p:nvCxnSpPr>
        <p:spPr>
          <a:xfrm>
            <a:off x="4108200" y="4995675"/>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2" name="Text Placeholder 9">
            <a:extLst>
              <a:ext uri="{FF2B5EF4-FFF2-40B4-BE49-F238E27FC236}">
                <a16:creationId xmlns:a16="http://schemas.microsoft.com/office/drawing/2014/main" id="{1D69887A-F47A-4A7D-976E-4827E9AC940A}"/>
              </a:ext>
            </a:extLst>
          </p:cNvPr>
          <p:cNvSpPr>
            <a:spLocks noGrp="1"/>
          </p:cNvSpPr>
          <p:nvPr>
            <p:ph type="body" sz="quarter" idx="14" hasCustomPrompt="1"/>
          </p:nvPr>
        </p:nvSpPr>
        <p:spPr>
          <a:xfrm>
            <a:off x="3557180" y="4285389"/>
            <a:ext cx="2974496" cy="351631"/>
          </a:xfrm>
          <a:prstGeom prst="rect">
            <a:avLst/>
          </a:prstGeom>
        </p:spPr>
        <p:txBody>
          <a:bodyPr lIns="0" rIns="0" anchor="ctr" anchorCtr="0">
            <a:normAutofit/>
          </a:bodyPr>
          <a:lstStyle>
            <a:lvl1pPr algn="ctr">
              <a:defRPr sz="1400" b="1">
                <a:solidFill>
                  <a:schemeClr val="accent2"/>
                </a:solidFill>
              </a:defRPr>
            </a:lvl1pPr>
          </a:lstStyle>
          <a:p>
            <a:pPr lvl="0"/>
            <a:r>
              <a:rPr lang="en-US"/>
              <a:t>FirstName </a:t>
            </a:r>
            <a:r>
              <a:rPr lang="en-US" err="1"/>
              <a:t>LastName</a:t>
            </a:r>
            <a:endParaRPr lang="en-US"/>
          </a:p>
        </p:txBody>
      </p:sp>
      <p:sp>
        <p:nvSpPr>
          <p:cNvPr id="23" name="Text Placeholder 11">
            <a:extLst>
              <a:ext uri="{FF2B5EF4-FFF2-40B4-BE49-F238E27FC236}">
                <a16:creationId xmlns:a16="http://schemas.microsoft.com/office/drawing/2014/main" id="{9B2BDA2E-11AC-4D08-A6ED-2EB6627CD3AC}"/>
              </a:ext>
            </a:extLst>
          </p:cNvPr>
          <p:cNvSpPr>
            <a:spLocks noGrp="1"/>
          </p:cNvSpPr>
          <p:nvPr>
            <p:ph type="body" sz="quarter" idx="15" hasCustomPrompt="1"/>
          </p:nvPr>
        </p:nvSpPr>
        <p:spPr>
          <a:xfrm>
            <a:off x="3557180" y="4626399"/>
            <a:ext cx="2974496" cy="352425"/>
          </a:xfrm>
          <a:prstGeom prst="rect">
            <a:avLst/>
          </a:prstGeom>
        </p:spPr>
        <p:txBody>
          <a:bodyPr lIns="0" rIns="0" anchor="ctr" anchorCtr="0"/>
          <a:lstStyle>
            <a:lvl1pPr algn="ctr">
              <a:defRPr b="0"/>
            </a:lvl1pPr>
          </a:lstStyle>
          <a:p>
            <a:pPr lvl="0"/>
            <a:r>
              <a:rPr lang="en-US"/>
              <a:t>Title</a:t>
            </a:r>
          </a:p>
        </p:txBody>
      </p:sp>
      <p:sp>
        <p:nvSpPr>
          <p:cNvPr id="25" name="Text Placeholder 19">
            <a:extLst>
              <a:ext uri="{FF2B5EF4-FFF2-40B4-BE49-F238E27FC236}">
                <a16:creationId xmlns:a16="http://schemas.microsoft.com/office/drawing/2014/main" id="{6B4565F4-4DF5-4CE4-A035-CA24DC89888A}"/>
              </a:ext>
            </a:extLst>
          </p:cNvPr>
          <p:cNvSpPr>
            <a:spLocks noGrp="1"/>
          </p:cNvSpPr>
          <p:nvPr>
            <p:ph type="body" sz="quarter" idx="16" hasCustomPrompt="1"/>
          </p:nvPr>
        </p:nvSpPr>
        <p:spPr>
          <a:xfrm>
            <a:off x="3557180" y="5256474"/>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26" name="TextBox 25">
            <a:extLst>
              <a:ext uri="{FF2B5EF4-FFF2-40B4-BE49-F238E27FC236}">
                <a16:creationId xmlns:a16="http://schemas.microsoft.com/office/drawing/2014/main" id="{25BA9287-305F-41E8-913F-DF7C9CE88796}"/>
              </a:ext>
            </a:extLst>
          </p:cNvPr>
          <p:cNvSpPr txBox="1"/>
          <p:nvPr userDrawn="1"/>
        </p:nvSpPr>
        <p:spPr>
          <a:xfrm>
            <a:off x="3557180" y="5004336"/>
            <a:ext cx="2974496" cy="276999"/>
          </a:xfrm>
          <a:prstGeom prst="rect">
            <a:avLst/>
          </a:prstGeom>
          <a:noFill/>
          <a:ln>
            <a:noFill/>
          </a:ln>
        </p:spPr>
        <p:txBody>
          <a:bodyPr wrap="square" lIns="0" rIns="0"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27" name="Text Placeholder 19">
            <a:extLst>
              <a:ext uri="{FF2B5EF4-FFF2-40B4-BE49-F238E27FC236}">
                <a16:creationId xmlns:a16="http://schemas.microsoft.com/office/drawing/2014/main" id="{F2B58A30-640A-4F1A-BDFE-BA55DD94FC04}"/>
              </a:ext>
            </a:extLst>
          </p:cNvPr>
          <p:cNvSpPr>
            <a:spLocks noGrp="1"/>
          </p:cNvSpPr>
          <p:nvPr>
            <p:ph type="body" sz="quarter" idx="17" hasCustomPrompt="1"/>
          </p:nvPr>
        </p:nvSpPr>
        <p:spPr>
          <a:xfrm>
            <a:off x="3557180" y="5484703"/>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28" name="Text Placeholder 19">
            <a:extLst>
              <a:ext uri="{FF2B5EF4-FFF2-40B4-BE49-F238E27FC236}">
                <a16:creationId xmlns:a16="http://schemas.microsoft.com/office/drawing/2014/main" id="{179BDF0E-39F0-4080-8F0A-56D4CE43E0B9}"/>
              </a:ext>
            </a:extLst>
          </p:cNvPr>
          <p:cNvSpPr>
            <a:spLocks noGrp="1"/>
          </p:cNvSpPr>
          <p:nvPr>
            <p:ph type="body" sz="quarter" idx="18" hasCustomPrompt="1"/>
          </p:nvPr>
        </p:nvSpPr>
        <p:spPr>
          <a:xfrm>
            <a:off x="3557180" y="5712932"/>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29" name="Text Placeholder 19">
            <a:extLst>
              <a:ext uri="{FF2B5EF4-FFF2-40B4-BE49-F238E27FC236}">
                <a16:creationId xmlns:a16="http://schemas.microsoft.com/office/drawing/2014/main" id="{21D8A18C-514F-4410-85CC-609A1356D617}"/>
              </a:ext>
            </a:extLst>
          </p:cNvPr>
          <p:cNvSpPr>
            <a:spLocks noGrp="1"/>
          </p:cNvSpPr>
          <p:nvPr>
            <p:ph type="body" sz="quarter" idx="19" hasCustomPrompt="1"/>
          </p:nvPr>
        </p:nvSpPr>
        <p:spPr>
          <a:xfrm>
            <a:off x="3557180" y="5941161"/>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30" name="TextBox 29">
            <a:extLst>
              <a:ext uri="{FF2B5EF4-FFF2-40B4-BE49-F238E27FC236}">
                <a16:creationId xmlns:a16="http://schemas.microsoft.com/office/drawing/2014/main" id="{707FC8E7-9BEA-45C7-8181-3815EAE4B2A3}"/>
              </a:ext>
            </a:extLst>
          </p:cNvPr>
          <p:cNvSpPr txBox="1"/>
          <p:nvPr userDrawn="1"/>
        </p:nvSpPr>
        <p:spPr>
          <a:xfrm>
            <a:off x="3657127" y="6169379"/>
            <a:ext cx="1173789"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31" name="TextBox 30">
            <a:extLst>
              <a:ext uri="{FF2B5EF4-FFF2-40B4-BE49-F238E27FC236}">
                <a16:creationId xmlns:a16="http://schemas.microsoft.com/office/drawing/2014/main" id="{4F4C4E62-3D56-4A58-B4FB-4D4759C36B58}"/>
              </a:ext>
            </a:extLst>
          </p:cNvPr>
          <p:cNvSpPr txBox="1"/>
          <p:nvPr userDrawn="1"/>
        </p:nvSpPr>
        <p:spPr>
          <a:xfrm>
            <a:off x="3657127" y="6411058"/>
            <a:ext cx="1173789"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32" name="Text Placeholder 33">
            <a:extLst>
              <a:ext uri="{FF2B5EF4-FFF2-40B4-BE49-F238E27FC236}">
                <a16:creationId xmlns:a16="http://schemas.microsoft.com/office/drawing/2014/main" id="{BE3977C7-7C15-4E56-8BB3-56F865E6D5BB}"/>
              </a:ext>
            </a:extLst>
          </p:cNvPr>
          <p:cNvSpPr>
            <a:spLocks noGrp="1"/>
          </p:cNvSpPr>
          <p:nvPr>
            <p:ph type="body" sz="quarter" idx="21" hasCustomPrompt="1"/>
          </p:nvPr>
        </p:nvSpPr>
        <p:spPr>
          <a:xfrm>
            <a:off x="3557180" y="6414909"/>
            <a:ext cx="2974496" cy="267177"/>
          </a:xfrm>
          <a:prstGeom prst="rect">
            <a:avLst/>
          </a:prstGeom>
        </p:spPr>
        <p:txBody>
          <a:bodyPr lIns="1234440" tIns="0" bIns="0" anchor="ctr" anchorCtr="0">
            <a:noAutofit/>
          </a:bodyPr>
          <a:lstStyle>
            <a:lvl1pPr>
              <a:defRPr sz="1200" b="0"/>
            </a:lvl1pPr>
          </a:lstStyle>
          <a:p>
            <a:pPr lvl="0"/>
            <a:r>
              <a:rPr lang="en-US" err="1"/>
              <a:t>xxx.xxx.xxxx</a:t>
            </a:r>
            <a:endParaRPr lang="en-US"/>
          </a:p>
        </p:txBody>
      </p:sp>
      <p:sp>
        <p:nvSpPr>
          <p:cNvPr id="33" name="Text Placeholder 33">
            <a:extLst>
              <a:ext uri="{FF2B5EF4-FFF2-40B4-BE49-F238E27FC236}">
                <a16:creationId xmlns:a16="http://schemas.microsoft.com/office/drawing/2014/main" id="{5AC2BB74-3AF5-4F43-8EC6-7D2386EE21E2}"/>
              </a:ext>
            </a:extLst>
          </p:cNvPr>
          <p:cNvSpPr>
            <a:spLocks noGrp="1"/>
          </p:cNvSpPr>
          <p:nvPr>
            <p:ph type="body" sz="quarter" idx="22" hasCustomPrompt="1"/>
          </p:nvPr>
        </p:nvSpPr>
        <p:spPr>
          <a:xfrm>
            <a:off x="3557180" y="6178969"/>
            <a:ext cx="2974496" cy="267177"/>
          </a:xfrm>
          <a:prstGeom prst="rect">
            <a:avLst/>
          </a:prstGeom>
        </p:spPr>
        <p:txBody>
          <a:bodyPr lIns="1234440" tIns="0" bIns="0" anchor="ctr" anchorCtr="0">
            <a:noAutofit/>
          </a:bodyPr>
          <a:lstStyle>
            <a:lvl1pPr>
              <a:defRPr sz="1200" b="0"/>
            </a:lvl1pPr>
          </a:lstStyle>
          <a:p>
            <a:pPr lvl="0"/>
            <a:r>
              <a:rPr lang="en-US" err="1"/>
              <a:t>xxx.xxx.xxxx</a:t>
            </a:r>
            <a:endParaRPr lang="en-US"/>
          </a:p>
        </p:txBody>
      </p:sp>
      <p:cxnSp>
        <p:nvCxnSpPr>
          <p:cNvPr id="34" name="Straight Connector 33">
            <a:extLst>
              <a:ext uri="{FF2B5EF4-FFF2-40B4-BE49-F238E27FC236}">
                <a16:creationId xmlns:a16="http://schemas.microsoft.com/office/drawing/2014/main" id="{AAD63756-2FF7-4C5E-A7C1-FD205A94BD45}"/>
              </a:ext>
            </a:extLst>
          </p:cNvPr>
          <p:cNvCxnSpPr>
            <a:cxnSpLocks/>
          </p:cNvCxnSpPr>
          <p:nvPr userDrawn="1"/>
        </p:nvCxnSpPr>
        <p:spPr>
          <a:xfrm>
            <a:off x="7404258" y="4995675"/>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35" name="Text Placeholder 9">
            <a:extLst>
              <a:ext uri="{FF2B5EF4-FFF2-40B4-BE49-F238E27FC236}">
                <a16:creationId xmlns:a16="http://schemas.microsoft.com/office/drawing/2014/main" id="{751FFA89-E474-4160-B5C5-A2292A759F16}"/>
              </a:ext>
            </a:extLst>
          </p:cNvPr>
          <p:cNvSpPr>
            <a:spLocks noGrp="1"/>
          </p:cNvSpPr>
          <p:nvPr>
            <p:ph type="body" sz="quarter" idx="23" hasCustomPrompt="1"/>
          </p:nvPr>
        </p:nvSpPr>
        <p:spPr>
          <a:xfrm>
            <a:off x="6853238" y="4285389"/>
            <a:ext cx="2974496" cy="351631"/>
          </a:xfrm>
          <a:prstGeom prst="rect">
            <a:avLst/>
          </a:prstGeom>
        </p:spPr>
        <p:txBody>
          <a:bodyPr lIns="0" rIns="0" anchor="ctr" anchorCtr="0">
            <a:normAutofit/>
          </a:bodyPr>
          <a:lstStyle>
            <a:lvl1pPr algn="ctr">
              <a:defRPr sz="1400" b="1">
                <a:solidFill>
                  <a:schemeClr val="accent2"/>
                </a:solidFill>
              </a:defRPr>
            </a:lvl1pPr>
          </a:lstStyle>
          <a:p>
            <a:pPr lvl="0"/>
            <a:r>
              <a:rPr lang="en-US"/>
              <a:t>FirstName </a:t>
            </a:r>
            <a:r>
              <a:rPr lang="en-US" err="1"/>
              <a:t>LastName</a:t>
            </a:r>
            <a:endParaRPr lang="en-US"/>
          </a:p>
        </p:txBody>
      </p:sp>
      <p:sp>
        <p:nvSpPr>
          <p:cNvPr id="36" name="Text Placeholder 11">
            <a:extLst>
              <a:ext uri="{FF2B5EF4-FFF2-40B4-BE49-F238E27FC236}">
                <a16:creationId xmlns:a16="http://schemas.microsoft.com/office/drawing/2014/main" id="{79F86CAE-1DCC-4D98-A82C-40CC08989F93}"/>
              </a:ext>
            </a:extLst>
          </p:cNvPr>
          <p:cNvSpPr>
            <a:spLocks noGrp="1"/>
          </p:cNvSpPr>
          <p:nvPr>
            <p:ph type="body" sz="quarter" idx="24" hasCustomPrompt="1"/>
          </p:nvPr>
        </p:nvSpPr>
        <p:spPr>
          <a:xfrm>
            <a:off x="6853238" y="4626399"/>
            <a:ext cx="2974496" cy="352425"/>
          </a:xfrm>
          <a:prstGeom prst="rect">
            <a:avLst/>
          </a:prstGeom>
        </p:spPr>
        <p:txBody>
          <a:bodyPr lIns="0" rIns="0" anchor="ctr" anchorCtr="0"/>
          <a:lstStyle>
            <a:lvl1pPr algn="ctr">
              <a:defRPr b="0"/>
            </a:lvl1pPr>
          </a:lstStyle>
          <a:p>
            <a:pPr lvl="0"/>
            <a:r>
              <a:rPr lang="en-US"/>
              <a:t>Title</a:t>
            </a:r>
          </a:p>
        </p:txBody>
      </p:sp>
      <p:sp>
        <p:nvSpPr>
          <p:cNvPr id="37" name="Text Placeholder 19">
            <a:extLst>
              <a:ext uri="{FF2B5EF4-FFF2-40B4-BE49-F238E27FC236}">
                <a16:creationId xmlns:a16="http://schemas.microsoft.com/office/drawing/2014/main" id="{9D0CBAD3-1971-4A51-8E33-5A6A8E763A60}"/>
              </a:ext>
            </a:extLst>
          </p:cNvPr>
          <p:cNvSpPr>
            <a:spLocks noGrp="1"/>
          </p:cNvSpPr>
          <p:nvPr>
            <p:ph type="body" sz="quarter" idx="25" hasCustomPrompt="1"/>
          </p:nvPr>
        </p:nvSpPr>
        <p:spPr>
          <a:xfrm>
            <a:off x="6853238" y="5256474"/>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38" name="TextBox 37">
            <a:extLst>
              <a:ext uri="{FF2B5EF4-FFF2-40B4-BE49-F238E27FC236}">
                <a16:creationId xmlns:a16="http://schemas.microsoft.com/office/drawing/2014/main" id="{93C6705B-0540-4BC2-9DEC-A2E204026BC2}"/>
              </a:ext>
            </a:extLst>
          </p:cNvPr>
          <p:cNvSpPr txBox="1"/>
          <p:nvPr userDrawn="1"/>
        </p:nvSpPr>
        <p:spPr>
          <a:xfrm>
            <a:off x="6853238" y="5004336"/>
            <a:ext cx="2974496" cy="276999"/>
          </a:xfrm>
          <a:prstGeom prst="rect">
            <a:avLst/>
          </a:prstGeom>
          <a:noFill/>
          <a:ln>
            <a:noFill/>
          </a:ln>
        </p:spPr>
        <p:txBody>
          <a:bodyPr wrap="square" lIns="0" rIns="0"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39" name="Text Placeholder 19">
            <a:extLst>
              <a:ext uri="{FF2B5EF4-FFF2-40B4-BE49-F238E27FC236}">
                <a16:creationId xmlns:a16="http://schemas.microsoft.com/office/drawing/2014/main" id="{79A41A9F-0E24-4C2B-92D4-5E25331BEE30}"/>
              </a:ext>
            </a:extLst>
          </p:cNvPr>
          <p:cNvSpPr>
            <a:spLocks noGrp="1"/>
          </p:cNvSpPr>
          <p:nvPr>
            <p:ph type="body" sz="quarter" idx="26" hasCustomPrompt="1"/>
          </p:nvPr>
        </p:nvSpPr>
        <p:spPr>
          <a:xfrm>
            <a:off x="6853238" y="5484703"/>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40" name="Text Placeholder 19">
            <a:extLst>
              <a:ext uri="{FF2B5EF4-FFF2-40B4-BE49-F238E27FC236}">
                <a16:creationId xmlns:a16="http://schemas.microsoft.com/office/drawing/2014/main" id="{E13EC873-3D06-4640-A45D-85005566CE13}"/>
              </a:ext>
            </a:extLst>
          </p:cNvPr>
          <p:cNvSpPr>
            <a:spLocks noGrp="1"/>
          </p:cNvSpPr>
          <p:nvPr>
            <p:ph type="body" sz="quarter" idx="27" hasCustomPrompt="1"/>
          </p:nvPr>
        </p:nvSpPr>
        <p:spPr>
          <a:xfrm>
            <a:off x="6853238" y="5712932"/>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41" name="Text Placeholder 19">
            <a:extLst>
              <a:ext uri="{FF2B5EF4-FFF2-40B4-BE49-F238E27FC236}">
                <a16:creationId xmlns:a16="http://schemas.microsoft.com/office/drawing/2014/main" id="{914D3CD2-81EA-4A4C-B897-91F8F0252304}"/>
              </a:ext>
            </a:extLst>
          </p:cNvPr>
          <p:cNvSpPr>
            <a:spLocks noGrp="1"/>
          </p:cNvSpPr>
          <p:nvPr>
            <p:ph type="body" sz="quarter" idx="28" hasCustomPrompt="1"/>
          </p:nvPr>
        </p:nvSpPr>
        <p:spPr>
          <a:xfrm>
            <a:off x="6853238" y="5941161"/>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42" name="TextBox 41">
            <a:extLst>
              <a:ext uri="{FF2B5EF4-FFF2-40B4-BE49-F238E27FC236}">
                <a16:creationId xmlns:a16="http://schemas.microsoft.com/office/drawing/2014/main" id="{DDDD5A5A-5309-4439-95D8-78766E16CF94}"/>
              </a:ext>
            </a:extLst>
          </p:cNvPr>
          <p:cNvSpPr txBox="1"/>
          <p:nvPr userDrawn="1"/>
        </p:nvSpPr>
        <p:spPr>
          <a:xfrm>
            <a:off x="6953185" y="6169379"/>
            <a:ext cx="1173789"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43" name="TextBox 42">
            <a:extLst>
              <a:ext uri="{FF2B5EF4-FFF2-40B4-BE49-F238E27FC236}">
                <a16:creationId xmlns:a16="http://schemas.microsoft.com/office/drawing/2014/main" id="{81A20F99-2775-4FC5-B4FF-A7DEF560298A}"/>
              </a:ext>
            </a:extLst>
          </p:cNvPr>
          <p:cNvSpPr txBox="1"/>
          <p:nvPr userDrawn="1"/>
        </p:nvSpPr>
        <p:spPr>
          <a:xfrm>
            <a:off x="6953185" y="6411058"/>
            <a:ext cx="1173789"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44" name="Text Placeholder 33">
            <a:extLst>
              <a:ext uri="{FF2B5EF4-FFF2-40B4-BE49-F238E27FC236}">
                <a16:creationId xmlns:a16="http://schemas.microsoft.com/office/drawing/2014/main" id="{D9C02ADF-2107-45D7-902E-F06DD7432E48}"/>
              </a:ext>
            </a:extLst>
          </p:cNvPr>
          <p:cNvSpPr>
            <a:spLocks noGrp="1"/>
          </p:cNvSpPr>
          <p:nvPr>
            <p:ph type="body" sz="quarter" idx="29" hasCustomPrompt="1"/>
          </p:nvPr>
        </p:nvSpPr>
        <p:spPr>
          <a:xfrm>
            <a:off x="6853238" y="6414909"/>
            <a:ext cx="2974496" cy="267177"/>
          </a:xfrm>
          <a:prstGeom prst="rect">
            <a:avLst/>
          </a:prstGeom>
        </p:spPr>
        <p:txBody>
          <a:bodyPr lIns="1234440" tIns="0" bIns="0" anchor="ctr" anchorCtr="0">
            <a:noAutofit/>
          </a:bodyPr>
          <a:lstStyle>
            <a:lvl1pPr>
              <a:defRPr sz="1200" b="0"/>
            </a:lvl1pPr>
          </a:lstStyle>
          <a:p>
            <a:pPr lvl="0"/>
            <a:r>
              <a:rPr lang="en-US" err="1"/>
              <a:t>xxx.xxx.xxxx</a:t>
            </a:r>
            <a:endParaRPr lang="en-US"/>
          </a:p>
        </p:txBody>
      </p:sp>
      <p:sp>
        <p:nvSpPr>
          <p:cNvPr id="45" name="Text Placeholder 33">
            <a:extLst>
              <a:ext uri="{FF2B5EF4-FFF2-40B4-BE49-F238E27FC236}">
                <a16:creationId xmlns:a16="http://schemas.microsoft.com/office/drawing/2014/main" id="{6394BF78-23A9-439A-BBC8-3C428F5A0377}"/>
              </a:ext>
            </a:extLst>
          </p:cNvPr>
          <p:cNvSpPr>
            <a:spLocks noGrp="1"/>
          </p:cNvSpPr>
          <p:nvPr>
            <p:ph type="body" sz="quarter" idx="30" hasCustomPrompt="1"/>
          </p:nvPr>
        </p:nvSpPr>
        <p:spPr>
          <a:xfrm>
            <a:off x="6853238" y="6178969"/>
            <a:ext cx="2974496" cy="267177"/>
          </a:xfrm>
          <a:prstGeom prst="rect">
            <a:avLst/>
          </a:prstGeom>
        </p:spPr>
        <p:txBody>
          <a:bodyPr lIns="1234440" tIns="0" bIns="0" anchor="ctr" anchorCtr="0">
            <a:noAutofit/>
          </a:bodyPr>
          <a:lstStyle>
            <a:lvl1pPr>
              <a:defRPr sz="1200" b="0"/>
            </a:lvl1pPr>
          </a:lstStyle>
          <a:p>
            <a:pPr lvl="0"/>
            <a:r>
              <a:rPr lang="en-US" err="1"/>
              <a:t>xxx.xxx.xxxx</a:t>
            </a:r>
            <a:endParaRPr lang="en-US"/>
          </a:p>
        </p:txBody>
      </p:sp>
      <p:cxnSp>
        <p:nvCxnSpPr>
          <p:cNvPr id="46" name="Straight Connector 45">
            <a:extLst>
              <a:ext uri="{FF2B5EF4-FFF2-40B4-BE49-F238E27FC236}">
                <a16:creationId xmlns:a16="http://schemas.microsoft.com/office/drawing/2014/main" id="{2F386932-3F5D-4778-82CB-C8E9D666D799}"/>
              </a:ext>
            </a:extLst>
          </p:cNvPr>
          <p:cNvCxnSpPr>
            <a:cxnSpLocks/>
          </p:cNvCxnSpPr>
          <p:nvPr userDrawn="1"/>
        </p:nvCxnSpPr>
        <p:spPr>
          <a:xfrm>
            <a:off x="771282" y="4998020"/>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47" name="Text Placeholder 9">
            <a:extLst>
              <a:ext uri="{FF2B5EF4-FFF2-40B4-BE49-F238E27FC236}">
                <a16:creationId xmlns:a16="http://schemas.microsoft.com/office/drawing/2014/main" id="{5314D937-6ADC-47AA-9492-C7849A85C5FE}"/>
              </a:ext>
            </a:extLst>
          </p:cNvPr>
          <p:cNvSpPr>
            <a:spLocks noGrp="1"/>
          </p:cNvSpPr>
          <p:nvPr>
            <p:ph type="body" sz="quarter" idx="31" hasCustomPrompt="1"/>
          </p:nvPr>
        </p:nvSpPr>
        <p:spPr>
          <a:xfrm>
            <a:off x="220262" y="4287734"/>
            <a:ext cx="2974496" cy="351631"/>
          </a:xfrm>
          <a:prstGeom prst="rect">
            <a:avLst/>
          </a:prstGeom>
        </p:spPr>
        <p:txBody>
          <a:bodyPr lIns="0" rIns="0" anchor="ctr" anchorCtr="0">
            <a:normAutofit/>
          </a:bodyPr>
          <a:lstStyle>
            <a:lvl1pPr algn="ctr">
              <a:defRPr sz="1400" b="1">
                <a:solidFill>
                  <a:schemeClr val="accent2"/>
                </a:solidFill>
              </a:defRPr>
            </a:lvl1pPr>
          </a:lstStyle>
          <a:p>
            <a:pPr lvl="0"/>
            <a:r>
              <a:rPr lang="en-US"/>
              <a:t>FirstName </a:t>
            </a:r>
            <a:r>
              <a:rPr lang="en-US" err="1"/>
              <a:t>LastName</a:t>
            </a:r>
            <a:endParaRPr lang="en-US"/>
          </a:p>
        </p:txBody>
      </p:sp>
      <p:sp>
        <p:nvSpPr>
          <p:cNvPr id="48" name="Text Placeholder 11">
            <a:extLst>
              <a:ext uri="{FF2B5EF4-FFF2-40B4-BE49-F238E27FC236}">
                <a16:creationId xmlns:a16="http://schemas.microsoft.com/office/drawing/2014/main" id="{90D24CBC-12C2-486B-9E70-1BCF6BAA731A}"/>
              </a:ext>
            </a:extLst>
          </p:cNvPr>
          <p:cNvSpPr>
            <a:spLocks noGrp="1"/>
          </p:cNvSpPr>
          <p:nvPr>
            <p:ph type="body" sz="quarter" idx="32" hasCustomPrompt="1"/>
          </p:nvPr>
        </p:nvSpPr>
        <p:spPr>
          <a:xfrm>
            <a:off x="220262" y="4628744"/>
            <a:ext cx="2974496" cy="352425"/>
          </a:xfrm>
          <a:prstGeom prst="rect">
            <a:avLst/>
          </a:prstGeom>
        </p:spPr>
        <p:txBody>
          <a:bodyPr lIns="0" rIns="0" anchor="ctr" anchorCtr="0"/>
          <a:lstStyle>
            <a:lvl1pPr algn="ctr">
              <a:defRPr b="0"/>
            </a:lvl1pPr>
          </a:lstStyle>
          <a:p>
            <a:pPr lvl="0"/>
            <a:r>
              <a:rPr lang="en-US"/>
              <a:t>Title</a:t>
            </a:r>
          </a:p>
        </p:txBody>
      </p:sp>
      <p:sp>
        <p:nvSpPr>
          <p:cNvPr id="49" name="Text Placeholder 19">
            <a:extLst>
              <a:ext uri="{FF2B5EF4-FFF2-40B4-BE49-F238E27FC236}">
                <a16:creationId xmlns:a16="http://schemas.microsoft.com/office/drawing/2014/main" id="{04F03795-2499-442C-8186-A35F3E13CD3C}"/>
              </a:ext>
            </a:extLst>
          </p:cNvPr>
          <p:cNvSpPr>
            <a:spLocks noGrp="1"/>
          </p:cNvSpPr>
          <p:nvPr>
            <p:ph type="body" sz="quarter" idx="33" hasCustomPrompt="1"/>
          </p:nvPr>
        </p:nvSpPr>
        <p:spPr>
          <a:xfrm>
            <a:off x="220262" y="5258819"/>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0" name="TextBox 49">
            <a:extLst>
              <a:ext uri="{FF2B5EF4-FFF2-40B4-BE49-F238E27FC236}">
                <a16:creationId xmlns:a16="http://schemas.microsoft.com/office/drawing/2014/main" id="{EFAF77EB-A0EA-4A82-9231-A6E7C26B39A6}"/>
              </a:ext>
            </a:extLst>
          </p:cNvPr>
          <p:cNvSpPr txBox="1"/>
          <p:nvPr userDrawn="1"/>
        </p:nvSpPr>
        <p:spPr>
          <a:xfrm>
            <a:off x="220262" y="5006681"/>
            <a:ext cx="2974496" cy="276999"/>
          </a:xfrm>
          <a:prstGeom prst="rect">
            <a:avLst/>
          </a:prstGeom>
          <a:noFill/>
          <a:ln>
            <a:noFill/>
          </a:ln>
        </p:spPr>
        <p:txBody>
          <a:bodyPr wrap="square" lIns="0" rIns="0"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a:latin typeface="Arial" panose="020B0604020202020204" pitchFamily="34" charset="0"/>
                <a:cs typeface="Arial" panose="020B0604020202020204" pitchFamily="34" charset="0"/>
              </a:rPr>
              <a:t>ScottMadden, Inc.</a:t>
            </a:r>
          </a:p>
        </p:txBody>
      </p:sp>
      <p:sp>
        <p:nvSpPr>
          <p:cNvPr id="51" name="Text Placeholder 19">
            <a:extLst>
              <a:ext uri="{FF2B5EF4-FFF2-40B4-BE49-F238E27FC236}">
                <a16:creationId xmlns:a16="http://schemas.microsoft.com/office/drawing/2014/main" id="{F48A9E2D-1F96-43E3-88F1-1DC3559D8E92}"/>
              </a:ext>
            </a:extLst>
          </p:cNvPr>
          <p:cNvSpPr>
            <a:spLocks noGrp="1"/>
          </p:cNvSpPr>
          <p:nvPr>
            <p:ph type="body" sz="quarter" idx="34" hasCustomPrompt="1"/>
          </p:nvPr>
        </p:nvSpPr>
        <p:spPr>
          <a:xfrm>
            <a:off x="220262" y="5487048"/>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Address 1</a:t>
            </a:r>
          </a:p>
        </p:txBody>
      </p:sp>
      <p:sp>
        <p:nvSpPr>
          <p:cNvPr id="52" name="Text Placeholder 19">
            <a:extLst>
              <a:ext uri="{FF2B5EF4-FFF2-40B4-BE49-F238E27FC236}">
                <a16:creationId xmlns:a16="http://schemas.microsoft.com/office/drawing/2014/main" id="{25C685E3-C342-4EB0-8616-5B905531D1B5}"/>
              </a:ext>
            </a:extLst>
          </p:cNvPr>
          <p:cNvSpPr>
            <a:spLocks noGrp="1"/>
          </p:cNvSpPr>
          <p:nvPr>
            <p:ph type="body" sz="quarter" idx="35" hasCustomPrompt="1"/>
          </p:nvPr>
        </p:nvSpPr>
        <p:spPr>
          <a:xfrm>
            <a:off x="220262" y="5715277"/>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0"/>
            </a:lvl1pPr>
          </a:lstStyle>
          <a:p>
            <a:pPr lvl="0"/>
            <a:r>
              <a:rPr lang="en-US"/>
              <a:t>City, State ZIP</a:t>
            </a:r>
          </a:p>
        </p:txBody>
      </p:sp>
      <p:sp>
        <p:nvSpPr>
          <p:cNvPr id="53" name="Text Placeholder 19">
            <a:extLst>
              <a:ext uri="{FF2B5EF4-FFF2-40B4-BE49-F238E27FC236}">
                <a16:creationId xmlns:a16="http://schemas.microsoft.com/office/drawing/2014/main" id="{54D8565B-0A51-420D-A2FA-F209C01FDFE3}"/>
              </a:ext>
            </a:extLst>
          </p:cNvPr>
          <p:cNvSpPr>
            <a:spLocks noGrp="1"/>
          </p:cNvSpPr>
          <p:nvPr>
            <p:ph type="body" sz="quarter" idx="36" hasCustomPrompt="1"/>
          </p:nvPr>
        </p:nvSpPr>
        <p:spPr>
          <a:xfrm>
            <a:off x="220262" y="5943506"/>
            <a:ext cx="2974496" cy="246210"/>
          </a:xfrm>
          <a:prstGeom prst="rect">
            <a:avLst/>
          </a:prstGeom>
        </p:spPr>
        <p:txBody>
          <a:bodyPr lIns="0" tIns="0" rIns="0" bIns="0" anchor="ctr" anchorCtr="0">
            <a:noAutofit/>
          </a:bodyPr>
          <a:lstStyle>
            <a:lvl1pPr algn="ctr">
              <a:lnSpc>
                <a:spcPct val="100000"/>
              </a:lnSpc>
              <a:spcBef>
                <a:spcPts val="200"/>
              </a:spcBef>
              <a:spcAft>
                <a:spcPts val="200"/>
              </a:spcAft>
              <a:defRPr sz="1200" b="1"/>
            </a:lvl1pPr>
          </a:lstStyle>
          <a:p>
            <a:pPr lvl="0"/>
            <a:r>
              <a:rPr lang="en-US"/>
              <a:t>email</a:t>
            </a:r>
          </a:p>
        </p:txBody>
      </p:sp>
      <p:sp>
        <p:nvSpPr>
          <p:cNvPr id="54" name="TextBox 53">
            <a:extLst>
              <a:ext uri="{FF2B5EF4-FFF2-40B4-BE49-F238E27FC236}">
                <a16:creationId xmlns:a16="http://schemas.microsoft.com/office/drawing/2014/main" id="{A7B4FFFB-51B0-43D5-8083-613C84832C8F}"/>
              </a:ext>
            </a:extLst>
          </p:cNvPr>
          <p:cNvSpPr txBox="1"/>
          <p:nvPr userDrawn="1"/>
        </p:nvSpPr>
        <p:spPr>
          <a:xfrm>
            <a:off x="320209" y="6171724"/>
            <a:ext cx="1173789"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O:</a:t>
            </a:r>
          </a:p>
        </p:txBody>
      </p:sp>
      <p:sp>
        <p:nvSpPr>
          <p:cNvPr id="55" name="TextBox 54">
            <a:extLst>
              <a:ext uri="{FF2B5EF4-FFF2-40B4-BE49-F238E27FC236}">
                <a16:creationId xmlns:a16="http://schemas.microsoft.com/office/drawing/2014/main" id="{6BC38021-9C42-4C16-BD94-6ACB5D0153F5}"/>
              </a:ext>
            </a:extLst>
          </p:cNvPr>
          <p:cNvSpPr txBox="1"/>
          <p:nvPr userDrawn="1"/>
        </p:nvSpPr>
        <p:spPr>
          <a:xfrm>
            <a:off x="320209" y="6413403"/>
            <a:ext cx="1173789" cy="276999"/>
          </a:xfrm>
          <a:prstGeom prst="rect">
            <a:avLst/>
          </a:prstGeom>
          <a:noFill/>
          <a:ln>
            <a:noFill/>
          </a:ln>
        </p:spPr>
        <p:txBody>
          <a:bodyPr wrap="square" rtlCol="0">
            <a:spAutoFit/>
          </a:bodyPr>
          <a:lstStyle/>
          <a:p>
            <a:pPr marL="0" indent="0" algn="r">
              <a:spcBef>
                <a:spcPts val="300"/>
              </a:spcBef>
              <a:spcAft>
                <a:spcPts val="300"/>
              </a:spcAft>
              <a:buClr>
                <a:srgbClr val="26BCD7"/>
              </a:buClr>
              <a:buSzPct val="135000"/>
              <a:buFont typeface="Wingdings" pitchFamily="2" charset="2"/>
              <a:buNone/>
            </a:pPr>
            <a:r>
              <a:rPr lang="en-US" sz="1200" b="1">
                <a:solidFill>
                  <a:schemeClr val="accent2"/>
                </a:solidFill>
                <a:latin typeface="Arial" panose="020B0604020202020204" pitchFamily="34" charset="0"/>
                <a:cs typeface="Arial" panose="020B0604020202020204" pitchFamily="34" charset="0"/>
              </a:rPr>
              <a:t>M:</a:t>
            </a:r>
          </a:p>
        </p:txBody>
      </p:sp>
      <p:sp>
        <p:nvSpPr>
          <p:cNvPr id="56" name="Text Placeholder 33">
            <a:extLst>
              <a:ext uri="{FF2B5EF4-FFF2-40B4-BE49-F238E27FC236}">
                <a16:creationId xmlns:a16="http://schemas.microsoft.com/office/drawing/2014/main" id="{C7B203E8-9FB9-4D48-82DD-F497153ABD56}"/>
              </a:ext>
            </a:extLst>
          </p:cNvPr>
          <p:cNvSpPr>
            <a:spLocks noGrp="1"/>
          </p:cNvSpPr>
          <p:nvPr>
            <p:ph type="body" sz="quarter" idx="37" hasCustomPrompt="1"/>
          </p:nvPr>
        </p:nvSpPr>
        <p:spPr>
          <a:xfrm>
            <a:off x="220262" y="6417254"/>
            <a:ext cx="2974496" cy="267177"/>
          </a:xfrm>
          <a:prstGeom prst="rect">
            <a:avLst/>
          </a:prstGeom>
        </p:spPr>
        <p:txBody>
          <a:bodyPr lIns="1234440" tIns="0" bIns="0" anchor="ctr" anchorCtr="0">
            <a:noAutofit/>
          </a:bodyPr>
          <a:lstStyle>
            <a:lvl1pPr>
              <a:defRPr sz="1200" b="0"/>
            </a:lvl1pPr>
          </a:lstStyle>
          <a:p>
            <a:pPr lvl="0"/>
            <a:r>
              <a:rPr lang="en-US" err="1"/>
              <a:t>xxx.xxx.xxxx</a:t>
            </a:r>
            <a:endParaRPr lang="en-US"/>
          </a:p>
        </p:txBody>
      </p:sp>
      <p:sp>
        <p:nvSpPr>
          <p:cNvPr id="57" name="Text Placeholder 33">
            <a:extLst>
              <a:ext uri="{FF2B5EF4-FFF2-40B4-BE49-F238E27FC236}">
                <a16:creationId xmlns:a16="http://schemas.microsoft.com/office/drawing/2014/main" id="{F37C4F2D-F27D-4F74-8A84-FD4ECD8DD429}"/>
              </a:ext>
            </a:extLst>
          </p:cNvPr>
          <p:cNvSpPr>
            <a:spLocks noGrp="1"/>
          </p:cNvSpPr>
          <p:nvPr>
            <p:ph type="body" sz="quarter" idx="38" hasCustomPrompt="1"/>
          </p:nvPr>
        </p:nvSpPr>
        <p:spPr>
          <a:xfrm>
            <a:off x="220262" y="6181314"/>
            <a:ext cx="2974496" cy="267177"/>
          </a:xfrm>
          <a:prstGeom prst="rect">
            <a:avLst/>
          </a:prstGeom>
        </p:spPr>
        <p:txBody>
          <a:bodyPr lIns="1234440" tIns="0" bIns="0" anchor="ctr" anchorCtr="0">
            <a:noAutofit/>
          </a:bodyPr>
          <a:lstStyle>
            <a:lvl1pPr>
              <a:defRPr sz="1200" b="0"/>
            </a:lvl1pPr>
          </a:lstStyle>
          <a:p>
            <a:pPr lvl="0"/>
            <a:r>
              <a:rPr lang="en-US" err="1"/>
              <a:t>xxx.xxx.xxxx</a:t>
            </a:r>
            <a:endParaRPr lang="en-US"/>
          </a:p>
        </p:txBody>
      </p:sp>
    </p:spTree>
    <p:extLst>
      <p:ext uri="{BB962C8B-B14F-4D97-AF65-F5344CB8AC3E}">
        <p14:creationId xmlns:p14="http://schemas.microsoft.com/office/powerpoint/2010/main" val="1359395848"/>
      </p:ext>
    </p:extLst>
  </p:cSld>
  <p:clrMapOvr>
    <a:masterClrMapping/>
  </p:clrMapOvr>
  <p:extLst>
    <p:ext uri="{DCECCB84-F9BA-43D5-87BE-67443E8EF086}">
      <p15:sldGuideLst xmlns:p15="http://schemas.microsoft.com/office/powerpoint/2012/main">
        <p15:guide id="1" orient="horz" pos="2688" userDrawn="1">
          <p15:clr>
            <a:srgbClr val="FBAE40"/>
          </p15:clr>
        </p15:guide>
        <p15:guide id="2" pos="5256"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_Fou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3546B15-0E13-7947-8FE1-FBBDF2D958E3}"/>
              </a:ext>
            </a:extLst>
          </p:cNvPr>
          <p:cNvSpPr>
            <a:spLocks noGrp="1"/>
          </p:cNvSpPr>
          <p:nvPr>
            <p:ph type="title" hasCustomPrompt="1"/>
          </p:nvPr>
        </p:nvSpPr>
        <p:spPr>
          <a:xfrm>
            <a:off x="373414" y="439002"/>
            <a:ext cx="9311573" cy="1038948"/>
          </a:xfrm>
          <a:prstGeom prst="rect">
            <a:avLst/>
          </a:prstGeom>
        </p:spPr>
        <p:txBody>
          <a:bodyPr lIns="0" rIns="0"/>
          <a:lstStyle>
            <a:lvl1pPr algn="ctr">
              <a:defRPr sz="5400" cap="all" baseline="0">
                <a:solidFill>
                  <a:schemeClr val="bg1"/>
                </a:solidFill>
              </a:defRPr>
            </a:lvl1pPr>
          </a:lstStyle>
          <a:p>
            <a:r>
              <a:rPr lang="en-US"/>
              <a:t>Click to add Title</a:t>
            </a:r>
          </a:p>
        </p:txBody>
      </p:sp>
      <p:sp>
        <p:nvSpPr>
          <p:cNvPr id="24" name="Slide Number Placeholder 23">
            <a:extLst>
              <a:ext uri="{FF2B5EF4-FFF2-40B4-BE49-F238E27FC236}">
                <a16:creationId xmlns:a16="http://schemas.microsoft.com/office/drawing/2014/main" id="{9BFD0CA2-9A89-CB4B-92BA-B13BF1333BBF}"/>
              </a:ext>
            </a:extLst>
          </p:cNvPr>
          <p:cNvSpPr>
            <a:spLocks noGrp="1"/>
          </p:cNvSpPr>
          <p:nvPr>
            <p:ph type="sldNum" sz="quarter" idx="11"/>
          </p:nvPr>
        </p:nvSpPr>
        <p:spPr/>
        <p:txBody>
          <a:bodyPr/>
          <a:lstStyle/>
          <a:p>
            <a:fld id="{9AA6D16A-0A68-8445-85DB-A0BE8CCB51C7}" type="slidenum">
              <a:rPr lang="en-US" smtClean="0"/>
              <a:pPr/>
              <a:t>‹#›</a:t>
            </a:fld>
            <a:endParaRPr lang="en-US"/>
          </a:p>
        </p:txBody>
      </p:sp>
      <p:sp>
        <p:nvSpPr>
          <p:cNvPr id="4" name="Picture Placeholder 2"/>
          <p:cNvSpPr>
            <a:spLocks noGrp="1"/>
          </p:cNvSpPr>
          <p:nvPr>
            <p:ph type="pic" sz="quarter" idx="10"/>
          </p:nvPr>
        </p:nvSpPr>
        <p:spPr>
          <a:xfrm>
            <a:off x="279865" y="2065184"/>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5" name="Picture Placeholder 2"/>
          <p:cNvSpPr>
            <a:spLocks noGrp="1"/>
          </p:cNvSpPr>
          <p:nvPr>
            <p:ph type="pic" sz="quarter" idx="12"/>
          </p:nvPr>
        </p:nvSpPr>
        <p:spPr>
          <a:xfrm>
            <a:off x="2753484" y="2065184"/>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15" name="Picture Placeholder 2"/>
          <p:cNvSpPr>
            <a:spLocks noGrp="1"/>
          </p:cNvSpPr>
          <p:nvPr>
            <p:ph type="pic" sz="quarter" idx="13"/>
          </p:nvPr>
        </p:nvSpPr>
        <p:spPr>
          <a:xfrm>
            <a:off x="5204721" y="2065184"/>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16" name="Picture Placeholder 2"/>
          <p:cNvSpPr>
            <a:spLocks noGrp="1"/>
          </p:cNvSpPr>
          <p:nvPr>
            <p:ph type="pic" sz="quarter" idx="14"/>
          </p:nvPr>
        </p:nvSpPr>
        <p:spPr>
          <a:xfrm>
            <a:off x="7679182" y="2065184"/>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26" name="Straight Connector 25">
            <a:extLst>
              <a:ext uri="{FF2B5EF4-FFF2-40B4-BE49-F238E27FC236}">
                <a16:creationId xmlns:a16="http://schemas.microsoft.com/office/drawing/2014/main" id="{C8F909DC-F2B4-4B74-AF8C-03D705738BE4}"/>
              </a:ext>
            </a:extLst>
          </p:cNvPr>
          <p:cNvCxnSpPr>
            <a:cxnSpLocks/>
          </p:cNvCxnSpPr>
          <p:nvPr userDrawn="1"/>
        </p:nvCxnSpPr>
        <p:spPr>
          <a:xfrm>
            <a:off x="504706" y="4998098"/>
            <a:ext cx="1759174"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7" name="Text Placeholder 9">
            <a:extLst>
              <a:ext uri="{FF2B5EF4-FFF2-40B4-BE49-F238E27FC236}">
                <a16:creationId xmlns:a16="http://schemas.microsoft.com/office/drawing/2014/main" id="{10141A07-58F6-4CEF-86BB-00F09747C137}"/>
              </a:ext>
            </a:extLst>
          </p:cNvPr>
          <p:cNvSpPr>
            <a:spLocks noGrp="1"/>
          </p:cNvSpPr>
          <p:nvPr>
            <p:ph type="body" sz="quarter" idx="15" hasCustomPrompt="1"/>
          </p:nvPr>
        </p:nvSpPr>
        <p:spPr>
          <a:xfrm>
            <a:off x="184666" y="4298870"/>
            <a:ext cx="2294575" cy="340573"/>
          </a:xfrm>
          <a:prstGeom prst="rect">
            <a:avLst/>
          </a:prstGeom>
        </p:spPr>
        <p:txBody>
          <a:bodyPr lIns="0" rIns="0" anchor="ctr" anchorCtr="0">
            <a:normAutofit/>
          </a:bodyPr>
          <a:lstStyle>
            <a:lvl1pPr algn="ctr">
              <a:defRPr sz="1100" b="1">
                <a:solidFill>
                  <a:schemeClr val="accent2"/>
                </a:solidFill>
              </a:defRPr>
            </a:lvl1pPr>
          </a:lstStyle>
          <a:p>
            <a:pPr lvl="0"/>
            <a:r>
              <a:rPr lang="en-US"/>
              <a:t>FirstName </a:t>
            </a:r>
            <a:r>
              <a:rPr lang="en-US" err="1"/>
              <a:t>LastName</a:t>
            </a:r>
            <a:endParaRPr lang="en-US"/>
          </a:p>
        </p:txBody>
      </p:sp>
      <p:sp>
        <p:nvSpPr>
          <p:cNvPr id="28" name="Text Placeholder 11">
            <a:extLst>
              <a:ext uri="{FF2B5EF4-FFF2-40B4-BE49-F238E27FC236}">
                <a16:creationId xmlns:a16="http://schemas.microsoft.com/office/drawing/2014/main" id="{C678B85B-0F36-4338-A4D3-E8C556E7C7A3}"/>
              </a:ext>
            </a:extLst>
          </p:cNvPr>
          <p:cNvSpPr>
            <a:spLocks noGrp="1"/>
          </p:cNvSpPr>
          <p:nvPr>
            <p:ph type="body" sz="quarter" idx="16" hasCustomPrompt="1"/>
          </p:nvPr>
        </p:nvSpPr>
        <p:spPr>
          <a:xfrm>
            <a:off x="184666" y="4639905"/>
            <a:ext cx="2294575" cy="341342"/>
          </a:xfrm>
          <a:prstGeom prst="rect">
            <a:avLst/>
          </a:prstGeom>
        </p:spPr>
        <p:txBody>
          <a:bodyPr lIns="0" rIns="0" anchor="ctr" anchorCtr="0"/>
          <a:lstStyle>
            <a:lvl1pPr algn="ctr">
              <a:defRPr sz="1100" b="0"/>
            </a:lvl1pPr>
          </a:lstStyle>
          <a:p>
            <a:pPr lvl="0"/>
            <a:r>
              <a:rPr lang="en-US"/>
              <a:t>Title</a:t>
            </a:r>
          </a:p>
        </p:txBody>
      </p:sp>
      <p:sp>
        <p:nvSpPr>
          <p:cNvPr id="29" name="Text Placeholder 19">
            <a:extLst>
              <a:ext uri="{FF2B5EF4-FFF2-40B4-BE49-F238E27FC236}">
                <a16:creationId xmlns:a16="http://schemas.microsoft.com/office/drawing/2014/main" id="{04CF5269-EBE6-4D7C-B172-847903C9E8FC}"/>
              </a:ext>
            </a:extLst>
          </p:cNvPr>
          <p:cNvSpPr>
            <a:spLocks noGrp="1"/>
          </p:cNvSpPr>
          <p:nvPr>
            <p:ph type="body" sz="quarter" idx="17" hasCustomPrompt="1"/>
          </p:nvPr>
        </p:nvSpPr>
        <p:spPr>
          <a:xfrm>
            <a:off x="184666" y="5266639"/>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Address 1</a:t>
            </a:r>
          </a:p>
        </p:txBody>
      </p:sp>
      <p:sp>
        <p:nvSpPr>
          <p:cNvPr id="30" name="TextBox 29">
            <a:extLst>
              <a:ext uri="{FF2B5EF4-FFF2-40B4-BE49-F238E27FC236}">
                <a16:creationId xmlns:a16="http://schemas.microsoft.com/office/drawing/2014/main" id="{4F1C3890-9725-4083-A813-E44F00D45885}"/>
              </a:ext>
            </a:extLst>
          </p:cNvPr>
          <p:cNvSpPr txBox="1"/>
          <p:nvPr userDrawn="1"/>
        </p:nvSpPr>
        <p:spPr>
          <a:xfrm>
            <a:off x="184666" y="5044245"/>
            <a:ext cx="2294575" cy="246221"/>
          </a:xfrm>
          <a:prstGeom prst="rect">
            <a:avLst/>
          </a:prstGeom>
          <a:noFill/>
          <a:ln>
            <a:noFill/>
          </a:ln>
        </p:spPr>
        <p:txBody>
          <a:bodyPr wrap="square" lIns="0" rIns="0"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000" b="1">
                <a:latin typeface="Arial" panose="020B0604020202020204" pitchFamily="34" charset="0"/>
                <a:cs typeface="Arial" panose="020B0604020202020204" pitchFamily="34" charset="0"/>
              </a:rPr>
              <a:t>ScottMadden, Inc.</a:t>
            </a:r>
          </a:p>
        </p:txBody>
      </p:sp>
      <p:sp>
        <p:nvSpPr>
          <p:cNvPr id="31" name="Text Placeholder 19">
            <a:extLst>
              <a:ext uri="{FF2B5EF4-FFF2-40B4-BE49-F238E27FC236}">
                <a16:creationId xmlns:a16="http://schemas.microsoft.com/office/drawing/2014/main" id="{B52A7EAF-C40E-455E-8747-5D87CA94686C}"/>
              </a:ext>
            </a:extLst>
          </p:cNvPr>
          <p:cNvSpPr>
            <a:spLocks noGrp="1"/>
          </p:cNvSpPr>
          <p:nvPr>
            <p:ph type="body" sz="quarter" idx="18" hasCustomPrompt="1"/>
          </p:nvPr>
        </p:nvSpPr>
        <p:spPr>
          <a:xfrm>
            <a:off x="184666" y="5494868"/>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Address 1</a:t>
            </a:r>
          </a:p>
        </p:txBody>
      </p:sp>
      <p:sp>
        <p:nvSpPr>
          <p:cNvPr id="32" name="Text Placeholder 19">
            <a:extLst>
              <a:ext uri="{FF2B5EF4-FFF2-40B4-BE49-F238E27FC236}">
                <a16:creationId xmlns:a16="http://schemas.microsoft.com/office/drawing/2014/main" id="{195B1F70-01F0-47EB-A8E4-6FFB209428D3}"/>
              </a:ext>
            </a:extLst>
          </p:cNvPr>
          <p:cNvSpPr>
            <a:spLocks noGrp="1"/>
          </p:cNvSpPr>
          <p:nvPr>
            <p:ph type="body" sz="quarter" idx="19" hasCustomPrompt="1"/>
          </p:nvPr>
        </p:nvSpPr>
        <p:spPr>
          <a:xfrm>
            <a:off x="184666" y="5723097"/>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City, State ZIP</a:t>
            </a:r>
          </a:p>
        </p:txBody>
      </p:sp>
      <p:sp>
        <p:nvSpPr>
          <p:cNvPr id="33" name="Text Placeholder 19">
            <a:extLst>
              <a:ext uri="{FF2B5EF4-FFF2-40B4-BE49-F238E27FC236}">
                <a16:creationId xmlns:a16="http://schemas.microsoft.com/office/drawing/2014/main" id="{290CBC85-868E-4CD5-820A-FB192B3E64C2}"/>
              </a:ext>
            </a:extLst>
          </p:cNvPr>
          <p:cNvSpPr>
            <a:spLocks noGrp="1"/>
          </p:cNvSpPr>
          <p:nvPr>
            <p:ph type="body" sz="quarter" idx="20" hasCustomPrompt="1"/>
          </p:nvPr>
        </p:nvSpPr>
        <p:spPr>
          <a:xfrm>
            <a:off x="184666" y="5951326"/>
            <a:ext cx="2294575" cy="238467"/>
          </a:xfrm>
          <a:prstGeom prst="rect">
            <a:avLst/>
          </a:prstGeom>
        </p:spPr>
        <p:txBody>
          <a:bodyPr lIns="0" rIns="0" anchor="ctr" anchorCtr="0">
            <a:noAutofit/>
          </a:bodyPr>
          <a:lstStyle>
            <a:lvl1pPr algn="ctr">
              <a:lnSpc>
                <a:spcPct val="100000"/>
              </a:lnSpc>
              <a:spcBef>
                <a:spcPts val="200"/>
              </a:spcBef>
              <a:spcAft>
                <a:spcPts val="200"/>
              </a:spcAft>
              <a:defRPr sz="1000" b="1"/>
            </a:lvl1pPr>
          </a:lstStyle>
          <a:p>
            <a:pPr lvl="0"/>
            <a:r>
              <a:rPr lang="en-US"/>
              <a:t>email</a:t>
            </a:r>
          </a:p>
        </p:txBody>
      </p:sp>
      <p:sp>
        <p:nvSpPr>
          <p:cNvPr id="34" name="TextBox 33">
            <a:extLst>
              <a:ext uri="{FF2B5EF4-FFF2-40B4-BE49-F238E27FC236}">
                <a16:creationId xmlns:a16="http://schemas.microsoft.com/office/drawing/2014/main" id="{ACE4DC76-3D67-40E1-B043-2C6B4EDE8FE8}"/>
              </a:ext>
            </a:extLst>
          </p:cNvPr>
          <p:cNvSpPr txBox="1"/>
          <p:nvPr userDrawn="1"/>
        </p:nvSpPr>
        <p:spPr>
          <a:xfrm>
            <a:off x="245183" y="6189188"/>
            <a:ext cx="895469" cy="268288"/>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000" b="1">
                <a:solidFill>
                  <a:schemeClr val="accent2"/>
                </a:solidFill>
                <a:latin typeface="Arial" panose="020B0604020202020204" pitchFamily="34" charset="0"/>
                <a:cs typeface="Arial" panose="020B0604020202020204" pitchFamily="34" charset="0"/>
              </a:rPr>
              <a:t>O:</a:t>
            </a:r>
          </a:p>
        </p:txBody>
      </p:sp>
      <p:sp>
        <p:nvSpPr>
          <p:cNvPr id="35" name="TextBox 34">
            <a:extLst>
              <a:ext uri="{FF2B5EF4-FFF2-40B4-BE49-F238E27FC236}">
                <a16:creationId xmlns:a16="http://schemas.microsoft.com/office/drawing/2014/main" id="{0068CDB3-AF13-4834-8E67-7662488D537B}"/>
              </a:ext>
            </a:extLst>
          </p:cNvPr>
          <p:cNvSpPr txBox="1"/>
          <p:nvPr userDrawn="1"/>
        </p:nvSpPr>
        <p:spPr>
          <a:xfrm>
            <a:off x="245183" y="6444315"/>
            <a:ext cx="895469" cy="268288"/>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000" b="1">
                <a:solidFill>
                  <a:schemeClr val="accent2"/>
                </a:solidFill>
                <a:latin typeface="Arial" panose="020B0604020202020204" pitchFamily="34" charset="0"/>
                <a:cs typeface="Arial" panose="020B0604020202020204" pitchFamily="34" charset="0"/>
              </a:rPr>
              <a:t>M:</a:t>
            </a:r>
          </a:p>
        </p:txBody>
      </p:sp>
      <p:sp>
        <p:nvSpPr>
          <p:cNvPr id="36" name="Text Placeholder 33">
            <a:extLst>
              <a:ext uri="{FF2B5EF4-FFF2-40B4-BE49-F238E27FC236}">
                <a16:creationId xmlns:a16="http://schemas.microsoft.com/office/drawing/2014/main" id="{7E01DEE0-2E5F-490B-A389-9B23F8C4D600}"/>
              </a:ext>
            </a:extLst>
          </p:cNvPr>
          <p:cNvSpPr>
            <a:spLocks noGrp="1"/>
          </p:cNvSpPr>
          <p:nvPr>
            <p:ph type="body" sz="quarter" idx="21" hasCustomPrompt="1"/>
          </p:nvPr>
        </p:nvSpPr>
        <p:spPr>
          <a:xfrm>
            <a:off x="184666" y="6428758"/>
            <a:ext cx="2294575" cy="258775"/>
          </a:xfrm>
          <a:prstGeom prst="rect">
            <a:avLst/>
          </a:prstGeom>
        </p:spPr>
        <p:txBody>
          <a:bodyPr lIns="960120" anchor="ctr" anchorCtr="0">
            <a:noAutofit/>
          </a:bodyPr>
          <a:lstStyle>
            <a:lvl1pPr>
              <a:defRPr sz="1000" b="0"/>
            </a:lvl1pPr>
          </a:lstStyle>
          <a:p>
            <a:pPr lvl="0"/>
            <a:r>
              <a:rPr lang="en-US" err="1"/>
              <a:t>xxx.xxx.xxxx</a:t>
            </a:r>
            <a:endParaRPr lang="en-US"/>
          </a:p>
        </p:txBody>
      </p:sp>
      <p:sp>
        <p:nvSpPr>
          <p:cNvPr id="37" name="Text Placeholder 33">
            <a:extLst>
              <a:ext uri="{FF2B5EF4-FFF2-40B4-BE49-F238E27FC236}">
                <a16:creationId xmlns:a16="http://schemas.microsoft.com/office/drawing/2014/main" id="{718F6B2C-0183-4201-B0A5-AB762DBFC4D9}"/>
              </a:ext>
            </a:extLst>
          </p:cNvPr>
          <p:cNvSpPr>
            <a:spLocks noGrp="1"/>
          </p:cNvSpPr>
          <p:nvPr>
            <p:ph type="body" sz="quarter" idx="22" hasCustomPrompt="1"/>
          </p:nvPr>
        </p:nvSpPr>
        <p:spPr>
          <a:xfrm>
            <a:off x="184666" y="6189794"/>
            <a:ext cx="2294575" cy="258775"/>
          </a:xfrm>
          <a:prstGeom prst="rect">
            <a:avLst/>
          </a:prstGeom>
        </p:spPr>
        <p:txBody>
          <a:bodyPr lIns="960120" anchor="ctr" anchorCtr="0">
            <a:noAutofit/>
          </a:bodyPr>
          <a:lstStyle>
            <a:lvl1pPr>
              <a:defRPr sz="1000" b="0"/>
            </a:lvl1pPr>
          </a:lstStyle>
          <a:p>
            <a:pPr lvl="0"/>
            <a:r>
              <a:rPr lang="en-US" err="1"/>
              <a:t>xxx.xxx.xxxx</a:t>
            </a:r>
            <a:endParaRPr lang="en-US"/>
          </a:p>
        </p:txBody>
      </p:sp>
      <p:cxnSp>
        <p:nvCxnSpPr>
          <p:cNvPr id="38" name="Straight Connector 37">
            <a:extLst>
              <a:ext uri="{FF2B5EF4-FFF2-40B4-BE49-F238E27FC236}">
                <a16:creationId xmlns:a16="http://schemas.microsoft.com/office/drawing/2014/main" id="{E4EB7EA6-8276-4ED4-AE97-53874EDE1B19}"/>
              </a:ext>
            </a:extLst>
          </p:cNvPr>
          <p:cNvCxnSpPr>
            <a:cxnSpLocks/>
          </p:cNvCxnSpPr>
          <p:nvPr userDrawn="1"/>
        </p:nvCxnSpPr>
        <p:spPr>
          <a:xfrm>
            <a:off x="2925457" y="4998098"/>
            <a:ext cx="1759174"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39" name="Text Placeholder 9">
            <a:extLst>
              <a:ext uri="{FF2B5EF4-FFF2-40B4-BE49-F238E27FC236}">
                <a16:creationId xmlns:a16="http://schemas.microsoft.com/office/drawing/2014/main" id="{031B9FE8-6164-41F1-A315-B811EFBD3231}"/>
              </a:ext>
            </a:extLst>
          </p:cNvPr>
          <p:cNvSpPr>
            <a:spLocks noGrp="1"/>
          </p:cNvSpPr>
          <p:nvPr>
            <p:ph type="body" sz="quarter" idx="23" hasCustomPrompt="1"/>
          </p:nvPr>
        </p:nvSpPr>
        <p:spPr>
          <a:xfrm>
            <a:off x="2657757" y="4298870"/>
            <a:ext cx="2294575" cy="340573"/>
          </a:xfrm>
          <a:prstGeom prst="rect">
            <a:avLst/>
          </a:prstGeom>
        </p:spPr>
        <p:txBody>
          <a:bodyPr lIns="0" rIns="0" anchor="ctr" anchorCtr="0">
            <a:normAutofit/>
          </a:bodyPr>
          <a:lstStyle>
            <a:lvl1pPr algn="ctr">
              <a:defRPr sz="1100" b="1">
                <a:solidFill>
                  <a:schemeClr val="accent2"/>
                </a:solidFill>
              </a:defRPr>
            </a:lvl1pPr>
          </a:lstStyle>
          <a:p>
            <a:pPr lvl="0"/>
            <a:r>
              <a:rPr lang="en-US"/>
              <a:t>FirstName </a:t>
            </a:r>
            <a:r>
              <a:rPr lang="en-US" err="1"/>
              <a:t>LastName</a:t>
            </a:r>
            <a:endParaRPr lang="en-US"/>
          </a:p>
        </p:txBody>
      </p:sp>
      <p:sp>
        <p:nvSpPr>
          <p:cNvPr id="40" name="Text Placeholder 11">
            <a:extLst>
              <a:ext uri="{FF2B5EF4-FFF2-40B4-BE49-F238E27FC236}">
                <a16:creationId xmlns:a16="http://schemas.microsoft.com/office/drawing/2014/main" id="{8F9A6708-F804-4E4F-8933-E3CA4FF81A8C}"/>
              </a:ext>
            </a:extLst>
          </p:cNvPr>
          <p:cNvSpPr>
            <a:spLocks noGrp="1"/>
          </p:cNvSpPr>
          <p:nvPr>
            <p:ph type="body" sz="quarter" idx="24" hasCustomPrompt="1"/>
          </p:nvPr>
        </p:nvSpPr>
        <p:spPr>
          <a:xfrm>
            <a:off x="2657757" y="4639905"/>
            <a:ext cx="2294575" cy="341342"/>
          </a:xfrm>
          <a:prstGeom prst="rect">
            <a:avLst/>
          </a:prstGeom>
        </p:spPr>
        <p:txBody>
          <a:bodyPr lIns="0" rIns="0" anchor="ctr" anchorCtr="0"/>
          <a:lstStyle>
            <a:lvl1pPr algn="ctr">
              <a:defRPr sz="1100" b="0"/>
            </a:lvl1pPr>
          </a:lstStyle>
          <a:p>
            <a:pPr lvl="0"/>
            <a:r>
              <a:rPr lang="en-US"/>
              <a:t>Title</a:t>
            </a:r>
          </a:p>
        </p:txBody>
      </p:sp>
      <p:sp>
        <p:nvSpPr>
          <p:cNvPr id="41" name="Text Placeholder 19">
            <a:extLst>
              <a:ext uri="{FF2B5EF4-FFF2-40B4-BE49-F238E27FC236}">
                <a16:creationId xmlns:a16="http://schemas.microsoft.com/office/drawing/2014/main" id="{995C35D2-6860-49D2-BD04-90EF1020042D}"/>
              </a:ext>
            </a:extLst>
          </p:cNvPr>
          <p:cNvSpPr>
            <a:spLocks noGrp="1"/>
          </p:cNvSpPr>
          <p:nvPr>
            <p:ph type="body" sz="quarter" idx="25" hasCustomPrompt="1"/>
          </p:nvPr>
        </p:nvSpPr>
        <p:spPr>
          <a:xfrm>
            <a:off x="2657757" y="5266639"/>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Address 1</a:t>
            </a:r>
          </a:p>
        </p:txBody>
      </p:sp>
      <p:sp>
        <p:nvSpPr>
          <p:cNvPr id="42" name="TextBox 41">
            <a:extLst>
              <a:ext uri="{FF2B5EF4-FFF2-40B4-BE49-F238E27FC236}">
                <a16:creationId xmlns:a16="http://schemas.microsoft.com/office/drawing/2014/main" id="{6B2E1C31-8DB5-4856-A251-7CAC5153460E}"/>
              </a:ext>
            </a:extLst>
          </p:cNvPr>
          <p:cNvSpPr txBox="1"/>
          <p:nvPr userDrawn="1"/>
        </p:nvSpPr>
        <p:spPr>
          <a:xfrm>
            <a:off x="2657757" y="5044245"/>
            <a:ext cx="2294575" cy="246221"/>
          </a:xfrm>
          <a:prstGeom prst="rect">
            <a:avLst/>
          </a:prstGeom>
          <a:noFill/>
          <a:ln>
            <a:noFill/>
          </a:ln>
        </p:spPr>
        <p:txBody>
          <a:bodyPr wrap="square" lIns="0" rIns="0"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000" b="1">
                <a:latin typeface="Arial" panose="020B0604020202020204" pitchFamily="34" charset="0"/>
                <a:cs typeface="Arial" panose="020B0604020202020204" pitchFamily="34" charset="0"/>
              </a:rPr>
              <a:t>ScottMadden, Inc.</a:t>
            </a:r>
          </a:p>
        </p:txBody>
      </p:sp>
      <p:sp>
        <p:nvSpPr>
          <p:cNvPr id="43" name="Text Placeholder 19">
            <a:extLst>
              <a:ext uri="{FF2B5EF4-FFF2-40B4-BE49-F238E27FC236}">
                <a16:creationId xmlns:a16="http://schemas.microsoft.com/office/drawing/2014/main" id="{03910CE6-8898-496A-AC40-282F38214673}"/>
              </a:ext>
            </a:extLst>
          </p:cNvPr>
          <p:cNvSpPr>
            <a:spLocks noGrp="1"/>
          </p:cNvSpPr>
          <p:nvPr>
            <p:ph type="body" sz="quarter" idx="26" hasCustomPrompt="1"/>
          </p:nvPr>
        </p:nvSpPr>
        <p:spPr>
          <a:xfrm>
            <a:off x="2657757" y="5494868"/>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Address 1</a:t>
            </a:r>
          </a:p>
        </p:txBody>
      </p:sp>
      <p:sp>
        <p:nvSpPr>
          <p:cNvPr id="44" name="Text Placeholder 19">
            <a:extLst>
              <a:ext uri="{FF2B5EF4-FFF2-40B4-BE49-F238E27FC236}">
                <a16:creationId xmlns:a16="http://schemas.microsoft.com/office/drawing/2014/main" id="{387F8CA2-3E65-4712-8A72-4701E43334C0}"/>
              </a:ext>
            </a:extLst>
          </p:cNvPr>
          <p:cNvSpPr>
            <a:spLocks noGrp="1"/>
          </p:cNvSpPr>
          <p:nvPr>
            <p:ph type="body" sz="quarter" idx="27" hasCustomPrompt="1"/>
          </p:nvPr>
        </p:nvSpPr>
        <p:spPr>
          <a:xfrm>
            <a:off x="2657757" y="5723097"/>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City, State ZIP</a:t>
            </a:r>
          </a:p>
        </p:txBody>
      </p:sp>
      <p:sp>
        <p:nvSpPr>
          <p:cNvPr id="45" name="Text Placeholder 19">
            <a:extLst>
              <a:ext uri="{FF2B5EF4-FFF2-40B4-BE49-F238E27FC236}">
                <a16:creationId xmlns:a16="http://schemas.microsoft.com/office/drawing/2014/main" id="{DF0547B6-DBDA-4736-A8C1-89DEF9C28DC2}"/>
              </a:ext>
            </a:extLst>
          </p:cNvPr>
          <p:cNvSpPr>
            <a:spLocks noGrp="1"/>
          </p:cNvSpPr>
          <p:nvPr>
            <p:ph type="body" sz="quarter" idx="28" hasCustomPrompt="1"/>
          </p:nvPr>
        </p:nvSpPr>
        <p:spPr>
          <a:xfrm>
            <a:off x="2657757" y="5951326"/>
            <a:ext cx="2294575" cy="238467"/>
          </a:xfrm>
          <a:prstGeom prst="rect">
            <a:avLst/>
          </a:prstGeom>
        </p:spPr>
        <p:txBody>
          <a:bodyPr lIns="0" rIns="0" anchor="ctr" anchorCtr="0">
            <a:noAutofit/>
          </a:bodyPr>
          <a:lstStyle>
            <a:lvl1pPr algn="ctr">
              <a:lnSpc>
                <a:spcPct val="100000"/>
              </a:lnSpc>
              <a:spcBef>
                <a:spcPts val="200"/>
              </a:spcBef>
              <a:spcAft>
                <a:spcPts val="200"/>
              </a:spcAft>
              <a:defRPr sz="1000" b="1"/>
            </a:lvl1pPr>
          </a:lstStyle>
          <a:p>
            <a:pPr lvl="0"/>
            <a:r>
              <a:rPr lang="en-US"/>
              <a:t>email</a:t>
            </a:r>
          </a:p>
        </p:txBody>
      </p:sp>
      <p:sp>
        <p:nvSpPr>
          <p:cNvPr id="46" name="TextBox 45">
            <a:extLst>
              <a:ext uri="{FF2B5EF4-FFF2-40B4-BE49-F238E27FC236}">
                <a16:creationId xmlns:a16="http://schemas.microsoft.com/office/drawing/2014/main" id="{6907775E-3383-4C5D-A47D-F1C8F2D1112E}"/>
              </a:ext>
            </a:extLst>
          </p:cNvPr>
          <p:cNvSpPr txBox="1"/>
          <p:nvPr userDrawn="1"/>
        </p:nvSpPr>
        <p:spPr>
          <a:xfrm>
            <a:off x="2718274" y="6189188"/>
            <a:ext cx="894884" cy="268288"/>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000" b="1">
                <a:solidFill>
                  <a:schemeClr val="accent2"/>
                </a:solidFill>
                <a:latin typeface="Arial" panose="020B0604020202020204" pitchFamily="34" charset="0"/>
                <a:cs typeface="Arial" panose="020B0604020202020204" pitchFamily="34" charset="0"/>
              </a:rPr>
              <a:t>O:</a:t>
            </a:r>
          </a:p>
        </p:txBody>
      </p:sp>
      <p:sp>
        <p:nvSpPr>
          <p:cNvPr id="47" name="TextBox 46">
            <a:extLst>
              <a:ext uri="{FF2B5EF4-FFF2-40B4-BE49-F238E27FC236}">
                <a16:creationId xmlns:a16="http://schemas.microsoft.com/office/drawing/2014/main" id="{5CE45882-D3C1-4B99-B3AF-317BC4AF96AD}"/>
              </a:ext>
            </a:extLst>
          </p:cNvPr>
          <p:cNvSpPr txBox="1"/>
          <p:nvPr userDrawn="1"/>
        </p:nvSpPr>
        <p:spPr>
          <a:xfrm>
            <a:off x="2718274" y="6444315"/>
            <a:ext cx="894884" cy="268288"/>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000" b="1">
                <a:solidFill>
                  <a:schemeClr val="accent2"/>
                </a:solidFill>
                <a:latin typeface="Arial" panose="020B0604020202020204" pitchFamily="34" charset="0"/>
                <a:cs typeface="Arial" panose="020B0604020202020204" pitchFamily="34" charset="0"/>
              </a:rPr>
              <a:t>M:</a:t>
            </a:r>
          </a:p>
        </p:txBody>
      </p:sp>
      <p:sp>
        <p:nvSpPr>
          <p:cNvPr id="48" name="Text Placeholder 33">
            <a:extLst>
              <a:ext uri="{FF2B5EF4-FFF2-40B4-BE49-F238E27FC236}">
                <a16:creationId xmlns:a16="http://schemas.microsoft.com/office/drawing/2014/main" id="{4202925F-803D-4317-B0E2-2A4C6E5D5547}"/>
              </a:ext>
            </a:extLst>
          </p:cNvPr>
          <p:cNvSpPr>
            <a:spLocks noGrp="1"/>
          </p:cNvSpPr>
          <p:nvPr>
            <p:ph type="body" sz="quarter" idx="29" hasCustomPrompt="1"/>
          </p:nvPr>
        </p:nvSpPr>
        <p:spPr>
          <a:xfrm>
            <a:off x="2657757" y="6428758"/>
            <a:ext cx="2294575" cy="258775"/>
          </a:xfrm>
          <a:prstGeom prst="rect">
            <a:avLst/>
          </a:prstGeom>
        </p:spPr>
        <p:txBody>
          <a:bodyPr vert="horz" lIns="960120" tIns="45720" rIns="45720" bIns="45720" rtlCol="0" anchor="ctr" anchorCtr="0">
            <a:noAutofit/>
          </a:bodyPr>
          <a:lstStyle>
            <a:lvl1pPr>
              <a:defRPr lang="en-US" sz="1000" b="0" dirty="0" smtClean="0"/>
            </a:lvl1pPr>
          </a:lstStyle>
          <a:p>
            <a:pPr lvl="0"/>
            <a:r>
              <a:rPr lang="en-US" err="1"/>
              <a:t>xxx.xxx.xxxx</a:t>
            </a:r>
            <a:endParaRPr lang="en-US"/>
          </a:p>
        </p:txBody>
      </p:sp>
      <p:sp>
        <p:nvSpPr>
          <p:cNvPr id="49" name="Text Placeholder 33">
            <a:extLst>
              <a:ext uri="{FF2B5EF4-FFF2-40B4-BE49-F238E27FC236}">
                <a16:creationId xmlns:a16="http://schemas.microsoft.com/office/drawing/2014/main" id="{19077D65-9A9F-4BDA-8616-D5510A6FBD62}"/>
              </a:ext>
            </a:extLst>
          </p:cNvPr>
          <p:cNvSpPr>
            <a:spLocks noGrp="1"/>
          </p:cNvSpPr>
          <p:nvPr>
            <p:ph type="body" sz="quarter" idx="30" hasCustomPrompt="1"/>
          </p:nvPr>
        </p:nvSpPr>
        <p:spPr>
          <a:xfrm>
            <a:off x="2657757" y="6189794"/>
            <a:ext cx="2294575" cy="258775"/>
          </a:xfrm>
          <a:prstGeom prst="rect">
            <a:avLst/>
          </a:prstGeom>
        </p:spPr>
        <p:txBody>
          <a:bodyPr vert="horz" lIns="960120" tIns="45720" rIns="45720" bIns="45720" rtlCol="0" anchor="ctr" anchorCtr="0">
            <a:noAutofit/>
          </a:bodyPr>
          <a:lstStyle>
            <a:lvl1pPr>
              <a:defRPr lang="en-US" sz="1000" b="0" dirty="0" smtClean="0"/>
            </a:lvl1pPr>
          </a:lstStyle>
          <a:p>
            <a:pPr lvl="0"/>
            <a:r>
              <a:rPr lang="en-US" err="1"/>
              <a:t>xxx.xxx.xxxx</a:t>
            </a:r>
            <a:endParaRPr lang="en-US"/>
          </a:p>
        </p:txBody>
      </p:sp>
      <p:cxnSp>
        <p:nvCxnSpPr>
          <p:cNvPr id="50" name="Straight Connector 49">
            <a:extLst>
              <a:ext uri="{FF2B5EF4-FFF2-40B4-BE49-F238E27FC236}">
                <a16:creationId xmlns:a16="http://schemas.microsoft.com/office/drawing/2014/main" id="{6AF0C42D-318C-4DE0-821A-71EDB36370B5}"/>
              </a:ext>
            </a:extLst>
          </p:cNvPr>
          <p:cNvCxnSpPr>
            <a:cxnSpLocks/>
          </p:cNvCxnSpPr>
          <p:nvPr userDrawn="1"/>
        </p:nvCxnSpPr>
        <p:spPr>
          <a:xfrm>
            <a:off x="5440247" y="4999610"/>
            <a:ext cx="1759174"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1" name="Text Placeholder 9">
            <a:extLst>
              <a:ext uri="{FF2B5EF4-FFF2-40B4-BE49-F238E27FC236}">
                <a16:creationId xmlns:a16="http://schemas.microsoft.com/office/drawing/2014/main" id="{2914AA23-00CF-4091-B429-D8DD2E1FCD6B}"/>
              </a:ext>
            </a:extLst>
          </p:cNvPr>
          <p:cNvSpPr>
            <a:spLocks noGrp="1"/>
          </p:cNvSpPr>
          <p:nvPr>
            <p:ph type="body" sz="quarter" idx="31" hasCustomPrompt="1"/>
          </p:nvPr>
        </p:nvSpPr>
        <p:spPr>
          <a:xfrm>
            <a:off x="5120207" y="4300382"/>
            <a:ext cx="2294575" cy="340573"/>
          </a:xfrm>
          <a:prstGeom prst="rect">
            <a:avLst/>
          </a:prstGeom>
        </p:spPr>
        <p:txBody>
          <a:bodyPr lIns="0" rIns="0" anchor="ctr" anchorCtr="0">
            <a:normAutofit/>
          </a:bodyPr>
          <a:lstStyle>
            <a:lvl1pPr algn="ctr">
              <a:defRPr sz="1100" b="1">
                <a:solidFill>
                  <a:schemeClr val="accent2"/>
                </a:solidFill>
              </a:defRPr>
            </a:lvl1pPr>
          </a:lstStyle>
          <a:p>
            <a:pPr lvl="0"/>
            <a:r>
              <a:rPr lang="en-US"/>
              <a:t>FirstName </a:t>
            </a:r>
            <a:r>
              <a:rPr lang="en-US" err="1"/>
              <a:t>LastName</a:t>
            </a:r>
            <a:endParaRPr lang="en-US"/>
          </a:p>
        </p:txBody>
      </p:sp>
      <p:sp>
        <p:nvSpPr>
          <p:cNvPr id="52" name="Text Placeholder 11">
            <a:extLst>
              <a:ext uri="{FF2B5EF4-FFF2-40B4-BE49-F238E27FC236}">
                <a16:creationId xmlns:a16="http://schemas.microsoft.com/office/drawing/2014/main" id="{B4888AF0-AAAC-469B-9033-68DBB20A4E8B}"/>
              </a:ext>
            </a:extLst>
          </p:cNvPr>
          <p:cNvSpPr>
            <a:spLocks noGrp="1"/>
          </p:cNvSpPr>
          <p:nvPr>
            <p:ph type="body" sz="quarter" idx="32" hasCustomPrompt="1"/>
          </p:nvPr>
        </p:nvSpPr>
        <p:spPr>
          <a:xfrm>
            <a:off x="5120207" y="4641417"/>
            <a:ext cx="2294575" cy="341342"/>
          </a:xfrm>
          <a:prstGeom prst="rect">
            <a:avLst/>
          </a:prstGeom>
        </p:spPr>
        <p:txBody>
          <a:bodyPr lIns="0" rIns="0" anchor="ctr" anchorCtr="0"/>
          <a:lstStyle>
            <a:lvl1pPr algn="ctr">
              <a:defRPr sz="1100" b="0"/>
            </a:lvl1pPr>
          </a:lstStyle>
          <a:p>
            <a:pPr lvl="0"/>
            <a:r>
              <a:rPr lang="en-US"/>
              <a:t>Title</a:t>
            </a:r>
          </a:p>
        </p:txBody>
      </p:sp>
      <p:sp>
        <p:nvSpPr>
          <p:cNvPr id="53" name="Text Placeholder 19">
            <a:extLst>
              <a:ext uri="{FF2B5EF4-FFF2-40B4-BE49-F238E27FC236}">
                <a16:creationId xmlns:a16="http://schemas.microsoft.com/office/drawing/2014/main" id="{DC6EDCFE-065D-49B6-8890-FFDA9ABC7A91}"/>
              </a:ext>
            </a:extLst>
          </p:cNvPr>
          <p:cNvSpPr>
            <a:spLocks noGrp="1"/>
          </p:cNvSpPr>
          <p:nvPr>
            <p:ph type="body" sz="quarter" idx="33" hasCustomPrompt="1"/>
          </p:nvPr>
        </p:nvSpPr>
        <p:spPr>
          <a:xfrm>
            <a:off x="5120207" y="5268151"/>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Address 1</a:t>
            </a:r>
          </a:p>
        </p:txBody>
      </p:sp>
      <p:sp>
        <p:nvSpPr>
          <p:cNvPr id="54" name="TextBox 53">
            <a:extLst>
              <a:ext uri="{FF2B5EF4-FFF2-40B4-BE49-F238E27FC236}">
                <a16:creationId xmlns:a16="http://schemas.microsoft.com/office/drawing/2014/main" id="{83177C43-3686-41DC-949E-44F2F9525E5F}"/>
              </a:ext>
            </a:extLst>
          </p:cNvPr>
          <p:cNvSpPr txBox="1"/>
          <p:nvPr userDrawn="1"/>
        </p:nvSpPr>
        <p:spPr>
          <a:xfrm>
            <a:off x="5120207" y="5038063"/>
            <a:ext cx="2294575" cy="261610"/>
          </a:xfrm>
          <a:prstGeom prst="rect">
            <a:avLst/>
          </a:prstGeom>
          <a:noFill/>
          <a:ln>
            <a:noFill/>
          </a:ln>
        </p:spPr>
        <p:txBody>
          <a:bodyPr wrap="square" lIns="0" rIns="0"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100" b="1">
                <a:latin typeface="Arial" panose="020B0604020202020204" pitchFamily="34" charset="0"/>
                <a:cs typeface="Arial" panose="020B0604020202020204" pitchFamily="34" charset="0"/>
              </a:rPr>
              <a:t>ScottMadden, Inc.</a:t>
            </a:r>
          </a:p>
        </p:txBody>
      </p:sp>
      <p:sp>
        <p:nvSpPr>
          <p:cNvPr id="55" name="Text Placeholder 19">
            <a:extLst>
              <a:ext uri="{FF2B5EF4-FFF2-40B4-BE49-F238E27FC236}">
                <a16:creationId xmlns:a16="http://schemas.microsoft.com/office/drawing/2014/main" id="{52D86036-9F01-4790-A81A-282C6DA31F0B}"/>
              </a:ext>
            </a:extLst>
          </p:cNvPr>
          <p:cNvSpPr>
            <a:spLocks noGrp="1"/>
          </p:cNvSpPr>
          <p:nvPr>
            <p:ph type="body" sz="quarter" idx="34" hasCustomPrompt="1"/>
          </p:nvPr>
        </p:nvSpPr>
        <p:spPr>
          <a:xfrm>
            <a:off x="5120207" y="5496380"/>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Address 1</a:t>
            </a:r>
          </a:p>
        </p:txBody>
      </p:sp>
      <p:sp>
        <p:nvSpPr>
          <p:cNvPr id="56" name="Text Placeholder 19">
            <a:extLst>
              <a:ext uri="{FF2B5EF4-FFF2-40B4-BE49-F238E27FC236}">
                <a16:creationId xmlns:a16="http://schemas.microsoft.com/office/drawing/2014/main" id="{40BAF802-7FD2-4B3F-876C-9A03E8823355}"/>
              </a:ext>
            </a:extLst>
          </p:cNvPr>
          <p:cNvSpPr>
            <a:spLocks noGrp="1"/>
          </p:cNvSpPr>
          <p:nvPr>
            <p:ph type="body" sz="quarter" idx="35" hasCustomPrompt="1"/>
          </p:nvPr>
        </p:nvSpPr>
        <p:spPr>
          <a:xfrm>
            <a:off x="5120207" y="5724609"/>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City, State ZIP</a:t>
            </a:r>
          </a:p>
        </p:txBody>
      </p:sp>
      <p:sp>
        <p:nvSpPr>
          <p:cNvPr id="57" name="Text Placeholder 19">
            <a:extLst>
              <a:ext uri="{FF2B5EF4-FFF2-40B4-BE49-F238E27FC236}">
                <a16:creationId xmlns:a16="http://schemas.microsoft.com/office/drawing/2014/main" id="{C57013EC-81D1-44DE-A2E4-C39173D2D06F}"/>
              </a:ext>
            </a:extLst>
          </p:cNvPr>
          <p:cNvSpPr>
            <a:spLocks noGrp="1"/>
          </p:cNvSpPr>
          <p:nvPr>
            <p:ph type="body" sz="quarter" idx="36" hasCustomPrompt="1"/>
          </p:nvPr>
        </p:nvSpPr>
        <p:spPr>
          <a:xfrm>
            <a:off x="5120207" y="5952838"/>
            <a:ext cx="2294575" cy="238467"/>
          </a:xfrm>
          <a:prstGeom prst="rect">
            <a:avLst/>
          </a:prstGeom>
        </p:spPr>
        <p:txBody>
          <a:bodyPr lIns="0" rIns="0" anchor="ctr" anchorCtr="0">
            <a:noAutofit/>
          </a:bodyPr>
          <a:lstStyle>
            <a:lvl1pPr algn="ctr">
              <a:lnSpc>
                <a:spcPct val="100000"/>
              </a:lnSpc>
              <a:spcBef>
                <a:spcPts val="200"/>
              </a:spcBef>
              <a:spcAft>
                <a:spcPts val="200"/>
              </a:spcAft>
              <a:defRPr sz="1000" b="1"/>
            </a:lvl1pPr>
          </a:lstStyle>
          <a:p>
            <a:pPr lvl="0"/>
            <a:r>
              <a:rPr lang="en-US"/>
              <a:t>email</a:t>
            </a:r>
          </a:p>
        </p:txBody>
      </p:sp>
      <p:sp>
        <p:nvSpPr>
          <p:cNvPr id="58" name="TextBox 57">
            <a:extLst>
              <a:ext uri="{FF2B5EF4-FFF2-40B4-BE49-F238E27FC236}">
                <a16:creationId xmlns:a16="http://schemas.microsoft.com/office/drawing/2014/main" id="{F3207A54-7241-4763-A45E-329EE6DD6228}"/>
              </a:ext>
            </a:extLst>
          </p:cNvPr>
          <p:cNvSpPr txBox="1"/>
          <p:nvPr userDrawn="1"/>
        </p:nvSpPr>
        <p:spPr>
          <a:xfrm>
            <a:off x="5180724" y="6190700"/>
            <a:ext cx="894884" cy="268288"/>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000" b="1">
                <a:solidFill>
                  <a:schemeClr val="accent2"/>
                </a:solidFill>
                <a:latin typeface="Arial" panose="020B0604020202020204" pitchFamily="34" charset="0"/>
                <a:cs typeface="Arial" panose="020B0604020202020204" pitchFamily="34" charset="0"/>
              </a:rPr>
              <a:t>O:</a:t>
            </a:r>
          </a:p>
        </p:txBody>
      </p:sp>
      <p:sp>
        <p:nvSpPr>
          <p:cNvPr id="59" name="TextBox 58">
            <a:extLst>
              <a:ext uri="{FF2B5EF4-FFF2-40B4-BE49-F238E27FC236}">
                <a16:creationId xmlns:a16="http://schemas.microsoft.com/office/drawing/2014/main" id="{A0200851-5096-4214-BCCD-C3898D86080C}"/>
              </a:ext>
            </a:extLst>
          </p:cNvPr>
          <p:cNvSpPr txBox="1"/>
          <p:nvPr userDrawn="1"/>
        </p:nvSpPr>
        <p:spPr>
          <a:xfrm>
            <a:off x="5180724" y="6444315"/>
            <a:ext cx="894884" cy="268288"/>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000" b="1">
                <a:solidFill>
                  <a:schemeClr val="accent2"/>
                </a:solidFill>
                <a:latin typeface="Arial" panose="020B0604020202020204" pitchFamily="34" charset="0"/>
                <a:cs typeface="Arial" panose="020B0604020202020204" pitchFamily="34" charset="0"/>
              </a:rPr>
              <a:t>M:</a:t>
            </a:r>
          </a:p>
        </p:txBody>
      </p:sp>
      <p:sp>
        <p:nvSpPr>
          <p:cNvPr id="60" name="Text Placeholder 33">
            <a:extLst>
              <a:ext uri="{FF2B5EF4-FFF2-40B4-BE49-F238E27FC236}">
                <a16:creationId xmlns:a16="http://schemas.microsoft.com/office/drawing/2014/main" id="{F0A592A1-8D8F-46E5-A65F-C04643E69442}"/>
              </a:ext>
            </a:extLst>
          </p:cNvPr>
          <p:cNvSpPr>
            <a:spLocks noGrp="1"/>
          </p:cNvSpPr>
          <p:nvPr>
            <p:ph type="body" sz="quarter" idx="37" hasCustomPrompt="1"/>
          </p:nvPr>
        </p:nvSpPr>
        <p:spPr>
          <a:xfrm>
            <a:off x="5120207" y="6428758"/>
            <a:ext cx="2294575" cy="258775"/>
          </a:xfrm>
          <a:prstGeom prst="rect">
            <a:avLst/>
          </a:prstGeom>
        </p:spPr>
        <p:txBody>
          <a:bodyPr vert="horz" lIns="960120" tIns="45720" rIns="45720" bIns="45720" rtlCol="0" anchor="ctr" anchorCtr="0">
            <a:noAutofit/>
          </a:bodyPr>
          <a:lstStyle>
            <a:lvl1pPr>
              <a:defRPr lang="en-US" sz="1000" b="0" dirty="0" smtClean="0"/>
            </a:lvl1pPr>
          </a:lstStyle>
          <a:p>
            <a:pPr lvl="0"/>
            <a:r>
              <a:rPr lang="en-US" err="1"/>
              <a:t>xxx.xxx.xxxx</a:t>
            </a:r>
            <a:endParaRPr lang="en-US"/>
          </a:p>
        </p:txBody>
      </p:sp>
      <p:sp>
        <p:nvSpPr>
          <p:cNvPr id="61" name="Text Placeholder 33">
            <a:extLst>
              <a:ext uri="{FF2B5EF4-FFF2-40B4-BE49-F238E27FC236}">
                <a16:creationId xmlns:a16="http://schemas.microsoft.com/office/drawing/2014/main" id="{45075F64-6E7B-4B2A-B196-A96D4ED6EF29}"/>
              </a:ext>
            </a:extLst>
          </p:cNvPr>
          <p:cNvSpPr>
            <a:spLocks noGrp="1"/>
          </p:cNvSpPr>
          <p:nvPr>
            <p:ph type="body" sz="quarter" idx="38" hasCustomPrompt="1"/>
          </p:nvPr>
        </p:nvSpPr>
        <p:spPr>
          <a:xfrm>
            <a:off x="5120207" y="6191306"/>
            <a:ext cx="2294575" cy="258775"/>
          </a:xfrm>
          <a:prstGeom prst="rect">
            <a:avLst/>
          </a:prstGeom>
        </p:spPr>
        <p:txBody>
          <a:bodyPr vert="horz" lIns="960120" tIns="45720" rIns="45720" bIns="45720" rtlCol="0" anchor="ctr" anchorCtr="0">
            <a:noAutofit/>
          </a:bodyPr>
          <a:lstStyle>
            <a:lvl1pPr>
              <a:defRPr lang="en-US" sz="1000" b="0" dirty="0" smtClean="0"/>
            </a:lvl1pPr>
          </a:lstStyle>
          <a:p>
            <a:pPr lvl="0"/>
            <a:r>
              <a:rPr lang="en-US" err="1"/>
              <a:t>xxx.xxx.xxxx</a:t>
            </a:r>
            <a:endParaRPr lang="en-US"/>
          </a:p>
        </p:txBody>
      </p:sp>
      <p:cxnSp>
        <p:nvCxnSpPr>
          <p:cNvPr id="62" name="Straight Connector 61">
            <a:extLst>
              <a:ext uri="{FF2B5EF4-FFF2-40B4-BE49-F238E27FC236}">
                <a16:creationId xmlns:a16="http://schemas.microsoft.com/office/drawing/2014/main" id="{B7D07B0C-61D1-4EB8-B219-BFE263F1B961}"/>
              </a:ext>
            </a:extLst>
          </p:cNvPr>
          <p:cNvCxnSpPr>
            <a:cxnSpLocks/>
          </p:cNvCxnSpPr>
          <p:nvPr userDrawn="1"/>
        </p:nvCxnSpPr>
        <p:spPr>
          <a:xfrm>
            <a:off x="7910518" y="5001122"/>
            <a:ext cx="1759174"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63" name="Text Placeholder 9">
            <a:extLst>
              <a:ext uri="{FF2B5EF4-FFF2-40B4-BE49-F238E27FC236}">
                <a16:creationId xmlns:a16="http://schemas.microsoft.com/office/drawing/2014/main" id="{1CDC76D5-419F-4BA6-B63E-E13DE48902F3}"/>
              </a:ext>
            </a:extLst>
          </p:cNvPr>
          <p:cNvSpPr>
            <a:spLocks noGrp="1"/>
          </p:cNvSpPr>
          <p:nvPr>
            <p:ph type="body" sz="quarter" idx="39" hasCustomPrompt="1"/>
          </p:nvPr>
        </p:nvSpPr>
        <p:spPr>
          <a:xfrm>
            <a:off x="7590478" y="4301894"/>
            <a:ext cx="2294575" cy="340573"/>
          </a:xfrm>
          <a:prstGeom prst="rect">
            <a:avLst/>
          </a:prstGeom>
        </p:spPr>
        <p:txBody>
          <a:bodyPr lIns="0" rIns="0" anchor="ctr" anchorCtr="0">
            <a:normAutofit/>
          </a:bodyPr>
          <a:lstStyle>
            <a:lvl1pPr algn="ctr">
              <a:defRPr sz="1100" b="1">
                <a:solidFill>
                  <a:schemeClr val="accent2"/>
                </a:solidFill>
              </a:defRPr>
            </a:lvl1pPr>
          </a:lstStyle>
          <a:p>
            <a:pPr lvl="0"/>
            <a:r>
              <a:rPr lang="en-US"/>
              <a:t>FirstName </a:t>
            </a:r>
            <a:r>
              <a:rPr lang="en-US" err="1"/>
              <a:t>LastName</a:t>
            </a:r>
            <a:endParaRPr lang="en-US"/>
          </a:p>
        </p:txBody>
      </p:sp>
      <p:sp>
        <p:nvSpPr>
          <p:cNvPr id="64" name="Text Placeholder 11">
            <a:extLst>
              <a:ext uri="{FF2B5EF4-FFF2-40B4-BE49-F238E27FC236}">
                <a16:creationId xmlns:a16="http://schemas.microsoft.com/office/drawing/2014/main" id="{0C0741D0-2C84-4945-9E59-3D1A85F5DF98}"/>
              </a:ext>
            </a:extLst>
          </p:cNvPr>
          <p:cNvSpPr>
            <a:spLocks noGrp="1"/>
          </p:cNvSpPr>
          <p:nvPr>
            <p:ph type="body" sz="quarter" idx="40" hasCustomPrompt="1"/>
          </p:nvPr>
        </p:nvSpPr>
        <p:spPr>
          <a:xfrm>
            <a:off x="7590478" y="4642929"/>
            <a:ext cx="2294575" cy="341342"/>
          </a:xfrm>
          <a:prstGeom prst="rect">
            <a:avLst/>
          </a:prstGeom>
        </p:spPr>
        <p:txBody>
          <a:bodyPr lIns="0" rIns="0" anchor="ctr" anchorCtr="0"/>
          <a:lstStyle>
            <a:lvl1pPr algn="ctr">
              <a:defRPr sz="1100" b="0"/>
            </a:lvl1pPr>
          </a:lstStyle>
          <a:p>
            <a:pPr lvl="0"/>
            <a:r>
              <a:rPr lang="en-US"/>
              <a:t>Title</a:t>
            </a:r>
          </a:p>
        </p:txBody>
      </p:sp>
      <p:sp>
        <p:nvSpPr>
          <p:cNvPr id="65" name="Text Placeholder 19">
            <a:extLst>
              <a:ext uri="{FF2B5EF4-FFF2-40B4-BE49-F238E27FC236}">
                <a16:creationId xmlns:a16="http://schemas.microsoft.com/office/drawing/2014/main" id="{ED90616B-E383-4EE0-AEA3-BEE3DF28DC06}"/>
              </a:ext>
            </a:extLst>
          </p:cNvPr>
          <p:cNvSpPr>
            <a:spLocks noGrp="1"/>
          </p:cNvSpPr>
          <p:nvPr>
            <p:ph type="body" sz="quarter" idx="41" hasCustomPrompt="1"/>
          </p:nvPr>
        </p:nvSpPr>
        <p:spPr>
          <a:xfrm>
            <a:off x="7590478" y="5269663"/>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Address 1</a:t>
            </a:r>
          </a:p>
        </p:txBody>
      </p:sp>
      <p:sp>
        <p:nvSpPr>
          <p:cNvPr id="66" name="TextBox 65">
            <a:extLst>
              <a:ext uri="{FF2B5EF4-FFF2-40B4-BE49-F238E27FC236}">
                <a16:creationId xmlns:a16="http://schemas.microsoft.com/office/drawing/2014/main" id="{9E948B6A-AA8D-4DFE-ACA6-70CD126D1939}"/>
              </a:ext>
            </a:extLst>
          </p:cNvPr>
          <p:cNvSpPr txBox="1"/>
          <p:nvPr userDrawn="1"/>
        </p:nvSpPr>
        <p:spPr>
          <a:xfrm>
            <a:off x="7590478" y="5047269"/>
            <a:ext cx="2294575" cy="246221"/>
          </a:xfrm>
          <a:prstGeom prst="rect">
            <a:avLst/>
          </a:prstGeom>
          <a:noFill/>
          <a:ln>
            <a:noFill/>
          </a:ln>
        </p:spPr>
        <p:txBody>
          <a:bodyPr wrap="square" lIns="0" rIns="0"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000" b="1">
                <a:latin typeface="Arial" panose="020B0604020202020204" pitchFamily="34" charset="0"/>
                <a:cs typeface="Arial" panose="020B0604020202020204" pitchFamily="34" charset="0"/>
              </a:rPr>
              <a:t>ScottMadden, Inc.</a:t>
            </a:r>
          </a:p>
        </p:txBody>
      </p:sp>
      <p:sp>
        <p:nvSpPr>
          <p:cNvPr id="67" name="Text Placeholder 19">
            <a:extLst>
              <a:ext uri="{FF2B5EF4-FFF2-40B4-BE49-F238E27FC236}">
                <a16:creationId xmlns:a16="http://schemas.microsoft.com/office/drawing/2014/main" id="{9C6C7087-A5B0-4CB3-AC3D-EC14E5806574}"/>
              </a:ext>
            </a:extLst>
          </p:cNvPr>
          <p:cNvSpPr>
            <a:spLocks noGrp="1"/>
          </p:cNvSpPr>
          <p:nvPr>
            <p:ph type="body" sz="quarter" idx="42" hasCustomPrompt="1"/>
          </p:nvPr>
        </p:nvSpPr>
        <p:spPr>
          <a:xfrm>
            <a:off x="7590478" y="5497892"/>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Address 1</a:t>
            </a:r>
          </a:p>
        </p:txBody>
      </p:sp>
      <p:sp>
        <p:nvSpPr>
          <p:cNvPr id="68" name="Text Placeholder 19">
            <a:extLst>
              <a:ext uri="{FF2B5EF4-FFF2-40B4-BE49-F238E27FC236}">
                <a16:creationId xmlns:a16="http://schemas.microsoft.com/office/drawing/2014/main" id="{CC1DF0FA-11E2-47A9-AEB8-9AF83DBD2DDE}"/>
              </a:ext>
            </a:extLst>
          </p:cNvPr>
          <p:cNvSpPr>
            <a:spLocks noGrp="1"/>
          </p:cNvSpPr>
          <p:nvPr>
            <p:ph type="body" sz="quarter" idx="43" hasCustomPrompt="1"/>
          </p:nvPr>
        </p:nvSpPr>
        <p:spPr>
          <a:xfrm>
            <a:off x="7590478" y="5726121"/>
            <a:ext cx="2294575" cy="238467"/>
          </a:xfrm>
          <a:prstGeom prst="rect">
            <a:avLst/>
          </a:prstGeom>
        </p:spPr>
        <p:txBody>
          <a:bodyPr lIns="0" rIns="0" anchor="ctr" anchorCtr="0">
            <a:noAutofit/>
          </a:bodyPr>
          <a:lstStyle>
            <a:lvl1pPr algn="ctr">
              <a:lnSpc>
                <a:spcPct val="100000"/>
              </a:lnSpc>
              <a:spcBef>
                <a:spcPts val="200"/>
              </a:spcBef>
              <a:spcAft>
                <a:spcPts val="200"/>
              </a:spcAft>
              <a:defRPr sz="1000" b="0"/>
            </a:lvl1pPr>
          </a:lstStyle>
          <a:p>
            <a:pPr lvl="0"/>
            <a:r>
              <a:rPr lang="en-US"/>
              <a:t>City, State ZIP</a:t>
            </a:r>
          </a:p>
        </p:txBody>
      </p:sp>
      <p:sp>
        <p:nvSpPr>
          <p:cNvPr id="69" name="Text Placeholder 19">
            <a:extLst>
              <a:ext uri="{FF2B5EF4-FFF2-40B4-BE49-F238E27FC236}">
                <a16:creationId xmlns:a16="http://schemas.microsoft.com/office/drawing/2014/main" id="{6A813E85-713D-4275-BF84-BA5B981D0DB6}"/>
              </a:ext>
            </a:extLst>
          </p:cNvPr>
          <p:cNvSpPr>
            <a:spLocks noGrp="1"/>
          </p:cNvSpPr>
          <p:nvPr>
            <p:ph type="body" sz="quarter" idx="44" hasCustomPrompt="1"/>
          </p:nvPr>
        </p:nvSpPr>
        <p:spPr>
          <a:xfrm>
            <a:off x="7590478" y="5954350"/>
            <a:ext cx="2294575" cy="238467"/>
          </a:xfrm>
          <a:prstGeom prst="rect">
            <a:avLst/>
          </a:prstGeom>
        </p:spPr>
        <p:txBody>
          <a:bodyPr lIns="0" rIns="0" anchor="ctr" anchorCtr="0">
            <a:noAutofit/>
          </a:bodyPr>
          <a:lstStyle>
            <a:lvl1pPr algn="ctr">
              <a:lnSpc>
                <a:spcPct val="100000"/>
              </a:lnSpc>
              <a:spcBef>
                <a:spcPts val="200"/>
              </a:spcBef>
              <a:spcAft>
                <a:spcPts val="200"/>
              </a:spcAft>
              <a:defRPr sz="1000" b="1"/>
            </a:lvl1pPr>
          </a:lstStyle>
          <a:p>
            <a:pPr lvl="0"/>
            <a:r>
              <a:rPr lang="en-US"/>
              <a:t>email</a:t>
            </a:r>
          </a:p>
        </p:txBody>
      </p:sp>
      <p:sp>
        <p:nvSpPr>
          <p:cNvPr id="70" name="TextBox 69">
            <a:extLst>
              <a:ext uri="{FF2B5EF4-FFF2-40B4-BE49-F238E27FC236}">
                <a16:creationId xmlns:a16="http://schemas.microsoft.com/office/drawing/2014/main" id="{225C44FF-CABB-4C52-A3BD-7AEF88921712}"/>
              </a:ext>
            </a:extLst>
          </p:cNvPr>
          <p:cNvSpPr txBox="1"/>
          <p:nvPr userDrawn="1"/>
        </p:nvSpPr>
        <p:spPr>
          <a:xfrm>
            <a:off x="7687129" y="6192212"/>
            <a:ext cx="894884" cy="268288"/>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000" b="1">
                <a:solidFill>
                  <a:schemeClr val="accent2"/>
                </a:solidFill>
                <a:latin typeface="Arial" panose="020B0604020202020204" pitchFamily="34" charset="0"/>
                <a:cs typeface="Arial" panose="020B0604020202020204" pitchFamily="34" charset="0"/>
              </a:rPr>
              <a:t>O:</a:t>
            </a:r>
          </a:p>
        </p:txBody>
      </p:sp>
      <p:sp>
        <p:nvSpPr>
          <p:cNvPr id="71" name="TextBox 70">
            <a:extLst>
              <a:ext uri="{FF2B5EF4-FFF2-40B4-BE49-F238E27FC236}">
                <a16:creationId xmlns:a16="http://schemas.microsoft.com/office/drawing/2014/main" id="{65252977-FA23-4376-B20E-BCC176570C86}"/>
              </a:ext>
            </a:extLst>
          </p:cNvPr>
          <p:cNvSpPr txBox="1"/>
          <p:nvPr userDrawn="1"/>
        </p:nvSpPr>
        <p:spPr>
          <a:xfrm>
            <a:off x="7687129" y="6444315"/>
            <a:ext cx="894884" cy="268288"/>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000" b="1">
                <a:solidFill>
                  <a:schemeClr val="accent2"/>
                </a:solidFill>
                <a:latin typeface="Arial" panose="020B0604020202020204" pitchFamily="34" charset="0"/>
                <a:cs typeface="Arial" panose="020B0604020202020204" pitchFamily="34" charset="0"/>
              </a:rPr>
              <a:t>M:</a:t>
            </a:r>
          </a:p>
        </p:txBody>
      </p:sp>
      <p:sp>
        <p:nvSpPr>
          <p:cNvPr id="72" name="Text Placeholder 33">
            <a:extLst>
              <a:ext uri="{FF2B5EF4-FFF2-40B4-BE49-F238E27FC236}">
                <a16:creationId xmlns:a16="http://schemas.microsoft.com/office/drawing/2014/main" id="{1EB29491-467F-460C-BAD5-2B3B4789EB42}"/>
              </a:ext>
            </a:extLst>
          </p:cNvPr>
          <p:cNvSpPr>
            <a:spLocks noGrp="1"/>
          </p:cNvSpPr>
          <p:nvPr>
            <p:ph type="body" sz="quarter" idx="45" hasCustomPrompt="1"/>
          </p:nvPr>
        </p:nvSpPr>
        <p:spPr>
          <a:xfrm>
            <a:off x="7590478" y="6428758"/>
            <a:ext cx="2294575" cy="258775"/>
          </a:xfrm>
          <a:prstGeom prst="rect">
            <a:avLst/>
          </a:prstGeom>
        </p:spPr>
        <p:txBody>
          <a:bodyPr vert="horz" lIns="960120" tIns="45720" rIns="45720" bIns="45720" rtlCol="0" anchor="ctr" anchorCtr="0">
            <a:noAutofit/>
          </a:bodyPr>
          <a:lstStyle>
            <a:lvl1pPr>
              <a:defRPr lang="en-US" sz="1000" b="0" dirty="0" smtClean="0"/>
            </a:lvl1pPr>
          </a:lstStyle>
          <a:p>
            <a:pPr lvl="0"/>
            <a:r>
              <a:rPr lang="en-US" err="1"/>
              <a:t>xxx.xxx.xxxx</a:t>
            </a:r>
            <a:endParaRPr lang="en-US"/>
          </a:p>
        </p:txBody>
      </p:sp>
      <p:sp>
        <p:nvSpPr>
          <p:cNvPr id="73" name="Text Placeholder 33">
            <a:extLst>
              <a:ext uri="{FF2B5EF4-FFF2-40B4-BE49-F238E27FC236}">
                <a16:creationId xmlns:a16="http://schemas.microsoft.com/office/drawing/2014/main" id="{8C5282C2-AFA2-4BC3-B3F6-07E5F1516223}"/>
              </a:ext>
            </a:extLst>
          </p:cNvPr>
          <p:cNvSpPr>
            <a:spLocks noGrp="1"/>
          </p:cNvSpPr>
          <p:nvPr>
            <p:ph type="body" sz="quarter" idx="46" hasCustomPrompt="1"/>
          </p:nvPr>
        </p:nvSpPr>
        <p:spPr>
          <a:xfrm>
            <a:off x="7590478" y="6192818"/>
            <a:ext cx="2294575" cy="258775"/>
          </a:xfrm>
          <a:prstGeom prst="rect">
            <a:avLst/>
          </a:prstGeom>
        </p:spPr>
        <p:txBody>
          <a:bodyPr vert="horz" lIns="960120" tIns="45720" rIns="45720" bIns="45720" rtlCol="0" anchor="ctr" anchorCtr="0">
            <a:noAutofit/>
          </a:bodyPr>
          <a:lstStyle>
            <a:lvl1pPr>
              <a:defRPr lang="en-US" sz="1000" b="0" dirty="0" smtClean="0"/>
            </a:lvl1pPr>
          </a:lstStyle>
          <a:p>
            <a:pPr lvl="0"/>
            <a:r>
              <a:rPr lang="en-US" err="1"/>
              <a:t>xxx.xxx.xxxx</a:t>
            </a:r>
            <a:endParaRPr lang="en-US"/>
          </a:p>
        </p:txBody>
      </p:sp>
    </p:spTree>
    <p:extLst>
      <p:ext uri="{BB962C8B-B14F-4D97-AF65-F5344CB8AC3E}">
        <p14:creationId xmlns:p14="http://schemas.microsoft.com/office/powerpoint/2010/main" val="186959958"/>
      </p:ext>
    </p:extLst>
  </p:cSld>
  <p:clrMapOvr>
    <a:masterClrMapping/>
  </p:clrMapOvr>
  <p:extLst>
    <p:ext uri="{DCECCB84-F9BA-43D5-87BE-67443E8EF086}">
      <p15:sldGuideLst xmlns:p15="http://schemas.microsoft.com/office/powerpoint/2012/main">
        <p15:guide id="1" orient="horz" pos="2688" userDrawn="1">
          <p15:clr>
            <a:srgbClr val="FBAE40"/>
          </p15:clr>
        </p15:guide>
        <p15:guide id="2" pos="549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03F8AC4B-5CB1-DD44-B6E8-D3FFAFE62404}"/>
              </a:ext>
            </a:extLst>
          </p:cNvPr>
          <p:cNvCxnSpPr>
            <a:cxnSpLocks/>
          </p:cNvCxnSpPr>
          <p:nvPr userDrawn="1"/>
        </p:nvCxnSpPr>
        <p:spPr>
          <a:xfrm flipH="1">
            <a:off x="1696994" y="7326227"/>
            <a:ext cx="1" cy="283464"/>
          </a:xfrm>
          <a:prstGeom prst="line">
            <a:avLst/>
          </a:prstGeom>
          <a:ln>
            <a:solidFill>
              <a:srgbClr val="5F6062"/>
            </a:solidFill>
          </a:ln>
        </p:spPr>
        <p:style>
          <a:lnRef idx="1">
            <a:schemeClr val="accent1"/>
          </a:lnRef>
          <a:fillRef idx="0">
            <a:schemeClr val="accent1"/>
          </a:fillRef>
          <a:effectRef idx="0">
            <a:schemeClr val="accent1"/>
          </a:effectRef>
          <a:fontRef idx="minor">
            <a:schemeClr val="tx1"/>
          </a:fontRef>
        </p:style>
      </p:cxnSp>
      <p:sp>
        <p:nvSpPr>
          <p:cNvPr id="13" name="Slide Number Placeholder 5">
            <a:extLst>
              <a:ext uri="{FF2B5EF4-FFF2-40B4-BE49-F238E27FC236}">
                <a16:creationId xmlns:a16="http://schemas.microsoft.com/office/drawing/2014/main" id="{06DCEAEB-98A2-FA4D-AA31-B3A976988A04}"/>
              </a:ext>
            </a:extLst>
          </p:cNvPr>
          <p:cNvSpPr>
            <a:spLocks noGrp="1"/>
          </p:cNvSpPr>
          <p:nvPr>
            <p:ph type="sldNum" sz="quarter" idx="4"/>
          </p:nvPr>
        </p:nvSpPr>
        <p:spPr>
          <a:xfrm>
            <a:off x="9340850" y="7342742"/>
            <a:ext cx="444500" cy="435254"/>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3" name="Title Placeholder 2"/>
          <p:cNvSpPr>
            <a:spLocks noGrp="1"/>
          </p:cNvSpPr>
          <p:nvPr>
            <p:ph type="title"/>
          </p:nvPr>
        </p:nvSpPr>
        <p:spPr>
          <a:xfrm>
            <a:off x="274321" y="576072"/>
            <a:ext cx="9500616" cy="521208"/>
          </a:xfrm>
          <a:prstGeom prst="rect">
            <a:avLst/>
          </a:prstGeom>
        </p:spPr>
        <p:txBody>
          <a:bodyPr vert="horz" lIns="0" tIns="45720" rIns="0" bIns="45720" rtlCol="0" anchor="ctr">
            <a:normAutofit/>
          </a:bodyPr>
          <a:lstStyle/>
          <a:p>
            <a:r>
              <a:rPr lang="en-US"/>
              <a:t>Click to edit Master title style</a:t>
            </a:r>
          </a:p>
        </p:txBody>
      </p:sp>
      <p:sp>
        <p:nvSpPr>
          <p:cNvPr id="2" name="TextBox 1"/>
          <p:cNvSpPr txBox="1"/>
          <p:nvPr userDrawn="1"/>
        </p:nvSpPr>
        <p:spPr>
          <a:xfrm>
            <a:off x="7331650" y="7452706"/>
            <a:ext cx="1995450" cy="307777"/>
          </a:xfrm>
          <a:prstGeom prst="rect">
            <a:avLst/>
          </a:prstGeom>
        </p:spPr>
        <p:txBody>
          <a:bodyPr wrap="square" lIns="0" rIns="0" rtlCol="0">
            <a:spAutoFit/>
          </a:bodyPr>
          <a:lstStyle/>
          <a:p>
            <a:pPr algn="r"/>
            <a:r>
              <a:rPr lang="en-US" sz="700"/>
              <a:t>Copyright © 2021 by ScottMadden, Inc.</a:t>
            </a:r>
            <a:br>
              <a:rPr lang="en-US" sz="700"/>
            </a:br>
            <a:r>
              <a:rPr lang="en-US" sz="700"/>
              <a:t>All rights reserved.</a:t>
            </a:r>
          </a:p>
        </p:txBody>
      </p:sp>
      <p:sp>
        <p:nvSpPr>
          <p:cNvPr id="9" name="Picture Placeholder 2"/>
          <p:cNvSpPr txBox="1">
            <a:spLocks/>
          </p:cNvSpPr>
          <p:nvPr userDrawn="1"/>
        </p:nvSpPr>
        <p:spPr>
          <a:xfrm>
            <a:off x="1893519" y="7314183"/>
            <a:ext cx="1767840" cy="323032"/>
          </a:xfrm>
          <a:prstGeom prst="rect">
            <a:avLst/>
          </a:prstGeom>
        </p:spPr>
        <p:txBody>
          <a:bodyPr lIns="0" rIns="0" anchor="ctr"/>
          <a:lstStyle>
            <a:lvl1pPr marL="0" indent="0" algn="ctr" defTabSz="914400" rtl="0" eaLnBrk="1" latinLnBrk="0" hangingPunct="1">
              <a:lnSpc>
                <a:spcPct val="90000"/>
              </a:lnSpc>
              <a:spcBef>
                <a:spcPts val="1000"/>
              </a:spcBef>
              <a:buFont typeface="Arial" panose="020B0604020202020204" pitchFamily="34" charset="0"/>
              <a:buNone/>
              <a:defRPr lang="en-US" sz="1400" b="1" kern="1200" baseline="0">
                <a:solidFill>
                  <a:srgbClr val="5F606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800" b="0"/>
              <a:t>INSERT CLIENT LOGO HERE</a:t>
            </a:r>
            <a:br>
              <a:rPr lang="en-US" sz="800" b="0"/>
            </a:br>
            <a:r>
              <a:rPr lang="en-US" sz="800" b="0"/>
              <a:t>(on slide master) and DELETE THIS TEXT BOX</a:t>
            </a:r>
          </a:p>
        </p:txBody>
      </p:sp>
    </p:spTree>
    <p:extLst>
      <p:ext uri="{BB962C8B-B14F-4D97-AF65-F5344CB8AC3E}">
        <p14:creationId xmlns:p14="http://schemas.microsoft.com/office/powerpoint/2010/main" val="927335117"/>
      </p:ext>
    </p:extLst>
  </p:cSld>
  <p:clrMap bg1="lt1" tx1="dk1" bg2="lt2" tx2="dk2" accent1="accent1" accent2="accent2" accent3="accent3" accent4="accent4" accent5="accent5" accent6="accent6" hlink="hlink" folHlink="folHlink"/>
  <p:sldLayoutIdLst>
    <p:sldLayoutId id="2147483768" r:id="rId1"/>
    <p:sldLayoutId id="2147483775" r:id="rId2"/>
    <p:sldLayoutId id="2147483769" r:id="rId3"/>
    <p:sldLayoutId id="2147483665" r:id="rId4"/>
    <p:sldLayoutId id="2147483779" r:id="rId5"/>
    <p:sldLayoutId id="2147483693" r:id="rId6"/>
    <p:sldLayoutId id="2147483781" r:id="rId7"/>
    <p:sldLayoutId id="2147483767" r:id="rId8"/>
    <p:sldLayoutId id="2147483774" r:id="rId9"/>
    <p:sldLayoutId id="2147483762" r:id="rId10"/>
    <p:sldLayoutId id="2147483752" r:id="rId11"/>
    <p:sldLayoutId id="2147483776" r:id="rId12"/>
    <p:sldLayoutId id="2147483738" r:id="rId13"/>
    <p:sldLayoutId id="2147483778" r:id="rId14"/>
    <p:sldLayoutId id="2147483777" r:id="rId15"/>
  </p:sldLayoutIdLst>
  <p:hf hdr="0" ftr="0" dt="0"/>
  <p:txStyles>
    <p:titleStyle>
      <a:lvl1pPr algn="l" defTabSz="75438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100000"/>
        </a:lnSpc>
        <a:spcBef>
          <a:spcPts val="1000"/>
        </a:spcBef>
        <a:spcAft>
          <a:spcPts val="450"/>
        </a:spcAft>
        <a:buClr>
          <a:srgbClr val="26BCD7"/>
        </a:buClr>
        <a:buSzPct val="135000"/>
        <a:buFont typeface="Wingdings" pitchFamily="2" charset="2"/>
        <a:buNone/>
        <a:tabLst/>
        <a:defRPr lang="en-US" sz="1400" b="1" kern="1200" noProof="0" dirty="0" smtClean="0">
          <a:solidFill>
            <a:srgbClr val="5F6062"/>
          </a:solidFill>
          <a:latin typeface="Arial" panose="020B0604020202020204" pitchFamily="34" charset="0"/>
          <a:ea typeface="+mn-ea"/>
          <a:cs typeface="Arial" panose="020B0604020202020204" pitchFamily="34" charset="0"/>
        </a:defRPr>
      </a:lvl1pPr>
      <a:lvl2pPr marL="365760" marR="0" indent="-188595" algn="l" defTabSz="914400" rtl="0" eaLnBrk="1" fontAlgn="auto" latinLnBrk="0" hangingPunct="1">
        <a:lnSpc>
          <a:spcPct val="100000"/>
        </a:lnSpc>
        <a:spcBef>
          <a:spcPts val="0"/>
        </a:spcBef>
        <a:spcAft>
          <a:spcPts val="0"/>
        </a:spcAft>
        <a:buClr>
          <a:srgbClr val="26BCD7"/>
        </a:buClr>
        <a:buSzPct val="135000"/>
        <a:buFont typeface="Wingdings" pitchFamily="2" charset="2"/>
        <a:buChar char="§"/>
        <a:tabLst/>
        <a:defRPr lang="en-US" sz="1200" b="0" kern="1200" noProof="0" dirty="0" smtClean="0">
          <a:solidFill>
            <a:srgbClr val="5F6062"/>
          </a:solidFill>
          <a:latin typeface="Arial" panose="020B0604020202020204" pitchFamily="34" charset="0"/>
          <a:ea typeface="+mn-ea"/>
          <a:cs typeface="Arial" panose="020B0604020202020204" pitchFamily="34" charset="0"/>
        </a:defRPr>
      </a:lvl2pPr>
      <a:lvl3pPr marL="731520" marR="0" indent="-188595" algn="l" defTabSz="914400" rtl="0" eaLnBrk="1" fontAlgn="auto" latinLnBrk="0" hangingPunct="1">
        <a:lnSpc>
          <a:spcPct val="100000"/>
        </a:lnSpc>
        <a:spcBef>
          <a:spcPts val="0"/>
        </a:spcBef>
        <a:spcAft>
          <a:spcPts val="0"/>
        </a:spcAft>
        <a:buClr>
          <a:srgbClr val="5F6062"/>
        </a:buClr>
        <a:buSzPct val="100000"/>
        <a:buFont typeface="System Font Regular"/>
        <a:buChar char="–"/>
        <a:tabLst/>
        <a:defRPr lang="en-US" sz="1200" b="0" kern="1200" noProof="0" dirty="0" smtClean="0">
          <a:solidFill>
            <a:srgbClr val="5F6062"/>
          </a:solidFill>
          <a:latin typeface="Arial" panose="020B0604020202020204" pitchFamily="34" charset="0"/>
          <a:ea typeface="+mn-ea"/>
          <a:cs typeface="Arial" panose="020B0604020202020204" pitchFamily="34" charset="0"/>
        </a:defRPr>
      </a:lvl3pPr>
      <a:lvl4pPr marL="1097280" marR="0" indent="-188595" algn="l" defTabSz="914400" rtl="0" eaLnBrk="1" fontAlgn="auto" latinLnBrk="0" hangingPunct="1">
        <a:lnSpc>
          <a:spcPct val="100000"/>
        </a:lnSpc>
        <a:spcBef>
          <a:spcPts val="0"/>
        </a:spcBef>
        <a:spcAft>
          <a:spcPts val="0"/>
        </a:spcAft>
        <a:buClr>
          <a:srgbClr val="26BCD7"/>
        </a:buClr>
        <a:buSzPct val="90000"/>
        <a:buFont typeface="System Font Regular"/>
        <a:buChar char="□"/>
        <a:tabLst/>
        <a:defRPr lang="en-US" sz="1200" b="0" kern="1200" noProof="0" dirty="0" smtClean="0">
          <a:solidFill>
            <a:srgbClr val="5F6062"/>
          </a:solidFill>
          <a:latin typeface="Arial" panose="020B0604020202020204" pitchFamily="34" charset="0"/>
          <a:ea typeface="+mn-ea"/>
          <a:cs typeface="Arial" panose="020B0604020202020204" pitchFamily="34" charset="0"/>
        </a:defRPr>
      </a:lvl4pPr>
      <a:lvl5pPr marL="1463040" marR="0" indent="-188595" algn="l" defTabSz="914400" rtl="0" eaLnBrk="1" fontAlgn="auto" latinLnBrk="0" hangingPunct="1">
        <a:lnSpc>
          <a:spcPct val="100000"/>
        </a:lnSpc>
        <a:spcBef>
          <a:spcPts val="0"/>
        </a:spcBef>
        <a:spcAft>
          <a:spcPts val="0"/>
        </a:spcAft>
        <a:buClr>
          <a:srgbClr val="5F6062"/>
        </a:buClr>
        <a:buSzPct val="100000"/>
        <a:buFont typeface="System Font Regular"/>
        <a:buChar char="–"/>
        <a:tabLst/>
        <a:defRPr lang="en-US" sz="1200" b="0" kern="1200" noProof="0" dirty="0" smtClean="0">
          <a:solidFill>
            <a:srgbClr val="5F6062"/>
          </a:solidFill>
          <a:latin typeface="Arial" panose="020B0604020202020204" pitchFamily="34" charset="0"/>
          <a:ea typeface="+mn-ea"/>
          <a:cs typeface="Arial" panose="020B0604020202020204" pitchFamily="34" charset="0"/>
        </a:defRPr>
      </a:lvl5pPr>
      <a:lvl6pPr marL="1828800" marR="0" indent="-188595" algn="l" defTabSz="914400" rtl="0" eaLnBrk="1" fontAlgn="auto" latinLnBrk="0" hangingPunct="1">
        <a:lnSpc>
          <a:spcPct val="100000"/>
        </a:lnSpc>
        <a:spcBef>
          <a:spcPts val="0"/>
        </a:spcBef>
        <a:spcAft>
          <a:spcPts val="0"/>
        </a:spcAft>
        <a:buClr>
          <a:srgbClr val="26BCD7"/>
        </a:buClr>
        <a:buSzPct val="90000"/>
        <a:buFont typeface="System Font Regular"/>
        <a:buChar char="□"/>
        <a:tabLst/>
        <a:defRPr lang="en-US" sz="1200" b="0" kern="1200" noProof="0" dirty="0" smtClean="0">
          <a:solidFill>
            <a:srgbClr val="5F6062"/>
          </a:solidFill>
          <a:latin typeface="Arial" panose="020B0604020202020204" pitchFamily="34" charset="0"/>
          <a:ea typeface="+mn-ea"/>
          <a:cs typeface="Arial" panose="020B0604020202020204" pitchFamily="34" charset="0"/>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ustomXml" Target="../ink/ink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4.xml"/><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6 Symptoms You Need to Revamp Your Project Management Process and Controls </a:t>
            </a:r>
          </a:p>
        </p:txBody>
      </p:sp>
      <p:sp>
        <p:nvSpPr>
          <p:cNvPr id="7" name="Text Placeholder 6"/>
          <p:cNvSpPr>
            <a:spLocks noGrp="1"/>
          </p:cNvSpPr>
          <p:nvPr>
            <p:ph type="body" sz="quarter" idx="12"/>
          </p:nvPr>
        </p:nvSpPr>
        <p:spPr/>
        <p:txBody>
          <a:bodyPr/>
          <a:lstStyle/>
          <a:p>
            <a:r>
              <a:rPr lang="en-US"/>
              <a:t>December 2022</a:t>
            </a:r>
          </a:p>
        </p:txBody>
      </p:sp>
      <p:sp>
        <p:nvSpPr>
          <p:cNvPr id="8" name="Picture Placeholder 7"/>
          <p:cNvSpPr>
            <a:spLocks noGrp="1"/>
          </p:cNvSpPr>
          <p:nvPr>
            <p:ph type="pic" sz="quarter" idx="13"/>
          </p:nvPr>
        </p:nvSpPr>
        <p:spPr/>
      </p:sp>
    </p:spTree>
    <p:extLst>
      <p:ext uri="{BB962C8B-B14F-4D97-AF65-F5344CB8AC3E}">
        <p14:creationId xmlns:p14="http://schemas.microsoft.com/office/powerpoint/2010/main" val="3524735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9D1DFF1-E892-4115-BB5C-A0C87F642BE6}"/>
              </a:ext>
            </a:extLst>
          </p:cNvPr>
          <p:cNvSpPr>
            <a:spLocks noGrp="1"/>
          </p:cNvSpPr>
          <p:nvPr>
            <p:ph sz="quarter" idx="20"/>
          </p:nvPr>
        </p:nvSpPr>
        <p:spPr>
          <a:xfrm>
            <a:off x="271464" y="1266613"/>
            <a:ext cx="9496425" cy="5733288"/>
          </a:xfrm>
        </p:spPr>
        <p:txBody>
          <a:bodyPr lIns="45720" tIns="45720" rIns="45720" bIns="45720" anchor="t"/>
          <a:lstStyle/>
          <a:p>
            <a:r>
              <a:rPr lang="en-US" dirty="0">
                <a:latin typeface="Arial"/>
                <a:cs typeface="Arial"/>
              </a:rPr>
              <a:t>The realization of an enterprise or business strategy is directly linked to how the organization selects, plans, funds, executes, and monitors key projects and initiatives. This relationship is illustrated in the diagram below:</a:t>
            </a:r>
          </a:p>
          <a:p>
            <a:endParaRPr lang="en-US" dirty="0"/>
          </a:p>
          <a:p>
            <a:endParaRPr lang="en-US" dirty="0"/>
          </a:p>
          <a:p>
            <a:endParaRPr lang="en-US" dirty="0"/>
          </a:p>
          <a:p>
            <a:endParaRPr lang="en-US" dirty="0"/>
          </a:p>
          <a:p>
            <a:endParaRPr lang="en-US" dirty="0"/>
          </a:p>
          <a:p>
            <a:endParaRPr lang="en-US" sz="700" dirty="0"/>
          </a:p>
          <a:p>
            <a:pPr lvl="1">
              <a:spcAft>
                <a:spcPts val="600"/>
              </a:spcAft>
            </a:pPr>
            <a:r>
              <a:rPr lang="en-US" sz="1400" dirty="0">
                <a:latin typeface="Arial"/>
                <a:cs typeface="Arial"/>
              </a:rPr>
              <a:t>Failure to successfully manage and execute projects coherently across the organization will have a direct impact on the health and success of the overall strategy and, subsequently, on business results</a:t>
            </a:r>
          </a:p>
          <a:p>
            <a:pPr lvl="1">
              <a:spcAft>
                <a:spcPts val="600"/>
              </a:spcAft>
            </a:pPr>
            <a:r>
              <a:rPr lang="en-US" sz="1400" dirty="0">
                <a:latin typeface="Arial"/>
                <a:cs typeface="Arial"/>
              </a:rPr>
              <a:t>Recognizing whether your organization does this well might be what sets you apart from your competition</a:t>
            </a:r>
          </a:p>
          <a:p>
            <a:pPr lvl="1">
              <a:spcAft>
                <a:spcPts val="600"/>
              </a:spcAft>
            </a:pPr>
            <a:r>
              <a:rPr lang="en-US" sz="1400" dirty="0">
                <a:latin typeface="Arial"/>
                <a:cs typeface="Arial"/>
              </a:rPr>
              <a:t>Having a robust project management process, systems, and controls will mitigate the risks associated with how the organization plans and executes projects and initiatives</a:t>
            </a:r>
          </a:p>
          <a:p>
            <a:r>
              <a:rPr lang="en-US" dirty="0">
                <a:latin typeface="Arial"/>
                <a:cs typeface="Arial"/>
              </a:rPr>
              <a:t>It is of critical importance to continuously assess your organization to identify and address any gaps that impede the organization’s ability to execute projects successfully and in alignment with the overall strategy</a:t>
            </a:r>
          </a:p>
        </p:txBody>
      </p:sp>
      <p:sp>
        <p:nvSpPr>
          <p:cNvPr id="4" name="Rectangle: Rounded Corners 3">
            <a:extLst>
              <a:ext uri="{FF2B5EF4-FFF2-40B4-BE49-F238E27FC236}">
                <a16:creationId xmlns:a16="http://schemas.microsoft.com/office/drawing/2014/main" id="{4D57769E-0600-445E-91F9-F42D383A59F2}"/>
              </a:ext>
            </a:extLst>
          </p:cNvPr>
          <p:cNvSpPr/>
          <p:nvPr/>
        </p:nvSpPr>
        <p:spPr>
          <a:xfrm>
            <a:off x="281180" y="1885949"/>
            <a:ext cx="9496040" cy="1421455"/>
          </a:xfrm>
          <a:prstGeom prst="roundRect">
            <a:avLst/>
          </a:prstGeom>
          <a:solidFill>
            <a:srgbClr val="CBCCCB"/>
          </a:solidFill>
          <a:ln>
            <a:noFill/>
          </a:ln>
        </p:spPr>
        <p:style>
          <a:lnRef idx="2">
            <a:schemeClr val="accent1">
              <a:shade val="50000"/>
            </a:schemeClr>
          </a:lnRef>
          <a:fillRef idx="1">
            <a:schemeClr val="accent1"/>
          </a:fillRef>
          <a:effectRef idx="0">
            <a:schemeClr val="accent1"/>
          </a:effectRef>
          <a:fontRef idx="minor">
            <a:schemeClr val="lt1"/>
          </a:fontRef>
        </p:style>
        <p:txBody>
          <a:bodyPr bIns="0" rtlCol="0" anchor="b"/>
          <a:lstStyle/>
          <a:p>
            <a:pPr algn="ctr"/>
            <a:endParaRPr lang="en-US" sz="1200" b="1">
              <a:solidFill>
                <a:srgbClr val="5F6062"/>
              </a:solidFill>
            </a:endParaRPr>
          </a:p>
        </p:txBody>
      </p:sp>
      <p:sp>
        <p:nvSpPr>
          <p:cNvPr id="2" name="Slide Number Placeholder 1">
            <a:extLst>
              <a:ext uri="{FF2B5EF4-FFF2-40B4-BE49-F238E27FC236}">
                <a16:creationId xmlns:a16="http://schemas.microsoft.com/office/drawing/2014/main" id="{3F48C139-5123-4320-8A45-8D0DD5B0A053}"/>
              </a:ext>
            </a:extLst>
          </p:cNvPr>
          <p:cNvSpPr>
            <a:spLocks noGrp="1"/>
          </p:cNvSpPr>
          <p:nvPr>
            <p:ph type="sldNum" sz="quarter" idx="19"/>
          </p:nvPr>
        </p:nvSpPr>
        <p:spPr/>
        <p:txBody>
          <a:bodyPr/>
          <a:lstStyle/>
          <a:p>
            <a:fld id="{9AA6D16A-0A68-8445-85DB-A0BE8CCB51C7}" type="slidenum">
              <a:rPr lang="en-US" smtClean="0"/>
              <a:pPr/>
              <a:t>1</a:t>
            </a:fld>
            <a:endParaRPr lang="en-US"/>
          </a:p>
        </p:txBody>
      </p:sp>
      <p:sp>
        <p:nvSpPr>
          <p:cNvPr id="3" name="Title 2">
            <a:extLst>
              <a:ext uri="{FF2B5EF4-FFF2-40B4-BE49-F238E27FC236}">
                <a16:creationId xmlns:a16="http://schemas.microsoft.com/office/drawing/2014/main" id="{6DF8DAE2-48DC-488F-BC47-06F2B4E37B9D}"/>
              </a:ext>
            </a:extLst>
          </p:cNvPr>
          <p:cNvSpPr>
            <a:spLocks noGrp="1"/>
          </p:cNvSpPr>
          <p:nvPr>
            <p:ph type="title"/>
          </p:nvPr>
        </p:nvSpPr>
        <p:spPr/>
        <p:txBody>
          <a:bodyPr/>
          <a:lstStyle/>
          <a:p>
            <a:r>
              <a:rPr lang="en-US" dirty="0"/>
              <a:t>Why is this important?</a:t>
            </a:r>
          </a:p>
        </p:txBody>
      </p:sp>
      <p:sp>
        <p:nvSpPr>
          <p:cNvPr id="6" name="Text Placeholder 5">
            <a:extLst>
              <a:ext uri="{FF2B5EF4-FFF2-40B4-BE49-F238E27FC236}">
                <a16:creationId xmlns:a16="http://schemas.microsoft.com/office/drawing/2014/main" id="{2A6CDF93-9447-4F3E-8E78-16FCBA95E0E0}"/>
              </a:ext>
            </a:extLst>
          </p:cNvPr>
          <p:cNvSpPr>
            <a:spLocks noGrp="1"/>
          </p:cNvSpPr>
          <p:nvPr>
            <p:ph type="body" sz="quarter" idx="13"/>
          </p:nvPr>
        </p:nvSpPr>
        <p:spPr/>
        <p:txBody>
          <a:bodyPr/>
          <a:lstStyle/>
          <a:p>
            <a:endParaRPr lang="en-US"/>
          </a:p>
        </p:txBody>
      </p:sp>
      <p:sp>
        <p:nvSpPr>
          <p:cNvPr id="8" name="TextBox 7">
            <a:extLst>
              <a:ext uri="{FF2B5EF4-FFF2-40B4-BE49-F238E27FC236}">
                <a16:creationId xmlns:a16="http://schemas.microsoft.com/office/drawing/2014/main" id="{A447E69C-145E-4569-AB9A-B0B934F44FB7}"/>
              </a:ext>
            </a:extLst>
          </p:cNvPr>
          <p:cNvSpPr txBox="1"/>
          <p:nvPr/>
        </p:nvSpPr>
        <p:spPr>
          <a:xfrm>
            <a:off x="363289" y="2086510"/>
            <a:ext cx="2103120" cy="1005840"/>
          </a:xfrm>
          <a:prstGeom prst="rect">
            <a:avLst/>
          </a:prstGeom>
          <a:solidFill>
            <a:schemeClr val="accent2">
              <a:lumMod val="40000"/>
              <a:lumOff val="60000"/>
            </a:schemeClr>
          </a:solidFill>
        </p:spPr>
        <p:txBody>
          <a:bodyPr wrap="square" lIns="91440" tIns="45720" rIns="91440" bIns="45720" rtlCol="0" anchor="t">
            <a:noAutofit/>
          </a:bodyPr>
          <a:lstStyle/>
          <a:p>
            <a:pPr algn="ctr">
              <a:spcBef>
                <a:spcPts val="250"/>
              </a:spcBef>
              <a:spcAft>
                <a:spcPts val="250"/>
              </a:spcAft>
              <a:buClr>
                <a:srgbClr val="26BCD7"/>
              </a:buClr>
              <a:buSzPct val="100000"/>
            </a:pPr>
            <a:r>
              <a:rPr lang="en-US" sz="1000" b="1" dirty="0">
                <a:solidFill>
                  <a:srgbClr val="5F6062"/>
                </a:solidFill>
                <a:latin typeface="Arial"/>
                <a:cs typeface="Arial"/>
              </a:rPr>
              <a:t>1. Develop and align on strategic plans and priorities</a:t>
            </a:r>
          </a:p>
        </p:txBody>
      </p:sp>
      <p:sp>
        <p:nvSpPr>
          <p:cNvPr id="9" name="TextBox 8">
            <a:extLst>
              <a:ext uri="{FF2B5EF4-FFF2-40B4-BE49-F238E27FC236}">
                <a16:creationId xmlns:a16="http://schemas.microsoft.com/office/drawing/2014/main" id="{BA31102C-AD87-41A3-8D9D-52DAF3F3D5EB}"/>
              </a:ext>
            </a:extLst>
          </p:cNvPr>
          <p:cNvSpPr txBox="1"/>
          <p:nvPr/>
        </p:nvSpPr>
        <p:spPr>
          <a:xfrm>
            <a:off x="2770446" y="2086510"/>
            <a:ext cx="2103120" cy="1005840"/>
          </a:xfrm>
          <a:prstGeom prst="rect">
            <a:avLst/>
          </a:prstGeom>
          <a:solidFill>
            <a:schemeClr val="accent2">
              <a:lumMod val="40000"/>
              <a:lumOff val="60000"/>
            </a:schemeClr>
          </a:solidFill>
        </p:spPr>
        <p:txBody>
          <a:bodyPr wrap="square" lIns="91440" rIns="91440" rtlCol="0">
            <a:noAutofit/>
          </a:bodyPr>
          <a:lstStyle/>
          <a:p>
            <a:pPr algn="ctr">
              <a:spcBef>
                <a:spcPts val="250"/>
              </a:spcBef>
              <a:spcAft>
                <a:spcPts val="250"/>
              </a:spcAft>
              <a:buClr>
                <a:srgbClr val="26BCD7"/>
              </a:buClr>
              <a:buSzPct val="100000"/>
            </a:pPr>
            <a:r>
              <a:rPr lang="en-US" sz="1000" b="1">
                <a:solidFill>
                  <a:srgbClr val="5F6062"/>
                </a:solidFill>
                <a:latin typeface="Arial" panose="020B0604020202020204" pitchFamily="34" charset="0"/>
                <a:cs typeface="Arial" panose="020B0604020202020204" pitchFamily="34" charset="0"/>
              </a:rPr>
              <a:t>2. Identify and select strategy enabling projects and initiatives</a:t>
            </a:r>
          </a:p>
        </p:txBody>
      </p:sp>
      <p:sp>
        <p:nvSpPr>
          <p:cNvPr id="10" name="TextBox 9">
            <a:extLst>
              <a:ext uri="{FF2B5EF4-FFF2-40B4-BE49-F238E27FC236}">
                <a16:creationId xmlns:a16="http://schemas.microsoft.com/office/drawing/2014/main" id="{CAEDF7B8-8560-42C5-A43B-2F8258C6250C}"/>
              </a:ext>
            </a:extLst>
          </p:cNvPr>
          <p:cNvSpPr txBox="1"/>
          <p:nvPr/>
        </p:nvSpPr>
        <p:spPr>
          <a:xfrm>
            <a:off x="5177603" y="2086510"/>
            <a:ext cx="2103120" cy="1005840"/>
          </a:xfrm>
          <a:prstGeom prst="rect">
            <a:avLst/>
          </a:prstGeom>
          <a:solidFill>
            <a:schemeClr val="accent2">
              <a:lumMod val="40000"/>
              <a:lumOff val="60000"/>
            </a:schemeClr>
          </a:solidFill>
        </p:spPr>
        <p:txBody>
          <a:bodyPr wrap="square" lIns="91440" tIns="45720" rIns="91440" bIns="45720" rtlCol="0" anchor="t">
            <a:noAutofit/>
          </a:bodyPr>
          <a:lstStyle/>
          <a:p>
            <a:pPr algn="ctr">
              <a:spcBef>
                <a:spcPts val="250"/>
              </a:spcBef>
              <a:spcAft>
                <a:spcPts val="250"/>
              </a:spcAft>
              <a:buClr>
                <a:srgbClr val="26BCD7"/>
              </a:buClr>
              <a:buSzPct val="100000"/>
            </a:pPr>
            <a:r>
              <a:rPr lang="en-US" sz="1000" b="1" dirty="0">
                <a:solidFill>
                  <a:srgbClr val="5F6062"/>
                </a:solidFill>
                <a:latin typeface="Arial"/>
                <a:cs typeface="Arial"/>
              </a:rPr>
              <a:t>3. Secure funding through capital or business planning process</a:t>
            </a:r>
          </a:p>
        </p:txBody>
      </p:sp>
      <p:sp>
        <p:nvSpPr>
          <p:cNvPr id="14" name="Arrow: Right 13">
            <a:extLst>
              <a:ext uri="{FF2B5EF4-FFF2-40B4-BE49-F238E27FC236}">
                <a16:creationId xmlns:a16="http://schemas.microsoft.com/office/drawing/2014/main" id="{73B112E8-9CC0-4DDF-96DE-97E5D482F7A4}"/>
              </a:ext>
            </a:extLst>
          </p:cNvPr>
          <p:cNvSpPr/>
          <p:nvPr/>
        </p:nvSpPr>
        <p:spPr>
          <a:xfrm>
            <a:off x="2466408" y="2452270"/>
            <a:ext cx="304037" cy="365760"/>
          </a:xfrm>
          <a:prstGeom prst="rightArrow">
            <a:avLst/>
          </a:prstGeom>
          <a:solidFill>
            <a:srgbClr val="5F6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15" name="Arrow: Right 14">
            <a:extLst>
              <a:ext uri="{FF2B5EF4-FFF2-40B4-BE49-F238E27FC236}">
                <a16:creationId xmlns:a16="http://schemas.microsoft.com/office/drawing/2014/main" id="{D8B6A5EE-BCD9-4FF1-B96D-6A1824F5E3A8}"/>
              </a:ext>
            </a:extLst>
          </p:cNvPr>
          <p:cNvSpPr/>
          <p:nvPr/>
        </p:nvSpPr>
        <p:spPr>
          <a:xfrm>
            <a:off x="4873566" y="2452270"/>
            <a:ext cx="311270" cy="365760"/>
          </a:xfrm>
          <a:prstGeom prst="rightArrow">
            <a:avLst/>
          </a:prstGeom>
          <a:solidFill>
            <a:srgbClr val="5F6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16" name="Arrow: Right 15">
            <a:extLst>
              <a:ext uri="{FF2B5EF4-FFF2-40B4-BE49-F238E27FC236}">
                <a16:creationId xmlns:a16="http://schemas.microsoft.com/office/drawing/2014/main" id="{5AFBF027-D8C2-4DF9-B4FE-AFDCFE970A76}"/>
              </a:ext>
            </a:extLst>
          </p:cNvPr>
          <p:cNvSpPr/>
          <p:nvPr/>
        </p:nvSpPr>
        <p:spPr>
          <a:xfrm>
            <a:off x="7284700" y="2452270"/>
            <a:ext cx="307292" cy="365760"/>
          </a:xfrm>
          <a:prstGeom prst="rightArrow">
            <a:avLst/>
          </a:prstGeom>
          <a:solidFill>
            <a:srgbClr val="5F6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4" name="Graphic 492">
            <a:extLst>
              <a:ext uri="{FF2B5EF4-FFF2-40B4-BE49-F238E27FC236}">
                <a16:creationId xmlns:a16="http://schemas.microsoft.com/office/drawing/2014/main" id="{3F2CFB86-C277-4588-92C4-2E6FD3776275}"/>
              </a:ext>
            </a:extLst>
          </p:cNvPr>
          <p:cNvSpPr>
            <a:spLocks noChangeAspect="1"/>
          </p:cNvSpPr>
          <p:nvPr/>
        </p:nvSpPr>
        <p:spPr>
          <a:xfrm>
            <a:off x="3694054" y="2649072"/>
            <a:ext cx="255905" cy="365760"/>
          </a:xfrm>
          <a:custGeom>
            <a:avLst/>
            <a:gdLst>
              <a:gd name="connsiteX0" fmla="*/ 3098477 w 3165494"/>
              <a:gd name="connsiteY0" fmla="*/ 150655 h 4524394"/>
              <a:gd name="connsiteX1" fmla="*/ 2191606 w 3165494"/>
              <a:gd name="connsiteY1" fmla="*/ 150655 h 4524394"/>
              <a:gd name="connsiteX2" fmla="*/ 2191606 w 3165494"/>
              <a:gd name="connsiteY2" fmla="*/ 75565 h 4524394"/>
              <a:gd name="connsiteX3" fmla="*/ 2115558 w 3165494"/>
              <a:gd name="connsiteY3" fmla="*/ 0 h 4524394"/>
              <a:gd name="connsiteX4" fmla="*/ 1057541 w 3165494"/>
              <a:gd name="connsiteY4" fmla="*/ 0 h 4524394"/>
              <a:gd name="connsiteX5" fmla="*/ 981493 w 3165494"/>
              <a:gd name="connsiteY5" fmla="*/ 76040 h 4524394"/>
              <a:gd name="connsiteX6" fmla="*/ 981493 w 3165494"/>
              <a:gd name="connsiteY6" fmla="*/ 152081 h 4524394"/>
              <a:gd name="connsiteX7" fmla="*/ 75573 w 3165494"/>
              <a:gd name="connsiteY7" fmla="*/ 152081 h 4524394"/>
              <a:gd name="connsiteX8" fmla="*/ 0 w 3165494"/>
              <a:gd name="connsiteY8" fmla="*/ 228121 h 4524394"/>
              <a:gd name="connsiteX9" fmla="*/ 0 w 3165494"/>
              <a:gd name="connsiteY9" fmla="*/ 4459761 h 4524394"/>
              <a:gd name="connsiteX10" fmla="*/ 75573 w 3165494"/>
              <a:gd name="connsiteY10" fmla="*/ 4533425 h 4524394"/>
              <a:gd name="connsiteX11" fmla="*/ 3098477 w 3165494"/>
              <a:gd name="connsiteY11" fmla="*/ 4533425 h 4524394"/>
              <a:gd name="connsiteX12" fmla="*/ 3174050 w 3165494"/>
              <a:gd name="connsiteY12" fmla="*/ 4457860 h 4524394"/>
              <a:gd name="connsiteX13" fmla="*/ 3174050 w 3165494"/>
              <a:gd name="connsiteY13" fmla="*/ 226220 h 4524394"/>
              <a:gd name="connsiteX14" fmla="*/ 3098477 w 3165494"/>
              <a:gd name="connsiteY14" fmla="*/ 150655 h 4524394"/>
              <a:gd name="connsiteX15" fmla="*/ 1133114 w 3165494"/>
              <a:gd name="connsiteY15" fmla="*/ 377350 h 4524394"/>
              <a:gd name="connsiteX16" fmla="*/ 1133114 w 3165494"/>
              <a:gd name="connsiteY16" fmla="*/ 150655 h 4524394"/>
              <a:gd name="connsiteX17" fmla="*/ 2039985 w 3165494"/>
              <a:gd name="connsiteY17" fmla="*/ 150655 h 4524394"/>
              <a:gd name="connsiteX18" fmla="*/ 2039985 w 3165494"/>
              <a:gd name="connsiteY18" fmla="*/ 377350 h 4524394"/>
              <a:gd name="connsiteX19" fmla="*/ 1963937 w 3165494"/>
              <a:gd name="connsiteY19" fmla="*/ 453390 h 4524394"/>
              <a:gd name="connsiteX20" fmla="*/ 1208686 w 3165494"/>
              <a:gd name="connsiteY20" fmla="*/ 453390 h 4524394"/>
              <a:gd name="connsiteX21" fmla="*/ 1133114 w 3165494"/>
              <a:gd name="connsiteY21" fmla="*/ 377350 h 4524394"/>
              <a:gd name="connsiteX22" fmla="*/ 2795711 w 3165494"/>
              <a:gd name="connsiteY22" fmla="*/ 4004470 h 4524394"/>
              <a:gd name="connsiteX23" fmla="*/ 1208686 w 3165494"/>
              <a:gd name="connsiteY23" fmla="*/ 4004470 h 4524394"/>
              <a:gd name="connsiteX24" fmla="*/ 1208686 w 3165494"/>
              <a:gd name="connsiteY24" fmla="*/ 3853340 h 4524394"/>
              <a:gd name="connsiteX25" fmla="*/ 2796187 w 3165494"/>
              <a:gd name="connsiteY25" fmla="*/ 3853340 h 4524394"/>
              <a:gd name="connsiteX26" fmla="*/ 2795711 w 3165494"/>
              <a:gd name="connsiteY26" fmla="*/ 3324385 h 4524394"/>
              <a:gd name="connsiteX27" fmla="*/ 1208686 w 3165494"/>
              <a:gd name="connsiteY27" fmla="*/ 3324385 h 4524394"/>
              <a:gd name="connsiteX28" fmla="*/ 1208686 w 3165494"/>
              <a:gd name="connsiteY28" fmla="*/ 3173255 h 4524394"/>
              <a:gd name="connsiteX29" fmla="*/ 2796187 w 3165494"/>
              <a:gd name="connsiteY29" fmla="*/ 3173255 h 4524394"/>
              <a:gd name="connsiteX30" fmla="*/ 2795711 w 3165494"/>
              <a:gd name="connsiteY30" fmla="*/ 2644300 h 4524394"/>
              <a:gd name="connsiteX31" fmla="*/ 1208686 w 3165494"/>
              <a:gd name="connsiteY31" fmla="*/ 2644300 h 4524394"/>
              <a:gd name="connsiteX32" fmla="*/ 1208686 w 3165494"/>
              <a:gd name="connsiteY32" fmla="*/ 2493170 h 4524394"/>
              <a:gd name="connsiteX33" fmla="*/ 2796187 w 3165494"/>
              <a:gd name="connsiteY33" fmla="*/ 2493170 h 4524394"/>
              <a:gd name="connsiteX34" fmla="*/ 2795711 w 3165494"/>
              <a:gd name="connsiteY34" fmla="*/ 1964215 h 4524394"/>
              <a:gd name="connsiteX35" fmla="*/ 1208686 w 3165494"/>
              <a:gd name="connsiteY35" fmla="*/ 1964215 h 4524394"/>
              <a:gd name="connsiteX36" fmla="*/ 1208686 w 3165494"/>
              <a:gd name="connsiteY36" fmla="*/ 1813085 h 4524394"/>
              <a:gd name="connsiteX37" fmla="*/ 2796187 w 3165494"/>
              <a:gd name="connsiteY37" fmla="*/ 1813085 h 4524394"/>
              <a:gd name="connsiteX38" fmla="*/ 2795711 w 3165494"/>
              <a:gd name="connsiteY38" fmla="*/ 1284130 h 4524394"/>
              <a:gd name="connsiteX39" fmla="*/ 1208686 w 3165494"/>
              <a:gd name="connsiteY39" fmla="*/ 1284130 h 4524394"/>
              <a:gd name="connsiteX40" fmla="*/ 1208686 w 3165494"/>
              <a:gd name="connsiteY40" fmla="*/ 1133000 h 4524394"/>
              <a:gd name="connsiteX41" fmla="*/ 2796187 w 3165494"/>
              <a:gd name="connsiteY41" fmla="*/ 1133000 h 4524394"/>
              <a:gd name="connsiteX42" fmla="*/ 657719 w 3165494"/>
              <a:gd name="connsiteY42" fmla="*/ 4058173 h 4524394"/>
              <a:gd name="connsiteX43" fmla="*/ 550872 w 3165494"/>
              <a:gd name="connsiteY43" fmla="*/ 4058173 h 4524394"/>
              <a:gd name="connsiteX44" fmla="*/ 399727 w 3165494"/>
              <a:gd name="connsiteY44" fmla="*/ 3907043 h 4524394"/>
              <a:gd name="connsiteX45" fmla="*/ 506954 w 3165494"/>
              <a:gd name="connsiteY45" fmla="*/ 3799827 h 4524394"/>
              <a:gd name="connsiteX46" fmla="*/ 604106 w 3165494"/>
              <a:gd name="connsiteY46" fmla="*/ 3897919 h 4524394"/>
              <a:gd name="connsiteX47" fmla="*/ 852782 w 3165494"/>
              <a:gd name="connsiteY47" fmla="*/ 3648602 h 4524394"/>
              <a:gd name="connsiteX48" fmla="*/ 959630 w 3165494"/>
              <a:gd name="connsiteY48" fmla="*/ 3755818 h 4524394"/>
              <a:gd name="connsiteX49" fmla="*/ 657719 w 3165494"/>
              <a:gd name="connsiteY49" fmla="*/ 3378088 h 4524394"/>
              <a:gd name="connsiteX50" fmla="*/ 550492 w 3165494"/>
              <a:gd name="connsiteY50" fmla="*/ 3378088 h 4524394"/>
              <a:gd name="connsiteX51" fmla="*/ 399347 w 3165494"/>
              <a:gd name="connsiteY51" fmla="*/ 3226958 h 4524394"/>
              <a:gd name="connsiteX52" fmla="*/ 506574 w 3165494"/>
              <a:gd name="connsiteY52" fmla="*/ 3119741 h 4524394"/>
              <a:gd name="connsiteX53" fmla="*/ 604106 w 3165494"/>
              <a:gd name="connsiteY53" fmla="*/ 3217833 h 4524394"/>
              <a:gd name="connsiteX54" fmla="*/ 852782 w 3165494"/>
              <a:gd name="connsiteY54" fmla="*/ 2968516 h 4524394"/>
              <a:gd name="connsiteX55" fmla="*/ 959630 w 3165494"/>
              <a:gd name="connsiteY55" fmla="*/ 3075733 h 4524394"/>
              <a:gd name="connsiteX56" fmla="*/ 657719 w 3165494"/>
              <a:gd name="connsiteY56" fmla="*/ 2698003 h 4524394"/>
              <a:gd name="connsiteX57" fmla="*/ 550492 w 3165494"/>
              <a:gd name="connsiteY57" fmla="*/ 2698003 h 4524394"/>
              <a:gd name="connsiteX58" fmla="*/ 399347 w 3165494"/>
              <a:gd name="connsiteY58" fmla="*/ 2546873 h 4524394"/>
              <a:gd name="connsiteX59" fmla="*/ 506574 w 3165494"/>
              <a:gd name="connsiteY59" fmla="*/ 2439657 h 4524394"/>
              <a:gd name="connsiteX60" fmla="*/ 604106 w 3165494"/>
              <a:gd name="connsiteY60" fmla="*/ 2537368 h 4524394"/>
              <a:gd name="connsiteX61" fmla="*/ 852782 w 3165494"/>
              <a:gd name="connsiteY61" fmla="*/ 2288051 h 4524394"/>
              <a:gd name="connsiteX62" fmla="*/ 959630 w 3165494"/>
              <a:gd name="connsiteY62" fmla="*/ 2395648 h 4524394"/>
              <a:gd name="connsiteX63" fmla="*/ 657719 w 3165494"/>
              <a:gd name="connsiteY63" fmla="*/ 2017918 h 4524394"/>
              <a:gd name="connsiteX64" fmla="*/ 550492 w 3165494"/>
              <a:gd name="connsiteY64" fmla="*/ 2017918 h 4524394"/>
              <a:gd name="connsiteX65" fmla="*/ 399347 w 3165494"/>
              <a:gd name="connsiteY65" fmla="*/ 1866788 h 4524394"/>
              <a:gd name="connsiteX66" fmla="*/ 506574 w 3165494"/>
              <a:gd name="connsiteY66" fmla="*/ 1759571 h 4524394"/>
              <a:gd name="connsiteX67" fmla="*/ 604106 w 3165494"/>
              <a:gd name="connsiteY67" fmla="*/ 1857663 h 4524394"/>
              <a:gd name="connsiteX68" fmla="*/ 852782 w 3165494"/>
              <a:gd name="connsiteY68" fmla="*/ 1608346 h 4524394"/>
              <a:gd name="connsiteX69" fmla="*/ 959630 w 3165494"/>
              <a:gd name="connsiteY69" fmla="*/ 1715563 h 4524394"/>
              <a:gd name="connsiteX70" fmla="*/ 657719 w 3165494"/>
              <a:gd name="connsiteY70" fmla="*/ 1337833 h 4524394"/>
              <a:gd name="connsiteX71" fmla="*/ 550492 w 3165494"/>
              <a:gd name="connsiteY71" fmla="*/ 1337833 h 4524394"/>
              <a:gd name="connsiteX72" fmla="*/ 399347 w 3165494"/>
              <a:gd name="connsiteY72" fmla="*/ 1186703 h 4524394"/>
              <a:gd name="connsiteX73" fmla="*/ 506574 w 3165494"/>
              <a:gd name="connsiteY73" fmla="*/ 1079487 h 4524394"/>
              <a:gd name="connsiteX74" fmla="*/ 604106 w 3165494"/>
              <a:gd name="connsiteY74" fmla="*/ 1177578 h 4524394"/>
              <a:gd name="connsiteX75" fmla="*/ 852782 w 3165494"/>
              <a:gd name="connsiteY75" fmla="*/ 928261 h 4524394"/>
              <a:gd name="connsiteX76" fmla="*/ 959630 w 3165494"/>
              <a:gd name="connsiteY76" fmla="*/ 1035573 h 452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65494" h="4524394">
                <a:moveTo>
                  <a:pt x="3098477" y="150655"/>
                </a:moveTo>
                <a:lnTo>
                  <a:pt x="2191606" y="150655"/>
                </a:lnTo>
                <a:lnTo>
                  <a:pt x="2191606" y="75565"/>
                </a:lnTo>
                <a:cubicBezTo>
                  <a:pt x="2191344" y="33755"/>
                  <a:pt x="2157373" y="-1"/>
                  <a:pt x="2115558" y="0"/>
                </a:cubicBezTo>
                <a:lnTo>
                  <a:pt x="1057541" y="0"/>
                </a:lnTo>
                <a:cubicBezTo>
                  <a:pt x="1015541" y="0"/>
                  <a:pt x="981493" y="34044"/>
                  <a:pt x="981493" y="76040"/>
                </a:cubicBezTo>
                <a:lnTo>
                  <a:pt x="981493" y="152081"/>
                </a:lnTo>
                <a:lnTo>
                  <a:pt x="75573" y="152081"/>
                </a:lnTo>
                <a:cubicBezTo>
                  <a:pt x="33758" y="152342"/>
                  <a:pt x="-1" y="186310"/>
                  <a:pt x="0" y="228121"/>
                </a:cubicBezTo>
                <a:lnTo>
                  <a:pt x="0" y="4459761"/>
                </a:lnTo>
                <a:cubicBezTo>
                  <a:pt x="1278" y="4500642"/>
                  <a:pt x="34668" y="4533189"/>
                  <a:pt x="75573" y="4533425"/>
                </a:cubicBezTo>
                <a:lnTo>
                  <a:pt x="3098477" y="4533425"/>
                </a:lnTo>
                <a:cubicBezTo>
                  <a:pt x="3140107" y="4533166"/>
                  <a:pt x="3173790" y="4499486"/>
                  <a:pt x="3174050" y="4457860"/>
                </a:cubicBezTo>
                <a:lnTo>
                  <a:pt x="3174050" y="226220"/>
                </a:lnTo>
                <a:cubicBezTo>
                  <a:pt x="3173790" y="184594"/>
                  <a:pt x="3140107" y="150914"/>
                  <a:pt x="3098477" y="150655"/>
                </a:cubicBezTo>
                <a:close/>
                <a:moveTo>
                  <a:pt x="1133114" y="377350"/>
                </a:moveTo>
                <a:lnTo>
                  <a:pt x="1133114" y="150655"/>
                </a:lnTo>
                <a:lnTo>
                  <a:pt x="2039985" y="150655"/>
                </a:lnTo>
                <a:lnTo>
                  <a:pt x="2039985" y="377350"/>
                </a:lnTo>
                <a:cubicBezTo>
                  <a:pt x="2034837" y="417019"/>
                  <a:pt x="2003610" y="448242"/>
                  <a:pt x="1963937" y="453390"/>
                </a:cubicBezTo>
                <a:lnTo>
                  <a:pt x="1208686" y="453390"/>
                </a:lnTo>
                <a:cubicBezTo>
                  <a:pt x="1169199" y="448044"/>
                  <a:pt x="1138213" y="416866"/>
                  <a:pt x="1133114" y="377350"/>
                </a:cubicBezTo>
                <a:close/>
                <a:moveTo>
                  <a:pt x="2795711" y="4004470"/>
                </a:moveTo>
                <a:lnTo>
                  <a:pt x="1208686" y="4004470"/>
                </a:lnTo>
                <a:lnTo>
                  <a:pt x="1208686" y="3853340"/>
                </a:lnTo>
                <a:lnTo>
                  <a:pt x="2796187" y="3853340"/>
                </a:lnTo>
                <a:close/>
                <a:moveTo>
                  <a:pt x="2795711" y="3324385"/>
                </a:moveTo>
                <a:lnTo>
                  <a:pt x="1208686" y="3324385"/>
                </a:lnTo>
                <a:lnTo>
                  <a:pt x="1208686" y="3173255"/>
                </a:lnTo>
                <a:lnTo>
                  <a:pt x="2796187" y="3173255"/>
                </a:lnTo>
                <a:close/>
                <a:moveTo>
                  <a:pt x="2795711" y="2644300"/>
                </a:moveTo>
                <a:lnTo>
                  <a:pt x="1208686" y="2644300"/>
                </a:lnTo>
                <a:lnTo>
                  <a:pt x="1208686" y="2493170"/>
                </a:lnTo>
                <a:lnTo>
                  <a:pt x="2796187" y="2493170"/>
                </a:lnTo>
                <a:close/>
                <a:moveTo>
                  <a:pt x="2795711" y="1964215"/>
                </a:moveTo>
                <a:lnTo>
                  <a:pt x="1208686" y="1964215"/>
                </a:lnTo>
                <a:lnTo>
                  <a:pt x="1208686" y="1813085"/>
                </a:lnTo>
                <a:lnTo>
                  <a:pt x="2796187" y="1813085"/>
                </a:lnTo>
                <a:close/>
                <a:moveTo>
                  <a:pt x="2795711" y="1284130"/>
                </a:moveTo>
                <a:lnTo>
                  <a:pt x="1208686" y="1284130"/>
                </a:lnTo>
                <a:lnTo>
                  <a:pt x="1208686" y="1133000"/>
                </a:lnTo>
                <a:lnTo>
                  <a:pt x="2796187" y="1133000"/>
                </a:lnTo>
                <a:close/>
                <a:moveTo>
                  <a:pt x="657719" y="4058173"/>
                </a:moveTo>
                <a:cubicBezTo>
                  <a:pt x="628103" y="4087405"/>
                  <a:pt x="580489" y="4087405"/>
                  <a:pt x="550872" y="4058173"/>
                </a:cubicBezTo>
                <a:lnTo>
                  <a:pt x="399727" y="3907043"/>
                </a:lnTo>
                <a:lnTo>
                  <a:pt x="506954" y="3799827"/>
                </a:lnTo>
                <a:lnTo>
                  <a:pt x="604106" y="3897919"/>
                </a:lnTo>
                <a:lnTo>
                  <a:pt x="852782" y="3648602"/>
                </a:lnTo>
                <a:lnTo>
                  <a:pt x="959630" y="3755818"/>
                </a:lnTo>
                <a:close/>
                <a:moveTo>
                  <a:pt x="657719" y="3378088"/>
                </a:moveTo>
                <a:cubicBezTo>
                  <a:pt x="628058" y="3407571"/>
                  <a:pt x="580153" y="3407571"/>
                  <a:pt x="550492" y="3378088"/>
                </a:cubicBezTo>
                <a:lnTo>
                  <a:pt x="399347" y="3226958"/>
                </a:lnTo>
                <a:lnTo>
                  <a:pt x="506574" y="3119741"/>
                </a:lnTo>
                <a:lnTo>
                  <a:pt x="604106" y="3217833"/>
                </a:lnTo>
                <a:lnTo>
                  <a:pt x="852782" y="2968516"/>
                </a:lnTo>
                <a:lnTo>
                  <a:pt x="959630" y="3075733"/>
                </a:lnTo>
                <a:close/>
                <a:moveTo>
                  <a:pt x="657719" y="2698003"/>
                </a:moveTo>
                <a:cubicBezTo>
                  <a:pt x="628058" y="2727486"/>
                  <a:pt x="580153" y="2727486"/>
                  <a:pt x="550492" y="2698003"/>
                </a:cubicBezTo>
                <a:lnTo>
                  <a:pt x="399347" y="2546873"/>
                </a:lnTo>
                <a:lnTo>
                  <a:pt x="506574" y="2439657"/>
                </a:lnTo>
                <a:lnTo>
                  <a:pt x="604106" y="2537368"/>
                </a:lnTo>
                <a:lnTo>
                  <a:pt x="852782" y="2288051"/>
                </a:lnTo>
                <a:lnTo>
                  <a:pt x="959630" y="2395648"/>
                </a:lnTo>
                <a:close/>
                <a:moveTo>
                  <a:pt x="657719" y="2017918"/>
                </a:moveTo>
                <a:cubicBezTo>
                  <a:pt x="628058" y="2047401"/>
                  <a:pt x="580153" y="2047401"/>
                  <a:pt x="550492" y="2017918"/>
                </a:cubicBezTo>
                <a:lnTo>
                  <a:pt x="399347" y="1866788"/>
                </a:lnTo>
                <a:lnTo>
                  <a:pt x="506574" y="1759571"/>
                </a:lnTo>
                <a:lnTo>
                  <a:pt x="604106" y="1857663"/>
                </a:lnTo>
                <a:lnTo>
                  <a:pt x="852782" y="1608346"/>
                </a:lnTo>
                <a:lnTo>
                  <a:pt x="959630" y="1715563"/>
                </a:lnTo>
                <a:close/>
                <a:moveTo>
                  <a:pt x="657719" y="1337833"/>
                </a:moveTo>
                <a:cubicBezTo>
                  <a:pt x="628058" y="1367316"/>
                  <a:pt x="580153" y="1367316"/>
                  <a:pt x="550492" y="1337833"/>
                </a:cubicBezTo>
                <a:lnTo>
                  <a:pt x="399347" y="1186703"/>
                </a:lnTo>
                <a:lnTo>
                  <a:pt x="506574" y="1079487"/>
                </a:lnTo>
                <a:lnTo>
                  <a:pt x="604106" y="1177578"/>
                </a:lnTo>
                <a:lnTo>
                  <a:pt x="852782" y="928261"/>
                </a:lnTo>
                <a:lnTo>
                  <a:pt x="959630" y="1035573"/>
                </a:lnTo>
                <a:close/>
              </a:path>
            </a:pathLst>
          </a:custGeom>
          <a:solidFill>
            <a:srgbClr val="5F6062"/>
          </a:solidFill>
          <a:ln w="9496" cap="flat">
            <a:noFill/>
            <a:prstDash val="solid"/>
            <a:miter/>
          </a:ln>
        </p:spPr>
        <p:txBody>
          <a:bodyPr rtlCol="0" anchor="ctr"/>
          <a:lstStyle/>
          <a:p>
            <a:endParaRPr lang="en-US"/>
          </a:p>
        </p:txBody>
      </p:sp>
      <p:sp>
        <p:nvSpPr>
          <p:cNvPr id="11" name="TextBox 10">
            <a:extLst>
              <a:ext uri="{FF2B5EF4-FFF2-40B4-BE49-F238E27FC236}">
                <a16:creationId xmlns:a16="http://schemas.microsoft.com/office/drawing/2014/main" id="{24533506-1BFF-4562-8296-47FE75096967}"/>
              </a:ext>
            </a:extLst>
          </p:cNvPr>
          <p:cNvSpPr txBox="1"/>
          <p:nvPr/>
        </p:nvSpPr>
        <p:spPr>
          <a:xfrm>
            <a:off x="7584759" y="2086510"/>
            <a:ext cx="2103120" cy="1005840"/>
          </a:xfrm>
          <a:prstGeom prst="rect">
            <a:avLst/>
          </a:prstGeom>
          <a:solidFill>
            <a:schemeClr val="accent2">
              <a:lumMod val="40000"/>
              <a:lumOff val="60000"/>
            </a:schemeClr>
          </a:solidFill>
        </p:spPr>
        <p:txBody>
          <a:bodyPr wrap="square" lIns="91440" rIns="91440" rtlCol="0">
            <a:noAutofit/>
          </a:bodyPr>
          <a:lstStyle/>
          <a:p>
            <a:pPr algn="ctr">
              <a:spcBef>
                <a:spcPts val="250"/>
              </a:spcBef>
              <a:spcAft>
                <a:spcPts val="250"/>
              </a:spcAft>
              <a:buClr>
                <a:srgbClr val="26BCD7"/>
              </a:buClr>
              <a:buSzPct val="100000"/>
            </a:pPr>
            <a:r>
              <a:rPr lang="en-US" sz="1000" b="1">
                <a:solidFill>
                  <a:srgbClr val="5F6062"/>
                </a:solidFill>
                <a:latin typeface="Arial" panose="020B0604020202020204" pitchFamily="34" charset="0"/>
                <a:cs typeface="Arial" panose="020B0604020202020204" pitchFamily="34" charset="0"/>
              </a:rPr>
              <a:t>4. Plan and execute projects and monitor progress</a:t>
            </a:r>
          </a:p>
        </p:txBody>
      </p:sp>
      <p:grpSp>
        <p:nvGrpSpPr>
          <p:cNvPr id="25" name="Graphic 146">
            <a:extLst>
              <a:ext uri="{FF2B5EF4-FFF2-40B4-BE49-F238E27FC236}">
                <a16:creationId xmlns:a16="http://schemas.microsoft.com/office/drawing/2014/main" id="{486E9828-C59A-4506-84BE-ACE1D5A597B7}"/>
              </a:ext>
            </a:extLst>
          </p:cNvPr>
          <p:cNvGrpSpPr>
            <a:grpSpLocks noChangeAspect="1"/>
          </p:cNvGrpSpPr>
          <p:nvPr/>
        </p:nvGrpSpPr>
        <p:grpSpPr>
          <a:xfrm>
            <a:off x="8453439" y="2649072"/>
            <a:ext cx="365760" cy="365760"/>
            <a:chOff x="2134532" y="1116270"/>
            <a:chExt cx="406400" cy="406400"/>
          </a:xfrm>
          <a:solidFill>
            <a:srgbClr val="5F6062"/>
          </a:solidFill>
        </p:grpSpPr>
        <p:sp>
          <p:nvSpPr>
            <p:cNvPr id="26" name="Freeform 148">
              <a:extLst>
                <a:ext uri="{FF2B5EF4-FFF2-40B4-BE49-F238E27FC236}">
                  <a16:creationId xmlns:a16="http://schemas.microsoft.com/office/drawing/2014/main" id="{F412A072-B8F1-40E4-BF57-37E25669E6ED}"/>
                </a:ext>
              </a:extLst>
            </p:cNvPr>
            <p:cNvSpPr/>
            <p:nvPr/>
          </p:nvSpPr>
          <p:spPr>
            <a:xfrm>
              <a:off x="2202924" y="1184945"/>
              <a:ext cx="274084" cy="264633"/>
            </a:xfrm>
            <a:custGeom>
              <a:avLst/>
              <a:gdLst>
                <a:gd name="connsiteX0" fmla="*/ 259847 w 274083"/>
                <a:gd name="connsiteY0" fmla="*/ 109007 h 264632"/>
                <a:gd name="connsiteX1" fmla="*/ 259847 w 274083"/>
                <a:gd name="connsiteY1" fmla="*/ 109007 h 264632"/>
                <a:gd name="connsiteX2" fmla="*/ 247088 w 274083"/>
                <a:gd name="connsiteY2" fmla="*/ 106455 h 264632"/>
                <a:gd name="connsiteX3" fmla="*/ 235180 w 274083"/>
                <a:gd name="connsiteY3" fmla="*/ 78101 h 264632"/>
                <a:gd name="connsiteX4" fmla="*/ 242835 w 274083"/>
                <a:gd name="connsiteY4" fmla="*/ 67894 h 264632"/>
                <a:gd name="connsiteX5" fmla="*/ 241134 w 274083"/>
                <a:gd name="connsiteY5" fmla="*/ 48236 h 264632"/>
                <a:gd name="connsiteX6" fmla="*/ 224594 w 274083"/>
                <a:gd name="connsiteY6" fmla="*/ 31507 h 264632"/>
                <a:gd name="connsiteX7" fmla="*/ 205031 w 274083"/>
                <a:gd name="connsiteY7" fmla="*/ 29806 h 264632"/>
                <a:gd name="connsiteX8" fmla="*/ 193973 w 274083"/>
                <a:gd name="connsiteY8" fmla="*/ 37461 h 264632"/>
                <a:gd name="connsiteX9" fmla="*/ 165619 w 274083"/>
                <a:gd name="connsiteY9" fmla="*/ 25553 h 264632"/>
                <a:gd name="connsiteX10" fmla="*/ 163067 w 274083"/>
                <a:gd name="connsiteY10" fmla="*/ 12794 h 264632"/>
                <a:gd name="connsiteX11" fmla="*/ 148850 w 274083"/>
                <a:gd name="connsiteY11" fmla="*/ 20 h 264632"/>
                <a:gd name="connsiteX12" fmla="*/ 148607 w 274083"/>
                <a:gd name="connsiteY12" fmla="*/ 35 h 264632"/>
                <a:gd name="connsiteX13" fmla="*/ 123751 w 274083"/>
                <a:gd name="connsiteY13" fmla="*/ 35 h 264632"/>
                <a:gd name="connsiteX14" fmla="*/ 108440 w 274083"/>
                <a:gd name="connsiteY14" fmla="*/ 12794 h 264632"/>
                <a:gd name="connsiteX15" fmla="*/ 106738 w 274083"/>
                <a:gd name="connsiteY15" fmla="*/ 25836 h 264632"/>
                <a:gd name="connsiteX16" fmla="*/ 78385 w 274083"/>
                <a:gd name="connsiteY16" fmla="*/ 37745 h 264632"/>
                <a:gd name="connsiteX17" fmla="*/ 68178 w 274083"/>
                <a:gd name="connsiteY17" fmla="*/ 30090 h 264632"/>
                <a:gd name="connsiteX18" fmla="*/ 48519 w 274083"/>
                <a:gd name="connsiteY18" fmla="*/ 31791 h 264632"/>
                <a:gd name="connsiteX19" fmla="*/ 31507 w 274083"/>
                <a:gd name="connsiteY19" fmla="*/ 48803 h 264632"/>
                <a:gd name="connsiteX20" fmla="*/ 29806 w 274083"/>
                <a:gd name="connsiteY20" fmla="*/ 68461 h 264632"/>
                <a:gd name="connsiteX21" fmla="*/ 37461 w 274083"/>
                <a:gd name="connsiteY21" fmla="*/ 79519 h 264632"/>
                <a:gd name="connsiteX22" fmla="*/ 25553 w 274083"/>
                <a:gd name="connsiteY22" fmla="*/ 107873 h 264632"/>
                <a:gd name="connsiteX23" fmla="*/ 12794 w 274083"/>
                <a:gd name="connsiteY23" fmla="*/ 110424 h 264632"/>
                <a:gd name="connsiteX24" fmla="*/ 20 w 274083"/>
                <a:gd name="connsiteY24" fmla="*/ 124642 h 264632"/>
                <a:gd name="connsiteX25" fmla="*/ 35 w 274083"/>
                <a:gd name="connsiteY25" fmla="*/ 124885 h 264632"/>
                <a:gd name="connsiteX26" fmla="*/ 35 w 274083"/>
                <a:gd name="connsiteY26" fmla="*/ 148702 h 264632"/>
                <a:gd name="connsiteX27" fmla="*/ 12794 w 274083"/>
                <a:gd name="connsiteY27" fmla="*/ 164012 h 264632"/>
                <a:gd name="connsiteX28" fmla="*/ 25553 w 274083"/>
                <a:gd name="connsiteY28" fmla="*/ 166564 h 264632"/>
                <a:gd name="connsiteX29" fmla="*/ 37461 w 274083"/>
                <a:gd name="connsiteY29" fmla="*/ 194918 h 264632"/>
                <a:gd name="connsiteX30" fmla="*/ 29806 w 274083"/>
                <a:gd name="connsiteY30" fmla="*/ 204369 h 264632"/>
                <a:gd name="connsiteX31" fmla="*/ 31791 w 274083"/>
                <a:gd name="connsiteY31" fmla="*/ 224311 h 264632"/>
                <a:gd name="connsiteX32" fmla="*/ 48803 w 274083"/>
                <a:gd name="connsiteY32" fmla="*/ 241323 h 264632"/>
                <a:gd name="connsiteX33" fmla="*/ 68461 w 274083"/>
                <a:gd name="connsiteY33" fmla="*/ 243024 h 264632"/>
                <a:gd name="connsiteX34" fmla="*/ 79519 w 274083"/>
                <a:gd name="connsiteY34" fmla="*/ 235369 h 264632"/>
                <a:gd name="connsiteX35" fmla="*/ 107873 w 274083"/>
                <a:gd name="connsiteY35" fmla="*/ 247277 h 264632"/>
                <a:gd name="connsiteX36" fmla="*/ 110424 w 274083"/>
                <a:gd name="connsiteY36" fmla="*/ 260036 h 264632"/>
                <a:gd name="connsiteX37" fmla="*/ 125735 w 274083"/>
                <a:gd name="connsiteY37" fmla="*/ 272890 h 264632"/>
                <a:gd name="connsiteX38" fmla="*/ 150403 w 274083"/>
                <a:gd name="connsiteY38" fmla="*/ 272890 h 264632"/>
                <a:gd name="connsiteX39" fmla="*/ 165714 w 274083"/>
                <a:gd name="connsiteY39" fmla="*/ 260036 h 264632"/>
                <a:gd name="connsiteX40" fmla="*/ 167887 w 274083"/>
                <a:gd name="connsiteY40" fmla="*/ 246805 h 264632"/>
                <a:gd name="connsiteX41" fmla="*/ 196241 w 274083"/>
                <a:gd name="connsiteY41" fmla="*/ 234896 h 264632"/>
                <a:gd name="connsiteX42" fmla="*/ 207299 w 274083"/>
                <a:gd name="connsiteY42" fmla="*/ 242552 h 264632"/>
                <a:gd name="connsiteX43" fmla="*/ 226863 w 274083"/>
                <a:gd name="connsiteY43" fmla="*/ 240850 h 264632"/>
                <a:gd name="connsiteX44" fmla="*/ 243497 w 274083"/>
                <a:gd name="connsiteY44" fmla="*/ 224311 h 264632"/>
                <a:gd name="connsiteX45" fmla="*/ 245198 w 274083"/>
                <a:gd name="connsiteY45" fmla="*/ 204747 h 264632"/>
                <a:gd name="connsiteX46" fmla="*/ 237543 w 274083"/>
                <a:gd name="connsiteY46" fmla="*/ 193689 h 264632"/>
                <a:gd name="connsiteX47" fmla="*/ 249451 w 274083"/>
                <a:gd name="connsiteY47" fmla="*/ 165336 h 264632"/>
                <a:gd name="connsiteX48" fmla="*/ 262399 w 274083"/>
                <a:gd name="connsiteY48" fmla="*/ 162595 h 264632"/>
                <a:gd name="connsiteX49" fmla="*/ 275253 w 274083"/>
                <a:gd name="connsiteY49" fmla="*/ 147284 h 264632"/>
                <a:gd name="connsiteX50" fmla="*/ 275253 w 274083"/>
                <a:gd name="connsiteY50" fmla="*/ 122616 h 264632"/>
                <a:gd name="connsiteX51" fmla="*/ 259847 w 274083"/>
                <a:gd name="connsiteY51" fmla="*/ 109007 h 264632"/>
                <a:gd name="connsiteX52" fmla="*/ 136510 w 274083"/>
                <a:gd name="connsiteY52" fmla="*/ 195957 h 264632"/>
                <a:gd name="connsiteX53" fmla="*/ 76967 w 274083"/>
                <a:gd name="connsiteY53" fmla="*/ 136415 h 264632"/>
                <a:gd name="connsiteX54" fmla="*/ 136510 w 274083"/>
                <a:gd name="connsiteY54" fmla="*/ 76873 h 264632"/>
                <a:gd name="connsiteX55" fmla="*/ 196052 w 274083"/>
                <a:gd name="connsiteY55" fmla="*/ 136415 h 264632"/>
                <a:gd name="connsiteX56" fmla="*/ 137268 w 274083"/>
                <a:gd name="connsiteY56" fmla="*/ 195957 h 264632"/>
                <a:gd name="connsiteX57" fmla="*/ 136510 w 274083"/>
                <a:gd name="connsiteY57" fmla="*/ 195957 h 26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4083" h="264632">
                  <a:moveTo>
                    <a:pt x="259847" y="109007"/>
                  </a:moveTo>
                  <a:lnTo>
                    <a:pt x="259847" y="109007"/>
                  </a:lnTo>
                  <a:lnTo>
                    <a:pt x="247088" y="106455"/>
                  </a:lnTo>
                  <a:cubicBezTo>
                    <a:pt x="244394" y="96517"/>
                    <a:pt x="240389" y="86983"/>
                    <a:pt x="235180" y="78101"/>
                  </a:cubicBezTo>
                  <a:lnTo>
                    <a:pt x="242835" y="67894"/>
                  </a:lnTo>
                  <a:cubicBezTo>
                    <a:pt x="247013" y="61770"/>
                    <a:pt x="246302" y="53551"/>
                    <a:pt x="241134" y="48236"/>
                  </a:cubicBezTo>
                  <a:lnTo>
                    <a:pt x="224594" y="31507"/>
                  </a:lnTo>
                  <a:cubicBezTo>
                    <a:pt x="219517" y="25920"/>
                    <a:pt x="210996" y="25179"/>
                    <a:pt x="205031" y="29806"/>
                  </a:cubicBezTo>
                  <a:lnTo>
                    <a:pt x="193973" y="37461"/>
                  </a:lnTo>
                  <a:cubicBezTo>
                    <a:pt x="184990" y="32458"/>
                    <a:pt x="175481" y="28464"/>
                    <a:pt x="165619" y="25553"/>
                  </a:cubicBezTo>
                  <a:lnTo>
                    <a:pt x="163067" y="12794"/>
                  </a:lnTo>
                  <a:cubicBezTo>
                    <a:pt x="162669" y="5340"/>
                    <a:pt x="156303" y="-379"/>
                    <a:pt x="148850" y="20"/>
                  </a:cubicBezTo>
                  <a:cubicBezTo>
                    <a:pt x="148769" y="24"/>
                    <a:pt x="148688" y="29"/>
                    <a:pt x="148607" y="35"/>
                  </a:cubicBezTo>
                  <a:lnTo>
                    <a:pt x="123751" y="35"/>
                  </a:lnTo>
                  <a:cubicBezTo>
                    <a:pt x="116227" y="8"/>
                    <a:pt x="109770" y="5388"/>
                    <a:pt x="108440" y="12794"/>
                  </a:cubicBezTo>
                  <a:lnTo>
                    <a:pt x="106738" y="25836"/>
                  </a:lnTo>
                  <a:cubicBezTo>
                    <a:pt x="96746" y="28370"/>
                    <a:pt x="87190" y="32384"/>
                    <a:pt x="78385" y="37745"/>
                  </a:cubicBezTo>
                  <a:lnTo>
                    <a:pt x="68178" y="30090"/>
                  </a:lnTo>
                  <a:cubicBezTo>
                    <a:pt x="62182" y="25450"/>
                    <a:pt x="53629" y="26191"/>
                    <a:pt x="48519" y="31791"/>
                  </a:cubicBezTo>
                  <a:lnTo>
                    <a:pt x="31507" y="48803"/>
                  </a:lnTo>
                  <a:cubicBezTo>
                    <a:pt x="25907" y="53913"/>
                    <a:pt x="25167" y="62465"/>
                    <a:pt x="29806" y="68461"/>
                  </a:cubicBezTo>
                  <a:lnTo>
                    <a:pt x="37461" y="79519"/>
                  </a:lnTo>
                  <a:cubicBezTo>
                    <a:pt x="32458" y="88502"/>
                    <a:pt x="28464" y="98011"/>
                    <a:pt x="25553" y="107873"/>
                  </a:cubicBezTo>
                  <a:lnTo>
                    <a:pt x="12794" y="110424"/>
                  </a:lnTo>
                  <a:cubicBezTo>
                    <a:pt x="5340" y="110823"/>
                    <a:pt x="-379" y="117188"/>
                    <a:pt x="20" y="124642"/>
                  </a:cubicBezTo>
                  <a:cubicBezTo>
                    <a:pt x="24" y="124723"/>
                    <a:pt x="29" y="124804"/>
                    <a:pt x="35" y="124885"/>
                  </a:cubicBezTo>
                  <a:lnTo>
                    <a:pt x="35" y="148702"/>
                  </a:lnTo>
                  <a:cubicBezTo>
                    <a:pt x="8" y="156226"/>
                    <a:pt x="5388" y="162682"/>
                    <a:pt x="12794" y="164012"/>
                  </a:cubicBezTo>
                  <a:lnTo>
                    <a:pt x="25553" y="166564"/>
                  </a:lnTo>
                  <a:cubicBezTo>
                    <a:pt x="28087" y="176556"/>
                    <a:pt x="32101" y="186113"/>
                    <a:pt x="37461" y="194918"/>
                  </a:cubicBezTo>
                  <a:lnTo>
                    <a:pt x="29806" y="204369"/>
                  </a:lnTo>
                  <a:cubicBezTo>
                    <a:pt x="25463" y="210597"/>
                    <a:pt x="26305" y="219061"/>
                    <a:pt x="31791" y="224311"/>
                  </a:cubicBezTo>
                  <a:lnTo>
                    <a:pt x="48803" y="241323"/>
                  </a:lnTo>
                  <a:cubicBezTo>
                    <a:pt x="54118" y="246491"/>
                    <a:pt x="62337" y="247202"/>
                    <a:pt x="68461" y="243024"/>
                  </a:cubicBezTo>
                  <a:lnTo>
                    <a:pt x="79519" y="235369"/>
                  </a:lnTo>
                  <a:cubicBezTo>
                    <a:pt x="88502" y="240372"/>
                    <a:pt x="98011" y="244366"/>
                    <a:pt x="107873" y="247277"/>
                  </a:cubicBezTo>
                  <a:lnTo>
                    <a:pt x="110424" y="260036"/>
                  </a:lnTo>
                  <a:cubicBezTo>
                    <a:pt x="111443" y="267632"/>
                    <a:pt x="118078" y="273202"/>
                    <a:pt x="125735" y="272890"/>
                  </a:cubicBezTo>
                  <a:lnTo>
                    <a:pt x="150403" y="272890"/>
                  </a:lnTo>
                  <a:cubicBezTo>
                    <a:pt x="157957" y="272909"/>
                    <a:pt x="164424" y="267479"/>
                    <a:pt x="165714" y="260036"/>
                  </a:cubicBezTo>
                  <a:lnTo>
                    <a:pt x="167887" y="246805"/>
                  </a:lnTo>
                  <a:cubicBezTo>
                    <a:pt x="177879" y="244271"/>
                    <a:pt x="187436" y="240257"/>
                    <a:pt x="196241" y="234896"/>
                  </a:cubicBezTo>
                  <a:lnTo>
                    <a:pt x="207299" y="242552"/>
                  </a:lnTo>
                  <a:cubicBezTo>
                    <a:pt x="213383" y="246753"/>
                    <a:pt x="221595" y="246039"/>
                    <a:pt x="226863" y="240850"/>
                  </a:cubicBezTo>
                  <a:lnTo>
                    <a:pt x="243497" y="224311"/>
                  </a:lnTo>
                  <a:cubicBezTo>
                    <a:pt x="248685" y="219043"/>
                    <a:pt x="249399" y="210832"/>
                    <a:pt x="245198" y="204747"/>
                  </a:cubicBezTo>
                  <a:lnTo>
                    <a:pt x="237543" y="193689"/>
                  </a:lnTo>
                  <a:cubicBezTo>
                    <a:pt x="242546" y="184706"/>
                    <a:pt x="246540" y="175197"/>
                    <a:pt x="249451" y="165336"/>
                  </a:cubicBezTo>
                  <a:lnTo>
                    <a:pt x="262399" y="162595"/>
                  </a:lnTo>
                  <a:cubicBezTo>
                    <a:pt x="269995" y="161576"/>
                    <a:pt x="275565" y="154941"/>
                    <a:pt x="275253" y="147284"/>
                  </a:cubicBezTo>
                  <a:lnTo>
                    <a:pt x="275253" y="122616"/>
                  </a:lnTo>
                  <a:cubicBezTo>
                    <a:pt x="272892" y="115670"/>
                    <a:pt x="267031" y="110493"/>
                    <a:pt x="259847" y="109007"/>
                  </a:cubicBezTo>
                  <a:close/>
                  <a:moveTo>
                    <a:pt x="136510" y="195957"/>
                  </a:moveTo>
                  <a:cubicBezTo>
                    <a:pt x="103625" y="195957"/>
                    <a:pt x="76967" y="169299"/>
                    <a:pt x="76967" y="136415"/>
                  </a:cubicBezTo>
                  <a:cubicBezTo>
                    <a:pt x="76967" y="103531"/>
                    <a:pt x="103625" y="76873"/>
                    <a:pt x="136510" y="76873"/>
                  </a:cubicBezTo>
                  <a:cubicBezTo>
                    <a:pt x="169394" y="76873"/>
                    <a:pt x="196052" y="103531"/>
                    <a:pt x="196052" y="136415"/>
                  </a:cubicBezTo>
                  <a:cubicBezTo>
                    <a:pt x="196261" y="169090"/>
                    <a:pt x="169943" y="195748"/>
                    <a:pt x="137268" y="195957"/>
                  </a:cubicBezTo>
                  <a:cubicBezTo>
                    <a:pt x="137015" y="195959"/>
                    <a:pt x="136762" y="195959"/>
                    <a:pt x="136510" y="195957"/>
                  </a:cubicBezTo>
                  <a:close/>
                </a:path>
              </a:pathLst>
            </a:custGeom>
            <a:grpFill/>
            <a:ln w="9303" cap="flat">
              <a:noFill/>
              <a:prstDash val="solid"/>
              <a:miter/>
            </a:ln>
          </p:spPr>
          <p:txBody>
            <a:bodyPr rtlCol="0" anchor="ctr"/>
            <a:lstStyle/>
            <a:p>
              <a:endParaRPr lang="en-US"/>
            </a:p>
          </p:txBody>
        </p:sp>
        <p:sp>
          <p:nvSpPr>
            <p:cNvPr id="27" name="Freeform 149">
              <a:extLst>
                <a:ext uri="{FF2B5EF4-FFF2-40B4-BE49-F238E27FC236}">
                  <a16:creationId xmlns:a16="http://schemas.microsoft.com/office/drawing/2014/main" id="{2F8EA8DF-5EE5-4FD0-92B1-40A95623A16A}"/>
                </a:ext>
              </a:extLst>
            </p:cNvPr>
            <p:cNvSpPr/>
            <p:nvPr/>
          </p:nvSpPr>
          <p:spPr>
            <a:xfrm>
              <a:off x="2158700" y="1116502"/>
              <a:ext cx="189023" cy="160670"/>
            </a:xfrm>
            <a:custGeom>
              <a:avLst/>
              <a:gdLst>
                <a:gd name="connsiteX0" fmla="*/ 6264 w 189023"/>
                <a:gd name="connsiteY0" fmla="*/ 169889 h 160669"/>
                <a:gd name="connsiteX1" fmla="*/ 16472 w 189023"/>
                <a:gd name="connsiteY1" fmla="*/ 163935 h 160669"/>
                <a:gd name="connsiteX2" fmla="*/ 152663 w 189023"/>
                <a:gd name="connsiteY2" fmla="*/ 37573 h 160669"/>
                <a:gd name="connsiteX3" fmla="*/ 138203 w 189023"/>
                <a:gd name="connsiteY3" fmla="*/ 49765 h 160669"/>
                <a:gd name="connsiteX4" fmla="*/ 136501 w 189023"/>
                <a:gd name="connsiteY4" fmla="*/ 61673 h 160669"/>
                <a:gd name="connsiteX5" fmla="*/ 148410 w 189023"/>
                <a:gd name="connsiteY5" fmla="*/ 63374 h 160669"/>
                <a:gd name="connsiteX6" fmla="*/ 186215 w 189023"/>
                <a:gd name="connsiteY6" fmla="*/ 34454 h 160669"/>
                <a:gd name="connsiteX7" fmla="*/ 189239 w 189023"/>
                <a:gd name="connsiteY7" fmla="*/ 28122 h 160669"/>
                <a:gd name="connsiteX8" fmla="*/ 183285 w 189023"/>
                <a:gd name="connsiteY8" fmla="*/ 19616 h 160669"/>
                <a:gd name="connsiteX9" fmla="*/ 140754 w 189023"/>
                <a:gd name="connsiteY9" fmla="*/ 713 h 160669"/>
                <a:gd name="connsiteX10" fmla="*/ 129697 w 189023"/>
                <a:gd name="connsiteY10" fmla="*/ 4966 h 160669"/>
                <a:gd name="connsiteX11" fmla="*/ 133950 w 189023"/>
                <a:gd name="connsiteY11" fmla="*/ 16024 h 160669"/>
                <a:gd name="connsiteX12" fmla="*/ 146709 w 189023"/>
                <a:gd name="connsiteY12" fmla="*/ 21978 h 160669"/>
                <a:gd name="connsiteX13" fmla="*/ 310 w 189023"/>
                <a:gd name="connsiteY13" fmla="*/ 159587 h 160669"/>
                <a:gd name="connsiteX14" fmla="*/ 6077 w 189023"/>
                <a:gd name="connsiteY14" fmla="*/ 169839 h 160669"/>
                <a:gd name="connsiteX15" fmla="*/ 6264 w 189023"/>
                <a:gd name="connsiteY15" fmla="*/ 169889 h 16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023" h="160669">
                  <a:moveTo>
                    <a:pt x="6264" y="169889"/>
                  </a:moveTo>
                  <a:cubicBezTo>
                    <a:pt x="10692" y="170829"/>
                    <a:pt x="15110" y="168252"/>
                    <a:pt x="16472" y="163935"/>
                  </a:cubicBezTo>
                  <a:cubicBezTo>
                    <a:pt x="32454" y="98333"/>
                    <a:pt x="86050" y="48605"/>
                    <a:pt x="152663" y="37573"/>
                  </a:cubicBezTo>
                  <a:lnTo>
                    <a:pt x="138203" y="49765"/>
                  </a:lnTo>
                  <a:cubicBezTo>
                    <a:pt x="134857" y="52814"/>
                    <a:pt x="134143" y="57809"/>
                    <a:pt x="136501" y="61673"/>
                  </a:cubicBezTo>
                  <a:cubicBezTo>
                    <a:pt x="139551" y="65019"/>
                    <a:pt x="144545" y="65733"/>
                    <a:pt x="148410" y="63374"/>
                  </a:cubicBezTo>
                  <a:lnTo>
                    <a:pt x="186215" y="34454"/>
                  </a:lnTo>
                  <a:cubicBezTo>
                    <a:pt x="188175" y="32947"/>
                    <a:pt x="189299" y="30594"/>
                    <a:pt x="189239" y="28122"/>
                  </a:cubicBezTo>
                  <a:cubicBezTo>
                    <a:pt x="189129" y="24352"/>
                    <a:pt x="186789" y="21009"/>
                    <a:pt x="183285" y="19616"/>
                  </a:cubicBezTo>
                  <a:lnTo>
                    <a:pt x="140754" y="713"/>
                  </a:lnTo>
                  <a:cubicBezTo>
                    <a:pt x="136526" y="-1146"/>
                    <a:pt x="131590" y="753"/>
                    <a:pt x="129697" y="4966"/>
                  </a:cubicBezTo>
                  <a:cubicBezTo>
                    <a:pt x="127838" y="9195"/>
                    <a:pt x="129736" y="14131"/>
                    <a:pt x="133950" y="16024"/>
                  </a:cubicBezTo>
                  <a:lnTo>
                    <a:pt x="146709" y="21978"/>
                  </a:lnTo>
                  <a:cubicBezTo>
                    <a:pt x="75279" y="35432"/>
                    <a:pt x="18155" y="89126"/>
                    <a:pt x="310" y="159587"/>
                  </a:cubicBezTo>
                  <a:cubicBezTo>
                    <a:pt x="-928" y="164011"/>
                    <a:pt x="1653" y="168600"/>
                    <a:pt x="6077" y="169839"/>
                  </a:cubicBezTo>
                  <a:cubicBezTo>
                    <a:pt x="6139" y="169856"/>
                    <a:pt x="6202" y="169873"/>
                    <a:pt x="6264" y="169889"/>
                  </a:cubicBezTo>
                  <a:close/>
                </a:path>
              </a:pathLst>
            </a:custGeom>
            <a:grpFill/>
            <a:ln w="9303" cap="flat">
              <a:noFill/>
              <a:prstDash val="solid"/>
              <a:miter/>
            </a:ln>
          </p:spPr>
          <p:txBody>
            <a:bodyPr rtlCol="0" anchor="ctr"/>
            <a:lstStyle/>
            <a:p>
              <a:endParaRPr lang="en-US"/>
            </a:p>
          </p:txBody>
        </p:sp>
        <p:sp>
          <p:nvSpPr>
            <p:cNvPr id="28" name="Freeform 150">
              <a:extLst>
                <a:ext uri="{FF2B5EF4-FFF2-40B4-BE49-F238E27FC236}">
                  <a16:creationId xmlns:a16="http://schemas.microsoft.com/office/drawing/2014/main" id="{29A2F0C9-269E-4482-883E-5DA50F1CC428}"/>
                </a:ext>
              </a:extLst>
            </p:cNvPr>
            <p:cNvSpPr/>
            <p:nvPr/>
          </p:nvSpPr>
          <p:spPr>
            <a:xfrm>
              <a:off x="2134764" y="1312665"/>
              <a:ext cx="160670" cy="189023"/>
            </a:xfrm>
            <a:custGeom>
              <a:avLst/>
              <a:gdLst>
                <a:gd name="connsiteX0" fmla="*/ 163840 w 160669"/>
                <a:gd name="connsiteY0" fmla="*/ 172200 h 189023"/>
                <a:gd name="connsiteX1" fmla="*/ 37573 w 160669"/>
                <a:gd name="connsiteY1" fmla="*/ 35725 h 189023"/>
                <a:gd name="connsiteX2" fmla="*/ 49481 w 160669"/>
                <a:gd name="connsiteY2" fmla="*/ 51036 h 189023"/>
                <a:gd name="connsiteX3" fmla="*/ 61390 w 160669"/>
                <a:gd name="connsiteY3" fmla="*/ 52737 h 189023"/>
                <a:gd name="connsiteX4" fmla="*/ 63091 w 160669"/>
                <a:gd name="connsiteY4" fmla="*/ 40829 h 189023"/>
                <a:gd name="connsiteX5" fmla="*/ 34170 w 160669"/>
                <a:gd name="connsiteY5" fmla="*/ 3024 h 189023"/>
                <a:gd name="connsiteX6" fmla="*/ 28122 w 160669"/>
                <a:gd name="connsiteY6" fmla="*/ 0 h 189023"/>
                <a:gd name="connsiteX7" fmla="*/ 19616 w 160669"/>
                <a:gd name="connsiteY7" fmla="*/ 5954 h 189023"/>
                <a:gd name="connsiteX8" fmla="*/ 713 w 160669"/>
                <a:gd name="connsiteY8" fmla="*/ 48484 h 189023"/>
                <a:gd name="connsiteX9" fmla="*/ 4966 w 160669"/>
                <a:gd name="connsiteY9" fmla="*/ 59542 h 189023"/>
                <a:gd name="connsiteX10" fmla="*/ 16024 w 160669"/>
                <a:gd name="connsiteY10" fmla="*/ 55289 h 189023"/>
                <a:gd name="connsiteX11" fmla="*/ 21978 w 160669"/>
                <a:gd name="connsiteY11" fmla="*/ 42530 h 189023"/>
                <a:gd name="connsiteX12" fmla="*/ 159587 w 160669"/>
                <a:gd name="connsiteY12" fmla="*/ 188929 h 189023"/>
                <a:gd name="connsiteX13" fmla="*/ 169889 w 160669"/>
                <a:gd name="connsiteY13" fmla="*/ 182975 h 189023"/>
                <a:gd name="connsiteX14" fmla="*/ 163840 w 160669"/>
                <a:gd name="connsiteY14" fmla="*/ 172200 h 189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0669" h="189023">
                  <a:moveTo>
                    <a:pt x="163840" y="172200"/>
                  </a:moveTo>
                  <a:cubicBezTo>
                    <a:pt x="98206" y="156122"/>
                    <a:pt x="48511" y="102410"/>
                    <a:pt x="37573" y="35725"/>
                  </a:cubicBezTo>
                  <a:lnTo>
                    <a:pt x="49481" y="51036"/>
                  </a:lnTo>
                  <a:cubicBezTo>
                    <a:pt x="52531" y="54382"/>
                    <a:pt x="57525" y="55096"/>
                    <a:pt x="61390" y="52737"/>
                  </a:cubicBezTo>
                  <a:cubicBezTo>
                    <a:pt x="64736" y="49688"/>
                    <a:pt x="65449" y="44694"/>
                    <a:pt x="63091" y="40829"/>
                  </a:cubicBezTo>
                  <a:lnTo>
                    <a:pt x="34170" y="3024"/>
                  </a:lnTo>
                  <a:cubicBezTo>
                    <a:pt x="32724" y="1143"/>
                    <a:pt x="30495" y="29"/>
                    <a:pt x="28122" y="0"/>
                  </a:cubicBezTo>
                  <a:cubicBezTo>
                    <a:pt x="24352" y="110"/>
                    <a:pt x="21009" y="2450"/>
                    <a:pt x="19616" y="5954"/>
                  </a:cubicBezTo>
                  <a:lnTo>
                    <a:pt x="713" y="48484"/>
                  </a:lnTo>
                  <a:cubicBezTo>
                    <a:pt x="-1146" y="52713"/>
                    <a:pt x="753" y="57649"/>
                    <a:pt x="4966" y="59542"/>
                  </a:cubicBezTo>
                  <a:cubicBezTo>
                    <a:pt x="9195" y="61401"/>
                    <a:pt x="14131" y="59503"/>
                    <a:pt x="16024" y="55289"/>
                  </a:cubicBezTo>
                  <a:lnTo>
                    <a:pt x="21978" y="42530"/>
                  </a:lnTo>
                  <a:cubicBezTo>
                    <a:pt x="35168" y="114094"/>
                    <a:pt x="88976" y="171339"/>
                    <a:pt x="159587" y="188929"/>
                  </a:cubicBezTo>
                  <a:cubicBezTo>
                    <a:pt x="164047" y="189923"/>
                    <a:pt x="168525" y="187335"/>
                    <a:pt x="169889" y="182975"/>
                  </a:cubicBezTo>
                  <a:cubicBezTo>
                    <a:pt x="170825" y="178380"/>
                    <a:pt x="168250" y="173794"/>
                    <a:pt x="163840" y="172200"/>
                  </a:cubicBezTo>
                  <a:close/>
                </a:path>
              </a:pathLst>
            </a:custGeom>
            <a:grpFill/>
            <a:ln w="9303" cap="flat">
              <a:noFill/>
              <a:prstDash val="solid"/>
              <a:miter/>
            </a:ln>
          </p:spPr>
          <p:txBody>
            <a:bodyPr rtlCol="0" anchor="ctr"/>
            <a:lstStyle/>
            <a:p>
              <a:endParaRPr lang="en-US"/>
            </a:p>
          </p:txBody>
        </p:sp>
        <p:sp>
          <p:nvSpPr>
            <p:cNvPr id="29" name="Freeform 151">
              <a:extLst>
                <a:ext uri="{FF2B5EF4-FFF2-40B4-BE49-F238E27FC236}">
                  <a16:creationId xmlns:a16="http://schemas.microsoft.com/office/drawing/2014/main" id="{F0AE137B-0103-4182-AC4B-E56AC0A0B8D8}"/>
                </a:ext>
              </a:extLst>
            </p:cNvPr>
            <p:cNvSpPr/>
            <p:nvPr/>
          </p:nvSpPr>
          <p:spPr>
            <a:xfrm>
              <a:off x="2330825" y="1352365"/>
              <a:ext cx="189023" cy="170121"/>
            </a:xfrm>
            <a:custGeom>
              <a:avLst/>
              <a:gdLst>
                <a:gd name="connsiteX0" fmla="*/ 183077 w 189023"/>
                <a:gd name="connsiteY0" fmla="*/ 184 h 170120"/>
                <a:gd name="connsiteX1" fmla="*/ 172899 w 189023"/>
                <a:gd name="connsiteY1" fmla="*/ 6843 h 170120"/>
                <a:gd name="connsiteX2" fmla="*/ 172870 w 189023"/>
                <a:gd name="connsiteY2" fmla="*/ 6988 h 170120"/>
                <a:gd name="connsiteX3" fmla="*/ 35828 w 189023"/>
                <a:gd name="connsiteY3" fmla="*/ 135524 h 170120"/>
                <a:gd name="connsiteX4" fmla="*/ 50288 w 189023"/>
                <a:gd name="connsiteY4" fmla="*/ 124466 h 170120"/>
                <a:gd name="connsiteX5" fmla="*/ 51341 w 189023"/>
                <a:gd name="connsiteY5" fmla="*/ 112483 h 170120"/>
                <a:gd name="connsiteX6" fmla="*/ 39986 w 189023"/>
                <a:gd name="connsiteY6" fmla="*/ 110951 h 170120"/>
                <a:gd name="connsiteX7" fmla="*/ 3410 w 189023"/>
                <a:gd name="connsiteY7" fmla="*/ 139305 h 170120"/>
                <a:gd name="connsiteX8" fmla="*/ 8 w 189023"/>
                <a:gd name="connsiteY8" fmla="*/ 146960 h 170120"/>
                <a:gd name="connsiteX9" fmla="*/ 5962 w 189023"/>
                <a:gd name="connsiteY9" fmla="*/ 153765 h 170120"/>
                <a:gd name="connsiteX10" fmla="*/ 48492 w 189023"/>
                <a:gd name="connsiteY10" fmla="*/ 172667 h 170120"/>
                <a:gd name="connsiteX11" fmla="*/ 59166 w 189023"/>
                <a:gd name="connsiteY11" fmla="*/ 167416 h 170120"/>
                <a:gd name="connsiteX12" fmla="*/ 55297 w 189023"/>
                <a:gd name="connsiteY12" fmla="*/ 157356 h 170120"/>
                <a:gd name="connsiteX13" fmla="*/ 42633 w 189023"/>
                <a:gd name="connsiteY13" fmla="*/ 151402 h 170120"/>
                <a:gd name="connsiteX14" fmla="*/ 189882 w 189023"/>
                <a:gd name="connsiteY14" fmla="*/ 10485 h 170120"/>
                <a:gd name="connsiteX15" fmla="*/ 183333 w 189023"/>
                <a:gd name="connsiteY15" fmla="*/ 236 h 170120"/>
                <a:gd name="connsiteX16" fmla="*/ 183077 w 189023"/>
                <a:gd name="connsiteY16" fmla="*/ 184 h 17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9023" h="170120">
                  <a:moveTo>
                    <a:pt x="183077" y="184"/>
                  </a:moveTo>
                  <a:cubicBezTo>
                    <a:pt x="178427" y="-788"/>
                    <a:pt x="173871" y="2193"/>
                    <a:pt x="172899" y="6843"/>
                  </a:cubicBezTo>
                  <a:cubicBezTo>
                    <a:pt x="172889" y="6891"/>
                    <a:pt x="172879" y="6940"/>
                    <a:pt x="172870" y="6988"/>
                  </a:cubicBezTo>
                  <a:cubicBezTo>
                    <a:pt x="157884" y="73891"/>
                    <a:pt x="103552" y="124851"/>
                    <a:pt x="35828" y="135524"/>
                  </a:cubicBezTo>
                  <a:lnTo>
                    <a:pt x="50288" y="124466"/>
                  </a:lnTo>
                  <a:cubicBezTo>
                    <a:pt x="53888" y="121448"/>
                    <a:pt x="54359" y="116083"/>
                    <a:pt x="51341" y="112483"/>
                  </a:cubicBezTo>
                  <a:cubicBezTo>
                    <a:pt x="48519" y="109118"/>
                    <a:pt x="43599" y="108454"/>
                    <a:pt x="39986" y="110951"/>
                  </a:cubicBezTo>
                  <a:lnTo>
                    <a:pt x="3410" y="139305"/>
                  </a:lnTo>
                  <a:cubicBezTo>
                    <a:pt x="1145" y="141187"/>
                    <a:pt x="-113" y="144018"/>
                    <a:pt x="8" y="146960"/>
                  </a:cubicBezTo>
                  <a:cubicBezTo>
                    <a:pt x="709" y="150092"/>
                    <a:pt x="2951" y="152655"/>
                    <a:pt x="5962" y="153765"/>
                  </a:cubicBezTo>
                  <a:lnTo>
                    <a:pt x="48492" y="172667"/>
                  </a:lnTo>
                  <a:cubicBezTo>
                    <a:pt x="52890" y="174165"/>
                    <a:pt x="57669" y="171814"/>
                    <a:pt x="59166" y="167416"/>
                  </a:cubicBezTo>
                  <a:cubicBezTo>
                    <a:pt x="60477" y="163569"/>
                    <a:pt x="58848" y="159334"/>
                    <a:pt x="55297" y="157356"/>
                  </a:cubicBezTo>
                  <a:lnTo>
                    <a:pt x="42633" y="151402"/>
                  </a:lnTo>
                  <a:cubicBezTo>
                    <a:pt x="115515" y="138173"/>
                    <a:pt x="173463" y="82716"/>
                    <a:pt x="189882" y="10485"/>
                  </a:cubicBezTo>
                  <a:cubicBezTo>
                    <a:pt x="190904" y="5847"/>
                    <a:pt x="187972" y="1258"/>
                    <a:pt x="183333" y="236"/>
                  </a:cubicBezTo>
                  <a:cubicBezTo>
                    <a:pt x="183248" y="217"/>
                    <a:pt x="183163" y="200"/>
                    <a:pt x="183077" y="184"/>
                  </a:cubicBezTo>
                  <a:close/>
                </a:path>
              </a:pathLst>
            </a:custGeom>
            <a:grpFill/>
            <a:ln w="9303" cap="flat">
              <a:noFill/>
              <a:prstDash val="solid"/>
              <a:miter/>
            </a:ln>
          </p:spPr>
          <p:txBody>
            <a:bodyPr rtlCol="0" anchor="ctr"/>
            <a:lstStyle/>
            <a:p>
              <a:endParaRPr lang="en-US"/>
            </a:p>
          </p:txBody>
        </p:sp>
        <p:sp>
          <p:nvSpPr>
            <p:cNvPr id="30" name="Freeform 152">
              <a:extLst>
                <a:ext uri="{FF2B5EF4-FFF2-40B4-BE49-F238E27FC236}">
                  <a16:creationId xmlns:a16="http://schemas.microsoft.com/office/drawing/2014/main" id="{411FD3B9-E676-4C55-AD62-94BC2C28B2B8}"/>
                </a:ext>
              </a:extLst>
            </p:cNvPr>
            <p:cNvSpPr/>
            <p:nvPr/>
          </p:nvSpPr>
          <p:spPr>
            <a:xfrm>
              <a:off x="2370128" y="1139589"/>
              <a:ext cx="170121" cy="189023"/>
            </a:xfrm>
            <a:custGeom>
              <a:avLst/>
              <a:gdLst>
                <a:gd name="connsiteX0" fmla="*/ 172694 w 170120"/>
                <a:gd name="connsiteY0" fmla="*/ 141603 h 189023"/>
                <a:gd name="connsiteX1" fmla="*/ 167443 w 170120"/>
                <a:gd name="connsiteY1" fmla="*/ 130929 h 189023"/>
                <a:gd name="connsiteX2" fmla="*/ 157383 w 170120"/>
                <a:gd name="connsiteY2" fmla="*/ 134798 h 189023"/>
                <a:gd name="connsiteX3" fmla="*/ 151901 w 170120"/>
                <a:gd name="connsiteY3" fmla="*/ 147558 h 189023"/>
                <a:gd name="connsiteX4" fmla="*/ 10985 w 170120"/>
                <a:gd name="connsiteY4" fmla="*/ 308 h 189023"/>
                <a:gd name="connsiteX5" fmla="*/ 308 w 170120"/>
                <a:gd name="connsiteY5" fmla="*/ 6410 h 189023"/>
                <a:gd name="connsiteX6" fmla="*/ 6410 w 170120"/>
                <a:gd name="connsiteY6" fmla="*/ 17086 h 189023"/>
                <a:gd name="connsiteX7" fmla="*/ 7582 w 170120"/>
                <a:gd name="connsiteY7" fmla="*/ 17321 h 189023"/>
                <a:gd name="connsiteX8" fmla="*/ 136118 w 170120"/>
                <a:gd name="connsiteY8" fmla="*/ 154362 h 189023"/>
                <a:gd name="connsiteX9" fmla="*/ 124210 w 170120"/>
                <a:gd name="connsiteY9" fmla="*/ 139052 h 189023"/>
                <a:gd name="connsiteX10" fmla="*/ 112301 w 170120"/>
                <a:gd name="connsiteY10" fmla="*/ 137350 h 189023"/>
                <a:gd name="connsiteX11" fmla="*/ 110600 w 170120"/>
                <a:gd name="connsiteY11" fmla="*/ 149259 h 189023"/>
                <a:gd name="connsiteX12" fmla="*/ 139520 w 170120"/>
                <a:gd name="connsiteY12" fmla="*/ 187063 h 189023"/>
                <a:gd name="connsiteX13" fmla="*/ 146325 w 170120"/>
                <a:gd name="connsiteY13" fmla="*/ 190466 h 189023"/>
                <a:gd name="connsiteX14" fmla="*/ 153981 w 170120"/>
                <a:gd name="connsiteY14" fmla="*/ 184512 h 189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0120" h="189023">
                  <a:moveTo>
                    <a:pt x="172694" y="141603"/>
                  </a:moveTo>
                  <a:cubicBezTo>
                    <a:pt x="174192" y="137206"/>
                    <a:pt x="171841" y="132427"/>
                    <a:pt x="167443" y="130929"/>
                  </a:cubicBezTo>
                  <a:cubicBezTo>
                    <a:pt x="163595" y="129619"/>
                    <a:pt x="159361" y="131248"/>
                    <a:pt x="157383" y="134798"/>
                  </a:cubicBezTo>
                  <a:lnTo>
                    <a:pt x="151901" y="147558"/>
                  </a:lnTo>
                  <a:cubicBezTo>
                    <a:pt x="138695" y="74663"/>
                    <a:pt x="83228" y="16704"/>
                    <a:pt x="10985" y="308"/>
                  </a:cubicBezTo>
                  <a:cubicBezTo>
                    <a:pt x="6352" y="-955"/>
                    <a:pt x="1572" y="1777"/>
                    <a:pt x="308" y="6410"/>
                  </a:cubicBezTo>
                  <a:cubicBezTo>
                    <a:pt x="-955" y="11043"/>
                    <a:pt x="1777" y="15823"/>
                    <a:pt x="6410" y="17086"/>
                  </a:cubicBezTo>
                  <a:cubicBezTo>
                    <a:pt x="6795" y="17191"/>
                    <a:pt x="7187" y="17269"/>
                    <a:pt x="7582" y="17321"/>
                  </a:cubicBezTo>
                  <a:cubicBezTo>
                    <a:pt x="74650" y="32016"/>
                    <a:pt x="125745" y="86492"/>
                    <a:pt x="136118" y="154362"/>
                  </a:cubicBezTo>
                  <a:lnTo>
                    <a:pt x="124210" y="139052"/>
                  </a:lnTo>
                  <a:cubicBezTo>
                    <a:pt x="121391" y="135293"/>
                    <a:pt x="116059" y="134532"/>
                    <a:pt x="112301" y="137350"/>
                  </a:cubicBezTo>
                  <a:cubicBezTo>
                    <a:pt x="108543" y="140169"/>
                    <a:pt x="107781" y="145501"/>
                    <a:pt x="110600" y="149259"/>
                  </a:cubicBezTo>
                  <a:lnTo>
                    <a:pt x="139520" y="187063"/>
                  </a:lnTo>
                  <a:cubicBezTo>
                    <a:pt x="141283" y="189009"/>
                    <a:pt x="143711" y="190223"/>
                    <a:pt x="146325" y="190466"/>
                  </a:cubicBezTo>
                  <a:cubicBezTo>
                    <a:pt x="149911" y="190388"/>
                    <a:pt x="153022" y="187968"/>
                    <a:pt x="153981" y="184512"/>
                  </a:cubicBezTo>
                  <a:close/>
                </a:path>
              </a:pathLst>
            </a:custGeom>
            <a:grpFill/>
            <a:ln w="9303" cap="flat">
              <a:noFill/>
              <a:prstDash val="solid"/>
              <a:miter/>
            </a:ln>
          </p:spPr>
          <p:txBody>
            <a:bodyPr rtlCol="0" anchor="ctr"/>
            <a:lstStyle/>
            <a:p>
              <a:endParaRPr lang="en-US"/>
            </a:p>
          </p:txBody>
        </p:sp>
      </p:grpSp>
      <p:grpSp>
        <p:nvGrpSpPr>
          <p:cNvPr id="31" name="Graphic 52">
            <a:extLst>
              <a:ext uri="{FF2B5EF4-FFF2-40B4-BE49-F238E27FC236}">
                <a16:creationId xmlns:a16="http://schemas.microsoft.com/office/drawing/2014/main" id="{7054BBD4-3B08-46E6-B9B9-770DD97C6D47}"/>
              </a:ext>
            </a:extLst>
          </p:cNvPr>
          <p:cNvGrpSpPr>
            <a:grpSpLocks noChangeAspect="1"/>
          </p:cNvGrpSpPr>
          <p:nvPr/>
        </p:nvGrpSpPr>
        <p:grpSpPr>
          <a:xfrm>
            <a:off x="1231969" y="2677012"/>
            <a:ext cx="365760" cy="309880"/>
            <a:chOff x="5074256" y="2702756"/>
            <a:chExt cx="283464" cy="240157"/>
          </a:xfrm>
          <a:solidFill>
            <a:srgbClr val="5F6062"/>
          </a:solidFill>
        </p:grpSpPr>
        <p:sp>
          <p:nvSpPr>
            <p:cNvPr id="32" name="Freeform 166">
              <a:extLst>
                <a:ext uri="{FF2B5EF4-FFF2-40B4-BE49-F238E27FC236}">
                  <a16:creationId xmlns:a16="http://schemas.microsoft.com/office/drawing/2014/main" id="{8EF3EDB2-5556-4D71-AE5C-A2389C380F7F}"/>
                </a:ext>
              </a:extLst>
            </p:cNvPr>
            <p:cNvSpPr/>
            <p:nvPr/>
          </p:nvSpPr>
          <p:spPr>
            <a:xfrm>
              <a:off x="5203321" y="2702724"/>
              <a:ext cx="50197" cy="90791"/>
            </a:xfrm>
            <a:custGeom>
              <a:avLst/>
              <a:gdLst>
                <a:gd name="connsiteX0" fmla="*/ 25394 w 50196"/>
                <a:gd name="connsiteY0" fmla="*/ 41328 h 90791"/>
                <a:gd name="connsiteX1" fmla="*/ 12992 w 50196"/>
                <a:gd name="connsiteY1" fmla="*/ 32542 h 90791"/>
                <a:gd name="connsiteX2" fmla="*/ 25394 w 50196"/>
                <a:gd name="connsiteY2" fmla="*/ 23755 h 90791"/>
                <a:gd name="connsiteX3" fmla="*/ 37795 w 50196"/>
                <a:gd name="connsiteY3" fmla="*/ 32542 h 90791"/>
                <a:gd name="connsiteX4" fmla="*/ 45536 w 50196"/>
                <a:gd name="connsiteY4" fmla="*/ 37751 h 90791"/>
                <a:gd name="connsiteX5" fmla="*/ 50787 w 50196"/>
                <a:gd name="connsiteY5" fmla="*/ 32542 h 90791"/>
                <a:gd name="connsiteX6" fmla="*/ 31890 w 50196"/>
                <a:gd name="connsiteY6" fmla="*/ 14090 h 90791"/>
                <a:gd name="connsiteX7" fmla="*/ 31890 w 50196"/>
                <a:gd name="connsiteY7" fmla="*/ 5304 h 90791"/>
                <a:gd name="connsiteX8" fmla="*/ 25452 w 50196"/>
                <a:gd name="connsiteY8" fmla="*/ 27 h 90791"/>
                <a:gd name="connsiteX9" fmla="*/ 25394 w 50196"/>
                <a:gd name="connsiteY9" fmla="*/ 32 h 90791"/>
                <a:gd name="connsiteX10" fmla="*/ 18898 w 50196"/>
                <a:gd name="connsiteY10" fmla="*/ 5011 h 90791"/>
                <a:gd name="connsiteX11" fmla="*/ 18898 w 50196"/>
                <a:gd name="connsiteY11" fmla="*/ 13798 h 90791"/>
                <a:gd name="connsiteX12" fmla="*/ 0 w 50196"/>
                <a:gd name="connsiteY12" fmla="*/ 32249 h 90791"/>
                <a:gd name="connsiteX13" fmla="*/ 25394 w 50196"/>
                <a:gd name="connsiteY13" fmla="*/ 51578 h 90791"/>
                <a:gd name="connsiteX14" fmla="*/ 37795 w 50196"/>
                <a:gd name="connsiteY14" fmla="*/ 60365 h 90791"/>
                <a:gd name="connsiteX15" fmla="*/ 25394 w 50196"/>
                <a:gd name="connsiteY15" fmla="*/ 69151 h 90791"/>
                <a:gd name="connsiteX16" fmla="*/ 12992 w 50196"/>
                <a:gd name="connsiteY16" fmla="*/ 60365 h 90791"/>
                <a:gd name="connsiteX17" fmla="*/ 5252 w 50196"/>
                <a:gd name="connsiteY17" fmla="*/ 55156 h 90791"/>
                <a:gd name="connsiteX18" fmla="*/ 0 w 50196"/>
                <a:gd name="connsiteY18" fmla="*/ 60365 h 90791"/>
                <a:gd name="connsiteX19" fmla="*/ 18898 w 50196"/>
                <a:gd name="connsiteY19" fmla="*/ 78816 h 90791"/>
                <a:gd name="connsiteX20" fmla="*/ 18898 w 50196"/>
                <a:gd name="connsiteY20" fmla="*/ 87602 h 90791"/>
                <a:gd name="connsiteX21" fmla="*/ 26638 w 50196"/>
                <a:gd name="connsiteY21" fmla="*/ 92811 h 90791"/>
                <a:gd name="connsiteX22" fmla="*/ 31890 w 50196"/>
                <a:gd name="connsiteY22" fmla="*/ 87602 h 90791"/>
                <a:gd name="connsiteX23" fmla="*/ 31890 w 50196"/>
                <a:gd name="connsiteY23" fmla="*/ 78816 h 90791"/>
                <a:gd name="connsiteX24" fmla="*/ 50787 w 50196"/>
                <a:gd name="connsiteY24" fmla="*/ 60365 h 90791"/>
                <a:gd name="connsiteX25" fmla="*/ 25394 w 50196"/>
                <a:gd name="connsiteY25" fmla="*/ 41328 h 9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0196" h="90791">
                  <a:moveTo>
                    <a:pt x="25394" y="41328"/>
                  </a:moveTo>
                  <a:cubicBezTo>
                    <a:pt x="18602" y="41328"/>
                    <a:pt x="12992" y="37228"/>
                    <a:pt x="12992" y="32542"/>
                  </a:cubicBezTo>
                  <a:cubicBezTo>
                    <a:pt x="12992" y="27856"/>
                    <a:pt x="18602" y="23755"/>
                    <a:pt x="25394" y="23755"/>
                  </a:cubicBezTo>
                  <a:cubicBezTo>
                    <a:pt x="32185" y="23755"/>
                    <a:pt x="37795" y="27856"/>
                    <a:pt x="37795" y="32542"/>
                  </a:cubicBezTo>
                  <a:cubicBezTo>
                    <a:pt x="38482" y="36100"/>
                    <a:pt x="41948" y="38432"/>
                    <a:pt x="45536" y="37751"/>
                  </a:cubicBezTo>
                  <a:cubicBezTo>
                    <a:pt x="48197" y="37245"/>
                    <a:pt x="50278" y="35181"/>
                    <a:pt x="50787" y="32542"/>
                  </a:cubicBezTo>
                  <a:cubicBezTo>
                    <a:pt x="50787" y="23755"/>
                    <a:pt x="42815" y="16141"/>
                    <a:pt x="31890" y="14090"/>
                  </a:cubicBezTo>
                  <a:lnTo>
                    <a:pt x="31890" y="5304"/>
                  </a:lnTo>
                  <a:cubicBezTo>
                    <a:pt x="31581" y="2084"/>
                    <a:pt x="28699" y="-279"/>
                    <a:pt x="25452" y="27"/>
                  </a:cubicBezTo>
                  <a:cubicBezTo>
                    <a:pt x="25433" y="28"/>
                    <a:pt x="25413" y="30"/>
                    <a:pt x="25394" y="32"/>
                  </a:cubicBezTo>
                  <a:cubicBezTo>
                    <a:pt x="21850" y="32"/>
                    <a:pt x="18898" y="2083"/>
                    <a:pt x="18898" y="5011"/>
                  </a:cubicBezTo>
                  <a:lnTo>
                    <a:pt x="18898" y="13798"/>
                  </a:lnTo>
                  <a:cubicBezTo>
                    <a:pt x="7972" y="15848"/>
                    <a:pt x="0" y="23462"/>
                    <a:pt x="0" y="32249"/>
                  </a:cubicBezTo>
                  <a:cubicBezTo>
                    <a:pt x="0" y="42792"/>
                    <a:pt x="11220" y="51578"/>
                    <a:pt x="25394" y="51578"/>
                  </a:cubicBezTo>
                  <a:cubicBezTo>
                    <a:pt x="32185" y="51578"/>
                    <a:pt x="37795" y="55679"/>
                    <a:pt x="37795" y="60365"/>
                  </a:cubicBezTo>
                  <a:cubicBezTo>
                    <a:pt x="37795" y="65051"/>
                    <a:pt x="32185" y="69151"/>
                    <a:pt x="25394" y="69151"/>
                  </a:cubicBezTo>
                  <a:cubicBezTo>
                    <a:pt x="18602" y="69151"/>
                    <a:pt x="12992" y="65051"/>
                    <a:pt x="12992" y="60365"/>
                  </a:cubicBezTo>
                  <a:cubicBezTo>
                    <a:pt x="12305" y="56806"/>
                    <a:pt x="8839" y="54474"/>
                    <a:pt x="5252" y="55156"/>
                  </a:cubicBezTo>
                  <a:cubicBezTo>
                    <a:pt x="2591" y="55661"/>
                    <a:pt x="510" y="57725"/>
                    <a:pt x="0" y="60365"/>
                  </a:cubicBezTo>
                  <a:cubicBezTo>
                    <a:pt x="0" y="69151"/>
                    <a:pt x="7972" y="76766"/>
                    <a:pt x="18898" y="78816"/>
                  </a:cubicBezTo>
                  <a:lnTo>
                    <a:pt x="18898" y="87602"/>
                  </a:lnTo>
                  <a:cubicBezTo>
                    <a:pt x="19585" y="91160"/>
                    <a:pt x="23050" y="93493"/>
                    <a:pt x="26638" y="92811"/>
                  </a:cubicBezTo>
                  <a:cubicBezTo>
                    <a:pt x="29299" y="92305"/>
                    <a:pt x="31380" y="90241"/>
                    <a:pt x="31890" y="87602"/>
                  </a:cubicBezTo>
                  <a:lnTo>
                    <a:pt x="31890" y="78816"/>
                  </a:lnTo>
                  <a:cubicBezTo>
                    <a:pt x="42815" y="76766"/>
                    <a:pt x="50787" y="69151"/>
                    <a:pt x="50787" y="60365"/>
                  </a:cubicBezTo>
                  <a:cubicBezTo>
                    <a:pt x="50787" y="50114"/>
                    <a:pt x="39242" y="41328"/>
                    <a:pt x="25394" y="41328"/>
                  </a:cubicBezTo>
                  <a:close/>
                </a:path>
              </a:pathLst>
            </a:custGeom>
            <a:grpFill/>
            <a:ln w="2877" cap="flat">
              <a:noFill/>
              <a:prstDash val="solid"/>
              <a:miter/>
            </a:ln>
          </p:spPr>
          <p:txBody>
            <a:bodyPr rtlCol="0" anchor="ctr"/>
            <a:lstStyle/>
            <a:p>
              <a:endParaRPr lang="en-US"/>
            </a:p>
          </p:txBody>
        </p:sp>
        <p:sp>
          <p:nvSpPr>
            <p:cNvPr id="33" name="Freeform 167">
              <a:extLst>
                <a:ext uri="{FF2B5EF4-FFF2-40B4-BE49-F238E27FC236}">
                  <a16:creationId xmlns:a16="http://schemas.microsoft.com/office/drawing/2014/main" id="{FF7EF5AC-C82D-42E4-B249-E179D9B5F2F3}"/>
                </a:ext>
              </a:extLst>
            </p:cNvPr>
            <p:cNvSpPr/>
            <p:nvPr/>
          </p:nvSpPr>
          <p:spPr>
            <a:xfrm>
              <a:off x="5074260" y="2711218"/>
              <a:ext cx="283464" cy="161081"/>
            </a:xfrm>
            <a:custGeom>
              <a:avLst/>
              <a:gdLst>
                <a:gd name="connsiteX0" fmla="*/ 280508 w 283464"/>
                <a:gd name="connsiteY0" fmla="*/ 32 h 161080"/>
                <a:gd name="connsiteX1" fmla="*/ 234474 w 283464"/>
                <a:gd name="connsiteY1" fmla="*/ 6182 h 161080"/>
                <a:gd name="connsiteX2" fmla="*/ 231318 w 283464"/>
                <a:gd name="connsiteY2" fmla="*/ 10201 h 161080"/>
                <a:gd name="connsiteX3" fmla="*/ 232112 w 283464"/>
                <a:gd name="connsiteY3" fmla="*/ 12039 h 161080"/>
                <a:gd name="connsiteX4" fmla="*/ 245399 w 283464"/>
                <a:gd name="connsiteY4" fmla="*/ 25512 h 161080"/>
                <a:gd name="connsiteX5" fmla="*/ 154455 w 283464"/>
                <a:gd name="connsiteY5" fmla="*/ 113960 h 161080"/>
                <a:gd name="connsiteX6" fmla="*/ 102782 w 283464"/>
                <a:gd name="connsiteY6" fmla="*/ 64171 h 161080"/>
                <a:gd name="connsiteX7" fmla="*/ 90380 w 283464"/>
                <a:gd name="connsiteY7" fmla="*/ 64171 h 161080"/>
                <a:gd name="connsiteX8" fmla="*/ 2683 w 283464"/>
                <a:gd name="connsiteY8" fmla="*/ 148519 h 161080"/>
                <a:gd name="connsiteX9" fmla="*/ 2388 w 283464"/>
                <a:gd name="connsiteY9" fmla="*/ 160820 h 161080"/>
                <a:gd name="connsiteX10" fmla="*/ 8589 w 283464"/>
                <a:gd name="connsiteY10" fmla="*/ 163748 h 161080"/>
                <a:gd name="connsiteX11" fmla="*/ 14760 w 283464"/>
                <a:gd name="connsiteY11" fmla="*/ 161405 h 161080"/>
                <a:gd name="connsiteX12" fmla="*/ 96551 w 283464"/>
                <a:gd name="connsiteY12" fmla="*/ 83208 h 161080"/>
                <a:gd name="connsiteX13" fmla="*/ 148224 w 283464"/>
                <a:gd name="connsiteY13" fmla="*/ 132996 h 161080"/>
                <a:gd name="connsiteX14" fmla="*/ 160626 w 283464"/>
                <a:gd name="connsiteY14" fmla="*/ 132996 h 161080"/>
                <a:gd name="connsiteX15" fmla="*/ 257506 w 283464"/>
                <a:gd name="connsiteY15" fmla="*/ 38398 h 161080"/>
                <a:gd name="connsiteX16" fmla="*/ 270498 w 283464"/>
                <a:gd name="connsiteY16" fmla="*/ 51870 h 161080"/>
                <a:gd name="connsiteX17" fmla="*/ 275383 w 283464"/>
                <a:gd name="connsiteY17" fmla="*/ 51922 h 161080"/>
                <a:gd name="connsiteX18" fmla="*/ 276403 w 283464"/>
                <a:gd name="connsiteY18" fmla="*/ 49820 h 161080"/>
                <a:gd name="connsiteX19" fmla="*/ 283785 w 283464"/>
                <a:gd name="connsiteY19" fmla="*/ 4425 h 161080"/>
                <a:gd name="connsiteX20" fmla="*/ 282283 w 283464"/>
                <a:gd name="connsiteY20" fmla="*/ 295 h 161080"/>
                <a:gd name="connsiteX21" fmla="*/ 280508 w 283464"/>
                <a:gd name="connsiteY21" fmla="*/ 32 h 16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3464" h="161080">
                  <a:moveTo>
                    <a:pt x="280508" y="32"/>
                  </a:moveTo>
                  <a:lnTo>
                    <a:pt x="234474" y="6182"/>
                  </a:lnTo>
                  <a:cubicBezTo>
                    <a:pt x="232484" y="6427"/>
                    <a:pt x="231070" y="8226"/>
                    <a:pt x="231318" y="10201"/>
                  </a:cubicBezTo>
                  <a:cubicBezTo>
                    <a:pt x="231402" y="10876"/>
                    <a:pt x="231678" y="11513"/>
                    <a:pt x="232112" y="12039"/>
                  </a:cubicBezTo>
                  <a:lnTo>
                    <a:pt x="245399" y="25512"/>
                  </a:lnTo>
                  <a:lnTo>
                    <a:pt x="154455" y="113960"/>
                  </a:lnTo>
                  <a:lnTo>
                    <a:pt x="102782" y="64171"/>
                  </a:lnTo>
                  <a:cubicBezTo>
                    <a:pt x="99283" y="60956"/>
                    <a:pt x="93879" y="60956"/>
                    <a:pt x="90380" y="64171"/>
                  </a:cubicBezTo>
                  <a:lnTo>
                    <a:pt x="2683" y="148519"/>
                  </a:lnTo>
                  <a:cubicBezTo>
                    <a:pt x="-776" y="151855"/>
                    <a:pt x="-908" y="157324"/>
                    <a:pt x="2388" y="160820"/>
                  </a:cubicBezTo>
                  <a:cubicBezTo>
                    <a:pt x="3927" y="162645"/>
                    <a:pt x="6191" y="163714"/>
                    <a:pt x="8589" y="163748"/>
                  </a:cubicBezTo>
                  <a:cubicBezTo>
                    <a:pt x="10852" y="163671"/>
                    <a:pt x="13024" y="162847"/>
                    <a:pt x="14760" y="161405"/>
                  </a:cubicBezTo>
                  <a:lnTo>
                    <a:pt x="96551" y="83208"/>
                  </a:lnTo>
                  <a:lnTo>
                    <a:pt x="148224" y="132996"/>
                  </a:lnTo>
                  <a:cubicBezTo>
                    <a:pt x="151723" y="136211"/>
                    <a:pt x="157127" y="136211"/>
                    <a:pt x="160626" y="132996"/>
                  </a:cubicBezTo>
                  <a:lnTo>
                    <a:pt x="257506" y="38398"/>
                  </a:lnTo>
                  <a:lnTo>
                    <a:pt x="270498" y="51870"/>
                  </a:lnTo>
                  <a:cubicBezTo>
                    <a:pt x="271833" y="53223"/>
                    <a:pt x="274020" y="53245"/>
                    <a:pt x="275383" y="51922"/>
                  </a:cubicBezTo>
                  <a:cubicBezTo>
                    <a:pt x="275961" y="51361"/>
                    <a:pt x="276321" y="50617"/>
                    <a:pt x="276403" y="49820"/>
                  </a:cubicBezTo>
                  <a:lnTo>
                    <a:pt x="283785" y="4425"/>
                  </a:lnTo>
                  <a:cubicBezTo>
                    <a:pt x="284520" y="2873"/>
                    <a:pt x="283848" y="1024"/>
                    <a:pt x="282283" y="295"/>
                  </a:cubicBezTo>
                  <a:cubicBezTo>
                    <a:pt x="281730" y="37"/>
                    <a:pt x="281113" y="-55"/>
                    <a:pt x="280508" y="32"/>
                  </a:cubicBezTo>
                  <a:close/>
                </a:path>
              </a:pathLst>
            </a:custGeom>
            <a:grpFill/>
            <a:ln w="2877" cap="flat">
              <a:noFill/>
              <a:prstDash val="solid"/>
              <a:miter/>
            </a:ln>
          </p:spPr>
          <p:txBody>
            <a:bodyPr rtlCol="0" anchor="ctr"/>
            <a:lstStyle/>
            <a:p>
              <a:endParaRPr lang="en-US"/>
            </a:p>
          </p:txBody>
        </p:sp>
        <p:sp>
          <p:nvSpPr>
            <p:cNvPr id="34" name="Freeform 168">
              <a:extLst>
                <a:ext uri="{FF2B5EF4-FFF2-40B4-BE49-F238E27FC236}">
                  <a16:creationId xmlns:a16="http://schemas.microsoft.com/office/drawing/2014/main" id="{C6D0445D-3D8D-4D8E-8250-227F1753C666}"/>
                </a:ext>
              </a:extLst>
            </p:cNvPr>
            <p:cNvSpPr/>
            <p:nvPr/>
          </p:nvSpPr>
          <p:spPr>
            <a:xfrm>
              <a:off x="5271529" y="2787104"/>
              <a:ext cx="29528" cy="152295"/>
            </a:xfrm>
            <a:custGeom>
              <a:avLst/>
              <a:gdLst>
                <a:gd name="connsiteX0" fmla="*/ 0 w 29527"/>
                <a:gd name="connsiteY0" fmla="*/ 29580 h 152294"/>
                <a:gd name="connsiteX1" fmla="*/ 0 w 29527"/>
                <a:gd name="connsiteY1" fmla="*/ 151709 h 152294"/>
                <a:gd name="connsiteX2" fmla="*/ 3248 w 29527"/>
                <a:gd name="connsiteY2" fmla="*/ 154931 h 152294"/>
                <a:gd name="connsiteX3" fmla="*/ 26870 w 29527"/>
                <a:gd name="connsiteY3" fmla="*/ 154931 h 152294"/>
                <a:gd name="connsiteX4" fmla="*/ 30089 w 29527"/>
                <a:gd name="connsiteY4" fmla="*/ 151709 h 152294"/>
                <a:gd name="connsiteX5" fmla="*/ 30089 w 29527"/>
                <a:gd name="connsiteY5" fmla="*/ 0 h 15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27" h="152294">
                  <a:moveTo>
                    <a:pt x="0" y="29580"/>
                  </a:moveTo>
                  <a:lnTo>
                    <a:pt x="0" y="151709"/>
                  </a:lnTo>
                  <a:cubicBezTo>
                    <a:pt x="16" y="153482"/>
                    <a:pt x="1461" y="154915"/>
                    <a:pt x="3248" y="154931"/>
                  </a:cubicBezTo>
                  <a:lnTo>
                    <a:pt x="26870" y="154931"/>
                  </a:lnTo>
                  <a:cubicBezTo>
                    <a:pt x="28646" y="154899"/>
                    <a:pt x="30073" y="153470"/>
                    <a:pt x="30089" y="151709"/>
                  </a:cubicBezTo>
                  <a:lnTo>
                    <a:pt x="30089" y="0"/>
                  </a:lnTo>
                  <a:close/>
                </a:path>
              </a:pathLst>
            </a:custGeom>
            <a:grpFill/>
            <a:ln w="2877" cap="flat">
              <a:noFill/>
              <a:prstDash val="solid"/>
              <a:miter/>
            </a:ln>
          </p:spPr>
          <p:txBody>
            <a:bodyPr rtlCol="0" anchor="ctr"/>
            <a:lstStyle/>
            <a:p>
              <a:endParaRPr lang="en-US"/>
            </a:p>
          </p:txBody>
        </p:sp>
        <p:sp>
          <p:nvSpPr>
            <p:cNvPr id="35" name="Freeform 169">
              <a:extLst>
                <a:ext uri="{FF2B5EF4-FFF2-40B4-BE49-F238E27FC236}">
                  <a16:creationId xmlns:a16="http://schemas.microsoft.com/office/drawing/2014/main" id="{FB664860-3E93-455F-AE38-B8C078739936}"/>
                </a:ext>
              </a:extLst>
            </p:cNvPr>
            <p:cNvSpPr/>
            <p:nvPr/>
          </p:nvSpPr>
          <p:spPr>
            <a:xfrm>
              <a:off x="5213655" y="2843336"/>
              <a:ext cx="29528" cy="96649"/>
            </a:xfrm>
            <a:custGeom>
              <a:avLst/>
              <a:gdLst>
                <a:gd name="connsiteX0" fmla="*/ 25394 w 29527"/>
                <a:gd name="connsiteY0" fmla="*/ 4686 h 96648"/>
                <a:gd name="connsiteX1" fmla="*/ 15059 w 29527"/>
                <a:gd name="connsiteY1" fmla="*/ 8786 h 96648"/>
                <a:gd name="connsiteX2" fmla="*/ 4724 w 29527"/>
                <a:gd name="connsiteY2" fmla="*/ 4686 h 96648"/>
                <a:gd name="connsiteX3" fmla="*/ 0 w 29527"/>
                <a:gd name="connsiteY3" fmla="*/ 0 h 96648"/>
                <a:gd name="connsiteX4" fmla="*/ 0 w 29527"/>
                <a:gd name="connsiteY4" fmla="*/ 95184 h 96648"/>
                <a:gd name="connsiteX5" fmla="*/ 3248 w 29527"/>
                <a:gd name="connsiteY5" fmla="*/ 98406 h 96648"/>
                <a:gd name="connsiteX6" fmla="*/ 26870 w 29527"/>
                <a:gd name="connsiteY6" fmla="*/ 98406 h 96648"/>
                <a:gd name="connsiteX7" fmla="*/ 30118 w 29527"/>
                <a:gd name="connsiteY7" fmla="*/ 95184 h 96648"/>
                <a:gd name="connsiteX8" fmla="*/ 30118 w 29527"/>
                <a:gd name="connsiteY8" fmla="*/ 293 h 9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27" h="96648">
                  <a:moveTo>
                    <a:pt x="25394" y="4686"/>
                  </a:moveTo>
                  <a:cubicBezTo>
                    <a:pt x="22620" y="7338"/>
                    <a:pt x="18911" y="8809"/>
                    <a:pt x="15059" y="8786"/>
                  </a:cubicBezTo>
                  <a:cubicBezTo>
                    <a:pt x="11217" y="8755"/>
                    <a:pt x="7528" y="7292"/>
                    <a:pt x="4724" y="4686"/>
                  </a:cubicBezTo>
                  <a:lnTo>
                    <a:pt x="0" y="0"/>
                  </a:lnTo>
                  <a:lnTo>
                    <a:pt x="0" y="95184"/>
                  </a:lnTo>
                  <a:cubicBezTo>
                    <a:pt x="16" y="96957"/>
                    <a:pt x="1461" y="98390"/>
                    <a:pt x="3248" y="98406"/>
                  </a:cubicBezTo>
                  <a:lnTo>
                    <a:pt x="26870" y="98406"/>
                  </a:lnTo>
                  <a:cubicBezTo>
                    <a:pt x="28657" y="98390"/>
                    <a:pt x="30102" y="96957"/>
                    <a:pt x="30118" y="95184"/>
                  </a:cubicBezTo>
                  <a:lnTo>
                    <a:pt x="30118" y="293"/>
                  </a:lnTo>
                  <a:close/>
                </a:path>
              </a:pathLst>
            </a:custGeom>
            <a:grpFill/>
            <a:ln w="2877" cap="flat">
              <a:noFill/>
              <a:prstDash val="solid"/>
              <a:miter/>
            </a:ln>
          </p:spPr>
          <p:txBody>
            <a:bodyPr rtlCol="0" anchor="ctr"/>
            <a:lstStyle/>
            <a:p>
              <a:endParaRPr lang="en-US"/>
            </a:p>
          </p:txBody>
        </p:sp>
        <p:sp>
          <p:nvSpPr>
            <p:cNvPr id="36" name="Freeform 170">
              <a:extLst>
                <a:ext uri="{FF2B5EF4-FFF2-40B4-BE49-F238E27FC236}">
                  <a16:creationId xmlns:a16="http://schemas.microsoft.com/office/drawing/2014/main" id="{2B8113DE-B4D0-4926-838E-FB98B575E44C}"/>
                </a:ext>
              </a:extLst>
            </p:cNvPr>
            <p:cNvSpPr/>
            <p:nvPr/>
          </p:nvSpPr>
          <p:spPr>
            <a:xfrm>
              <a:off x="5095545" y="2845972"/>
              <a:ext cx="29528" cy="93720"/>
            </a:xfrm>
            <a:custGeom>
              <a:avLst/>
              <a:gdLst>
                <a:gd name="connsiteX0" fmla="*/ 0 w 29527"/>
                <a:gd name="connsiteY0" fmla="*/ 28409 h 93719"/>
                <a:gd name="connsiteX1" fmla="*/ 0 w 29527"/>
                <a:gd name="connsiteY1" fmla="*/ 92255 h 93719"/>
                <a:gd name="connsiteX2" fmla="*/ 3248 w 29527"/>
                <a:gd name="connsiteY2" fmla="*/ 95770 h 93719"/>
                <a:gd name="connsiteX3" fmla="*/ 26870 w 29527"/>
                <a:gd name="connsiteY3" fmla="*/ 95770 h 93719"/>
                <a:gd name="connsiteX4" fmla="*/ 30124 w 29527"/>
                <a:gd name="connsiteY4" fmla="*/ 92380 h 93719"/>
                <a:gd name="connsiteX5" fmla="*/ 30118 w 29527"/>
                <a:gd name="connsiteY5" fmla="*/ 92255 h 93719"/>
                <a:gd name="connsiteX6" fmla="*/ 30118 w 29527"/>
                <a:gd name="connsiteY6" fmla="*/ 0 h 9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527" h="93719">
                  <a:moveTo>
                    <a:pt x="0" y="28409"/>
                  </a:moveTo>
                  <a:lnTo>
                    <a:pt x="0" y="92255"/>
                  </a:lnTo>
                  <a:cubicBezTo>
                    <a:pt x="-6" y="94088"/>
                    <a:pt x="1407" y="95617"/>
                    <a:pt x="3248" y="95770"/>
                  </a:cubicBezTo>
                  <a:lnTo>
                    <a:pt x="26870" y="95770"/>
                  </a:lnTo>
                  <a:cubicBezTo>
                    <a:pt x="28712" y="95725"/>
                    <a:pt x="30169" y="94207"/>
                    <a:pt x="30124" y="92380"/>
                  </a:cubicBezTo>
                  <a:cubicBezTo>
                    <a:pt x="30122" y="92338"/>
                    <a:pt x="30121" y="92297"/>
                    <a:pt x="30118" y="92255"/>
                  </a:cubicBezTo>
                  <a:lnTo>
                    <a:pt x="30118" y="0"/>
                  </a:lnTo>
                  <a:close/>
                </a:path>
              </a:pathLst>
            </a:custGeom>
            <a:grpFill/>
            <a:ln w="2877" cap="flat">
              <a:noFill/>
              <a:prstDash val="solid"/>
              <a:miter/>
            </a:ln>
          </p:spPr>
          <p:txBody>
            <a:bodyPr rtlCol="0" anchor="ctr"/>
            <a:lstStyle/>
            <a:p>
              <a:endParaRPr lang="en-US"/>
            </a:p>
          </p:txBody>
        </p:sp>
        <p:sp>
          <p:nvSpPr>
            <p:cNvPr id="37" name="Freeform 171">
              <a:extLst>
                <a:ext uri="{FF2B5EF4-FFF2-40B4-BE49-F238E27FC236}">
                  <a16:creationId xmlns:a16="http://schemas.microsoft.com/office/drawing/2014/main" id="{7FC78FE5-C006-4CEF-B2EC-752290F726FC}"/>
                </a:ext>
              </a:extLst>
            </p:cNvPr>
            <p:cNvSpPr/>
            <p:nvPr/>
          </p:nvSpPr>
          <p:spPr>
            <a:xfrm>
              <a:off x="5154896" y="2802333"/>
              <a:ext cx="29528" cy="137651"/>
            </a:xfrm>
            <a:custGeom>
              <a:avLst/>
              <a:gdLst>
                <a:gd name="connsiteX0" fmla="*/ 16240 w 29527"/>
                <a:gd name="connsiteY0" fmla="*/ 0 h 137650"/>
                <a:gd name="connsiteX1" fmla="*/ 0 w 29527"/>
                <a:gd name="connsiteY1" fmla="*/ 15522 h 137650"/>
                <a:gd name="connsiteX2" fmla="*/ 0 w 29527"/>
                <a:gd name="connsiteY2" fmla="*/ 135894 h 137650"/>
                <a:gd name="connsiteX3" fmla="*/ 3248 w 29527"/>
                <a:gd name="connsiteY3" fmla="*/ 139408 h 137650"/>
                <a:gd name="connsiteX4" fmla="*/ 26870 w 29527"/>
                <a:gd name="connsiteY4" fmla="*/ 139408 h 137650"/>
                <a:gd name="connsiteX5" fmla="*/ 30124 w 29527"/>
                <a:gd name="connsiteY5" fmla="*/ 136018 h 137650"/>
                <a:gd name="connsiteX6" fmla="*/ 30118 w 29527"/>
                <a:gd name="connsiteY6" fmla="*/ 135894 h 137650"/>
                <a:gd name="connsiteX7" fmla="*/ 30118 w 29527"/>
                <a:gd name="connsiteY7" fmla="*/ 12886 h 13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27" h="137650">
                  <a:moveTo>
                    <a:pt x="16240" y="0"/>
                  </a:moveTo>
                  <a:lnTo>
                    <a:pt x="0" y="15522"/>
                  </a:lnTo>
                  <a:lnTo>
                    <a:pt x="0" y="135894"/>
                  </a:lnTo>
                  <a:cubicBezTo>
                    <a:pt x="-6" y="137726"/>
                    <a:pt x="1407" y="139256"/>
                    <a:pt x="3248" y="139408"/>
                  </a:cubicBezTo>
                  <a:lnTo>
                    <a:pt x="26870" y="139408"/>
                  </a:lnTo>
                  <a:cubicBezTo>
                    <a:pt x="28712" y="139363"/>
                    <a:pt x="30169" y="137846"/>
                    <a:pt x="30124" y="136018"/>
                  </a:cubicBezTo>
                  <a:cubicBezTo>
                    <a:pt x="30122" y="135977"/>
                    <a:pt x="30121" y="135935"/>
                    <a:pt x="30118" y="135894"/>
                  </a:cubicBezTo>
                  <a:lnTo>
                    <a:pt x="30118" y="12886"/>
                  </a:lnTo>
                  <a:close/>
                </a:path>
              </a:pathLst>
            </a:custGeom>
            <a:grpFill/>
            <a:ln w="2877" cap="flat">
              <a:noFill/>
              <a:prstDash val="solid"/>
              <a:miter/>
            </a:ln>
          </p:spPr>
          <p:txBody>
            <a:bodyPr rtlCol="0" anchor="ctr"/>
            <a:lstStyle/>
            <a:p>
              <a:endParaRPr lang="en-US"/>
            </a:p>
          </p:txBody>
        </p:sp>
      </p:grpSp>
      <p:grpSp>
        <p:nvGrpSpPr>
          <p:cNvPr id="38" name="Graphic 45">
            <a:extLst>
              <a:ext uri="{FF2B5EF4-FFF2-40B4-BE49-F238E27FC236}">
                <a16:creationId xmlns:a16="http://schemas.microsoft.com/office/drawing/2014/main" id="{D33629A4-7BA5-4AA1-8E6F-491792848B5B}"/>
              </a:ext>
            </a:extLst>
          </p:cNvPr>
          <p:cNvGrpSpPr>
            <a:grpSpLocks noChangeAspect="1"/>
          </p:cNvGrpSpPr>
          <p:nvPr/>
        </p:nvGrpSpPr>
        <p:grpSpPr>
          <a:xfrm>
            <a:off x="6109201" y="2649072"/>
            <a:ext cx="285641" cy="365760"/>
            <a:chOff x="545263" y="2684808"/>
            <a:chExt cx="221372" cy="283464"/>
          </a:xfrm>
          <a:solidFill>
            <a:srgbClr val="5F6062"/>
          </a:solidFill>
        </p:grpSpPr>
        <p:sp>
          <p:nvSpPr>
            <p:cNvPr id="39" name="Freeform 57">
              <a:extLst>
                <a:ext uri="{FF2B5EF4-FFF2-40B4-BE49-F238E27FC236}">
                  <a16:creationId xmlns:a16="http://schemas.microsoft.com/office/drawing/2014/main" id="{809BF450-A407-4040-965D-2E6FBEB91F53}"/>
                </a:ext>
              </a:extLst>
            </p:cNvPr>
            <p:cNvSpPr/>
            <p:nvPr/>
          </p:nvSpPr>
          <p:spPr>
            <a:xfrm>
              <a:off x="645224" y="2851315"/>
              <a:ext cx="113213" cy="10088"/>
            </a:xfrm>
            <a:custGeom>
              <a:avLst/>
              <a:gdLst>
                <a:gd name="connsiteX0" fmla="*/ 113607 w 113213"/>
                <a:gd name="connsiteY0" fmla="*/ 0 h 10087"/>
                <a:gd name="connsiteX1" fmla="*/ 94240 w 113213"/>
                <a:gd name="connsiteY1" fmla="*/ 0 h 10087"/>
                <a:gd name="connsiteX2" fmla="*/ 0 w 113213"/>
                <a:gd name="connsiteY2" fmla="*/ 0 h 10087"/>
                <a:gd name="connsiteX3" fmla="*/ 0 w 113213"/>
                <a:gd name="connsiteY3" fmla="*/ 10753 h 10087"/>
                <a:gd name="connsiteX4" fmla="*/ 101649 w 113213"/>
                <a:gd name="connsiteY4" fmla="*/ 10753 h 10087"/>
                <a:gd name="connsiteX5" fmla="*/ 113607 w 113213"/>
                <a:gd name="connsiteY5" fmla="*/ 10753 h 10087"/>
                <a:gd name="connsiteX6" fmla="*/ 113607 w 113213"/>
                <a:gd name="connsiteY6" fmla="*/ 0 h 1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213" h="10087">
                  <a:moveTo>
                    <a:pt x="113607" y="0"/>
                  </a:moveTo>
                  <a:lnTo>
                    <a:pt x="94240" y="0"/>
                  </a:lnTo>
                  <a:lnTo>
                    <a:pt x="0" y="0"/>
                  </a:lnTo>
                  <a:lnTo>
                    <a:pt x="0" y="10753"/>
                  </a:lnTo>
                  <a:lnTo>
                    <a:pt x="101649" y="10753"/>
                  </a:lnTo>
                  <a:lnTo>
                    <a:pt x="113607" y="10753"/>
                  </a:lnTo>
                  <a:lnTo>
                    <a:pt x="113607" y="0"/>
                  </a:lnTo>
                  <a:close/>
                </a:path>
              </a:pathLst>
            </a:custGeom>
            <a:grpFill/>
            <a:ln w="1000" cap="flat">
              <a:noFill/>
              <a:prstDash val="solid"/>
              <a:miter/>
            </a:ln>
          </p:spPr>
          <p:txBody>
            <a:bodyPr rtlCol="0" anchor="ctr"/>
            <a:lstStyle/>
            <a:p>
              <a:endParaRPr lang="en-US"/>
            </a:p>
          </p:txBody>
        </p:sp>
        <p:sp>
          <p:nvSpPr>
            <p:cNvPr id="40" name="Freeform 58">
              <a:extLst>
                <a:ext uri="{FF2B5EF4-FFF2-40B4-BE49-F238E27FC236}">
                  <a16:creationId xmlns:a16="http://schemas.microsoft.com/office/drawing/2014/main" id="{E58649CA-51E2-4205-9D4C-8DCD221D37C5}"/>
                </a:ext>
              </a:extLst>
            </p:cNvPr>
            <p:cNvSpPr/>
            <p:nvPr/>
          </p:nvSpPr>
          <p:spPr>
            <a:xfrm>
              <a:off x="620631" y="2850024"/>
              <a:ext cx="145560" cy="93815"/>
            </a:xfrm>
            <a:custGeom>
              <a:avLst/>
              <a:gdLst>
                <a:gd name="connsiteX0" fmla="*/ 145792 w 145559"/>
                <a:gd name="connsiteY0" fmla="*/ 20649 h 93815"/>
                <a:gd name="connsiteX1" fmla="*/ 19347 w 145559"/>
                <a:gd name="connsiteY1" fmla="*/ 20649 h 93815"/>
                <a:gd name="connsiteX2" fmla="*/ 16780 w 145559"/>
                <a:gd name="connsiteY2" fmla="*/ 8786 h 93815"/>
                <a:gd name="connsiteX3" fmla="*/ 16780 w 145559"/>
                <a:gd name="connsiteY3" fmla="*/ 0 h 93815"/>
                <a:gd name="connsiteX4" fmla="*/ 0 w 145559"/>
                <a:gd name="connsiteY4" fmla="*/ 0 h 93815"/>
                <a:gd name="connsiteX5" fmla="*/ 0 w 145559"/>
                <a:gd name="connsiteY5" fmla="*/ 9049 h 93815"/>
                <a:gd name="connsiteX6" fmla="*/ 5954 w 145559"/>
                <a:gd name="connsiteY6" fmla="*/ 9049 h 93815"/>
                <a:gd name="connsiteX7" fmla="*/ 24270 w 145559"/>
                <a:gd name="connsiteY7" fmla="*/ 93906 h 93815"/>
                <a:gd name="connsiteX8" fmla="*/ 131580 w 145559"/>
                <a:gd name="connsiteY8" fmla="*/ 93906 h 93815"/>
                <a:gd name="connsiteX9" fmla="*/ 131580 w 145559"/>
                <a:gd name="connsiteY9" fmla="*/ 84868 h 93815"/>
                <a:gd name="connsiteX10" fmla="*/ 33206 w 145559"/>
                <a:gd name="connsiteY10" fmla="*/ 84868 h 93815"/>
                <a:gd name="connsiteX11" fmla="*/ 31892 w 145559"/>
                <a:gd name="connsiteY11" fmla="*/ 78785 h 93815"/>
                <a:gd name="connsiteX12" fmla="*/ 133349 w 145559"/>
                <a:gd name="connsiteY12" fmla="*/ 63441 h 93815"/>
                <a:gd name="connsiteX13" fmla="*/ 145792 w 145559"/>
                <a:gd name="connsiteY13" fmla="*/ 20649 h 93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559" h="93815">
                  <a:moveTo>
                    <a:pt x="145792" y="20649"/>
                  </a:moveTo>
                  <a:lnTo>
                    <a:pt x="19347" y="20649"/>
                  </a:lnTo>
                  <a:lnTo>
                    <a:pt x="16780" y="8786"/>
                  </a:lnTo>
                  <a:lnTo>
                    <a:pt x="16780" y="0"/>
                  </a:lnTo>
                  <a:lnTo>
                    <a:pt x="0" y="0"/>
                  </a:lnTo>
                  <a:lnTo>
                    <a:pt x="0" y="9049"/>
                  </a:lnTo>
                  <a:lnTo>
                    <a:pt x="5954" y="9049"/>
                  </a:lnTo>
                  <a:lnTo>
                    <a:pt x="24270" y="93906"/>
                  </a:lnTo>
                  <a:lnTo>
                    <a:pt x="131580" y="93906"/>
                  </a:lnTo>
                  <a:lnTo>
                    <a:pt x="131580" y="84868"/>
                  </a:lnTo>
                  <a:lnTo>
                    <a:pt x="33206" y="84868"/>
                  </a:lnTo>
                  <a:lnTo>
                    <a:pt x="31892" y="78785"/>
                  </a:lnTo>
                  <a:lnTo>
                    <a:pt x="133349" y="63441"/>
                  </a:lnTo>
                  <a:lnTo>
                    <a:pt x="145792" y="20649"/>
                  </a:lnTo>
                  <a:close/>
                </a:path>
              </a:pathLst>
            </a:custGeom>
            <a:grpFill/>
            <a:ln w="1000" cap="flat">
              <a:noFill/>
              <a:prstDash val="solid"/>
              <a:miter/>
            </a:ln>
          </p:spPr>
          <p:txBody>
            <a:bodyPr rtlCol="0" anchor="ctr"/>
            <a:lstStyle/>
            <a:p>
              <a:endParaRPr lang="en-US"/>
            </a:p>
          </p:txBody>
        </p:sp>
        <p:sp>
          <p:nvSpPr>
            <p:cNvPr id="41" name="Freeform 59">
              <a:extLst>
                <a:ext uri="{FF2B5EF4-FFF2-40B4-BE49-F238E27FC236}">
                  <a16:creationId xmlns:a16="http://schemas.microsoft.com/office/drawing/2014/main" id="{59888B35-CD86-4BFA-B13B-F2A1CDB0DB62}"/>
                </a:ext>
              </a:extLst>
            </p:cNvPr>
            <p:cNvSpPr/>
            <p:nvPr/>
          </p:nvSpPr>
          <p:spPr>
            <a:xfrm>
              <a:off x="646771" y="2948742"/>
              <a:ext cx="19206" cy="19167"/>
            </a:xfrm>
            <a:custGeom>
              <a:avLst/>
              <a:gdLst>
                <a:gd name="connsiteX0" fmla="*/ 19570 w 19205"/>
                <a:gd name="connsiteY0" fmla="*/ 9765 h 19166"/>
                <a:gd name="connsiteX1" fmla="*/ 9785 w 19205"/>
                <a:gd name="connsiteY1" fmla="*/ 19530 h 19166"/>
                <a:gd name="connsiteX2" fmla="*/ 0 w 19205"/>
                <a:gd name="connsiteY2" fmla="*/ 9765 h 19166"/>
                <a:gd name="connsiteX3" fmla="*/ 9785 w 19205"/>
                <a:gd name="connsiteY3" fmla="*/ 0 h 19166"/>
                <a:gd name="connsiteX4" fmla="*/ 19570 w 19205"/>
                <a:gd name="connsiteY4" fmla="*/ 9765 h 19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5" h="19166">
                  <a:moveTo>
                    <a:pt x="19570" y="9765"/>
                  </a:moveTo>
                  <a:cubicBezTo>
                    <a:pt x="19570" y="15158"/>
                    <a:pt x="15189" y="19530"/>
                    <a:pt x="9785" y="19530"/>
                  </a:cubicBezTo>
                  <a:cubicBezTo>
                    <a:pt x="4381" y="19530"/>
                    <a:pt x="0" y="15158"/>
                    <a:pt x="0" y="9765"/>
                  </a:cubicBezTo>
                  <a:cubicBezTo>
                    <a:pt x="0" y="4372"/>
                    <a:pt x="4381" y="0"/>
                    <a:pt x="9785" y="0"/>
                  </a:cubicBezTo>
                  <a:cubicBezTo>
                    <a:pt x="15189" y="0"/>
                    <a:pt x="19570" y="4372"/>
                    <a:pt x="19570" y="9765"/>
                  </a:cubicBezTo>
                  <a:close/>
                </a:path>
              </a:pathLst>
            </a:custGeom>
            <a:grpFill/>
            <a:ln w="1000" cap="flat">
              <a:noFill/>
              <a:prstDash val="solid"/>
              <a:miter/>
            </a:ln>
          </p:spPr>
          <p:txBody>
            <a:bodyPr rtlCol="0" anchor="ctr"/>
            <a:lstStyle/>
            <a:p>
              <a:endParaRPr lang="en-US"/>
            </a:p>
          </p:txBody>
        </p:sp>
        <p:sp>
          <p:nvSpPr>
            <p:cNvPr id="42" name="Freeform 60">
              <a:extLst>
                <a:ext uri="{FF2B5EF4-FFF2-40B4-BE49-F238E27FC236}">
                  <a16:creationId xmlns:a16="http://schemas.microsoft.com/office/drawing/2014/main" id="{D7278E64-631A-4934-87CD-F8D3B1FC85B6}"/>
                </a:ext>
              </a:extLst>
            </p:cNvPr>
            <p:cNvSpPr/>
            <p:nvPr/>
          </p:nvSpPr>
          <p:spPr>
            <a:xfrm>
              <a:off x="732226" y="2948742"/>
              <a:ext cx="19206" cy="19167"/>
            </a:xfrm>
            <a:custGeom>
              <a:avLst/>
              <a:gdLst>
                <a:gd name="connsiteX0" fmla="*/ 19570 w 19205"/>
                <a:gd name="connsiteY0" fmla="*/ 9765 h 19166"/>
                <a:gd name="connsiteX1" fmla="*/ 9785 w 19205"/>
                <a:gd name="connsiteY1" fmla="*/ 19530 h 19166"/>
                <a:gd name="connsiteX2" fmla="*/ 0 w 19205"/>
                <a:gd name="connsiteY2" fmla="*/ 9765 h 19166"/>
                <a:gd name="connsiteX3" fmla="*/ 9785 w 19205"/>
                <a:gd name="connsiteY3" fmla="*/ 0 h 19166"/>
                <a:gd name="connsiteX4" fmla="*/ 19570 w 19205"/>
                <a:gd name="connsiteY4" fmla="*/ 9765 h 19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5" h="19166">
                  <a:moveTo>
                    <a:pt x="19570" y="9765"/>
                  </a:moveTo>
                  <a:cubicBezTo>
                    <a:pt x="19570" y="15158"/>
                    <a:pt x="15189" y="19530"/>
                    <a:pt x="9785" y="19530"/>
                  </a:cubicBezTo>
                  <a:cubicBezTo>
                    <a:pt x="4381" y="19530"/>
                    <a:pt x="0" y="15158"/>
                    <a:pt x="0" y="9765"/>
                  </a:cubicBezTo>
                  <a:cubicBezTo>
                    <a:pt x="0" y="4372"/>
                    <a:pt x="4381" y="0"/>
                    <a:pt x="9785" y="0"/>
                  </a:cubicBezTo>
                  <a:cubicBezTo>
                    <a:pt x="15189" y="0"/>
                    <a:pt x="19570" y="4372"/>
                    <a:pt x="19570" y="9765"/>
                  </a:cubicBezTo>
                  <a:close/>
                </a:path>
              </a:pathLst>
            </a:custGeom>
            <a:grpFill/>
            <a:ln w="1000" cap="flat">
              <a:noFill/>
              <a:prstDash val="solid"/>
              <a:miter/>
            </a:ln>
          </p:spPr>
          <p:txBody>
            <a:bodyPr rtlCol="0" anchor="ctr"/>
            <a:lstStyle/>
            <a:p>
              <a:endParaRPr lang="en-US"/>
            </a:p>
          </p:txBody>
        </p:sp>
        <p:sp>
          <p:nvSpPr>
            <p:cNvPr id="43" name="Freeform 61">
              <a:extLst>
                <a:ext uri="{FF2B5EF4-FFF2-40B4-BE49-F238E27FC236}">
                  <a16:creationId xmlns:a16="http://schemas.microsoft.com/office/drawing/2014/main" id="{3DB705C0-BFCE-4B34-B2F2-2CC859B80DB5}"/>
                </a:ext>
              </a:extLst>
            </p:cNvPr>
            <p:cNvSpPr/>
            <p:nvPr/>
          </p:nvSpPr>
          <p:spPr>
            <a:xfrm>
              <a:off x="667230" y="2841268"/>
              <a:ext cx="20217" cy="5044"/>
            </a:xfrm>
            <a:custGeom>
              <a:avLst/>
              <a:gdLst>
                <a:gd name="connsiteX0" fmla="*/ 1688 w 20216"/>
                <a:gd name="connsiteY0" fmla="*/ 2018 h 5043"/>
                <a:gd name="connsiteX1" fmla="*/ 0 w 20216"/>
                <a:gd name="connsiteY1" fmla="*/ 3702 h 5043"/>
                <a:gd name="connsiteX2" fmla="*/ 1688 w 20216"/>
                <a:gd name="connsiteY2" fmla="*/ 5387 h 5043"/>
                <a:gd name="connsiteX3" fmla="*/ 18872 w 20216"/>
                <a:gd name="connsiteY3" fmla="*/ 5387 h 5043"/>
                <a:gd name="connsiteX4" fmla="*/ 20560 w 20216"/>
                <a:gd name="connsiteY4" fmla="*/ 3702 h 5043"/>
                <a:gd name="connsiteX5" fmla="*/ 18872 w 20216"/>
                <a:gd name="connsiteY5" fmla="*/ 2018 h 5043"/>
                <a:gd name="connsiteX6" fmla="*/ 16517 w 20216"/>
                <a:gd name="connsiteY6" fmla="*/ 2018 h 5043"/>
                <a:gd name="connsiteX7" fmla="*/ 16517 w 20216"/>
                <a:gd name="connsiteY7" fmla="*/ 0 h 5043"/>
                <a:gd name="connsiteX8" fmla="*/ 4084 w 20216"/>
                <a:gd name="connsiteY8" fmla="*/ 0 h 5043"/>
                <a:gd name="connsiteX9" fmla="*/ 4084 w 20216"/>
                <a:gd name="connsiteY9" fmla="*/ 2018 h 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6" h="5043">
                  <a:moveTo>
                    <a:pt x="1688" y="2018"/>
                  </a:moveTo>
                  <a:cubicBezTo>
                    <a:pt x="756" y="2018"/>
                    <a:pt x="0" y="2772"/>
                    <a:pt x="0" y="3702"/>
                  </a:cubicBezTo>
                  <a:cubicBezTo>
                    <a:pt x="0" y="4633"/>
                    <a:pt x="756" y="5387"/>
                    <a:pt x="1688" y="5387"/>
                  </a:cubicBezTo>
                  <a:lnTo>
                    <a:pt x="18872" y="5387"/>
                  </a:lnTo>
                  <a:cubicBezTo>
                    <a:pt x="19805" y="5387"/>
                    <a:pt x="20560" y="4633"/>
                    <a:pt x="20560" y="3702"/>
                  </a:cubicBezTo>
                  <a:cubicBezTo>
                    <a:pt x="20560" y="2772"/>
                    <a:pt x="19805" y="2018"/>
                    <a:pt x="18872" y="2018"/>
                  </a:cubicBezTo>
                  <a:lnTo>
                    <a:pt x="16517" y="2018"/>
                  </a:lnTo>
                  <a:lnTo>
                    <a:pt x="16517" y="0"/>
                  </a:lnTo>
                  <a:lnTo>
                    <a:pt x="4084" y="0"/>
                  </a:lnTo>
                  <a:lnTo>
                    <a:pt x="4084" y="2018"/>
                  </a:lnTo>
                  <a:close/>
                </a:path>
              </a:pathLst>
            </a:custGeom>
            <a:grpFill/>
            <a:ln w="1000" cap="flat">
              <a:noFill/>
              <a:prstDash val="solid"/>
              <a:miter/>
            </a:ln>
          </p:spPr>
          <p:txBody>
            <a:bodyPr rtlCol="0" anchor="ctr"/>
            <a:lstStyle/>
            <a:p>
              <a:endParaRPr lang="en-US"/>
            </a:p>
          </p:txBody>
        </p:sp>
        <p:sp>
          <p:nvSpPr>
            <p:cNvPr id="44" name="Freeform 62">
              <a:extLst>
                <a:ext uri="{FF2B5EF4-FFF2-40B4-BE49-F238E27FC236}">
                  <a16:creationId xmlns:a16="http://schemas.microsoft.com/office/drawing/2014/main" id="{FC78B387-A557-402F-A7CB-4D3615F0AF32}"/>
                </a:ext>
              </a:extLst>
            </p:cNvPr>
            <p:cNvSpPr/>
            <p:nvPr/>
          </p:nvSpPr>
          <p:spPr>
            <a:xfrm>
              <a:off x="569745" y="2739440"/>
              <a:ext cx="45487" cy="37324"/>
            </a:xfrm>
            <a:custGeom>
              <a:avLst/>
              <a:gdLst>
                <a:gd name="connsiteX0" fmla="*/ 45487 w 45487"/>
                <a:gd name="connsiteY0" fmla="*/ 22700 h 37324"/>
                <a:gd name="connsiteX1" fmla="*/ 22747 w 45487"/>
                <a:gd name="connsiteY1" fmla="*/ 0 h 37324"/>
                <a:gd name="connsiteX2" fmla="*/ 0 w 45487"/>
                <a:gd name="connsiteY2" fmla="*/ 22694 h 37324"/>
                <a:gd name="connsiteX3" fmla="*/ 5519 w 45487"/>
                <a:gd name="connsiteY3" fmla="*/ 37519 h 37324"/>
                <a:gd name="connsiteX4" fmla="*/ 39958 w 45487"/>
                <a:gd name="connsiteY4" fmla="*/ 37519 h 37324"/>
                <a:gd name="connsiteX5" fmla="*/ 45487 w 45487"/>
                <a:gd name="connsiteY5" fmla="*/ 22700 h 3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87" h="37324">
                  <a:moveTo>
                    <a:pt x="45487" y="22700"/>
                  </a:moveTo>
                  <a:cubicBezTo>
                    <a:pt x="45489" y="10165"/>
                    <a:pt x="35308" y="2"/>
                    <a:pt x="22747" y="0"/>
                  </a:cubicBezTo>
                  <a:cubicBezTo>
                    <a:pt x="10186" y="-2"/>
                    <a:pt x="2" y="10159"/>
                    <a:pt x="0" y="22694"/>
                  </a:cubicBezTo>
                  <a:cubicBezTo>
                    <a:pt x="-1" y="28136"/>
                    <a:pt x="1958" y="33398"/>
                    <a:pt x="5519" y="37519"/>
                  </a:cubicBezTo>
                  <a:lnTo>
                    <a:pt x="39958" y="37519"/>
                  </a:lnTo>
                  <a:cubicBezTo>
                    <a:pt x="43529" y="33405"/>
                    <a:pt x="45492" y="28143"/>
                    <a:pt x="45487" y="22700"/>
                  </a:cubicBezTo>
                  <a:close/>
                </a:path>
              </a:pathLst>
            </a:custGeom>
            <a:grpFill/>
            <a:ln w="1000" cap="flat">
              <a:noFill/>
              <a:prstDash val="solid"/>
              <a:miter/>
            </a:ln>
          </p:spPr>
          <p:txBody>
            <a:bodyPr rtlCol="0" anchor="ctr"/>
            <a:lstStyle/>
            <a:p>
              <a:endParaRPr lang="en-US"/>
            </a:p>
          </p:txBody>
        </p:sp>
        <p:sp>
          <p:nvSpPr>
            <p:cNvPr id="45" name="Freeform 63">
              <a:extLst>
                <a:ext uri="{FF2B5EF4-FFF2-40B4-BE49-F238E27FC236}">
                  <a16:creationId xmlns:a16="http://schemas.microsoft.com/office/drawing/2014/main" id="{97D68665-92A8-487C-94F6-503B221167ED}"/>
                </a:ext>
              </a:extLst>
            </p:cNvPr>
            <p:cNvSpPr/>
            <p:nvPr/>
          </p:nvSpPr>
          <p:spPr>
            <a:xfrm>
              <a:off x="545263" y="2779491"/>
              <a:ext cx="151625" cy="187631"/>
            </a:xfrm>
            <a:custGeom>
              <a:avLst/>
              <a:gdLst>
                <a:gd name="connsiteX0" fmla="*/ 72032 w 151624"/>
                <a:gd name="connsiteY0" fmla="*/ 27751 h 187630"/>
                <a:gd name="connsiteX1" fmla="*/ 72931 w 151624"/>
                <a:gd name="connsiteY1" fmla="*/ 29416 h 187630"/>
                <a:gd name="connsiteX2" fmla="*/ 76196 w 151624"/>
                <a:gd name="connsiteY2" fmla="*/ 36074 h 187630"/>
                <a:gd name="connsiteX3" fmla="*/ 76803 w 151624"/>
                <a:gd name="connsiteY3" fmla="*/ 37456 h 187630"/>
                <a:gd name="connsiteX4" fmla="*/ 77086 w 151624"/>
                <a:gd name="connsiteY4" fmla="*/ 38101 h 187630"/>
                <a:gd name="connsiteX5" fmla="*/ 77308 w 151624"/>
                <a:gd name="connsiteY5" fmla="*/ 38636 h 187630"/>
                <a:gd name="connsiteX6" fmla="*/ 77369 w 151624"/>
                <a:gd name="connsiteY6" fmla="*/ 38777 h 187630"/>
                <a:gd name="connsiteX7" fmla="*/ 84869 w 151624"/>
                <a:gd name="connsiteY7" fmla="*/ 43821 h 187630"/>
                <a:gd name="connsiteX8" fmla="*/ 86365 w 151624"/>
                <a:gd name="connsiteY8" fmla="*/ 43680 h 187630"/>
                <a:gd name="connsiteX9" fmla="*/ 110625 w 151624"/>
                <a:gd name="connsiteY9" fmla="*/ 39140 h 187630"/>
                <a:gd name="connsiteX10" fmla="*/ 110848 w 151624"/>
                <a:gd name="connsiteY10" fmla="*/ 39090 h 187630"/>
                <a:gd name="connsiteX11" fmla="*/ 112869 w 151624"/>
                <a:gd name="connsiteY11" fmla="*/ 38364 h 187630"/>
                <a:gd name="connsiteX12" fmla="*/ 112869 w 151624"/>
                <a:gd name="connsiteY12" fmla="*/ 57046 h 187630"/>
                <a:gd name="connsiteX13" fmla="*/ 115902 w 151624"/>
                <a:gd name="connsiteY13" fmla="*/ 60072 h 187630"/>
                <a:gd name="connsiteX14" fmla="*/ 148592 w 151624"/>
                <a:gd name="connsiteY14" fmla="*/ 60072 h 187630"/>
                <a:gd name="connsiteX15" fmla="*/ 151625 w 151624"/>
                <a:gd name="connsiteY15" fmla="*/ 57046 h 187630"/>
                <a:gd name="connsiteX16" fmla="*/ 151625 w 151624"/>
                <a:gd name="connsiteY16" fmla="*/ 27479 h 187630"/>
                <a:gd name="connsiteX17" fmla="*/ 148592 w 151624"/>
                <a:gd name="connsiteY17" fmla="*/ 24453 h 187630"/>
                <a:gd name="connsiteX18" fmla="*/ 137220 w 151624"/>
                <a:gd name="connsiteY18" fmla="*/ 24453 h 187630"/>
                <a:gd name="connsiteX19" fmla="*/ 123190 w 151624"/>
                <a:gd name="connsiteY19" fmla="*/ 31857 h 187630"/>
                <a:gd name="connsiteX20" fmla="*/ 143538 w 151624"/>
                <a:gd name="connsiteY20" fmla="*/ 31857 h 187630"/>
                <a:gd name="connsiteX21" fmla="*/ 145310 w 151624"/>
                <a:gd name="connsiteY21" fmla="*/ 33368 h 187630"/>
                <a:gd name="connsiteX22" fmla="*/ 143796 w 151624"/>
                <a:gd name="connsiteY22" fmla="*/ 35136 h 187630"/>
                <a:gd name="connsiteX23" fmla="*/ 143538 w 151624"/>
                <a:gd name="connsiteY23" fmla="*/ 35136 h 187630"/>
                <a:gd name="connsiteX24" fmla="*/ 120996 w 151624"/>
                <a:gd name="connsiteY24" fmla="*/ 35136 h 187630"/>
                <a:gd name="connsiteX25" fmla="*/ 119399 w 151624"/>
                <a:gd name="connsiteY25" fmla="*/ 33854 h 187630"/>
                <a:gd name="connsiteX26" fmla="*/ 115851 w 151624"/>
                <a:gd name="connsiteY26" fmla="*/ 35721 h 187630"/>
                <a:gd name="connsiteX27" fmla="*/ 117064 w 151624"/>
                <a:gd name="connsiteY27" fmla="*/ 32805 h 187630"/>
                <a:gd name="connsiteX28" fmla="*/ 136917 w 151624"/>
                <a:gd name="connsiteY28" fmla="*/ 22334 h 187630"/>
                <a:gd name="connsiteX29" fmla="*/ 137766 w 151624"/>
                <a:gd name="connsiteY29" fmla="*/ 19611 h 187630"/>
                <a:gd name="connsiteX30" fmla="*/ 130519 w 151624"/>
                <a:gd name="connsiteY30" fmla="*/ 5932 h 187630"/>
                <a:gd name="connsiteX31" fmla="*/ 127789 w 151624"/>
                <a:gd name="connsiteY31" fmla="*/ 5094 h 187630"/>
                <a:gd name="connsiteX32" fmla="*/ 99789 w 151624"/>
                <a:gd name="connsiteY32" fmla="*/ 19863 h 187630"/>
                <a:gd name="connsiteX33" fmla="*/ 98940 w 151624"/>
                <a:gd name="connsiteY33" fmla="*/ 22586 h 187630"/>
                <a:gd name="connsiteX34" fmla="*/ 100072 w 151624"/>
                <a:gd name="connsiteY34" fmla="*/ 24725 h 187630"/>
                <a:gd name="connsiteX35" fmla="*/ 97990 w 151624"/>
                <a:gd name="connsiteY35" fmla="*/ 25108 h 187630"/>
                <a:gd name="connsiteX36" fmla="*/ 89641 w 151624"/>
                <a:gd name="connsiteY36" fmla="*/ 26672 h 187630"/>
                <a:gd name="connsiteX37" fmla="*/ 84950 w 151624"/>
                <a:gd name="connsiteY37" fmla="*/ 17825 h 187630"/>
                <a:gd name="connsiteX38" fmla="*/ 80371 w 151624"/>
                <a:gd name="connsiteY38" fmla="*/ 10955 h 187630"/>
                <a:gd name="connsiteX39" fmla="*/ 76823 w 151624"/>
                <a:gd name="connsiteY39" fmla="*/ 6799 h 187630"/>
                <a:gd name="connsiteX40" fmla="*/ 71183 w 151624"/>
                <a:gd name="connsiteY40" fmla="*/ 2300 h 187630"/>
                <a:gd name="connsiteX41" fmla="*/ 67200 w 151624"/>
                <a:gd name="connsiteY41" fmla="*/ 595 h 187630"/>
                <a:gd name="connsiteX42" fmla="*/ 64168 w 151624"/>
                <a:gd name="connsiteY42" fmla="*/ 0 h 187630"/>
                <a:gd name="connsiteX43" fmla="*/ 25170 w 151624"/>
                <a:gd name="connsiteY43" fmla="*/ 0 h 187630"/>
                <a:gd name="connsiteX44" fmla="*/ 23562 w 151624"/>
                <a:gd name="connsiteY44" fmla="*/ 172 h 187630"/>
                <a:gd name="connsiteX45" fmla="*/ 22552 w 151624"/>
                <a:gd name="connsiteY45" fmla="*/ 474 h 187630"/>
                <a:gd name="connsiteX46" fmla="*/ 7975 w 151624"/>
                <a:gd name="connsiteY46" fmla="*/ 9795 h 187630"/>
                <a:gd name="connsiteX47" fmla="*/ 0 w 151624"/>
                <a:gd name="connsiteY47" fmla="*/ 36286 h 187630"/>
                <a:gd name="connsiteX48" fmla="*/ 627 w 151624"/>
                <a:gd name="connsiteY48" fmla="*/ 45657 h 187630"/>
                <a:gd name="connsiteX49" fmla="*/ 5873 w 151624"/>
                <a:gd name="connsiteY49" fmla="*/ 56067 h 187630"/>
                <a:gd name="connsiteX50" fmla="*/ 15476 w 151624"/>
                <a:gd name="connsiteY50" fmla="*/ 61293 h 187630"/>
                <a:gd name="connsiteX51" fmla="*/ 15476 w 151624"/>
                <a:gd name="connsiteY51" fmla="*/ 25078 h 187630"/>
                <a:gd name="connsiteX52" fmla="*/ 17356 w 151624"/>
                <a:gd name="connsiteY52" fmla="*/ 25078 h 187630"/>
                <a:gd name="connsiteX53" fmla="*/ 17356 w 151624"/>
                <a:gd name="connsiteY53" fmla="*/ 175667 h 187630"/>
                <a:gd name="connsiteX54" fmla="*/ 29499 w 151624"/>
                <a:gd name="connsiteY54" fmla="*/ 188495 h 187630"/>
                <a:gd name="connsiteX55" fmla="*/ 42354 w 151624"/>
                <a:gd name="connsiteY55" fmla="*/ 176377 h 187630"/>
                <a:gd name="connsiteX56" fmla="*/ 42354 w 151624"/>
                <a:gd name="connsiteY56" fmla="*/ 175667 h 187630"/>
                <a:gd name="connsiteX57" fmla="*/ 42354 w 151624"/>
                <a:gd name="connsiteY57" fmla="*/ 84585 h 187630"/>
                <a:gd name="connsiteX58" fmla="*/ 47034 w 151624"/>
                <a:gd name="connsiteY58" fmla="*/ 84585 h 187630"/>
                <a:gd name="connsiteX59" fmla="*/ 47034 w 151624"/>
                <a:gd name="connsiteY59" fmla="*/ 175667 h 187630"/>
                <a:gd name="connsiteX60" fmla="*/ 59888 w 151624"/>
                <a:gd name="connsiteY60" fmla="*/ 187786 h 187630"/>
                <a:gd name="connsiteX61" fmla="*/ 72032 w 151624"/>
                <a:gd name="connsiteY61" fmla="*/ 175667 h 187630"/>
                <a:gd name="connsiteX62" fmla="*/ 72032 w 151624"/>
                <a:gd name="connsiteY62" fmla="*/ 27751 h 187630"/>
                <a:gd name="connsiteX63" fmla="*/ 120996 w 151624"/>
                <a:gd name="connsiteY63" fmla="*/ 39927 h 187630"/>
                <a:gd name="connsiteX64" fmla="*/ 143538 w 151624"/>
                <a:gd name="connsiteY64" fmla="*/ 39927 h 187630"/>
                <a:gd name="connsiteX65" fmla="*/ 145310 w 151624"/>
                <a:gd name="connsiteY65" fmla="*/ 41438 h 187630"/>
                <a:gd name="connsiteX66" fmla="*/ 143796 w 151624"/>
                <a:gd name="connsiteY66" fmla="*/ 43206 h 187630"/>
                <a:gd name="connsiteX67" fmla="*/ 143538 w 151624"/>
                <a:gd name="connsiteY67" fmla="*/ 43206 h 187630"/>
                <a:gd name="connsiteX68" fmla="*/ 120996 w 151624"/>
                <a:gd name="connsiteY68" fmla="*/ 43206 h 187630"/>
                <a:gd name="connsiteX69" fmla="*/ 119483 w 151624"/>
                <a:gd name="connsiteY69" fmla="*/ 41438 h 187630"/>
                <a:gd name="connsiteX70" fmla="*/ 120996 w 151624"/>
                <a:gd name="connsiteY70" fmla="*/ 39927 h 187630"/>
                <a:gd name="connsiteX71" fmla="*/ 120996 w 151624"/>
                <a:gd name="connsiteY71" fmla="*/ 47997 h 187630"/>
                <a:gd name="connsiteX72" fmla="*/ 143538 w 151624"/>
                <a:gd name="connsiteY72" fmla="*/ 47997 h 187630"/>
                <a:gd name="connsiteX73" fmla="*/ 145310 w 151624"/>
                <a:gd name="connsiteY73" fmla="*/ 49508 h 187630"/>
                <a:gd name="connsiteX74" fmla="*/ 143796 w 151624"/>
                <a:gd name="connsiteY74" fmla="*/ 51276 h 187630"/>
                <a:gd name="connsiteX75" fmla="*/ 143538 w 151624"/>
                <a:gd name="connsiteY75" fmla="*/ 51276 h 187630"/>
                <a:gd name="connsiteX76" fmla="*/ 120996 w 151624"/>
                <a:gd name="connsiteY76" fmla="*/ 51276 h 187630"/>
                <a:gd name="connsiteX77" fmla="*/ 119483 w 151624"/>
                <a:gd name="connsiteY77" fmla="*/ 49508 h 187630"/>
                <a:gd name="connsiteX78" fmla="*/ 120996 w 151624"/>
                <a:gd name="connsiteY78" fmla="*/ 47997 h 187630"/>
                <a:gd name="connsiteX79" fmla="*/ 104469 w 151624"/>
                <a:gd name="connsiteY79" fmla="*/ 20044 h 187630"/>
                <a:gd name="connsiteX80" fmla="*/ 125020 w 151624"/>
                <a:gd name="connsiteY80" fmla="*/ 9220 h 187630"/>
                <a:gd name="connsiteX81" fmla="*/ 131944 w 151624"/>
                <a:gd name="connsiteY81" fmla="*/ 22334 h 187630"/>
                <a:gd name="connsiteX82" fmla="*/ 117125 w 151624"/>
                <a:gd name="connsiteY82" fmla="*/ 30142 h 187630"/>
                <a:gd name="connsiteX83" fmla="*/ 117125 w 151624"/>
                <a:gd name="connsiteY83" fmla="*/ 29789 h 187630"/>
                <a:gd name="connsiteX84" fmla="*/ 107688 w 151624"/>
                <a:gd name="connsiteY84" fmla="*/ 23342 h 187630"/>
                <a:gd name="connsiteX85" fmla="*/ 107684 w 151624"/>
                <a:gd name="connsiteY85" fmla="*/ 23343 h 187630"/>
                <a:gd name="connsiteX86" fmla="*/ 106360 w 151624"/>
                <a:gd name="connsiteY86" fmla="*/ 23595 h 187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51624" h="187630">
                  <a:moveTo>
                    <a:pt x="72032" y="27751"/>
                  </a:moveTo>
                  <a:cubicBezTo>
                    <a:pt x="72345" y="28316"/>
                    <a:pt x="72648" y="28871"/>
                    <a:pt x="72931" y="29416"/>
                  </a:cubicBezTo>
                  <a:cubicBezTo>
                    <a:pt x="74296" y="31968"/>
                    <a:pt x="75418" y="34349"/>
                    <a:pt x="76196" y="36074"/>
                  </a:cubicBezTo>
                  <a:cubicBezTo>
                    <a:pt x="76439" y="36608"/>
                    <a:pt x="76641" y="37082"/>
                    <a:pt x="76803" y="37456"/>
                  </a:cubicBezTo>
                  <a:cubicBezTo>
                    <a:pt x="76914" y="37698"/>
                    <a:pt x="77005" y="37920"/>
                    <a:pt x="77086" y="38101"/>
                  </a:cubicBezTo>
                  <a:cubicBezTo>
                    <a:pt x="77167" y="38283"/>
                    <a:pt x="77258" y="38525"/>
                    <a:pt x="77308" y="38636"/>
                  </a:cubicBezTo>
                  <a:lnTo>
                    <a:pt x="77369" y="38777"/>
                  </a:lnTo>
                  <a:cubicBezTo>
                    <a:pt x="78605" y="41827"/>
                    <a:pt x="81573" y="43823"/>
                    <a:pt x="84869" y="43821"/>
                  </a:cubicBezTo>
                  <a:cubicBezTo>
                    <a:pt x="85371" y="43819"/>
                    <a:pt x="85872" y="43771"/>
                    <a:pt x="86365" y="43680"/>
                  </a:cubicBezTo>
                  <a:lnTo>
                    <a:pt x="110625" y="39140"/>
                  </a:lnTo>
                  <a:lnTo>
                    <a:pt x="110848" y="39090"/>
                  </a:lnTo>
                  <a:cubicBezTo>
                    <a:pt x="111550" y="38935"/>
                    <a:pt x="112229" y="38691"/>
                    <a:pt x="112869" y="38364"/>
                  </a:cubicBezTo>
                  <a:lnTo>
                    <a:pt x="112869" y="57046"/>
                  </a:lnTo>
                  <a:cubicBezTo>
                    <a:pt x="112869" y="58717"/>
                    <a:pt x="114227" y="60072"/>
                    <a:pt x="115902" y="60072"/>
                  </a:cubicBezTo>
                  <a:lnTo>
                    <a:pt x="148592" y="60072"/>
                  </a:lnTo>
                  <a:cubicBezTo>
                    <a:pt x="150267" y="60072"/>
                    <a:pt x="151625" y="58717"/>
                    <a:pt x="151625" y="57046"/>
                  </a:cubicBezTo>
                  <a:lnTo>
                    <a:pt x="151625" y="27479"/>
                  </a:lnTo>
                  <a:cubicBezTo>
                    <a:pt x="151625" y="25808"/>
                    <a:pt x="150267" y="24453"/>
                    <a:pt x="148592" y="24453"/>
                  </a:cubicBezTo>
                  <a:lnTo>
                    <a:pt x="137220" y="24453"/>
                  </a:lnTo>
                  <a:lnTo>
                    <a:pt x="123190" y="31857"/>
                  </a:lnTo>
                  <a:lnTo>
                    <a:pt x="143538" y="31857"/>
                  </a:lnTo>
                  <a:cubicBezTo>
                    <a:pt x="144445" y="31786"/>
                    <a:pt x="145238" y="32462"/>
                    <a:pt x="145310" y="33368"/>
                  </a:cubicBezTo>
                  <a:cubicBezTo>
                    <a:pt x="145381" y="34273"/>
                    <a:pt x="144703" y="35064"/>
                    <a:pt x="143796" y="35136"/>
                  </a:cubicBezTo>
                  <a:cubicBezTo>
                    <a:pt x="143710" y="35142"/>
                    <a:pt x="143624" y="35142"/>
                    <a:pt x="143538" y="35136"/>
                  </a:cubicBezTo>
                  <a:lnTo>
                    <a:pt x="120996" y="35136"/>
                  </a:lnTo>
                  <a:cubicBezTo>
                    <a:pt x="120230" y="35131"/>
                    <a:pt x="119569" y="34600"/>
                    <a:pt x="119399" y="33854"/>
                  </a:cubicBezTo>
                  <a:lnTo>
                    <a:pt x="115851" y="35721"/>
                  </a:lnTo>
                  <a:cubicBezTo>
                    <a:pt x="116442" y="34837"/>
                    <a:pt x="116854" y="33847"/>
                    <a:pt x="117064" y="32805"/>
                  </a:cubicBezTo>
                  <a:lnTo>
                    <a:pt x="136917" y="22334"/>
                  </a:lnTo>
                  <a:cubicBezTo>
                    <a:pt x="137905" y="21816"/>
                    <a:pt x="138285" y="20597"/>
                    <a:pt x="137766" y="19611"/>
                  </a:cubicBezTo>
                  <a:lnTo>
                    <a:pt x="130519" y="5932"/>
                  </a:lnTo>
                  <a:cubicBezTo>
                    <a:pt x="129996" y="4950"/>
                    <a:pt x="128775" y="4575"/>
                    <a:pt x="127789" y="5094"/>
                  </a:cubicBezTo>
                  <a:lnTo>
                    <a:pt x="99789" y="19863"/>
                  </a:lnTo>
                  <a:cubicBezTo>
                    <a:pt x="98801" y="20381"/>
                    <a:pt x="98421" y="21600"/>
                    <a:pt x="98940" y="22586"/>
                  </a:cubicBezTo>
                  <a:lnTo>
                    <a:pt x="100072" y="24725"/>
                  </a:lnTo>
                  <a:lnTo>
                    <a:pt x="97990" y="25108"/>
                  </a:lnTo>
                  <a:lnTo>
                    <a:pt x="89641" y="26672"/>
                  </a:lnTo>
                  <a:cubicBezTo>
                    <a:pt x="88417" y="24120"/>
                    <a:pt x="86820" y="21013"/>
                    <a:pt x="84950" y="17825"/>
                  </a:cubicBezTo>
                  <a:cubicBezTo>
                    <a:pt x="83554" y="15452"/>
                    <a:pt x="82025" y="13158"/>
                    <a:pt x="80371" y="10955"/>
                  </a:cubicBezTo>
                  <a:cubicBezTo>
                    <a:pt x="79272" y="9501"/>
                    <a:pt x="78087" y="8113"/>
                    <a:pt x="76823" y="6799"/>
                  </a:cubicBezTo>
                  <a:cubicBezTo>
                    <a:pt x="75161" y="5046"/>
                    <a:pt x="73263" y="3532"/>
                    <a:pt x="71183" y="2300"/>
                  </a:cubicBezTo>
                  <a:cubicBezTo>
                    <a:pt x="69931" y="1570"/>
                    <a:pt x="68593" y="997"/>
                    <a:pt x="67200" y="595"/>
                  </a:cubicBezTo>
                  <a:cubicBezTo>
                    <a:pt x="66239" y="197"/>
                    <a:pt x="65208" y="-6"/>
                    <a:pt x="64168" y="0"/>
                  </a:cubicBezTo>
                  <a:lnTo>
                    <a:pt x="25170" y="0"/>
                  </a:lnTo>
                  <a:cubicBezTo>
                    <a:pt x="24629" y="0"/>
                    <a:pt x="24091" y="58"/>
                    <a:pt x="23562" y="172"/>
                  </a:cubicBezTo>
                  <a:cubicBezTo>
                    <a:pt x="23219" y="248"/>
                    <a:pt x="22881" y="349"/>
                    <a:pt x="22552" y="474"/>
                  </a:cubicBezTo>
                  <a:cubicBezTo>
                    <a:pt x="16740" y="1759"/>
                    <a:pt x="11574" y="5063"/>
                    <a:pt x="7975" y="9795"/>
                  </a:cubicBezTo>
                  <a:cubicBezTo>
                    <a:pt x="2952" y="16090"/>
                    <a:pt x="0" y="25038"/>
                    <a:pt x="0" y="36286"/>
                  </a:cubicBezTo>
                  <a:cubicBezTo>
                    <a:pt x="9" y="39419"/>
                    <a:pt x="218" y="42550"/>
                    <a:pt x="627" y="45657"/>
                  </a:cubicBezTo>
                  <a:cubicBezTo>
                    <a:pt x="1112" y="49630"/>
                    <a:pt x="2966" y="53310"/>
                    <a:pt x="5873" y="56067"/>
                  </a:cubicBezTo>
                  <a:cubicBezTo>
                    <a:pt x="8596" y="58569"/>
                    <a:pt x="11894" y="60363"/>
                    <a:pt x="15476" y="61293"/>
                  </a:cubicBezTo>
                  <a:lnTo>
                    <a:pt x="15476" y="25078"/>
                  </a:lnTo>
                  <a:lnTo>
                    <a:pt x="17356" y="25078"/>
                  </a:lnTo>
                  <a:lnTo>
                    <a:pt x="17356" y="175667"/>
                  </a:lnTo>
                  <a:cubicBezTo>
                    <a:pt x="17160" y="182556"/>
                    <a:pt x="22596" y="188299"/>
                    <a:pt x="29499" y="188495"/>
                  </a:cubicBezTo>
                  <a:cubicBezTo>
                    <a:pt x="36402" y="188691"/>
                    <a:pt x="42157" y="183265"/>
                    <a:pt x="42354" y="176377"/>
                  </a:cubicBezTo>
                  <a:cubicBezTo>
                    <a:pt x="42361" y="176140"/>
                    <a:pt x="42361" y="175904"/>
                    <a:pt x="42354" y="175667"/>
                  </a:cubicBezTo>
                  <a:lnTo>
                    <a:pt x="42354" y="84585"/>
                  </a:lnTo>
                  <a:lnTo>
                    <a:pt x="47034" y="84585"/>
                  </a:lnTo>
                  <a:lnTo>
                    <a:pt x="47034" y="175667"/>
                  </a:lnTo>
                  <a:cubicBezTo>
                    <a:pt x="47230" y="182556"/>
                    <a:pt x="52985" y="187982"/>
                    <a:pt x="59888" y="187786"/>
                  </a:cubicBezTo>
                  <a:cubicBezTo>
                    <a:pt x="66515" y="187598"/>
                    <a:pt x="71843" y="182281"/>
                    <a:pt x="72032" y="175667"/>
                  </a:cubicBezTo>
                  <a:lnTo>
                    <a:pt x="72032" y="27751"/>
                  </a:lnTo>
                  <a:close/>
                  <a:moveTo>
                    <a:pt x="120996" y="39927"/>
                  </a:moveTo>
                  <a:lnTo>
                    <a:pt x="143538" y="39927"/>
                  </a:lnTo>
                  <a:cubicBezTo>
                    <a:pt x="144445" y="39856"/>
                    <a:pt x="145238" y="40532"/>
                    <a:pt x="145310" y="41438"/>
                  </a:cubicBezTo>
                  <a:cubicBezTo>
                    <a:pt x="145381" y="42343"/>
                    <a:pt x="144703" y="43135"/>
                    <a:pt x="143796" y="43206"/>
                  </a:cubicBezTo>
                  <a:cubicBezTo>
                    <a:pt x="143710" y="43212"/>
                    <a:pt x="143624" y="43212"/>
                    <a:pt x="143538" y="43206"/>
                  </a:cubicBezTo>
                  <a:lnTo>
                    <a:pt x="120996" y="43206"/>
                  </a:lnTo>
                  <a:cubicBezTo>
                    <a:pt x="120089" y="43135"/>
                    <a:pt x="119412" y="42343"/>
                    <a:pt x="119483" y="41438"/>
                  </a:cubicBezTo>
                  <a:cubicBezTo>
                    <a:pt x="119546" y="40631"/>
                    <a:pt x="120188" y="39990"/>
                    <a:pt x="120996" y="39927"/>
                  </a:cubicBezTo>
                  <a:close/>
                  <a:moveTo>
                    <a:pt x="120996" y="47997"/>
                  </a:moveTo>
                  <a:lnTo>
                    <a:pt x="143538" y="47997"/>
                  </a:lnTo>
                  <a:cubicBezTo>
                    <a:pt x="144445" y="47926"/>
                    <a:pt x="145238" y="48603"/>
                    <a:pt x="145310" y="49508"/>
                  </a:cubicBezTo>
                  <a:cubicBezTo>
                    <a:pt x="145381" y="50413"/>
                    <a:pt x="144703" y="51205"/>
                    <a:pt x="143796" y="51276"/>
                  </a:cubicBezTo>
                  <a:cubicBezTo>
                    <a:pt x="143710" y="51283"/>
                    <a:pt x="143624" y="51283"/>
                    <a:pt x="143538" y="51276"/>
                  </a:cubicBezTo>
                  <a:lnTo>
                    <a:pt x="120996" y="51276"/>
                  </a:lnTo>
                  <a:cubicBezTo>
                    <a:pt x="120089" y="51205"/>
                    <a:pt x="119412" y="50413"/>
                    <a:pt x="119483" y="49508"/>
                  </a:cubicBezTo>
                  <a:cubicBezTo>
                    <a:pt x="119546" y="48701"/>
                    <a:pt x="120188" y="48061"/>
                    <a:pt x="120996" y="47997"/>
                  </a:cubicBezTo>
                  <a:close/>
                  <a:moveTo>
                    <a:pt x="104469" y="20044"/>
                  </a:moveTo>
                  <a:lnTo>
                    <a:pt x="125020" y="9220"/>
                  </a:lnTo>
                  <a:lnTo>
                    <a:pt x="131944" y="22334"/>
                  </a:lnTo>
                  <a:lnTo>
                    <a:pt x="117125" y="30142"/>
                  </a:lnTo>
                  <a:cubicBezTo>
                    <a:pt x="117125" y="30031"/>
                    <a:pt x="117125" y="29910"/>
                    <a:pt x="117125" y="29789"/>
                  </a:cubicBezTo>
                  <a:cubicBezTo>
                    <a:pt x="116303" y="25408"/>
                    <a:pt x="112078" y="22522"/>
                    <a:pt x="107688" y="23342"/>
                  </a:cubicBezTo>
                  <a:cubicBezTo>
                    <a:pt x="107687" y="23342"/>
                    <a:pt x="107685" y="23343"/>
                    <a:pt x="107684" y="23343"/>
                  </a:cubicBezTo>
                  <a:lnTo>
                    <a:pt x="106360" y="23595"/>
                  </a:lnTo>
                  <a:close/>
                </a:path>
              </a:pathLst>
            </a:custGeom>
            <a:grpFill/>
            <a:ln w="1000" cap="flat">
              <a:noFill/>
              <a:prstDash val="solid"/>
              <a:miter/>
            </a:ln>
          </p:spPr>
          <p:txBody>
            <a:bodyPr rtlCol="0" anchor="ctr"/>
            <a:lstStyle/>
            <a:p>
              <a:endParaRPr lang="en-US"/>
            </a:p>
          </p:txBody>
        </p:sp>
        <p:sp>
          <p:nvSpPr>
            <p:cNvPr id="46" name="Freeform 64">
              <a:extLst>
                <a:ext uri="{FF2B5EF4-FFF2-40B4-BE49-F238E27FC236}">
                  <a16:creationId xmlns:a16="http://schemas.microsoft.com/office/drawing/2014/main" id="{CA4BF21B-49BF-48CB-980A-1CD5E69B92BC}"/>
                </a:ext>
              </a:extLst>
            </p:cNvPr>
            <p:cNvSpPr/>
            <p:nvPr/>
          </p:nvSpPr>
          <p:spPr>
            <a:xfrm>
              <a:off x="651682" y="2684727"/>
              <a:ext cx="68737" cy="94824"/>
            </a:xfrm>
            <a:custGeom>
              <a:avLst/>
              <a:gdLst>
                <a:gd name="connsiteX0" fmla="*/ 21643 w 68736"/>
                <a:gd name="connsiteY0" fmla="*/ 66437 h 94824"/>
                <a:gd name="connsiteX1" fmla="*/ 19682 w 68736"/>
                <a:gd name="connsiteY1" fmla="*/ 95692 h 94824"/>
                <a:gd name="connsiteX2" fmla="*/ 32156 w 68736"/>
                <a:gd name="connsiteY2" fmla="*/ 68858 h 94824"/>
                <a:gd name="connsiteX3" fmla="*/ 68998 w 68736"/>
                <a:gd name="connsiteY3" fmla="*/ 36851 h 94824"/>
                <a:gd name="connsiteX4" fmla="*/ 36925 w 68736"/>
                <a:gd name="connsiteY4" fmla="*/ 84 h 94824"/>
                <a:gd name="connsiteX5" fmla="*/ 83 w 68736"/>
                <a:gd name="connsiteY5" fmla="*/ 32091 h 94824"/>
                <a:gd name="connsiteX6" fmla="*/ 21643 w 68736"/>
                <a:gd name="connsiteY6" fmla="*/ 66447 h 94824"/>
                <a:gd name="connsiteX7" fmla="*/ 22523 w 68736"/>
                <a:gd name="connsiteY7" fmla="*/ 11157 h 94824"/>
                <a:gd name="connsiteX8" fmla="*/ 59944 w 68736"/>
                <a:gd name="connsiteY8" fmla="*/ 24634 h 94824"/>
                <a:gd name="connsiteX9" fmla="*/ 46440 w 68736"/>
                <a:gd name="connsiteY9" fmla="*/ 61979 h 94824"/>
                <a:gd name="connsiteX10" fmla="*/ 9018 w 68736"/>
                <a:gd name="connsiteY10" fmla="*/ 48502 h 94824"/>
                <a:gd name="connsiteX11" fmla="*/ 9018 w 68736"/>
                <a:gd name="connsiteY11" fmla="*/ 48501 h 94824"/>
                <a:gd name="connsiteX12" fmla="*/ 22523 w 68736"/>
                <a:gd name="connsiteY12" fmla="*/ 11177 h 9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736" h="94824">
                  <a:moveTo>
                    <a:pt x="21643" y="66437"/>
                  </a:moveTo>
                  <a:lnTo>
                    <a:pt x="19682" y="95692"/>
                  </a:lnTo>
                  <a:lnTo>
                    <a:pt x="32156" y="68858"/>
                  </a:lnTo>
                  <a:cubicBezTo>
                    <a:pt x="51186" y="70173"/>
                    <a:pt x="67681" y="55843"/>
                    <a:pt x="68998" y="36851"/>
                  </a:cubicBezTo>
                  <a:cubicBezTo>
                    <a:pt x="70315" y="17859"/>
                    <a:pt x="55956" y="1398"/>
                    <a:pt x="36925" y="84"/>
                  </a:cubicBezTo>
                  <a:cubicBezTo>
                    <a:pt x="17895" y="-1231"/>
                    <a:pt x="1400" y="13100"/>
                    <a:pt x="83" y="32091"/>
                  </a:cubicBezTo>
                  <a:cubicBezTo>
                    <a:pt x="-951" y="46996"/>
                    <a:pt x="7755" y="60869"/>
                    <a:pt x="21643" y="66447"/>
                  </a:cubicBezTo>
                  <a:close/>
                  <a:moveTo>
                    <a:pt x="22523" y="11157"/>
                  </a:moveTo>
                  <a:cubicBezTo>
                    <a:pt x="36586" y="4566"/>
                    <a:pt x="53340" y="10599"/>
                    <a:pt x="59944" y="24634"/>
                  </a:cubicBezTo>
                  <a:cubicBezTo>
                    <a:pt x="66549" y="38668"/>
                    <a:pt x="60503" y="55388"/>
                    <a:pt x="46440" y="61979"/>
                  </a:cubicBezTo>
                  <a:cubicBezTo>
                    <a:pt x="32377" y="68570"/>
                    <a:pt x="15623" y="62536"/>
                    <a:pt x="9018" y="48502"/>
                  </a:cubicBezTo>
                  <a:cubicBezTo>
                    <a:pt x="9018" y="48502"/>
                    <a:pt x="9018" y="48502"/>
                    <a:pt x="9018" y="48501"/>
                  </a:cubicBezTo>
                  <a:cubicBezTo>
                    <a:pt x="2428" y="34473"/>
                    <a:pt x="8472" y="17768"/>
                    <a:pt x="22523" y="11177"/>
                  </a:cubicBezTo>
                  <a:close/>
                </a:path>
              </a:pathLst>
            </a:custGeom>
            <a:grpFill/>
            <a:ln w="1000" cap="flat">
              <a:noFill/>
              <a:prstDash val="solid"/>
              <a:miter/>
            </a:ln>
          </p:spPr>
          <p:txBody>
            <a:bodyPr rtlCol="0" anchor="ctr"/>
            <a:lstStyle/>
            <a:p>
              <a:endParaRPr lang="en-US"/>
            </a:p>
          </p:txBody>
        </p:sp>
        <p:sp>
          <p:nvSpPr>
            <p:cNvPr id="47" name="Freeform 65">
              <a:extLst>
                <a:ext uri="{FF2B5EF4-FFF2-40B4-BE49-F238E27FC236}">
                  <a16:creationId xmlns:a16="http://schemas.microsoft.com/office/drawing/2014/main" id="{A7F9FB01-D23A-4889-91AB-E7048F81E8E6}"/>
                </a:ext>
              </a:extLst>
            </p:cNvPr>
            <p:cNvSpPr/>
            <p:nvPr/>
          </p:nvSpPr>
          <p:spPr>
            <a:xfrm>
              <a:off x="669959" y="2702139"/>
              <a:ext cx="29314" cy="37324"/>
            </a:xfrm>
            <a:custGeom>
              <a:avLst/>
              <a:gdLst>
                <a:gd name="connsiteX0" fmla="*/ 9532 w 29314"/>
                <a:gd name="connsiteY0" fmla="*/ 38091 h 37324"/>
                <a:gd name="connsiteX1" fmla="*/ 14910 w 29314"/>
                <a:gd name="connsiteY1" fmla="*/ 38091 h 37324"/>
                <a:gd name="connsiteX2" fmla="*/ 15729 w 29314"/>
                <a:gd name="connsiteY2" fmla="*/ 33491 h 37324"/>
                <a:gd name="connsiteX3" fmla="*/ 23896 w 29314"/>
                <a:gd name="connsiteY3" fmla="*/ 31090 h 37324"/>
                <a:gd name="connsiteX4" fmla="*/ 28516 w 29314"/>
                <a:gd name="connsiteY4" fmla="*/ 24271 h 37324"/>
                <a:gd name="connsiteX5" fmla="*/ 26868 w 29314"/>
                <a:gd name="connsiteY5" fmla="*/ 18107 h 37324"/>
                <a:gd name="connsiteX6" fmla="*/ 17882 w 29314"/>
                <a:gd name="connsiteY6" fmla="*/ 14637 h 37324"/>
                <a:gd name="connsiteX7" fmla="*/ 11918 w 29314"/>
                <a:gd name="connsiteY7" fmla="*/ 13427 h 37324"/>
                <a:gd name="connsiteX8" fmla="*/ 10573 w 29314"/>
                <a:gd name="connsiteY8" fmla="*/ 11339 h 37324"/>
                <a:gd name="connsiteX9" fmla="*/ 12848 w 29314"/>
                <a:gd name="connsiteY9" fmla="*/ 9321 h 37324"/>
                <a:gd name="connsiteX10" fmla="*/ 25908 w 29314"/>
                <a:gd name="connsiteY10" fmla="*/ 11086 h 37324"/>
                <a:gd name="connsiteX11" fmla="*/ 29789 w 29314"/>
                <a:gd name="connsiteY11" fmla="*/ 6597 h 37324"/>
                <a:gd name="connsiteX12" fmla="*/ 21116 w 29314"/>
                <a:gd name="connsiteY12" fmla="*/ 3289 h 37324"/>
                <a:gd name="connsiteX13" fmla="*/ 21703 w 29314"/>
                <a:gd name="connsiteY13" fmla="*/ 0 h 37324"/>
                <a:gd name="connsiteX14" fmla="*/ 16325 w 29314"/>
                <a:gd name="connsiteY14" fmla="*/ 0 h 37324"/>
                <a:gd name="connsiteX15" fmla="*/ 15729 w 29314"/>
                <a:gd name="connsiteY15" fmla="*/ 3359 h 37324"/>
                <a:gd name="connsiteX16" fmla="*/ 9552 w 29314"/>
                <a:gd name="connsiteY16" fmla="*/ 5377 h 37324"/>
                <a:gd name="connsiteX17" fmla="*/ 4892 w 29314"/>
                <a:gd name="connsiteY17" fmla="*/ 11339 h 37324"/>
                <a:gd name="connsiteX18" fmla="*/ 6338 w 29314"/>
                <a:gd name="connsiteY18" fmla="*/ 17078 h 37324"/>
                <a:gd name="connsiteX19" fmla="*/ 15769 w 29314"/>
                <a:gd name="connsiteY19" fmla="*/ 20105 h 37324"/>
                <a:gd name="connsiteX20" fmla="*/ 21723 w 29314"/>
                <a:gd name="connsiteY20" fmla="*/ 21578 h 37324"/>
                <a:gd name="connsiteX21" fmla="*/ 23108 w 29314"/>
                <a:gd name="connsiteY21" fmla="*/ 24231 h 37324"/>
                <a:gd name="connsiteX22" fmla="*/ 20722 w 29314"/>
                <a:gd name="connsiteY22" fmla="*/ 26874 h 37324"/>
                <a:gd name="connsiteX23" fmla="*/ 14728 w 29314"/>
                <a:gd name="connsiteY23" fmla="*/ 27973 h 37324"/>
                <a:gd name="connsiteX24" fmla="*/ 4043 w 29314"/>
                <a:gd name="connsiteY24" fmla="*/ 24584 h 37324"/>
                <a:gd name="connsiteX25" fmla="*/ 0 w 29314"/>
                <a:gd name="connsiteY25" fmla="*/ 29164 h 37324"/>
                <a:gd name="connsiteX26" fmla="*/ 10401 w 29314"/>
                <a:gd name="connsiteY26" fmla="*/ 33380 h 3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314" h="37324">
                  <a:moveTo>
                    <a:pt x="9532" y="38091"/>
                  </a:moveTo>
                  <a:lnTo>
                    <a:pt x="14910" y="38091"/>
                  </a:lnTo>
                  <a:lnTo>
                    <a:pt x="15729" y="33491"/>
                  </a:lnTo>
                  <a:cubicBezTo>
                    <a:pt x="18613" y="33410"/>
                    <a:pt x="21428" y="32583"/>
                    <a:pt x="23896" y="31090"/>
                  </a:cubicBezTo>
                  <a:cubicBezTo>
                    <a:pt x="26337" y="29576"/>
                    <a:pt x="28017" y="27096"/>
                    <a:pt x="28516" y="24271"/>
                  </a:cubicBezTo>
                  <a:cubicBezTo>
                    <a:pt x="28908" y="22074"/>
                    <a:pt x="28304" y="19817"/>
                    <a:pt x="26868" y="18107"/>
                  </a:cubicBezTo>
                  <a:cubicBezTo>
                    <a:pt x="25385" y="16197"/>
                    <a:pt x="22390" y="15041"/>
                    <a:pt x="17882" y="14637"/>
                  </a:cubicBezTo>
                  <a:cubicBezTo>
                    <a:pt x="15845" y="14524"/>
                    <a:pt x="13837" y="14116"/>
                    <a:pt x="11918" y="13427"/>
                  </a:cubicBezTo>
                  <a:cubicBezTo>
                    <a:pt x="10806" y="12912"/>
                    <a:pt x="10361" y="12216"/>
                    <a:pt x="10573" y="11339"/>
                  </a:cubicBezTo>
                  <a:cubicBezTo>
                    <a:pt x="10786" y="10461"/>
                    <a:pt x="11443" y="9694"/>
                    <a:pt x="12848" y="9321"/>
                  </a:cubicBezTo>
                  <a:cubicBezTo>
                    <a:pt x="17267" y="8227"/>
                    <a:pt x="21939" y="8858"/>
                    <a:pt x="25908" y="11086"/>
                  </a:cubicBezTo>
                  <a:lnTo>
                    <a:pt x="29789" y="6597"/>
                  </a:lnTo>
                  <a:cubicBezTo>
                    <a:pt x="27198" y="4831"/>
                    <a:pt x="24227" y="3697"/>
                    <a:pt x="21116" y="3289"/>
                  </a:cubicBezTo>
                  <a:lnTo>
                    <a:pt x="21703" y="0"/>
                  </a:lnTo>
                  <a:lnTo>
                    <a:pt x="16325" y="0"/>
                  </a:lnTo>
                  <a:lnTo>
                    <a:pt x="15729" y="3359"/>
                  </a:lnTo>
                  <a:cubicBezTo>
                    <a:pt x="13563" y="3646"/>
                    <a:pt x="11469" y="4330"/>
                    <a:pt x="9552" y="5377"/>
                  </a:cubicBezTo>
                  <a:cubicBezTo>
                    <a:pt x="7163" y="6544"/>
                    <a:pt x="5445" y="8742"/>
                    <a:pt x="4892" y="11339"/>
                  </a:cubicBezTo>
                  <a:cubicBezTo>
                    <a:pt x="4370" y="13373"/>
                    <a:pt x="4914" y="15533"/>
                    <a:pt x="6338" y="17078"/>
                  </a:cubicBezTo>
                  <a:cubicBezTo>
                    <a:pt x="7753" y="18558"/>
                    <a:pt x="10897" y="19567"/>
                    <a:pt x="15769" y="20105"/>
                  </a:cubicBezTo>
                  <a:cubicBezTo>
                    <a:pt x="17830" y="20207"/>
                    <a:pt x="19852" y="20707"/>
                    <a:pt x="21723" y="21578"/>
                  </a:cubicBezTo>
                  <a:cubicBezTo>
                    <a:pt x="22786" y="21990"/>
                    <a:pt x="23378" y="23125"/>
                    <a:pt x="23108" y="24231"/>
                  </a:cubicBezTo>
                  <a:cubicBezTo>
                    <a:pt x="22793" y="25448"/>
                    <a:pt x="21902" y="26435"/>
                    <a:pt x="20722" y="26874"/>
                  </a:cubicBezTo>
                  <a:cubicBezTo>
                    <a:pt x="18815" y="27626"/>
                    <a:pt x="16779" y="27999"/>
                    <a:pt x="14728" y="27973"/>
                  </a:cubicBezTo>
                  <a:cubicBezTo>
                    <a:pt x="10886" y="28076"/>
                    <a:pt x="7121" y="26882"/>
                    <a:pt x="4043" y="24584"/>
                  </a:cubicBezTo>
                  <a:lnTo>
                    <a:pt x="0" y="29164"/>
                  </a:lnTo>
                  <a:cubicBezTo>
                    <a:pt x="2981" y="31551"/>
                    <a:pt x="6596" y="33017"/>
                    <a:pt x="10401" y="33380"/>
                  </a:cubicBezTo>
                  <a:close/>
                </a:path>
              </a:pathLst>
            </a:custGeom>
            <a:grpFill/>
            <a:ln w="1000" cap="flat">
              <a:noFill/>
              <a:prstDash val="solid"/>
              <a:miter/>
            </a:ln>
          </p:spPr>
          <p:txBody>
            <a:bodyPr rtlCol="0" anchor="ctr"/>
            <a:lstStyle/>
            <a:p>
              <a:endParaRPr lang="en-US"/>
            </a:p>
          </p:txBody>
        </p:sp>
      </p:grpSp>
      <p:sp>
        <p:nvSpPr>
          <p:cNvPr id="48" name="Rectangle: Rounded Corners 47">
            <a:extLst>
              <a:ext uri="{FF2B5EF4-FFF2-40B4-BE49-F238E27FC236}">
                <a16:creationId xmlns:a16="http://schemas.microsoft.com/office/drawing/2014/main" id="{31F2D2BA-130C-4648-91BA-3F6C55E80133}"/>
              </a:ext>
            </a:extLst>
          </p:cNvPr>
          <p:cNvSpPr/>
          <p:nvPr/>
        </p:nvSpPr>
        <p:spPr>
          <a:xfrm>
            <a:off x="290511" y="5534309"/>
            <a:ext cx="9496040" cy="522009"/>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But, how do we know if we have any issues?</a:t>
            </a:r>
          </a:p>
        </p:txBody>
      </p:sp>
    </p:spTree>
    <p:extLst>
      <p:ext uri="{BB962C8B-B14F-4D97-AF65-F5344CB8AC3E}">
        <p14:creationId xmlns:p14="http://schemas.microsoft.com/office/powerpoint/2010/main" val="232870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1600FE3-99B3-4D4E-898D-3BC7CBF3CA37}"/>
              </a:ext>
            </a:extLst>
          </p:cNvPr>
          <p:cNvSpPr>
            <a:spLocks noGrp="1"/>
          </p:cNvSpPr>
          <p:nvPr>
            <p:ph sz="quarter" idx="20"/>
          </p:nvPr>
        </p:nvSpPr>
        <p:spPr>
          <a:xfrm>
            <a:off x="271464" y="1266613"/>
            <a:ext cx="9496425" cy="5733288"/>
          </a:xfrm>
        </p:spPr>
        <p:txBody>
          <a:bodyPr anchor="t"/>
          <a:lstStyle/>
          <a:p>
            <a:endParaRPr lang="en-US"/>
          </a:p>
          <a:p>
            <a:endParaRPr lang="en-US"/>
          </a:p>
          <a:p>
            <a:endParaRPr lang="en-US"/>
          </a:p>
          <a:p>
            <a:r>
              <a:rPr lang="en-US">
                <a:solidFill>
                  <a:schemeClr val="tx1"/>
                </a:solidFill>
              </a:rPr>
              <a:t>Here are six symptoms that could indicate your project management practices could use a refresh, and some questions that you can ask your organization:</a:t>
            </a:r>
          </a:p>
        </p:txBody>
      </p:sp>
      <p:sp>
        <p:nvSpPr>
          <p:cNvPr id="2" name="Slide Number Placeholder 1">
            <a:extLst>
              <a:ext uri="{FF2B5EF4-FFF2-40B4-BE49-F238E27FC236}">
                <a16:creationId xmlns:a16="http://schemas.microsoft.com/office/drawing/2014/main" id="{17E626C4-347A-4B20-B911-18E7DABEBD6F}"/>
              </a:ext>
            </a:extLst>
          </p:cNvPr>
          <p:cNvSpPr>
            <a:spLocks noGrp="1"/>
          </p:cNvSpPr>
          <p:nvPr>
            <p:ph type="sldNum" sz="quarter" idx="19"/>
          </p:nvPr>
        </p:nvSpPr>
        <p:spPr/>
        <p:txBody>
          <a:bodyPr/>
          <a:lstStyle/>
          <a:p>
            <a:fld id="{9AA6D16A-0A68-8445-85DB-A0BE8CCB51C7}" type="slidenum">
              <a:rPr lang="en-US" smtClean="0"/>
              <a:pPr/>
              <a:t>2</a:t>
            </a:fld>
            <a:endParaRPr lang="en-US"/>
          </a:p>
        </p:txBody>
      </p:sp>
      <p:sp>
        <p:nvSpPr>
          <p:cNvPr id="3" name="Title 2">
            <a:extLst>
              <a:ext uri="{FF2B5EF4-FFF2-40B4-BE49-F238E27FC236}">
                <a16:creationId xmlns:a16="http://schemas.microsoft.com/office/drawing/2014/main" id="{27ED7410-634B-4EE6-AD72-CDFF128D7A86}"/>
              </a:ext>
            </a:extLst>
          </p:cNvPr>
          <p:cNvSpPr>
            <a:spLocks noGrp="1"/>
          </p:cNvSpPr>
          <p:nvPr>
            <p:ph type="title"/>
          </p:nvPr>
        </p:nvSpPr>
        <p:spPr/>
        <p:txBody>
          <a:bodyPr/>
          <a:lstStyle/>
          <a:p>
            <a:r>
              <a:rPr lang="en-US"/>
              <a:t>The Symptoms</a:t>
            </a:r>
          </a:p>
        </p:txBody>
      </p:sp>
      <p:sp>
        <p:nvSpPr>
          <p:cNvPr id="4" name="Text Placeholder 3">
            <a:extLst>
              <a:ext uri="{FF2B5EF4-FFF2-40B4-BE49-F238E27FC236}">
                <a16:creationId xmlns:a16="http://schemas.microsoft.com/office/drawing/2014/main" id="{0491A800-A769-4037-B12F-8F7A4833AF1F}"/>
              </a:ext>
            </a:extLst>
          </p:cNvPr>
          <p:cNvSpPr>
            <a:spLocks noGrp="1"/>
          </p:cNvSpPr>
          <p:nvPr>
            <p:ph type="body" sz="quarter" idx="13"/>
          </p:nvPr>
        </p:nvSpPr>
        <p:spPr/>
        <p:txBody>
          <a:bodyPr/>
          <a:lstStyle/>
          <a:p>
            <a:endParaRPr lang="en-US"/>
          </a:p>
        </p:txBody>
      </p:sp>
      <p:sp>
        <p:nvSpPr>
          <p:cNvPr id="6" name="Rectangle: Rounded Corners 5">
            <a:extLst>
              <a:ext uri="{FF2B5EF4-FFF2-40B4-BE49-F238E27FC236}">
                <a16:creationId xmlns:a16="http://schemas.microsoft.com/office/drawing/2014/main" id="{10583195-54A4-4B8E-A217-B1B2A8C30C8C}"/>
              </a:ext>
            </a:extLst>
          </p:cNvPr>
          <p:cNvSpPr/>
          <p:nvPr/>
        </p:nvSpPr>
        <p:spPr>
          <a:xfrm>
            <a:off x="271849" y="1266613"/>
            <a:ext cx="9496040" cy="822960"/>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Effectively managing projects throughout their entire lifecycle is an internal capability desired by most organizations. Leading practice organizations proactively identify issues with their project management practices and successfully deploy corrective actions and controls.</a:t>
            </a:r>
          </a:p>
        </p:txBody>
      </p:sp>
      <p:sp>
        <p:nvSpPr>
          <p:cNvPr id="41" name="TextBox 40">
            <a:extLst>
              <a:ext uri="{FF2B5EF4-FFF2-40B4-BE49-F238E27FC236}">
                <a16:creationId xmlns:a16="http://schemas.microsoft.com/office/drawing/2014/main" id="{DBDB6811-6064-478A-9CC4-24E8295F64F8}"/>
              </a:ext>
            </a:extLst>
          </p:cNvPr>
          <p:cNvSpPr txBox="1"/>
          <p:nvPr/>
        </p:nvSpPr>
        <p:spPr>
          <a:xfrm>
            <a:off x="271711" y="4179216"/>
            <a:ext cx="2103120" cy="1316736"/>
          </a:xfrm>
          <a:prstGeom prst="rect">
            <a:avLst/>
          </a:prstGeom>
          <a:solidFill>
            <a:srgbClr val="5F6062"/>
          </a:solidFill>
          <a:ln>
            <a:noFill/>
          </a:ln>
        </p:spPr>
        <p:txBody>
          <a:bodyPr wrap="square" lIns="91440" rIns="91440" rtlCol="0">
            <a:noAutofit/>
          </a:bodyPr>
          <a:lstStyle/>
          <a:p>
            <a:pPr algn="ctr">
              <a:spcBef>
                <a:spcPts val="250"/>
              </a:spcBef>
              <a:spcAft>
                <a:spcPts val="250"/>
              </a:spcAft>
              <a:buClr>
                <a:srgbClr val="26BCD7"/>
              </a:buClr>
              <a:buSzPct val="100000"/>
            </a:pPr>
            <a:r>
              <a:rPr lang="en-US" sz="1000" b="1">
                <a:solidFill>
                  <a:schemeClr val="bg1"/>
                </a:solidFill>
                <a:latin typeface="Arial" panose="020B0604020202020204" pitchFamily="34" charset="0"/>
                <a:cs typeface="Arial" panose="020B0604020202020204" pitchFamily="34" charset="0"/>
              </a:rPr>
              <a:t>Inability to Meet Budget Targets</a:t>
            </a:r>
          </a:p>
        </p:txBody>
      </p:sp>
      <p:sp>
        <p:nvSpPr>
          <p:cNvPr id="42" name="TextBox 41">
            <a:extLst>
              <a:ext uri="{FF2B5EF4-FFF2-40B4-BE49-F238E27FC236}">
                <a16:creationId xmlns:a16="http://schemas.microsoft.com/office/drawing/2014/main" id="{CFEAC574-8C6E-4D74-A579-463BB49B2EE6}"/>
              </a:ext>
            </a:extLst>
          </p:cNvPr>
          <p:cNvSpPr txBox="1"/>
          <p:nvPr/>
        </p:nvSpPr>
        <p:spPr>
          <a:xfrm>
            <a:off x="2421940" y="4184644"/>
            <a:ext cx="2432304" cy="1316736"/>
          </a:xfrm>
          <a:prstGeom prst="rect">
            <a:avLst/>
          </a:prstGeom>
          <a:ln>
            <a:noFill/>
          </a:ln>
        </p:spPr>
        <p:txBody>
          <a:bodyPr wrap="square" lIns="91440" rIns="9144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
            </a:pPr>
            <a:r>
              <a:rPr lang="en-US" sz="900">
                <a:solidFill>
                  <a:srgbClr val="5F6062"/>
                </a:solidFill>
                <a:latin typeface="Arial" panose="020B0604020202020204" pitchFamily="34" charset="0"/>
                <a:cs typeface="Arial" panose="020B0604020202020204" pitchFamily="34" charset="0"/>
              </a:rPr>
              <a:t>Is there a “rush” at the end of the fiscal year to spend capital or operations and maintenance (O&amp;M) dollars to meet budget?</a:t>
            </a:r>
          </a:p>
          <a:p>
            <a:pPr marL="171450" indent="-171450">
              <a:spcBef>
                <a:spcPts val="250"/>
              </a:spcBef>
              <a:spcAft>
                <a:spcPts val="250"/>
              </a:spcAft>
              <a:buClr>
                <a:srgbClr val="26BCD7"/>
              </a:buClr>
              <a:buSzPct val="100000"/>
              <a:buFont typeface="Wingdings" panose="05000000000000000000" pitchFamily="2" charset="2"/>
              <a:buChar char="§"/>
            </a:pPr>
            <a:r>
              <a:rPr lang="en-US" sz="900">
                <a:latin typeface="Arial" panose="020B0604020202020204" pitchFamily="34" charset="0"/>
                <a:cs typeface="Arial" panose="020B0604020202020204" pitchFamily="34" charset="0"/>
              </a:rPr>
              <a:t>Are capital expenses often substantially above or below the budget for the fiscal year?</a:t>
            </a:r>
          </a:p>
        </p:txBody>
      </p:sp>
      <p:sp>
        <p:nvSpPr>
          <p:cNvPr id="43" name="Shape 2748">
            <a:extLst>
              <a:ext uri="{FF2B5EF4-FFF2-40B4-BE49-F238E27FC236}">
                <a16:creationId xmlns:a16="http://schemas.microsoft.com/office/drawing/2014/main" id="{92F8C400-7B1C-41C3-A9B7-D348ABD2736A}"/>
              </a:ext>
            </a:extLst>
          </p:cNvPr>
          <p:cNvSpPr>
            <a:spLocks noChangeAspect="1"/>
          </p:cNvSpPr>
          <p:nvPr/>
        </p:nvSpPr>
        <p:spPr>
          <a:xfrm>
            <a:off x="1049336" y="4682357"/>
            <a:ext cx="548640" cy="54864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7" name="TextBox 46">
            <a:extLst>
              <a:ext uri="{FF2B5EF4-FFF2-40B4-BE49-F238E27FC236}">
                <a16:creationId xmlns:a16="http://schemas.microsoft.com/office/drawing/2014/main" id="{DE301BC4-CD83-4921-A069-9659B55F5C49}"/>
              </a:ext>
            </a:extLst>
          </p:cNvPr>
          <p:cNvSpPr txBox="1"/>
          <p:nvPr/>
        </p:nvSpPr>
        <p:spPr>
          <a:xfrm>
            <a:off x="271710" y="2773723"/>
            <a:ext cx="2103120" cy="1316736"/>
          </a:xfrm>
          <a:prstGeom prst="rect">
            <a:avLst/>
          </a:prstGeom>
          <a:solidFill>
            <a:srgbClr val="5F6062"/>
          </a:solidFill>
          <a:ln>
            <a:noFill/>
          </a:ln>
        </p:spPr>
        <p:txBody>
          <a:bodyPr wrap="square" lIns="91440" rIns="91440" rtlCol="0">
            <a:noAutofit/>
          </a:bodyPr>
          <a:lstStyle/>
          <a:p>
            <a:pPr algn="ctr">
              <a:spcBef>
                <a:spcPts val="250"/>
              </a:spcBef>
              <a:spcAft>
                <a:spcPts val="250"/>
              </a:spcAft>
              <a:buClr>
                <a:srgbClr val="26BCD7"/>
              </a:buClr>
              <a:buSzPct val="100000"/>
            </a:pPr>
            <a:r>
              <a:rPr lang="en-US" sz="1000" b="1">
                <a:solidFill>
                  <a:schemeClr val="bg1"/>
                </a:solidFill>
                <a:latin typeface="Arial" panose="020B0604020202020204" pitchFamily="34" charset="0"/>
                <a:cs typeface="Arial" panose="020B0604020202020204" pitchFamily="34" charset="0"/>
              </a:rPr>
              <a:t>Inconsistent Project Selection and Prioritization</a:t>
            </a:r>
          </a:p>
        </p:txBody>
      </p:sp>
      <p:sp>
        <p:nvSpPr>
          <p:cNvPr id="48" name="TextBox 47">
            <a:extLst>
              <a:ext uri="{FF2B5EF4-FFF2-40B4-BE49-F238E27FC236}">
                <a16:creationId xmlns:a16="http://schemas.microsoft.com/office/drawing/2014/main" id="{DB4F360A-DBE1-4425-8674-C4EF9B917EDD}"/>
              </a:ext>
            </a:extLst>
          </p:cNvPr>
          <p:cNvSpPr txBox="1"/>
          <p:nvPr/>
        </p:nvSpPr>
        <p:spPr>
          <a:xfrm>
            <a:off x="2421940" y="2773723"/>
            <a:ext cx="2432304" cy="1316736"/>
          </a:xfrm>
          <a:prstGeom prst="rect">
            <a:avLst/>
          </a:prstGeom>
          <a:ln>
            <a:noFill/>
          </a:ln>
        </p:spPr>
        <p:txBody>
          <a:bodyPr wrap="square" lIns="91440" rIns="9144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
            </a:pPr>
            <a:r>
              <a:rPr lang="en-US" sz="900">
                <a:latin typeface="Arial" panose="020B0604020202020204" pitchFamily="34" charset="0"/>
                <a:cs typeface="Arial" panose="020B0604020202020204" pitchFamily="34" charset="0"/>
              </a:rPr>
              <a:t>Does each department or business unit have its own method for selecting projects?</a:t>
            </a:r>
          </a:p>
          <a:p>
            <a:pPr marL="171450" indent="-171450">
              <a:spcBef>
                <a:spcPts val="250"/>
              </a:spcBef>
              <a:spcAft>
                <a:spcPts val="250"/>
              </a:spcAft>
              <a:buClr>
                <a:srgbClr val="26BCD7"/>
              </a:buClr>
              <a:buSzPct val="100000"/>
              <a:buFont typeface="Wingdings" panose="05000000000000000000" pitchFamily="2" charset="2"/>
              <a:buChar char="§"/>
            </a:pPr>
            <a:r>
              <a:rPr lang="en-US" sz="900">
                <a:latin typeface="Arial" panose="020B0604020202020204" pitchFamily="34" charset="0"/>
                <a:cs typeface="Arial" panose="020B0604020202020204" pitchFamily="34" charset="0"/>
              </a:rPr>
              <a:t>Are projects selected without considering other projects across the organization?</a:t>
            </a:r>
          </a:p>
          <a:p>
            <a:pPr marL="171450" indent="-171450">
              <a:spcBef>
                <a:spcPts val="250"/>
              </a:spcBef>
              <a:spcAft>
                <a:spcPts val="250"/>
              </a:spcAft>
              <a:buClr>
                <a:srgbClr val="26BCD7"/>
              </a:buClr>
              <a:buSzPct val="100000"/>
              <a:buFont typeface="Wingdings" panose="05000000000000000000" pitchFamily="2" charset="2"/>
              <a:buChar char="§"/>
            </a:pPr>
            <a:r>
              <a:rPr lang="en-US" sz="900">
                <a:latin typeface="Arial" panose="020B0604020202020204" pitchFamily="34" charset="0"/>
                <a:cs typeface="Arial" panose="020B0604020202020204" pitchFamily="34" charset="0"/>
              </a:rPr>
              <a:t>Is project selection explicitly tied to the corporate strategy?</a:t>
            </a:r>
          </a:p>
        </p:txBody>
      </p:sp>
      <p:sp>
        <p:nvSpPr>
          <p:cNvPr id="46" name="Shape 2590">
            <a:extLst>
              <a:ext uri="{FF2B5EF4-FFF2-40B4-BE49-F238E27FC236}">
                <a16:creationId xmlns:a16="http://schemas.microsoft.com/office/drawing/2014/main" id="{6865B645-0247-41E0-958D-9DA5E292BE7E}"/>
              </a:ext>
            </a:extLst>
          </p:cNvPr>
          <p:cNvSpPr>
            <a:spLocks noChangeAspect="1"/>
          </p:cNvSpPr>
          <p:nvPr/>
        </p:nvSpPr>
        <p:spPr>
          <a:xfrm>
            <a:off x="1049336" y="3298264"/>
            <a:ext cx="548640" cy="54864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9"/>
                  <a:pt x="19636" y="20619"/>
                </a:cubicBezTo>
                <a:lnTo>
                  <a:pt x="1964" y="20619"/>
                </a:lnTo>
                <a:cubicBezTo>
                  <a:pt x="1422" y="20619"/>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5" y="6382"/>
                </a:moveTo>
                <a:cubicBezTo>
                  <a:pt x="7313" y="6382"/>
                  <a:pt x="6873" y="5943"/>
                  <a:pt x="6873" y="5400"/>
                </a:cubicBezTo>
                <a:cubicBezTo>
                  <a:pt x="6873" y="4858"/>
                  <a:pt x="7313" y="4418"/>
                  <a:pt x="7855" y="4418"/>
                </a:cubicBezTo>
                <a:cubicBezTo>
                  <a:pt x="8396" y="4418"/>
                  <a:pt x="8836" y="4858"/>
                  <a:pt x="8836" y="5400"/>
                </a:cubicBezTo>
                <a:cubicBezTo>
                  <a:pt x="8836" y="5943"/>
                  <a:pt x="8396" y="6382"/>
                  <a:pt x="7855" y="6382"/>
                </a:cubicBezTo>
                <a:moveTo>
                  <a:pt x="18164" y="4909"/>
                </a:moveTo>
                <a:lnTo>
                  <a:pt x="9749" y="4909"/>
                </a:lnTo>
                <a:cubicBezTo>
                  <a:pt x="9530" y="4064"/>
                  <a:pt x="8768" y="3436"/>
                  <a:pt x="7855" y="3436"/>
                </a:cubicBezTo>
                <a:cubicBezTo>
                  <a:pt x="6941" y="3436"/>
                  <a:pt x="6180" y="4064"/>
                  <a:pt x="5960" y="4909"/>
                </a:cubicBezTo>
                <a:lnTo>
                  <a:pt x="3436" y="4909"/>
                </a:lnTo>
                <a:cubicBezTo>
                  <a:pt x="3165" y="4909"/>
                  <a:pt x="2945" y="5129"/>
                  <a:pt x="2945" y="5400"/>
                </a:cubicBezTo>
                <a:cubicBezTo>
                  <a:pt x="2945" y="5672"/>
                  <a:pt x="3165" y="5891"/>
                  <a:pt x="3436" y="5891"/>
                </a:cubicBezTo>
                <a:lnTo>
                  <a:pt x="5960" y="5891"/>
                </a:lnTo>
                <a:cubicBezTo>
                  <a:pt x="6180" y="6737"/>
                  <a:pt x="6941" y="7364"/>
                  <a:pt x="7855" y="7364"/>
                </a:cubicBezTo>
                <a:cubicBezTo>
                  <a:pt x="8768" y="7364"/>
                  <a:pt x="9530" y="6737"/>
                  <a:pt x="9749" y="5891"/>
                </a:cubicBezTo>
                <a:lnTo>
                  <a:pt x="18164" y="5891"/>
                </a:lnTo>
                <a:cubicBezTo>
                  <a:pt x="18435" y="5891"/>
                  <a:pt x="18655" y="5672"/>
                  <a:pt x="18655" y="5400"/>
                </a:cubicBezTo>
                <a:cubicBezTo>
                  <a:pt x="18655" y="5129"/>
                  <a:pt x="18435" y="4909"/>
                  <a:pt x="18164" y="4909"/>
                </a:cubicBezTo>
                <a:moveTo>
                  <a:pt x="14727" y="11782"/>
                </a:moveTo>
                <a:cubicBezTo>
                  <a:pt x="14186" y="11782"/>
                  <a:pt x="13745" y="11342"/>
                  <a:pt x="13745" y="10800"/>
                </a:cubicBezTo>
                <a:cubicBezTo>
                  <a:pt x="13745" y="10258"/>
                  <a:pt x="14186" y="9818"/>
                  <a:pt x="14727" y="9818"/>
                </a:cubicBezTo>
                <a:cubicBezTo>
                  <a:pt x="15269" y="9818"/>
                  <a:pt x="15709" y="10258"/>
                  <a:pt x="15709" y="10800"/>
                </a:cubicBezTo>
                <a:cubicBezTo>
                  <a:pt x="15709" y="11342"/>
                  <a:pt x="15269" y="11782"/>
                  <a:pt x="14727" y="11782"/>
                </a:cubicBezTo>
                <a:moveTo>
                  <a:pt x="18164" y="10310"/>
                </a:moveTo>
                <a:lnTo>
                  <a:pt x="16621" y="10310"/>
                </a:lnTo>
                <a:cubicBezTo>
                  <a:pt x="16402" y="9464"/>
                  <a:pt x="15641" y="8836"/>
                  <a:pt x="14727" y="8836"/>
                </a:cubicBezTo>
                <a:cubicBezTo>
                  <a:pt x="13814" y="8836"/>
                  <a:pt x="13052" y="9464"/>
                  <a:pt x="12833" y="10310"/>
                </a:cubicBezTo>
                <a:lnTo>
                  <a:pt x="3436" y="10310"/>
                </a:lnTo>
                <a:cubicBezTo>
                  <a:pt x="3165" y="10310"/>
                  <a:pt x="2945" y="10529"/>
                  <a:pt x="2945" y="10800"/>
                </a:cubicBezTo>
                <a:cubicBezTo>
                  <a:pt x="2945" y="11072"/>
                  <a:pt x="3165" y="11291"/>
                  <a:pt x="3436" y="11291"/>
                </a:cubicBezTo>
                <a:lnTo>
                  <a:pt x="12833" y="11291"/>
                </a:lnTo>
                <a:cubicBezTo>
                  <a:pt x="13052" y="12137"/>
                  <a:pt x="13814" y="12764"/>
                  <a:pt x="14727" y="12764"/>
                </a:cubicBezTo>
                <a:cubicBezTo>
                  <a:pt x="15641" y="12764"/>
                  <a:pt x="16402" y="12137"/>
                  <a:pt x="16621" y="11291"/>
                </a:cubicBezTo>
                <a:lnTo>
                  <a:pt x="18164" y="11291"/>
                </a:lnTo>
                <a:cubicBezTo>
                  <a:pt x="18435" y="11291"/>
                  <a:pt x="18655" y="11072"/>
                  <a:pt x="18655" y="10800"/>
                </a:cubicBezTo>
                <a:cubicBezTo>
                  <a:pt x="18655" y="10529"/>
                  <a:pt x="18435" y="10310"/>
                  <a:pt x="18164" y="10310"/>
                </a:cubicBezTo>
                <a:moveTo>
                  <a:pt x="9818" y="17182"/>
                </a:moveTo>
                <a:cubicBezTo>
                  <a:pt x="9276" y="17182"/>
                  <a:pt x="8836" y="16743"/>
                  <a:pt x="8836" y="16200"/>
                </a:cubicBezTo>
                <a:cubicBezTo>
                  <a:pt x="8836" y="15658"/>
                  <a:pt x="9276" y="15218"/>
                  <a:pt x="9818" y="15218"/>
                </a:cubicBezTo>
                <a:cubicBezTo>
                  <a:pt x="10360" y="15218"/>
                  <a:pt x="10800" y="15658"/>
                  <a:pt x="10800" y="16200"/>
                </a:cubicBezTo>
                <a:cubicBezTo>
                  <a:pt x="10800" y="16743"/>
                  <a:pt x="10360" y="17182"/>
                  <a:pt x="9818" y="17182"/>
                </a:cubicBezTo>
                <a:moveTo>
                  <a:pt x="18164" y="15709"/>
                </a:moveTo>
                <a:lnTo>
                  <a:pt x="11712" y="15709"/>
                </a:lnTo>
                <a:cubicBezTo>
                  <a:pt x="11493" y="14863"/>
                  <a:pt x="10732" y="14237"/>
                  <a:pt x="9818" y="14237"/>
                </a:cubicBezTo>
                <a:cubicBezTo>
                  <a:pt x="8904" y="14237"/>
                  <a:pt x="8143" y="14863"/>
                  <a:pt x="7924" y="15709"/>
                </a:cubicBezTo>
                <a:lnTo>
                  <a:pt x="3436" y="15709"/>
                </a:lnTo>
                <a:cubicBezTo>
                  <a:pt x="3165" y="15709"/>
                  <a:pt x="2945" y="15929"/>
                  <a:pt x="2945" y="16200"/>
                </a:cubicBezTo>
                <a:cubicBezTo>
                  <a:pt x="2945" y="16472"/>
                  <a:pt x="3165" y="16691"/>
                  <a:pt x="3436" y="16691"/>
                </a:cubicBezTo>
                <a:lnTo>
                  <a:pt x="7924" y="16691"/>
                </a:lnTo>
                <a:cubicBezTo>
                  <a:pt x="8143" y="17537"/>
                  <a:pt x="8904" y="18164"/>
                  <a:pt x="9818" y="18164"/>
                </a:cubicBezTo>
                <a:cubicBezTo>
                  <a:pt x="10732" y="18164"/>
                  <a:pt x="11493" y="17537"/>
                  <a:pt x="11712" y="16691"/>
                </a:cubicBezTo>
                <a:lnTo>
                  <a:pt x="18164" y="16691"/>
                </a:lnTo>
                <a:cubicBezTo>
                  <a:pt x="18435" y="16691"/>
                  <a:pt x="18655" y="16472"/>
                  <a:pt x="18655" y="16200"/>
                </a:cubicBezTo>
                <a:cubicBezTo>
                  <a:pt x="18655" y="15929"/>
                  <a:pt x="18435" y="15709"/>
                  <a:pt x="18164" y="157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9" name="TextBox 48">
            <a:extLst>
              <a:ext uri="{FF2B5EF4-FFF2-40B4-BE49-F238E27FC236}">
                <a16:creationId xmlns:a16="http://schemas.microsoft.com/office/drawing/2014/main" id="{9DE1259C-2ADE-41D4-A3B0-5CCCF033BFA8}"/>
              </a:ext>
            </a:extLst>
          </p:cNvPr>
          <p:cNvSpPr txBox="1"/>
          <p:nvPr/>
        </p:nvSpPr>
        <p:spPr>
          <a:xfrm>
            <a:off x="5010891" y="5598968"/>
            <a:ext cx="2103120" cy="1316736"/>
          </a:xfrm>
          <a:prstGeom prst="rect">
            <a:avLst/>
          </a:prstGeom>
          <a:solidFill>
            <a:srgbClr val="5F6062"/>
          </a:solidFill>
          <a:ln>
            <a:noFill/>
          </a:ln>
        </p:spPr>
        <p:txBody>
          <a:bodyPr wrap="square" lIns="91440" rIns="91440" rtlCol="0">
            <a:noAutofit/>
          </a:bodyPr>
          <a:lstStyle/>
          <a:p>
            <a:pPr algn="ctr">
              <a:spcBef>
                <a:spcPts val="250"/>
              </a:spcBef>
              <a:spcAft>
                <a:spcPts val="250"/>
              </a:spcAft>
              <a:buClr>
                <a:srgbClr val="26BCD7"/>
              </a:buClr>
              <a:buSzPct val="100000"/>
            </a:pPr>
            <a:r>
              <a:rPr lang="en-US" sz="1000" b="1">
                <a:solidFill>
                  <a:schemeClr val="bg1"/>
                </a:solidFill>
                <a:latin typeface="Arial" panose="020B0604020202020204" pitchFamily="34" charset="0"/>
                <a:cs typeface="Arial" panose="020B0604020202020204" pitchFamily="34" charset="0"/>
              </a:rPr>
              <a:t>Lack of Project      Documentation</a:t>
            </a:r>
          </a:p>
        </p:txBody>
      </p:sp>
      <p:sp>
        <p:nvSpPr>
          <p:cNvPr id="50" name="TextBox 49">
            <a:extLst>
              <a:ext uri="{FF2B5EF4-FFF2-40B4-BE49-F238E27FC236}">
                <a16:creationId xmlns:a16="http://schemas.microsoft.com/office/drawing/2014/main" id="{3128CA2C-0D38-4AC2-AA41-8BF083010487}"/>
              </a:ext>
            </a:extLst>
          </p:cNvPr>
          <p:cNvSpPr txBox="1"/>
          <p:nvPr/>
        </p:nvSpPr>
        <p:spPr>
          <a:xfrm>
            <a:off x="7134930" y="5598968"/>
            <a:ext cx="2633014" cy="1316736"/>
          </a:xfrm>
          <a:prstGeom prst="rect">
            <a:avLst/>
          </a:prstGeom>
          <a:ln>
            <a:noFill/>
          </a:ln>
        </p:spPr>
        <p:txBody>
          <a:bodyPr wrap="square" lIns="91440" rIns="9144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
            </a:pPr>
            <a:r>
              <a:rPr lang="en-US" sz="900">
                <a:solidFill>
                  <a:srgbClr val="5F6062"/>
                </a:solidFill>
                <a:latin typeface="Arial" panose="020B0604020202020204" pitchFamily="34" charset="0"/>
                <a:cs typeface="Arial" panose="020B0604020202020204" pitchFamily="34" charset="0"/>
              </a:rPr>
              <a:t>Is it hard to find project related documentation and “as-built” drawings?</a:t>
            </a:r>
          </a:p>
          <a:p>
            <a:pPr marL="171450" indent="-171450">
              <a:spcBef>
                <a:spcPts val="250"/>
              </a:spcBef>
              <a:spcAft>
                <a:spcPts val="250"/>
              </a:spcAft>
              <a:buClr>
                <a:srgbClr val="26BCD7"/>
              </a:buClr>
              <a:buSzPct val="100000"/>
              <a:buFont typeface="Wingdings" panose="05000000000000000000" pitchFamily="2" charset="2"/>
              <a:buChar char="§"/>
            </a:pPr>
            <a:r>
              <a:rPr lang="en-US" sz="900">
                <a:latin typeface="Arial" panose="020B0604020202020204" pitchFamily="34" charset="0"/>
                <a:cs typeface="Arial" panose="020B0604020202020204" pitchFamily="34" charset="0"/>
              </a:rPr>
              <a:t>Does each organization control how project data and documents are stored? Is it consistent?</a:t>
            </a:r>
          </a:p>
        </p:txBody>
      </p:sp>
      <p:sp>
        <p:nvSpPr>
          <p:cNvPr id="51" name="Shape 2570">
            <a:extLst>
              <a:ext uri="{FF2B5EF4-FFF2-40B4-BE49-F238E27FC236}">
                <a16:creationId xmlns:a16="http://schemas.microsoft.com/office/drawing/2014/main" id="{8186C120-76DD-427D-BF94-35CDB6D411A9}"/>
              </a:ext>
            </a:extLst>
          </p:cNvPr>
          <p:cNvSpPr>
            <a:spLocks noChangeAspect="1"/>
          </p:cNvSpPr>
          <p:nvPr/>
        </p:nvSpPr>
        <p:spPr>
          <a:xfrm>
            <a:off x="5788131" y="6060526"/>
            <a:ext cx="548640" cy="536173"/>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52" name="TextBox 51">
            <a:extLst>
              <a:ext uri="{FF2B5EF4-FFF2-40B4-BE49-F238E27FC236}">
                <a16:creationId xmlns:a16="http://schemas.microsoft.com/office/drawing/2014/main" id="{300D0D02-1965-4458-B521-4DD76E87DF33}"/>
              </a:ext>
            </a:extLst>
          </p:cNvPr>
          <p:cNvSpPr txBox="1"/>
          <p:nvPr/>
        </p:nvSpPr>
        <p:spPr>
          <a:xfrm>
            <a:off x="272096" y="5598968"/>
            <a:ext cx="2103120" cy="1316736"/>
          </a:xfrm>
          <a:prstGeom prst="rect">
            <a:avLst/>
          </a:prstGeom>
          <a:solidFill>
            <a:srgbClr val="5F6062"/>
          </a:solidFill>
          <a:ln>
            <a:noFill/>
          </a:ln>
        </p:spPr>
        <p:txBody>
          <a:bodyPr wrap="square" lIns="91440" rIns="91440" rtlCol="0">
            <a:noAutofit/>
          </a:bodyPr>
          <a:lstStyle/>
          <a:p>
            <a:pPr algn="ctr">
              <a:spcBef>
                <a:spcPts val="250"/>
              </a:spcBef>
              <a:spcAft>
                <a:spcPts val="250"/>
              </a:spcAft>
              <a:buClr>
                <a:srgbClr val="26BCD7"/>
              </a:buClr>
              <a:buSzPct val="100000"/>
            </a:pPr>
            <a:r>
              <a:rPr lang="en-US" sz="1000" b="1">
                <a:solidFill>
                  <a:schemeClr val="bg1"/>
                </a:solidFill>
                <a:latin typeface="Arial" panose="020B0604020202020204" pitchFamily="34" charset="0"/>
                <a:cs typeface="Arial" panose="020B0604020202020204" pitchFamily="34" charset="0"/>
              </a:rPr>
              <a:t>Limited Project Execution Metrics and Reporting</a:t>
            </a:r>
          </a:p>
        </p:txBody>
      </p:sp>
      <p:sp>
        <p:nvSpPr>
          <p:cNvPr id="53" name="TextBox 52">
            <a:extLst>
              <a:ext uri="{FF2B5EF4-FFF2-40B4-BE49-F238E27FC236}">
                <a16:creationId xmlns:a16="http://schemas.microsoft.com/office/drawing/2014/main" id="{6F40D03C-5301-46D9-A444-7BB1B00A992D}"/>
              </a:ext>
            </a:extLst>
          </p:cNvPr>
          <p:cNvSpPr txBox="1"/>
          <p:nvPr/>
        </p:nvSpPr>
        <p:spPr>
          <a:xfrm>
            <a:off x="2421940" y="5598968"/>
            <a:ext cx="2432304" cy="1316736"/>
          </a:xfrm>
          <a:prstGeom prst="rect">
            <a:avLst/>
          </a:prstGeom>
          <a:ln>
            <a:noFill/>
          </a:ln>
        </p:spPr>
        <p:txBody>
          <a:bodyPr wrap="square" lIns="91440" rIns="9144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
            </a:pPr>
            <a:r>
              <a:rPr lang="en-US" sz="900">
                <a:solidFill>
                  <a:srgbClr val="5F6062"/>
                </a:solidFill>
                <a:latin typeface="Arial" panose="020B0604020202020204" pitchFamily="34" charset="0"/>
                <a:cs typeface="Arial" panose="020B0604020202020204" pitchFamily="34" charset="0"/>
              </a:rPr>
              <a:t>Is </a:t>
            </a:r>
            <a:r>
              <a:rPr lang="en-US" sz="900">
                <a:latin typeface="Arial" panose="020B0604020202020204" pitchFamily="34" charset="0"/>
                <a:cs typeface="Arial" panose="020B0604020202020204" pitchFamily="34" charset="0"/>
              </a:rPr>
              <a:t>reporting on scope, budget, and schedule consistent across the board?</a:t>
            </a:r>
          </a:p>
          <a:p>
            <a:pPr marL="171450" indent="-171450">
              <a:spcBef>
                <a:spcPts val="250"/>
              </a:spcBef>
              <a:spcAft>
                <a:spcPts val="250"/>
              </a:spcAft>
              <a:buClr>
                <a:srgbClr val="26BCD7"/>
              </a:buClr>
              <a:buSzPct val="100000"/>
              <a:buFont typeface="Wingdings" panose="05000000000000000000" pitchFamily="2" charset="2"/>
              <a:buChar char="§"/>
            </a:pPr>
            <a:r>
              <a:rPr lang="en-US" sz="900">
                <a:latin typeface="Arial" panose="020B0604020202020204" pitchFamily="34" charset="0"/>
                <a:cs typeface="Arial" panose="020B0604020202020204" pitchFamily="34" charset="0"/>
              </a:rPr>
              <a:t>Are reports automatically generated or do they require lots of “manual” intervention?</a:t>
            </a:r>
          </a:p>
          <a:p>
            <a:pPr marL="171450" indent="-171450">
              <a:spcBef>
                <a:spcPts val="250"/>
              </a:spcBef>
              <a:spcAft>
                <a:spcPts val="250"/>
              </a:spcAft>
              <a:buClr>
                <a:srgbClr val="26BCD7"/>
              </a:buClr>
              <a:buSzPct val="100000"/>
              <a:buFont typeface="Wingdings" panose="05000000000000000000" pitchFamily="2" charset="2"/>
              <a:buChar char="§"/>
            </a:pPr>
            <a:r>
              <a:rPr lang="en-US" sz="900">
                <a:latin typeface="Arial" panose="020B0604020202020204" pitchFamily="34" charset="0"/>
                <a:cs typeface="Arial" panose="020B0604020202020204" pitchFamily="34" charset="0"/>
              </a:rPr>
              <a:t>Are performance metrics to track progress over time linked to other </a:t>
            </a:r>
            <a:r>
              <a:rPr lang="en-US" sz="900">
                <a:solidFill>
                  <a:srgbClr val="5F6062"/>
                </a:solidFill>
                <a:latin typeface="Arial" panose="020B0604020202020204" pitchFamily="34" charset="0"/>
                <a:cs typeface="Arial" panose="020B0604020202020204" pitchFamily="34" charset="0"/>
              </a:rPr>
              <a:t>enterprise systems (e.g., financial systems)?</a:t>
            </a:r>
          </a:p>
        </p:txBody>
      </p:sp>
      <p:grpSp>
        <p:nvGrpSpPr>
          <p:cNvPr id="54" name="Graphic 19">
            <a:extLst>
              <a:ext uri="{FF2B5EF4-FFF2-40B4-BE49-F238E27FC236}">
                <a16:creationId xmlns:a16="http://schemas.microsoft.com/office/drawing/2014/main" id="{B6909F82-1C2F-4B1B-8D6A-BD7D7D4EC73F}"/>
              </a:ext>
            </a:extLst>
          </p:cNvPr>
          <p:cNvGrpSpPr>
            <a:grpSpLocks noChangeAspect="1"/>
          </p:cNvGrpSpPr>
          <p:nvPr/>
        </p:nvGrpSpPr>
        <p:grpSpPr>
          <a:xfrm>
            <a:off x="1049336" y="6130692"/>
            <a:ext cx="548640" cy="438912"/>
            <a:chOff x="6222201" y="4236181"/>
            <a:chExt cx="571500" cy="457200"/>
          </a:xfrm>
          <a:solidFill>
            <a:schemeClr val="bg1"/>
          </a:solidFill>
        </p:grpSpPr>
        <p:sp>
          <p:nvSpPr>
            <p:cNvPr id="55" name="Freeform 21">
              <a:extLst>
                <a:ext uri="{FF2B5EF4-FFF2-40B4-BE49-F238E27FC236}">
                  <a16:creationId xmlns:a16="http://schemas.microsoft.com/office/drawing/2014/main" id="{8E675DAB-74EE-4003-8B12-039D7F5DCCD5}"/>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a:p>
          </p:txBody>
        </p:sp>
        <p:sp>
          <p:nvSpPr>
            <p:cNvPr id="56" name="Freeform 22">
              <a:extLst>
                <a:ext uri="{FF2B5EF4-FFF2-40B4-BE49-F238E27FC236}">
                  <a16:creationId xmlns:a16="http://schemas.microsoft.com/office/drawing/2014/main" id="{F9DD4D9A-B2FB-4934-9F0A-F373B8A0C253}"/>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a:p>
          </p:txBody>
        </p:sp>
        <p:sp>
          <p:nvSpPr>
            <p:cNvPr id="57" name="Freeform 23">
              <a:extLst>
                <a:ext uri="{FF2B5EF4-FFF2-40B4-BE49-F238E27FC236}">
                  <a16:creationId xmlns:a16="http://schemas.microsoft.com/office/drawing/2014/main" id="{435C1D04-5BC0-4DE7-BA6A-EA8069D17D42}"/>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a:p>
          </p:txBody>
        </p:sp>
        <p:sp>
          <p:nvSpPr>
            <p:cNvPr id="58" name="Freeform 24">
              <a:extLst>
                <a:ext uri="{FF2B5EF4-FFF2-40B4-BE49-F238E27FC236}">
                  <a16:creationId xmlns:a16="http://schemas.microsoft.com/office/drawing/2014/main" id="{3464A879-A415-4CBB-9921-AC18BD28DC36}"/>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a:p>
          </p:txBody>
        </p:sp>
        <p:sp>
          <p:nvSpPr>
            <p:cNvPr id="59" name="Freeform 25">
              <a:extLst>
                <a:ext uri="{FF2B5EF4-FFF2-40B4-BE49-F238E27FC236}">
                  <a16:creationId xmlns:a16="http://schemas.microsoft.com/office/drawing/2014/main" id="{8D40A075-3956-4B67-8855-B1B2FE04AB51}"/>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a:p>
          </p:txBody>
        </p:sp>
        <p:sp>
          <p:nvSpPr>
            <p:cNvPr id="60" name="Freeform 26">
              <a:extLst>
                <a:ext uri="{FF2B5EF4-FFF2-40B4-BE49-F238E27FC236}">
                  <a16:creationId xmlns:a16="http://schemas.microsoft.com/office/drawing/2014/main" id="{C0C865A0-B98B-4C5F-8A30-4B75836AB143}"/>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a:p>
          </p:txBody>
        </p:sp>
        <p:sp>
          <p:nvSpPr>
            <p:cNvPr id="61" name="Freeform 27">
              <a:extLst>
                <a:ext uri="{FF2B5EF4-FFF2-40B4-BE49-F238E27FC236}">
                  <a16:creationId xmlns:a16="http://schemas.microsoft.com/office/drawing/2014/main" id="{2A861BE7-3E38-4944-9390-07B7C6370520}"/>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a:p>
          </p:txBody>
        </p:sp>
        <p:sp>
          <p:nvSpPr>
            <p:cNvPr id="62" name="Freeform 28">
              <a:extLst>
                <a:ext uri="{FF2B5EF4-FFF2-40B4-BE49-F238E27FC236}">
                  <a16:creationId xmlns:a16="http://schemas.microsoft.com/office/drawing/2014/main" id="{E193C979-BED3-4ECF-A6F4-BB82D0358EC1}"/>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a:p>
          </p:txBody>
        </p:sp>
        <p:sp>
          <p:nvSpPr>
            <p:cNvPr id="63" name="Freeform 29">
              <a:extLst>
                <a:ext uri="{FF2B5EF4-FFF2-40B4-BE49-F238E27FC236}">
                  <a16:creationId xmlns:a16="http://schemas.microsoft.com/office/drawing/2014/main" id="{50804D3A-CFCA-4014-8AF1-2EE5D211C4F6}"/>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a:p>
          </p:txBody>
        </p:sp>
        <p:sp>
          <p:nvSpPr>
            <p:cNvPr id="64" name="Freeform 30">
              <a:extLst>
                <a:ext uri="{FF2B5EF4-FFF2-40B4-BE49-F238E27FC236}">
                  <a16:creationId xmlns:a16="http://schemas.microsoft.com/office/drawing/2014/main" id="{54C4937A-851F-4321-94EA-14B5B8BA2E3B}"/>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a:p>
          </p:txBody>
        </p:sp>
        <p:sp>
          <p:nvSpPr>
            <p:cNvPr id="65" name="Freeform 31">
              <a:extLst>
                <a:ext uri="{FF2B5EF4-FFF2-40B4-BE49-F238E27FC236}">
                  <a16:creationId xmlns:a16="http://schemas.microsoft.com/office/drawing/2014/main" id="{42185BB7-A93B-4545-8477-514A1F5AD2D0}"/>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a:p>
          </p:txBody>
        </p:sp>
        <p:sp>
          <p:nvSpPr>
            <p:cNvPr id="66" name="Freeform 32">
              <a:extLst>
                <a:ext uri="{FF2B5EF4-FFF2-40B4-BE49-F238E27FC236}">
                  <a16:creationId xmlns:a16="http://schemas.microsoft.com/office/drawing/2014/main" id="{979E31FD-BDB6-4A1B-8ECA-58D8BC1A76FE}"/>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a:p>
          </p:txBody>
        </p:sp>
      </p:grpSp>
      <p:sp>
        <p:nvSpPr>
          <p:cNvPr id="67" name="TextBox 66">
            <a:extLst>
              <a:ext uri="{FF2B5EF4-FFF2-40B4-BE49-F238E27FC236}">
                <a16:creationId xmlns:a16="http://schemas.microsoft.com/office/drawing/2014/main" id="{C8E548DE-9588-4CC5-9544-64AEC7436F40}"/>
              </a:ext>
            </a:extLst>
          </p:cNvPr>
          <p:cNvSpPr txBox="1"/>
          <p:nvPr/>
        </p:nvSpPr>
        <p:spPr>
          <a:xfrm>
            <a:off x="5010891" y="4188048"/>
            <a:ext cx="2103120" cy="1313332"/>
          </a:xfrm>
          <a:prstGeom prst="rect">
            <a:avLst/>
          </a:prstGeom>
          <a:solidFill>
            <a:srgbClr val="5F6062"/>
          </a:solidFill>
          <a:ln>
            <a:noFill/>
          </a:ln>
        </p:spPr>
        <p:txBody>
          <a:bodyPr wrap="square" lIns="91440" rIns="91440" rtlCol="0">
            <a:noAutofit/>
          </a:bodyPr>
          <a:lstStyle/>
          <a:p>
            <a:pPr algn="ctr">
              <a:spcBef>
                <a:spcPts val="250"/>
              </a:spcBef>
              <a:spcAft>
                <a:spcPts val="250"/>
              </a:spcAft>
              <a:buClr>
                <a:srgbClr val="26BCD7"/>
              </a:buClr>
              <a:buSzPct val="100000"/>
            </a:pPr>
            <a:r>
              <a:rPr lang="en-US" sz="1000" b="1">
                <a:solidFill>
                  <a:schemeClr val="bg1"/>
                </a:solidFill>
                <a:latin typeface="Arial" panose="020B0604020202020204" pitchFamily="34" charset="0"/>
                <a:cs typeface="Arial" panose="020B0604020202020204" pitchFamily="34" charset="0"/>
              </a:rPr>
              <a:t>Inconsistent Project Execution and Controls</a:t>
            </a:r>
          </a:p>
        </p:txBody>
      </p:sp>
      <p:sp>
        <p:nvSpPr>
          <p:cNvPr id="68" name="TextBox 67">
            <a:extLst>
              <a:ext uri="{FF2B5EF4-FFF2-40B4-BE49-F238E27FC236}">
                <a16:creationId xmlns:a16="http://schemas.microsoft.com/office/drawing/2014/main" id="{E3E3EB35-7DBA-4649-BC16-F3A8941C0E8B}"/>
              </a:ext>
            </a:extLst>
          </p:cNvPr>
          <p:cNvSpPr txBox="1"/>
          <p:nvPr/>
        </p:nvSpPr>
        <p:spPr>
          <a:xfrm>
            <a:off x="7134930" y="4188048"/>
            <a:ext cx="2632959" cy="1313332"/>
          </a:xfrm>
          <a:prstGeom prst="rect">
            <a:avLst/>
          </a:prstGeom>
          <a:ln>
            <a:noFill/>
          </a:ln>
        </p:spPr>
        <p:txBody>
          <a:bodyPr wrap="square" lIns="91440" rIns="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
            </a:pPr>
            <a:r>
              <a:rPr lang="en-US" sz="900">
                <a:solidFill>
                  <a:srgbClr val="5F6062"/>
                </a:solidFill>
                <a:latin typeface="Arial" panose="020B0604020202020204" pitchFamily="34" charset="0"/>
                <a:cs typeface="Arial" panose="020B0604020202020204" pitchFamily="34" charset="0"/>
              </a:rPr>
              <a:t>Are </a:t>
            </a:r>
            <a:r>
              <a:rPr lang="en-US" sz="900">
                <a:latin typeface="Arial" panose="020B0604020202020204" pitchFamily="34" charset="0"/>
                <a:cs typeface="Arial" panose="020B0604020202020204" pitchFamily="34" charset="0"/>
              </a:rPr>
              <a:t>projects managed along the lifecycle using a standard set of “stage gates”?</a:t>
            </a:r>
          </a:p>
          <a:p>
            <a:pPr marL="171450" indent="-171450">
              <a:spcBef>
                <a:spcPts val="250"/>
              </a:spcBef>
              <a:spcAft>
                <a:spcPts val="250"/>
              </a:spcAft>
              <a:buClr>
                <a:srgbClr val="26BCD7"/>
              </a:buClr>
              <a:buSzPct val="100000"/>
              <a:buFont typeface="Wingdings" panose="05000000000000000000" pitchFamily="2" charset="2"/>
              <a:buChar char="§"/>
            </a:pPr>
            <a:r>
              <a:rPr lang="en-US" sz="900">
                <a:latin typeface="Arial" panose="020B0604020202020204" pitchFamily="34" charset="0"/>
                <a:cs typeface="Arial" panose="020B0604020202020204" pitchFamily="34" charset="0"/>
              </a:rPr>
              <a:t>Are project controls in place? If so, what are they? How are risks and issues being tracked? </a:t>
            </a:r>
          </a:p>
          <a:p>
            <a:pPr marL="171450" indent="-171450">
              <a:spcBef>
                <a:spcPts val="250"/>
              </a:spcBef>
              <a:spcAft>
                <a:spcPts val="250"/>
              </a:spcAft>
              <a:buClr>
                <a:srgbClr val="26BCD7"/>
              </a:buClr>
              <a:buSzPct val="100000"/>
              <a:buFont typeface="Wingdings" panose="05000000000000000000" pitchFamily="2" charset="2"/>
              <a:buChar char="§"/>
            </a:pPr>
            <a:r>
              <a:rPr lang="en-US" sz="900">
                <a:latin typeface="Arial" panose="020B0604020202020204" pitchFamily="34" charset="0"/>
                <a:cs typeface="Arial" panose="020B0604020202020204" pitchFamily="34" charset="0"/>
              </a:rPr>
              <a:t>Are projects evaluated post-completion to ensure they delivered the promised benefits? Are vendors evaluated and held accountable?</a:t>
            </a:r>
          </a:p>
        </p:txBody>
      </p:sp>
      <p:sp>
        <p:nvSpPr>
          <p:cNvPr id="69" name="Shape 2932">
            <a:extLst>
              <a:ext uri="{FF2B5EF4-FFF2-40B4-BE49-F238E27FC236}">
                <a16:creationId xmlns:a16="http://schemas.microsoft.com/office/drawing/2014/main" id="{850611DC-10E0-4374-A7B5-F40A2A3FE2BB}"/>
              </a:ext>
            </a:extLst>
          </p:cNvPr>
          <p:cNvSpPr>
            <a:spLocks noChangeAspect="1"/>
          </p:cNvSpPr>
          <p:nvPr/>
        </p:nvSpPr>
        <p:spPr>
          <a:xfrm>
            <a:off x="5788131" y="4730949"/>
            <a:ext cx="548640" cy="448888"/>
          </a:xfrm>
          <a:custGeom>
            <a:avLst/>
            <a:gdLst/>
            <a:ahLst/>
            <a:cxnLst>
              <a:cxn ang="0">
                <a:pos x="wd2" y="hd2"/>
              </a:cxn>
              <a:cxn ang="5400000">
                <a:pos x="wd2" y="hd2"/>
              </a:cxn>
              <a:cxn ang="10800000">
                <a:pos x="wd2" y="hd2"/>
              </a:cxn>
              <a:cxn ang="16200000">
                <a:pos x="wd2" y="hd2"/>
              </a:cxn>
            </a:cxnLst>
            <a:rect l="0" t="0" r="r" b="b"/>
            <a:pathLst>
              <a:path w="21600" h="21600" extrusionOk="0">
                <a:moveTo>
                  <a:pt x="1964" y="12000"/>
                </a:moveTo>
                <a:cubicBezTo>
                  <a:pt x="1421" y="12000"/>
                  <a:pt x="982" y="11462"/>
                  <a:pt x="982" y="10800"/>
                </a:cubicBezTo>
                <a:cubicBezTo>
                  <a:pt x="982" y="10138"/>
                  <a:pt x="1421" y="9600"/>
                  <a:pt x="1964" y="9600"/>
                </a:cubicBezTo>
                <a:cubicBezTo>
                  <a:pt x="2505" y="9600"/>
                  <a:pt x="2945" y="10138"/>
                  <a:pt x="2945" y="10800"/>
                </a:cubicBezTo>
                <a:cubicBezTo>
                  <a:pt x="2945" y="11462"/>
                  <a:pt x="2505" y="12000"/>
                  <a:pt x="1964" y="12000"/>
                </a:cubicBezTo>
                <a:moveTo>
                  <a:pt x="21456" y="10376"/>
                </a:moveTo>
                <a:lnTo>
                  <a:pt x="18511" y="6776"/>
                </a:lnTo>
                <a:cubicBezTo>
                  <a:pt x="18422" y="6667"/>
                  <a:pt x="18299" y="6600"/>
                  <a:pt x="18164" y="6600"/>
                </a:cubicBezTo>
                <a:cubicBezTo>
                  <a:pt x="17892" y="6600"/>
                  <a:pt x="17673" y="6869"/>
                  <a:pt x="17673" y="7200"/>
                </a:cubicBezTo>
                <a:cubicBezTo>
                  <a:pt x="17673" y="7366"/>
                  <a:pt x="17728" y="7516"/>
                  <a:pt x="17817" y="7624"/>
                </a:cubicBezTo>
                <a:lnTo>
                  <a:pt x="19924" y="10200"/>
                </a:lnTo>
                <a:lnTo>
                  <a:pt x="8058" y="10200"/>
                </a:lnTo>
                <a:lnTo>
                  <a:pt x="14727" y="2048"/>
                </a:lnTo>
                <a:lnTo>
                  <a:pt x="14727" y="5400"/>
                </a:lnTo>
                <a:cubicBezTo>
                  <a:pt x="14727" y="5732"/>
                  <a:pt x="14947" y="6000"/>
                  <a:pt x="15218" y="6000"/>
                </a:cubicBezTo>
                <a:cubicBezTo>
                  <a:pt x="15489" y="6000"/>
                  <a:pt x="15709" y="5732"/>
                  <a:pt x="15709" y="5400"/>
                </a:cubicBezTo>
                <a:lnTo>
                  <a:pt x="15709" y="600"/>
                </a:lnTo>
                <a:cubicBezTo>
                  <a:pt x="15709" y="269"/>
                  <a:pt x="15489" y="0"/>
                  <a:pt x="15218" y="0"/>
                </a:cubicBezTo>
                <a:lnTo>
                  <a:pt x="11291" y="0"/>
                </a:lnTo>
                <a:cubicBezTo>
                  <a:pt x="11020" y="0"/>
                  <a:pt x="10800" y="269"/>
                  <a:pt x="10800" y="600"/>
                </a:cubicBezTo>
                <a:cubicBezTo>
                  <a:pt x="10800" y="932"/>
                  <a:pt x="11020" y="1200"/>
                  <a:pt x="11291" y="1200"/>
                </a:cubicBezTo>
                <a:lnTo>
                  <a:pt x="14033" y="1200"/>
                </a:lnTo>
                <a:lnTo>
                  <a:pt x="6669" y="10200"/>
                </a:lnTo>
                <a:lnTo>
                  <a:pt x="3858" y="10200"/>
                </a:lnTo>
                <a:cubicBezTo>
                  <a:pt x="3639" y="9167"/>
                  <a:pt x="2877" y="8400"/>
                  <a:pt x="1964" y="8400"/>
                </a:cubicBezTo>
                <a:cubicBezTo>
                  <a:pt x="879" y="8400"/>
                  <a:pt x="0" y="9475"/>
                  <a:pt x="0" y="10800"/>
                </a:cubicBezTo>
                <a:cubicBezTo>
                  <a:pt x="0" y="12125"/>
                  <a:pt x="879" y="13200"/>
                  <a:pt x="1964" y="13200"/>
                </a:cubicBezTo>
                <a:cubicBezTo>
                  <a:pt x="2877" y="13200"/>
                  <a:pt x="3639" y="12434"/>
                  <a:pt x="3858" y="11400"/>
                </a:cubicBezTo>
                <a:lnTo>
                  <a:pt x="6669" y="11400"/>
                </a:lnTo>
                <a:lnTo>
                  <a:pt x="14033" y="20400"/>
                </a:lnTo>
                <a:lnTo>
                  <a:pt x="11291" y="20400"/>
                </a:lnTo>
                <a:cubicBezTo>
                  <a:pt x="11020" y="20400"/>
                  <a:pt x="10800" y="20669"/>
                  <a:pt x="10800" y="21000"/>
                </a:cubicBezTo>
                <a:cubicBezTo>
                  <a:pt x="10800" y="21332"/>
                  <a:pt x="11020" y="21600"/>
                  <a:pt x="11291" y="21600"/>
                </a:cubicBezTo>
                <a:lnTo>
                  <a:pt x="15218" y="21600"/>
                </a:lnTo>
                <a:cubicBezTo>
                  <a:pt x="15489" y="21600"/>
                  <a:pt x="15709" y="21332"/>
                  <a:pt x="15709" y="21000"/>
                </a:cubicBezTo>
                <a:lnTo>
                  <a:pt x="15709" y="16200"/>
                </a:lnTo>
                <a:cubicBezTo>
                  <a:pt x="15709" y="15869"/>
                  <a:pt x="15489" y="15600"/>
                  <a:pt x="15218" y="15600"/>
                </a:cubicBezTo>
                <a:cubicBezTo>
                  <a:pt x="14947" y="15600"/>
                  <a:pt x="14727" y="15869"/>
                  <a:pt x="14727" y="16200"/>
                </a:cubicBezTo>
                <a:lnTo>
                  <a:pt x="14727" y="19552"/>
                </a:lnTo>
                <a:lnTo>
                  <a:pt x="8058" y="11400"/>
                </a:lnTo>
                <a:lnTo>
                  <a:pt x="19924" y="11400"/>
                </a:lnTo>
                <a:lnTo>
                  <a:pt x="17817" y="13976"/>
                </a:lnTo>
                <a:cubicBezTo>
                  <a:pt x="17728" y="14085"/>
                  <a:pt x="17673" y="14235"/>
                  <a:pt x="17673" y="14400"/>
                </a:cubicBezTo>
                <a:cubicBezTo>
                  <a:pt x="17673" y="14732"/>
                  <a:pt x="17892" y="15000"/>
                  <a:pt x="18164" y="15000"/>
                </a:cubicBezTo>
                <a:cubicBezTo>
                  <a:pt x="18299" y="15000"/>
                  <a:pt x="18422" y="14933"/>
                  <a:pt x="18511" y="14824"/>
                </a:cubicBezTo>
                <a:lnTo>
                  <a:pt x="21456" y="11224"/>
                </a:lnTo>
                <a:cubicBezTo>
                  <a:pt x="21545" y="11116"/>
                  <a:pt x="21600" y="10966"/>
                  <a:pt x="21600" y="10800"/>
                </a:cubicBezTo>
                <a:cubicBezTo>
                  <a:pt x="21600" y="10635"/>
                  <a:pt x="21545" y="10485"/>
                  <a:pt x="21456" y="10376"/>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70" name="TextBox 69">
            <a:extLst>
              <a:ext uri="{FF2B5EF4-FFF2-40B4-BE49-F238E27FC236}">
                <a16:creationId xmlns:a16="http://schemas.microsoft.com/office/drawing/2014/main" id="{A65A5811-847A-4760-8F2D-7F2E6CAFA6D2}"/>
              </a:ext>
            </a:extLst>
          </p:cNvPr>
          <p:cNvSpPr txBox="1"/>
          <p:nvPr/>
        </p:nvSpPr>
        <p:spPr>
          <a:xfrm>
            <a:off x="5010891" y="2773723"/>
            <a:ext cx="2103120" cy="1316736"/>
          </a:xfrm>
          <a:prstGeom prst="rect">
            <a:avLst/>
          </a:prstGeom>
          <a:solidFill>
            <a:srgbClr val="5F6062"/>
          </a:solidFill>
          <a:ln>
            <a:noFill/>
          </a:ln>
        </p:spPr>
        <p:txBody>
          <a:bodyPr wrap="square" lIns="91440" rIns="91440" rtlCol="0">
            <a:noAutofit/>
          </a:bodyPr>
          <a:lstStyle/>
          <a:p>
            <a:pPr algn="ctr">
              <a:spcBef>
                <a:spcPts val="250"/>
              </a:spcBef>
              <a:spcAft>
                <a:spcPts val="250"/>
              </a:spcAft>
              <a:buClr>
                <a:srgbClr val="26BCD7"/>
              </a:buClr>
              <a:buSzPct val="100000"/>
            </a:pPr>
            <a:r>
              <a:rPr lang="en-US" sz="1000" b="1">
                <a:solidFill>
                  <a:schemeClr val="bg1"/>
                </a:solidFill>
                <a:latin typeface="Arial" panose="020B0604020202020204" pitchFamily="34" charset="0"/>
                <a:cs typeface="Arial" panose="020B0604020202020204" pitchFamily="34" charset="0"/>
              </a:rPr>
              <a:t>Reallocation of                     Funds</a:t>
            </a:r>
          </a:p>
        </p:txBody>
      </p:sp>
      <p:sp>
        <p:nvSpPr>
          <p:cNvPr id="71" name="TextBox 70">
            <a:extLst>
              <a:ext uri="{FF2B5EF4-FFF2-40B4-BE49-F238E27FC236}">
                <a16:creationId xmlns:a16="http://schemas.microsoft.com/office/drawing/2014/main" id="{1433F874-4627-4129-BC10-5DB272A670FF}"/>
              </a:ext>
            </a:extLst>
          </p:cNvPr>
          <p:cNvSpPr txBox="1"/>
          <p:nvPr/>
        </p:nvSpPr>
        <p:spPr>
          <a:xfrm>
            <a:off x="7134930" y="2768295"/>
            <a:ext cx="2632959" cy="1316736"/>
          </a:xfrm>
          <a:prstGeom prst="rect">
            <a:avLst/>
          </a:prstGeom>
          <a:ln>
            <a:noFill/>
          </a:ln>
        </p:spPr>
        <p:txBody>
          <a:bodyPr wrap="square" lIns="91440" rIns="91440" rtlCol="0" anchor="t">
            <a:noAutofit/>
          </a:bodyPr>
          <a:lstStyle/>
          <a:p>
            <a:pPr marL="171450" indent="-171450">
              <a:spcBef>
                <a:spcPts val="250"/>
              </a:spcBef>
              <a:spcAft>
                <a:spcPts val="250"/>
              </a:spcAft>
              <a:buClr>
                <a:srgbClr val="26BCD7"/>
              </a:buClr>
              <a:buSzPct val="100000"/>
              <a:buFont typeface="Wingdings" panose="05000000000000000000" pitchFamily="2" charset="2"/>
              <a:buChar char="§"/>
            </a:pPr>
            <a:r>
              <a:rPr lang="en-US" sz="900">
                <a:latin typeface="Arial" panose="020B0604020202020204" pitchFamily="34" charset="0"/>
                <a:cs typeface="Arial" panose="020B0604020202020204" pitchFamily="34" charset="0"/>
              </a:rPr>
              <a:t>Are you frequently moving capital funds from one project to another?</a:t>
            </a:r>
          </a:p>
          <a:p>
            <a:pPr marL="171450" indent="-171450">
              <a:spcBef>
                <a:spcPts val="250"/>
              </a:spcBef>
              <a:spcAft>
                <a:spcPts val="250"/>
              </a:spcAft>
              <a:buClr>
                <a:srgbClr val="26BCD7"/>
              </a:buClr>
              <a:buSzPct val="100000"/>
              <a:buFont typeface="Wingdings" panose="05000000000000000000" pitchFamily="2" charset="2"/>
              <a:buChar char="§"/>
            </a:pPr>
            <a:r>
              <a:rPr lang="en-US" sz="900">
                <a:latin typeface="Arial" panose="020B0604020202020204" pitchFamily="34" charset="0"/>
                <a:cs typeface="Arial" panose="020B0604020202020204" pitchFamily="34" charset="0"/>
              </a:rPr>
              <a:t>Are projects often rolled from one fiscal year to the next due lack of funding (or loss of it)?</a:t>
            </a:r>
          </a:p>
        </p:txBody>
      </p:sp>
      <p:sp>
        <p:nvSpPr>
          <p:cNvPr id="72" name="Shape 2799">
            <a:extLst>
              <a:ext uri="{FF2B5EF4-FFF2-40B4-BE49-F238E27FC236}">
                <a16:creationId xmlns:a16="http://schemas.microsoft.com/office/drawing/2014/main" id="{5D51BA0B-CD2C-4D8A-8CA8-687E5D5FF567}"/>
              </a:ext>
            </a:extLst>
          </p:cNvPr>
          <p:cNvSpPr>
            <a:spLocks noChangeAspect="1"/>
          </p:cNvSpPr>
          <p:nvPr/>
        </p:nvSpPr>
        <p:spPr>
          <a:xfrm>
            <a:off x="5788131" y="3321746"/>
            <a:ext cx="548640" cy="399012"/>
          </a:xfrm>
          <a:custGeom>
            <a:avLst/>
            <a:gdLst/>
            <a:ahLst/>
            <a:cxnLst>
              <a:cxn ang="0">
                <a:pos x="wd2" y="hd2"/>
              </a:cxn>
              <a:cxn ang="5400000">
                <a:pos x="wd2" y="hd2"/>
              </a:cxn>
              <a:cxn ang="10800000">
                <a:pos x="wd2" y="hd2"/>
              </a:cxn>
              <a:cxn ang="16200000">
                <a:pos x="wd2" y="hd2"/>
              </a:cxn>
            </a:cxnLst>
            <a:rect l="0" t="0" r="r" b="b"/>
            <a:pathLst>
              <a:path w="21600" h="21600" extrusionOk="0">
                <a:moveTo>
                  <a:pt x="9916" y="11782"/>
                </a:moveTo>
                <a:cubicBezTo>
                  <a:pt x="9916" y="11929"/>
                  <a:pt x="9939" y="12054"/>
                  <a:pt x="9982" y="12159"/>
                </a:cubicBezTo>
                <a:cubicBezTo>
                  <a:pt x="10026" y="12263"/>
                  <a:pt x="10082" y="12351"/>
                  <a:pt x="10151" y="12425"/>
                </a:cubicBezTo>
                <a:cubicBezTo>
                  <a:pt x="10219" y="12498"/>
                  <a:pt x="10298" y="12557"/>
                  <a:pt x="10388" y="12604"/>
                </a:cubicBezTo>
                <a:cubicBezTo>
                  <a:pt x="10478" y="12650"/>
                  <a:pt x="10513" y="12688"/>
                  <a:pt x="10605" y="12719"/>
                </a:cubicBezTo>
                <a:lnTo>
                  <a:pt x="10605" y="10882"/>
                </a:lnTo>
                <a:cubicBezTo>
                  <a:pt x="10368" y="10882"/>
                  <a:pt x="10241" y="10952"/>
                  <a:pt x="10111" y="11090"/>
                </a:cubicBezTo>
                <a:cubicBezTo>
                  <a:pt x="9981" y="11227"/>
                  <a:pt x="9916" y="11458"/>
                  <a:pt x="9916" y="11782"/>
                </a:cubicBezTo>
                <a:moveTo>
                  <a:pt x="11501" y="14278"/>
                </a:moveTo>
                <a:cubicBezTo>
                  <a:pt x="11425" y="14199"/>
                  <a:pt x="11338" y="14135"/>
                  <a:pt x="11242" y="14086"/>
                </a:cubicBezTo>
                <a:cubicBezTo>
                  <a:pt x="11145" y="14037"/>
                  <a:pt x="11102" y="13994"/>
                  <a:pt x="11001" y="13958"/>
                </a:cubicBezTo>
                <a:lnTo>
                  <a:pt x="11001" y="16096"/>
                </a:lnTo>
                <a:cubicBezTo>
                  <a:pt x="11238" y="16071"/>
                  <a:pt x="11377" y="15975"/>
                  <a:pt x="11528" y="15806"/>
                </a:cubicBezTo>
                <a:cubicBezTo>
                  <a:pt x="11680" y="15638"/>
                  <a:pt x="11756" y="15371"/>
                  <a:pt x="11756" y="15004"/>
                </a:cubicBezTo>
                <a:cubicBezTo>
                  <a:pt x="11756" y="14833"/>
                  <a:pt x="11733" y="14689"/>
                  <a:pt x="11686" y="14572"/>
                </a:cubicBezTo>
                <a:cubicBezTo>
                  <a:pt x="11640" y="14456"/>
                  <a:pt x="11579" y="14358"/>
                  <a:pt x="11501" y="14278"/>
                </a:cubicBezTo>
                <a:moveTo>
                  <a:pt x="12385" y="15751"/>
                </a:moveTo>
                <a:cubicBezTo>
                  <a:pt x="12304" y="16006"/>
                  <a:pt x="12193" y="16216"/>
                  <a:pt x="12052" y="16385"/>
                </a:cubicBezTo>
                <a:cubicBezTo>
                  <a:pt x="11911" y="16553"/>
                  <a:pt x="11747" y="16681"/>
                  <a:pt x="11558" y="16770"/>
                </a:cubicBezTo>
                <a:cubicBezTo>
                  <a:pt x="11369" y="16859"/>
                  <a:pt x="11221" y="16910"/>
                  <a:pt x="11001" y="16922"/>
                </a:cubicBezTo>
                <a:lnTo>
                  <a:pt x="11001" y="17549"/>
                </a:lnTo>
                <a:lnTo>
                  <a:pt x="10605" y="17549"/>
                </a:lnTo>
                <a:lnTo>
                  <a:pt x="10605" y="16922"/>
                </a:lnTo>
                <a:cubicBezTo>
                  <a:pt x="10368" y="16915"/>
                  <a:pt x="10206" y="16863"/>
                  <a:pt x="10009" y="16766"/>
                </a:cubicBezTo>
                <a:cubicBezTo>
                  <a:pt x="9811" y="16667"/>
                  <a:pt x="9642" y="16528"/>
                  <a:pt x="9501" y="16348"/>
                </a:cubicBezTo>
                <a:cubicBezTo>
                  <a:pt x="9361" y="16168"/>
                  <a:pt x="9252" y="15946"/>
                  <a:pt x="9175" y="15683"/>
                </a:cubicBezTo>
                <a:cubicBezTo>
                  <a:pt x="9098" y="15420"/>
                  <a:pt x="9062" y="15117"/>
                  <a:pt x="9066" y="14775"/>
                </a:cubicBezTo>
                <a:lnTo>
                  <a:pt x="9818" y="14775"/>
                </a:lnTo>
                <a:cubicBezTo>
                  <a:pt x="9813" y="15178"/>
                  <a:pt x="9877" y="15496"/>
                  <a:pt x="10009" y="15729"/>
                </a:cubicBezTo>
                <a:cubicBezTo>
                  <a:pt x="10140" y="15961"/>
                  <a:pt x="10302" y="16083"/>
                  <a:pt x="10605" y="16096"/>
                </a:cubicBezTo>
                <a:lnTo>
                  <a:pt x="10605" y="13875"/>
                </a:lnTo>
                <a:cubicBezTo>
                  <a:pt x="10425" y="13807"/>
                  <a:pt x="10302" y="13726"/>
                  <a:pt x="10124" y="13631"/>
                </a:cubicBezTo>
                <a:cubicBezTo>
                  <a:pt x="9946" y="13537"/>
                  <a:pt x="9786" y="13414"/>
                  <a:pt x="9643" y="13264"/>
                </a:cubicBezTo>
                <a:cubicBezTo>
                  <a:pt x="9500" y="13115"/>
                  <a:pt x="9385" y="12927"/>
                  <a:pt x="9297" y="12700"/>
                </a:cubicBezTo>
                <a:cubicBezTo>
                  <a:pt x="9209" y="12474"/>
                  <a:pt x="9165" y="12192"/>
                  <a:pt x="9165" y="11855"/>
                </a:cubicBezTo>
                <a:cubicBezTo>
                  <a:pt x="9165" y="11562"/>
                  <a:pt x="9206" y="11304"/>
                  <a:pt x="9287" y="11080"/>
                </a:cubicBezTo>
                <a:cubicBezTo>
                  <a:pt x="9369" y="10857"/>
                  <a:pt x="9478" y="10670"/>
                  <a:pt x="9617" y="10520"/>
                </a:cubicBezTo>
                <a:cubicBezTo>
                  <a:pt x="9755" y="10370"/>
                  <a:pt x="9914" y="10256"/>
                  <a:pt x="10094" y="10176"/>
                </a:cubicBezTo>
                <a:cubicBezTo>
                  <a:pt x="10274" y="10097"/>
                  <a:pt x="10407" y="10057"/>
                  <a:pt x="10605" y="10057"/>
                </a:cubicBezTo>
                <a:lnTo>
                  <a:pt x="10605" y="9455"/>
                </a:lnTo>
                <a:lnTo>
                  <a:pt x="11001" y="9455"/>
                </a:lnTo>
                <a:lnTo>
                  <a:pt x="11001" y="10057"/>
                </a:lnTo>
                <a:cubicBezTo>
                  <a:pt x="11199" y="10057"/>
                  <a:pt x="11329" y="10093"/>
                  <a:pt x="11505" y="10167"/>
                </a:cubicBezTo>
                <a:cubicBezTo>
                  <a:pt x="11681" y="10240"/>
                  <a:pt x="11834" y="10350"/>
                  <a:pt x="11963" y="10498"/>
                </a:cubicBezTo>
                <a:cubicBezTo>
                  <a:pt x="12093" y="10644"/>
                  <a:pt x="12196" y="10831"/>
                  <a:pt x="12273" y="11057"/>
                </a:cubicBezTo>
                <a:cubicBezTo>
                  <a:pt x="12350" y="11284"/>
                  <a:pt x="12388" y="11547"/>
                  <a:pt x="12388" y="11847"/>
                </a:cubicBezTo>
                <a:lnTo>
                  <a:pt x="11637" y="11847"/>
                </a:lnTo>
                <a:cubicBezTo>
                  <a:pt x="11628" y="11534"/>
                  <a:pt x="11570" y="11296"/>
                  <a:pt x="11463" y="11130"/>
                </a:cubicBezTo>
                <a:cubicBezTo>
                  <a:pt x="11355" y="10965"/>
                  <a:pt x="11238" y="10882"/>
                  <a:pt x="11001" y="10882"/>
                </a:cubicBezTo>
                <a:lnTo>
                  <a:pt x="11001" y="12819"/>
                </a:lnTo>
                <a:cubicBezTo>
                  <a:pt x="11199" y="12894"/>
                  <a:pt x="11336" y="12978"/>
                  <a:pt x="11525" y="13076"/>
                </a:cubicBezTo>
                <a:cubicBezTo>
                  <a:pt x="11714" y="13175"/>
                  <a:pt x="11881" y="13300"/>
                  <a:pt x="12026" y="13453"/>
                </a:cubicBezTo>
                <a:cubicBezTo>
                  <a:pt x="12171" y="13605"/>
                  <a:pt x="12287" y="13795"/>
                  <a:pt x="12375" y="14021"/>
                </a:cubicBezTo>
                <a:cubicBezTo>
                  <a:pt x="12463" y="14248"/>
                  <a:pt x="12507" y="14526"/>
                  <a:pt x="12507" y="14857"/>
                </a:cubicBezTo>
                <a:cubicBezTo>
                  <a:pt x="12507" y="15199"/>
                  <a:pt x="12466" y="15497"/>
                  <a:pt x="12385" y="15751"/>
                </a:cubicBezTo>
                <a:moveTo>
                  <a:pt x="10800" y="8100"/>
                </a:moveTo>
                <a:cubicBezTo>
                  <a:pt x="8631" y="8100"/>
                  <a:pt x="6873" y="10518"/>
                  <a:pt x="6873" y="13500"/>
                </a:cubicBezTo>
                <a:cubicBezTo>
                  <a:pt x="6873" y="16483"/>
                  <a:pt x="8631" y="18900"/>
                  <a:pt x="10800" y="18900"/>
                </a:cubicBezTo>
                <a:cubicBezTo>
                  <a:pt x="12969" y="18900"/>
                  <a:pt x="14727" y="16483"/>
                  <a:pt x="14727" y="13500"/>
                </a:cubicBezTo>
                <a:cubicBezTo>
                  <a:pt x="14727" y="10518"/>
                  <a:pt x="12969" y="8100"/>
                  <a:pt x="10800" y="8100"/>
                </a:cubicBezTo>
                <a:moveTo>
                  <a:pt x="17182" y="17550"/>
                </a:moveTo>
                <a:lnTo>
                  <a:pt x="16200" y="17550"/>
                </a:lnTo>
                <a:cubicBezTo>
                  <a:pt x="15929" y="17550"/>
                  <a:pt x="15709" y="17852"/>
                  <a:pt x="15709" y="18225"/>
                </a:cubicBezTo>
                <a:cubicBezTo>
                  <a:pt x="15709" y="18598"/>
                  <a:pt x="15929" y="18900"/>
                  <a:pt x="16200" y="18900"/>
                </a:cubicBezTo>
                <a:lnTo>
                  <a:pt x="17182" y="18900"/>
                </a:lnTo>
                <a:cubicBezTo>
                  <a:pt x="17453" y="18900"/>
                  <a:pt x="17673" y="18598"/>
                  <a:pt x="17673" y="18225"/>
                </a:cubicBezTo>
                <a:cubicBezTo>
                  <a:pt x="17673" y="17852"/>
                  <a:pt x="17453" y="17550"/>
                  <a:pt x="17182" y="17550"/>
                </a:cubicBezTo>
                <a:moveTo>
                  <a:pt x="20127" y="8100"/>
                </a:moveTo>
                <a:cubicBezTo>
                  <a:pt x="19856" y="8100"/>
                  <a:pt x="19636" y="7798"/>
                  <a:pt x="19636" y="7425"/>
                </a:cubicBezTo>
                <a:cubicBezTo>
                  <a:pt x="19636" y="7052"/>
                  <a:pt x="19856" y="6750"/>
                  <a:pt x="20127" y="6750"/>
                </a:cubicBezTo>
                <a:cubicBezTo>
                  <a:pt x="20399" y="6750"/>
                  <a:pt x="20618" y="7052"/>
                  <a:pt x="20618" y="7425"/>
                </a:cubicBezTo>
                <a:cubicBezTo>
                  <a:pt x="20618" y="7798"/>
                  <a:pt x="20399" y="8100"/>
                  <a:pt x="20127" y="8100"/>
                </a:cubicBezTo>
                <a:moveTo>
                  <a:pt x="20618" y="17674"/>
                </a:moveTo>
                <a:cubicBezTo>
                  <a:pt x="20464" y="17599"/>
                  <a:pt x="20300" y="17550"/>
                  <a:pt x="20127" y="17550"/>
                </a:cubicBezTo>
                <a:cubicBezTo>
                  <a:pt x="19314" y="17550"/>
                  <a:pt x="18655" y="18457"/>
                  <a:pt x="18655" y="19575"/>
                </a:cubicBezTo>
                <a:cubicBezTo>
                  <a:pt x="18655" y="19813"/>
                  <a:pt x="18690" y="20038"/>
                  <a:pt x="18745" y="20250"/>
                </a:cubicBezTo>
                <a:lnTo>
                  <a:pt x="2855" y="20250"/>
                </a:lnTo>
                <a:cubicBezTo>
                  <a:pt x="2910" y="20038"/>
                  <a:pt x="2945" y="19813"/>
                  <a:pt x="2945" y="19575"/>
                </a:cubicBezTo>
                <a:cubicBezTo>
                  <a:pt x="2945" y="18457"/>
                  <a:pt x="2286" y="17550"/>
                  <a:pt x="1473" y="17550"/>
                </a:cubicBezTo>
                <a:cubicBezTo>
                  <a:pt x="1300" y="17550"/>
                  <a:pt x="1136" y="17599"/>
                  <a:pt x="982" y="17674"/>
                </a:cubicBezTo>
                <a:lnTo>
                  <a:pt x="982" y="9326"/>
                </a:lnTo>
                <a:cubicBezTo>
                  <a:pt x="1136" y="9402"/>
                  <a:pt x="1300"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9" y="18900"/>
                  <a:pt x="20618" y="19203"/>
                  <a:pt x="20618" y="19575"/>
                </a:cubicBezTo>
                <a:cubicBezTo>
                  <a:pt x="20618" y="19948"/>
                  <a:pt x="20399" y="20250"/>
                  <a:pt x="20127" y="20250"/>
                </a:cubicBezTo>
                <a:moveTo>
                  <a:pt x="1473" y="20250"/>
                </a:moveTo>
                <a:cubicBezTo>
                  <a:pt x="1201" y="20250"/>
                  <a:pt x="982" y="19948"/>
                  <a:pt x="982" y="19575"/>
                </a:cubicBezTo>
                <a:cubicBezTo>
                  <a:pt x="982" y="19203"/>
                  <a:pt x="1201"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1" y="8100"/>
                  <a:pt x="982" y="7798"/>
                  <a:pt x="982" y="7425"/>
                </a:cubicBezTo>
                <a:cubicBezTo>
                  <a:pt x="982" y="7052"/>
                  <a:pt x="1201" y="6750"/>
                  <a:pt x="1473" y="6750"/>
                </a:cubicBezTo>
                <a:moveTo>
                  <a:pt x="20618" y="5400"/>
                </a:moveTo>
                <a:lnTo>
                  <a:pt x="982" y="5400"/>
                </a:lnTo>
                <a:cubicBezTo>
                  <a:pt x="440" y="5400"/>
                  <a:pt x="0" y="6004"/>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4"/>
                  <a:pt x="21160" y="5400"/>
                  <a:pt x="20618" y="5400"/>
                </a:cubicBezTo>
                <a:moveTo>
                  <a:pt x="2455" y="4050"/>
                </a:moveTo>
                <a:lnTo>
                  <a:pt x="19145" y="4050"/>
                </a:lnTo>
                <a:cubicBezTo>
                  <a:pt x="19417" y="4050"/>
                  <a:pt x="19636" y="3748"/>
                  <a:pt x="19636" y="3376"/>
                </a:cubicBezTo>
                <a:cubicBezTo>
                  <a:pt x="19636" y="3002"/>
                  <a:pt x="19417" y="2700"/>
                  <a:pt x="19145" y="2700"/>
                </a:cubicBezTo>
                <a:lnTo>
                  <a:pt x="2455" y="2700"/>
                </a:lnTo>
                <a:cubicBezTo>
                  <a:pt x="2183" y="2700"/>
                  <a:pt x="1964" y="3002"/>
                  <a:pt x="1964" y="3376"/>
                </a:cubicBezTo>
                <a:cubicBezTo>
                  <a:pt x="1964" y="3748"/>
                  <a:pt x="2183" y="4050"/>
                  <a:pt x="2455" y="40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moveTo>
                  <a:pt x="5400" y="8100"/>
                </a:moveTo>
                <a:lnTo>
                  <a:pt x="4418" y="8100"/>
                </a:lnTo>
                <a:cubicBezTo>
                  <a:pt x="4147" y="8100"/>
                  <a:pt x="3927" y="8403"/>
                  <a:pt x="3927" y="8775"/>
                </a:cubicBezTo>
                <a:cubicBezTo>
                  <a:pt x="3927" y="9148"/>
                  <a:pt x="4147" y="9450"/>
                  <a:pt x="4418" y="9450"/>
                </a:cubicBezTo>
                <a:lnTo>
                  <a:pt x="5400" y="9450"/>
                </a:lnTo>
                <a:cubicBezTo>
                  <a:pt x="5671" y="9450"/>
                  <a:pt x="5891" y="9148"/>
                  <a:pt x="5891" y="8775"/>
                </a:cubicBezTo>
                <a:cubicBezTo>
                  <a:pt x="5891" y="8403"/>
                  <a:pt x="5671" y="8100"/>
                  <a:pt x="5400" y="81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mc:AlternateContent xmlns:mc="http://schemas.openxmlformats.org/markup-compatibility/2006" xmlns:p14="http://schemas.microsoft.com/office/powerpoint/2010/main">
        <mc:Choice Requires="p14">
          <p:contentPart p14:bwMode="auto" r:id="rId2">
            <p14:nvContentPartPr>
              <p14:cNvPr id="73" name="Ink 72">
                <a:extLst>
                  <a:ext uri="{FF2B5EF4-FFF2-40B4-BE49-F238E27FC236}">
                    <a16:creationId xmlns:a16="http://schemas.microsoft.com/office/drawing/2014/main" id="{775CAC95-F679-402B-A158-21DD13F45884}"/>
                  </a:ext>
                </a:extLst>
              </p14:cNvPr>
              <p14:cNvContentPartPr/>
              <p14:nvPr/>
            </p14:nvContentPartPr>
            <p14:xfrm>
              <a:off x="2744006" y="4721519"/>
              <a:ext cx="360" cy="360"/>
            </p14:xfrm>
          </p:contentPart>
        </mc:Choice>
        <mc:Fallback xmlns="">
          <p:pic>
            <p:nvPicPr>
              <p:cNvPr id="73" name="Ink 72">
                <a:extLst>
                  <a:ext uri="{FF2B5EF4-FFF2-40B4-BE49-F238E27FC236}">
                    <a16:creationId xmlns:a16="http://schemas.microsoft.com/office/drawing/2014/main" id="{775CAC95-F679-402B-A158-21DD13F45884}"/>
                  </a:ext>
                </a:extLst>
              </p:cNvPr>
              <p:cNvPicPr/>
              <p:nvPr/>
            </p:nvPicPr>
            <p:blipFill>
              <a:blip r:embed="rId3"/>
              <a:stretch>
                <a:fillRect/>
              </a:stretch>
            </p:blipFill>
            <p:spPr>
              <a:xfrm>
                <a:off x="2739686" y="4717199"/>
                <a:ext cx="9000" cy="9000"/>
              </a:xfrm>
              <a:prstGeom prst="rect">
                <a:avLst/>
              </a:prstGeom>
            </p:spPr>
          </p:pic>
        </mc:Fallback>
      </mc:AlternateContent>
      <p:sp>
        <p:nvSpPr>
          <p:cNvPr id="75" name="Oval 74">
            <a:extLst>
              <a:ext uri="{FF2B5EF4-FFF2-40B4-BE49-F238E27FC236}">
                <a16:creationId xmlns:a16="http://schemas.microsoft.com/office/drawing/2014/main" id="{4F38B010-5626-44A7-93DC-3C5A470BB2E1}"/>
              </a:ext>
            </a:extLst>
          </p:cNvPr>
          <p:cNvSpPr/>
          <p:nvPr/>
        </p:nvSpPr>
        <p:spPr>
          <a:xfrm>
            <a:off x="2065837" y="3784930"/>
            <a:ext cx="274320" cy="274320"/>
          </a:xfrm>
          <a:prstGeom prst="ellipse">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rPr>
              <a:t>1</a:t>
            </a:r>
          </a:p>
        </p:txBody>
      </p:sp>
      <p:sp>
        <p:nvSpPr>
          <p:cNvPr id="76" name="Oval 75">
            <a:extLst>
              <a:ext uri="{FF2B5EF4-FFF2-40B4-BE49-F238E27FC236}">
                <a16:creationId xmlns:a16="http://schemas.microsoft.com/office/drawing/2014/main" id="{1521EF4C-4202-405B-93BB-0F238C30803B}"/>
              </a:ext>
            </a:extLst>
          </p:cNvPr>
          <p:cNvSpPr/>
          <p:nvPr/>
        </p:nvSpPr>
        <p:spPr>
          <a:xfrm>
            <a:off x="2065837" y="5186217"/>
            <a:ext cx="274320" cy="274320"/>
          </a:xfrm>
          <a:prstGeom prst="ellipse">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rPr>
              <a:t>2</a:t>
            </a:r>
          </a:p>
        </p:txBody>
      </p:sp>
      <p:sp>
        <p:nvSpPr>
          <p:cNvPr id="79" name="Oval 78">
            <a:extLst>
              <a:ext uri="{FF2B5EF4-FFF2-40B4-BE49-F238E27FC236}">
                <a16:creationId xmlns:a16="http://schemas.microsoft.com/office/drawing/2014/main" id="{98851795-0380-45ED-8ED8-0EC4895D7873}"/>
              </a:ext>
            </a:extLst>
          </p:cNvPr>
          <p:cNvSpPr/>
          <p:nvPr/>
        </p:nvSpPr>
        <p:spPr>
          <a:xfrm>
            <a:off x="2066018" y="6607836"/>
            <a:ext cx="274320" cy="274320"/>
          </a:xfrm>
          <a:prstGeom prst="ellipse">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rPr>
              <a:t>3</a:t>
            </a:r>
          </a:p>
        </p:txBody>
      </p:sp>
      <p:sp>
        <p:nvSpPr>
          <p:cNvPr id="80" name="Oval 79">
            <a:extLst>
              <a:ext uri="{FF2B5EF4-FFF2-40B4-BE49-F238E27FC236}">
                <a16:creationId xmlns:a16="http://schemas.microsoft.com/office/drawing/2014/main" id="{EE2C111B-DC09-4D3D-A2AF-74064C303507}"/>
              </a:ext>
            </a:extLst>
          </p:cNvPr>
          <p:cNvSpPr/>
          <p:nvPr/>
        </p:nvSpPr>
        <p:spPr>
          <a:xfrm>
            <a:off x="6803469" y="3785994"/>
            <a:ext cx="274320" cy="274320"/>
          </a:xfrm>
          <a:prstGeom prst="ellipse">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rPr>
              <a:t>4</a:t>
            </a:r>
          </a:p>
        </p:txBody>
      </p:sp>
      <p:sp>
        <p:nvSpPr>
          <p:cNvPr id="81" name="Oval 80">
            <a:extLst>
              <a:ext uri="{FF2B5EF4-FFF2-40B4-BE49-F238E27FC236}">
                <a16:creationId xmlns:a16="http://schemas.microsoft.com/office/drawing/2014/main" id="{6408F8F4-EBD1-4686-967E-CDE32215AD8B}"/>
              </a:ext>
            </a:extLst>
          </p:cNvPr>
          <p:cNvSpPr/>
          <p:nvPr/>
        </p:nvSpPr>
        <p:spPr>
          <a:xfrm>
            <a:off x="6803469" y="5186217"/>
            <a:ext cx="274320" cy="274320"/>
          </a:xfrm>
          <a:prstGeom prst="ellipse">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rPr>
              <a:t>5</a:t>
            </a:r>
          </a:p>
        </p:txBody>
      </p:sp>
      <p:sp>
        <p:nvSpPr>
          <p:cNvPr id="82" name="Oval 81">
            <a:extLst>
              <a:ext uri="{FF2B5EF4-FFF2-40B4-BE49-F238E27FC236}">
                <a16:creationId xmlns:a16="http://schemas.microsoft.com/office/drawing/2014/main" id="{F49311C3-E18A-4780-A28E-F69C35198CC3}"/>
              </a:ext>
            </a:extLst>
          </p:cNvPr>
          <p:cNvSpPr/>
          <p:nvPr/>
        </p:nvSpPr>
        <p:spPr>
          <a:xfrm>
            <a:off x="6802859" y="6612029"/>
            <a:ext cx="274320" cy="274320"/>
          </a:xfrm>
          <a:prstGeom prst="ellipse">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rPr>
              <a:t>6</a:t>
            </a:r>
          </a:p>
        </p:txBody>
      </p:sp>
    </p:spTree>
    <p:extLst>
      <p:ext uri="{BB962C8B-B14F-4D97-AF65-F5344CB8AC3E}">
        <p14:creationId xmlns:p14="http://schemas.microsoft.com/office/powerpoint/2010/main" val="1609396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E626C4-347A-4B20-B911-18E7DABEBD6F}"/>
              </a:ext>
            </a:extLst>
          </p:cNvPr>
          <p:cNvSpPr>
            <a:spLocks noGrp="1"/>
          </p:cNvSpPr>
          <p:nvPr>
            <p:ph type="sldNum" sz="quarter" idx="19"/>
          </p:nvPr>
        </p:nvSpPr>
        <p:spPr/>
        <p:txBody>
          <a:bodyPr/>
          <a:lstStyle/>
          <a:p>
            <a:fld id="{9AA6D16A-0A68-8445-85DB-A0BE8CCB51C7}" type="slidenum">
              <a:rPr lang="en-US" smtClean="0"/>
              <a:pPr/>
              <a:t>3</a:t>
            </a:fld>
            <a:endParaRPr lang="en-US"/>
          </a:p>
        </p:txBody>
      </p:sp>
      <p:sp>
        <p:nvSpPr>
          <p:cNvPr id="3" name="Title 2">
            <a:extLst>
              <a:ext uri="{FF2B5EF4-FFF2-40B4-BE49-F238E27FC236}">
                <a16:creationId xmlns:a16="http://schemas.microsoft.com/office/drawing/2014/main" id="{27ED7410-634B-4EE6-AD72-CDFF128D7A86}"/>
              </a:ext>
            </a:extLst>
          </p:cNvPr>
          <p:cNvSpPr>
            <a:spLocks noGrp="1"/>
          </p:cNvSpPr>
          <p:nvPr>
            <p:ph type="title"/>
          </p:nvPr>
        </p:nvSpPr>
        <p:spPr/>
        <p:txBody>
          <a:bodyPr/>
          <a:lstStyle/>
          <a:p>
            <a:r>
              <a:rPr lang="en-US"/>
              <a:t>The Solution</a:t>
            </a:r>
          </a:p>
        </p:txBody>
      </p:sp>
      <p:sp>
        <p:nvSpPr>
          <p:cNvPr id="4" name="Text Placeholder 3">
            <a:extLst>
              <a:ext uri="{FF2B5EF4-FFF2-40B4-BE49-F238E27FC236}">
                <a16:creationId xmlns:a16="http://schemas.microsoft.com/office/drawing/2014/main" id="{0491A800-A769-4037-B12F-8F7A4833AF1F}"/>
              </a:ext>
            </a:extLst>
          </p:cNvPr>
          <p:cNvSpPr>
            <a:spLocks noGrp="1"/>
          </p:cNvSpPr>
          <p:nvPr>
            <p:ph type="body" sz="quarter" idx="13"/>
          </p:nvPr>
        </p:nvSpPr>
        <p:spPr/>
        <p:txBody>
          <a:bodyPr/>
          <a:lstStyle/>
          <a:p>
            <a:endParaRPr lang="en-US"/>
          </a:p>
        </p:txBody>
      </p:sp>
      <p:sp>
        <p:nvSpPr>
          <p:cNvPr id="6" name="Rectangle: Rounded Corners 5">
            <a:extLst>
              <a:ext uri="{FF2B5EF4-FFF2-40B4-BE49-F238E27FC236}">
                <a16:creationId xmlns:a16="http://schemas.microsoft.com/office/drawing/2014/main" id="{598463EF-2F90-4E4F-8163-4826AFA4AF6E}"/>
              </a:ext>
            </a:extLst>
          </p:cNvPr>
          <p:cNvSpPr/>
          <p:nvPr/>
        </p:nvSpPr>
        <p:spPr>
          <a:xfrm>
            <a:off x="271849" y="1266613"/>
            <a:ext cx="9496040" cy="1005840"/>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a:solidFill>
                  <a:schemeClr val="bg1"/>
                </a:solidFill>
              </a:rPr>
              <a:t>Best-in-class project management organizations 1) have clear governance over project selection and prioritization, 2) implement project management practices that adopt a standardized project management process for all project lifecycle stages, and 3) deploy project management software to manage the process, track progress, and enable automatic reporting.</a:t>
            </a:r>
          </a:p>
        </p:txBody>
      </p:sp>
      <p:sp>
        <p:nvSpPr>
          <p:cNvPr id="38" name="Rectangle: Rounded Corners 37">
            <a:extLst>
              <a:ext uri="{FF2B5EF4-FFF2-40B4-BE49-F238E27FC236}">
                <a16:creationId xmlns:a16="http://schemas.microsoft.com/office/drawing/2014/main" id="{8AEE4631-752D-4C3B-8364-035D32BAD610}"/>
              </a:ext>
            </a:extLst>
          </p:cNvPr>
          <p:cNvSpPr/>
          <p:nvPr/>
        </p:nvSpPr>
        <p:spPr>
          <a:xfrm>
            <a:off x="290511" y="2418666"/>
            <a:ext cx="3108960" cy="4023360"/>
          </a:xfrm>
          <a:prstGeom prst="roundRect">
            <a:avLst/>
          </a:prstGeom>
          <a:solidFill>
            <a:schemeClr val="bg1"/>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US" sz="1200" b="1">
                <a:solidFill>
                  <a:srgbClr val="5F6062"/>
                </a:solidFill>
              </a:rPr>
              <a:t>Clear Governance of Project Selection and Oversight</a:t>
            </a: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marL="171450" indent="-171450">
              <a:spcBef>
                <a:spcPts val="600"/>
              </a:spcBef>
              <a:spcAft>
                <a:spcPts val="600"/>
              </a:spcAft>
              <a:buClr>
                <a:schemeClr val="accent2"/>
              </a:buClr>
              <a:buFont typeface="Wingdings" panose="05000000000000000000" pitchFamily="2" charset="2"/>
              <a:buChar char="§"/>
            </a:pPr>
            <a:r>
              <a:rPr lang="en-US" sz="1200">
                <a:solidFill>
                  <a:srgbClr val="5F6062"/>
                </a:solidFill>
              </a:rPr>
              <a:t>Establish organizational body and process that governs and oversees the collection of projects as a coherent, integrated portfolio</a:t>
            </a:r>
            <a:endParaRPr lang="en-US" sz="1200">
              <a:solidFill>
                <a:srgbClr val="5F6062"/>
              </a:solidFill>
              <a:cs typeface="Arial"/>
            </a:endParaRPr>
          </a:p>
          <a:p>
            <a:pPr marL="171450" indent="-171450">
              <a:spcBef>
                <a:spcPts val="600"/>
              </a:spcBef>
              <a:spcAft>
                <a:spcPts val="600"/>
              </a:spcAft>
              <a:buClr>
                <a:schemeClr val="accent2"/>
              </a:buClr>
              <a:buFont typeface="Wingdings" panose="05000000000000000000" pitchFamily="2" charset="2"/>
              <a:buChar char="§"/>
            </a:pPr>
            <a:r>
              <a:rPr lang="en-US" sz="1200">
                <a:solidFill>
                  <a:srgbClr val="5F6062"/>
                </a:solidFill>
              </a:rPr>
              <a:t>Standardize project selection and prioritization methodology driven by strategic priorities and objectives</a:t>
            </a:r>
            <a:endParaRPr lang="en-US" sz="1200">
              <a:solidFill>
                <a:srgbClr val="5F6062"/>
              </a:solidFill>
              <a:cs typeface="Arial"/>
            </a:endParaRPr>
          </a:p>
          <a:p>
            <a:pPr marL="171450" indent="-171450">
              <a:spcBef>
                <a:spcPts val="600"/>
              </a:spcBef>
              <a:spcAft>
                <a:spcPts val="600"/>
              </a:spcAft>
              <a:buClr>
                <a:schemeClr val="accent2"/>
              </a:buClr>
              <a:buFont typeface="Wingdings" panose="05000000000000000000" pitchFamily="2" charset="2"/>
              <a:buChar char="§"/>
            </a:pPr>
            <a:r>
              <a:rPr lang="en-US" sz="1200">
                <a:solidFill>
                  <a:srgbClr val="5F6062"/>
                </a:solidFill>
              </a:rPr>
              <a:t>Ensure that program benefits are attained and aligned with organizational goals and strategy</a:t>
            </a:r>
            <a:endParaRPr lang="en-US" sz="1200">
              <a:solidFill>
                <a:srgbClr val="5F6062"/>
              </a:solidFill>
              <a:cs typeface="Arial"/>
            </a:endParaRPr>
          </a:p>
        </p:txBody>
      </p:sp>
      <p:sp>
        <p:nvSpPr>
          <p:cNvPr id="39" name="Rectangle: Rounded Corners 38">
            <a:extLst>
              <a:ext uri="{FF2B5EF4-FFF2-40B4-BE49-F238E27FC236}">
                <a16:creationId xmlns:a16="http://schemas.microsoft.com/office/drawing/2014/main" id="{CDA64571-7DA2-409A-AED5-095F9CF78D01}"/>
              </a:ext>
            </a:extLst>
          </p:cNvPr>
          <p:cNvSpPr/>
          <p:nvPr/>
        </p:nvSpPr>
        <p:spPr>
          <a:xfrm>
            <a:off x="3474720" y="2418666"/>
            <a:ext cx="3108960" cy="4023360"/>
          </a:xfrm>
          <a:prstGeom prst="roundRect">
            <a:avLst/>
          </a:prstGeom>
          <a:solidFill>
            <a:schemeClr val="bg1"/>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b="1">
                <a:solidFill>
                  <a:srgbClr val="5F6062"/>
                </a:solidFill>
              </a:rPr>
              <a:t>Standardize Project Management Process and Controls</a:t>
            </a: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marL="171450" indent="-171450">
              <a:spcBef>
                <a:spcPts val="600"/>
              </a:spcBef>
              <a:spcAft>
                <a:spcPts val="600"/>
              </a:spcAft>
              <a:buClr>
                <a:schemeClr val="accent2"/>
              </a:buClr>
              <a:buFont typeface="Wingdings" panose="05000000000000000000" pitchFamily="2" charset="2"/>
              <a:buChar char="§"/>
            </a:pPr>
            <a:r>
              <a:rPr lang="en-US" sz="1200">
                <a:solidFill>
                  <a:srgbClr val="5F6062"/>
                </a:solidFill>
              </a:rPr>
              <a:t>Deploy project management standards and stage gate controls</a:t>
            </a:r>
          </a:p>
          <a:p>
            <a:pPr marL="171450" indent="-171450">
              <a:spcBef>
                <a:spcPts val="600"/>
              </a:spcBef>
              <a:spcAft>
                <a:spcPts val="600"/>
              </a:spcAft>
              <a:buClr>
                <a:schemeClr val="accent2"/>
              </a:buClr>
              <a:buFont typeface="Wingdings" panose="05000000000000000000" pitchFamily="2" charset="2"/>
              <a:buChar char="§"/>
            </a:pPr>
            <a:r>
              <a:rPr lang="en-US" sz="1200">
                <a:solidFill>
                  <a:srgbClr val="5F6062"/>
                </a:solidFill>
              </a:rPr>
              <a:t>Establish clear roles and accountabilities throughout the project lifecycle </a:t>
            </a:r>
          </a:p>
          <a:p>
            <a:pPr marL="171450" indent="-171450">
              <a:spcBef>
                <a:spcPts val="600"/>
              </a:spcBef>
              <a:spcAft>
                <a:spcPts val="600"/>
              </a:spcAft>
              <a:buClr>
                <a:schemeClr val="accent2"/>
              </a:buClr>
              <a:buFont typeface="Wingdings" panose="05000000000000000000" pitchFamily="2" charset="2"/>
              <a:buChar char="§"/>
            </a:pPr>
            <a:r>
              <a:rPr lang="en-US" sz="1200">
                <a:solidFill>
                  <a:srgbClr val="5F6062"/>
                </a:solidFill>
              </a:rPr>
              <a:t>Accelerate training and change management efforts</a:t>
            </a:r>
          </a:p>
          <a:p>
            <a:pPr marL="171450" indent="-171450">
              <a:spcBef>
                <a:spcPts val="600"/>
              </a:spcBef>
              <a:spcAft>
                <a:spcPts val="600"/>
              </a:spcAft>
              <a:buClr>
                <a:schemeClr val="accent2"/>
              </a:buClr>
              <a:buFont typeface="Wingdings" panose="05000000000000000000" pitchFamily="2" charset="2"/>
              <a:buChar char="§"/>
            </a:pPr>
            <a:r>
              <a:rPr lang="en-US" sz="1200">
                <a:solidFill>
                  <a:srgbClr val="5F6062"/>
                </a:solidFill>
              </a:rPr>
              <a:t>Verify consistent use of project controls and quality management practices</a:t>
            </a:r>
          </a:p>
          <a:p>
            <a:pPr marL="171450" indent="-171450">
              <a:buClr>
                <a:schemeClr val="accent2"/>
              </a:buClr>
              <a:buFont typeface="Wingdings" panose="05000000000000000000" pitchFamily="2" charset="2"/>
              <a:buChar char="§"/>
            </a:pPr>
            <a:endParaRPr lang="en-US" sz="1200">
              <a:solidFill>
                <a:srgbClr val="5F6062"/>
              </a:solidFill>
            </a:endParaRPr>
          </a:p>
        </p:txBody>
      </p:sp>
      <p:sp>
        <p:nvSpPr>
          <p:cNvPr id="40" name="Rectangle: Rounded Corners 39">
            <a:extLst>
              <a:ext uri="{FF2B5EF4-FFF2-40B4-BE49-F238E27FC236}">
                <a16:creationId xmlns:a16="http://schemas.microsoft.com/office/drawing/2014/main" id="{E64657E3-F3B1-466B-A0F9-AEF601D1D44A}"/>
              </a:ext>
            </a:extLst>
          </p:cNvPr>
          <p:cNvSpPr/>
          <p:nvPr/>
        </p:nvSpPr>
        <p:spPr>
          <a:xfrm>
            <a:off x="6658929" y="2418666"/>
            <a:ext cx="3108960" cy="4023360"/>
          </a:xfrm>
          <a:prstGeom prst="roundRect">
            <a:avLst/>
          </a:prstGeom>
          <a:solidFill>
            <a:schemeClr val="bg1"/>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b="1">
                <a:solidFill>
                  <a:srgbClr val="5F6062"/>
                </a:solidFill>
              </a:rPr>
              <a:t>Project Information</a:t>
            </a:r>
          </a:p>
          <a:p>
            <a:pPr algn="ctr"/>
            <a:r>
              <a:rPr lang="en-US" sz="1200" b="1">
                <a:solidFill>
                  <a:srgbClr val="5F6062"/>
                </a:solidFill>
              </a:rPr>
              <a:t>System with Automatic Reporting</a:t>
            </a: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marL="171450" indent="-171450">
              <a:spcBef>
                <a:spcPts val="600"/>
              </a:spcBef>
              <a:spcAft>
                <a:spcPts val="600"/>
              </a:spcAft>
              <a:buClr>
                <a:schemeClr val="accent2"/>
              </a:buClr>
              <a:buFont typeface="Wingdings" panose="05000000000000000000" pitchFamily="2" charset="2"/>
              <a:buChar char="§"/>
            </a:pPr>
            <a:r>
              <a:rPr lang="en-US" sz="1200">
                <a:solidFill>
                  <a:srgbClr val="5F6062"/>
                </a:solidFill>
              </a:rPr>
              <a:t>Establish single source of truth for project goals and performance</a:t>
            </a:r>
          </a:p>
          <a:p>
            <a:pPr marL="171450" indent="-171450">
              <a:spcBef>
                <a:spcPts val="600"/>
              </a:spcBef>
              <a:spcAft>
                <a:spcPts val="600"/>
              </a:spcAft>
              <a:buClr>
                <a:schemeClr val="accent2"/>
              </a:buClr>
              <a:buFont typeface="Wingdings" panose="05000000000000000000" pitchFamily="2" charset="2"/>
              <a:buChar char="§"/>
            </a:pPr>
            <a:r>
              <a:rPr lang="en-US" sz="1200">
                <a:solidFill>
                  <a:schemeClr val="tx1"/>
                </a:solidFill>
              </a:rPr>
              <a:t>Review all projects as an integrated portfolio</a:t>
            </a:r>
          </a:p>
          <a:p>
            <a:pPr marL="171450" indent="-171450">
              <a:spcBef>
                <a:spcPts val="600"/>
              </a:spcBef>
              <a:spcAft>
                <a:spcPts val="600"/>
              </a:spcAft>
              <a:buClr>
                <a:schemeClr val="accent2"/>
              </a:buClr>
              <a:buFont typeface="Wingdings" panose="05000000000000000000" pitchFamily="2" charset="2"/>
              <a:buChar char="§"/>
            </a:pPr>
            <a:r>
              <a:rPr lang="en-US" sz="1200">
                <a:solidFill>
                  <a:srgbClr val="5F6062"/>
                </a:solidFill>
              </a:rPr>
              <a:t>Develop automated project workflows and approvals to improve controls and efficiency</a:t>
            </a:r>
          </a:p>
          <a:p>
            <a:pPr marL="171450" indent="-171450">
              <a:spcBef>
                <a:spcPts val="600"/>
              </a:spcBef>
              <a:spcAft>
                <a:spcPts val="600"/>
              </a:spcAft>
              <a:buClr>
                <a:schemeClr val="accent2"/>
              </a:buClr>
              <a:buFont typeface="Wingdings" panose="05000000000000000000" pitchFamily="2" charset="2"/>
              <a:buChar char="§"/>
            </a:pPr>
            <a:r>
              <a:rPr lang="en-US" sz="1200">
                <a:solidFill>
                  <a:srgbClr val="5F6062"/>
                </a:solidFill>
              </a:rPr>
              <a:t>Deploy automatic reporting by integrating with data analytics and visualization tools (e.g., Power BI)</a:t>
            </a:r>
          </a:p>
        </p:txBody>
      </p:sp>
      <p:sp>
        <p:nvSpPr>
          <p:cNvPr id="41" name="Graphic 226">
            <a:extLst>
              <a:ext uri="{FF2B5EF4-FFF2-40B4-BE49-F238E27FC236}">
                <a16:creationId xmlns:a16="http://schemas.microsoft.com/office/drawing/2014/main" id="{98717E32-18DA-4867-871F-980B090C0CA5}"/>
              </a:ext>
            </a:extLst>
          </p:cNvPr>
          <p:cNvSpPr>
            <a:spLocks noChangeAspect="1"/>
          </p:cNvSpPr>
          <p:nvPr/>
        </p:nvSpPr>
        <p:spPr>
          <a:xfrm>
            <a:off x="1570671" y="3181813"/>
            <a:ext cx="548640" cy="490917"/>
          </a:xfrm>
          <a:custGeom>
            <a:avLst/>
            <a:gdLst>
              <a:gd name="connsiteX0" fmla="*/ 191961 w 841445"/>
              <a:gd name="connsiteY0" fmla="*/ 368438 h 638313"/>
              <a:gd name="connsiteX1" fmla="*/ 122281 w 841445"/>
              <a:gd name="connsiteY1" fmla="*/ 437620 h 638313"/>
              <a:gd name="connsiteX2" fmla="*/ 52602 w 841445"/>
              <a:gd name="connsiteY2" fmla="*/ 368438 h 638313"/>
              <a:gd name="connsiteX3" fmla="*/ 122281 w 841445"/>
              <a:gd name="connsiteY3" fmla="*/ 299256 h 638313"/>
              <a:gd name="connsiteX4" fmla="*/ 191961 w 841445"/>
              <a:gd name="connsiteY4" fmla="*/ 368438 h 638313"/>
              <a:gd name="connsiteX5" fmla="*/ 352686 w 841445"/>
              <a:gd name="connsiteY5" fmla="*/ 382425 h 638313"/>
              <a:gd name="connsiteX6" fmla="*/ 424162 w 841445"/>
              <a:gd name="connsiteY6" fmla="*/ 311459 h 638313"/>
              <a:gd name="connsiteX7" fmla="*/ 495637 w 841445"/>
              <a:gd name="connsiteY7" fmla="*/ 382425 h 638313"/>
              <a:gd name="connsiteX8" fmla="*/ 424162 w 841445"/>
              <a:gd name="connsiteY8" fmla="*/ 453390 h 638313"/>
              <a:gd name="connsiteX9" fmla="*/ 352309 w 841445"/>
              <a:gd name="connsiteY9" fmla="*/ 382801 h 638313"/>
              <a:gd name="connsiteX10" fmla="*/ 352308 w 841445"/>
              <a:gd name="connsiteY10" fmla="*/ 382425 h 638313"/>
              <a:gd name="connsiteX11" fmla="*/ 655228 w 841445"/>
              <a:gd name="connsiteY11" fmla="*/ 368438 h 638313"/>
              <a:gd name="connsiteX12" fmla="*/ 724908 w 841445"/>
              <a:gd name="connsiteY12" fmla="*/ 299256 h 638313"/>
              <a:gd name="connsiteX13" fmla="*/ 794587 w 841445"/>
              <a:gd name="connsiteY13" fmla="*/ 368438 h 638313"/>
              <a:gd name="connsiteX14" fmla="*/ 724908 w 841445"/>
              <a:gd name="connsiteY14" fmla="*/ 437620 h 638313"/>
              <a:gd name="connsiteX15" fmla="*/ 655134 w 841445"/>
              <a:gd name="connsiteY15" fmla="*/ 368532 h 638313"/>
              <a:gd name="connsiteX16" fmla="*/ 655134 w 841445"/>
              <a:gd name="connsiteY16" fmla="*/ 368438 h 638313"/>
              <a:gd name="connsiteX17" fmla="*/ 35 w 841445"/>
              <a:gd name="connsiteY17" fmla="*/ 476106 h 638313"/>
              <a:gd name="connsiteX18" fmla="*/ 886 w 841445"/>
              <a:gd name="connsiteY18" fmla="*/ 466720 h 638313"/>
              <a:gd name="connsiteX19" fmla="*/ 1359 w 841445"/>
              <a:gd name="connsiteY19" fmla="*/ 469160 h 638313"/>
              <a:gd name="connsiteX20" fmla="*/ 55533 w 841445"/>
              <a:gd name="connsiteY20" fmla="*/ 417720 h 638313"/>
              <a:gd name="connsiteX21" fmla="*/ 164543 w 841445"/>
              <a:gd name="connsiteY21" fmla="*/ 439685 h 638313"/>
              <a:gd name="connsiteX22" fmla="*/ 256062 w 841445"/>
              <a:gd name="connsiteY22" fmla="*/ 553361 h 638313"/>
              <a:gd name="connsiteX23" fmla="*/ 256062 w 841445"/>
              <a:gd name="connsiteY23" fmla="*/ 593631 h 638313"/>
              <a:gd name="connsiteX24" fmla="*/ 266367 w 841445"/>
              <a:gd name="connsiteY24" fmla="*/ 595133 h 638313"/>
              <a:gd name="connsiteX25" fmla="*/ 266367 w 841445"/>
              <a:gd name="connsiteY25" fmla="*/ 537873 h 638313"/>
              <a:gd name="connsiteX26" fmla="*/ 376700 w 841445"/>
              <a:gd name="connsiteY26" fmla="*/ 453859 h 638313"/>
              <a:gd name="connsiteX27" fmla="*/ 471245 w 841445"/>
              <a:gd name="connsiteY27" fmla="*/ 453859 h 638313"/>
              <a:gd name="connsiteX28" fmla="*/ 581578 w 841445"/>
              <a:gd name="connsiteY28" fmla="*/ 537873 h 638313"/>
              <a:gd name="connsiteX29" fmla="*/ 581578 w 841445"/>
              <a:gd name="connsiteY29" fmla="*/ 595133 h 638313"/>
              <a:gd name="connsiteX30" fmla="*/ 591033 w 841445"/>
              <a:gd name="connsiteY30" fmla="*/ 593725 h 638313"/>
              <a:gd name="connsiteX31" fmla="*/ 591033 w 841445"/>
              <a:gd name="connsiteY31" fmla="*/ 553830 h 638313"/>
              <a:gd name="connsiteX32" fmla="*/ 682552 w 841445"/>
              <a:gd name="connsiteY32" fmla="*/ 440154 h 638313"/>
              <a:gd name="connsiteX33" fmla="*/ 791467 w 841445"/>
              <a:gd name="connsiteY33" fmla="*/ 418377 h 638313"/>
              <a:gd name="connsiteX34" fmla="*/ 845641 w 841445"/>
              <a:gd name="connsiteY34" fmla="*/ 471413 h 638313"/>
              <a:gd name="connsiteX35" fmla="*/ 846681 w 841445"/>
              <a:gd name="connsiteY35" fmla="*/ 466907 h 638313"/>
              <a:gd name="connsiteX36" fmla="*/ 847532 w 841445"/>
              <a:gd name="connsiteY36" fmla="*/ 476294 h 638313"/>
              <a:gd name="connsiteX37" fmla="*/ 847532 w 841445"/>
              <a:gd name="connsiteY37" fmla="*/ 495068 h 638313"/>
              <a:gd name="connsiteX38" fmla="*/ 847532 w 841445"/>
              <a:gd name="connsiteY38" fmla="*/ 497790 h 638313"/>
              <a:gd name="connsiteX39" fmla="*/ 423878 w 841445"/>
              <a:gd name="connsiteY39" fmla="*/ 646667 h 638313"/>
              <a:gd name="connsiteX40" fmla="*/ 35 w 841445"/>
              <a:gd name="connsiteY40" fmla="*/ 497509 h 638313"/>
              <a:gd name="connsiteX41" fmla="*/ 35 w 841445"/>
              <a:gd name="connsiteY41" fmla="*/ 494786 h 638313"/>
              <a:gd name="connsiteX42" fmla="*/ 35 w 841445"/>
              <a:gd name="connsiteY42" fmla="*/ 476106 h 638313"/>
              <a:gd name="connsiteX43" fmla="*/ 609847 w 841445"/>
              <a:gd name="connsiteY43" fmla="*/ 53693 h 638313"/>
              <a:gd name="connsiteX44" fmla="*/ 555768 w 841445"/>
              <a:gd name="connsiteY44" fmla="*/ 107574 h 638313"/>
              <a:gd name="connsiteX45" fmla="*/ 501499 w 841445"/>
              <a:gd name="connsiteY45" fmla="*/ 53881 h 638313"/>
              <a:gd name="connsiteX46" fmla="*/ 555579 w 841445"/>
              <a:gd name="connsiteY46" fmla="*/ 0 h 638313"/>
              <a:gd name="connsiteX47" fmla="*/ 555673 w 841445"/>
              <a:gd name="connsiteY47" fmla="*/ 0 h 638313"/>
              <a:gd name="connsiteX48" fmla="*/ 609847 w 841445"/>
              <a:gd name="connsiteY48" fmla="*/ 53787 h 638313"/>
              <a:gd name="connsiteX49" fmla="*/ 276105 w 841445"/>
              <a:gd name="connsiteY49" fmla="*/ 223410 h 638313"/>
              <a:gd name="connsiteX50" fmla="*/ 276105 w 841445"/>
              <a:gd name="connsiteY50" fmla="*/ 245844 h 638313"/>
              <a:gd name="connsiteX51" fmla="*/ 25751 w 841445"/>
              <a:gd name="connsiteY51" fmla="*/ 329294 h 638313"/>
              <a:gd name="connsiteX52" fmla="*/ 25751 w 841445"/>
              <a:gd name="connsiteY52" fmla="*/ 278793 h 638313"/>
              <a:gd name="connsiteX53" fmla="*/ 106587 w 841445"/>
              <a:gd name="connsiteY53" fmla="*/ 189804 h 638313"/>
              <a:gd name="connsiteX54" fmla="*/ 117554 w 841445"/>
              <a:gd name="connsiteY54" fmla="*/ 186613 h 638313"/>
              <a:gd name="connsiteX55" fmla="*/ 208033 w 841445"/>
              <a:gd name="connsiteY55" fmla="*/ 173659 h 638313"/>
              <a:gd name="connsiteX56" fmla="*/ 276105 w 841445"/>
              <a:gd name="connsiteY56" fmla="*/ 223410 h 638313"/>
              <a:gd name="connsiteX57" fmla="*/ 289909 w 841445"/>
              <a:gd name="connsiteY57" fmla="*/ 223410 h 638313"/>
              <a:gd name="connsiteX58" fmla="*/ 382562 w 841445"/>
              <a:gd name="connsiteY58" fmla="*/ 152069 h 638313"/>
              <a:gd name="connsiteX59" fmla="*/ 462169 w 841445"/>
              <a:gd name="connsiteY59" fmla="*/ 151505 h 638313"/>
              <a:gd name="connsiteX60" fmla="*/ 558131 w 841445"/>
              <a:gd name="connsiteY60" fmla="*/ 223410 h 638313"/>
              <a:gd name="connsiteX61" fmla="*/ 558131 w 841445"/>
              <a:gd name="connsiteY61" fmla="*/ 244061 h 638313"/>
              <a:gd name="connsiteX62" fmla="*/ 289909 w 841445"/>
              <a:gd name="connsiteY62" fmla="*/ 244061 h 638313"/>
              <a:gd name="connsiteX63" fmla="*/ 363181 w 841445"/>
              <a:gd name="connsiteY63" fmla="*/ 89270 h 638313"/>
              <a:gd name="connsiteX64" fmla="*/ 424538 w 841445"/>
              <a:gd name="connsiteY64" fmla="*/ 29289 h 638313"/>
              <a:gd name="connsiteX65" fmla="*/ 484950 w 841445"/>
              <a:gd name="connsiteY65" fmla="*/ 90209 h 638313"/>
              <a:gd name="connsiteX66" fmla="*/ 424067 w 841445"/>
              <a:gd name="connsiteY66" fmla="*/ 150191 h 638313"/>
              <a:gd name="connsiteX67" fmla="*/ 363179 w 841445"/>
              <a:gd name="connsiteY67" fmla="*/ 89741 h 638313"/>
              <a:gd name="connsiteX68" fmla="*/ 363181 w 841445"/>
              <a:gd name="connsiteY68" fmla="*/ 89270 h 638313"/>
              <a:gd name="connsiteX69" fmla="*/ 571178 w 841445"/>
              <a:gd name="connsiteY69" fmla="*/ 223410 h 638313"/>
              <a:gd name="connsiteX70" fmla="*/ 639250 w 841445"/>
              <a:gd name="connsiteY70" fmla="*/ 173659 h 638313"/>
              <a:gd name="connsiteX71" fmla="*/ 729824 w 841445"/>
              <a:gd name="connsiteY71" fmla="*/ 186613 h 638313"/>
              <a:gd name="connsiteX72" fmla="*/ 740791 w 841445"/>
              <a:gd name="connsiteY72" fmla="*/ 189804 h 638313"/>
              <a:gd name="connsiteX73" fmla="*/ 821627 w 841445"/>
              <a:gd name="connsiteY73" fmla="*/ 278793 h 638313"/>
              <a:gd name="connsiteX74" fmla="*/ 821627 w 841445"/>
              <a:gd name="connsiteY74" fmla="*/ 330421 h 638313"/>
              <a:gd name="connsiteX75" fmla="*/ 571273 w 841445"/>
              <a:gd name="connsiteY75" fmla="*/ 245938 h 638313"/>
              <a:gd name="connsiteX76" fmla="*/ 227698 w 841445"/>
              <a:gd name="connsiteY76" fmla="*/ 118370 h 638313"/>
              <a:gd name="connsiteX77" fmla="*/ 253225 w 841445"/>
              <a:gd name="connsiteY77" fmla="*/ 110109 h 638313"/>
              <a:gd name="connsiteX78" fmla="*/ 334439 w 841445"/>
              <a:gd name="connsiteY78" fmla="*/ 106260 h 638313"/>
              <a:gd name="connsiteX79" fmla="*/ 356279 w 841445"/>
              <a:gd name="connsiteY79" fmla="*/ 111235 h 638313"/>
              <a:gd name="connsiteX80" fmla="*/ 377362 w 841445"/>
              <a:gd name="connsiteY80" fmla="*/ 142776 h 638313"/>
              <a:gd name="connsiteX81" fmla="*/ 282818 w 841445"/>
              <a:gd name="connsiteY81" fmla="*/ 204448 h 638313"/>
              <a:gd name="connsiteX82" fmla="*/ 214084 w 841445"/>
              <a:gd name="connsiteY82" fmla="*/ 164178 h 638313"/>
              <a:gd name="connsiteX83" fmla="*/ 227604 w 841445"/>
              <a:gd name="connsiteY83" fmla="*/ 122688 h 638313"/>
              <a:gd name="connsiteX84" fmla="*/ 227698 w 841445"/>
              <a:gd name="connsiteY84" fmla="*/ 118370 h 638313"/>
              <a:gd name="connsiteX85" fmla="*/ 237815 w 841445"/>
              <a:gd name="connsiteY85" fmla="*/ 53787 h 638313"/>
              <a:gd name="connsiteX86" fmla="*/ 291989 w 841445"/>
              <a:gd name="connsiteY86" fmla="*/ 0 h 638313"/>
              <a:gd name="connsiteX87" fmla="*/ 346163 w 841445"/>
              <a:gd name="connsiteY87" fmla="*/ 53787 h 638313"/>
              <a:gd name="connsiteX88" fmla="*/ 291989 w 841445"/>
              <a:gd name="connsiteY88" fmla="*/ 107575 h 638313"/>
              <a:gd name="connsiteX89" fmla="*/ 237815 w 841445"/>
              <a:gd name="connsiteY89" fmla="*/ 53787 h 638313"/>
              <a:gd name="connsiteX90" fmla="*/ 619963 w 841445"/>
              <a:gd name="connsiteY90" fmla="*/ 118370 h 638313"/>
              <a:gd name="connsiteX91" fmla="*/ 619963 w 841445"/>
              <a:gd name="connsiteY91" fmla="*/ 122688 h 638313"/>
              <a:gd name="connsiteX92" fmla="*/ 633483 w 841445"/>
              <a:gd name="connsiteY92" fmla="*/ 164178 h 638313"/>
              <a:gd name="connsiteX93" fmla="*/ 564749 w 841445"/>
              <a:gd name="connsiteY93" fmla="*/ 204448 h 638313"/>
              <a:gd name="connsiteX94" fmla="*/ 470205 w 841445"/>
              <a:gd name="connsiteY94" fmla="*/ 142776 h 638313"/>
              <a:gd name="connsiteX95" fmla="*/ 491667 w 841445"/>
              <a:gd name="connsiteY95" fmla="*/ 111235 h 638313"/>
              <a:gd name="connsiteX96" fmla="*/ 513506 w 841445"/>
              <a:gd name="connsiteY96" fmla="*/ 106260 h 638313"/>
              <a:gd name="connsiteX97" fmla="*/ 594720 w 841445"/>
              <a:gd name="connsiteY97" fmla="*/ 110109 h 638313"/>
              <a:gd name="connsiteX98" fmla="*/ 619963 w 841445"/>
              <a:gd name="connsiteY98" fmla="*/ 118370 h 638313"/>
              <a:gd name="connsiteX99" fmla="*/ 217488 w 841445"/>
              <a:gd name="connsiteY99" fmla="*/ 122688 h 638313"/>
              <a:gd name="connsiteX100" fmla="*/ 156601 w 841445"/>
              <a:gd name="connsiteY100" fmla="*/ 183140 h 638313"/>
              <a:gd name="connsiteX101" fmla="*/ 95714 w 841445"/>
              <a:gd name="connsiteY101" fmla="*/ 122688 h 638313"/>
              <a:gd name="connsiteX102" fmla="*/ 156601 w 841445"/>
              <a:gd name="connsiteY102" fmla="*/ 62236 h 638313"/>
              <a:gd name="connsiteX103" fmla="*/ 217488 w 841445"/>
              <a:gd name="connsiteY103" fmla="*/ 122688 h 638313"/>
              <a:gd name="connsiteX104" fmla="*/ 630269 w 841445"/>
              <a:gd name="connsiteY104" fmla="*/ 122688 h 638313"/>
              <a:gd name="connsiteX105" fmla="*/ 691155 w 841445"/>
              <a:gd name="connsiteY105" fmla="*/ 62236 h 638313"/>
              <a:gd name="connsiteX106" fmla="*/ 752042 w 841445"/>
              <a:gd name="connsiteY106" fmla="*/ 122688 h 638313"/>
              <a:gd name="connsiteX107" fmla="*/ 691155 w 841445"/>
              <a:gd name="connsiteY107" fmla="*/ 183140 h 638313"/>
              <a:gd name="connsiteX108" fmla="*/ 630174 w 841445"/>
              <a:gd name="connsiteY108" fmla="*/ 122781 h 638313"/>
              <a:gd name="connsiteX109" fmla="*/ 630174 w 841445"/>
              <a:gd name="connsiteY109" fmla="*/ 122688 h 638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41445" h="638313">
                <a:moveTo>
                  <a:pt x="191961" y="368438"/>
                </a:moveTo>
                <a:cubicBezTo>
                  <a:pt x="191961" y="406646"/>
                  <a:pt x="160764" y="437620"/>
                  <a:pt x="122281" y="437620"/>
                </a:cubicBezTo>
                <a:cubicBezTo>
                  <a:pt x="83799" y="437620"/>
                  <a:pt x="52602" y="406646"/>
                  <a:pt x="52602" y="368438"/>
                </a:cubicBezTo>
                <a:cubicBezTo>
                  <a:pt x="52602" y="330230"/>
                  <a:pt x="83799" y="299256"/>
                  <a:pt x="122281" y="299256"/>
                </a:cubicBezTo>
                <a:cubicBezTo>
                  <a:pt x="160764" y="299256"/>
                  <a:pt x="191961" y="330230"/>
                  <a:pt x="191961" y="368438"/>
                </a:cubicBezTo>
                <a:close/>
                <a:moveTo>
                  <a:pt x="352686" y="382425"/>
                </a:moveTo>
                <a:cubicBezTo>
                  <a:pt x="352686" y="343232"/>
                  <a:pt x="384687" y="311459"/>
                  <a:pt x="424162" y="311459"/>
                </a:cubicBezTo>
                <a:cubicBezTo>
                  <a:pt x="463637" y="311459"/>
                  <a:pt x="495637" y="343232"/>
                  <a:pt x="495637" y="382425"/>
                </a:cubicBezTo>
                <a:cubicBezTo>
                  <a:pt x="495637" y="421618"/>
                  <a:pt x="463637" y="453390"/>
                  <a:pt x="424162" y="453390"/>
                </a:cubicBezTo>
                <a:cubicBezTo>
                  <a:pt x="384687" y="453597"/>
                  <a:pt x="352518" y="421994"/>
                  <a:pt x="352309" y="382801"/>
                </a:cubicBezTo>
                <a:cubicBezTo>
                  <a:pt x="352308" y="382676"/>
                  <a:pt x="352308" y="382550"/>
                  <a:pt x="352308" y="382425"/>
                </a:cubicBezTo>
                <a:close/>
                <a:moveTo>
                  <a:pt x="655228" y="368438"/>
                </a:moveTo>
                <a:cubicBezTo>
                  <a:pt x="655228" y="330230"/>
                  <a:pt x="686425" y="299256"/>
                  <a:pt x="724908" y="299256"/>
                </a:cubicBezTo>
                <a:cubicBezTo>
                  <a:pt x="763390" y="299256"/>
                  <a:pt x="794587" y="330230"/>
                  <a:pt x="794587" y="368438"/>
                </a:cubicBezTo>
                <a:cubicBezTo>
                  <a:pt x="794587" y="406646"/>
                  <a:pt x="763391" y="437620"/>
                  <a:pt x="724908" y="437620"/>
                </a:cubicBezTo>
                <a:cubicBezTo>
                  <a:pt x="686425" y="437672"/>
                  <a:pt x="655186" y="406740"/>
                  <a:pt x="655134" y="368532"/>
                </a:cubicBezTo>
                <a:cubicBezTo>
                  <a:pt x="655134" y="368501"/>
                  <a:pt x="655134" y="368469"/>
                  <a:pt x="655134" y="368438"/>
                </a:cubicBezTo>
                <a:close/>
                <a:moveTo>
                  <a:pt x="35" y="476106"/>
                </a:moveTo>
                <a:cubicBezTo>
                  <a:pt x="49" y="472959"/>
                  <a:pt x="334" y="469819"/>
                  <a:pt x="886" y="466720"/>
                </a:cubicBezTo>
                <a:cubicBezTo>
                  <a:pt x="886" y="467564"/>
                  <a:pt x="886" y="468409"/>
                  <a:pt x="1359" y="469160"/>
                </a:cubicBezTo>
                <a:cubicBezTo>
                  <a:pt x="7357" y="442758"/>
                  <a:pt x="28700" y="422492"/>
                  <a:pt x="55533" y="417720"/>
                </a:cubicBezTo>
                <a:cubicBezTo>
                  <a:pt x="79715" y="453393"/>
                  <a:pt x="128267" y="463176"/>
                  <a:pt x="164543" y="439685"/>
                </a:cubicBezTo>
                <a:cubicBezTo>
                  <a:pt x="216542" y="467846"/>
                  <a:pt x="256062" y="516752"/>
                  <a:pt x="256062" y="553361"/>
                </a:cubicBezTo>
                <a:lnTo>
                  <a:pt x="256062" y="593631"/>
                </a:lnTo>
                <a:lnTo>
                  <a:pt x="266367" y="595133"/>
                </a:lnTo>
                <a:lnTo>
                  <a:pt x="266367" y="537873"/>
                </a:lnTo>
                <a:cubicBezTo>
                  <a:pt x="266367" y="498447"/>
                  <a:pt x="312788" y="465030"/>
                  <a:pt x="376700" y="453859"/>
                </a:cubicBezTo>
                <a:cubicBezTo>
                  <a:pt x="404967" y="473949"/>
                  <a:pt x="442978" y="473949"/>
                  <a:pt x="471245" y="453859"/>
                </a:cubicBezTo>
                <a:cubicBezTo>
                  <a:pt x="535157" y="465030"/>
                  <a:pt x="581578" y="498447"/>
                  <a:pt x="581578" y="537873"/>
                </a:cubicBezTo>
                <a:cubicBezTo>
                  <a:pt x="581578" y="538624"/>
                  <a:pt x="581578" y="586779"/>
                  <a:pt x="581578" y="595133"/>
                </a:cubicBezTo>
                <a:lnTo>
                  <a:pt x="591033" y="593725"/>
                </a:lnTo>
                <a:lnTo>
                  <a:pt x="591033" y="553830"/>
                </a:lnTo>
                <a:cubicBezTo>
                  <a:pt x="591033" y="517221"/>
                  <a:pt x="630458" y="468128"/>
                  <a:pt x="682552" y="440154"/>
                </a:cubicBezTo>
                <a:cubicBezTo>
                  <a:pt x="718770" y="463566"/>
                  <a:pt x="767199" y="453882"/>
                  <a:pt x="791467" y="418377"/>
                </a:cubicBezTo>
                <a:cubicBezTo>
                  <a:pt x="818334" y="424169"/>
                  <a:pt x="839430" y="444821"/>
                  <a:pt x="845641" y="471413"/>
                </a:cubicBezTo>
                <a:cubicBezTo>
                  <a:pt x="845641" y="469911"/>
                  <a:pt x="846397" y="468409"/>
                  <a:pt x="846681" y="466907"/>
                </a:cubicBezTo>
                <a:cubicBezTo>
                  <a:pt x="847233" y="470007"/>
                  <a:pt x="847518" y="473147"/>
                  <a:pt x="847532" y="476294"/>
                </a:cubicBezTo>
                <a:cubicBezTo>
                  <a:pt x="847532" y="477233"/>
                  <a:pt x="847532" y="494317"/>
                  <a:pt x="847532" y="495068"/>
                </a:cubicBezTo>
                <a:cubicBezTo>
                  <a:pt x="847532" y="495819"/>
                  <a:pt x="847532" y="496852"/>
                  <a:pt x="847532" y="497790"/>
                </a:cubicBezTo>
                <a:cubicBezTo>
                  <a:pt x="847532" y="580020"/>
                  <a:pt x="657876" y="646667"/>
                  <a:pt x="423878" y="646667"/>
                </a:cubicBezTo>
                <a:cubicBezTo>
                  <a:pt x="189881" y="646667"/>
                  <a:pt x="35" y="580020"/>
                  <a:pt x="35" y="497509"/>
                </a:cubicBezTo>
                <a:cubicBezTo>
                  <a:pt x="-12" y="496602"/>
                  <a:pt x="-12" y="495693"/>
                  <a:pt x="35" y="494786"/>
                </a:cubicBezTo>
                <a:cubicBezTo>
                  <a:pt x="35" y="494129"/>
                  <a:pt x="35" y="477045"/>
                  <a:pt x="35" y="476106"/>
                </a:cubicBezTo>
                <a:close/>
                <a:moveTo>
                  <a:pt x="609847" y="53693"/>
                </a:moveTo>
                <a:cubicBezTo>
                  <a:pt x="609899" y="83399"/>
                  <a:pt x="585687" y="107523"/>
                  <a:pt x="555768" y="107574"/>
                </a:cubicBezTo>
                <a:cubicBezTo>
                  <a:pt x="525848" y="107626"/>
                  <a:pt x="501552" y="83587"/>
                  <a:pt x="501499" y="53881"/>
                </a:cubicBezTo>
                <a:cubicBezTo>
                  <a:pt x="501447" y="24175"/>
                  <a:pt x="525659" y="52"/>
                  <a:pt x="555579" y="0"/>
                </a:cubicBezTo>
                <a:cubicBezTo>
                  <a:pt x="555610" y="0"/>
                  <a:pt x="555642" y="0"/>
                  <a:pt x="555673" y="0"/>
                </a:cubicBezTo>
                <a:cubicBezTo>
                  <a:pt x="585593" y="0"/>
                  <a:pt x="609847" y="24081"/>
                  <a:pt x="609847" y="53787"/>
                </a:cubicBezTo>
                <a:close/>
                <a:moveTo>
                  <a:pt x="276105" y="223410"/>
                </a:moveTo>
                <a:lnTo>
                  <a:pt x="276105" y="245844"/>
                </a:lnTo>
                <a:cubicBezTo>
                  <a:pt x="162557" y="260206"/>
                  <a:pt x="71416" y="290996"/>
                  <a:pt x="25751" y="329294"/>
                </a:cubicBezTo>
                <a:lnTo>
                  <a:pt x="25751" y="278793"/>
                </a:lnTo>
                <a:cubicBezTo>
                  <a:pt x="25751" y="244249"/>
                  <a:pt x="49671" y="211488"/>
                  <a:pt x="106587" y="189804"/>
                </a:cubicBezTo>
                <a:cubicBezTo>
                  <a:pt x="110841" y="188490"/>
                  <a:pt x="114434" y="187364"/>
                  <a:pt x="117554" y="186613"/>
                </a:cubicBezTo>
                <a:cubicBezTo>
                  <a:pt x="147287" y="202600"/>
                  <a:pt x="184061" y="197335"/>
                  <a:pt x="208033" y="173659"/>
                </a:cubicBezTo>
                <a:cubicBezTo>
                  <a:pt x="248687" y="177320"/>
                  <a:pt x="276105" y="195436"/>
                  <a:pt x="276105" y="223410"/>
                </a:cubicBezTo>
                <a:close/>
                <a:moveTo>
                  <a:pt x="289909" y="223410"/>
                </a:moveTo>
                <a:cubicBezTo>
                  <a:pt x="289909" y="190086"/>
                  <a:pt x="328766" y="161831"/>
                  <a:pt x="382562" y="152069"/>
                </a:cubicBezTo>
                <a:cubicBezTo>
                  <a:pt x="407059" y="166883"/>
                  <a:pt x="437887" y="166665"/>
                  <a:pt x="462169" y="151505"/>
                </a:cubicBezTo>
                <a:cubicBezTo>
                  <a:pt x="517666" y="160892"/>
                  <a:pt x="558131" y="189053"/>
                  <a:pt x="558131" y="223410"/>
                </a:cubicBezTo>
                <a:lnTo>
                  <a:pt x="558131" y="244061"/>
                </a:lnTo>
                <a:cubicBezTo>
                  <a:pt x="469001" y="234174"/>
                  <a:pt x="379039" y="234174"/>
                  <a:pt x="289909" y="244061"/>
                </a:cubicBezTo>
                <a:close/>
                <a:moveTo>
                  <a:pt x="363181" y="89270"/>
                </a:moveTo>
                <a:cubicBezTo>
                  <a:pt x="363442" y="55884"/>
                  <a:pt x="390912" y="29030"/>
                  <a:pt x="424538" y="29289"/>
                </a:cubicBezTo>
                <a:cubicBezTo>
                  <a:pt x="458164" y="29548"/>
                  <a:pt x="485211" y="56823"/>
                  <a:pt x="484950" y="90209"/>
                </a:cubicBezTo>
                <a:cubicBezTo>
                  <a:pt x="484691" y="123411"/>
                  <a:pt x="457509" y="150190"/>
                  <a:pt x="424067" y="150191"/>
                </a:cubicBezTo>
                <a:cubicBezTo>
                  <a:pt x="390440" y="150192"/>
                  <a:pt x="363180" y="123128"/>
                  <a:pt x="363179" y="89741"/>
                </a:cubicBezTo>
                <a:cubicBezTo>
                  <a:pt x="363179" y="89584"/>
                  <a:pt x="363179" y="89427"/>
                  <a:pt x="363181" y="89270"/>
                </a:cubicBezTo>
                <a:close/>
                <a:moveTo>
                  <a:pt x="571178" y="223410"/>
                </a:moveTo>
                <a:cubicBezTo>
                  <a:pt x="571178" y="195249"/>
                  <a:pt x="598596" y="177226"/>
                  <a:pt x="639250" y="173659"/>
                </a:cubicBezTo>
                <a:cubicBezTo>
                  <a:pt x="663238" y="197380"/>
                  <a:pt x="700068" y="202648"/>
                  <a:pt x="729824" y="186613"/>
                </a:cubicBezTo>
                <a:lnTo>
                  <a:pt x="740791" y="189804"/>
                </a:lnTo>
                <a:cubicBezTo>
                  <a:pt x="797518" y="211488"/>
                  <a:pt x="821627" y="244249"/>
                  <a:pt x="821627" y="278793"/>
                </a:cubicBezTo>
                <a:lnTo>
                  <a:pt x="821627" y="330421"/>
                </a:lnTo>
                <a:cubicBezTo>
                  <a:pt x="776529" y="291371"/>
                  <a:pt x="685294" y="260582"/>
                  <a:pt x="571273" y="245938"/>
                </a:cubicBezTo>
                <a:close/>
                <a:moveTo>
                  <a:pt x="227698" y="118370"/>
                </a:moveTo>
                <a:cubicBezTo>
                  <a:pt x="235972" y="114945"/>
                  <a:pt x="244508" y="112183"/>
                  <a:pt x="253225" y="110109"/>
                </a:cubicBezTo>
                <a:cubicBezTo>
                  <a:pt x="278609" y="125173"/>
                  <a:pt x="310616" y="123656"/>
                  <a:pt x="334439" y="106260"/>
                </a:cubicBezTo>
                <a:cubicBezTo>
                  <a:pt x="341827" y="107412"/>
                  <a:pt x="349124" y="109075"/>
                  <a:pt x="356279" y="111235"/>
                </a:cubicBezTo>
                <a:cubicBezTo>
                  <a:pt x="360326" y="123438"/>
                  <a:pt x="367609" y="134333"/>
                  <a:pt x="377362" y="142776"/>
                </a:cubicBezTo>
                <a:cubicBezTo>
                  <a:pt x="333305" y="151505"/>
                  <a:pt x="294636" y="173565"/>
                  <a:pt x="282818" y="204448"/>
                </a:cubicBezTo>
                <a:cubicBezTo>
                  <a:pt x="272323" y="178352"/>
                  <a:pt x="240462" y="167933"/>
                  <a:pt x="214084" y="164178"/>
                </a:cubicBezTo>
                <a:cubicBezTo>
                  <a:pt x="222900" y="152117"/>
                  <a:pt x="227634" y="137590"/>
                  <a:pt x="227604" y="122688"/>
                </a:cubicBezTo>
                <a:cubicBezTo>
                  <a:pt x="227793" y="121279"/>
                  <a:pt x="227698" y="119778"/>
                  <a:pt x="227698" y="118370"/>
                </a:cubicBezTo>
                <a:close/>
                <a:moveTo>
                  <a:pt x="237815" y="53787"/>
                </a:moveTo>
                <a:cubicBezTo>
                  <a:pt x="237815" y="24081"/>
                  <a:pt x="262069" y="0"/>
                  <a:pt x="291989" y="0"/>
                </a:cubicBezTo>
                <a:cubicBezTo>
                  <a:pt x="321908" y="0"/>
                  <a:pt x="346163" y="24081"/>
                  <a:pt x="346163" y="53787"/>
                </a:cubicBezTo>
                <a:cubicBezTo>
                  <a:pt x="346163" y="83493"/>
                  <a:pt x="321908" y="107575"/>
                  <a:pt x="291989" y="107575"/>
                </a:cubicBezTo>
                <a:cubicBezTo>
                  <a:pt x="262069" y="107575"/>
                  <a:pt x="237815" y="83493"/>
                  <a:pt x="237815" y="53787"/>
                </a:cubicBezTo>
                <a:close/>
                <a:moveTo>
                  <a:pt x="619963" y="118370"/>
                </a:moveTo>
                <a:cubicBezTo>
                  <a:pt x="619963" y="119778"/>
                  <a:pt x="619963" y="121279"/>
                  <a:pt x="619963" y="122688"/>
                </a:cubicBezTo>
                <a:cubicBezTo>
                  <a:pt x="619953" y="137587"/>
                  <a:pt x="624685" y="152108"/>
                  <a:pt x="633483" y="164178"/>
                </a:cubicBezTo>
                <a:cubicBezTo>
                  <a:pt x="607105" y="167933"/>
                  <a:pt x="575244" y="178352"/>
                  <a:pt x="564749" y="204448"/>
                </a:cubicBezTo>
                <a:cubicBezTo>
                  <a:pt x="553215" y="173565"/>
                  <a:pt x="514546" y="151505"/>
                  <a:pt x="470205" y="142776"/>
                </a:cubicBezTo>
                <a:cubicBezTo>
                  <a:pt x="480114" y="134396"/>
                  <a:pt x="487535" y="123491"/>
                  <a:pt x="491667" y="111235"/>
                </a:cubicBezTo>
                <a:cubicBezTo>
                  <a:pt x="498824" y="109085"/>
                  <a:pt x="506121" y="107423"/>
                  <a:pt x="513506" y="106260"/>
                </a:cubicBezTo>
                <a:cubicBezTo>
                  <a:pt x="537330" y="123656"/>
                  <a:pt x="569336" y="125173"/>
                  <a:pt x="594720" y="110109"/>
                </a:cubicBezTo>
                <a:cubicBezTo>
                  <a:pt x="603338" y="112205"/>
                  <a:pt x="611779" y="114967"/>
                  <a:pt x="619963" y="118370"/>
                </a:cubicBezTo>
                <a:close/>
                <a:moveTo>
                  <a:pt x="217488" y="122688"/>
                </a:moveTo>
                <a:cubicBezTo>
                  <a:pt x="217488" y="156074"/>
                  <a:pt x="190228" y="183140"/>
                  <a:pt x="156601" y="183140"/>
                </a:cubicBezTo>
                <a:cubicBezTo>
                  <a:pt x="122974" y="183140"/>
                  <a:pt x="95714" y="156074"/>
                  <a:pt x="95714" y="122688"/>
                </a:cubicBezTo>
                <a:cubicBezTo>
                  <a:pt x="95714" y="89301"/>
                  <a:pt x="122974" y="62236"/>
                  <a:pt x="156601" y="62236"/>
                </a:cubicBezTo>
                <a:cubicBezTo>
                  <a:pt x="190228" y="62236"/>
                  <a:pt x="217488" y="89301"/>
                  <a:pt x="217488" y="122688"/>
                </a:cubicBezTo>
                <a:close/>
                <a:moveTo>
                  <a:pt x="630269" y="122688"/>
                </a:moveTo>
                <a:cubicBezTo>
                  <a:pt x="630269" y="89301"/>
                  <a:pt x="657529" y="62236"/>
                  <a:pt x="691155" y="62236"/>
                </a:cubicBezTo>
                <a:cubicBezTo>
                  <a:pt x="724782" y="62236"/>
                  <a:pt x="752042" y="89301"/>
                  <a:pt x="752042" y="122688"/>
                </a:cubicBezTo>
                <a:cubicBezTo>
                  <a:pt x="752042" y="156074"/>
                  <a:pt x="724782" y="183140"/>
                  <a:pt x="691155" y="183140"/>
                </a:cubicBezTo>
                <a:cubicBezTo>
                  <a:pt x="657529" y="183191"/>
                  <a:pt x="630227" y="156168"/>
                  <a:pt x="630174" y="122781"/>
                </a:cubicBezTo>
                <a:cubicBezTo>
                  <a:pt x="630174" y="122750"/>
                  <a:pt x="630174" y="122719"/>
                  <a:pt x="630174" y="122688"/>
                </a:cubicBezTo>
                <a:close/>
              </a:path>
            </a:pathLst>
          </a:custGeom>
          <a:solidFill>
            <a:schemeClr val="accent1"/>
          </a:solidFill>
          <a:ln w="9419" cap="flat">
            <a:noFill/>
            <a:prstDash val="solid"/>
            <a:miter/>
          </a:ln>
        </p:spPr>
        <p:txBody>
          <a:bodyPr rtlCol="0" anchor="ctr"/>
          <a:lstStyle/>
          <a:p>
            <a:endParaRPr lang="en-US"/>
          </a:p>
        </p:txBody>
      </p:sp>
      <p:grpSp>
        <p:nvGrpSpPr>
          <p:cNvPr id="42" name="Graphic 758">
            <a:extLst>
              <a:ext uri="{FF2B5EF4-FFF2-40B4-BE49-F238E27FC236}">
                <a16:creationId xmlns:a16="http://schemas.microsoft.com/office/drawing/2014/main" id="{ECCDCAEE-5DC0-4F16-872E-6B490121DC9E}"/>
              </a:ext>
            </a:extLst>
          </p:cNvPr>
          <p:cNvGrpSpPr>
            <a:grpSpLocks noChangeAspect="1"/>
          </p:cNvGrpSpPr>
          <p:nvPr/>
        </p:nvGrpSpPr>
        <p:grpSpPr>
          <a:xfrm>
            <a:off x="4754942" y="3099118"/>
            <a:ext cx="548640" cy="643426"/>
            <a:chOff x="5734050" y="3016250"/>
            <a:chExt cx="723900" cy="825500"/>
          </a:xfrm>
          <a:solidFill>
            <a:schemeClr val="accent1"/>
          </a:solidFill>
        </p:grpSpPr>
        <p:sp>
          <p:nvSpPr>
            <p:cNvPr id="43" name="Freeform 760">
              <a:extLst>
                <a:ext uri="{FF2B5EF4-FFF2-40B4-BE49-F238E27FC236}">
                  <a16:creationId xmlns:a16="http://schemas.microsoft.com/office/drawing/2014/main" id="{85BE1EBA-730F-4B4F-9EB2-79A76D6BE170}"/>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a:p>
          </p:txBody>
        </p:sp>
        <p:sp>
          <p:nvSpPr>
            <p:cNvPr id="44" name="Freeform 761">
              <a:extLst>
                <a:ext uri="{FF2B5EF4-FFF2-40B4-BE49-F238E27FC236}">
                  <a16:creationId xmlns:a16="http://schemas.microsoft.com/office/drawing/2014/main" id="{123C08CF-B4D5-474C-8B2A-BF6E5362F45B}"/>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a:p>
          </p:txBody>
        </p:sp>
        <p:sp>
          <p:nvSpPr>
            <p:cNvPr id="45" name="Freeform 762">
              <a:extLst>
                <a:ext uri="{FF2B5EF4-FFF2-40B4-BE49-F238E27FC236}">
                  <a16:creationId xmlns:a16="http://schemas.microsoft.com/office/drawing/2014/main" id="{E26E7876-B6F0-4100-AC13-35CF68FCF79D}"/>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a:p>
          </p:txBody>
        </p:sp>
        <p:sp>
          <p:nvSpPr>
            <p:cNvPr id="46" name="Freeform 763">
              <a:extLst>
                <a:ext uri="{FF2B5EF4-FFF2-40B4-BE49-F238E27FC236}">
                  <a16:creationId xmlns:a16="http://schemas.microsoft.com/office/drawing/2014/main" id="{34780AEC-A0B8-4703-9313-2F1CF548007A}"/>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a:p>
          </p:txBody>
        </p:sp>
        <p:sp>
          <p:nvSpPr>
            <p:cNvPr id="47" name="Freeform 764">
              <a:extLst>
                <a:ext uri="{FF2B5EF4-FFF2-40B4-BE49-F238E27FC236}">
                  <a16:creationId xmlns:a16="http://schemas.microsoft.com/office/drawing/2014/main" id="{87211260-6445-4345-88CE-35D85417ACD7}"/>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a:p>
          </p:txBody>
        </p:sp>
        <p:sp>
          <p:nvSpPr>
            <p:cNvPr id="48" name="Freeform 765">
              <a:extLst>
                <a:ext uri="{FF2B5EF4-FFF2-40B4-BE49-F238E27FC236}">
                  <a16:creationId xmlns:a16="http://schemas.microsoft.com/office/drawing/2014/main" id="{442C5337-84BE-43B3-8A04-A523E7728069}"/>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a:p>
          </p:txBody>
        </p:sp>
        <p:sp>
          <p:nvSpPr>
            <p:cNvPr id="49" name="Freeform 766">
              <a:extLst>
                <a:ext uri="{FF2B5EF4-FFF2-40B4-BE49-F238E27FC236}">
                  <a16:creationId xmlns:a16="http://schemas.microsoft.com/office/drawing/2014/main" id="{78ACCBE8-8F4A-47D9-9C97-F5BD5D391F72}"/>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a:p>
          </p:txBody>
        </p:sp>
      </p:grpSp>
      <p:grpSp>
        <p:nvGrpSpPr>
          <p:cNvPr id="50" name="Graphic 74">
            <a:extLst>
              <a:ext uri="{FF2B5EF4-FFF2-40B4-BE49-F238E27FC236}">
                <a16:creationId xmlns:a16="http://schemas.microsoft.com/office/drawing/2014/main" id="{C58BEFE9-2F10-441E-91E4-36007ED5A581}"/>
              </a:ext>
            </a:extLst>
          </p:cNvPr>
          <p:cNvGrpSpPr>
            <a:grpSpLocks noChangeAspect="1"/>
          </p:cNvGrpSpPr>
          <p:nvPr/>
        </p:nvGrpSpPr>
        <p:grpSpPr>
          <a:xfrm>
            <a:off x="7939089" y="3207815"/>
            <a:ext cx="548640" cy="438912"/>
            <a:chOff x="4512356" y="3236866"/>
            <a:chExt cx="283464" cy="226771"/>
          </a:xfrm>
          <a:solidFill>
            <a:srgbClr val="5F6062"/>
          </a:solidFill>
        </p:grpSpPr>
        <p:sp>
          <p:nvSpPr>
            <p:cNvPr id="51" name="Freeform 91">
              <a:extLst>
                <a:ext uri="{FF2B5EF4-FFF2-40B4-BE49-F238E27FC236}">
                  <a16:creationId xmlns:a16="http://schemas.microsoft.com/office/drawing/2014/main" id="{869216A2-5F2A-46E8-A8CC-3F584D8F2759}"/>
                </a:ext>
              </a:extLst>
            </p:cNvPr>
            <p:cNvSpPr/>
            <p:nvPr/>
          </p:nvSpPr>
          <p:spPr>
            <a:xfrm>
              <a:off x="4589921" y="3416246"/>
              <a:ext cx="127559" cy="46280"/>
            </a:xfrm>
            <a:custGeom>
              <a:avLst/>
              <a:gdLst>
                <a:gd name="connsiteX0" fmla="*/ 124261 w 127558"/>
                <a:gd name="connsiteY0" fmla="*/ 39384 h 46279"/>
                <a:gd name="connsiteX1" fmla="*/ 110088 w 127558"/>
                <a:gd name="connsiteY1" fmla="*/ 39384 h 46279"/>
                <a:gd name="connsiteX2" fmla="*/ 85143 w 127558"/>
                <a:gd name="connsiteY2" fmla="*/ 0 h 46279"/>
                <a:gd name="connsiteX3" fmla="*/ 43096 w 127558"/>
                <a:gd name="connsiteY3" fmla="*/ 0 h 46279"/>
                <a:gd name="connsiteX4" fmla="*/ 18435 w 127558"/>
                <a:gd name="connsiteY4" fmla="*/ 39292 h 46279"/>
                <a:gd name="connsiteX5" fmla="*/ 4734 w 127558"/>
                <a:gd name="connsiteY5" fmla="*/ 39292 h 46279"/>
                <a:gd name="connsiteX6" fmla="*/ 10 w 127558"/>
                <a:gd name="connsiteY6" fmla="*/ 43920 h 46279"/>
                <a:gd name="connsiteX7" fmla="*/ 4149 w 127558"/>
                <a:gd name="connsiteY7" fmla="*/ 48546 h 46279"/>
                <a:gd name="connsiteX8" fmla="*/ 4167 w 127558"/>
                <a:gd name="connsiteY8" fmla="*/ 48548 h 46279"/>
                <a:gd name="connsiteX9" fmla="*/ 4734 w 127558"/>
                <a:gd name="connsiteY9" fmla="*/ 48548 h 46279"/>
                <a:gd name="connsiteX10" fmla="*/ 124734 w 127558"/>
                <a:gd name="connsiteY10" fmla="*/ 48548 h 46279"/>
                <a:gd name="connsiteX11" fmla="*/ 129458 w 127558"/>
                <a:gd name="connsiteY11" fmla="*/ 43920 h 46279"/>
                <a:gd name="connsiteX12" fmla="*/ 124261 w 127558"/>
                <a:gd name="connsiteY12" fmla="*/ 39384 h 4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558" h="46279">
                  <a:moveTo>
                    <a:pt x="124261" y="39384"/>
                  </a:moveTo>
                  <a:lnTo>
                    <a:pt x="110088" y="39384"/>
                  </a:lnTo>
                  <a:lnTo>
                    <a:pt x="85143" y="0"/>
                  </a:lnTo>
                  <a:lnTo>
                    <a:pt x="43096" y="0"/>
                  </a:lnTo>
                  <a:lnTo>
                    <a:pt x="18435" y="39292"/>
                  </a:lnTo>
                  <a:lnTo>
                    <a:pt x="4734" y="39292"/>
                  </a:lnTo>
                  <a:cubicBezTo>
                    <a:pt x="2125" y="39292"/>
                    <a:pt x="10" y="41364"/>
                    <a:pt x="10" y="43920"/>
                  </a:cubicBezTo>
                  <a:cubicBezTo>
                    <a:pt x="-151" y="46317"/>
                    <a:pt x="1702" y="48388"/>
                    <a:pt x="4149" y="48546"/>
                  </a:cubicBezTo>
                  <a:cubicBezTo>
                    <a:pt x="4155" y="48547"/>
                    <a:pt x="4161" y="48547"/>
                    <a:pt x="4167" y="48548"/>
                  </a:cubicBezTo>
                  <a:lnTo>
                    <a:pt x="4734" y="48548"/>
                  </a:lnTo>
                  <a:lnTo>
                    <a:pt x="124734" y="48548"/>
                  </a:lnTo>
                  <a:cubicBezTo>
                    <a:pt x="127343" y="48548"/>
                    <a:pt x="129458" y="46475"/>
                    <a:pt x="129458" y="43920"/>
                  </a:cubicBezTo>
                  <a:cubicBezTo>
                    <a:pt x="129021" y="41404"/>
                    <a:pt x="126863" y="39521"/>
                    <a:pt x="124261" y="39384"/>
                  </a:cubicBezTo>
                  <a:close/>
                </a:path>
              </a:pathLst>
            </a:custGeom>
            <a:grpFill/>
            <a:ln w="4604" cap="flat">
              <a:noFill/>
              <a:prstDash val="solid"/>
              <a:miter/>
            </a:ln>
          </p:spPr>
          <p:txBody>
            <a:bodyPr rtlCol="0" anchor="ctr"/>
            <a:lstStyle/>
            <a:p>
              <a:endParaRPr lang="en-US"/>
            </a:p>
          </p:txBody>
        </p:sp>
        <p:sp>
          <p:nvSpPr>
            <p:cNvPr id="52" name="Freeform 92">
              <a:extLst>
                <a:ext uri="{FF2B5EF4-FFF2-40B4-BE49-F238E27FC236}">
                  <a16:creationId xmlns:a16="http://schemas.microsoft.com/office/drawing/2014/main" id="{3A2C7A4F-023C-48D4-91AF-C651A86CD4F9}"/>
                </a:ext>
              </a:extLst>
            </p:cNvPr>
            <p:cNvSpPr/>
            <p:nvPr/>
          </p:nvSpPr>
          <p:spPr>
            <a:xfrm>
              <a:off x="4512356" y="3236866"/>
              <a:ext cx="283464" cy="166607"/>
            </a:xfrm>
            <a:custGeom>
              <a:avLst/>
              <a:gdLst>
                <a:gd name="connsiteX0" fmla="*/ 263149 w 283464"/>
                <a:gd name="connsiteY0" fmla="*/ 9672 h 166607"/>
                <a:gd name="connsiteX1" fmla="*/ 275433 w 283464"/>
                <a:gd name="connsiteY1" fmla="*/ 22168 h 166607"/>
                <a:gd name="connsiteX2" fmla="*/ 275433 w 283464"/>
                <a:gd name="connsiteY2" fmla="*/ 129074 h 166607"/>
                <a:gd name="connsiteX3" fmla="*/ 9449 w 283464"/>
                <a:gd name="connsiteY3" fmla="*/ 128658 h 166607"/>
                <a:gd name="connsiteX4" fmla="*/ 9449 w 283464"/>
                <a:gd name="connsiteY4" fmla="*/ 21752 h 166607"/>
                <a:gd name="connsiteX5" fmla="*/ 21732 w 283464"/>
                <a:gd name="connsiteY5" fmla="*/ 9256 h 166607"/>
                <a:gd name="connsiteX6" fmla="*/ 21780 w 283464"/>
                <a:gd name="connsiteY6" fmla="*/ 0 h 166607"/>
                <a:gd name="connsiteX7" fmla="*/ 0 w 283464"/>
                <a:gd name="connsiteY7" fmla="*/ 21705 h 166607"/>
                <a:gd name="connsiteX8" fmla="*/ 0 w 283464"/>
                <a:gd name="connsiteY8" fmla="*/ 148512 h 166607"/>
                <a:gd name="connsiteX9" fmla="*/ 21921 w 283464"/>
                <a:gd name="connsiteY9" fmla="*/ 170310 h 166607"/>
                <a:gd name="connsiteX10" fmla="*/ 262393 w 283464"/>
                <a:gd name="connsiteY10" fmla="*/ 170726 h 166607"/>
                <a:gd name="connsiteX11" fmla="*/ 284645 w 283464"/>
                <a:gd name="connsiteY11" fmla="*/ 149114 h 166607"/>
                <a:gd name="connsiteX12" fmla="*/ 284645 w 283464"/>
                <a:gd name="connsiteY12" fmla="*/ 149114 h 166607"/>
                <a:gd name="connsiteX13" fmla="*/ 284645 w 283464"/>
                <a:gd name="connsiteY13" fmla="*/ 149114 h 166607"/>
                <a:gd name="connsiteX14" fmla="*/ 284645 w 283464"/>
                <a:gd name="connsiteY14" fmla="*/ 22307 h 166607"/>
                <a:gd name="connsiteX15" fmla="*/ 263197 w 283464"/>
                <a:gd name="connsiteY15" fmla="*/ 417 h 166607"/>
                <a:gd name="connsiteX16" fmla="*/ 145748 w 283464"/>
                <a:gd name="connsiteY16" fmla="*/ 152955 h 166607"/>
                <a:gd name="connsiteX17" fmla="*/ 139112 w 283464"/>
                <a:gd name="connsiteY17" fmla="*/ 153716 h 166607"/>
                <a:gd name="connsiteX18" fmla="*/ 138334 w 283464"/>
                <a:gd name="connsiteY18" fmla="*/ 147216 h 166607"/>
                <a:gd name="connsiteX19" fmla="*/ 144970 w 283464"/>
                <a:gd name="connsiteY19" fmla="*/ 146454 h 166607"/>
                <a:gd name="connsiteX20" fmla="*/ 145748 w 283464"/>
                <a:gd name="connsiteY20" fmla="*/ 147216 h 166607"/>
                <a:gd name="connsiteX21" fmla="*/ 145748 w 283464"/>
                <a:gd name="connsiteY21" fmla="*/ 152955 h 16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3464" h="166607">
                  <a:moveTo>
                    <a:pt x="263149" y="9672"/>
                  </a:moveTo>
                  <a:cubicBezTo>
                    <a:pt x="269896" y="10163"/>
                    <a:pt x="275187" y="15545"/>
                    <a:pt x="275433" y="22168"/>
                  </a:cubicBezTo>
                  <a:lnTo>
                    <a:pt x="275433" y="129074"/>
                  </a:lnTo>
                  <a:lnTo>
                    <a:pt x="9449" y="128658"/>
                  </a:lnTo>
                  <a:lnTo>
                    <a:pt x="9449" y="21752"/>
                  </a:lnTo>
                  <a:cubicBezTo>
                    <a:pt x="9674" y="15120"/>
                    <a:pt x="14976" y="9726"/>
                    <a:pt x="21732" y="9256"/>
                  </a:cubicBezTo>
                  <a:close/>
                  <a:moveTo>
                    <a:pt x="21780" y="0"/>
                  </a:moveTo>
                  <a:cubicBezTo>
                    <a:pt x="9669" y="152"/>
                    <a:pt x="-53" y="9840"/>
                    <a:pt x="0" y="21705"/>
                  </a:cubicBezTo>
                  <a:lnTo>
                    <a:pt x="0" y="148512"/>
                  </a:lnTo>
                  <a:cubicBezTo>
                    <a:pt x="-52" y="160446"/>
                    <a:pt x="9740" y="170183"/>
                    <a:pt x="21921" y="170310"/>
                  </a:cubicBezTo>
                  <a:lnTo>
                    <a:pt x="262393" y="170726"/>
                  </a:lnTo>
                  <a:cubicBezTo>
                    <a:pt x="274631" y="170777"/>
                    <a:pt x="284593" y="161101"/>
                    <a:pt x="284645" y="149114"/>
                  </a:cubicBezTo>
                  <a:cubicBezTo>
                    <a:pt x="284645" y="149114"/>
                    <a:pt x="284645" y="149114"/>
                    <a:pt x="284645" y="149114"/>
                  </a:cubicBezTo>
                  <a:lnTo>
                    <a:pt x="284645" y="149114"/>
                  </a:lnTo>
                  <a:lnTo>
                    <a:pt x="284645" y="22307"/>
                  </a:lnTo>
                  <a:cubicBezTo>
                    <a:pt x="284655" y="10552"/>
                    <a:pt x="275186" y="889"/>
                    <a:pt x="263197" y="417"/>
                  </a:cubicBezTo>
                  <a:close/>
                  <a:moveTo>
                    <a:pt x="145748" y="152955"/>
                  </a:moveTo>
                  <a:cubicBezTo>
                    <a:pt x="144130" y="154960"/>
                    <a:pt x="141159" y="155301"/>
                    <a:pt x="139112" y="153716"/>
                  </a:cubicBezTo>
                  <a:cubicBezTo>
                    <a:pt x="137065" y="152132"/>
                    <a:pt x="136717" y="149221"/>
                    <a:pt x="138334" y="147216"/>
                  </a:cubicBezTo>
                  <a:cubicBezTo>
                    <a:pt x="139952" y="145211"/>
                    <a:pt x="142923" y="144870"/>
                    <a:pt x="144970" y="146454"/>
                  </a:cubicBezTo>
                  <a:cubicBezTo>
                    <a:pt x="145259" y="146678"/>
                    <a:pt x="145520" y="146933"/>
                    <a:pt x="145748" y="147216"/>
                  </a:cubicBezTo>
                  <a:cubicBezTo>
                    <a:pt x="147105" y="148898"/>
                    <a:pt x="147105" y="151273"/>
                    <a:pt x="145748" y="152955"/>
                  </a:cubicBezTo>
                  <a:close/>
                </a:path>
              </a:pathLst>
            </a:custGeom>
            <a:grpFill/>
            <a:ln w="4604" cap="flat">
              <a:noFill/>
              <a:prstDash val="solid"/>
              <a:miter/>
            </a:ln>
          </p:spPr>
          <p:txBody>
            <a:bodyPr rtlCol="0" anchor="ctr"/>
            <a:lstStyle/>
            <a:p>
              <a:endParaRPr lang="en-US"/>
            </a:p>
          </p:txBody>
        </p:sp>
      </p:grpSp>
    </p:spTree>
    <p:extLst>
      <p:ext uri="{BB962C8B-B14F-4D97-AF65-F5344CB8AC3E}">
        <p14:creationId xmlns:p14="http://schemas.microsoft.com/office/powerpoint/2010/main" val="2122653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92DC17-73F9-43A5-AE3E-B2631A27B1AE}"/>
              </a:ext>
            </a:extLst>
          </p:cNvPr>
          <p:cNvSpPr>
            <a:spLocks noGrp="1"/>
          </p:cNvSpPr>
          <p:nvPr>
            <p:ph type="sldNum" sz="quarter" idx="19"/>
          </p:nvPr>
        </p:nvSpPr>
        <p:spPr/>
        <p:txBody>
          <a:bodyPr/>
          <a:lstStyle/>
          <a:p>
            <a:fld id="{9AA6D16A-0A68-8445-85DB-A0BE8CCB51C7}" type="slidenum">
              <a:rPr lang="en-US" smtClean="0"/>
              <a:pPr/>
              <a:t>4</a:t>
            </a:fld>
            <a:endParaRPr lang="en-US"/>
          </a:p>
        </p:txBody>
      </p:sp>
      <p:sp>
        <p:nvSpPr>
          <p:cNvPr id="3" name="Title 2">
            <a:extLst>
              <a:ext uri="{FF2B5EF4-FFF2-40B4-BE49-F238E27FC236}">
                <a16:creationId xmlns:a16="http://schemas.microsoft.com/office/drawing/2014/main" id="{625EA35A-83C3-4855-82A9-E4CEB70D3009}"/>
              </a:ext>
            </a:extLst>
          </p:cNvPr>
          <p:cNvSpPr>
            <a:spLocks noGrp="1"/>
          </p:cNvSpPr>
          <p:nvPr>
            <p:ph type="title"/>
          </p:nvPr>
        </p:nvSpPr>
        <p:spPr/>
        <p:txBody>
          <a:bodyPr/>
          <a:lstStyle/>
          <a:p>
            <a:r>
              <a:rPr lang="en-US"/>
              <a:t>The Benefits</a:t>
            </a:r>
          </a:p>
        </p:txBody>
      </p:sp>
      <p:sp>
        <p:nvSpPr>
          <p:cNvPr id="7" name="Text Placeholder 6">
            <a:extLst>
              <a:ext uri="{FF2B5EF4-FFF2-40B4-BE49-F238E27FC236}">
                <a16:creationId xmlns:a16="http://schemas.microsoft.com/office/drawing/2014/main" id="{EC87118A-FAFD-49BE-A03D-776595448D3A}"/>
              </a:ext>
            </a:extLst>
          </p:cNvPr>
          <p:cNvSpPr>
            <a:spLocks noGrp="1"/>
          </p:cNvSpPr>
          <p:nvPr>
            <p:ph type="body" sz="quarter" idx="13"/>
          </p:nvPr>
        </p:nvSpPr>
        <p:spPr/>
        <p:txBody>
          <a:bodyPr/>
          <a:lstStyle/>
          <a:p>
            <a:endParaRPr lang="en-US"/>
          </a:p>
        </p:txBody>
      </p:sp>
      <p:sp>
        <p:nvSpPr>
          <p:cNvPr id="14" name="Content Placeholder 13">
            <a:extLst>
              <a:ext uri="{FF2B5EF4-FFF2-40B4-BE49-F238E27FC236}">
                <a16:creationId xmlns:a16="http://schemas.microsoft.com/office/drawing/2014/main" id="{42CCD7EA-FF74-4DD2-A789-0FD99DA410D8}"/>
              </a:ext>
            </a:extLst>
          </p:cNvPr>
          <p:cNvSpPr>
            <a:spLocks noGrp="1"/>
          </p:cNvSpPr>
          <p:nvPr>
            <p:ph sz="quarter" idx="20"/>
          </p:nvPr>
        </p:nvSpPr>
        <p:spPr/>
        <p:txBody>
          <a:bodyPr/>
          <a:lstStyle/>
          <a:p>
            <a:r>
              <a:rPr lang="en-US">
                <a:solidFill>
                  <a:schemeClr val="tx1"/>
                </a:solidFill>
              </a:rPr>
              <a:t>The following are a few of the key benefits of leading practice Project Management organizations:</a:t>
            </a:r>
          </a:p>
        </p:txBody>
      </p:sp>
      <p:sp>
        <p:nvSpPr>
          <p:cNvPr id="4" name="TextBox 3">
            <a:extLst>
              <a:ext uri="{FF2B5EF4-FFF2-40B4-BE49-F238E27FC236}">
                <a16:creationId xmlns:a16="http://schemas.microsoft.com/office/drawing/2014/main" id="{935439E2-F038-48E8-9B8F-01FC73EB7252}"/>
              </a:ext>
            </a:extLst>
          </p:cNvPr>
          <p:cNvSpPr txBox="1"/>
          <p:nvPr/>
        </p:nvSpPr>
        <p:spPr>
          <a:xfrm>
            <a:off x="271849" y="1639852"/>
            <a:ext cx="1828800" cy="822960"/>
          </a:xfrm>
          <a:prstGeom prst="rect">
            <a:avLst/>
          </a:prstGeom>
          <a:solidFill>
            <a:schemeClr val="bg1">
              <a:lumMod val="85000"/>
            </a:schemeClr>
          </a:solidFill>
        </p:spPr>
        <p:txBody>
          <a:bodyPr wrap="square" lIns="45720" rIns="45720" rtlCol="0">
            <a:noAutofit/>
          </a:bodyPr>
          <a:lstStyle/>
          <a:p>
            <a:pPr algn="ctr">
              <a:spcBef>
                <a:spcPts val="250"/>
              </a:spcBef>
              <a:spcAft>
                <a:spcPts val="250"/>
              </a:spcAft>
              <a:buClr>
                <a:srgbClr val="26BCD7"/>
              </a:buClr>
              <a:buSzPct val="100000"/>
            </a:pPr>
            <a:r>
              <a:rPr lang="en-US" sz="1000" b="1">
                <a:solidFill>
                  <a:srgbClr val="5F6062"/>
                </a:solidFill>
                <a:latin typeface="Arial" panose="020B0604020202020204" pitchFamily="34" charset="0"/>
                <a:cs typeface="Arial" panose="020B0604020202020204" pitchFamily="34" charset="0"/>
              </a:rPr>
              <a:t>Portfolio Level View</a:t>
            </a:r>
          </a:p>
        </p:txBody>
      </p:sp>
      <p:sp>
        <p:nvSpPr>
          <p:cNvPr id="10" name="TextBox 9">
            <a:extLst>
              <a:ext uri="{FF2B5EF4-FFF2-40B4-BE49-F238E27FC236}">
                <a16:creationId xmlns:a16="http://schemas.microsoft.com/office/drawing/2014/main" id="{98945769-B6DC-496E-941D-D52C70EE46D2}"/>
              </a:ext>
            </a:extLst>
          </p:cNvPr>
          <p:cNvSpPr txBox="1"/>
          <p:nvPr/>
        </p:nvSpPr>
        <p:spPr>
          <a:xfrm>
            <a:off x="271849" y="3454314"/>
            <a:ext cx="1828800" cy="822960"/>
          </a:xfrm>
          <a:prstGeom prst="rect">
            <a:avLst/>
          </a:prstGeom>
          <a:solidFill>
            <a:schemeClr val="bg1">
              <a:lumMod val="85000"/>
            </a:schemeClr>
          </a:solidFill>
        </p:spPr>
        <p:txBody>
          <a:bodyPr wrap="square" lIns="45720" rIns="45720" rtlCol="0">
            <a:noAutofit/>
          </a:bodyPr>
          <a:lstStyle/>
          <a:p>
            <a:pPr algn="ctr">
              <a:spcBef>
                <a:spcPts val="250"/>
              </a:spcBef>
              <a:spcAft>
                <a:spcPts val="250"/>
              </a:spcAft>
              <a:buClr>
                <a:srgbClr val="26BCD7"/>
              </a:buClr>
              <a:buSzPct val="100000"/>
            </a:pPr>
            <a:r>
              <a:rPr lang="en-US" sz="1000" b="1">
                <a:solidFill>
                  <a:srgbClr val="5F6062"/>
                </a:solidFill>
                <a:latin typeface="Arial" panose="020B0604020202020204" pitchFamily="34" charset="0"/>
                <a:cs typeface="Arial" panose="020B0604020202020204" pitchFamily="34" charset="0"/>
              </a:rPr>
              <a:t>Standardize Process</a:t>
            </a:r>
          </a:p>
        </p:txBody>
      </p:sp>
      <p:sp>
        <p:nvSpPr>
          <p:cNvPr id="11" name="TextBox 10">
            <a:extLst>
              <a:ext uri="{FF2B5EF4-FFF2-40B4-BE49-F238E27FC236}">
                <a16:creationId xmlns:a16="http://schemas.microsoft.com/office/drawing/2014/main" id="{369A30AC-C672-4356-B504-6AE485A00C79}"/>
              </a:ext>
            </a:extLst>
          </p:cNvPr>
          <p:cNvSpPr txBox="1"/>
          <p:nvPr/>
        </p:nvSpPr>
        <p:spPr>
          <a:xfrm>
            <a:off x="271849" y="4361545"/>
            <a:ext cx="1828800" cy="822960"/>
          </a:xfrm>
          <a:prstGeom prst="rect">
            <a:avLst/>
          </a:prstGeom>
          <a:solidFill>
            <a:schemeClr val="bg1">
              <a:lumMod val="85000"/>
            </a:schemeClr>
          </a:solidFill>
        </p:spPr>
        <p:txBody>
          <a:bodyPr wrap="square" lIns="45720" rIns="45720" rtlCol="0">
            <a:noAutofit/>
          </a:bodyPr>
          <a:lstStyle/>
          <a:p>
            <a:pPr algn="ctr">
              <a:spcBef>
                <a:spcPts val="250"/>
              </a:spcBef>
              <a:spcAft>
                <a:spcPts val="250"/>
              </a:spcAft>
              <a:buClr>
                <a:srgbClr val="26BCD7"/>
              </a:buClr>
              <a:buSzPct val="100000"/>
            </a:pPr>
            <a:r>
              <a:rPr lang="en-US" sz="1000" b="1">
                <a:solidFill>
                  <a:srgbClr val="5F6062"/>
                </a:solidFill>
                <a:latin typeface="Arial" panose="020B0604020202020204" pitchFamily="34" charset="0"/>
                <a:cs typeface="Arial" panose="020B0604020202020204" pitchFamily="34" charset="0"/>
              </a:rPr>
              <a:t>Enhanced Visibility</a:t>
            </a:r>
          </a:p>
        </p:txBody>
      </p:sp>
      <p:sp>
        <p:nvSpPr>
          <p:cNvPr id="12" name="TextBox 11">
            <a:extLst>
              <a:ext uri="{FF2B5EF4-FFF2-40B4-BE49-F238E27FC236}">
                <a16:creationId xmlns:a16="http://schemas.microsoft.com/office/drawing/2014/main" id="{EAB256BA-2318-4F7E-844B-433F6405A5CB}"/>
              </a:ext>
            </a:extLst>
          </p:cNvPr>
          <p:cNvSpPr txBox="1"/>
          <p:nvPr/>
        </p:nvSpPr>
        <p:spPr>
          <a:xfrm>
            <a:off x="271849" y="5268776"/>
            <a:ext cx="1828800" cy="822960"/>
          </a:xfrm>
          <a:prstGeom prst="rect">
            <a:avLst/>
          </a:prstGeom>
          <a:solidFill>
            <a:schemeClr val="bg1">
              <a:lumMod val="85000"/>
            </a:schemeClr>
          </a:solidFill>
        </p:spPr>
        <p:txBody>
          <a:bodyPr wrap="square" lIns="45720" rIns="45720" rtlCol="0">
            <a:noAutofit/>
          </a:bodyPr>
          <a:lstStyle/>
          <a:p>
            <a:pPr algn="ctr">
              <a:spcBef>
                <a:spcPts val="250"/>
              </a:spcBef>
              <a:spcAft>
                <a:spcPts val="250"/>
              </a:spcAft>
              <a:buClr>
                <a:srgbClr val="26BCD7"/>
              </a:buClr>
              <a:buSzPct val="100000"/>
            </a:pPr>
            <a:r>
              <a:rPr lang="en-US" sz="1000" b="1">
                <a:solidFill>
                  <a:srgbClr val="5F6062"/>
                </a:solidFill>
                <a:latin typeface="Arial" panose="020B0604020202020204" pitchFamily="34" charset="0"/>
                <a:cs typeface="Arial" panose="020B0604020202020204" pitchFamily="34" charset="0"/>
              </a:rPr>
              <a:t>Improved Financial Performance</a:t>
            </a:r>
          </a:p>
        </p:txBody>
      </p:sp>
      <p:sp>
        <p:nvSpPr>
          <p:cNvPr id="13" name="TextBox 12">
            <a:extLst>
              <a:ext uri="{FF2B5EF4-FFF2-40B4-BE49-F238E27FC236}">
                <a16:creationId xmlns:a16="http://schemas.microsoft.com/office/drawing/2014/main" id="{2C636228-AF8B-4801-9EC5-6627C1202334}"/>
              </a:ext>
            </a:extLst>
          </p:cNvPr>
          <p:cNvSpPr txBox="1"/>
          <p:nvPr/>
        </p:nvSpPr>
        <p:spPr>
          <a:xfrm>
            <a:off x="271849" y="6176009"/>
            <a:ext cx="1828800" cy="822960"/>
          </a:xfrm>
          <a:prstGeom prst="rect">
            <a:avLst/>
          </a:prstGeom>
          <a:solidFill>
            <a:schemeClr val="bg1">
              <a:lumMod val="85000"/>
            </a:schemeClr>
          </a:solidFill>
        </p:spPr>
        <p:txBody>
          <a:bodyPr wrap="square" lIns="45720" rIns="45720" rtlCol="0">
            <a:noAutofit/>
          </a:bodyPr>
          <a:lstStyle/>
          <a:p>
            <a:pPr algn="ctr">
              <a:spcBef>
                <a:spcPts val="250"/>
              </a:spcBef>
              <a:spcAft>
                <a:spcPts val="250"/>
              </a:spcAft>
              <a:buClr>
                <a:srgbClr val="26BCD7"/>
              </a:buClr>
              <a:buSzPct val="100000"/>
            </a:pPr>
            <a:r>
              <a:rPr lang="en-US" sz="1000" b="1">
                <a:solidFill>
                  <a:srgbClr val="5F6062"/>
                </a:solidFill>
                <a:latin typeface="Arial" panose="020B0604020202020204" pitchFamily="34" charset="0"/>
                <a:cs typeface="Arial" panose="020B0604020202020204" pitchFamily="34" charset="0"/>
              </a:rPr>
              <a:t>Increased Accountability</a:t>
            </a:r>
          </a:p>
        </p:txBody>
      </p:sp>
      <p:grpSp>
        <p:nvGrpSpPr>
          <p:cNvPr id="16" name="Graphic 24">
            <a:extLst>
              <a:ext uri="{FF2B5EF4-FFF2-40B4-BE49-F238E27FC236}">
                <a16:creationId xmlns:a16="http://schemas.microsoft.com/office/drawing/2014/main" id="{56E8DC21-6BD1-4526-9CC0-7D55C5EBF0F2}"/>
              </a:ext>
            </a:extLst>
          </p:cNvPr>
          <p:cNvGrpSpPr>
            <a:grpSpLocks noChangeAspect="1"/>
          </p:cNvGrpSpPr>
          <p:nvPr/>
        </p:nvGrpSpPr>
        <p:grpSpPr>
          <a:xfrm>
            <a:off x="1003369" y="1980394"/>
            <a:ext cx="365760" cy="371301"/>
            <a:chOff x="2791206" y="4799065"/>
            <a:chExt cx="283464" cy="287758"/>
          </a:xfrm>
          <a:solidFill>
            <a:srgbClr val="5F6062"/>
          </a:solidFill>
        </p:grpSpPr>
        <p:sp>
          <p:nvSpPr>
            <p:cNvPr id="17" name="Freeform 339">
              <a:extLst>
                <a:ext uri="{FF2B5EF4-FFF2-40B4-BE49-F238E27FC236}">
                  <a16:creationId xmlns:a16="http://schemas.microsoft.com/office/drawing/2014/main" id="{95363526-8A15-4B4E-8B7B-14638A03CFC1}"/>
                </a:ext>
              </a:extLst>
            </p:cNvPr>
            <p:cNvSpPr/>
            <p:nvPr/>
          </p:nvSpPr>
          <p:spPr>
            <a:xfrm>
              <a:off x="2802449" y="4939747"/>
              <a:ext cx="257984" cy="12789"/>
            </a:xfrm>
            <a:custGeom>
              <a:avLst/>
              <a:gdLst>
                <a:gd name="connsiteX0" fmla="*/ 254799 w 257984"/>
                <a:gd name="connsiteY0" fmla="*/ 0 h 12789"/>
                <a:gd name="connsiteX1" fmla="*/ 6370 w 257984"/>
                <a:gd name="connsiteY1" fmla="*/ 0 h 12789"/>
                <a:gd name="connsiteX2" fmla="*/ 0 w 257984"/>
                <a:gd name="connsiteY2" fmla="*/ 6395 h 12789"/>
                <a:gd name="connsiteX3" fmla="*/ 6370 w 257984"/>
                <a:gd name="connsiteY3" fmla="*/ 12789 h 12789"/>
                <a:gd name="connsiteX4" fmla="*/ 254799 w 257984"/>
                <a:gd name="connsiteY4" fmla="*/ 12789 h 12789"/>
                <a:gd name="connsiteX5" fmla="*/ 261169 w 257984"/>
                <a:gd name="connsiteY5" fmla="*/ 6395 h 12789"/>
                <a:gd name="connsiteX6" fmla="*/ 254799 w 257984"/>
                <a:gd name="connsiteY6" fmla="*/ 0 h 1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984" h="12789">
                  <a:moveTo>
                    <a:pt x="254799" y="0"/>
                  </a:moveTo>
                  <a:lnTo>
                    <a:pt x="6370" y="0"/>
                  </a:lnTo>
                  <a:cubicBezTo>
                    <a:pt x="2852" y="0"/>
                    <a:pt x="0" y="2863"/>
                    <a:pt x="0" y="6395"/>
                  </a:cubicBezTo>
                  <a:cubicBezTo>
                    <a:pt x="0" y="9926"/>
                    <a:pt x="2852" y="12789"/>
                    <a:pt x="6370" y="12789"/>
                  </a:cubicBezTo>
                  <a:lnTo>
                    <a:pt x="254799" y="12789"/>
                  </a:lnTo>
                  <a:cubicBezTo>
                    <a:pt x="258317" y="12789"/>
                    <a:pt x="261169" y="9926"/>
                    <a:pt x="261169" y="6395"/>
                  </a:cubicBezTo>
                  <a:cubicBezTo>
                    <a:pt x="261169" y="2863"/>
                    <a:pt x="258317" y="0"/>
                    <a:pt x="254799" y="0"/>
                  </a:cubicBezTo>
                  <a:close/>
                </a:path>
              </a:pathLst>
            </a:custGeom>
            <a:grpFill/>
            <a:ln w="3104" cap="flat">
              <a:noFill/>
              <a:prstDash val="solid"/>
              <a:miter/>
            </a:ln>
          </p:spPr>
          <p:txBody>
            <a:bodyPr rtlCol="0" anchor="ctr"/>
            <a:lstStyle/>
            <a:p>
              <a:endParaRPr lang="en-US"/>
            </a:p>
          </p:txBody>
        </p:sp>
        <p:sp>
          <p:nvSpPr>
            <p:cNvPr id="18" name="Freeform 340">
              <a:extLst>
                <a:ext uri="{FF2B5EF4-FFF2-40B4-BE49-F238E27FC236}">
                  <a16:creationId xmlns:a16="http://schemas.microsoft.com/office/drawing/2014/main" id="{29C62D8D-A297-4252-9C5D-A0DC053CF068}"/>
                </a:ext>
              </a:extLst>
            </p:cNvPr>
            <p:cNvSpPr/>
            <p:nvPr/>
          </p:nvSpPr>
          <p:spPr>
            <a:xfrm>
              <a:off x="2802449" y="5074034"/>
              <a:ext cx="257984" cy="12789"/>
            </a:xfrm>
            <a:custGeom>
              <a:avLst/>
              <a:gdLst>
                <a:gd name="connsiteX0" fmla="*/ 254799 w 257984"/>
                <a:gd name="connsiteY0" fmla="*/ 0 h 12789"/>
                <a:gd name="connsiteX1" fmla="*/ 6370 w 257984"/>
                <a:gd name="connsiteY1" fmla="*/ 0 h 12789"/>
                <a:gd name="connsiteX2" fmla="*/ 0 w 257984"/>
                <a:gd name="connsiteY2" fmla="*/ 6395 h 12789"/>
                <a:gd name="connsiteX3" fmla="*/ 6370 w 257984"/>
                <a:gd name="connsiteY3" fmla="*/ 12789 h 12789"/>
                <a:gd name="connsiteX4" fmla="*/ 254799 w 257984"/>
                <a:gd name="connsiteY4" fmla="*/ 12789 h 12789"/>
                <a:gd name="connsiteX5" fmla="*/ 261169 w 257984"/>
                <a:gd name="connsiteY5" fmla="*/ 6395 h 12789"/>
                <a:gd name="connsiteX6" fmla="*/ 254799 w 257984"/>
                <a:gd name="connsiteY6" fmla="*/ 0 h 1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984" h="12789">
                  <a:moveTo>
                    <a:pt x="254799" y="0"/>
                  </a:moveTo>
                  <a:lnTo>
                    <a:pt x="6370" y="0"/>
                  </a:lnTo>
                  <a:cubicBezTo>
                    <a:pt x="2852" y="0"/>
                    <a:pt x="0" y="2863"/>
                    <a:pt x="0" y="6395"/>
                  </a:cubicBezTo>
                  <a:cubicBezTo>
                    <a:pt x="0" y="9926"/>
                    <a:pt x="2852" y="12789"/>
                    <a:pt x="6370" y="12789"/>
                  </a:cubicBezTo>
                  <a:lnTo>
                    <a:pt x="254799" y="12789"/>
                  </a:lnTo>
                  <a:cubicBezTo>
                    <a:pt x="258317" y="12789"/>
                    <a:pt x="261169" y="9926"/>
                    <a:pt x="261169" y="6395"/>
                  </a:cubicBezTo>
                  <a:cubicBezTo>
                    <a:pt x="261169" y="2863"/>
                    <a:pt x="258317" y="0"/>
                    <a:pt x="254799" y="0"/>
                  </a:cubicBezTo>
                  <a:close/>
                </a:path>
              </a:pathLst>
            </a:custGeom>
            <a:grpFill/>
            <a:ln w="3104" cap="flat">
              <a:noFill/>
              <a:prstDash val="solid"/>
              <a:miter/>
            </a:ln>
          </p:spPr>
          <p:txBody>
            <a:bodyPr rtlCol="0" anchor="ctr"/>
            <a:lstStyle/>
            <a:p>
              <a:endParaRPr lang="en-US"/>
            </a:p>
          </p:txBody>
        </p:sp>
        <p:sp>
          <p:nvSpPr>
            <p:cNvPr id="19" name="Freeform 341">
              <a:extLst>
                <a:ext uri="{FF2B5EF4-FFF2-40B4-BE49-F238E27FC236}">
                  <a16:creationId xmlns:a16="http://schemas.microsoft.com/office/drawing/2014/main" id="{A950BC38-B01A-4AF2-A2F0-363C96390656}"/>
                </a:ext>
              </a:extLst>
            </p:cNvPr>
            <p:cNvSpPr/>
            <p:nvPr/>
          </p:nvSpPr>
          <p:spPr>
            <a:xfrm>
              <a:off x="2907554" y="4958931"/>
              <a:ext cx="50960" cy="108709"/>
            </a:xfrm>
            <a:custGeom>
              <a:avLst/>
              <a:gdLst>
                <a:gd name="connsiteX0" fmla="*/ 44431 w 50959"/>
                <a:gd name="connsiteY0" fmla="*/ 0 h 108708"/>
                <a:gd name="connsiteX1" fmla="*/ 6370 w 50959"/>
                <a:gd name="connsiteY1" fmla="*/ 0 h 108708"/>
                <a:gd name="connsiteX2" fmla="*/ 0 w 50959"/>
                <a:gd name="connsiteY2" fmla="*/ 6395 h 108708"/>
                <a:gd name="connsiteX3" fmla="*/ 6370 w 50959"/>
                <a:gd name="connsiteY3" fmla="*/ 12789 h 108708"/>
                <a:gd name="connsiteX4" fmla="*/ 6370 w 50959"/>
                <a:gd name="connsiteY4" fmla="*/ 95919 h 108708"/>
                <a:gd name="connsiteX5" fmla="*/ 0 w 50959"/>
                <a:gd name="connsiteY5" fmla="*/ 102314 h 108708"/>
                <a:gd name="connsiteX6" fmla="*/ 6370 w 50959"/>
                <a:gd name="connsiteY6" fmla="*/ 108709 h 108708"/>
                <a:gd name="connsiteX7" fmla="*/ 44590 w 50959"/>
                <a:gd name="connsiteY7" fmla="*/ 108709 h 108708"/>
                <a:gd name="connsiteX8" fmla="*/ 50960 w 50959"/>
                <a:gd name="connsiteY8" fmla="*/ 102314 h 108708"/>
                <a:gd name="connsiteX9" fmla="*/ 44590 w 50959"/>
                <a:gd name="connsiteY9" fmla="*/ 95919 h 108708"/>
                <a:gd name="connsiteX10" fmla="*/ 44590 w 50959"/>
                <a:gd name="connsiteY10" fmla="*/ 12789 h 108708"/>
                <a:gd name="connsiteX11" fmla="*/ 50960 w 50959"/>
                <a:gd name="connsiteY11" fmla="*/ 6395 h 108708"/>
                <a:gd name="connsiteX12" fmla="*/ 44590 w 50959"/>
                <a:gd name="connsiteY12" fmla="*/ 0 h 108708"/>
                <a:gd name="connsiteX13" fmla="*/ 44431 w 50959"/>
                <a:gd name="connsiteY13" fmla="*/ 0 h 1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959" h="108708">
                  <a:moveTo>
                    <a:pt x="44431" y="0"/>
                  </a:moveTo>
                  <a:lnTo>
                    <a:pt x="6370" y="0"/>
                  </a:lnTo>
                  <a:cubicBezTo>
                    <a:pt x="2852" y="0"/>
                    <a:pt x="0" y="2863"/>
                    <a:pt x="0" y="6395"/>
                  </a:cubicBezTo>
                  <a:cubicBezTo>
                    <a:pt x="0" y="9926"/>
                    <a:pt x="2852" y="12789"/>
                    <a:pt x="6370" y="12789"/>
                  </a:cubicBezTo>
                  <a:lnTo>
                    <a:pt x="6370" y="95919"/>
                  </a:lnTo>
                  <a:cubicBezTo>
                    <a:pt x="2852" y="95919"/>
                    <a:pt x="0" y="98782"/>
                    <a:pt x="0" y="102314"/>
                  </a:cubicBezTo>
                  <a:cubicBezTo>
                    <a:pt x="0" y="105846"/>
                    <a:pt x="2852" y="108709"/>
                    <a:pt x="6370" y="108709"/>
                  </a:cubicBezTo>
                  <a:lnTo>
                    <a:pt x="44590" y="108709"/>
                  </a:lnTo>
                  <a:cubicBezTo>
                    <a:pt x="48108" y="108709"/>
                    <a:pt x="50960" y="105846"/>
                    <a:pt x="50960" y="102314"/>
                  </a:cubicBezTo>
                  <a:cubicBezTo>
                    <a:pt x="50960" y="98782"/>
                    <a:pt x="48108" y="95919"/>
                    <a:pt x="44590" y="95919"/>
                  </a:cubicBezTo>
                  <a:lnTo>
                    <a:pt x="44590" y="12789"/>
                  </a:lnTo>
                  <a:cubicBezTo>
                    <a:pt x="48108" y="12789"/>
                    <a:pt x="50960" y="9926"/>
                    <a:pt x="50960" y="6395"/>
                  </a:cubicBezTo>
                  <a:cubicBezTo>
                    <a:pt x="50960" y="2863"/>
                    <a:pt x="48108" y="0"/>
                    <a:pt x="44590" y="0"/>
                  </a:cubicBezTo>
                  <a:lnTo>
                    <a:pt x="44431" y="0"/>
                  </a:lnTo>
                  <a:close/>
                </a:path>
              </a:pathLst>
            </a:custGeom>
            <a:grpFill/>
            <a:ln w="3104" cap="flat">
              <a:noFill/>
              <a:prstDash val="solid"/>
              <a:miter/>
            </a:ln>
          </p:spPr>
          <p:txBody>
            <a:bodyPr rtlCol="0" anchor="ctr"/>
            <a:lstStyle/>
            <a:p>
              <a:endParaRPr lang="en-US"/>
            </a:p>
          </p:txBody>
        </p:sp>
        <p:sp>
          <p:nvSpPr>
            <p:cNvPr id="20" name="Freeform 342">
              <a:extLst>
                <a:ext uri="{FF2B5EF4-FFF2-40B4-BE49-F238E27FC236}">
                  <a16:creationId xmlns:a16="http://schemas.microsoft.com/office/drawing/2014/main" id="{80C13064-1324-48B8-AA12-76445E2FC1BB}"/>
                </a:ext>
              </a:extLst>
            </p:cNvPr>
            <p:cNvSpPr/>
            <p:nvPr/>
          </p:nvSpPr>
          <p:spPr>
            <a:xfrm>
              <a:off x="2996574" y="4958931"/>
              <a:ext cx="50960" cy="108709"/>
            </a:xfrm>
            <a:custGeom>
              <a:avLst/>
              <a:gdLst>
                <a:gd name="connsiteX0" fmla="*/ 44590 w 50959"/>
                <a:gd name="connsiteY0" fmla="*/ 0 h 108708"/>
                <a:gd name="connsiteX1" fmla="*/ 6370 w 50959"/>
                <a:gd name="connsiteY1" fmla="*/ 0 h 108708"/>
                <a:gd name="connsiteX2" fmla="*/ 0 w 50959"/>
                <a:gd name="connsiteY2" fmla="*/ 6395 h 108708"/>
                <a:gd name="connsiteX3" fmla="*/ 6370 w 50959"/>
                <a:gd name="connsiteY3" fmla="*/ 12789 h 108708"/>
                <a:gd name="connsiteX4" fmla="*/ 6370 w 50959"/>
                <a:gd name="connsiteY4" fmla="*/ 95919 h 108708"/>
                <a:gd name="connsiteX5" fmla="*/ 0 w 50959"/>
                <a:gd name="connsiteY5" fmla="*/ 102314 h 108708"/>
                <a:gd name="connsiteX6" fmla="*/ 6370 w 50959"/>
                <a:gd name="connsiteY6" fmla="*/ 108709 h 108708"/>
                <a:gd name="connsiteX7" fmla="*/ 44590 w 50959"/>
                <a:gd name="connsiteY7" fmla="*/ 108709 h 108708"/>
                <a:gd name="connsiteX8" fmla="*/ 50960 w 50959"/>
                <a:gd name="connsiteY8" fmla="*/ 102314 h 108708"/>
                <a:gd name="connsiteX9" fmla="*/ 44590 w 50959"/>
                <a:gd name="connsiteY9" fmla="*/ 95919 h 108708"/>
                <a:gd name="connsiteX10" fmla="*/ 44590 w 50959"/>
                <a:gd name="connsiteY10" fmla="*/ 12789 h 108708"/>
                <a:gd name="connsiteX11" fmla="*/ 50960 w 50959"/>
                <a:gd name="connsiteY11" fmla="*/ 6395 h 108708"/>
                <a:gd name="connsiteX12" fmla="*/ 44590 w 50959"/>
                <a:gd name="connsiteY12" fmla="*/ 0 h 108708"/>
                <a:gd name="connsiteX13" fmla="*/ 44590 w 50959"/>
                <a:gd name="connsiteY13" fmla="*/ 0 h 1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959" h="108708">
                  <a:moveTo>
                    <a:pt x="44590" y="0"/>
                  </a:moveTo>
                  <a:lnTo>
                    <a:pt x="6370" y="0"/>
                  </a:lnTo>
                  <a:cubicBezTo>
                    <a:pt x="2852" y="0"/>
                    <a:pt x="0" y="2863"/>
                    <a:pt x="0" y="6395"/>
                  </a:cubicBezTo>
                  <a:cubicBezTo>
                    <a:pt x="0" y="9926"/>
                    <a:pt x="2852" y="12789"/>
                    <a:pt x="6370" y="12789"/>
                  </a:cubicBezTo>
                  <a:lnTo>
                    <a:pt x="6370" y="95919"/>
                  </a:lnTo>
                  <a:cubicBezTo>
                    <a:pt x="2852" y="95919"/>
                    <a:pt x="0" y="98782"/>
                    <a:pt x="0" y="102314"/>
                  </a:cubicBezTo>
                  <a:cubicBezTo>
                    <a:pt x="0" y="105846"/>
                    <a:pt x="2852" y="108709"/>
                    <a:pt x="6370" y="108709"/>
                  </a:cubicBezTo>
                  <a:lnTo>
                    <a:pt x="44590" y="108709"/>
                  </a:lnTo>
                  <a:cubicBezTo>
                    <a:pt x="48108" y="108709"/>
                    <a:pt x="50960" y="105846"/>
                    <a:pt x="50960" y="102314"/>
                  </a:cubicBezTo>
                  <a:cubicBezTo>
                    <a:pt x="50960" y="98782"/>
                    <a:pt x="48108" y="95919"/>
                    <a:pt x="44590" y="95919"/>
                  </a:cubicBezTo>
                  <a:lnTo>
                    <a:pt x="44590" y="12789"/>
                  </a:lnTo>
                  <a:cubicBezTo>
                    <a:pt x="48108" y="12789"/>
                    <a:pt x="50960" y="9926"/>
                    <a:pt x="50960" y="6395"/>
                  </a:cubicBezTo>
                  <a:cubicBezTo>
                    <a:pt x="50960" y="2863"/>
                    <a:pt x="48108" y="0"/>
                    <a:pt x="44590" y="0"/>
                  </a:cubicBezTo>
                  <a:lnTo>
                    <a:pt x="44590" y="0"/>
                  </a:lnTo>
                  <a:close/>
                </a:path>
              </a:pathLst>
            </a:custGeom>
            <a:grpFill/>
            <a:ln w="3104" cap="flat">
              <a:noFill/>
              <a:prstDash val="solid"/>
              <a:miter/>
            </a:ln>
          </p:spPr>
          <p:txBody>
            <a:bodyPr rtlCol="0" anchor="ctr"/>
            <a:lstStyle/>
            <a:p>
              <a:endParaRPr lang="en-US"/>
            </a:p>
          </p:txBody>
        </p:sp>
        <p:sp>
          <p:nvSpPr>
            <p:cNvPr id="21" name="Freeform 343">
              <a:extLst>
                <a:ext uri="{FF2B5EF4-FFF2-40B4-BE49-F238E27FC236}">
                  <a16:creationId xmlns:a16="http://schemas.microsoft.com/office/drawing/2014/main" id="{D51CB348-0CCB-4A99-BF0A-C3768B55E8D7}"/>
                </a:ext>
              </a:extLst>
            </p:cNvPr>
            <p:cNvSpPr/>
            <p:nvPr/>
          </p:nvSpPr>
          <p:spPr>
            <a:xfrm>
              <a:off x="2815253" y="4958931"/>
              <a:ext cx="47775" cy="108709"/>
            </a:xfrm>
            <a:custGeom>
              <a:avLst/>
              <a:gdLst>
                <a:gd name="connsiteX0" fmla="*/ 6370 w 47774"/>
                <a:gd name="connsiteY0" fmla="*/ 95919 h 108708"/>
                <a:gd name="connsiteX1" fmla="*/ 0 w 47774"/>
                <a:gd name="connsiteY1" fmla="*/ 102314 h 108708"/>
                <a:gd name="connsiteX2" fmla="*/ 6370 w 47774"/>
                <a:gd name="connsiteY2" fmla="*/ 108709 h 108708"/>
                <a:gd name="connsiteX3" fmla="*/ 44590 w 47774"/>
                <a:gd name="connsiteY3" fmla="*/ 108709 h 108708"/>
                <a:gd name="connsiteX4" fmla="*/ 50960 w 47774"/>
                <a:gd name="connsiteY4" fmla="*/ 102314 h 108708"/>
                <a:gd name="connsiteX5" fmla="*/ 44590 w 47774"/>
                <a:gd name="connsiteY5" fmla="*/ 95919 h 108708"/>
                <a:gd name="connsiteX6" fmla="*/ 44590 w 47774"/>
                <a:gd name="connsiteY6" fmla="*/ 12789 h 108708"/>
                <a:gd name="connsiteX7" fmla="*/ 50960 w 47774"/>
                <a:gd name="connsiteY7" fmla="*/ 6395 h 108708"/>
                <a:gd name="connsiteX8" fmla="*/ 44590 w 47774"/>
                <a:gd name="connsiteY8" fmla="*/ 0 h 108708"/>
                <a:gd name="connsiteX9" fmla="*/ 6370 w 47774"/>
                <a:gd name="connsiteY9" fmla="*/ 0 h 108708"/>
                <a:gd name="connsiteX10" fmla="*/ 0 w 47774"/>
                <a:gd name="connsiteY10" fmla="*/ 6395 h 108708"/>
                <a:gd name="connsiteX11" fmla="*/ 6370 w 47774"/>
                <a:gd name="connsiteY11" fmla="*/ 12789 h 108708"/>
                <a:gd name="connsiteX12" fmla="*/ 6370 w 47774"/>
                <a:gd name="connsiteY12" fmla="*/ 95919 h 10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774" h="108708">
                  <a:moveTo>
                    <a:pt x="6370" y="95919"/>
                  </a:moveTo>
                  <a:cubicBezTo>
                    <a:pt x="2852" y="95919"/>
                    <a:pt x="0" y="98782"/>
                    <a:pt x="0" y="102314"/>
                  </a:cubicBezTo>
                  <a:cubicBezTo>
                    <a:pt x="0" y="105846"/>
                    <a:pt x="2852" y="108709"/>
                    <a:pt x="6370" y="108709"/>
                  </a:cubicBezTo>
                  <a:lnTo>
                    <a:pt x="44590" y="108709"/>
                  </a:lnTo>
                  <a:cubicBezTo>
                    <a:pt x="48108" y="108709"/>
                    <a:pt x="50960" y="105846"/>
                    <a:pt x="50960" y="102314"/>
                  </a:cubicBezTo>
                  <a:cubicBezTo>
                    <a:pt x="50960" y="98782"/>
                    <a:pt x="48108" y="95919"/>
                    <a:pt x="44590" y="95919"/>
                  </a:cubicBezTo>
                  <a:lnTo>
                    <a:pt x="44590" y="12789"/>
                  </a:lnTo>
                  <a:cubicBezTo>
                    <a:pt x="48108" y="12789"/>
                    <a:pt x="50960" y="9926"/>
                    <a:pt x="50960" y="6395"/>
                  </a:cubicBezTo>
                  <a:cubicBezTo>
                    <a:pt x="50960" y="2863"/>
                    <a:pt x="48108" y="0"/>
                    <a:pt x="44590" y="0"/>
                  </a:cubicBezTo>
                  <a:lnTo>
                    <a:pt x="6370" y="0"/>
                  </a:lnTo>
                  <a:cubicBezTo>
                    <a:pt x="2852" y="0"/>
                    <a:pt x="0" y="2863"/>
                    <a:pt x="0" y="6395"/>
                  </a:cubicBezTo>
                  <a:cubicBezTo>
                    <a:pt x="0" y="9926"/>
                    <a:pt x="2852" y="12789"/>
                    <a:pt x="6370" y="12789"/>
                  </a:cubicBezTo>
                  <a:lnTo>
                    <a:pt x="6370" y="95919"/>
                  </a:lnTo>
                  <a:close/>
                </a:path>
              </a:pathLst>
            </a:custGeom>
            <a:grpFill/>
            <a:ln w="3104" cap="flat">
              <a:noFill/>
              <a:prstDash val="solid"/>
              <a:miter/>
            </a:ln>
          </p:spPr>
          <p:txBody>
            <a:bodyPr rtlCol="0" anchor="ctr"/>
            <a:lstStyle/>
            <a:p>
              <a:endParaRPr lang="en-US"/>
            </a:p>
          </p:txBody>
        </p:sp>
        <p:sp>
          <p:nvSpPr>
            <p:cNvPr id="22" name="Freeform 344">
              <a:extLst>
                <a:ext uri="{FF2B5EF4-FFF2-40B4-BE49-F238E27FC236}">
                  <a16:creationId xmlns:a16="http://schemas.microsoft.com/office/drawing/2014/main" id="{0DB2C3AF-6AC4-4E70-A5CF-AD70B7405742}"/>
                </a:ext>
              </a:extLst>
            </p:cNvPr>
            <p:cNvSpPr/>
            <p:nvPr/>
          </p:nvSpPr>
          <p:spPr>
            <a:xfrm>
              <a:off x="2888444" y="4799065"/>
              <a:ext cx="85995" cy="86327"/>
            </a:xfrm>
            <a:custGeom>
              <a:avLst/>
              <a:gdLst>
                <a:gd name="connsiteX0" fmla="*/ 43762 w 85994"/>
                <a:gd name="connsiteY0" fmla="*/ 67815 h 86327"/>
                <a:gd name="connsiteX1" fmla="*/ 45386 w 85994"/>
                <a:gd name="connsiteY1" fmla="*/ 67815 h 86327"/>
                <a:gd name="connsiteX2" fmla="*/ 89180 w 85994"/>
                <a:gd name="connsiteY2" fmla="*/ 86327 h 86327"/>
                <a:gd name="connsiteX3" fmla="*/ 89180 w 85994"/>
                <a:gd name="connsiteY3" fmla="*/ 86327 h 86327"/>
                <a:gd name="connsiteX4" fmla="*/ 57139 w 85994"/>
                <a:gd name="connsiteY4" fmla="*/ 43388 h 86327"/>
                <a:gd name="connsiteX5" fmla="*/ 57330 w 85994"/>
                <a:gd name="connsiteY5" fmla="*/ 41565 h 86327"/>
                <a:gd name="connsiteX6" fmla="*/ 47775 w 85994"/>
                <a:gd name="connsiteY6" fmla="*/ 29223 h 86327"/>
                <a:gd name="connsiteX7" fmla="*/ 47775 w 85994"/>
                <a:gd name="connsiteY7" fmla="*/ 12789 h 86327"/>
                <a:gd name="connsiteX8" fmla="*/ 57330 w 85994"/>
                <a:gd name="connsiteY8" fmla="*/ 19184 h 86327"/>
                <a:gd name="connsiteX9" fmla="*/ 70070 w 85994"/>
                <a:gd name="connsiteY9" fmla="*/ 19184 h 86327"/>
                <a:gd name="connsiteX10" fmla="*/ 73255 w 85994"/>
                <a:gd name="connsiteY10" fmla="*/ 9592 h 86327"/>
                <a:gd name="connsiteX11" fmla="*/ 60515 w 85994"/>
                <a:gd name="connsiteY11" fmla="*/ 9592 h 86327"/>
                <a:gd name="connsiteX12" fmla="*/ 47775 w 85994"/>
                <a:gd name="connsiteY12" fmla="*/ 0 h 86327"/>
                <a:gd name="connsiteX13" fmla="*/ 41405 w 85994"/>
                <a:gd name="connsiteY13" fmla="*/ 0 h 86327"/>
                <a:gd name="connsiteX14" fmla="*/ 41405 w 85994"/>
                <a:gd name="connsiteY14" fmla="*/ 29223 h 86327"/>
                <a:gd name="connsiteX15" fmla="*/ 31850 w 85994"/>
                <a:gd name="connsiteY15" fmla="*/ 41565 h 86327"/>
                <a:gd name="connsiteX16" fmla="*/ 32041 w 85994"/>
                <a:gd name="connsiteY16" fmla="*/ 43388 h 86327"/>
                <a:gd name="connsiteX17" fmla="*/ 0 w 85994"/>
                <a:gd name="connsiteY17" fmla="*/ 86327 h 86327"/>
                <a:gd name="connsiteX18" fmla="*/ 0 w 85994"/>
                <a:gd name="connsiteY18" fmla="*/ 86327 h 8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5994" h="86327">
                  <a:moveTo>
                    <a:pt x="43762" y="67815"/>
                  </a:moveTo>
                  <a:cubicBezTo>
                    <a:pt x="44286" y="67622"/>
                    <a:pt x="44862" y="67622"/>
                    <a:pt x="45386" y="67815"/>
                  </a:cubicBezTo>
                  <a:lnTo>
                    <a:pt x="89180" y="86327"/>
                  </a:lnTo>
                  <a:lnTo>
                    <a:pt x="89180" y="86327"/>
                  </a:lnTo>
                  <a:cubicBezTo>
                    <a:pt x="89174" y="66463"/>
                    <a:pt x="76127" y="48978"/>
                    <a:pt x="57139" y="43388"/>
                  </a:cubicBezTo>
                  <a:cubicBezTo>
                    <a:pt x="57251" y="42786"/>
                    <a:pt x="57315" y="42177"/>
                    <a:pt x="57330" y="41565"/>
                  </a:cubicBezTo>
                  <a:cubicBezTo>
                    <a:pt x="57311" y="35749"/>
                    <a:pt x="53385" y="30678"/>
                    <a:pt x="47775" y="29223"/>
                  </a:cubicBezTo>
                  <a:lnTo>
                    <a:pt x="47775" y="12789"/>
                  </a:lnTo>
                  <a:cubicBezTo>
                    <a:pt x="50827" y="15114"/>
                    <a:pt x="54018" y="17249"/>
                    <a:pt x="57330" y="19184"/>
                  </a:cubicBezTo>
                  <a:cubicBezTo>
                    <a:pt x="60515" y="20783"/>
                    <a:pt x="70070" y="19184"/>
                    <a:pt x="70070" y="19184"/>
                  </a:cubicBezTo>
                  <a:lnTo>
                    <a:pt x="73255" y="9592"/>
                  </a:lnTo>
                  <a:lnTo>
                    <a:pt x="60515" y="9592"/>
                  </a:lnTo>
                  <a:cubicBezTo>
                    <a:pt x="55737" y="9592"/>
                    <a:pt x="47775" y="0"/>
                    <a:pt x="47775" y="0"/>
                  </a:cubicBezTo>
                  <a:lnTo>
                    <a:pt x="41405" y="0"/>
                  </a:lnTo>
                  <a:lnTo>
                    <a:pt x="41405" y="29223"/>
                  </a:lnTo>
                  <a:cubicBezTo>
                    <a:pt x="35795" y="30678"/>
                    <a:pt x="31869" y="35749"/>
                    <a:pt x="31850" y="41565"/>
                  </a:cubicBezTo>
                  <a:cubicBezTo>
                    <a:pt x="31865" y="42177"/>
                    <a:pt x="31928" y="42786"/>
                    <a:pt x="32041" y="43388"/>
                  </a:cubicBezTo>
                  <a:cubicBezTo>
                    <a:pt x="13053" y="48978"/>
                    <a:pt x="6" y="66463"/>
                    <a:pt x="0" y="86327"/>
                  </a:cubicBezTo>
                  <a:lnTo>
                    <a:pt x="0" y="86327"/>
                  </a:lnTo>
                  <a:close/>
                </a:path>
              </a:pathLst>
            </a:custGeom>
            <a:grpFill/>
            <a:ln w="3104" cap="flat">
              <a:noFill/>
              <a:prstDash val="solid"/>
              <a:miter/>
            </a:ln>
          </p:spPr>
          <p:txBody>
            <a:bodyPr rtlCol="0" anchor="ctr"/>
            <a:lstStyle/>
            <a:p>
              <a:endParaRPr lang="en-US"/>
            </a:p>
          </p:txBody>
        </p:sp>
        <p:sp>
          <p:nvSpPr>
            <p:cNvPr id="23" name="Freeform 345">
              <a:extLst>
                <a:ext uri="{FF2B5EF4-FFF2-40B4-BE49-F238E27FC236}">
                  <a16:creationId xmlns:a16="http://schemas.microsoft.com/office/drawing/2014/main" id="{70559188-4B30-4365-8F56-41B300B9CF4C}"/>
                </a:ext>
              </a:extLst>
            </p:cNvPr>
            <p:cNvSpPr/>
            <p:nvPr/>
          </p:nvSpPr>
          <p:spPr>
            <a:xfrm>
              <a:off x="2791252" y="4871349"/>
              <a:ext cx="283464" cy="60749"/>
            </a:xfrm>
            <a:custGeom>
              <a:avLst/>
              <a:gdLst>
                <a:gd name="connsiteX0" fmla="*/ 282303 w 283464"/>
                <a:gd name="connsiteY0" fmla="*/ 59381 h 60748"/>
                <a:gd name="connsiteX1" fmla="*/ 142578 w 283464"/>
                <a:gd name="connsiteY1" fmla="*/ 167 h 60748"/>
                <a:gd name="connsiteX2" fmla="*/ 140953 w 283464"/>
                <a:gd name="connsiteY2" fmla="*/ 167 h 60748"/>
                <a:gd name="connsiteX3" fmla="*/ 1228 w 283464"/>
                <a:gd name="connsiteY3" fmla="*/ 59381 h 60748"/>
                <a:gd name="connsiteX4" fmla="*/ 191 w 283464"/>
                <a:gd name="connsiteY4" fmla="*/ 62178 h 60748"/>
                <a:gd name="connsiteX5" fmla="*/ 2056 w 283464"/>
                <a:gd name="connsiteY5" fmla="*/ 63409 h 60748"/>
                <a:gd name="connsiteX6" fmla="*/ 281507 w 283464"/>
                <a:gd name="connsiteY6" fmla="*/ 63409 h 60748"/>
                <a:gd name="connsiteX7" fmla="*/ 283531 w 283464"/>
                <a:gd name="connsiteY7" fmla="*/ 61224 h 60748"/>
                <a:gd name="connsiteX8" fmla="*/ 282303 w 283464"/>
                <a:gd name="connsiteY8" fmla="*/ 59381 h 60748"/>
                <a:gd name="connsiteX9" fmla="*/ 141782 w 283464"/>
                <a:gd name="connsiteY9" fmla="*/ 52411 h 60748"/>
                <a:gd name="connsiteX10" fmla="*/ 125857 w 283464"/>
                <a:gd name="connsiteY10" fmla="*/ 36424 h 60748"/>
                <a:gd name="connsiteX11" fmla="*/ 141782 w 283464"/>
                <a:gd name="connsiteY11" fmla="*/ 20438 h 60748"/>
                <a:gd name="connsiteX12" fmla="*/ 157707 w 283464"/>
                <a:gd name="connsiteY12" fmla="*/ 36424 h 60748"/>
                <a:gd name="connsiteX13" fmla="*/ 141782 w 283464"/>
                <a:gd name="connsiteY13" fmla="*/ 52411 h 6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464" h="60748">
                  <a:moveTo>
                    <a:pt x="282303" y="59381"/>
                  </a:moveTo>
                  <a:lnTo>
                    <a:pt x="142578" y="167"/>
                  </a:lnTo>
                  <a:cubicBezTo>
                    <a:pt x="142059" y="-56"/>
                    <a:pt x="141472" y="-56"/>
                    <a:pt x="140953" y="167"/>
                  </a:cubicBezTo>
                  <a:lnTo>
                    <a:pt x="1228" y="59381"/>
                  </a:lnTo>
                  <a:cubicBezTo>
                    <a:pt x="172" y="59866"/>
                    <a:pt x="-292" y="61118"/>
                    <a:pt x="191" y="62178"/>
                  </a:cubicBezTo>
                  <a:cubicBezTo>
                    <a:pt x="526" y="62913"/>
                    <a:pt x="1251" y="63392"/>
                    <a:pt x="2056" y="63409"/>
                  </a:cubicBezTo>
                  <a:lnTo>
                    <a:pt x="281507" y="63409"/>
                  </a:lnTo>
                  <a:cubicBezTo>
                    <a:pt x="282667" y="63367"/>
                    <a:pt x="283574" y="62389"/>
                    <a:pt x="283531" y="61224"/>
                  </a:cubicBezTo>
                  <a:cubicBezTo>
                    <a:pt x="283502" y="60426"/>
                    <a:pt x="283027" y="59712"/>
                    <a:pt x="282303" y="59381"/>
                  </a:cubicBezTo>
                  <a:close/>
                  <a:moveTo>
                    <a:pt x="141782" y="52411"/>
                  </a:moveTo>
                  <a:cubicBezTo>
                    <a:pt x="132986" y="52411"/>
                    <a:pt x="125857" y="45253"/>
                    <a:pt x="125857" y="36424"/>
                  </a:cubicBezTo>
                  <a:cubicBezTo>
                    <a:pt x="125857" y="27595"/>
                    <a:pt x="132986" y="20438"/>
                    <a:pt x="141782" y="20438"/>
                  </a:cubicBezTo>
                  <a:cubicBezTo>
                    <a:pt x="150577" y="20438"/>
                    <a:pt x="157707" y="27595"/>
                    <a:pt x="157707" y="36424"/>
                  </a:cubicBezTo>
                  <a:cubicBezTo>
                    <a:pt x="157707" y="45253"/>
                    <a:pt x="150577" y="52411"/>
                    <a:pt x="141782" y="52411"/>
                  </a:cubicBezTo>
                  <a:close/>
                </a:path>
              </a:pathLst>
            </a:custGeom>
            <a:grpFill/>
            <a:ln w="3104" cap="flat">
              <a:noFill/>
              <a:prstDash val="solid"/>
              <a:miter/>
            </a:ln>
          </p:spPr>
          <p:txBody>
            <a:bodyPr rtlCol="0" anchor="ctr"/>
            <a:lstStyle/>
            <a:p>
              <a:endParaRPr lang="en-US"/>
            </a:p>
          </p:txBody>
        </p:sp>
      </p:grpSp>
      <p:sp>
        <p:nvSpPr>
          <p:cNvPr id="9" name="TextBox 8">
            <a:extLst>
              <a:ext uri="{FF2B5EF4-FFF2-40B4-BE49-F238E27FC236}">
                <a16:creationId xmlns:a16="http://schemas.microsoft.com/office/drawing/2014/main" id="{9EFE126F-3A04-47D4-9A4D-DA3A6042B26E}"/>
              </a:ext>
            </a:extLst>
          </p:cNvPr>
          <p:cNvSpPr txBox="1"/>
          <p:nvPr/>
        </p:nvSpPr>
        <p:spPr>
          <a:xfrm>
            <a:off x="271849" y="2547083"/>
            <a:ext cx="1828800" cy="822960"/>
          </a:xfrm>
          <a:prstGeom prst="rect">
            <a:avLst/>
          </a:prstGeom>
          <a:solidFill>
            <a:schemeClr val="bg1">
              <a:lumMod val="85000"/>
            </a:schemeClr>
          </a:solidFill>
        </p:spPr>
        <p:txBody>
          <a:bodyPr wrap="square" lIns="45720" rIns="45720" rtlCol="0">
            <a:noAutofit/>
          </a:bodyPr>
          <a:lstStyle/>
          <a:p>
            <a:pPr algn="ctr">
              <a:spcBef>
                <a:spcPts val="250"/>
              </a:spcBef>
              <a:spcAft>
                <a:spcPts val="250"/>
              </a:spcAft>
              <a:buClr>
                <a:srgbClr val="26BCD7"/>
              </a:buClr>
              <a:buSzPct val="100000"/>
            </a:pPr>
            <a:r>
              <a:rPr lang="en-US" sz="1000" b="1">
                <a:solidFill>
                  <a:srgbClr val="5F6062"/>
                </a:solidFill>
                <a:latin typeface="Arial" panose="020B0604020202020204" pitchFamily="34" charset="0"/>
                <a:cs typeface="Arial" panose="020B0604020202020204" pitchFamily="34" charset="0"/>
              </a:rPr>
              <a:t>Efficient Project Selection and Prioritization</a:t>
            </a:r>
          </a:p>
        </p:txBody>
      </p:sp>
      <p:sp>
        <p:nvSpPr>
          <p:cNvPr id="32" name="Shape 2590">
            <a:extLst>
              <a:ext uri="{FF2B5EF4-FFF2-40B4-BE49-F238E27FC236}">
                <a16:creationId xmlns:a16="http://schemas.microsoft.com/office/drawing/2014/main" id="{3050DD14-F3AB-4178-A003-3CFE6095A13D}"/>
              </a:ext>
            </a:extLst>
          </p:cNvPr>
          <p:cNvSpPr>
            <a:spLocks noChangeAspect="1"/>
          </p:cNvSpPr>
          <p:nvPr/>
        </p:nvSpPr>
        <p:spPr>
          <a:xfrm>
            <a:off x="1003369" y="2948459"/>
            <a:ext cx="365760" cy="361482"/>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9"/>
                  <a:pt x="19636" y="20619"/>
                </a:cubicBezTo>
                <a:lnTo>
                  <a:pt x="1964" y="20619"/>
                </a:lnTo>
                <a:cubicBezTo>
                  <a:pt x="1422" y="20619"/>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5" y="6382"/>
                </a:moveTo>
                <a:cubicBezTo>
                  <a:pt x="7313" y="6382"/>
                  <a:pt x="6873" y="5943"/>
                  <a:pt x="6873" y="5400"/>
                </a:cubicBezTo>
                <a:cubicBezTo>
                  <a:pt x="6873" y="4858"/>
                  <a:pt x="7313" y="4418"/>
                  <a:pt x="7855" y="4418"/>
                </a:cubicBezTo>
                <a:cubicBezTo>
                  <a:pt x="8396" y="4418"/>
                  <a:pt x="8836" y="4858"/>
                  <a:pt x="8836" y="5400"/>
                </a:cubicBezTo>
                <a:cubicBezTo>
                  <a:pt x="8836" y="5943"/>
                  <a:pt x="8396" y="6382"/>
                  <a:pt x="7855" y="6382"/>
                </a:cubicBezTo>
                <a:moveTo>
                  <a:pt x="18164" y="4909"/>
                </a:moveTo>
                <a:lnTo>
                  <a:pt x="9749" y="4909"/>
                </a:lnTo>
                <a:cubicBezTo>
                  <a:pt x="9530" y="4064"/>
                  <a:pt x="8768" y="3436"/>
                  <a:pt x="7855" y="3436"/>
                </a:cubicBezTo>
                <a:cubicBezTo>
                  <a:pt x="6941" y="3436"/>
                  <a:pt x="6180" y="4064"/>
                  <a:pt x="5960" y="4909"/>
                </a:cubicBezTo>
                <a:lnTo>
                  <a:pt x="3436" y="4909"/>
                </a:lnTo>
                <a:cubicBezTo>
                  <a:pt x="3165" y="4909"/>
                  <a:pt x="2945" y="5129"/>
                  <a:pt x="2945" y="5400"/>
                </a:cubicBezTo>
                <a:cubicBezTo>
                  <a:pt x="2945" y="5672"/>
                  <a:pt x="3165" y="5891"/>
                  <a:pt x="3436" y="5891"/>
                </a:cubicBezTo>
                <a:lnTo>
                  <a:pt x="5960" y="5891"/>
                </a:lnTo>
                <a:cubicBezTo>
                  <a:pt x="6180" y="6737"/>
                  <a:pt x="6941" y="7364"/>
                  <a:pt x="7855" y="7364"/>
                </a:cubicBezTo>
                <a:cubicBezTo>
                  <a:pt x="8768" y="7364"/>
                  <a:pt x="9530" y="6737"/>
                  <a:pt x="9749" y="5891"/>
                </a:cubicBezTo>
                <a:lnTo>
                  <a:pt x="18164" y="5891"/>
                </a:lnTo>
                <a:cubicBezTo>
                  <a:pt x="18435" y="5891"/>
                  <a:pt x="18655" y="5672"/>
                  <a:pt x="18655" y="5400"/>
                </a:cubicBezTo>
                <a:cubicBezTo>
                  <a:pt x="18655" y="5129"/>
                  <a:pt x="18435" y="4909"/>
                  <a:pt x="18164" y="4909"/>
                </a:cubicBezTo>
                <a:moveTo>
                  <a:pt x="14727" y="11782"/>
                </a:moveTo>
                <a:cubicBezTo>
                  <a:pt x="14186" y="11782"/>
                  <a:pt x="13745" y="11342"/>
                  <a:pt x="13745" y="10800"/>
                </a:cubicBezTo>
                <a:cubicBezTo>
                  <a:pt x="13745" y="10258"/>
                  <a:pt x="14186" y="9818"/>
                  <a:pt x="14727" y="9818"/>
                </a:cubicBezTo>
                <a:cubicBezTo>
                  <a:pt x="15269" y="9818"/>
                  <a:pt x="15709" y="10258"/>
                  <a:pt x="15709" y="10800"/>
                </a:cubicBezTo>
                <a:cubicBezTo>
                  <a:pt x="15709" y="11342"/>
                  <a:pt x="15269" y="11782"/>
                  <a:pt x="14727" y="11782"/>
                </a:cubicBezTo>
                <a:moveTo>
                  <a:pt x="18164" y="10310"/>
                </a:moveTo>
                <a:lnTo>
                  <a:pt x="16621" y="10310"/>
                </a:lnTo>
                <a:cubicBezTo>
                  <a:pt x="16402" y="9464"/>
                  <a:pt x="15641" y="8836"/>
                  <a:pt x="14727" y="8836"/>
                </a:cubicBezTo>
                <a:cubicBezTo>
                  <a:pt x="13814" y="8836"/>
                  <a:pt x="13052" y="9464"/>
                  <a:pt x="12833" y="10310"/>
                </a:cubicBezTo>
                <a:lnTo>
                  <a:pt x="3436" y="10310"/>
                </a:lnTo>
                <a:cubicBezTo>
                  <a:pt x="3165" y="10310"/>
                  <a:pt x="2945" y="10529"/>
                  <a:pt x="2945" y="10800"/>
                </a:cubicBezTo>
                <a:cubicBezTo>
                  <a:pt x="2945" y="11072"/>
                  <a:pt x="3165" y="11291"/>
                  <a:pt x="3436" y="11291"/>
                </a:cubicBezTo>
                <a:lnTo>
                  <a:pt x="12833" y="11291"/>
                </a:lnTo>
                <a:cubicBezTo>
                  <a:pt x="13052" y="12137"/>
                  <a:pt x="13814" y="12764"/>
                  <a:pt x="14727" y="12764"/>
                </a:cubicBezTo>
                <a:cubicBezTo>
                  <a:pt x="15641" y="12764"/>
                  <a:pt x="16402" y="12137"/>
                  <a:pt x="16621" y="11291"/>
                </a:cubicBezTo>
                <a:lnTo>
                  <a:pt x="18164" y="11291"/>
                </a:lnTo>
                <a:cubicBezTo>
                  <a:pt x="18435" y="11291"/>
                  <a:pt x="18655" y="11072"/>
                  <a:pt x="18655" y="10800"/>
                </a:cubicBezTo>
                <a:cubicBezTo>
                  <a:pt x="18655" y="10529"/>
                  <a:pt x="18435" y="10310"/>
                  <a:pt x="18164" y="10310"/>
                </a:cubicBezTo>
                <a:moveTo>
                  <a:pt x="9818" y="17182"/>
                </a:moveTo>
                <a:cubicBezTo>
                  <a:pt x="9276" y="17182"/>
                  <a:pt x="8836" y="16743"/>
                  <a:pt x="8836" y="16200"/>
                </a:cubicBezTo>
                <a:cubicBezTo>
                  <a:pt x="8836" y="15658"/>
                  <a:pt x="9276" y="15218"/>
                  <a:pt x="9818" y="15218"/>
                </a:cubicBezTo>
                <a:cubicBezTo>
                  <a:pt x="10360" y="15218"/>
                  <a:pt x="10800" y="15658"/>
                  <a:pt x="10800" y="16200"/>
                </a:cubicBezTo>
                <a:cubicBezTo>
                  <a:pt x="10800" y="16743"/>
                  <a:pt x="10360" y="17182"/>
                  <a:pt x="9818" y="17182"/>
                </a:cubicBezTo>
                <a:moveTo>
                  <a:pt x="18164" y="15709"/>
                </a:moveTo>
                <a:lnTo>
                  <a:pt x="11712" y="15709"/>
                </a:lnTo>
                <a:cubicBezTo>
                  <a:pt x="11493" y="14863"/>
                  <a:pt x="10732" y="14237"/>
                  <a:pt x="9818" y="14237"/>
                </a:cubicBezTo>
                <a:cubicBezTo>
                  <a:pt x="8904" y="14237"/>
                  <a:pt x="8143" y="14863"/>
                  <a:pt x="7924" y="15709"/>
                </a:cubicBezTo>
                <a:lnTo>
                  <a:pt x="3436" y="15709"/>
                </a:lnTo>
                <a:cubicBezTo>
                  <a:pt x="3165" y="15709"/>
                  <a:pt x="2945" y="15929"/>
                  <a:pt x="2945" y="16200"/>
                </a:cubicBezTo>
                <a:cubicBezTo>
                  <a:pt x="2945" y="16472"/>
                  <a:pt x="3165" y="16691"/>
                  <a:pt x="3436" y="16691"/>
                </a:cubicBezTo>
                <a:lnTo>
                  <a:pt x="7924" y="16691"/>
                </a:lnTo>
                <a:cubicBezTo>
                  <a:pt x="8143" y="17537"/>
                  <a:pt x="8904" y="18164"/>
                  <a:pt x="9818" y="18164"/>
                </a:cubicBezTo>
                <a:cubicBezTo>
                  <a:pt x="10732" y="18164"/>
                  <a:pt x="11493" y="17537"/>
                  <a:pt x="11712" y="16691"/>
                </a:cubicBezTo>
                <a:lnTo>
                  <a:pt x="18164" y="16691"/>
                </a:lnTo>
                <a:cubicBezTo>
                  <a:pt x="18435" y="16691"/>
                  <a:pt x="18655" y="16472"/>
                  <a:pt x="18655" y="16200"/>
                </a:cubicBezTo>
                <a:cubicBezTo>
                  <a:pt x="18655" y="15929"/>
                  <a:pt x="18435" y="15709"/>
                  <a:pt x="18164" y="15709"/>
                </a:cubicBezTo>
              </a:path>
            </a:pathLst>
          </a:custGeom>
          <a:solidFill>
            <a:srgbClr val="5F606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nvGrpSpPr>
          <p:cNvPr id="34" name="Graphic 758">
            <a:extLst>
              <a:ext uri="{FF2B5EF4-FFF2-40B4-BE49-F238E27FC236}">
                <a16:creationId xmlns:a16="http://schemas.microsoft.com/office/drawing/2014/main" id="{584A7E92-F5E1-4950-B4D4-A10924B1F931}"/>
              </a:ext>
            </a:extLst>
          </p:cNvPr>
          <p:cNvGrpSpPr>
            <a:grpSpLocks noChangeAspect="1"/>
          </p:cNvGrpSpPr>
          <p:nvPr/>
        </p:nvGrpSpPr>
        <p:grpSpPr>
          <a:xfrm>
            <a:off x="1003369" y="3784607"/>
            <a:ext cx="365760" cy="417096"/>
            <a:chOff x="5734050" y="3016250"/>
            <a:chExt cx="723900" cy="825500"/>
          </a:xfrm>
          <a:solidFill>
            <a:srgbClr val="5F6062"/>
          </a:solidFill>
        </p:grpSpPr>
        <p:sp>
          <p:nvSpPr>
            <p:cNvPr id="35" name="Freeform 760">
              <a:extLst>
                <a:ext uri="{FF2B5EF4-FFF2-40B4-BE49-F238E27FC236}">
                  <a16:creationId xmlns:a16="http://schemas.microsoft.com/office/drawing/2014/main" id="{4CA8684B-F7B1-4B0B-B154-0A679C8F5006}"/>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a:p>
          </p:txBody>
        </p:sp>
        <p:sp>
          <p:nvSpPr>
            <p:cNvPr id="36" name="Freeform 761">
              <a:extLst>
                <a:ext uri="{FF2B5EF4-FFF2-40B4-BE49-F238E27FC236}">
                  <a16:creationId xmlns:a16="http://schemas.microsoft.com/office/drawing/2014/main" id="{7ADD4DBF-F102-49B3-A121-430EEE515319}"/>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a:p>
          </p:txBody>
        </p:sp>
        <p:sp>
          <p:nvSpPr>
            <p:cNvPr id="37" name="Freeform 762">
              <a:extLst>
                <a:ext uri="{FF2B5EF4-FFF2-40B4-BE49-F238E27FC236}">
                  <a16:creationId xmlns:a16="http://schemas.microsoft.com/office/drawing/2014/main" id="{9CC1042A-789F-43BC-9AB1-BFE3B4B9CDAD}"/>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a:p>
          </p:txBody>
        </p:sp>
        <p:sp>
          <p:nvSpPr>
            <p:cNvPr id="38" name="Freeform 763">
              <a:extLst>
                <a:ext uri="{FF2B5EF4-FFF2-40B4-BE49-F238E27FC236}">
                  <a16:creationId xmlns:a16="http://schemas.microsoft.com/office/drawing/2014/main" id="{32AF1FD2-ED7B-4C17-8D0A-825E7DC684A1}"/>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a:p>
          </p:txBody>
        </p:sp>
        <p:sp>
          <p:nvSpPr>
            <p:cNvPr id="39" name="Freeform 764">
              <a:extLst>
                <a:ext uri="{FF2B5EF4-FFF2-40B4-BE49-F238E27FC236}">
                  <a16:creationId xmlns:a16="http://schemas.microsoft.com/office/drawing/2014/main" id="{5F0A8215-7229-4462-8257-C7FD8B5480E2}"/>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a:p>
          </p:txBody>
        </p:sp>
        <p:sp>
          <p:nvSpPr>
            <p:cNvPr id="40" name="Freeform 765">
              <a:extLst>
                <a:ext uri="{FF2B5EF4-FFF2-40B4-BE49-F238E27FC236}">
                  <a16:creationId xmlns:a16="http://schemas.microsoft.com/office/drawing/2014/main" id="{02B4EF52-13C9-40EF-A894-4E5EABDF8A81}"/>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a:p>
          </p:txBody>
        </p:sp>
        <p:sp>
          <p:nvSpPr>
            <p:cNvPr id="41" name="Freeform 766">
              <a:extLst>
                <a:ext uri="{FF2B5EF4-FFF2-40B4-BE49-F238E27FC236}">
                  <a16:creationId xmlns:a16="http://schemas.microsoft.com/office/drawing/2014/main" id="{4B93D197-C9DA-42AD-BF9B-555F616EFEE4}"/>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a:p>
          </p:txBody>
        </p:sp>
      </p:grpSp>
      <p:sp>
        <p:nvSpPr>
          <p:cNvPr id="42" name="Graphic 431">
            <a:extLst>
              <a:ext uri="{FF2B5EF4-FFF2-40B4-BE49-F238E27FC236}">
                <a16:creationId xmlns:a16="http://schemas.microsoft.com/office/drawing/2014/main" id="{932E6A2B-2814-4765-9664-DECCCD4D0CD3}"/>
              </a:ext>
            </a:extLst>
          </p:cNvPr>
          <p:cNvSpPr>
            <a:spLocks noChangeAspect="1"/>
          </p:cNvSpPr>
          <p:nvPr/>
        </p:nvSpPr>
        <p:spPr>
          <a:xfrm>
            <a:off x="1003369" y="4699767"/>
            <a:ext cx="365760" cy="365760"/>
          </a:xfrm>
          <a:custGeom>
            <a:avLst/>
            <a:gdLst>
              <a:gd name="connsiteX0" fmla="*/ 91136 w 779770"/>
              <a:gd name="connsiteY0" fmla="*/ 531322 h 779770"/>
              <a:gd name="connsiteX1" fmla="*/ 91195 w 779770"/>
              <a:gd name="connsiteY1" fmla="*/ 91136 h 779770"/>
              <a:gd name="connsiteX2" fmla="*/ 531381 w 779770"/>
              <a:gd name="connsiteY2" fmla="*/ 91195 h 779770"/>
              <a:gd name="connsiteX3" fmla="*/ 531381 w 779770"/>
              <a:gd name="connsiteY3" fmla="*/ 531322 h 779770"/>
              <a:gd name="connsiteX4" fmla="*/ 91136 w 779770"/>
              <a:gd name="connsiteY4" fmla="*/ 531322 h 779770"/>
              <a:gd name="connsiteX5" fmla="*/ 89511 w 779770"/>
              <a:gd name="connsiteY5" fmla="*/ 141436 h 779770"/>
              <a:gd name="connsiteX6" fmla="*/ 141345 w 779770"/>
              <a:gd name="connsiteY6" fmla="*/ 532947 h 779770"/>
              <a:gd name="connsiteX7" fmla="*/ 532856 w 779770"/>
              <a:gd name="connsiteY7" fmla="*/ 481113 h 779770"/>
              <a:gd name="connsiteX8" fmla="*/ 481022 w 779770"/>
              <a:gd name="connsiteY8" fmla="*/ 89602 h 779770"/>
              <a:gd name="connsiteX9" fmla="*/ 112742 w 779770"/>
              <a:gd name="connsiteY9" fmla="*/ 114794 h 779770"/>
              <a:gd name="connsiteX10" fmla="*/ 89511 w 779770"/>
              <a:gd name="connsiteY10" fmla="*/ 141436 h 779770"/>
              <a:gd name="connsiteX11" fmla="*/ 734447 w 779770"/>
              <a:gd name="connsiteY11" fmla="*/ 640165 h 779770"/>
              <a:gd name="connsiteX12" fmla="*/ 643473 w 779770"/>
              <a:gd name="connsiteY12" fmla="*/ 737636 h 779770"/>
              <a:gd name="connsiteX13" fmla="*/ 541128 w 779770"/>
              <a:gd name="connsiteY13" fmla="*/ 615797 h 779770"/>
              <a:gd name="connsiteX14" fmla="*/ 536255 w 779770"/>
              <a:gd name="connsiteY14" fmla="*/ 620670 h 779770"/>
              <a:gd name="connsiteX15" fmla="*/ 489158 w 779770"/>
              <a:gd name="connsiteY15" fmla="*/ 620684 h 779770"/>
              <a:gd name="connsiteX16" fmla="*/ 489144 w 779770"/>
              <a:gd name="connsiteY16" fmla="*/ 620670 h 779770"/>
              <a:gd name="connsiteX17" fmla="*/ 489144 w 779770"/>
              <a:gd name="connsiteY17" fmla="*/ 620670 h 779770"/>
              <a:gd name="connsiteX18" fmla="*/ 479397 w 779770"/>
              <a:gd name="connsiteY18" fmla="*/ 610923 h 779770"/>
              <a:gd name="connsiteX19" fmla="*/ 610983 w 779770"/>
              <a:gd name="connsiteY19" fmla="*/ 479337 h 779770"/>
              <a:gd name="connsiteX20" fmla="*/ 620730 w 779770"/>
              <a:gd name="connsiteY20" fmla="*/ 489084 h 779770"/>
              <a:gd name="connsiteX21" fmla="*/ 630477 w 779770"/>
              <a:gd name="connsiteY21" fmla="*/ 511827 h 779770"/>
              <a:gd name="connsiteX22" fmla="*/ 615856 w 779770"/>
              <a:gd name="connsiteY22" fmla="*/ 541069 h 779770"/>
              <a:gd name="connsiteX23" fmla="*/ 734447 w 779770"/>
              <a:gd name="connsiteY23" fmla="*/ 640165 h 779770"/>
              <a:gd name="connsiteX24" fmla="*/ 755565 w 779770"/>
              <a:gd name="connsiteY24" fmla="*/ 664533 h 779770"/>
              <a:gd name="connsiteX25" fmla="*/ 667841 w 779770"/>
              <a:gd name="connsiteY25" fmla="*/ 760379 h 779770"/>
              <a:gd name="connsiteX26" fmla="*/ 773435 w 779770"/>
              <a:gd name="connsiteY26" fmla="*/ 766877 h 779770"/>
              <a:gd name="connsiteX27" fmla="*/ 755565 w 779770"/>
              <a:gd name="connsiteY27" fmla="*/ 664533 h 77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79770" h="779770">
                <a:moveTo>
                  <a:pt x="91136" y="531322"/>
                </a:moveTo>
                <a:cubicBezTo>
                  <a:pt x="-30402" y="409751"/>
                  <a:pt x="-30375" y="212673"/>
                  <a:pt x="91195" y="91136"/>
                </a:cubicBezTo>
                <a:cubicBezTo>
                  <a:pt x="212766" y="-30402"/>
                  <a:pt x="409844" y="-30375"/>
                  <a:pt x="531381" y="91195"/>
                </a:cubicBezTo>
                <a:cubicBezTo>
                  <a:pt x="652896" y="212742"/>
                  <a:pt x="652896" y="409775"/>
                  <a:pt x="531381" y="531322"/>
                </a:cubicBezTo>
                <a:cubicBezTo>
                  <a:pt x="409783" y="652826"/>
                  <a:pt x="212734" y="652826"/>
                  <a:pt x="91136" y="531322"/>
                </a:cubicBezTo>
                <a:close/>
                <a:moveTo>
                  <a:pt x="89511" y="141436"/>
                </a:moveTo>
                <a:cubicBezTo>
                  <a:pt x="-4288" y="263862"/>
                  <a:pt x="18919" y="439148"/>
                  <a:pt x="141345" y="532947"/>
                </a:cubicBezTo>
                <a:cubicBezTo>
                  <a:pt x="263771" y="626746"/>
                  <a:pt x="439057" y="603539"/>
                  <a:pt x="532856" y="481113"/>
                </a:cubicBezTo>
                <a:cubicBezTo>
                  <a:pt x="626655" y="358687"/>
                  <a:pt x="603448" y="183401"/>
                  <a:pt x="481022" y="89602"/>
                </a:cubicBezTo>
                <a:cubicBezTo>
                  <a:pt x="369422" y="4098"/>
                  <a:pt x="211659" y="14890"/>
                  <a:pt x="112742" y="114794"/>
                </a:cubicBezTo>
                <a:cubicBezTo>
                  <a:pt x="104443" y="123175"/>
                  <a:pt x="96684" y="132074"/>
                  <a:pt x="89511" y="141436"/>
                </a:cubicBezTo>
                <a:close/>
                <a:moveTo>
                  <a:pt x="734447" y="640165"/>
                </a:moveTo>
                <a:lnTo>
                  <a:pt x="643473" y="737636"/>
                </a:lnTo>
                <a:cubicBezTo>
                  <a:pt x="606488" y="699524"/>
                  <a:pt x="572285" y="658806"/>
                  <a:pt x="541128" y="615797"/>
                </a:cubicBezTo>
                <a:lnTo>
                  <a:pt x="536255" y="620670"/>
                </a:lnTo>
                <a:cubicBezTo>
                  <a:pt x="523253" y="633680"/>
                  <a:pt x="502167" y="633686"/>
                  <a:pt x="489158" y="620684"/>
                </a:cubicBezTo>
                <a:cubicBezTo>
                  <a:pt x="489153" y="620680"/>
                  <a:pt x="489148" y="620675"/>
                  <a:pt x="489144" y="620670"/>
                </a:cubicBezTo>
                <a:lnTo>
                  <a:pt x="489144" y="620670"/>
                </a:lnTo>
                <a:lnTo>
                  <a:pt x="479397" y="610923"/>
                </a:lnTo>
                <a:cubicBezTo>
                  <a:pt x="534564" y="580048"/>
                  <a:pt x="580108" y="534504"/>
                  <a:pt x="610983" y="479337"/>
                </a:cubicBezTo>
                <a:lnTo>
                  <a:pt x="620730" y="489084"/>
                </a:lnTo>
                <a:cubicBezTo>
                  <a:pt x="626852" y="495083"/>
                  <a:pt x="630355" y="503257"/>
                  <a:pt x="630477" y="511827"/>
                </a:cubicBezTo>
                <a:cubicBezTo>
                  <a:pt x="629656" y="523123"/>
                  <a:pt x="624400" y="533634"/>
                  <a:pt x="615856" y="541069"/>
                </a:cubicBezTo>
                <a:cubicBezTo>
                  <a:pt x="657132" y="571954"/>
                  <a:pt x="696719" y="605034"/>
                  <a:pt x="734447" y="640165"/>
                </a:cubicBezTo>
                <a:close/>
                <a:moveTo>
                  <a:pt x="755565" y="664533"/>
                </a:moveTo>
                <a:lnTo>
                  <a:pt x="667841" y="760379"/>
                </a:lnTo>
                <a:cubicBezTo>
                  <a:pt x="708454" y="794494"/>
                  <a:pt x="737696" y="805866"/>
                  <a:pt x="773435" y="766877"/>
                </a:cubicBezTo>
                <a:cubicBezTo>
                  <a:pt x="804301" y="732763"/>
                  <a:pt x="791305" y="705146"/>
                  <a:pt x="755565" y="664533"/>
                </a:cubicBezTo>
                <a:close/>
              </a:path>
            </a:pathLst>
          </a:custGeom>
          <a:solidFill>
            <a:srgbClr val="5F6062"/>
          </a:solidFill>
          <a:ln w="16134" cap="flat">
            <a:noFill/>
            <a:prstDash val="solid"/>
            <a:miter/>
          </a:ln>
        </p:spPr>
        <p:txBody>
          <a:bodyPr rtlCol="0" anchor="ctr"/>
          <a:lstStyle/>
          <a:p>
            <a:endParaRPr lang="en-US"/>
          </a:p>
        </p:txBody>
      </p:sp>
      <p:sp>
        <p:nvSpPr>
          <p:cNvPr id="43" name="Shape 2800">
            <a:extLst>
              <a:ext uri="{FF2B5EF4-FFF2-40B4-BE49-F238E27FC236}">
                <a16:creationId xmlns:a16="http://schemas.microsoft.com/office/drawing/2014/main" id="{8D031817-C6A8-4EEC-846D-543D1CA5943B}"/>
              </a:ext>
            </a:extLst>
          </p:cNvPr>
          <p:cNvSpPr>
            <a:spLocks noChangeAspect="1"/>
          </p:cNvSpPr>
          <p:nvPr/>
        </p:nvSpPr>
        <p:spPr>
          <a:xfrm>
            <a:off x="1003369" y="5751122"/>
            <a:ext cx="365760" cy="230034"/>
          </a:xfrm>
          <a:custGeom>
            <a:avLst/>
            <a:gdLst/>
            <a:ahLst/>
            <a:cxnLst>
              <a:cxn ang="0">
                <a:pos x="wd2" y="hd2"/>
              </a:cxn>
              <a:cxn ang="5400000">
                <a:pos x="wd2" y="hd2"/>
              </a:cxn>
              <a:cxn ang="10800000">
                <a:pos x="wd2" y="hd2"/>
              </a:cxn>
              <a:cxn ang="16200000">
                <a:pos x="wd2" y="hd2"/>
              </a:cxn>
            </a:cxnLst>
            <a:rect l="0" t="0" r="r" b="b"/>
            <a:pathLst>
              <a:path w="21600" h="21600" extrusionOk="0">
                <a:moveTo>
                  <a:pt x="10208" y="15258"/>
                </a:moveTo>
                <a:cubicBezTo>
                  <a:pt x="10138" y="15500"/>
                  <a:pt x="10044" y="15701"/>
                  <a:pt x="9923" y="15861"/>
                </a:cubicBezTo>
                <a:cubicBezTo>
                  <a:pt x="9802" y="16022"/>
                  <a:pt x="9660" y="16144"/>
                  <a:pt x="9499" y="16228"/>
                </a:cubicBezTo>
                <a:cubicBezTo>
                  <a:pt x="9362" y="16300"/>
                  <a:pt x="9243" y="16340"/>
                  <a:pt x="9097" y="16360"/>
                </a:cubicBezTo>
                <a:lnTo>
                  <a:pt x="9097" y="16971"/>
                </a:lnTo>
                <a:lnTo>
                  <a:pt x="8606" y="16971"/>
                </a:lnTo>
                <a:lnTo>
                  <a:pt x="8606" y="16361"/>
                </a:lnTo>
                <a:cubicBezTo>
                  <a:pt x="8446" y="16345"/>
                  <a:pt x="8316" y="16304"/>
                  <a:pt x="8171" y="16224"/>
                </a:cubicBezTo>
                <a:cubicBezTo>
                  <a:pt x="8001" y="16130"/>
                  <a:pt x="7856" y="15998"/>
                  <a:pt x="7736" y="15826"/>
                </a:cubicBezTo>
                <a:cubicBezTo>
                  <a:pt x="7615" y="15655"/>
                  <a:pt x="7522" y="15443"/>
                  <a:pt x="7456" y="15193"/>
                </a:cubicBezTo>
                <a:cubicBezTo>
                  <a:pt x="7390" y="14942"/>
                  <a:pt x="7359" y="14654"/>
                  <a:pt x="7363" y="14327"/>
                </a:cubicBezTo>
                <a:lnTo>
                  <a:pt x="8007" y="14327"/>
                </a:lnTo>
                <a:cubicBezTo>
                  <a:pt x="8003" y="14712"/>
                  <a:pt x="8058" y="15015"/>
                  <a:pt x="8171" y="15236"/>
                </a:cubicBezTo>
                <a:cubicBezTo>
                  <a:pt x="8270" y="15431"/>
                  <a:pt x="8403" y="15530"/>
                  <a:pt x="8606" y="15563"/>
                </a:cubicBezTo>
                <a:lnTo>
                  <a:pt x="8606" y="13432"/>
                </a:lnTo>
                <a:cubicBezTo>
                  <a:pt x="8492" y="13376"/>
                  <a:pt x="8395" y="13313"/>
                  <a:pt x="8270" y="13239"/>
                </a:cubicBezTo>
                <a:cubicBezTo>
                  <a:pt x="8118" y="13149"/>
                  <a:pt x="7980" y="13033"/>
                  <a:pt x="7857" y="12890"/>
                </a:cubicBezTo>
                <a:cubicBezTo>
                  <a:pt x="7735" y="12746"/>
                  <a:pt x="7636" y="12568"/>
                  <a:pt x="7561" y="12352"/>
                </a:cubicBezTo>
                <a:cubicBezTo>
                  <a:pt x="7485" y="12136"/>
                  <a:pt x="7448" y="11868"/>
                  <a:pt x="7448" y="11548"/>
                </a:cubicBezTo>
                <a:cubicBezTo>
                  <a:pt x="7448" y="11268"/>
                  <a:pt x="7483" y="11023"/>
                  <a:pt x="7553" y="10809"/>
                </a:cubicBezTo>
                <a:cubicBezTo>
                  <a:pt x="7622" y="10596"/>
                  <a:pt x="7716" y="10419"/>
                  <a:pt x="7835" y="10276"/>
                </a:cubicBezTo>
                <a:cubicBezTo>
                  <a:pt x="7954" y="10134"/>
                  <a:pt x="8090" y="10024"/>
                  <a:pt x="8244" y="9948"/>
                </a:cubicBezTo>
                <a:cubicBezTo>
                  <a:pt x="8373" y="9885"/>
                  <a:pt x="8479" y="9855"/>
                  <a:pt x="8606" y="9844"/>
                </a:cubicBezTo>
                <a:lnTo>
                  <a:pt x="8606" y="9257"/>
                </a:lnTo>
                <a:lnTo>
                  <a:pt x="9097" y="9257"/>
                </a:lnTo>
                <a:lnTo>
                  <a:pt x="9097" y="9844"/>
                </a:lnTo>
                <a:cubicBezTo>
                  <a:pt x="9224" y="9853"/>
                  <a:pt x="9328" y="9881"/>
                  <a:pt x="9453" y="9939"/>
                </a:cubicBezTo>
                <a:cubicBezTo>
                  <a:pt x="9605" y="10009"/>
                  <a:pt x="9735" y="10114"/>
                  <a:pt x="9847" y="10255"/>
                </a:cubicBezTo>
                <a:cubicBezTo>
                  <a:pt x="9957" y="10394"/>
                  <a:pt x="10046" y="10572"/>
                  <a:pt x="10112" y="10788"/>
                </a:cubicBezTo>
                <a:cubicBezTo>
                  <a:pt x="10178" y="11003"/>
                  <a:pt x="10211" y="11254"/>
                  <a:pt x="10211" y="11540"/>
                </a:cubicBezTo>
                <a:lnTo>
                  <a:pt x="9567" y="11540"/>
                </a:lnTo>
                <a:cubicBezTo>
                  <a:pt x="9559" y="11242"/>
                  <a:pt x="9509" y="11015"/>
                  <a:pt x="9417" y="10857"/>
                </a:cubicBezTo>
                <a:cubicBezTo>
                  <a:pt x="9339" y="10725"/>
                  <a:pt x="9243" y="10661"/>
                  <a:pt x="9097" y="10640"/>
                </a:cubicBezTo>
                <a:lnTo>
                  <a:pt x="9097" y="12504"/>
                </a:lnTo>
                <a:cubicBezTo>
                  <a:pt x="9226" y="12565"/>
                  <a:pt x="9336" y="12633"/>
                  <a:pt x="9471" y="12710"/>
                </a:cubicBezTo>
                <a:cubicBezTo>
                  <a:pt x="9633" y="12804"/>
                  <a:pt x="9776" y="12923"/>
                  <a:pt x="9900" y="13069"/>
                </a:cubicBezTo>
                <a:cubicBezTo>
                  <a:pt x="10024" y="13215"/>
                  <a:pt x="10124" y="13395"/>
                  <a:pt x="10200" y="13610"/>
                </a:cubicBezTo>
                <a:cubicBezTo>
                  <a:pt x="10275" y="13827"/>
                  <a:pt x="10312" y="14091"/>
                  <a:pt x="10312" y="14407"/>
                </a:cubicBezTo>
                <a:cubicBezTo>
                  <a:pt x="10312" y="14732"/>
                  <a:pt x="10278" y="15016"/>
                  <a:pt x="10208" y="15258"/>
                </a:cubicBezTo>
                <a:moveTo>
                  <a:pt x="8836" y="7714"/>
                </a:moveTo>
                <a:cubicBezTo>
                  <a:pt x="6938" y="7714"/>
                  <a:pt x="5400" y="10132"/>
                  <a:pt x="5400" y="13114"/>
                </a:cubicBezTo>
                <a:cubicBezTo>
                  <a:pt x="5400" y="16096"/>
                  <a:pt x="6938" y="18514"/>
                  <a:pt x="8836" y="18514"/>
                </a:cubicBezTo>
                <a:cubicBezTo>
                  <a:pt x="10734" y="18514"/>
                  <a:pt x="12273" y="16096"/>
                  <a:pt x="12273" y="13114"/>
                </a:cubicBezTo>
                <a:cubicBezTo>
                  <a:pt x="12273" y="10132"/>
                  <a:pt x="10734" y="7714"/>
                  <a:pt x="8836" y="7714"/>
                </a:cubicBezTo>
                <a:moveTo>
                  <a:pt x="20618" y="0"/>
                </a:moveTo>
                <a:lnTo>
                  <a:pt x="4909" y="0"/>
                </a:lnTo>
                <a:cubicBezTo>
                  <a:pt x="4367" y="0"/>
                  <a:pt x="3927" y="690"/>
                  <a:pt x="3927" y="1543"/>
                </a:cubicBezTo>
                <a:lnTo>
                  <a:pt x="3927" y="2314"/>
                </a:lnTo>
                <a:cubicBezTo>
                  <a:pt x="3927" y="2740"/>
                  <a:pt x="4147" y="3086"/>
                  <a:pt x="4418" y="3086"/>
                </a:cubicBezTo>
                <a:cubicBezTo>
                  <a:pt x="4689" y="3086"/>
                  <a:pt x="4909" y="2740"/>
                  <a:pt x="4909" y="2314"/>
                </a:cubicBezTo>
                <a:lnTo>
                  <a:pt x="4909" y="1543"/>
                </a:lnTo>
                <a:lnTo>
                  <a:pt x="20618" y="1543"/>
                </a:lnTo>
                <a:lnTo>
                  <a:pt x="20618" y="15429"/>
                </a:lnTo>
                <a:lnTo>
                  <a:pt x="19145" y="15429"/>
                </a:lnTo>
                <a:cubicBezTo>
                  <a:pt x="18874" y="15429"/>
                  <a:pt x="18655" y="15774"/>
                  <a:pt x="18655" y="16200"/>
                </a:cubicBezTo>
                <a:cubicBezTo>
                  <a:pt x="18655" y="16626"/>
                  <a:pt x="18874" y="16971"/>
                  <a:pt x="19145" y="16971"/>
                </a:cubicBezTo>
                <a:lnTo>
                  <a:pt x="20618" y="16971"/>
                </a:lnTo>
                <a:cubicBezTo>
                  <a:pt x="21160" y="16971"/>
                  <a:pt x="21600" y="16280"/>
                  <a:pt x="21600" y="15429"/>
                </a:cubicBezTo>
                <a:lnTo>
                  <a:pt x="21600" y="1543"/>
                </a:lnTo>
                <a:cubicBezTo>
                  <a:pt x="21600" y="690"/>
                  <a:pt x="21160" y="0"/>
                  <a:pt x="20618" y="0"/>
                </a:cubicBezTo>
                <a:moveTo>
                  <a:pt x="9451" y="13856"/>
                </a:moveTo>
                <a:cubicBezTo>
                  <a:pt x="9385" y="13780"/>
                  <a:pt x="9310" y="13718"/>
                  <a:pt x="9228" y="13671"/>
                </a:cubicBezTo>
                <a:cubicBezTo>
                  <a:pt x="9175" y="13642"/>
                  <a:pt x="9137" y="13616"/>
                  <a:pt x="9097" y="13590"/>
                </a:cubicBezTo>
                <a:lnTo>
                  <a:pt x="9097" y="15560"/>
                </a:lnTo>
                <a:cubicBezTo>
                  <a:pt x="9250" y="15523"/>
                  <a:pt x="9363" y="15447"/>
                  <a:pt x="9473" y="15311"/>
                </a:cubicBezTo>
                <a:cubicBezTo>
                  <a:pt x="9604" y="15151"/>
                  <a:pt x="9668" y="14896"/>
                  <a:pt x="9668" y="14545"/>
                </a:cubicBezTo>
                <a:cubicBezTo>
                  <a:pt x="9668" y="14383"/>
                  <a:pt x="9649" y="14246"/>
                  <a:pt x="9609" y="14135"/>
                </a:cubicBezTo>
                <a:cubicBezTo>
                  <a:pt x="9570" y="14024"/>
                  <a:pt x="9517" y="13931"/>
                  <a:pt x="9451" y="13856"/>
                </a:cubicBezTo>
                <a:moveTo>
                  <a:pt x="13255" y="16971"/>
                </a:moveTo>
                <a:cubicBezTo>
                  <a:pt x="12983" y="16971"/>
                  <a:pt x="12764" y="17316"/>
                  <a:pt x="12764" y="17743"/>
                </a:cubicBezTo>
                <a:cubicBezTo>
                  <a:pt x="12764" y="18169"/>
                  <a:pt x="12983" y="18514"/>
                  <a:pt x="13255" y="18514"/>
                </a:cubicBezTo>
                <a:cubicBezTo>
                  <a:pt x="13525" y="18514"/>
                  <a:pt x="13745" y="18169"/>
                  <a:pt x="13745" y="17743"/>
                </a:cubicBezTo>
                <a:cubicBezTo>
                  <a:pt x="13745" y="17316"/>
                  <a:pt x="13525" y="16971"/>
                  <a:pt x="13255" y="16971"/>
                </a:cubicBezTo>
                <a:moveTo>
                  <a:pt x="16200" y="7714"/>
                </a:moveTo>
                <a:cubicBezTo>
                  <a:pt x="15928" y="7714"/>
                  <a:pt x="15709" y="7369"/>
                  <a:pt x="15709" y="6943"/>
                </a:cubicBezTo>
                <a:cubicBezTo>
                  <a:pt x="15709" y="6516"/>
                  <a:pt x="15928" y="6171"/>
                  <a:pt x="16200" y="6171"/>
                </a:cubicBezTo>
                <a:cubicBezTo>
                  <a:pt x="16471" y="6171"/>
                  <a:pt x="16691" y="6516"/>
                  <a:pt x="16691" y="6943"/>
                </a:cubicBezTo>
                <a:cubicBezTo>
                  <a:pt x="16691" y="7369"/>
                  <a:pt x="16471" y="7714"/>
                  <a:pt x="16200" y="7714"/>
                </a:cubicBezTo>
                <a:moveTo>
                  <a:pt x="16691" y="17113"/>
                </a:moveTo>
                <a:cubicBezTo>
                  <a:pt x="16537" y="17027"/>
                  <a:pt x="16373" y="16971"/>
                  <a:pt x="16200" y="16971"/>
                </a:cubicBezTo>
                <a:cubicBezTo>
                  <a:pt x="15386" y="16971"/>
                  <a:pt x="14727" y="18008"/>
                  <a:pt x="14727" y="19286"/>
                </a:cubicBezTo>
                <a:cubicBezTo>
                  <a:pt x="14727" y="19557"/>
                  <a:pt x="14762" y="19814"/>
                  <a:pt x="14817" y="20057"/>
                </a:cubicBezTo>
                <a:lnTo>
                  <a:pt x="2855" y="20057"/>
                </a:lnTo>
                <a:cubicBezTo>
                  <a:pt x="2910" y="19814"/>
                  <a:pt x="2945" y="19557"/>
                  <a:pt x="2945" y="19286"/>
                </a:cubicBezTo>
                <a:cubicBezTo>
                  <a:pt x="2945" y="18008"/>
                  <a:pt x="2286" y="16971"/>
                  <a:pt x="1473" y="16971"/>
                </a:cubicBezTo>
                <a:cubicBezTo>
                  <a:pt x="1299" y="16971"/>
                  <a:pt x="1136" y="17027"/>
                  <a:pt x="982" y="17113"/>
                </a:cubicBezTo>
                <a:lnTo>
                  <a:pt x="982" y="9115"/>
                </a:lnTo>
                <a:cubicBezTo>
                  <a:pt x="1136" y="9202"/>
                  <a:pt x="1299" y="9257"/>
                  <a:pt x="1473" y="9257"/>
                </a:cubicBezTo>
                <a:cubicBezTo>
                  <a:pt x="2286" y="9257"/>
                  <a:pt x="2945" y="8221"/>
                  <a:pt x="2945" y="6943"/>
                </a:cubicBezTo>
                <a:cubicBezTo>
                  <a:pt x="2945" y="6671"/>
                  <a:pt x="2910" y="6414"/>
                  <a:pt x="2855" y="6171"/>
                </a:cubicBezTo>
                <a:lnTo>
                  <a:pt x="14817" y="6171"/>
                </a:lnTo>
                <a:cubicBezTo>
                  <a:pt x="14762" y="6414"/>
                  <a:pt x="14727" y="6671"/>
                  <a:pt x="14727" y="6943"/>
                </a:cubicBezTo>
                <a:cubicBezTo>
                  <a:pt x="14727" y="8221"/>
                  <a:pt x="15386" y="9257"/>
                  <a:pt x="16200" y="9257"/>
                </a:cubicBezTo>
                <a:cubicBezTo>
                  <a:pt x="16373" y="9257"/>
                  <a:pt x="16537" y="9202"/>
                  <a:pt x="16691" y="9115"/>
                </a:cubicBezTo>
                <a:cubicBezTo>
                  <a:pt x="16691" y="9115"/>
                  <a:pt x="16691" y="17113"/>
                  <a:pt x="16691" y="17113"/>
                </a:cubicBezTo>
                <a:close/>
                <a:moveTo>
                  <a:pt x="16200" y="20057"/>
                </a:moveTo>
                <a:cubicBezTo>
                  <a:pt x="15928" y="20057"/>
                  <a:pt x="15709" y="19712"/>
                  <a:pt x="15709" y="19286"/>
                </a:cubicBezTo>
                <a:cubicBezTo>
                  <a:pt x="15709" y="18859"/>
                  <a:pt x="15928" y="18514"/>
                  <a:pt x="16200" y="18514"/>
                </a:cubicBezTo>
                <a:cubicBezTo>
                  <a:pt x="16471" y="18514"/>
                  <a:pt x="16691" y="18859"/>
                  <a:pt x="16691" y="19286"/>
                </a:cubicBezTo>
                <a:cubicBezTo>
                  <a:pt x="16691" y="19712"/>
                  <a:pt x="16471" y="20057"/>
                  <a:pt x="16200" y="20057"/>
                </a:cubicBezTo>
                <a:moveTo>
                  <a:pt x="1473" y="20057"/>
                </a:moveTo>
                <a:cubicBezTo>
                  <a:pt x="1201" y="20057"/>
                  <a:pt x="982" y="19712"/>
                  <a:pt x="982" y="19286"/>
                </a:cubicBezTo>
                <a:cubicBezTo>
                  <a:pt x="982" y="18859"/>
                  <a:pt x="1201" y="18514"/>
                  <a:pt x="1473" y="18514"/>
                </a:cubicBezTo>
                <a:cubicBezTo>
                  <a:pt x="1744" y="18514"/>
                  <a:pt x="1964" y="18859"/>
                  <a:pt x="1964" y="19286"/>
                </a:cubicBezTo>
                <a:cubicBezTo>
                  <a:pt x="1964" y="19712"/>
                  <a:pt x="1744" y="20057"/>
                  <a:pt x="1473" y="20057"/>
                </a:cubicBezTo>
                <a:moveTo>
                  <a:pt x="1473" y="6171"/>
                </a:moveTo>
                <a:cubicBezTo>
                  <a:pt x="1744" y="6171"/>
                  <a:pt x="1964" y="6516"/>
                  <a:pt x="1964" y="6943"/>
                </a:cubicBezTo>
                <a:cubicBezTo>
                  <a:pt x="1964" y="7369"/>
                  <a:pt x="1744" y="7714"/>
                  <a:pt x="1473" y="7714"/>
                </a:cubicBezTo>
                <a:cubicBezTo>
                  <a:pt x="1201" y="7714"/>
                  <a:pt x="982" y="7369"/>
                  <a:pt x="982" y="6943"/>
                </a:cubicBezTo>
                <a:cubicBezTo>
                  <a:pt x="982" y="6516"/>
                  <a:pt x="1201" y="6171"/>
                  <a:pt x="1473" y="6171"/>
                </a:cubicBezTo>
                <a:moveTo>
                  <a:pt x="16691" y="4629"/>
                </a:moveTo>
                <a:lnTo>
                  <a:pt x="982" y="4629"/>
                </a:lnTo>
                <a:cubicBezTo>
                  <a:pt x="439" y="4629"/>
                  <a:pt x="0" y="5319"/>
                  <a:pt x="0" y="6171"/>
                </a:cubicBezTo>
                <a:lnTo>
                  <a:pt x="0" y="20057"/>
                </a:lnTo>
                <a:cubicBezTo>
                  <a:pt x="0" y="20909"/>
                  <a:pt x="439" y="21600"/>
                  <a:pt x="982" y="21600"/>
                </a:cubicBezTo>
                <a:lnTo>
                  <a:pt x="16691" y="21600"/>
                </a:lnTo>
                <a:cubicBezTo>
                  <a:pt x="17233" y="21600"/>
                  <a:pt x="17673" y="20909"/>
                  <a:pt x="17673" y="20057"/>
                </a:cubicBezTo>
                <a:lnTo>
                  <a:pt x="17673" y="6171"/>
                </a:lnTo>
                <a:cubicBezTo>
                  <a:pt x="17673" y="5319"/>
                  <a:pt x="17233" y="4629"/>
                  <a:pt x="16691" y="4629"/>
                </a:cubicBezTo>
                <a:moveTo>
                  <a:pt x="8092" y="11478"/>
                </a:moveTo>
                <a:cubicBezTo>
                  <a:pt x="8092" y="11618"/>
                  <a:pt x="8111" y="11738"/>
                  <a:pt x="8149" y="11836"/>
                </a:cubicBezTo>
                <a:cubicBezTo>
                  <a:pt x="8186" y="11936"/>
                  <a:pt x="8234" y="12020"/>
                  <a:pt x="8293" y="12090"/>
                </a:cubicBezTo>
                <a:cubicBezTo>
                  <a:pt x="8351" y="12160"/>
                  <a:pt x="8419" y="12217"/>
                  <a:pt x="8496" y="12260"/>
                </a:cubicBezTo>
                <a:cubicBezTo>
                  <a:pt x="8542" y="12286"/>
                  <a:pt x="8573" y="12310"/>
                  <a:pt x="8606" y="12330"/>
                </a:cubicBezTo>
                <a:lnTo>
                  <a:pt x="8606" y="10637"/>
                </a:lnTo>
                <a:cubicBezTo>
                  <a:pt x="8457" y="10653"/>
                  <a:pt x="8353" y="10708"/>
                  <a:pt x="8258" y="10818"/>
                </a:cubicBezTo>
                <a:cubicBezTo>
                  <a:pt x="8147" y="10949"/>
                  <a:pt x="8092" y="11170"/>
                  <a:pt x="8092" y="11478"/>
                </a:cubicBezTo>
                <a:moveTo>
                  <a:pt x="4418" y="7714"/>
                </a:moveTo>
                <a:cubicBezTo>
                  <a:pt x="4147" y="7714"/>
                  <a:pt x="3927" y="8060"/>
                  <a:pt x="3927" y="8486"/>
                </a:cubicBezTo>
                <a:cubicBezTo>
                  <a:pt x="3927" y="8912"/>
                  <a:pt x="4147" y="9257"/>
                  <a:pt x="4418" y="9257"/>
                </a:cubicBezTo>
                <a:cubicBezTo>
                  <a:pt x="4689" y="9257"/>
                  <a:pt x="4909" y="8912"/>
                  <a:pt x="4909" y="8486"/>
                </a:cubicBezTo>
                <a:cubicBezTo>
                  <a:pt x="4909" y="8060"/>
                  <a:pt x="4689" y="7714"/>
                  <a:pt x="4418" y="7714"/>
                </a:cubicBezTo>
              </a:path>
            </a:pathLst>
          </a:custGeom>
          <a:solidFill>
            <a:srgbClr val="5F606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pic>
        <p:nvPicPr>
          <p:cNvPr id="44" name="Graphic 43">
            <a:extLst>
              <a:ext uri="{FF2B5EF4-FFF2-40B4-BE49-F238E27FC236}">
                <a16:creationId xmlns:a16="http://schemas.microsoft.com/office/drawing/2014/main" id="{59A7617E-A7FD-4A1C-B6F1-7996FD6897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3369" y="6581222"/>
            <a:ext cx="365760" cy="226668"/>
          </a:xfrm>
          <a:prstGeom prst="rect">
            <a:avLst/>
          </a:prstGeom>
        </p:spPr>
      </p:pic>
      <p:sp>
        <p:nvSpPr>
          <p:cNvPr id="45" name="TextBox 44">
            <a:extLst>
              <a:ext uri="{FF2B5EF4-FFF2-40B4-BE49-F238E27FC236}">
                <a16:creationId xmlns:a16="http://schemas.microsoft.com/office/drawing/2014/main" id="{A43209B9-94E5-4162-BCB0-67E2D2BB41B7}"/>
              </a:ext>
            </a:extLst>
          </p:cNvPr>
          <p:cNvSpPr txBox="1"/>
          <p:nvPr/>
        </p:nvSpPr>
        <p:spPr>
          <a:xfrm>
            <a:off x="2207747" y="1639852"/>
            <a:ext cx="7560142" cy="822960"/>
          </a:xfrm>
          <a:prstGeom prst="rect">
            <a:avLst/>
          </a:prstGeom>
          <a:ln>
            <a:noFill/>
          </a:ln>
        </p:spPr>
        <p:txBody>
          <a:bodyPr wrap="square" lIns="91440" rIns="91440" rtlCol="0" anchor="ctr">
            <a:noAutofit/>
          </a:bodyPr>
          <a:lstStyle/>
          <a:p>
            <a:pPr>
              <a:spcBef>
                <a:spcPts val="250"/>
              </a:spcBef>
              <a:spcAft>
                <a:spcPts val="250"/>
              </a:spcAft>
              <a:buClr>
                <a:srgbClr val="26BCD7"/>
              </a:buClr>
              <a:buSzPct val="100000"/>
            </a:pPr>
            <a:r>
              <a:rPr lang="en-US" sz="1200" i="1">
                <a:solidFill>
                  <a:srgbClr val="5F6062"/>
                </a:solidFill>
                <a:latin typeface="Arial" panose="020B0604020202020204" pitchFamily="34" charset="0"/>
                <a:cs typeface="Arial" panose="020B0604020202020204" pitchFamily="34" charset="0"/>
              </a:rPr>
              <a:t>Manage the portfolio of all projects at the </a:t>
            </a:r>
            <a:r>
              <a:rPr lang="en-US" sz="1200" b="1" i="1">
                <a:solidFill>
                  <a:srgbClr val="26BCD7"/>
                </a:solidFill>
                <a:latin typeface="Arial" panose="020B0604020202020204" pitchFamily="34" charset="0"/>
                <a:cs typeface="Arial" panose="020B0604020202020204" pitchFamily="34" charset="0"/>
              </a:rPr>
              <a:t>organization or department level </a:t>
            </a:r>
            <a:r>
              <a:rPr lang="en-US" sz="1200" i="1">
                <a:solidFill>
                  <a:srgbClr val="5F6062"/>
                </a:solidFill>
                <a:latin typeface="Arial" panose="020B0604020202020204" pitchFamily="34" charset="0"/>
                <a:cs typeface="Arial" panose="020B0604020202020204" pitchFamily="34" charset="0"/>
              </a:rPr>
              <a:t>instead of project by project to ensure the </a:t>
            </a:r>
            <a:r>
              <a:rPr lang="en-US" sz="1200" b="1" i="1">
                <a:solidFill>
                  <a:srgbClr val="26BCD7"/>
                </a:solidFill>
                <a:latin typeface="Arial" panose="020B0604020202020204" pitchFamily="34" charset="0"/>
                <a:cs typeface="Arial" panose="020B0604020202020204" pitchFamily="34" charset="0"/>
              </a:rPr>
              <a:t>best outcomes </a:t>
            </a:r>
            <a:r>
              <a:rPr lang="en-US" sz="1200" i="1">
                <a:solidFill>
                  <a:srgbClr val="5F6062"/>
                </a:solidFill>
                <a:latin typeface="Arial" panose="020B0604020202020204" pitchFamily="34" charset="0"/>
                <a:cs typeface="Arial" panose="020B0604020202020204" pitchFamily="34" charset="0"/>
              </a:rPr>
              <a:t>for the organization.</a:t>
            </a:r>
          </a:p>
        </p:txBody>
      </p:sp>
      <p:sp>
        <p:nvSpPr>
          <p:cNvPr id="46" name="TextBox 45">
            <a:extLst>
              <a:ext uri="{FF2B5EF4-FFF2-40B4-BE49-F238E27FC236}">
                <a16:creationId xmlns:a16="http://schemas.microsoft.com/office/drawing/2014/main" id="{5DF86662-DA2A-4990-88A7-BD0CAB796FDF}"/>
              </a:ext>
            </a:extLst>
          </p:cNvPr>
          <p:cNvSpPr txBox="1"/>
          <p:nvPr/>
        </p:nvSpPr>
        <p:spPr>
          <a:xfrm>
            <a:off x="2213392" y="2547083"/>
            <a:ext cx="7560142" cy="822960"/>
          </a:xfrm>
          <a:prstGeom prst="rect">
            <a:avLst/>
          </a:prstGeom>
          <a:ln>
            <a:noFill/>
          </a:ln>
        </p:spPr>
        <p:txBody>
          <a:bodyPr wrap="square" lIns="91440" rIns="91440" rtlCol="0" anchor="ctr">
            <a:noAutofit/>
          </a:bodyPr>
          <a:lstStyle/>
          <a:p>
            <a:pPr>
              <a:spcBef>
                <a:spcPts val="250"/>
              </a:spcBef>
              <a:spcAft>
                <a:spcPts val="250"/>
              </a:spcAft>
              <a:buClr>
                <a:srgbClr val="26BCD7"/>
              </a:buClr>
              <a:buSzPct val="100000"/>
            </a:pPr>
            <a:r>
              <a:rPr lang="en-US" sz="1200" i="1">
                <a:solidFill>
                  <a:srgbClr val="5F6062"/>
                </a:solidFill>
                <a:latin typeface="Arial" panose="020B0604020202020204" pitchFamily="34" charset="0"/>
                <a:cs typeface="Arial" panose="020B0604020202020204" pitchFamily="34" charset="0"/>
              </a:rPr>
              <a:t>Enhance how you select and prioritize the </a:t>
            </a:r>
            <a:r>
              <a:rPr lang="en-US" sz="1200" b="1" i="1">
                <a:solidFill>
                  <a:srgbClr val="26BCD7"/>
                </a:solidFill>
                <a:latin typeface="Arial" panose="020B0604020202020204" pitchFamily="34" charset="0"/>
                <a:cs typeface="Arial" panose="020B0604020202020204" pitchFamily="34" charset="0"/>
              </a:rPr>
              <a:t>right projects </a:t>
            </a:r>
            <a:r>
              <a:rPr lang="en-US" sz="1200" i="1">
                <a:solidFill>
                  <a:srgbClr val="5F6062"/>
                </a:solidFill>
                <a:latin typeface="Arial" panose="020B0604020202020204" pitchFamily="34" charset="0"/>
                <a:cs typeface="Arial" panose="020B0604020202020204" pitchFamily="34" charset="0"/>
              </a:rPr>
              <a:t>to pursue with outcomes that clearly </a:t>
            </a:r>
            <a:r>
              <a:rPr lang="en-US" sz="1200" b="1" i="1">
                <a:solidFill>
                  <a:srgbClr val="26BCD7"/>
                </a:solidFill>
                <a:latin typeface="Arial" panose="020B0604020202020204" pitchFamily="34" charset="0"/>
                <a:cs typeface="Arial" panose="020B0604020202020204" pitchFamily="34" charset="0"/>
              </a:rPr>
              <a:t>trace back to strategic objectives and deliver</a:t>
            </a:r>
            <a:r>
              <a:rPr lang="en-US" sz="1200" i="1">
                <a:solidFill>
                  <a:srgbClr val="5F6062"/>
                </a:solidFill>
                <a:latin typeface="Arial" panose="020B0604020202020204" pitchFamily="34" charset="0"/>
                <a:cs typeface="Arial" panose="020B0604020202020204" pitchFamily="34" charset="0"/>
              </a:rPr>
              <a:t>.</a:t>
            </a:r>
          </a:p>
        </p:txBody>
      </p:sp>
      <p:sp>
        <p:nvSpPr>
          <p:cNvPr id="47" name="TextBox 46">
            <a:extLst>
              <a:ext uri="{FF2B5EF4-FFF2-40B4-BE49-F238E27FC236}">
                <a16:creationId xmlns:a16="http://schemas.microsoft.com/office/drawing/2014/main" id="{CFC0CCFB-AD0A-4304-A79E-D3B5CA2A1E88}"/>
              </a:ext>
            </a:extLst>
          </p:cNvPr>
          <p:cNvSpPr txBox="1"/>
          <p:nvPr/>
        </p:nvSpPr>
        <p:spPr>
          <a:xfrm>
            <a:off x="2213392" y="3454314"/>
            <a:ext cx="7560142" cy="822960"/>
          </a:xfrm>
          <a:prstGeom prst="rect">
            <a:avLst/>
          </a:prstGeom>
          <a:ln>
            <a:noFill/>
          </a:ln>
        </p:spPr>
        <p:txBody>
          <a:bodyPr wrap="square" lIns="91440" tIns="45720" rIns="91440" bIns="45720" rtlCol="0" anchor="ctr">
            <a:noAutofit/>
          </a:bodyPr>
          <a:lstStyle/>
          <a:p>
            <a:pPr>
              <a:spcBef>
                <a:spcPts val="250"/>
              </a:spcBef>
              <a:spcAft>
                <a:spcPts val="250"/>
              </a:spcAft>
              <a:buClr>
                <a:srgbClr val="26BCD7"/>
              </a:buClr>
              <a:buSzPct val="100000"/>
              <a:tabLst>
                <a:tab pos="1885950" algn="l"/>
              </a:tabLst>
            </a:pPr>
            <a:r>
              <a:rPr lang="en-US" sz="1200" i="1">
                <a:solidFill>
                  <a:srgbClr val="5F6062"/>
                </a:solidFill>
                <a:latin typeface="Arial"/>
                <a:cs typeface="Arial"/>
              </a:rPr>
              <a:t>Standardize the execution of projects to </a:t>
            </a:r>
            <a:r>
              <a:rPr lang="en-US" sz="1200" b="1" i="1">
                <a:solidFill>
                  <a:srgbClr val="26BCD7"/>
                </a:solidFill>
                <a:latin typeface="Arial"/>
                <a:cs typeface="Arial"/>
              </a:rPr>
              <a:t>ensure on-time, on-budget delivery </a:t>
            </a:r>
            <a:r>
              <a:rPr lang="en-US" sz="1200" i="1">
                <a:solidFill>
                  <a:srgbClr val="5F6062"/>
                </a:solidFill>
                <a:latin typeface="Arial"/>
                <a:cs typeface="Arial"/>
              </a:rPr>
              <a:t>with the expected outcomes and ensure we manage all our projects together as one portfolio.</a:t>
            </a:r>
          </a:p>
        </p:txBody>
      </p:sp>
      <p:sp>
        <p:nvSpPr>
          <p:cNvPr id="48" name="TextBox 47">
            <a:extLst>
              <a:ext uri="{FF2B5EF4-FFF2-40B4-BE49-F238E27FC236}">
                <a16:creationId xmlns:a16="http://schemas.microsoft.com/office/drawing/2014/main" id="{4DA20991-236D-4D26-93CA-0E04D90CBB29}"/>
              </a:ext>
            </a:extLst>
          </p:cNvPr>
          <p:cNvSpPr txBox="1"/>
          <p:nvPr/>
        </p:nvSpPr>
        <p:spPr>
          <a:xfrm>
            <a:off x="2213392" y="4361545"/>
            <a:ext cx="7560142" cy="822960"/>
          </a:xfrm>
          <a:prstGeom prst="rect">
            <a:avLst/>
          </a:prstGeom>
          <a:ln>
            <a:noFill/>
          </a:ln>
        </p:spPr>
        <p:txBody>
          <a:bodyPr wrap="square" lIns="91440" rIns="91440" rtlCol="0" anchor="ctr">
            <a:noAutofit/>
          </a:bodyPr>
          <a:lstStyle/>
          <a:p>
            <a:pPr>
              <a:spcBef>
                <a:spcPts val="250"/>
              </a:spcBef>
              <a:spcAft>
                <a:spcPts val="250"/>
              </a:spcAft>
              <a:buClr>
                <a:srgbClr val="26BCD7"/>
              </a:buClr>
              <a:buSzPct val="100000"/>
            </a:pPr>
            <a:r>
              <a:rPr lang="en-US" sz="1200" i="1">
                <a:solidFill>
                  <a:srgbClr val="5F6062"/>
                </a:solidFill>
                <a:latin typeface="Arial" panose="020B0604020202020204" pitchFamily="34" charset="0"/>
                <a:cs typeface="Arial" panose="020B0604020202020204" pitchFamily="34" charset="0"/>
              </a:rPr>
              <a:t>Enhance the visibility into projects across the organization to </a:t>
            </a:r>
            <a:r>
              <a:rPr lang="en-US" sz="1200" b="1" i="1">
                <a:solidFill>
                  <a:srgbClr val="26BCD7"/>
                </a:solidFill>
                <a:latin typeface="Arial" panose="020B0604020202020204" pitchFamily="34" charset="0"/>
                <a:cs typeface="Arial" panose="020B0604020202020204" pitchFamily="34" charset="0"/>
              </a:rPr>
              <a:t>improve decision-making and resource allocation</a:t>
            </a:r>
            <a:r>
              <a:rPr lang="en-US" sz="1200" i="1">
                <a:solidFill>
                  <a:srgbClr val="5F6062"/>
                </a:solidFill>
                <a:latin typeface="Arial" panose="020B0604020202020204" pitchFamily="34" charset="0"/>
                <a:cs typeface="Arial" panose="020B0604020202020204" pitchFamily="34" charset="0"/>
              </a:rPr>
              <a:t>.</a:t>
            </a:r>
          </a:p>
        </p:txBody>
      </p:sp>
      <p:sp>
        <p:nvSpPr>
          <p:cNvPr id="49" name="TextBox 48">
            <a:extLst>
              <a:ext uri="{FF2B5EF4-FFF2-40B4-BE49-F238E27FC236}">
                <a16:creationId xmlns:a16="http://schemas.microsoft.com/office/drawing/2014/main" id="{CDFE0BE6-4BFD-4C9E-9809-491463D7A319}"/>
              </a:ext>
            </a:extLst>
          </p:cNvPr>
          <p:cNvSpPr txBox="1"/>
          <p:nvPr/>
        </p:nvSpPr>
        <p:spPr>
          <a:xfrm>
            <a:off x="2213392" y="5268776"/>
            <a:ext cx="7560142" cy="822960"/>
          </a:xfrm>
          <a:prstGeom prst="rect">
            <a:avLst/>
          </a:prstGeom>
          <a:ln>
            <a:noFill/>
          </a:ln>
        </p:spPr>
        <p:txBody>
          <a:bodyPr wrap="square" lIns="91440" rIns="91440" rtlCol="0" anchor="ctr">
            <a:noAutofit/>
          </a:bodyPr>
          <a:lstStyle/>
          <a:p>
            <a:pPr>
              <a:spcBef>
                <a:spcPts val="250"/>
              </a:spcBef>
              <a:spcAft>
                <a:spcPts val="250"/>
              </a:spcAft>
              <a:buClr>
                <a:srgbClr val="26BCD7"/>
              </a:buClr>
              <a:buSzPct val="100000"/>
            </a:pPr>
            <a:r>
              <a:rPr lang="en-US" sz="1200" i="1">
                <a:solidFill>
                  <a:srgbClr val="5F6062"/>
                </a:solidFill>
                <a:latin typeface="Arial" panose="020B0604020202020204" pitchFamily="34" charset="0"/>
                <a:cs typeface="Arial" panose="020B0604020202020204" pitchFamily="34" charset="0"/>
              </a:rPr>
              <a:t>Use fiscal discipline with a clear understanding of the capital and labor required to deliver on a given set of projects and </a:t>
            </a:r>
            <a:r>
              <a:rPr lang="en-US" sz="1200" b="1" i="1">
                <a:solidFill>
                  <a:srgbClr val="26BCD7"/>
                </a:solidFill>
                <a:latin typeface="Arial" panose="020B0604020202020204" pitchFamily="34" charset="0"/>
                <a:cs typeface="Arial" panose="020B0604020202020204" pitchFamily="34" charset="0"/>
              </a:rPr>
              <a:t>ensure budget and expense targets are being met</a:t>
            </a:r>
            <a:r>
              <a:rPr lang="en-US" sz="1200" i="1">
                <a:solidFill>
                  <a:srgbClr val="5F6062"/>
                </a:solidFill>
                <a:latin typeface="Arial" panose="020B0604020202020204" pitchFamily="34" charset="0"/>
                <a:cs typeface="Arial" panose="020B0604020202020204" pitchFamily="34" charset="0"/>
              </a:rPr>
              <a:t>. </a:t>
            </a:r>
          </a:p>
        </p:txBody>
      </p:sp>
      <p:sp>
        <p:nvSpPr>
          <p:cNvPr id="50" name="TextBox 49">
            <a:extLst>
              <a:ext uri="{FF2B5EF4-FFF2-40B4-BE49-F238E27FC236}">
                <a16:creationId xmlns:a16="http://schemas.microsoft.com/office/drawing/2014/main" id="{C5D563F2-5C4B-4B88-B639-A5CF7CFD4034}"/>
              </a:ext>
            </a:extLst>
          </p:cNvPr>
          <p:cNvSpPr txBox="1"/>
          <p:nvPr/>
        </p:nvSpPr>
        <p:spPr>
          <a:xfrm>
            <a:off x="2213392" y="6176009"/>
            <a:ext cx="7560142" cy="822960"/>
          </a:xfrm>
          <a:prstGeom prst="rect">
            <a:avLst/>
          </a:prstGeom>
          <a:ln>
            <a:noFill/>
          </a:ln>
        </p:spPr>
        <p:txBody>
          <a:bodyPr wrap="square" lIns="91440" rIns="91440" rtlCol="0" anchor="ctr">
            <a:noAutofit/>
          </a:bodyPr>
          <a:lstStyle/>
          <a:p>
            <a:pPr>
              <a:spcBef>
                <a:spcPts val="250"/>
              </a:spcBef>
              <a:spcAft>
                <a:spcPts val="250"/>
              </a:spcAft>
              <a:buClr>
                <a:srgbClr val="26BCD7"/>
              </a:buClr>
              <a:buSzPct val="100000"/>
            </a:pPr>
            <a:r>
              <a:rPr lang="en-US" sz="1200" b="1" i="1">
                <a:solidFill>
                  <a:srgbClr val="26BCD7"/>
                </a:solidFill>
                <a:latin typeface="Arial" panose="020B0604020202020204" pitchFamily="34" charset="0"/>
                <a:cs typeface="Arial" panose="020B0604020202020204" pitchFamily="34" charset="0"/>
              </a:rPr>
              <a:t>Improve governance and accountability </a:t>
            </a:r>
            <a:r>
              <a:rPr lang="en-US" sz="1200" i="1">
                <a:solidFill>
                  <a:srgbClr val="5F6062"/>
                </a:solidFill>
                <a:latin typeface="Arial" panose="020B0604020202020204" pitchFamily="34" charset="0"/>
                <a:cs typeface="Arial" panose="020B0604020202020204" pitchFamily="34" charset="0"/>
              </a:rPr>
              <a:t>for the selection, prioritization, and execution of all projects.</a:t>
            </a:r>
          </a:p>
        </p:txBody>
      </p:sp>
    </p:spTree>
    <p:extLst>
      <p:ext uri="{BB962C8B-B14F-4D97-AF65-F5344CB8AC3E}">
        <p14:creationId xmlns:p14="http://schemas.microsoft.com/office/powerpoint/2010/main" val="2918108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E626C4-347A-4B20-B911-18E7DABEBD6F}"/>
              </a:ext>
            </a:extLst>
          </p:cNvPr>
          <p:cNvSpPr>
            <a:spLocks noGrp="1"/>
          </p:cNvSpPr>
          <p:nvPr>
            <p:ph type="sldNum" sz="quarter" idx="19"/>
          </p:nvPr>
        </p:nvSpPr>
        <p:spPr/>
        <p:txBody>
          <a:bodyPr/>
          <a:lstStyle/>
          <a:p>
            <a:fld id="{9AA6D16A-0A68-8445-85DB-A0BE8CCB51C7}" type="slidenum">
              <a:rPr lang="en-US" smtClean="0"/>
              <a:pPr/>
              <a:t>5</a:t>
            </a:fld>
            <a:endParaRPr lang="en-US"/>
          </a:p>
        </p:txBody>
      </p:sp>
      <p:sp>
        <p:nvSpPr>
          <p:cNvPr id="3" name="Title 2">
            <a:extLst>
              <a:ext uri="{FF2B5EF4-FFF2-40B4-BE49-F238E27FC236}">
                <a16:creationId xmlns:a16="http://schemas.microsoft.com/office/drawing/2014/main" id="{27ED7410-634B-4EE6-AD72-CDFF128D7A86}"/>
              </a:ext>
            </a:extLst>
          </p:cNvPr>
          <p:cNvSpPr>
            <a:spLocks noGrp="1"/>
          </p:cNvSpPr>
          <p:nvPr>
            <p:ph type="title"/>
          </p:nvPr>
        </p:nvSpPr>
        <p:spPr/>
        <p:txBody>
          <a:bodyPr/>
          <a:lstStyle/>
          <a:p>
            <a:r>
              <a:rPr lang="en-US"/>
              <a:t>Case Study</a:t>
            </a:r>
          </a:p>
        </p:txBody>
      </p:sp>
      <p:sp>
        <p:nvSpPr>
          <p:cNvPr id="4" name="Text Placeholder 3">
            <a:extLst>
              <a:ext uri="{FF2B5EF4-FFF2-40B4-BE49-F238E27FC236}">
                <a16:creationId xmlns:a16="http://schemas.microsoft.com/office/drawing/2014/main" id="{0491A800-A769-4037-B12F-8F7A4833AF1F}"/>
              </a:ext>
            </a:extLst>
          </p:cNvPr>
          <p:cNvSpPr>
            <a:spLocks noGrp="1"/>
          </p:cNvSpPr>
          <p:nvPr>
            <p:ph type="body" sz="quarter" idx="13"/>
          </p:nvPr>
        </p:nvSpPr>
        <p:spPr/>
        <p:txBody>
          <a:bodyPr/>
          <a:lstStyle/>
          <a:p>
            <a:endParaRPr lang="en-US"/>
          </a:p>
        </p:txBody>
      </p:sp>
      <p:sp>
        <p:nvSpPr>
          <p:cNvPr id="5" name="Content Placeholder 4">
            <a:extLst>
              <a:ext uri="{FF2B5EF4-FFF2-40B4-BE49-F238E27FC236}">
                <a16:creationId xmlns:a16="http://schemas.microsoft.com/office/drawing/2014/main" id="{E1600FE3-99B3-4D4E-898D-3BC7CBF3CA37}"/>
              </a:ext>
            </a:extLst>
          </p:cNvPr>
          <p:cNvSpPr>
            <a:spLocks noGrp="1"/>
          </p:cNvSpPr>
          <p:nvPr>
            <p:ph sz="quarter" idx="20"/>
          </p:nvPr>
        </p:nvSpPr>
        <p:spPr>
          <a:xfrm>
            <a:off x="271464" y="1266613"/>
            <a:ext cx="6417165" cy="5484014"/>
          </a:xfrm>
        </p:spPr>
        <p:txBody>
          <a:bodyPr/>
          <a:lstStyle/>
          <a:p>
            <a:r>
              <a:rPr lang="en-US" sz="1200"/>
              <a:t>Challenge</a:t>
            </a:r>
          </a:p>
          <a:p>
            <a:r>
              <a:rPr lang="en-US" sz="1200" b="0"/>
              <a:t>A vertically-integrated public power entity was seeking to strengthen its project management capabilities and improve its strategic enterprise project portfolio management. The objective was to stand up a project management office (PMO) organization, develop the governance, policies, and procedures around project portfolio management, and deploy a system through which to manage and oversee all projects. In close coordination with the client, </a:t>
            </a:r>
            <a:r>
              <a:rPr lang="en-US" sz="1200" b="0" err="1"/>
              <a:t>ScottMadden</a:t>
            </a:r>
            <a:r>
              <a:rPr lang="en-US" sz="1200" b="0"/>
              <a:t> led the creation of the PMO, developed the policies and procedures, and configured the project management system.</a:t>
            </a:r>
          </a:p>
          <a:p>
            <a:r>
              <a:rPr lang="en-US" sz="1200"/>
              <a:t>Process</a:t>
            </a:r>
          </a:p>
          <a:p>
            <a:pPr lvl="1">
              <a:spcBef>
                <a:spcPts val="200"/>
              </a:spcBef>
              <a:spcAft>
                <a:spcPts val="200"/>
              </a:spcAft>
            </a:pPr>
            <a:r>
              <a:rPr lang="en-US"/>
              <a:t>Developed the governance, and policies and procedures for enterprise project management</a:t>
            </a:r>
          </a:p>
          <a:p>
            <a:pPr lvl="1">
              <a:spcBef>
                <a:spcPts val="200"/>
              </a:spcBef>
              <a:spcAft>
                <a:spcPts val="200"/>
              </a:spcAft>
            </a:pPr>
            <a:r>
              <a:rPr lang="en-US"/>
              <a:t>Configured and deployed Microsoft Project Online as the enterprise project management solution with workflows and approvals tied to the project lifecycle</a:t>
            </a:r>
          </a:p>
          <a:p>
            <a:pPr lvl="1">
              <a:spcBef>
                <a:spcPts val="200"/>
              </a:spcBef>
              <a:spcAft>
                <a:spcPts val="200"/>
              </a:spcAft>
            </a:pPr>
            <a:r>
              <a:rPr lang="en-US"/>
              <a:t>Developed and deployed automations with Microsoft Power Automate to capture regular project status updates from the project managers in the desired format</a:t>
            </a:r>
          </a:p>
          <a:p>
            <a:pPr lvl="1">
              <a:spcBef>
                <a:spcPts val="200"/>
              </a:spcBef>
              <a:spcAft>
                <a:spcPts val="200"/>
              </a:spcAft>
            </a:pPr>
            <a:r>
              <a:rPr lang="en-US"/>
              <a:t>Developed and deployed project reporting and analytics in Microsoft Power BI to provide actionable insight and support management oversight of the project portfolio</a:t>
            </a:r>
          </a:p>
          <a:p>
            <a:r>
              <a:rPr lang="en-US" sz="1200"/>
              <a:t>Results</a:t>
            </a:r>
          </a:p>
          <a:p>
            <a:pPr lvl="1">
              <a:spcBef>
                <a:spcPts val="200"/>
              </a:spcBef>
              <a:spcAft>
                <a:spcPts val="200"/>
              </a:spcAft>
            </a:pPr>
            <a:r>
              <a:rPr lang="en-US"/>
              <a:t>A standardized approach to project selection, leading to better business outcomes aligned with the strategy</a:t>
            </a:r>
          </a:p>
          <a:p>
            <a:pPr lvl="1">
              <a:spcBef>
                <a:spcPts val="200"/>
              </a:spcBef>
              <a:spcAft>
                <a:spcPts val="200"/>
              </a:spcAft>
            </a:pPr>
            <a:r>
              <a:rPr lang="en-US"/>
              <a:t>Enhanced oversight leading to improved compliance and the resolution of multiple audit findings</a:t>
            </a:r>
          </a:p>
          <a:p>
            <a:pPr lvl="1">
              <a:spcBef>
                <a:spcPts val="200"/>
              </a:spcBef>
              <a:spcAft>
                <a:spcPts val="200"/>
              </a:spcAft>
            </a:pPr>
            <a:r>
              <a:rPr lang="en-US"/>
              <a:t>Centralized management of hundreds of projects across the enterprise with ease of visibility via web-based reporting and analytics</a:t>
            </a:r>
          </a:p>
          <a:p>
            <a:pPr lvl="1">
              <a:spcBef>
                <a:spcPts val="200"/>
              </a:spcBef>
              <a:spcAft>
                <a:spcPts val="200"/>
              </a:spcAft>
            </a:pPr>
            <a:r>
              <a:rPr lang="en-US"/>
              <a:t>Facilitated automated report generation for federal grant agencies on a multi-billion-dollar program</a:t>
            </a:r>
          </a:p>
        </p:txBody>
      </p:sp>
      <p:pic>
        <p:nvPicPr>
          <p:cNvPr id="7" name="Picture 6">
            <a:extLst>
              <a:ext uri="{FF2B5EF4-FFF2-40B4-BE49-F238E27FC236}">
                <a16:creationId xmlns:a16="http://schemas.microsoft.com/office/drawing/2014/main" id="{3DFB7BF6-45AA-48C4-9AE1-70A01B850A72}"/>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6688629" y="1266613"/>
            <a:ext cx="3079315" cy="5484014"/>
          </a:xfrm>
          <a:prstGeom prst="rect">
            <a:avLst/>
          </a:prstGeom>
        </p:spPr>
      </p:pic>
      <mc:AlternateContent xmlns:mc="http://schemas.openxmlformats.org/markup-compatibility/2006" xmlns:p14="http://schemas.microsoft.com/office/powerpoint/2010/main">
        <mc:Choice Requires="p14">
          <p:contentPart p14:bwMode="auto" r:id="rId3">
            <p14:nvContentPartPr>
              <p14:cNvPr id="111" name="Ink 110">
                <a:extLst>
                  <a:ext uri="{FF2B5EF4-FFF2-40B4-BE49-F238E27FC236}">
                    <a16:creationId xmlns:a16="http://schemas.microsoft.com/office/drawing/2014/main" id="{8FCC4FB8-50D3-CB44-9F8F-53C93FA1C391}"/>
                  </a:ext>
                </a:extLst>
              </p14:cNvPr>
              <p14:cNvContentPartPr/>
              <p14:nvPr/>
            </p14:nvContentPartPr>
            <p14:xfrm>
              <a:off x="-78754" y="836189"/>
              <a:ext cx="23400" cy="51480"/>
            </p14:xfrm>
          </p:contentPart>
        </mc:Choice>
        <mc:Fallback xmlns="">
          <p:pic>
            <p:nvPicPr>
              <p:cNvPr id="111" name="Ink 110">
                <a:extLst>
                  <a:ext uri="{FF2B5EF4-FFF2-40B4-BE49-F238E27FC236}">
                    <a16:creationId xmlns:a16="http://schemas.microsoft.com/office/drawing/2014/main" id="{8FCC4FB8-50D3-CB44-9F8F-53C93FA1C391}"/>
                  </a:ext>
                </a:extLst>
              </p:cNvPr>
              <p:cNvPicPr/>
              <p:nvPr/>
            </p:nvPicPr>
            <p:blipFill>
              <a:blip r:embed="rId4"/>
              <a:stretch>
                <a:fillRect/>
              </a:stretch>
            </p:blipFill>
            <p:spPr>
              <a:xfrm>
                <a:off x="-86199" y="828629"/>
                <a:ext cx="38291" cy="66600"/>
              </a:xfrm>
              <a:prstGeom prst="rect">
                <a:avLst/>
              </a:prstGeom>
            </p:spPr>
          </p:pic>
        </mc:Fallback>
      </mc:AlternateContent>
    </p:spTree>
    <p:extLst>
      <p:ext uri="{BB962C8B-B14F-4D97-AF65-F5344CB8AC3E}">
        <p14:creationId xmlns:p14="http://schemas.microsoft.com/office/powerpoint/2010/main" val="3203404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E626C4-347A-4B20-B911-18E7DABEBD6F}"/>
              </a:ext>
            </a:extLst>
          </p:cNvPr>
          <p:cNvSpPr>
            <a:spLocks noGrp="1"/>
          </p:cNvSpPr>
          <p:nvPr>
            <p:ph type="sldNum" sz="quarter" idx="19"/>
          </p:nvPr>
        </p:nvSpPr>
        <p:spPr/>
        <p:txBody>
          <a:bodyPr/>
          <a:lstStyle/>
          <a:p>
            <a:fld id="{9AA6D16A-0A68-8445-85DB-A0BE8CCB51C7}" type="slidenum">
              <a:rPr lang="en-US" smtClean="0"/>
              <a:pPr/>
              <a:t>6</a:t>
            </a:fld>
            <a:endParaRPr lang="en-US"/>
          </a:p>
        </p:txBody>
      </p:sp>
      <p:sp>
        <p:nvSpPr>
          <p:cNvPr id="3" name="Title 2">
            <a:extLst>
              <a:ext uri="{FF2B5EF4-FFF2-40B4-BE49-F238E27FC236}">
                <a16:creationId xmlns:a16="http://schemas.microsoft.com/office/drawing/2014/main" id="{27ED7410-634B-4EE6-AD72-CDFF128D7A86}"/>
              </a:ext>
            </a:extLst>
          </p:cNvPr>
          <p:cNvSpPr>
            <a:spLocks noGrp="1"/>
          </p:cNvSpPr>
          <p:nvPr>
            <p:ph type="title"/>
          </p:nvPr>
        </p:nvSpPr>
        <p:spPr/>
        <p:txBody>
          <a:bodyPr/>
          <a:lstStyle/>
          <a:p>
            <a:r>
              <a:rPr lang="en-US"/>
              <a:t>How Can We Help?</a:t>
            </a:r>
          </a:p>
        </p:txBody>
      </p:sp>
      <p:sp>
        <p:nvSpPr>
          <p:cNvPr id="4" name="Text Placeholder 3">
            <a:extLst>
              <a:ext uri="{FF2B5EF4-FFF2-40B4-BE49-F238E27FC236}">
                <a16:creationId xmlns:a16="http://schemas.microsoft.com/office/drawing/2014/main" id="{0491A800-A769-4037-B12F-8F7A4833AF1F}"/>
              </a:ext>
            </a:extLst>
          </p:cNvPr>
          <p:cNvSpPr>
            <a:spLocks noGrp="1"/>
          </p:cNvSpPr>
          <p:nvPr>
            <p:ph type="body" sz="quarter" idx="13"/>
          </p:nvPr>
        </p:nvSpPr>
        <p:spPr/>
        <p:txBody>
          <a:bodyPr/>
          <a:lstStyle/>
          <a:p>
            <a:endParaRPr lang="en-US"/>
          </a:p>
        </p:txBody>
      </p:sp>
      <p:sp>
        <p:nvSpPr>
          <p:cNvPr id="5" name="Content Placeholder 4">
            <a:extLst>
              <a:ext uri="{FF2B5EF4-FFF2-40B4-BE49-F238E27FC236}">
                <a16:creationId xmlns:a16="http://schemas.microsoft.com/office/drawing/2014/main" id="{E1600FE3-99B3-4D4E-898D-3BC7CBF3CA37}"/>
              </a:ext>
            </a:extLst>
          </p:cNvPr>
          <p:cNvSpPr>
            <a:spLocks noGrp="1"/>
          </p:cNvSpPr>
          <p:nvPr>
            <p:ph sz="quarter" idx="20"/>
          </p:nvPr>
        </p:nvSpPr>
        <p:spPr>
          <a:xfrm>
            <a:off x="271464" y="1266613"/>
            <a:ext cx="9496425" cy="5733288"/>
          </a:xfrm>
        </p:spPr>
        <p:txBody>
          <a:bodyPr/>
          <a:lstStyle/>
          <a:p>
            <a:r>
              <a:rPr lang="en-US"/>
              <a:t>ScottMadden has helped many companies improve their project and program management capabilities. Whether enterprise-wide or a select department, we can help you in all three areas.</a:t>
            </a:r>
          </a:p>
          <a:p>
            <a:pPr lvl="1"/>
            <a:endParaRPr lang="en-US"/>
          </a:p>
          <a:p>
            <a:pPr lvl="1"/>
            <a:endParaRPr lang="en-US"/>
          </a:p>
        </p:txBody>
      </p:sp>
      <p:grpSp>
        <p:nvGrpSpPr>
          <p:cNvPr id="30" name="Group 29">
            <a:extLst>
              <a:ext uri="{FF2B5EF4-FFF2-40B4-BE49-F238E27FC236}">
                <a16:creationId xmlns:a16="http://schemas.microsoft.com/office/drawing/2014/main" id="{ACD40C88-7954-480D-84B5-DEB835D17270}"/>
              </a:ext>
            </a:extLst>
          </p:cNvPr>
          <p:cNvGrpSpPr/>
          <p:nvPr/>
        </p:nvGrpSpPr>
        <p:grpSpPr>
          <a:xfrm>
            <a:off x="271463" y="5993730"/>
            <a:ext cx="9496425" cy="1052787"/>
            <a:chOff x="271463" y="5600530"/>
            <a:chExt cx="9496425" cy="1052787"/>
          </a:xfrm>
        </p:grpSpPr>
        <p:sp>
          <p:nvSpPr>
            <p:cNvPr id="18" name="Content Placeholder 4">
              <a:extLst>
                <a:ext uri="{FF2B5EF4-FFF2-40B4-BE49-F238E27FC236}">
                  <a16:creationId xmlns:a16="http://schemas.microsoft.com/office/drawing/2014/main" id="{EEFC853B-FB0C-4EC1-BC5F-750DDC6F31ED}"/>
                </a:ext>
              </a:extLst>
            </p:cNvPr>
            <p:cNvSpPr txBox="1">
              <a:spLocks/>
            </p:cNvSpPr>
            <p:nvPr/>
          </p:nvSpPr>
          <p:spPr>
            <a:xfrm>
              <a:off x="271463" y="5600530"/>
              <a:ext cx="9496425" cy="765345"/>
            </a:xfrm>
            <a:prstGeom prst="rect">
              <a:avLst/>
            </a:prstGeom>
          </p:spPr>
          <p:txBody>
            <a:bodyPr lIns="45720" tIns="45720" rIns="45720" bIns="45720" anchor="t"/>
            <a:lstStyle>
              <a:lvl1pPr marL="0" marR="0" indent="0" algn="l" defTabSz="914400" rtl="0" eaLnBrk="1" fontAlgn="auto" latinLnBrk="0" hangingPunct="1">
                <a:lnSpc>
                  <a:spcPct val="100000"/>
                </a:lnSpc>
                <a:spcBef>
                  <a:spcPts val="250"/>
                </a:spcBef>
                <a:spcAft>
                  <a:spcPts val="250"/>
                </a:spcAft>
                <a:buClr>
                  <a:srgbClr val="26BCD7"/>
                </a:buClr>
                <a:buSzPct val="135000"/>
                <a:buFont typeface="Wingdings" pitchFamily="2" charset="2"/>
                <a:buNone/>
                <a:tabLst/>
                <a:defRPr lang="en-US" sz="1400" b="1" kern="1200" noProof="0">
                  <a:solidFill>
                    <a:srgbClr val="5F6062"/>
                  </a:solidFill>
                  <a:latin typeface="Arial" panose="020B0604020202020204" pitchFamily="34" charset="0"/>
                  <a:ea typeface="+mn-ea"/>
                  <a:cs typeface="Arial" panose="020B0604020202020204" pitchFamily="34" charset="0"/>
                </a:defRPr>
              </a:lvl1pPr>
              <a:lvl2pPr marL="219075" marR="0" indent="-219075" algn="l" defTabSz="914400" rtl="0" eaLnBrk="1" fontAlgn="auto" latinLnBrk="0" hangingPunct="1">
                <a:lnSpc>
                  <a:spcPct val="100000"/>
                </a:lnSpc>
                <a:spcBef>
                  <a:spcPts val="250"/>
                </a:spcBef>
                <a:spcAft>
                  <a:spcPts val="250"/>
                </a:spcAft>
                <a:buClr>
                  <a:srgbClr val="26BCD7"/>
                </a:buClr>
                <a:buSzPct val="100000"/>
                <a:buFont typeface="Wingdings" panose="05000000000000000000" pitchFamily="2" charset="2"/>
                <a:buChar char=""/>
                <a:tabLst/>
                <a:defRPr lang="en-US" sz="1200" b="0" kern="1200" noProof="0">
                  <a:solidFill>
                    <a:srgbClr val="5F6062"/>
                  </a:solidFill>
                  <a:latin typeface="Arial" panose="020B0604020202020204" pitchFamily="34" charset="0"/>
                  <a:ea typeface="+mn-ea"/>
                  <a:cs typeface="Arial" panose="020B0604020202020204" pitchFamily="34" charset="0"/>
                </a:defRPr>
              </a:lvl2pPr>
              <a:lvl3pPr marL="574675" marR="0" indent="-231775" algn="l" defTabSz="914400" rtl="0" eaLnBrk="1" fontAlgn="auto" latinLnBrk="0" hangingPunct="1">
                <a:lnSpc>
                  <a:spcPct val="100000"/>
                </a:lnSpc>
                <a:spcBef>
                  <a:spcPts val="250"/>
                </a:spcBef>
                <a:spcAft>
                  <a:spcPts val="250"/>
                </a:spcAft>
                <a:buClr>
                  <a:srgbClr val="5F6062"/>
                </a:buClr>
                <a:buSzPct val="100000"/>
                <a:buFont typeface="Arial" panose="020B0604020202020204" pitchFamily="34" charset="0"/>
                <a:buChar char="–"/>
                <a:tabLst/>
                <a:defRPr lang="en-US" sz="1200" b="0" kern="1200" noProof="0">
                  <a:solidFill>
                    <a:srgbClr val="5F6062"/>
                  </a:solidFill>
                  <a:latin typeface="Arial" panose="020B0604020202020204" pitchFamily="34" charset="0"/>
                  <a:ea typeface="+mn-ea"/>
                  <a:cs typeface="Arial" panose="020B0604020202020204" pitchFamily="34" charset="0"/>
                </a:defRPr>
              </a:lvl3pPr>
              <a:lvl4pPr marL="914400" marR="0" indent="-223838" algn="l" defTabSz="914400" rtl="0" eaLnBrk="1" fontAlgn="auto" latinLnBrk="0" hangingPunct="1">
                <a:lnSpc>
                  <a:spcPct val="100000"/>
                </a:lnSpc>
                <a:spcBef>
                  <a:spcPts val="250"/>
                </a:spcBef>
                <a:spcAft>
                  <a:spcPts val="250"/>
                </a:spcAft>
                <a:buClr>
                  <a:srgbClr val="26BCD7"/>
                </a:buClr>
                <a:buSzPct val="100000"/>
                <a:buFont typeface="Arial" panose="020B0604020202020204" pitchFamily="34" charset="0"/>
                <a:buChar char="□"/>
                <a:tabLst/>
                <a:defRPr lang="en-US" sz="1200" b="0" kern="1200" noProof="0">
                  <a:solidFill>
                    <a:srgbClr val="5F6062"/>
                  </a:solidFill>
                  <a:latin typeface="Arial" panose="020B0604020202020204" pitchFamily="34" charset="0"/>
                  <a:ea typeface="+mn-ea"/>
                  <a:cs typeface="Arial" panose="020B0604020202020204" pitchFamily="34" charset="0"/>
                </a:defRPr>
              </a:lvl4pPr>
              <a:lvl5pPr marL="1254125" marR="0" indent="-227013" algn="l" defTabSz="914400" rtl="0" eaLnBrk="1" fontAlgn="auto" latinLnBrk="0" hangingPunct="1">
                <a:lnSpc>
                  <a:spcPct val="100000"/>
                </a:lnSpc>
                <a:spcBef>
                  <a:spcPts val="250"/>
                </a:spcBef>
                <a:spcAft>
                  <a:spcPts val="250"/>
                </a:spcAft>
                <a:buClr>
                  <a:srgbClr val="5F6062"/>
                </a:buClr>
                <a:buSzPct val="100000"/>
                <a:buFont typeface="Arial" panose="020B0604020202020204" pitchFamily="34" charset="0"/>
                <a:buChar char="–"/>
                <a:tabLst/>
                <a:defRPr lang="en-US" sz="1200" b="0" kern="1200" noProof="0">
                  <a:solidFill>
                    <a:srgbClr val="5F6062"/>
                  </a:solidFill>
                  <a:latin typeface="Arial" panose="020B0604020202020204" pitchFamily="34" charset="0"/>
                  <a:ea typeface="+mn-ea"/>
                  <a:cs typeface="Arial" panose="020B0604020202020204" pitchFamily="34" charset="0"/>
                </a:defRPr>
              </a:lvl5pPr>
              <a:lvl6pPr marL="1604963" marR="0" indent="-233363" algn="l" defTabSz="914400" rtl="0" eaLnBrk="1" fontAlgn="auto" latinLnBrk="0" hangingPunct="1">
                <a:lnSpc>
                  <a:spcPct val="100000"/>
                </a:lnSpc>
                <a:spcBef>
                  <a:spcPts val="250"/>
                </a:spcBef>
                <a:spcAft>
                  <a:spcPts val="250"/>
                </a:spcAft>
                <a:buClr>
                  <a:srgbClr val="26BCD7"/>
                </a:buClr>
                <a:buSzPct val="100000"/>
                <a:buFont typeface="Arial" panose="020B0604020202020204" pitchFamily="34" charset="0"/>
                <a:buChar char="□"/>
                <a:tabLst/>
                <a:defRPr lang="en-US" sz="1200" b="0" kern="1200" noProof="0">
                  <a:solidFill>
                    <a:srgbClr val="5F6062"/>
                  </a:solidFill>
                  <a:latin typeface="Arial" panose="020B0604020202020204" pitchFamily="34" charset="0"/>
                  <a:ea typeface="+mn-ea"/>
                  <a:cs typeface="Arial" panose="020B0604020202020204" pitchFamily="34" charset="0"/>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a:lstStyle>
            <a:p>
              <a:r>
                <a:rPr lang="en-US" dirty="0">
                  <a:solidFill>
                    <a:schemeClr val="accent2"/>
                  </a:solidFill>
                  <a:latin typeface="Arial"/>
                  <a:cs typeface="Arial"/>
                </a:rPr>
                <a:t>Contact </a:t>
              </a:r>
              <a:r>
                <a:rPr lang="en-US" dirty="0" err="1">
                  <a:solidFill>
                    <a:schemeClr val="accent2"/>
                  </a:solidFill>
                  <a:latin typeface="Arial"/>
                  <a:cs typeface="Arial"/>
                </a:rPr>
                <a:t>ScottMadden</a:t>
              </a:r>
              <a:r>
                <a:rPr lang="en-US" dirty="0">
                  <a:solidFill>
                    <a:schemeClr val="accent2"/>
                  </a:solidFill>
                  <a:latin typeface="Arial"/>
                  <a:cs typeface="Arial"/>
                </a:rPr>
                <a:t> today!</a:t>
              </a:r>
            </a:p>
            <a:p>
              <a:r>
                <a:rPr lang="en-US" sz="1200" b="0" dirty="0">
                  <a:latin typeface="Arial"/>
                  <a:cs typeface="Arial"/>
                </a:rPr>
                <a:t>Overcome your project management challenges. Connect with </a:t>
              </a:r>
              <a:r>
                <a:rPr lang="en-US" sz="1200" b="0" dirty="0" err="1">
                  <a:latin typeface="Arial"/>
                  <a:cs typeface="Arial"/>
                </a:rPr>
                <a:t>ScottMadden</a:t>
              </a:r>
              <a:r>
                <a:rPr lang="en-US" sz="1200" b="0" dirty="0">
                  <a:latin typeface="Arial"/>
                  <a:cs typeface="Arial"/>
                </a:rPr>
                <a:t> to fast-track your ability deploy/improve project and portfolio management leading practices with the right tactics to make a lasting change.</a:t>
              </a:r>
            </a:p>
          </p:txBody>
        </p:sp>
        <p:grpSp>
          <p:nvGrpSpPr>
            <p:cNvPr id="29" name="Group 28">
              <a:extLst>
                <a:ext uri="{FF2B5EF4-FFF2-40B4-BE49-F238E27FC236}">
                  <a16:creationId xmlns:a16="http://schemas.microsoft.com/office/drawing/2014/main" id="{7BC60CD9-692A-48A7-8B0C-EE1E40D066E7}"/>
                </a:ext>
              </a:extLst>
            </p:cNvPr>
            <p:cNvGrpSpPr/>
            <p:nvPr/>
          </p:nvGrpSpPr>
          <p:grpSpPr>
            <a:xfrm>
              <a:off x="290511" y="6371887"/>
              <a:ext cx="5561298" cy="281430"/>
              <a:chOff x="271464" y="6578262"/>
              <a:chExt cx="5561298" cy="281430"/>
            </a:xfrm>
          </p:grpSpPr>
          <p:sp>
            <p:nvSpPr>
              <p:cNvPr id="19" name="Flowchart: Connector 18">
                <a:extLst>
                  <a:ext uri="{FF2B5EF4-FFF2-40B4-BE49-F238E27FC236}">
                    <a16:creationId xmlns:a16="http://schemas.microsoft.com/office/drawing/2014/main" id="{AA6BDB60-D9AE-4003-A552-AB25D009CBB7}"/>
                  </a:ext>
                </a:extLst>
              </p:cNvPr>
              <p:cNvSpPr/>
              <p:nvPr/>
            </p:nvSpPr>
            <p:spPr>
              <a:xfrm>
                <a:off x="271464" y="6581817"/>
                <a:ext cx="274320" cy="274320"/>
              </a:xfrm>
              <a:prstGeom prst="flowChartConnector">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0" name="TextBox 19">
                <a:extLst>
                  <a:ext uri="{FF2B5EF4-FFF2-40B4-BE49-F238E27FC236}">
                    <a16:creationId xmlns:a16="http://schemas.microsoft.com/office/drawing/2014/main" id="{A1F0B378-2B10-49F9-90EB-7752D01435B0}"/>
                  </a:ext>
                </a:extLst>
              </p:cNvPr>
              <p:cNvSpPr txBox="1"/>
              <p:nvPr/>
            </p:nvSpPr>
            <p:spPr>
              <a:xfrm>
                <a:off x="602672" y="6578262"/>
                <a:ext cx="1052946" cy="276999"/>
              </a:xfrm>
              <a:prstGeom prst="rect">
                <a:avLst/>
              </a:prstGeom>
            </p:spPr>
            <p:txBody>
              <a:bodyPr wrap="square" lIns="45720" rIns="45720" rtlCol="0" anchor="ctr" anchorCtr="0">
                <a:noAutofit/>
              </a:bodyPr>
              <a:lstStyle/>
              <a:p>
                <a:pPr algn="l">
                  <a:spcBef>
                    <a:spcPts val="250"/>
                  </a:spcBef>
                  <a:spcAft>
                    <a:spcPts val="250"/>
                  </a:spcAft>
                  <a:buClr>
                    <a:srgbClr val="26BCD7"/>
                  </a:buClr>
                  <a:buSzPct val="100000"/>
                </a:pPr>
                <a:r>
                  <a:rPr lang="en-US" sz="1200">
                    <a:solidFill>
                      <a:srgbClr val="5F6062"/>
                    </a:solidFill>
                    <a:latin typeface="Arial" panose="020B0604020202020204" pitchFamily="34" charset="0"/>
                    <a:cs typeface="Arial" panose="020B0604020202020204" pitchFamily="34" charset="0"/>
                  </a:rPr>
                  <a:t>404.814.0020</a:t>
                </a:r>
              </a:p>
            </p:txBody>
          </p:sp>
          <p:sp>
            <p:nvSpPr>
              <p:cNvPr id="21" name="Flowchart: Connector 20">
                <a:extLst>
                  <a:ext uri="{FF2B5EF4-FFF2-40B4-BE49-F238E27FC236}">
                    <a16:creationId xmlns:a16="http://schemas.microsoft.com/office/drawing/2014/main" id="{F73C9AF5-4C9F-44AB-A5CF-7C1FB0B02083}"/>
                  </a:ext>
                </a:extLst>
              </p:cNvPr>
              <p:cNvSpPr/>
              <p:nvPr/>
            </p:nvSpPr>
            <p:spPr>
              <a:xfrm>
                <a:off x="1833564" y="6585372"/>
                <a:ext cx="274320" cy="274320"/>
              </a:xfrm>
              <a:prstGeom prst="flowChartConnector">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2" name="TextBox 21">
                <a:extLst>
                  <a:ext uri="{FF2B5EF4-FFF2-40B4-BE49-F238E27FC236}">
                    <a16:creationId xmlns:a16="http://schemas.microsoft.com/office/drawing/2014/main" id="{3A11A26B-48A2-42CF-8B17-E49D7A79DAAE}"/>
                  </a:ext>
                </a:extLst>
              </p:cNvPr>
              <p:cNvSpPr txBox="1"/>
              <p:nvPr/>
            </p:nvSpPr>
            <p:spPr>
              <a:xfrm>
                <a:off x="2164772" y="6581817"/>
                <a:ext cx="1350818" cy="276999"/>
              </a:xfrm>
              <a:prstGeom prst="rect">
                <a:avLst/>
              </a:prstGeom>
            </p:spPr>
            <p:txBody>
              <a:bodyPr wrap="square" lIns="45720" rIns="45720" rtlCol="0" anchor="ctr" anchorCtr="0">
                <a:noAutofit/>
              </a:bodyPr>
              <a:lstStyle/>
              <a:p>
                <a:pPr algn="l">
                  <a:spcBef>
                    <a:spcPts val="250"/>
                  </a:spcBef>
                  <a:spcAft>
                    <a:spcPts val="250"/>
                  </a:spcAft>
                  <a:buClr>
                    <a:srgbClr val="26BCD7"/>
                  </a:buClr>
                  <a:buSzPct val="100000"/>
                </a:pPr>
                <a:r>
                  <a:rPr lang="en-US" sz="1200">
                    <a:solidFill>
                      <a:srgbClr val="5F6062"/>
                    </a:solidFill>
                    <a:latin typeface="Arial" panose="020B0604020202020204" pitchFamily="34" charset="0"/>
                    <a:cs typeface="Arial" panose="020B0604020202020204" pitchFamily="34" charset="0"/>
                  </a:rPr>
                  <a:t>scottmadden.com</a:t>
                </a:r>
              </a:p>
            </p:txBody>
          </p:sp>
          <p:sp>
            <p:nvSpPr>
              <p:cNvPr id="23" name="Flowchart: Connector 22">
                <a:extLst>
                  <a:ext uri="{FF2B5EF4-FFF2-40B4-BE49-F238E27FC236}">
                    <a16:creationId xmlns:a16="http://schemas.microsoft.com/office/drawing/2014/main" id="{4D3A32E1-1E69-4092-8E86-1C08A4F7B04E}"/>
                  </a:ext>
                </a:extLst>
              </p:cNvPr>
              <p:cNvSpPr/>
              <p:nvPr/>
            </p:nvSpPr>
            <p:spPr>
              <a:xfrm>
                <a:off x="3572478" y="6581817"/>
                <a:ext cx="274320" cy="274320"/>
              </a:xfrm>
              <a:prstGeom prst="flowChartConnector">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4" name="TextBox 23">
                <a:extLst>
                  <a:ext uri="{FF2B5EF4-FFF2-40B4-BE49-F238E27FC236}">
                    <a16:creationId xmlns:a16="http://schemas.microsoft.com/office/drawing/2014/main" id="{56E4E05F-680A-4B02-8C0B-D3607B0C128E}"/>
                  </a:ext>
                </a:extLst>
              </p:cNvPr>
              <p:cNvSpPr txBox="1"/>
              <p:nvPr/>
            </p:nvSpPr>
            <p:spPr>
              <a:xfrm>
                <a:off x="3903685" y="6578262"/>
                <a:ext cx="1929077" cy="276999"/>
              </a:xfrm>
              <a:prstGeom prst="rect">
                <a:avLst/>
              </a:prstGeom>
            </p:spPr>
            <p:txBody>
              <a:bodyPr wrap="square" lIns="45720" rIns="45720" rtlCol="0" anchor="ctr" anchorCtr="0">
                <a:noAutofit/>
              </a:bodyPr>
              <a:lstStyle/>
              <a:p>
                <a:pPr algn="l">
                  <a:spcBef>
                    <a:spcPts val="250"/>
                  </a:spcBef>
                  <a:spcAft>
                    <a:spcPts val="250"/>
                  </a:spcAft>
                  <a:buClr>
                    <a:srgbClr val="26BCD7"/>
                  </a:buClr>
                  <a:buSzPct val="100000"/>
                </a:pPr>
                <a:r>
                  <a:rPr lang="en-US" sz="1200">
                    <a:solidFill>
                      <a:srgbClr val="5F6062"/>
                    </a:solidFill>
                    <a:latin typeface="Arial" panose="020B0604020202020204" pitchFamily="34" charset="0"/>
                    <a:cs typeface="Arial" panose="020B0604020202020204" pitchFamily="34" charset="0"/>
                  </a:rPr>
                  <a:t>info@scottmadden.com</a:t>
                </a:r>
              </a:p>
            </p:txBody>
          </p:sp>
          <p:sp>
            <p:nvSpPr>
              <p:cNvPr id="25" name="Shape 2836">
                <a:extLst>
                  <a:ext uri="{FF2B5EF4-FFF2-40B4-BE49-F238E27FC236}">
                    <a16:creationId xmlns:a16="http://schemas.microsoft.com/office/drawing/2014/main" id="{DA92DD3C-0C20-4EE4-9965-C46E0DF9780B}"/>
                  </a:ext>
                </a:extLst>
              </p:cNvPr>
              <p:cNvSpPr>
                <a:spLocks noChangeAspect="1"/>
              </p:cNvSpPr>
              <p:nvPr/>
            </p:nvSpPr>
            <p:spPr>
              <a:xfrm>
                <a:off x="3618197" y="6654149"/>
                <a:ext cx="182880" cy="133004"/>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 name="Shape 2643">
                <a:extLst>
                  <a:ext uri="{FF2B5EF4-FFF2-40B4-BE49-F238E27FC236}">
                    <a16:creationId xmlns:a16="http://schemas.microsoft.com/office/drawing/2014/main" id="{6BF47078-41B7-4126-9863-259C4C0FE032}"/>
                  </a:ext>
                </a:extLst>
              </p:cNvPr>
              <p:cNvSpPr>
                <a:spLocks noChangeAspect="1"/>
              </p:cNvSpPr>
              <p:nvPr/>
            </p:nvSpPr>
            <p:spPr>
              <a:xfrm>
                <a:off x="355802" y="6625321"/>
                <a:ext cx="99753" cy="182880"/>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 name="Shape 2681">
                <a:extLst>
                  <a:ext uri="{FF2B5EF4-FFF2-40B4-BE49-F238E27FC236}">
                    <a16:creationId xmlns:a16="http://schemas.microsoft.com/office/drawing/2014/main" id="{63308DBC-F5E8-49E4-AE90-A983F0AB705F}"/>
                  </a:ext>
                </a:extLst>
              </p:cNvPr>
              <p:cNvSpPr>
                <a:spLocks noChangeAspect="1"/>
              </p:cNvSpPr>
              <p:nvPr/>
            </p:nvSpPr>
            <p:spPr>
              <a:xfrm>
                <a:off x="1888428" y="6636243"/>
                <a:ext cx="164592" cy="164592"/>
              </a:xfrm>
              <a:custGeom>
                <a:avLst/>
                <a:gdLst/>
                <a:ahLst/>
                <a:cxnLst>
                  <a:cxn ang="0">
                    <a:pos x="wd2" y="hd2"/>
                  </a:cxn>
                  <a:cxn ang="5400000">
                    <a:pos x="wd2" y="hd2"/>
                  </a:cxn>
                  <a:cxn ang="10800000">
                    <a:pos x="wd2" y="hd2"/>
                  </a:cxn>
                  <a:cxn ang="16200000">
                    <a:pos x="wd2" y="hd2"/>
                  </a:cxn>
                </a:cxnLst>
                <a:rect l="0" t="0" r="r" b="b"/>
                <a:pathLst>
                  <a:path w="21600" h="21600" extrusionOk="0">
                    <a:moveTo>
                      <a:pt x="6382" y="19636"/>
                    </a:moveTo>
                    <a:lnTo>
                      <a:pt x="11291" y="19636"/>
                    </a:lnTo>
                    <a:cubicBezTo>
                      <a:pt x="11562" y="19636"/>
                      <a:pt x="11782" y="19416"/>
                      <a:pt x="11782" y="19146"/>
                    </a:cubicBezTo>
                    <a:cubicBezTo>
                      <a:pt x="11782" y="18874"/>
                      <a:pt x="11562" y="18655"/>
                      <a:pt x="11291" y="18655"/>
                    </a:cubicBezTo>
                    <a:lnTo>
                      <a:pt x="6382" y="18655"/>
                    </a:lnTo>
                    <a:cubicBezTo>
                      <a:pt x="6111" y="18655"/>
                      <a:pt x="5891" y="18874"/>
                      <a:pt x="5891" y="19146"/>
                    </a:cubicBezTo>
                    <a:cubicBezTo>
                      <a:pt x="5891" y="19416"/>
                      <a:pt x="6111" y="19636"/>
                      <a:pt x="6382" y="19636"/>
                    </a:cubicBezTo>
                    <a:moveTo>
                      <a:pt x="20618" y="19636"/>
                    </a:moveTo>
                    <a:cubicBezTo>
                      <a:pt x="20618" y="20178"/>
                      <a:pt x="20178" y="20618"/>
                      <a:pt x="19636" y="20618"/>
                    </a:cubicBezTo>
                    <a:lnTo>
                      <a:pt x="1964" y="20618"/>
                    </a:lnTo>
                    <a:cubicBezTo>
                      <a:pt x="1422" y="20618"/>
                      <a:pt x="982" y="20178"/>
                      <a:pt x="982" y="19636"/>
                    </a:cubicBezTo>
                    <a:lnTo>
                      <a:pt x="982" y="17673"/>
                    </a:lnTo>
                    <a:lnTo>
                      <a:pt x="20618" y="17673"/>
                    </a:lnTo>
                    <a:cubicBezTo>
                      <a:pt x="20618" y="17673"/>
                      <a:pt x="20618" y="19636"/>
                      <a:pt x="20618" y="19636"/>
                    </a:cubicBezTo>
                    <a:close/>
                    <a:moveTo>
                      <a:pt x="2822" y="10800"/>
                    </a:moveTo>
                    <a:lnTo>
                      <a:pt x="18778" y="10800"/>
                    </a:lnTo>
                    <a:lnTo>
                      <a:pt x="20461" y="16691"/>
                    </a:lnTo>
                    <a:lnTo>
                      <a:pt x="1139" y="16691"/>
                    </a:lnTo>
                    <a:cubicBezTo>
                      <a:pt x="1139" y="16691"/>
                      <a:pt x="2822" y="10800"/>
                      <a:pt x="2822" y="10800"/>
                    </a:cubicBezTo>
                    <a:close/>
                    <a:moveTo>
                      <a:pt x="21600" y="17182"/>
                    </a:moveTo>
                    <a:cubicBezTo>
                      <a:pt x="21600" y="17118"/>
                      <a:pt x="21586" y="17057"/>
                      <a:pt x="21563" y="17000"/>
                    </a:cubicBezTo>
                    <a:lnTo>
                      <a:pt x="21565" y="17000"/>
                    </a:lnTo>
                    <a:lnTo>
                      <a:pt x="19602" y="10127"/>
                    </a:lnTo>
                    <a:lnTo>
                      <a:pt x="19599" y="10128"/>
                    </a:lnTo>
                    <a:cubicBezTo>
                      <a:pt x="19527" y="9947"/>
                      <a:pt x="19352" y="9818"/>
                      <a:pt x="19145" y="9818"/>
                    </a:cubicBezTo>
                    <a:lnTo>
                      <a:pt x="18164" y="9818"/>
                    </a:lnTo>
                    <a:lnTo>
                      <a:pt x="18164" y="3927"/>
                    </a:lnTo>
                    <a:cubicBezTo>
                      <a:pt x="18164" y="3656"/>
                      <a:pt x="17944" y="3436"/>
                      <a:pt x="17673" y="3436"/>
                    </a:cubicBezTo>
                    <a:cubicBezTo>
                      <a:pt x="17402" y="3436"/>
                      <a:pt x="17182" y="3656"/>
                      <a:pt x="17182" y="3927"/>
                    </a:cubicBezTo>
                    <a:lnTo>
                      <a:pt x="17182" y="9818"/>
                    </a:lnTo>
                    <a:lnTo>
                      <a:pt x="4418" y="9818"/>
                    </a:lnTo>
                    <a:lnTo>
                      <a:pt x="4418" y="3927"/>
                    </a:lnTo>
                    <a:cubicBezTo>
                      <a:pt x="4418" y="3656"/>
                      <a:pt x="4198" y="3436"/>
                      <a:pt x="3927" y="3436"/>
                    </a:cubicBezTo>
                    <a:cubicBezTo>
                      <a:pt x="3656" y="3436"/>
                      <a:pt x="3436" y="3656"/>
                      <a:pt x="3436" y="3927"/>
                    </a:cubicBezTo>
                    <a:lnTo>
                      <a:pt x="3436" y="9818"/>
                    </a:lnTo>
                    <a:lnTo>
                      <a:pt x="2455" y="9818"/>
                    </a:lnTo>
                    <a:cubicBezTo>
                      <a:pt x="2248" y="9818"/>
                      <a:pt x="2073" y="9947"/>
                      <a:pt x="2001" y="10128"/>
                    </a:cubicBezTo>
                    <a:lnTo>
                      <a:pt x="1998" y="10127"/>
                    </a:lnTo>
                    <a:lnTo>
                      <a:pt x="35" y="17000"/>
                    </a:lnTo>
                    <a:lnTo>
                      <a:pt x="37" y="17001"/>
                    </a:lnTo>
                    <a:cubicBezTo>
                      <a:pt x="14" y="17057"/>
                      <a:pt x="0" y="17118"/>
                      <a:pt x="0" y="17182"/>
                    </a:cubicBezTo>
                    <a:lnTo>
                      <a:pt x="0" y="18164"/>
                    </a:lnTo>
                    <a:lnTo>
                      <a:pt x="68" y="18164"/>
                    </a:lnTo>
                    <a:cubicBezTo>
                      <a:pt x="25" y="18320"/>
                      <a:pt x="0" y="18484"/>
                      <a:pt x="0" y="18655"/>
                    </a:cubicBezTo>
                    <a:lnTo>
                      <a:pt x="0" y="19636"/>
                    </a:lnTo>
                    <a:cubicBezTo>
                      <a:pt x="0" y="20721"/>
                      <a:pt x="879" y="21600"/>
                      <a:pt x="1964" y="21600"/>
                    </a:cubicBezTo>
                    <a:lnTo>
                      <a:pt x="19636" y="21600"/>
                    </a:lnTo>
                    <a:cubicBezTo>
                      <a:pt x="20721" y="21600"/>
                      <a:pt x="21600" y="20721"/>
                      <a:pt x="21600" y="19636"/>
                    </a:cubicBezTo>
                    <a:lnTo>
                      <a:pt x="21600" y="18655"/>
                    </a:lnTo>
                    <a:cubicBezTo>
                      <a:pt x="21600" y="18484"/>
                      <a:pt x="21575" y="18320"/>
                      <a:pt x="21532" y="18164"/>
                    </a:cubicBezTo>
                    <a:lnTo>
                      <a:pt x="21600" y="18164"/>
                    </a:lnTo>
                    <a:cubicBezTo>
                      <a:pt x="21600" y="18164"/>
                      <a:pt x="21600" y="17182"/>
                      <a:pt x="21600" y="17182"/>
                    </a:cubicBezTo>
                    <a:close/>
                    <a:moveTo>
                      <a:pt x="4418" y="19636"/>
                    </a:moveTo>
                    <a:cubicBezTo>
                      <a:pt x="4689" y="19636"/>
                      <a:pt x="4909" y="19416"/>
                      <a:pt x="4909" y="19146"/>
                    </a:cubicBezTo>
                    <a:cubicBezTo>
                      <a:pt x="4909" y="18874"/>
                      <a:pt x="4689" y="18655"/>
                      <a:pt x="4418" y="18655"/>
                    </a:cubicBezTo>
                    <a:cubicBezTo>
                      <a:pt x="4147" y="18655"/>
                      <a:pt x="3927" y="18874"/>
                      <a:pt x="3927" y="19146"/>
                    </a:cubicBezTo>
                    <a:cubicBezTo>
                      <a:pt x="3927" y="19416"/>
                      <a:pt x="4147" y="19636"/>
                      <a:pt x="4418" y="19636"/>
                    </a:cubicBezTo>
                    <a:moveTo>
                      <a:pt x="2455" y="19636"/>
                    </a:moveTo>
                    <a:cubicBezTo>
                      <a:pt x="2725" y="19636"/>
                      <a:pt x="2945" y="19416"/>
                      <a:pt x="2945" y="19146"/>
                    </a:cubicBezTo>
                    <a:cubicBezTo>
                      <a:pt x="2945" y="18874"/>
                      <a:pt x="2725" y="18655"/>
                      <a:pt x="2455" y="18655"/>
                    </a:cubicBezTo>
                    <a:cubicBezTo>
                      <a:pt x="2184" y="18655"/>
                      <a:pt x="1964" y="18874"/>
                      <a:pt x="1964" y="19146"/>
                    </a:cubicBezTo>
                    <a:cubicBezTo>
                      <a:pt x="1964" y="19416"/>
                      <a:pt x="2184" y="19636"/>
                      <a:pt x="2455" y="19636"/>
                    </a:cubicBezTo>
                    <a:moveTo>
                      <a:pt x="12003" y="3573"/>
                    </a:moveTo>
                    <a:lnTo>
                      <a:pt x="12664" y="2838"/>
                    </a:lnTo>
                    <a:cubicBezTo>
                      <a:pt x="12214" y="2308"/>
                      <a:pt x="11550" y="1964"/>
                      <a:pt x="10800" y="1964"/>
                    </a:cubicBezTo>
                    <a:cubicBezTo>
                      <a:pt x="9997" y="1964"/>
                      <a:pt x="9290" y="2355"/>
                      <a:pt x="8842" y="2952"/>
                    </a:cubicBezTo>
                    <a:lnTo>
                      <a:pt x="9546" y="3655"/>
                    </a:lnTo>
                    <a:cubicBezTo>
                      <a:pt x="9805" y="3231"/>
                      <a:pt x="10267" y="2945"/>
                      <a:pt x="10800" y="2945"/>
                    </a:cubicBezTo>
                    <a:cubicBezTo>
                      <a:pt x="11298" y="2945"/>
                      <a:pt x="11736" y="3194"/>
                      <a:pt x="12003" y="3573"/>
                    </a:cubicBezTo>
                    <a:moveTo>
                      <a:pt x="10309" y="4418"/>
                    </a:moveTo>
                    <a:cubicBezTo>
                      <a:pt x="10309" y="4690"/>
                      <a:pt x="10529" y="4909"/>
                      <a:pt x="10800" y="4909"/>
                    </a:cubicBezTo>
                    <a:cubicBezTo>
                      <a:pt x="11071" y="4909"/>
                      <a:pt x="11291" y="4690"/>
                      <a:pt x="11291" y="4418"/>
                    </a:cubicBezTo>
                    <a:cubicBezTo>
                      <a:pt x="11291" y="4147"/>
                      <a:pt x="11071" y="3927"/>
                      <a:pt x="10800" y="3927"/>
                    </a:cubicBezTo>
                    <a:cubicBezTo>
                      <a:pt x="10529" y="3927"/>
                      <a:pt x="10309" y="4147"/>
                      <a:pt x="10309" y="4418"/>
                    </a:cubicBezTo>
                    <a:moveTo>
                      <a:pt x="10800" y="982"/>
                    </a:moveTo>
                    <a:cubicBezTo>
                      <a:pt x="11802" y="982"/>
                      <a:pt x="12701" y="1414"/>
                      <a:pt x="13330" y="2098"/>
                    </a:cubicBezTo>
                    <a:lnTo>
                      <a:pt x="13989" y="1366"/>
                    </a:lnTo>
                    <a:cubicBezTo>
                      <a:pt x="13185" y="525"/>
                      <a:pt x="12055" y="0"/>
                      <a:pt x="10800" y="0"/>
                    </a:cubicBezTo>
                    <a:cubicBezTo>
                      <a:pt x="9455" y="0"/>
                      <a:pt x="8252" y="603"/>
                      <a:pt x="7442" y="1551"/>
                    </a:cubicBezTo>
                    <a:lnTo>
                      <a:pt x="8138" y="2246"/>
                    </a:lnTo>
                    <a:cubicBezTo>
                      <a:pt x="8768" y="1475"/>
                      <a:pt x="9726" y="982"/>
                      <a:pt x="10800" y="982"/>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sp>
        <p:nvSpPr>
          <p:cNvPr id="95" name="Rectangle: Rounded Corners 94">
            <a:extLst>
              <a:ext uri="{FF2B5EF4-FFF2-40B4-BE49-F238E27FC236}">
                <a16:creationId xmlns:a16="http://schemas.microsoft.com/office/drawing/2014/main" id="{3C7EA69C-11DC-46E1-92F4-31B9ED2E8F0D}"/>
              </a:ext>
            </a:extLst>
          </p:cNvPr>
          <p:cNvSpPr/>
          <p:nvPr/>
        </p:nvSpPr>
        <p:spPr>
          <a:xfrm>
            <a:off x="290511" y="1945431"/>
            <a:ext cx="3108960" cy="9144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b="1">
                <a:solidFill>
                  <a:srgbClr val="5F6062"/>
                </a:solidFill>
              </a:rPr>
              <a:t>Clear Governance for Project Selection and Oversight</a:t>
            </a: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p:txBody>
      </p:sp>
      <p:sp>
        <p:nvSpPr>
          <p:cNvPr id="96" name="Rectangle: Rounded Corners 95">
            <a:extLst>
              <a:ext uri="{FF2B5EF4-FFF2-40B4-BE49-F238E27FC236}">
                <a16:creationId xmlns:a16="http://schemas.microsoft.com/office/drawing/2014/main" id="{3EBC4CE7-E0B8-4BEE-A751-9E546D1BA2C7}"/>
              </a:ext>
            </a:extLst>
          </p:cNvPr>
          <p:cNvSpPr/>
          <p:nvPr/>
        </p:nvSpPr>
        <p:spPr>
          <a:xfrm>
            <a:off x="3474720" y="1945431"/>
            <a:ext cx="3108960" cy="9144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b="1">
                <a:solidFill>
                  <a:srgbClr val="5F6062"/>
                </a:solidFill>
              </a:rPr>
              <a:t>Standardize Project Management Process and Controls</a:t>
            </a: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marL="171450" indent="-171450">
              <a:buClr>
                <a:schemeClr val="accent2"/>
              </a:buClr>
              <a:buFont typeface="Wingdings" panose="05000000000000000000" pitchFamily="2" charset="2"/>
              <a:buChar char="§"/>
            </a:pPr>
            <a:endParaRPr lang="en-US" sz="1200">
              <a:solidFill>
                <a:srgbClr val="5F6062"/>
              </a:solidFill>
            </a:endParaRPr>
          </a:p>
        </p:txBody>
      </p:sp>
      <p:sp>
        <p:nvSpPr>
          <p:cNvPr id="97" name="Rectangle: Rounded Corners 96">
            <a:extLst>
              <a:ext uri="{FF2B5EF4-FFF2-40B4-BE49-F238E27FC236}">
                <a16:creationId xmlns:a16="http://schemas.microsoft.com/office/drawing/2014/main" id="{91B699F4-C936-459E-AF3C-D691AA6CCA8B}"/>
              </a:ext>
            </a:extLst>
          </p:cNvPr>
          <p:cNvSpPr/>
          <p:nvPr/>
        </p:nvSpPr>
        <p:spPr>
          <a:xfrm>
            <a:off x="6658929" y="1945431"/>
            <a:ext cx="3108960" cy="9144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b="1">
                <a:solidFill>
                  <a:srgbClr val="5F6062"/>
                </a:solidFill>
              </a:rPr>
              <a:t>Project Management </a:t>
            </a:r>
          </a:p>
          <a:p>
            <a:pPr algn="ctr"/>
            <a:r>
              <a:rPr lang="en-US" sz="1200" b="1">
                <a:solidFill>
                  <a:srgbClr val="5F6062"/>
                </a:solidFill>
              </a:rPr>
              <a:t>System and Automatic Reporting</a:t>
            </a: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a:p>
            <a:pPr algn="ctr"/>
            <a:endParaRPr lang="en-US" sz="1200" b="1">
              <a:solidFill>
                <a:srgbClr val="5F6062"/>
              </a:solidFill>
            </a:endParaRPr>
          </a:p>
        </p:txBody>
      </p:sp>
      <p:sp>
        <p:nvSpPr>
          <p:cNvPr id="98" name="Graphic 226">
            <a:extLst>
              <a:ext uri="{FF2B5EF4-FFF2-40B4-BE49-F238E27FC236}">
                <a16:creationId xmlns:a16="http://schemas.microsoft.com/office/drawing/2014/main" id="{54E18B5F-5D59-40EA-B814-97399CBE0DF0}"/>
              </a:ext>
            </a:extLst>
          </p:cNvPr>
          <p:cNvSpPr>
            <a:spLocks noChangeAspect="1"/>
          </p:cNvSpPr>
          <p:nvPr/>
        </p:nvSpPr>
        <p:spPr>
          <a:xfrm>
            <a:off x="1691704" y="2471117"/>
            <a:ext cx="306575" cy="274320"/>
          </a:xfrm>
          <a:custGeom>
            <a:avLst/>
            <a:gdLst>
              <a:gd name="connsiteX0" fmla="*/ 191961 w 841445"/>
              <a:gd name="connsiteY0" fmla="*/ 368438 h 638313"/>
              <a:gd name="connsiteX1" fmla="*/ 122281 w 841445"/>
              <a:gd name="connsiteY1" fmla="*/ 437620 h 638313"/>
              <a:gd name="connsiteX2" fmla="*/ 52602 w 841445"/>
              <a:gd name="connsiteY2" fmla="*/ 368438 h 638313"/>
              <a:gd name="connsiteX3" fmla="*/ 122281 w 841445"/>
              <a:gd name="connsiteY3" fmla="*/ 299256 h 638313"/>
              <a:gd name="connsiteX4" fmla="*/ 191961 w 841445"/>
              <a:gd name="connsiteY4" fmla="*/ 368438 h 638313"/>
              <a:gd name="connsiteX5" fmla="*/ 352686 w 841445"/>
              <a:gd name="connsiteY5" fmla="*/ 382425 h 638313"/>
              <a:gd name="connsiteX6" fmla="*/ 424162 w 841445"/>
              <a:gd name="connsiteY6" fmla="*/ 311459 h 638313"/>
              <a:gd name="connsiteX7" fmla="*/ 495637 w 841445"/>
              <a:gd name="connsiteY7" fmla="*/ 382425 h 638313"/>
              <a:gd name="connsiteX8" fmla="*/ 424162 w 841445"/>
              <a:gd name="connsiteY8" fmla="*/ 453390 h 638313"/>
              <a:gd name="connsiteX9" fmla="*/ 352309 w 841445"/>
              <a:gd name="connsiteY9" fmla="*/ 382801 h 638313"/>
              <a:gd name="connsiteX10" fmla="*/ 352308 w 841445"/>
              <a:gd name="connsiteY10" fmla="*/ 382425 h 638313"/>
              <a:gd name="connsiteX11" fmla="*/ 655228 w 841445"/>
              <a:gd name="connsiteY11" fmla="*/ 368438 h 638313"/>
              <a:gd name="connsiteX12" fmla="*/ 724908 w 841445"/>
              <a:gd name="connsiteY12" fmla="*/ 299256 h 638313"/>
              <a:gd name="connsiteX13" fmla="*/ 794587 w 841445"/>
              <a:gd name="connsiteY13" fmla="*/ 368438 h 638313"/>
              <a:gd name="connsiteX14" fmla="*/ 724908 w 841445"/>
              <a:gd name="connsiteY14" fmla="*/ 437620 h 638313"/>
              <a:gd name="connsiteX15" fmla="*/ 655134 w 841445"/>
              <a:gd name="connsiteY15" fmla="*/ 368532 h 638313"/>
              <a:gd name="connsiteX16" fmla="*/ 655134 w 841445"/>
              <a:gd name="connsiteY16" fmla="*/ 368438 h 638313"/>
              <a:gd name="connsiteX17" fmla="*/ 35 w 841445"/>
              <a:gd name="connsiteY17" fmla="*/ 476106 h 638313"/>
              <a:gd name="connsiteX18" fmla="*/ 886 w 841445"/>
              <a:gd name="connsiteY18" fmla="*/ 466720 h 638313"/>
              <a:gd name="connsiteX19" fmla="*/ 1359 w 841445"/>
              <a:gd name="connsiteY19" fmla="*/ 469160 h 638313"/>
              <a:gd name="connsiteX20" fmla="*/ 55533 w 841445"/>
              <a:gd name="connsiteY20" fmla="*/ 417720 h 638313"/>
              <a:gd name="connsiteX21" fmla="*/ 164543 w 841445"/>
              <a:gd name="connsiteY21" fmla="*/ 439685 h 638313"/>
              <a:gd name="connsiteX22" fmla="*/ 256062 w 841445"/>
              <a:gd name="connsiteY22" fmla="*/ 553361 h 638313"/>
              <a:gd name="connsiteX23" fmla="*/ 256062 w 841445"/>
              <a:gd name="connsiteY23" fmla="*/ 593631 h 638313"/>
              <a:gd name="connsiteX24" fmla="*/ 266367 w 841445"/>
              <a:gd name="connsiteY24" fmla="*/ 595133 h 638313"/>
              <a:gd name="connsiteX25" fmla="*/ 266367 w 841445"/>
              <a:gd name="connsiteY25" fmla="*/ 537873 h 638313"/>
              <a:gd name="connsiteX26" fmla="*/ 376700 w 841445"/>
              <a:gd name="connsiteY26" fmla="*/ 453859 h 638313"/>
              <a:gd name="connsiteX27" fmla="*/ 471245 w 841445"/>
              <a:gd name="connsiteY27" fmla="*/ 453859 h 638313"/>
              <a:gd name="connsiteX28" fmla="*/ 581578 w 841445"/>
              <a:gd name="connsiteY28" fmla="*/ 537873 h 638313"/>
              <a:gd name="connsiteX29" fmla="*/ 581578 w 841445"/>
              <a:gd name="connsiteY29" fmla="*/ 595133 h 638313"/>
              <a:gd name="connsiteX30" fmla="*/ 591033 w 841445"/>
              <a:gd name="connsiteY30" fmla="*/ 593725 h 638313"/>
              <a:gd name="connsiteX31" fmla="*/ 591033 w 841445"/>
              <a:gd name="connsiteY31" fmla="*/ 553830 h 638313"/>
              <a:gd name="connsiteX32" fmla="*/ 682552 w 841445"/>
              <a:gd name="connsiteY32" fmla="*/ 440154 h 638313"/>
              <a:gd name="connsiteX33" fmla="*/ 791467 w 841445"/>
              <a:gd name="connsiteY33" fmla="*/ 418377 h 638313"/>
              <a:gd name="connsiteX34" fmla="*/ 845641 w 841445"/>
              <a:gd name="connsiteY34" fmla="*/ 471413 h 638313"/>
              <a:gd name="connsiteX35" fmla="*/ 846681 w 841445"/>
              <a:gd name="connsiteY35" fmla="*/ 466907 h 638313"/>
              <a:gd name="connsiteX36" fmla="*/ 847532 w 841445"/>
              <a:gd name="connsiteY36" fmla="*/ 476294 h 638313"/>
              <a:gd name="connsiteX37" fmla="*/ 847532 w 841445"/>
              <a:gd name="connsiteY37" fmla="*/ 495068 h 638313"/>
              <a:gd name="connsiteX38" fmla="*/ 847532 w 841445"/>
              <a:gd name="connsiteY38" fmla="*/ 497790 h 638313"/>
              <a:gd name="connsiteX39" fmla="*/ 423878 w 841445"/>
              <a:gd name="connsiteY39" fmla="*/ 646667 h 638313"/>
              <a:gd name="connsiteX40" fmla="*/ 35 w 841445"/>
              <a:gd name="connsiteY40" fmla="*/ 497509 h 638313"/>
              <a:gd name="connsiteX41" fmla="*/ 35 w 841445"/>
              <a:gd name="connsiteY41" fmla="*/ 494786 h 638313"/>
              <a:gd name="connsiteX42" fmla="*/ 35 w 841445"/>
              <a:gd name="connsiteY42" fmla="*/ 476106 h 638313"/>
              <a:gd name="connsiteX43" fmla="*/ 609847 w 841445"/>
              <a:gd name="connsiteY43" fmla="*/ 53693 h 638313"/>
              <a:gd name="connsiteX44" fmla="*/ 555768 w 841445"/>
              <a:gd name="connsiteY44" fmla="*/ 107574 h 638313"/>
              <a:gd name="connsiteX45" fmla="*/ 501499 w 841445"/>
              <a:gd name="connsiteY45" fmla="*/ 53881 h 638313"/>
              <a:gd name="connsiteX46" fmla="*/ 555579 w 841445"/>
              <a:gd name="connsiteY46" fmla="*/ 0 h 638313"/>
              <a:gd name="connsiteX47" fmla="*/ 555673 w 841445"/>
              <a:gd name="connsiteY47" fmla="*/ 0 h 638313"/>
              <a:gd name="connsiteX48" fmla="*/ 609847 w 841445"/>
              <a:gd name="connsiteY48" fmla="*/ 53787 h 638313"/>
              <a:gd name="connsiteX49" fmla="*/ 276105 w 841445"/>
              <a:gd name="connsiteY49" fmla="*/ 223410 h 638313"/>
              <a:gd name="connsiteX50" fmla="*/ 276105 w 841445"/>
              <a:gd name="connsiteY50" fmla="*/ 245844 h 638313"/>
              <a:gd name="connsiteX51" fmla="*/ 25751 w 841445"/>
              <a:gd name="connsiteY51" fmla="*/ 329294 h 638313"/>
              <a:gd name="connsiteX52" fmla="*/ 25751 w 841445"/>
              <a:gd name="connsiteY52" fmla="*/ 278793 h 638313"/>
              <a:gd name="connsiteX53" fmla="*/ 106587 w 841445"/>
              <a:gd name="connsiteY53" fmla="*/ 189804 h 638313"/>
              <a:gd name="connsiteX54" fmla="*/ 117554 w 841445"/>
              <a:gd name="connsiteY54" fmla="*/ 186613 h 638313"/>
              <a:gd name="connsiteX55" fmla="*/ 208033 w 841445"/>
              <a:gd name="connsiteY55" fmla="*/ 173659 h 638313"/>
              <a:gd name="connsiteX56" fmla="*/ 276105 w 841445"/>
              <a:gd name="connsiteY56" fmla="*/ 223410 h 638313"/>
              <a:gd name="connsiteX57" fmla="*/ 289909 w 841445"/>
              <a:gd name="connsiteY57" fmla="*/ 223410 h 638313"/>
              <a:gd name="connsiteX58" fmla="*/ 382562 w 841445"/>
              <a:gd name="connsiteY58" fmla="*/ 152069 h 638313"/>
              <a:gd name="connsiteX59" fmla="*/ 462169 w 841445"/>
              <a:gd name="connsiteY59" fmla="*/ 151505 h 638313"/>
              <a:gd name="connsiteX60" fmla="*/ 558131 w 841445"/>
              <a:gd name="connsiteY60" fmla="*/ 223410 h 638313"/>
              <a:gd name="connsiteX61" fmla="*/ 558131 w 841445"/>
              <a:gd name="connsiteY61" fmla="*/ 244061 h 638313"/>
              <a:gd name="connsiteX62" fmla="*/ 289909 w 841445"/>
              <a:gd name="connsiteY62" fmla="*/ 244061 h 638313"/>
              <a:gd name="connsiteX63" fmla="*/ 363181 w 841445"/>
              <a:gd name="connsiteY63" fmla="*/ 89270 h 638313"/>
              <a:gd name="connsiteX64" fmla="*/ 424538 w 841445"/>
              <a:gd name="connsiteY64" fmla="*/ 29289 h 638313"/>
              <a:gd name="connsiteX65" fmla="*/ 484950 w 841445"/>
              <a:gd name="connsiteY65" fmla="*/ 90209 h 638313"/>
              <a:gd name="connsiteX66" fmla="*/ 424067 w 841445"/>
              <a:gd name="connsiteY66" fmla="*/ 150191 h 638313"/>
              <a:gd name="connsiteX67" fmla="*/ 363179 w 841445"/>
              <a:gd name="connsiteY67" fmla="*/ 89741 h 638313"/>
              <a:gd name="connsiteX68" fmla="*/ 363181 w 841445"/>
              <a:gd name="connsiteY68" fmla="*/ 89270 h 638313"/>
              <a:gd name="connsiteX69" fmla="*/ 571178 w 841445"/>
              <a:gd name="connsiteY69" fmla="*/ 223410 h 638313"/>
              <a:gd name="connsiteX70" fmla="*/ 639250 w 841445"/>
              <a:gd name="connsiteY70" fmla="*/ 173659 h 638313"/>
              <a:gd name="connsiteX71" fmla="*/ 729824 w 841445"/>
              <a:gd name="connsiteY71" fmla="*/ 186613 h 638313"/>
              <a:gd name="connsiteX72" fmla="*/ 740791 w 841445"/>
              <a:gd name="connsiteY72" fmla="*/ 189804 h 638313"/>
              <a:gd name="connsiteX73" fmla="*/ 821627 w 841445"/>
              <a:gd name="connsiteY73" fmla="*/ 278793 h 638313"/>
              <a:gd name="connsiteX74" fmla="*/ 821627 w 841445"/>
              <a:gd name="connsiteY74" fmla="*/ 330421 h 638313"/>
              <a:gd name="connsiteX75" fmla="*/ 571273 w 841445"/>
              <a:gd name="connsiteY75" fmla="*/ 245938 h 638313"/>
              <a:gd name="connsiteX76" fmla="*/ 227698 w 841445"/>
              <a:gd name="connsiteY76" fmla="*/ 118370 h 638313"/>
              <a:gd name="connsiteX77" fmla="*/ 253225 w 841445"/>
              <a:gd name="connsiteY77" fmla="*/ 110109 h 638313"/>
              <a:gd name="connsiteX78" fmla="*/ 334439 w 841445"/>
              <a:gd name="connsiteY78" fmla="*/ 106260 h 638313"/>
              <a:gd name="connsiteX79" fmla="*/ 356279 w 841445"/>
              <a:gd name="connsiteY79" fmla="*/ 111235 h 638313"/>
              <a:gd name="connsiteX80" fmla="*/ 377362 w 841445"/>
              <a:gd name="connsiteY80" fmla="*/ 142776 h 638313"/>
              <a:gd name="connsiteX81" fmla="*/ 282818 w 841445"/>
              <a:gd name="connsiteY81" fmla="*/ 204448 h 638313"/>
              <a:gd name="connsiteX82" fmla="*/ 214084 w 841445"/>
              <a:gd name="connsiteY82" fmla="*/ 164178 h 638313"/>
              <a:gd name="connsiteX83" fmla="*/ 227604 w 841445"/>
              <a:gd name="connsiteY83" fmla="*/ 122688 h 638313"/>
              <a:gd name="connsiteX84" fmla="*/ 227698 w 841445"/>
              <a:gd name="connsiteY84" fmla="*/ 118370 h 638313"/>
              <a:gd name="connsiteX85" fmla="*/ 237815 w 841445"/>
              <a:gd name="connsiteY85" fmla="*/ 53787 h 638313"/>
              <a:gd name="connsiteX86" fmla="*/ 291989 w 841445"/>
              <a:gd name="connsiteY86" fmla="*/ 0 h 638313"/>
              <a:gd name="connsiteX87" fmla="*/ 346163 w 841445"/>
              <a:gd name="connsiteY87" fmla="*/ 53787 h 638313"/>
              <a:gd name="connsiteX88" fmla="*/ 291989 w 841445"/>
              <a:gd name="connsiteY88" fmla="*/ 107575 h 638313"/>
              <a:gd name="connsiteX89" fmla="*/ 237815 w 841445"/>
              <a:gd name="connsiteY89" fmla="*/ 53787 h 638313"/>
              <a:gd name="connsiteX90" fmla="*/ 619963 w 841445"/>
              <a:gd name="connsiteY90" fmla="*/ 118370 h 638313"/>
              <a:gd name="connsiteX91" fmla="*/ 619963 w 841445"/>
              <a:gd name="connsiteY91" fmla="*/ 122688 h 638313"/>
              <a:gd name="connsiteX92" fmla="*/ 633483 w 841445"/>
              <a:gd name="connsiteY92" fmla="*/ 164178 h 638313"/>
              <a:gd name="connsiteX93" fmla="*/ 564749 w 841445"/>
              <a:gd name="connsiteY93" fmla="*/ 204448 h 638313"/>
              <a:gd name="connsiteX94" fmla="*/ 470205 w 841445"/>
              <a:gd name="connsiteY94" fmla="*/ 142776 h 638313"/>
              <a:gd name="connsiteX95" fmla="*/ 491667 w 841445"/>
              <a:gd name="connsiteY95" fmla="*/ 111235 h 638313"/>
              <a:gd name="connsiteX96" fmla="*/ 513506 w 841445"/>
              <a:gd name="connsiteY96" fmla="*/ 106260 h 638313"/>
              <a:gd name="connsiteX97" fmla="*/ 594720 w 841445"/>
              <a:gd name="connsiteY97" fmla="*/ 110109 h 638313"/>
              <a:gd name="connsiteX98" fmla="*/ 619963 w 841445"/>
              <a:gd name="connsiteY98" fmla="*/ 118370 h 638313"/>
              <a:gd name="connsiteX99" fmla="*/ 217488 w 841445"/>
              <a:gd name="connsiteY99" fmla="*/ 122688 h 638313"/>
              <a:gd name="connsiteX100" fmla="*/ 156601 w 841445"/>
              <a:gd name="connsiteY100" fmla="*/ 183140 h 638313"/>
              <a:gd name="connsiteX101" fmla="*/ 95714 w 841445"/>
              <a:gd name="connsiteY101" fmla="*/ 122688 h 638313"/>
              <a:gd name="connsiteX102" fmla="*/ 156601 w 841445"/>
              <a:gd name="connsiteY102" fmla="*/ 62236 h 638313"/>
              <a:gd name="connsiteX103" fmla="*/ 217488 w 841445"/>
              <a:gd name="connsiteY103" fmla="*/ 122688 h 638313"/>
              <a:gd name="connsiteX104" fmla="*/ 630269 w 841445"/>
              <a:gd name="connsiteY104" fmla="*/ 122688 h 638313"/>
              <a:gd name="connsiteX105" fmla="*/ 691155 w 841445"/>
              <a:gd name="connsiteY105" fmla="*/ 62236 h 638313"/>
              <a:gd name="connsiteX106" fmla="*/ 752042 w 841445"/>
              <a:gd name="connsiteY106" fmla="*/ 122688 h 638313"/>
              <a:gd name="connsiteX107" fmla="*/ 691155 w 841445"/>
              <a:gd name="connsiteY107" fmla="*/ 183140 h 638313"/>
              <a:gd name="connsiteX108" fmla="*/ 630174 w 841445"/>
              <a:gd name="connsiteY108" fmla="*/ 122781 h 638313"/>
              <a:gd name="connsiteX109" fmla="*/ 630174 w 841445"/>
              <a:gd name="connsiteY109" fmla="*/ 122688 h 638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41445" h="638313">
                <a:moveTo>
                  <a:pt x="191961" y="368438"/>
                </a:moveTo>
                <a:cubicBezTo>
                  <a:pt x="191961" y="406646"/>
                  <a:pt x="160764" y="437620"/>
                  <a:pt x="122281" y="437620"/>
                </a:cubicBezTo>
                <a:cubicBezTo>
                  <a:pt x="83799" y="437620"/>
                  <a:pt x="52602" y="406646"/>
                  <a:pt x="52602" y="368438"/>
                </a:cubicBezTo>
                <a:cubicBezTo>
                  <a:pt x="52602" y="330230"/>
                  <a:pt x="83799" y="299256"/>
                  <a:pt x="122281" y="299256"/>
                </a:cubicBezTo>
                <a:cubicBezTo>
                  <a:pt x="160764" y="299256"/>
                  <a:pt x="191961" y="330230"/>
                  <a:pt x="191961" y="368438"/>
                </a:cubicBezTo>
                <a:close/>
                <a:moveTo>
                  <a:pt x="352686" y="382425"/>
                </a:moveTo>
                <a:cubicBezTo>
                  <a:pt x="352686" y="343232"/>
                  <a:pt x="384687" y="311459"/>
                  <a:pt x="424162" y="311459"/>
                </a:cubicBezTo>
                <a:cubicBezTo>
                  <a:pt x="463637" y="311459"/>
                  <a:pt x="495637" y="343232"/>
                  <a:pt x="495637" y="382425"/>
                </a:cubicBezTo>
                <a:cubicBezTo>
                  <a:pt x="495637" y="421618"/>
                  <a:pt x="463637" y="453390"/>
                  <a:pt x="424162" y="453390"/>
                </a:cubicBezTo>
                <a:cubicBezTo>
                  <a:pt x="384687" y="453597"/>
                  <a:pt x="352518" y="421994"/>
                  <a:pt x="352309" y="382801"/>
                </a:cubicBezTo>
                <a:cubicBezTo>
                  <a:pt x="352308" y="382676"/>
                  <a:pt x="352308" y="382550"/>
                  <a:pt x="352308" y="382425"/>
                </a:cubicBezTo>
                <a:close/>
                <a:moveTo>
                  <a:pt x="655228" y="368438"/>
                </a:moveTo>
                <a:cubicBezTo>
                  <a:pt x="655228" y="330230"/>
                  <a:pt x="686425" y="299256"/>
                  <a:pt x="724908" y="299256"/>
                </a:cubicBezTo>
                <a:cubicBezTo>
                  <a:pt x="763390" y="299256"/>
                  <a:pt x="794587" y="330230"/>
                  <a:pt x="794587" y="368438"/>
                </a:cubicBezTo>
                <a:cubicBezTo>
                  <a:pt x="794587" y="406646"/>
                  <a:pt x="763391" y="437620"/>
                  <a:pt x="724908" y="437620"/>
                </a:cubicBezTo>
                <a:cubicBezTo>
                  <a:pt x="686425" y="437672"/>
                  <a:pt x="655186" y="406740"/>
                  <a:pt x="655134" y="368532"/>
                </a:cubicBezTo>
                <a:cubicBezTo>
                  <a:pt x="655134" y="368501"/>
                  <a:pt x="655134" y="368469"/>
                  <a:pt x="655134" y="368438"/>
                </a:cubicBezTo>
                <a:close/>
                <a:moveTo>
                  <a:pt x="35" y="476106"/>
                </a:moveTo>
                <a:cubicBezTo>
                  <a:pt x="49" y="472959"/>
                  <a:pt x="334" y="469819"/>
                  <a:pt x="886" y="466720"/>
                </a:cubicBezTo>
                <a:cubicBezTo>
                  <a:pt x="886" y="467564"/>
                  <a:pt x="886" y="468409"/>
                  <a:pt x="1359" y="469160"/>
                </a:cubicBezTo>
                <a:cubicBezTo>
                  <a:pt x="7357" y="442758"/>
                  <a:pt x="28700" y="422492"/>
                  <a:pt x="55533" y="417720"/>
                </a:cubicBezTo>
                <a:cubicBezTo>
                  <a:pt x="79715" y="453393"/>
                  <a:pt x="128267" y="463176"/>
                  <a:pt x="164543" y="439685"/>
                </a:cubicBezTo>
                <a:cubicBezTo>
                  <a:pt x="216542" y="467846"/>
                  <a:pt x="256062" y="516752"/>
                  <a:pt x="256062" y="553361"/>
                </a:cubicBezTo>
                <a:lnTo>
                  <a:pt x="256062" y="593631"/>
                </a:lnTo>
                <a:lnTo>
                  <a:pt x="266367" y="595133"/>
                </a:lnTo>
                <a:lnTo>
                  <a:pt x="266367" y="537873"/>
                </a:lnTo>
                <a:cubicBezTo>
                  <a:pt x="266367" y="498447"/>
                  <a:pt x="312788" y="465030"/>
                  <a:pt x="376700" y="453859"/>
                </a:cubicBezTo>
                <a:cubicBezTo>
                  <a:pt x="404967" y="473949"/>
                  <a:pt x="442978" y="473949"/>
                  <a:pt x="471245" y="453859"/>
                </a:cubicBezTo>
                <a:cubicBezTo>
                  <a:pt x="535157" y="465030"/>
                  <a:pt x="581578" y="498447"/>
                  <a:pt x="581578" y="537873"/>
                </a:cubicBezTo>
                <a:cubicBezTo>
                  <a:pt x="581578" y="538624"/>
                  <a:pt x="581578" y="586779"/>
                  <a:pt x="581578" y="595133"/>
                </a:cubicBezTo>
                <a:lnTo>
                  <a:pt x="591033" y="593725"/>
                </a:lnTo>
                <a:lnTo>
                  <a:pt x="591033" y="553830"/>
                </a:lnTo>
                <a:cubicBezTo>
                  <a:pt x="591033" y="517221"/>
                  <a:pt x="630458" y="468128"/>
                  <a:pt x="682552" y="440154"/>
                </a:cubicBezTo>
                <a:cubicBezTo>
                  <a:pt x="718770" y="463566"/>
                  <a:pt x="767199" y="453882"/>
                  <a:pt x="791467" y="418377"/>
                </a:cubicBezTo>
                <a:cubicBezTo>
                  <a:pt x="818334" y="424169"/>
                  <a:pt x="839430" y="444821"/>
                  <a:pt x="845641" y="471413"/>
                </a:cubicBezTo>
                <a:cubicBezTo>
                  <a:pt x="845641" y="469911"/>
                  <a:pt x="846397" y="468409"/>
                  <a:pt x="846681" y="466907"/>
                </a:cubicBezTo>
                <a:cubicBezTo>
                  <a:pt x="847233" y="470007"/>
                  <a:pt x="847518" y="473147"/>
                  <a:pt x="847532" y="476294"/>
                </a:cubicBezTo>
                <a:cubicBezTo>
                  <a:pt x="847532" y="477233"/>
                  <a:pt x="847532" y="494317"/>
                  <a:pt x="847532" y="495068"/>
                </a:cubicBezTo>
                <a:cubicBezTo>
                  <a:pt x="847532" y="495819"/>
                  <a:pt x="847532" y="496852"/>
                  <a:pt x="847532" y="497790"/>
                </a:cubicBezTo>
                <a:cubicBezTo>
                  <a:pt x="847532" y="580020"/>
                  <a:pt x="657876" y="646667"/>
                  <a:pt x="423878" y="646667"/>
                </a:cubicBezTo>
                <a:cubicBezTo>
                  <a:pt x="189881" y="646667"/>
                  <a:pt x="35" y="580020"/>
                  <a:pt x="35" y="497509"/>
                </a:cubicBezTo>
                <a:cubicBezTo>
                  <a:pt x="-12" y="496602"/>
                  <a:pt x="-12" y="495693"/>
                  <a:pt x="35" y="494786"/>
                </a:cubicBezTo>
                <a:cubicBezTo>
                  <a:pt x="35" y="494129"/>
                  <a:pt x="35" y="477045"/>
                  <a:pt x="35" y="476106"/>
                </a:cubicBezTo>
                <a:close/>
                <a:moveTo>
                  <a:pt x="609847" y="53693"/>
                </a:moveTo>
                <a:cubicBezTo>
                  <a:pt x="609899" y="83399"/>
                  <a:pt x="585687" y="107523"/>
                  <a:pt x="555768" y="107574"/>
                </a:cubicBezTo>
                <a:cubicBezTo>
                  <a:pt x="525848" y="107626"/>
                  <a:pt x="501552" y="83587"/>
                  <a:pt x="501499" y="53881"/>
                </a:cubicBezTo>
                <a:cubicBezTo>
                  <a:pt x="501447" y="24175"/>
                  <a:pt x="525659" y="52"/>
                  <a:pt x="555579" y="0"/>
                </a:cubicBezTo>
                <a:cubicBezTo>
                  <a:pt x="555610" y="0"/>
                  <a:pt x="555642" y="0"/>
                  <a:pt x="555673" y="0"/>
                </a:cubicBezTo>
                <a:cubicBezTo>
                  <a:pt x="585593" y="0"/>
                  <a:pt x="609847" y="24081"/>
                  <a:pt x="609847" y="53787"/>
                </a:cubicBezTo>
                <a:close/>
                <a:moveTo>
                  <a:pt x="276105" y="223410"/>
                </a:moveTo>
                <a:lnTo>
                  <a:pt x="276105" y="245844"/>
                </a:lnTo>
                <a:cubicBezTo>
                  <a:pt x="162557" y="260206"/>
                  <a:pt x="71416" y="290996"/>
                  <a:pt x="25751" y="329294"/>
                </a:cubicBezTo>
                <a:lnTo>
                  <a:pt x="25751" y="278793"/>
                </a:lnTo>
                <a:cubicBezTo>
                  <a:pt x="25751" y="244249"/>
                  <a:pt x="49671" y="211488"/>
                  <a:pt x="106587" y="189804"/>
                </a:cubicBezTo>
                <a:cubicBezTo>
                  <a:pt x="110841" y="188490"/>
                  <a:pt x="114434" y="187364"/>
                  <a:pt x="117554" y="186613"/>
                </a:cubicBezTo>
                <a:cubicBezTo>
                  <a:pt x="147287" y="202600"/>
                  <a:pt x="184061" y="197335"/>
                  <a:pt x="208033" y="173659"/>
                </a:cubicBezTo>
                <a:cubicBezTo>
                  <a:pt x="248687" y="177320"/>
                  <a:pt x="276105" y="195436"/>
                  <a:pt x="276105" y="223410"/>
                </a:cubicBezTo>
                <a:close/>
                <a:moveTo>
                  <a:pt x="289909" y="223410"/>
                </a:moveTo>
                <a:cubicBezTo>
                  <a:pt x="289909" y="190086"/>
                  <a:pt x="328766" y="161831"/>
                  <a:pt x="382562" y="152069"/>
                </a:cubicBezTo>
                <a:cubicBezTo>
                  <a:pt x="407059" y="166883"/>
                  <a:pt x="437887" y="166665"/>
                  <a:pt x="462169" y="151505"/>
                </a:cubicBezTo>
                <a:cubicBezTo>
                  <a:pt x="517666" y="160892"/>
                  <a:pt x="558131" y="189053"/>
                  <a:pt x="558131" y="223410"/>
                </a:cubicBezTo>
                <a:lnTo>
                  <a:pt x="558131" y="244061"/>
                </a:lnTo>
                <a:cubicBezTo>
                  <a:pt x="469001" y="234174"/>
                  <a:pt x="379039" y="234174"/>
                  <a:pt x="289909" y="244061"/>
                </a:cubicBezTo>
                <a:close/>
                <a:moveTo>
                  <a:pt x="363181" y="89270"/>
                </a:moveTo>
                <a:cubicBezTo>
                  <a:pt x="363442" y="55884"/>
                  <a:pt x="390912" y="29030"/>
                  <a:pt x="424538" y="29289"/>
                </a:cubicBezTo>
                <a:cubicBezTo>
                  <a:pt x="458164" y="29548"/>
                  <a:pt x="485211" y="56823"/>
                  <a:pt x="484950" y="90209"/>
                </a:cubicBezTo>
                <a:cubicBezTo>
                  <a:pt x="484691" y="123411"/>
                  <a:pt x="457509" y="150190"/>
                  <a:pt x="424067" y="150191"/>
                </a:cubicBezTo>
                <a:cubicBezTo>
                  <a:pt x="390440" y="150192"/>
                  <a:pt x="363180" y="123128"/>
                  <a:pt x="363179" y="89741"/>
                </a:cubicBezTo>
                <a:cubicBezTo>
                  <a:pt x="363179" y="89584"/>
                  <a:pt x="363179" y="89427"/>
                  <a:pt x="363181" y="89270"/>
                </a:cubicBezTo>
                <a:close/>
                <a:moveTo>
                  <a:pt x="571178" y="223410"/>
                </a:moveTo>
                <a:cubicBezTo>
                  <a:pt x="571178" y="195249"/>
                  <a:pt x="598596" y="177226"/>
                  <a:pt x="639250" y="173659"/>
                </a:cubicBezTo>
                <a:cubicBezTo>
                  <a:pt x="663238" y="197380"/>
                  <a:pt x="700068" y="202648"/>
                  <a:pt x="729824" y="186613"/>
                </a:cubicBezTo>
                <a:lnTo>
                  <a:pt x="740791" y="189804"/>
                </a:lnTo>
                <a:cubicBezTo>
                  <a:pt x="797518" y="211488"/>
                  <a:pt x="821627" y="244249"/>
                  <a:pt x="821627" y="278793"/>
                </a:cubicBezTo>
                <a:lnTo>
                  <a:pt x="821627" y="330421"/>
                </a:lnTo>
                <a:cubicBezTo>
                  <a:pt x="776529" y="291371"/>
                  <a:pt x="685294" y="260582"/>
                  <a:pt x="571273" y="245938"/>
                </a:cubicBezTo>
                <a:close/>
                <a:moveTo>
                  <a:pt x="227698" y="118370"/>
                </a:moveTo>
                <a:cubicBezTo>
                  <a:pt x="235972" y="114945"/>
                  <a:pt x="244508" y="112183"/>
                  <a:pt x="253225" y="110109"/>
                </a:cubicBezTo>
                <a:cubicBezTo>
                  <a:pt x="278609" y="125173"/>
                  <a:pt x="310616" y="123656"/>
                  <a:pt x="334439" y="106260"/>
                </a:cubicBezTo>
                <a:cubicBezTo>
                  <a:pt x="341827" y="107412"/>
                  <a:pt x="349124" y="109075"/>
                  <a:pt x="356279" y="111235"/>
                </a:cubicBezTo>
                <a:cubicBezTo>
                  <a:pt x="360326" y="123438"/>
                  <a:pt x="367609" y="134333"/>
                  <a:pt x="377362" y="142776"/>
                </a:cubicBezTo>
                <a:cubicBezTo>
                  <a:pt x="333305" y="151505"/>
                  <a:pt x="294636" y="173565"/>
                  <a:pt x="282818" y="204448"/>
                </a:cubicBezTo>
                <a:cubicBezTo>
                  <a:pt x="272323" y="178352"/>
                  <a:pt x="240462" y="167933"/>
                  <a:pt x="214084" y="164178"/>
                </a:cubicBezTo>
                <a:cubicBezTo>
                  <a:pt x="222900" y="152117"/>
                  <a:pt x="227634" y="137590"/>
                  <a:pt x="227604" y="122688"/>
                </a:cubicBezTo>
                <a:cubicBezTo>
                  <a:pt x="227793" y="121279"/>
                  <a:pt x="227698" y="119778"/>
                  <a:pt x="227698" y="118370"/>
                </a:cubicBezTo>
                <a:close/>
                <a:moveTo>
                  <a:pt x="237815" y="53787"/>
                </a:moveTo>
                <a:cubicBezTo>
                  <a:pt x="237815" y="24081"/>
                  <a:pt x="262069" y="0"/>
                  <a:pt x="291989" y="0"/>
                </a:cubicBezTo>
                <a:cubicBezTo>
                  <a:pt x="321908" y="0"/>
                  <a:pt x="346163" y="24081"/>
                  <a:pt x="346163" y="53787"/>
                </a:cubicBezTo>
                <a:cubicBezTo>
                  <a:pt x="346163" y="83493"/>
                  <a:pt x="321908" y="107575"/>
                  <a:pt x="291989" y="107575"/>
                </a:cubicBezTo>
                <a:cubicBezTo>
                  <a:pt x="262069" y="107575"/>
                  <a:pt x="237815" y="83493"/>
                  <a:pt x="237815" y="53787"/>
                </a:cubicBezTo>
                <a:close/>
                <a:moveTo>
                  <a:pt x="619963" y="118370"/>
                </a:moveTo>
                <a:cubicBezTo>
                  <a:pt x="619963" y="119778"/>
                  <a:pt x="619963" y="121279"/>
                  <a:pt x="619963" y="122688"/>
                </a:cubicBezTo>
                <a:cubicBezTo>
                  <a:pt x="619953" y="137587"/>
                  <a:pt x="624685" y="152108"/>
                  <a:pt x="633483" y="164178"/>
                </a:cubicBezTo>
                <a:cubicBezTo>
                  <a:pt x="607105" y="167933"/>
                  <a:pt x="575244" y="178352"/>
                  <a:pt x="564749" y="204448"/>
                </a:cubicBezTo>
                <a:cubicBezTo>
                  <a:pt x="553215" y="173565"/>
                  <a:pt x="514546" y="151505"/>
                  <a:pt x="470205" y="142776"/>
                </a:cubicBezTo>
                <a:cubicBezTo>
                  <a:pt x="480114" y="134396"/>
                  <a:pt x="487535" y="123491"/>
                  <a:pt x="491667" y="111235"/>
                </a:cubicBezTo>
                <a:cubicBezTo>
                  <a:pt x="498824" y="109085"/>
                  <a:pt x="506121" y="107423"/>
                  <a:pt x="513506" y="106260"/>
                </a:cubicBezTo>
                <a:cubicBezTo>
                  <a:pt x="537330" y="123656"/>
                  <a:pt x="569336" y="125173"/>
                  <a:pt x="594720" y="110109"/>
                </a:cubicBezTo>
                <a:cubicBezTo>
                  <a:pt x="603338" y="112205"/>
                  <a:pt x="611779" y="114967"/>
                  <a:pt x="619963" y="118370"/>
                </a:cubicBezTo>
                <a:close/>
                <a:moveTo>
                  <a:pt x="217488" y="122688"/>
                </a:moveTo>
                <a:cubicBezTo>
                  <a:pt x="217488" y="156074"/>
                  <a:pt x="190228" y="183140"/>
                  <a:pt x="156601" y="183140"/>
                </a:cubicBezTo>
                <a:cubicBezTo>
                  <a:pt x="122974" y="183140"/>
                  <a:pt x="95714" y="156074"/>
                  <a:pt x="95714" y="122688"/>
                </a:cubicBezTo>
                <a:cubicBezTo>
                  <a:pt x="95714" y="89301"/>
                  <a:pt x="122974" y="62236"/>
                  <a:pt x="156601" y="62236"/>
                </a:cubicBezTo>
                <a:cubicBezTo>
                  <a:pt x="190228" y="62236"/>
                  <a:pt x="217488" y="89301"/>
                  <a:pt x="217488" y="122688"/>
                </a:cubicBezTo>
                <a:close/>
                <a:moveTo>
                  <a:pt x="630269" y="122688"/>
                </a:moveTo>
                <a:cubicBezTo>
                  <a:pt x="630269" y="89301"/>
                  <a:pt x="657529" y="62236"/>
                  <a:pt x="691155" y="62236"/>
                </a:cubicBezTo>
                <a:cubicBezTo>
                  <a:pt x="724782" y="62236"/>
                  <a:pt x="752042" y="89301"/>
                  <a:pt x="752042" y="122688"/>
                </a:cubicBezTo>
                <a:cubicBezTo>
                  <a:pt x="752042" y="156074"/>
                  <a:pt x="724782" y="183140"/>
                  <a:pt x="691155" y="183140"/>
                </a:cubicBezTo>
                <a:cubicBezTo>
                  <a:pt x="657529" y="183191"/>
                  <a:pt x="630227" y="156168"/>
                  <a:pt x="630174" y="122781"/>
                </a:cubicBezTo>
                <a:cubicBezTo>
                  <a:pt x="630174" y="122750"/>
                  <a:pt x="630174" y="122719"/>
                  <a:pt x="630174" y="122688"/>
                </a:cubicBezTo>
                <a:close/>
              </a:path>
            </a:pathLst>
          </a:custGeom>
          <a:solidFill>
            <a:schemeClr val="accent1"/>
          </a:solidFill>
          <a:ln w="9419" cap="flat">
            <a:noFill/>
            <a:prstDash val="solid"/>
            <a:miter/>
          </a:ln>
        </p:spPr>
        <p:txBody>
          <a:bodyPr rtlCol="0" anchor="ctr"/>
          <a:lstStyle/>
          <a:p>
            <a:endParaRPr lang="en-US"/>
          </a:p>
        </p:txBody>
      </p:sp>
      <p:grpSp>
        <p:nvGrpSpPr>
          <p:cNvPr id="113" name="Graphic 758">
            <a:extLst>
              <a:ext uri="{FF2B5EF4-FFF2-40B4-BE49-F238E27FC236}">
                <a16:creationId xmlns:a16="http://schemas.microsoft.com/office/drawing/2014/main" id="{B250D48D-03DD-4244-ABA0-17F298499157}"/>
              </a:ext>
            </a:extLst>
          </p:cNvPr>
          <p:cNvGrpSpPr>
            <a:grpSpLocks noChangeAspect="1"/>
          </p:cNvGrpSpPr>
          <p:nvPr/>
        </p:nvGrpSpPr>
        <p:grpSpPr>
          <a:xfrm>
            <a:off x="4912246" y="2471117"/>
            <a:ext cx="233909" cy="274320"/>
            <a:chOff x="5734050" y="3016250"/>
            <a:chExt cx="723900" cy="825500"/>
          </a:xfrm>
          <a:solidFill>
            <a:schemeClr val="accent1"/>
          </a:solidFill>
        </p:grpSpPr>
        <p:sp>
          <p:nvSpPr>
            <p:cNvPr id="115" name="Freeform 760">
              <a:extLst>
                <a:ext uri="{FF2B5EF4-FFF2-40B4-BE49-F238E27FC236}">
                  <a16:creationId xmlns:a16="http://schemas.microsoft.com/office/drawing/2014/main" id="{9475EBDE-189F-4506-9D61-BD6A9C6E6FD4}"/>
                </a:ext>
              </a:extLst>
            </p:cNvPr>
            <p:cNvSpPr/>
            <p:nvPr/>
          </p:nvSpPr>
          <p:spPr>
            <a:xfrm>
              <a:off x="6267263" y="3103734"/>
              <a:ext cx="180975" cy="398517"/>
            </a:xfrm>
            <a:custGeom>
              <a:avLst/>
              <a:gdLst>
                <a:gd name="connsiteX0" fmla="*/ 187 w 180975"/>
                <a:gd name="connsiteY0" fmla="*/ 32166 h 398517"/>
                <a:gd name="connsiteX1" fmla="*/ 156301 w 180975"/>
                <a:gd name="connsiteY1" fmla="*/ 32166 h 398517"/>
                <a:gd name="connsiteX2" fmla="*/ 156301 w 180975"/>
                <a:gd name="connsiteY2" fmla="*/ 311792 h 398517"/>
                <a:gd name="connsiteX3" fmla="*/ 50479 w 180975"/>
                <a:gd name="connsiteY3" fmla="*/ 311792 h 398517"/>
                <a:gd name="connsiteX4" fmla="*/ 83340 w 180975"/>
                <a:gd name="connsiteY4" fmla="*/ 279152 h 398517"/>
                <a:gd name="connsiteX5" fmla="*/ 83416 w 180975"/>
                <a:gd name="connsiteY5" fmla="*/ 258353 h 398517"/>
                <a:gd name="connsiteX6" fmla="*/ 83340 w 180975"/>
                <a:gd name="connsiteY6" fmla="*/ 258277 h 398517"/>
                <a:gd name="connsiteX7" fmla="*/ 72862 w 180975"/>
                <a:gd name="connsiteY7" fmla="*/ 253912 h 398517"/>
                <a:gd name="connsiteX8" fmla="*/ 62385 w 180975"/>
                <a:gd name="connsiteY8" fmla="*/ 258277 h 398517"/>
                <a:gd name="connsiteX9" fmla="*/ 4378 w 180975"/>
                <a:gd name="connsiteY9" fmla="*/ 316062 h 398517"/>
                <a:gd name="connsiteX10" fmla="*/ 1139 w 180975"/>
                <a:gd name="connsiteY10" fmla="*/ 320901 h 398517"/>
                <a:gd name="connsiteX11" fmla="*/ 1139 w 180975"/>
                <a:gd name="connsiteY11" fmla="*/ 332193 h 398517"/>
                <a:gd name="connsiteX12" fmla="*/ 4378 w 180975"/>
                <a:gd name="connsiteY12" fmla="*/ 336937 h 398517"/>
                <a:gd name="connsiteX13" fmla="*/ 62385 w 180975"/>
                <a:gd name="connsiteY13" fmla="*/ 394722 h 398517"/>
                <a:gd name="connsiteX14" fmla="*/ 83292 w 180975"/>
                <a:gd name="connsiteY14" fmla="*/ 394769 h 398517"/>
                <a:gd name="connsiteX15" fmla="*/ 83340 w 180975"/>
                <a:gd name="connsiteY15" fmla="*/ 373942 h 398517"/>
                <a:gd name="connsiteX16" fmla="*/ 50479 w 180975"/>
                <a:gd name="connsiteY16" fmla="*/ 341302 h 398517"/>
                <a:gd name="connsiteX17" fmla="*/ 171637 w 180975"/>
                <a:gd name="connsiteY17" fmla="*/ 341302 h 398517"/>
                <a:gd name="connsiteX18" fmla="*/ 186400 w 180975"/>
                <a:gd name="connsiteY18" fmla="*/ 326499 h 398517"/>
                <a:gd name="connsiteX19" fmla="*/ 186400 w 180975"/>
                <a:gd name="connsiteY19" fmla="*/ 19831 h 398517"/>
                <a:gd name="connsiteX20" fmla="*/ 166493 w 180975"/>
                <a:gd name="connsiteY20" fmla="*/ 0 h 398517"/>
                <a:gd name="connsiteX21" fmla="*/ 187 w 180975"/>
                <a:gd name="connsiteY21" fmla="*/ 0 h 39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975" h="398517">
                  <a:moveTo>
                    <a:pt x="187" y="32166"/>
                  </a:moveTo>
                  <a:lnTo>
                    <a:pt x="156301" y="32166"/>
                  </a:lnTo>
                  <a:lnTo>
                    <a:pt x="156301" y="311792"/>
                  </a:lnTo>
                  <a:lnTo>
                    <a:pt x="50479" y="311792"/>
                  </a:lnTo>
                  <a:lnTo>
                    <a:pt x="83340" y="279152"/>
                  </a:lnTo>
                  <a:cubicBezTo>
                    <a:pt x="89126" y="273429"/>
                    <a:pt x="89160" y="264117"/>
                    <a:pt x="83416" y="258353"/>
                  </a:cubicBezTo>
                  <a:cubicBezTo>
                    <a:pt x="83391" y="258328"/>
                    <a:pt x="83365" y="258302"/>
                    <a:pt x="83340" y="258277"/>
                  </a:cubicBezTo>
                  <a:cubicBezTo>
                    <a:pt x="80554" y="255515"/>
                    <a:pt x="76793" y="253948"/>
                    <a:pt x="72862" y="253912"/>
                  </a:cubicBezTo>
                  <a:cubicBezTo>
                    <a:pt x="68928" y="253928"/>
                    <a:pt x="65159" y="255498"/>
                    <a:pt x="62385" y="258277"/>
                  </a:cubicBezTo>
                  <a:lnTo>
                    <a:pt x="4378" y="316062"/>
                  </a:lnTo>
                  <a:cubicBezTo>
                    <a:pt x="2989" y="317448"/>
                    <a:pt x="1889" y="319092"/>
                    <a:pt x="1139" y="320901"/>
                  </a:cubicBezTo>
                  <a:cubicBezTo>
                    <a:pt x="-380" y="324513"/>
                    <a:pt x="-380" y="328581"/>
                    <a:pt x="1139" y="332193"/>
                  </a:cubicBezTo>
                  <a:cubicBezTo>
                    <a:pt x="1867" y="333986"/>
                    <a:pt x="2971" y="335603"/>
                    <a:pt x="4378" y="336937"/>
                  </a:cubicBezTo>
                  <a:lnTo>
                    <a:pt x="62385" y="394722"/>
                  </a:lnTo>
                  <a:cubicBezTo>
                    <a:pt x="68145" y="400486"/>
                    <a:pt x="77506" y="400507"/>
                    <a:pt x="83292" y="394769"/>
                  </a:cubicBezTo>
                  <a:cubicBezTo>
                    <a:pt x="89079" y="389031"/>
                    <a:pt x="89100" y="379706"/>
                    <a:pt x="83340" y="373942"/>
                  </a:cubicBezTo>
                  <a:lnTo>
                    <a:pt x="50479" y="341302"/>
                  </a:lnTo>
                  <a:lnTo>
                    <a:pt x="171637" y="341302"/>
                  </a:lnTo>
                  <a:cubicBezTo>
                    <a:pt x="179806" y="341249"/>
                    <a:pt x="186400" y="334638"/>
                    <a:pt x="186400" y="326499"/>
                  </a:cubicBezTo>
                  <a:lnTo>
                    <a:pt x="186400" y="19831"/>
                  </a:lnTo>
                  <a:cubicBezTo>
                    <a:pt x="186400" y="8879"/>
                    <a:pt x="177488" y="0"/>
                    <a:pt x="166493" y="0"/>
                  </a:cubicBezTo>
                  <a:lnTo>
                    <a:pt x="187" y="0"/>
                  </a:lnTo>
                </a:path>
              </a:pathLst>
            </a:custGeom>
            <a:grpFill/>
            <a:ln w="9525" cap="flat">
              <a:noFill/>
              <a:prstDash val="solid"/>
              <a:miter/>
            </a:ln>
          </p:spPr>
          <p:txBody>
            <a:bodyPr rtlCol="0" anchor="ctr"/>
            <a:lstStyle/>
            <a:p>
              <a:endParaRPr lang="en-US"/>
            </a:p>
          </p:txBody>
        </p:sp>
        <p:sp>
          <p:nvSpPr>
            <p:cNvPr id="116" name="Freeform 761">
              <a:extLst>
                <a:ext uri="{FF2B5EF4-FFF2-40B4-BE49-F238E27FC236}">
                  <a16:creationId xmlns:a16="http://schemas.microsoft.com/office/drawing/2014/main" id="{38A3A8BC-8BCE-4FF0-8FCA-E380A0419240}"/>
                </a:ext>
              </a:extLst>
            </p:cNvPr>
            <p:cNvSpPr/>
            <p:nvPr/>
          </p:nvSpPr>
          <p:spPr>
            <a:xfrm>
              <a:off x="5734050" y="3414767"/>
              <a:ext cx="180975" cy="389029"/>
            </a:xfrm>
            <a:custGeom>
              <a:avLst/>
              <a:gdLst>
                <a:gd name="connsiteX0" fmla="*/ 185928 w 180975"/>
                <a:gd name="connsiteY0" fmla="*/ 0 h 389028"/>
                <a:gd name="connsiteX1" fmla="*/ 19907 w 180975"/>
                <a:gd name="connsiteY1" fmla="*/ 0 h 389028"/>
                <a:gd name="connsiteX2" fmla="*/ 0 w 180975"/>
                <a:gd name="connsiteY2" fmla="*/ 19451 h 389028"/>
                <a:gd name="connsiteX3" fmla="*/ 0 w 180975"/>
                <a:gd name="connsiteY3" fmla="*/ 326120 h 389028"/>
                <a:gd name="connsiteX4" fmla="*/ 14764 w 180975"/>
                <a:gd name="connsiteY4" fmla="*/ 340922 h 389028"/>
                <a:gd name="connsiteX5" fmla="*/ 135446 w 180975"/>
                <a:gd name="connsiteY5" fmla="*/ 340922 h 389028"/>
                <a:gd name="connsiteX6" fmla="*/ 102584 w 180975"/>
                <a:gd name="connsiteY6" fmla="*/ 373563 h 389028"/>
                <a:gd name="connsiteX7" fmla="*/ 104155 w 180975"/>
                <a:gd name="connsiteY7" fmla="*/ 394437 h 389028"/>
                <a:gd name="connsiteX8" fmla="*/ 123539 w 180975"/>
                <a:gd name="connsiteY8" fmla="*/ 394437 h 389028"/>
                <a:gd name="connsiteX9" fmla="*/ 181547 w 180975"/>
                <a:gd name="connsiteY9" fmla="*/ 336557 h 389028"/>
                <a:gd name="connsiteX10" fmla="*/ 184785 w 180975"/>
                <a:gd name="connsiteY10" fmla="*/ 331813 h 389028"/>
                <a:gd name="connsiteX11" fmla="*/ 184785 w 180975"/>
                <a:gd name="connsiteY11" fmla="*/ 320522 h 389028"/>
                <a:gd name="connsiteX12" fmla="*/ 181547 w 180975"/>
                <a:gd name="connsiteY12" fmla="*/ 315777 h 389028"/>
                <a:gd name="connsiteX13" fmla="*/ 123825 w 180975"/>
                <a:gd name="connsiteY13" fmla="*/ 257898 h 389028"/>
                <a:gd name="connsiteX14" fmla="*/ 102870 w 180975"/>
                <a:gd name="connsiteY14" fmla="*/ 257898 h 389028"/>
                <a:gd name="connsiteX15" fmla="*/ 102794 w 180975"/>
                <a:gd name="connsiteY15" fmla="*/ 278697 h 389028"/>
                <a:gd name="connsiteX16" fmla="*/ 102870 w 180975"/>
                <a:gd name="connsiteY16" fmla="*/ 278772 h 389028"/>
                <a:gd name="connsiteX17" fmla="*/ 135636 w 180975"/>
                <a:gd name="connsiteY17" fmla="*/ 311413 h 389028"/>
                <a:gd name="connsiteX18" fmla="*/ 29623 w 180975"/>
                <a:gd name="connsiteY18" fmla="*/ 311413 h 389028"/>
                <a:gd name="connsiteX19" fmla="*/ 29623 w 180975"/>
                <a:gd name="connsiteY19" fmla="*/ 31786 h 389028"/>
                <a:gd name="connsiteX20" fmla="*/ 185928 w 180975"/>
                <a:gd name="connsiteY20" fmla="*/ 31786 h 38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975" h="389028">
                  <a:moveTo>
                    <a:pt x="185928" y="0"/>
                  </a:moveTo>
                  <a:lnTo>
                    <a:pt x="19907" y="0"/>
                  </a:lnTo>
                  <a:cubicBezTo>
                    <a:pt x="9081" y="48"/>
                    <a:pt x="258" y="8669"/>
                    <a:pt x="0" y="19451"/>
                  </a:cubicBezTo>
                  <a:lnTo>
                    <a:pt x="0" y="326120"/>
                  </a:lnTo>
                  <a:cubicBezTo>
                    <a:pt x="0" y="334258"/>
                    <a:pt x="6595" y="340870"/>
                    <a:pt x="14764" y="340922"/>
                  </a:cubicBezTo>
                  <a:lnTo>
                    <a:pt x="135446" y="340922"/>
                  </a:lnTo>
                  <a:lnTo>
                    <a:pt x="102584" y="373563"/>
                  </a:lnTo>
                  <a:cubicBezTo>
                    <a:pt x="97231" y="379759"/>
                    <a:pt x="97935" y="389105"/>
                    <a:pt x="104155" y="394437"/>
                  </a:cubicBezTo>
                  <a:cubicBezTo>
                    <a:pt x="109727" y="399214"/>
                    <a:pt x="117967" y="399214"/>
                    <a:pt x="123539" y="394437"/>
                  </a:cubicBezTo>
                  <a:lnTo>
                    <a:pt x="181547" y="336557"/>
                  </a:lnTo>
                  <a:cubicBezTo>
                    <a:pt x="182953" y="335224"/>
                    <a:pt x="184057" y="333606"/>
                    <a:pt x="184785" y="331813"/>
                  </a:cubicBezTo>
                  <a:cubicBezTo>
                    <a:pt x="186304" y="328201"/>
                    <a:pt x="186304" y="324133"/>
                    <a:pt x="184785" y="320522"/>
                  </a:cubicBezTo>
                  <a:cubicBezTo>
                    <a:pt x="184057" y="318728"/>
                    <a:pt x="182953" y="317111"/>
                    <a:pt x="181547" y="315777"/>
                  </a:cubicBezTo>
                  <a:lnTo>
                    <a:pt x="123825" y="257898"/>
                  </a:lnTo>
                  <a:cubicBezTo>
                    <a:pt x="118008" y="252207"/>
                    <a:pt x="108687" y="252207"/>
                    <a:pt x="102870" y="257898"/>
                  </a:cubicBezTo>
                  <a:cubicBezTo>
                    <a:pt x="97083" y="263620"/>
                    <a:pt x="97049" y="272932"/>
                    <a:pt x="102794" y="278697"/>
                  </a:cubicBezTo>
                  <a:cubicBezTo>
                    <a:pt x="102819" y="278722"/>
                    <a:pt x="102845" y="278747"/>
                    <a:pt x="102870" y="278772"/>
                  </a:cubicBezTo>
                  <a:lnTo>
                    <a:pt x="135636" y="311413"/>
                  </a:lnTo>
                  <a:lnTo>
                    <a:pt x="29623" y="311413"/>
                  </a:lnTo>
                  <a:lnTo>
                    <a:pt x="29623" y="31786"/>
                  </a:lnTo>
                  <a:lnTo>
                    <a:pt x="185928" y="31786"/>
                  </a:lnTo>
                  <a:close/>
                </a:path>
              </a:pathLst>
            </a:custGeom>
            <a:grpFill/>
            <a:ln w="9525" cap="flat">
              <a:noFill/>
              <a:prstDash val="solid"/>
              <a:miter/>
            </a:ln>
          </p:spPr>
          <p:txBody>
            <a:bodyPr rtlCol="0" anchor="ctr"/>
            <a:lstStyle/>
            <a:p>
              <a:endParaRPr lang="en-US"/>
            </a:p>
          </p:txBody>
        </p:sp>
        <p:sp>
          <p:nvSpPr>
            <p:cNvPr id="117" name="Freeform 762">
              <a:extLst>
                <a:ext uri="{FF2B5EF4-FFF2-40B4-BE49-F238E27FC236}">
                  <a16:creationId xmlns:a16="http://schemas.microsoft.com/office/drawing/2014/main" id="{A44BE0F3-1D72-4AED-AE8D-27E1FEF7059F}"/>
                </a:ext>
              </a:extLst>
            </p:cNvPr>
            <p:cNvSpPr/>
            <p:nvPr/>
          </p:nvSpPr>
          <p:spPr>
            <a:xfrm>
              <a:off x="5734050" y="3046830"/>
              <a:ext cx="180975" cy="142328"/>
            </a:xfrm>
            <a:custGeom>
              <a:avLst/>
              <a:gdLst>
                <a:gd name="connsiteX0" fmla="*/ 0 w 180975"/>
                <a:gd name="connsiteY0" fmla="*/ 87267 h 142327"/>
                <a:gd name="connsiteX1" fmla="*/ 135350 w 180975"/>
                <a:gd name="connsiteY1" fmla="*/ 87267 h 142327"/>
                <a:gd name="connsiteX2" fmla="*/ 102584 w 180975"/>
                <a:gd name="connsiteY2" fmla="*/ 120002 h 142327"/>
                <a:gd name="connsiteX3" fmla="*/ 102584 w 180975"/>
                <a:gd name="connsiteY3" fmla="*/ 140782 h 142327"/>
                <a:gd name="connsiteX4" fmla="*/ 123463 w 180975"/>
                <a:gd name="connsiteY4" fmla="*/ 140858 h 142327"/>
                <a:gd name="connsiteX5" fmla="*/ 123539 w 180975"/>
                <a:gd name="connsiteY5" fmla="*/ 140782 h 142327"/>
                <a:gd name="connsiteX6" fmla="*/ 181547 w 180975"/>
                <a:gd name="connsiteY6" fmla="*/ 83282 h 142327"/>
                <a:gd name="connsiteX7" fmla="*/ 184785 w 180975"/>
                <a:gd name="connsiteY7" fmla="*/ 78442 h 142327"/>
                <a:gd name="connsiteX8" fmla="*/ 184785 w 180975"/>
                <a:gd name="connsiteY8" fmla="*/ 67246 h 142327"/>
                <a:gd name="connsiteX9" fmla="*/ 181547 w 180975"/>
                <a:gd name="connsiteY9" fmla="*/ 62407 h 142327"/>
                <a:gd name="connsiteX10" fmla="*/ 123825 w 180975"/>
                <a:gd name="connsiteY10" fmla="*/ 4337 h 142327"/>
                <a:gd name="connsiteX11" fmla="*/ 102918 w 180975"/>
                <a:gd name="connsiteY11" fmla="*/ 4290 h 142327"/>
                <a:gd name="connsiteX12" fmla="*/ 102870 w 180975"/>
                <a:gd name="connsiteY12" fmla="*/ 25117 h 142327"/>
                <a:gd name="connsiteX13" fmla="*/ 135731 w 180975"/>
                <a:gd name="connsiteY13" fmla="*/ 57852 h 142327"/>
                <a:gd name="connsiteX14" fmla="*/ 0 w 180975"/>
                <a:gd name="connsiteY14" fmla="*/ 57852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42327">
                  <a:moveTo>
                    <a:pt x="0" y="87267"/>
                  </a:moveTo>
                  <a:lnTo>
                    <a:pt x="135350" y="87267"/>
                  </a:lnTo>
                  <a:lnTo>
                    <a:pt x="102584" y="120002"/>
                  </a:lnTo>
                  <a:cubicBezTo>
                    <a:pt x="96883" y="125765"/>
                    <a:pt x="96883" y="135019"/>
                    <a:pt x="102584" y="140782"/>
                  </a:cubicBezTo>
                  <a:cubicBezTo>
                    <a:pt x="108329" y="146546"/>
                    <a:pt x="117677" y="146580"/>
                    <a:pt x="123463" y="140858"/>
                  </a:cubicBezTo>
                  <a:cubicBezTo>
                    <a:pt x="123489" y="140833"/>
                    <a:pt x="123514" y="140807"/>
                    <a:pt x="123539" y="140782"/>
                  </a:cubicBezTo>
                  <a:lnTo>
                    <a:pt x="181547" y="83282"/>
                  </a:lnTo>
                  <a:cubicBezTo>
                    <a:pt x="182955" y="81913"/>
                    <a:pt x="184059" y="80264"/>
                    <a:pt x="184785" y="78442"/>
                  </a:cubicBezTo>
                  <a:cubicBezTo>
                    <a:pt x="186309" y="74865"/>
                    <a:pt x="186309" y="70824"/>
                    <a:pt x="184785" y="67246"/>
                  </a:cubicBezTo>
                  <a:cubicBezTo>
                    <a:pt x="184059" y="65424"/>
                    <a:pt x="182955" y="63775"/>
                    <a:pt x="181547" y="62407"/>
                  </a:cubicBezTo>
                  <a:lnTo>
                    <a:pt x="123825" y="4337"/>
                  </a:lnTo>
                  <a:cubicBezTo>
                    <a:pt x="118065" y="-1427"/>
                    <a:pt x="108704" y="-1448"/>
                    <a:pt x="102918" y="4290"/>
                  </a:cubicBezTo>
                  <a:cubicBezTo>
                    <a:pt x="97131" y="10028"/>
                    <a:pt x="97110" y="19353"/>
                    <a:pt x="102870" y="25117"/>
                  </a:cubicBezTo>
                  <a:lnTo>
                    <a:pt x="135731" y="57852"/>
                  </a:lnTo>
                  <a:lnTo>
                    <a:pt x="0" y="57852"/>
                  </a:lnTo>
                  <a:close/>
                </a:path>
              </a:pathLst>
            </a:custGeom>
            <a:grpFill/>
            <a:ln w="9525" cap="flat">
              <a:noFill/>
              <a:prstDash val="solid"/>
              <a:miter/>
            </a:ln>
          </p:spPr>
          <p:txBody>
            <a:bodyPr rtlCol="0" anchor="ctr"/>
            <a:lstStyle/>
            <a:p>
              <a:endParaRPr lang="en-US"/>
            </a:p>
          </p:txBody>
        </p:sp>
        <p:sp>
          <p:nvSpPr>
            <p:cNvPr id="118" name="Freeform 763">
              <a:extLst>
                <a:ext uri="{FF2B5EF4-FFF2-40B4-BE49-F238E27FC236}">
                  <a16:creationId xmlns:a16="http://schemas.microsoft.com/office/drawing/2014/main" id="{D01B89F4-AF45-4389-94AF-85CA2CDCC4A0}"/>
                </a:ext>
              </a:extLst>
            </p:cNvPr>
            <p:cNvSpPr/>
            <p:nvPr/>
          </p:nvSpPr>
          <p:spPr>
            <a:xfrm>
              <a:off x="6267450" y="3668395"/>
              <a:ext cx="180975" cy="142328"/>
            </a:xfrm>
            <a:custGeom>
              <a:avLst/>
              <a:gdLst>
                <a:gd name="connsiteX0" fmla="*/ 0 w 180975"/>
                <a:gd name="connsiteY0" fmla="*/ 87294 h 142327"/>
                <a:gd name="connsiteX1" fmla="*/ 137065 w 180975"/>
                <a:gd name="connsiteY1" fmla="*/ 87294 h 142327"/>
                <a:gd name="connsiteX2" fmla="*/ 104204 w 180975"/>
                <a:gd name="connsiteY2" fmla="*/ 119935 h 142327"/>
                <a:gd name="connsiteX3" fmla="*/ 102633 w 180975"/>
                <a:gd name="connsiteY3" fmla="*/ 140810 h 142327"/>
                <a:gd name="connsiteX4" fmla="*/ 123588 w 180975"/>
                <a:gd name="connsiteY4" fmla="*/ 142374 h 142327"/>
                <a:gd name="connsiteX5" fmla="*/ 125158 w 180975"/>
                <a:gd name="connsiteY5" fmla="*/ 140810 h 142327"/>
                <a:gd name="connsiteX6" fmla="*/ 183166 w 180975"/>
                <a:gd name="connsiteY6" fmla="*/ 82930 h 142327"/>
                <a:gd name="connsiteX7" fmla="*/ 186404 w 180975"/>
                <a:gd name="connsiteY7" fmla="*/ 78185 h 142327"/>
                <a:gd name="connsiteX8" fmla="*/ 186404 w 180975"/>
                <a:gd name="connsiteY8" fmla="*/ 66894 h 142327"/>
                <a:gd name="connsiteX9" fmla="*/ 183166 w 180975"/>
                <a:gd name="connsiteY9" fmla="*/ 62055 h 142327"/>
                <a:gd name="connsiteX10" fmla="*/ 125158 w 180975"/>
                <a:gd name="connsiteY10" fmla="*/ 4270 h 142327"/>
                <a:gd name="connsiteX11" fmla="*/ 114681 w 180975"/>
                <a:gd name="connsiteY11" fmla="*/ 0 h 142327"/>
                <a:gd name="connsiteX12" fmla="*/ 99841 w 180975"/>
                <a:gd name="connsiteY12" fmla="*/ 14631 h 142327"/>
                <a:gd name="connsiteX13" fmla="*/ 104204 w 180975"/>
                <a:gd name="connsiteY13" fmla="*/ 25145 h 142327"/>
                <a:gd name="connsiteX14" fmla="*/ 137065 w 180975"/>
                <a:gd name="connsiteY14" fmla="*/ 57785 h 142327"/>
                <a:gd name="connsiteX15" fmla="*/ 0 w 180975"/>
                <a:gd name="connsiteY15" fmla="*/ 57785 h 1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975" h="142327">
                  <a:moveTo>
                    <a:pt x="0" y="87294"/>
                  </a:moveTo>
                  <a:lnTo>
                    <a:pt x="137065" y="87294"/>
                  </a:lnTo>
                  <a:lnTo>
                    <a:pt x="104204" y="119935"/>
                  </a:lnTo>
                  <a:cubicBezTo>
                    <a:pt x="97983" y="125267"/>
                    <a:pt x="97280" y="134613"/>
                    <a:pt x="102633" y="140810"/>
                  </a:cubicBezTo>
                  <a:cubicBezTo>
                    <a:pt x="107985" y="147006"/>
                    <a:pt x="117367" y="147707"/>
                    <a:pt x="123588" y="142374"/>
                  </a:cubicBezTo>
                  <a:cubicBezTo>
                    <a:pt x="124150" y="141893"/>
                    <a:pt x="124675" y="141370"/>
                    <a:pt x="125158" y="140810"/>
                  </a:cubicBezTo>
                  <a:lnTo>
                    <a:pt x="183166" y="82930"/>
                  </a:lnTo>
                  <a:cubicBezTo>
                    <a:pt x="184572" y="81596"/>
                    <a:pt x="185677" y="79979"/>
                    <a:pt x="186404" y="78185"/>
                  </a:cubicBezTo>
                  <a:cubicBezTo>
                    <a:pt x="187923" y="74574"/>
                    <a:pt x="187923" y="70506"/>
                    <a:pt x="186404" y="66894"/>
                  </a:cubicBezTo>
                  <a:cubicBezTo>
                    <a:pt x="185654" y="65085"/>
                    <a:pt x="184554" y="63440"/>
                    <a:pt x="183166" y="62055"/>
                  </a:cubicBezTo>
                  <a:lnTo>
                    <a:pt x="125158" y="4270"/>
                  </a:lnTo>
                  <a:cubicBezTo>
                    <a:pt x="122374" y="1516"/>
                    <a:pt x="118604" y="-20"/>
                    <a:pt x="114681" y="0"/>
                  </a:cubicBezTo>
                  <a:cubicBezTo>
                    <a:pt x="106527" y="-42"/>
                    <a:pt x="99883" y="6509"/>
                    <a:pt x="99841" y="14631"/>
                  </a:cubicBezTo>
                  <a:cubicBezTo>
                    <a:pt x="99821" y="18577"/>
                    <a:pt x="101393" y="22365"/>
                    <a:pt x="104204" y="25145"/>
                  </a:cubicBezTo>
                  <a:lnTo>
                    <a:pt x="137065" y="57785"/>
                  </a:lnTo>
                  <a:lnTo>
                    <a:pt x="0" y="57785"/>
                  </a:lnTo>
                  <a:close/>
                </a:path>
              </a:pathLst>
            </a:custGeom>
            <a:grpFill/>
            <a:ln w="9525" cap="flat">
              <a:noFill/>
              <a:prstDash val="solid"/>
              <a:miter/>
            </a:ln>
          </p:spPr>
          <p:txBody>
            <a:bodyPr rtlCol="0" anchor="ctr"/>
            <a:lstStyle/>
            <a:p>
              <a:endParaRPr lang="en-US"/>
            </a:p>
          </p:txBody>
        </p:sp>
        <p:sp>
          <p:nvSpPr>
            <p:cNvPr id="119" name="Freeform 764">
              <a:extLst>
                <a:ext uri="{FF2B5EF4-FFF2-40B4-BE49-F238E27FC236}">
                  <a16:creationId xmlns:a16="http://schemas.microsoft.com/office/drawing/2014/main" id="{C5E6512E-2FBB-471D-9F9F-62B5B40CCAA9}"/>
                </a:ext>
              </a:extLst>
            </p:cNvPr>
            <p:cNvSpPr/>
            <p:nvPr/>
          </p:nvSpPr>
          <p:spPr>
            <a:xfrm>
              <a:off x="5962650" y="3016250"/>
              <a:ext cx="257175" cy="199259"/>
            </a:xfrm>
            <a:custGeom>
              <a:avLst/>
              <a:gdLst>
                <a:gd name="connsiteX0" fmla="*/ 250984 w 257175"/>
                <a:gd name="connsiteY0" fmla="*/ 206280 h 199258"/>
                <a:gd name="connsiteX1" fmla="*/ 12859 w 257175"/>
                <a:gd name="connsiteY1" fmla="*/ 206280 h 199258"/>
                <a:gd name="connsiteX2" fmla="*/ 0 w 257175"/>
                <a:gd name="connsiteY2" fmla="*/ 193186 h 199258"/>
                <a:gd name="connsiteX3" fmla="*/ 0 w 257175"/>
                <a:gd name="connsiteY3" fmla="*/ 12904 h 199258"/>
                <a:gd name="connsiteX4" fmla="*/ 12859 w 257175"/>
                <a:gd name="connsiteY4" fmla="*/ 0 h 199258"/>
                <a:gd name="connsiteX5" fmla="*/ 250984 w 257175"/>
                <a:gd name="connsiteY5" fmla="*/ 0 h 199258"/>
                <a:gd name="connsiteX6" fmla="*/ 264033 w 257175"/>
                <a:gd name="connsiteY6" fmla="*/ 12999 h 199258"/>
                <a:gd name="connsiteX7" fmla="*/ 264033 w 257175"/>
                <a:gd name="connsiteY7" fmla="*/ 13094 h 199258"/>
                <a:gd name="connsiteX8" fmla="*/ 264033 w 257175"/>
                <a:gd name="connsiteY8" fmla="*/ 193376 h 199258"/>
                <a:gd name="connsiteX9" fmla="*/ 250984 w 257175"/>
                <a:gd name="connsiteY9" fmla="*/ 206280 h 199258"/>
                <a:gd name="connsiteX10" fmla="*/ 26003 w 257175"/>
                <a:gd name="connsiteY10" fmla="*/ 180282 h 199258"/>
                <a:gd name="connsiteX11" fmla="*/ 238125 w 257175"/>
                <a:gd name="connsiteY11" fmla="*/ 180282 h 199258"/>
                <a:gd name="connsiteX12" fmla="*/ 238125 w 257175"/>
                <a:gd name="connsiteY12" fmla="*/ 26093 h 199258"/>
                <a:gd name="connsiteX13" fmla="*/ 26003 w 257175"/>
                <a:gd name="connsiteY13" fmla="*/ 26093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175" h="199258">
                  <a:moveTo>
                    <a:pt x="250984" y="206280"/>
                  </a:moveTo>
                  <a:lnTo>
                    <a:pt x="12859" y="206280"/>
                  </a:lnTo>
                  <a:cubicBezTo>
                    <a:pt x="5711" y="206125"/>
                    <a:pt x="-2" y="200308"/>
                    <a:pt x="0" y="193186"/>
                  </a:cubicBezTo>
                  <a:lnTo>
                    <a:pt x="0" y="12904"/>
                  </a:lnTo>
                  <a:cubicBezTo>
                    <a:pt x="101" y="5856"/>
                    <a:pt x="5784" y="153"/>
                    <a:pt x="12859" y="0"/>
                  </a:cubicBezTo>
                  <a:lnTo>
                    <a:pt x="250984" y="0"/>
                  </a:lnTo>
                  <a:cubicBezTo>
                    <a:pt x="258191" y="0"/>
                    <a:pt x="264033" y="5820"/>
                    <a:pt x="264033" y="12999"/>
                  </a:cubicBezTo>
                  <a:cubicBezTo>
                    <a:pt x="264033" y="13031"/>
                    <a:pt x="264033" y="13062"/>
                    <a:pt x="264033" y="13094"/>
                  </a:cubicBezTo>
                  <a:lnTo>
                    <a:pt x="264033" y="193376"/>
                  </a:lnTo>
                  <a:cubicBezTo>
                    <a:pt x="263981" y="200518"/>
                    <a:pt x="258154" y="206280"/>
                    <a:pt x="250984" y="206280"/>
                  </a:cubicBezTo>
                  <a:close/>
                  <a:moveTo>
                    <a:pt x="26003" y="180282"/>
                  </a:moveTo>
                  <a:lnTo>
                    <a:pt x="238125" y="180282"/>
                  </a:lnTo>
                  <a:lnTo>
                    <a:pt x="238125" y="26093"/>
                  </a:lnTo>
                  <a:lnTo>
                    <a:pt x="26003" y="26093"/>
                  </a:lnTo>
                  <a:close/>
                </a:path>
              </a:pathLst>
            </a:custGeom>
            <a:grpFill/>
            <a:ln w="9525" cap="flat">
              <a:noFill/>
              <a:prstDash val="solid"/>
              <a:miter/>
            </a:ln>
          </p:spPr>
          <p:txBody>
            <a:bodyPr rtlCol="0" anchor="ctr"/>
            <a:lstStyle/>
            <a:p>
              <a:endParaRPr lang="en-US"/>
            </a:p>
          </p:txBody>
        </p:sp>
        <p:sp>
          <p:nvSpPr>
            <p:cNvPr id="120" name="Freeform 765">
              <a:extLst>
                <a:ext uri="{FF2B5EF4-FFF2-40B4-BE49-F238E27FC236}">
                  <a16:creationId xmlns:a16="http://schemas.microsoft.com/office/drawing/2014/main" id="{E5F8EA16-73C9-4164-BD7F-4F339F454BE8}"/>
                </a:ext>
              </a:extLst>
            </p:cNvPr>
            <p:cNvSpPr/>
            <p:nvPr/>
          </p:nvSpPr>
          <p:spPr>
            <a:xfrm>
              <a:off x="5964364" y="3329370"/>
              <a:ext cx="257175" cy="199259"/>
            </a:xfrm>
            <a:custGeom>
              <a:avLst/>
              <a:gdLst>
                <a:gd name="connsiteX0" fmla="*/ 251175 w 257175"/>
                <a:gd name="connsiteY0" fmla="*/ 205996 h 199258"/>
                <a:gd name="connsiteX1" fmla="*/ 13050 w 257175"/>
                <a:gd name="connsiteY1" fmla="*/ 205996 h 199258"/>
                <a:gd name="connsiteX2" fmla="*/ 0 w 257175"/>
                <a:gd name="connsiteY2" fmla="*/ 192997 h 199258"/>
                <a:gd name="connsiteX3" fmla="*/ 0 w 257175"/>
                <a:gd name="connsiteY3" fmla="*/ 192902 h 199258"/>
                <a:gd name="connsiteX4" fmla="*/ 0 w 257175"/>
                <a:gd name="connsiteY4" fmla="*/ 12620 h 199258"/>
                <a:gd name="connsiteX5" fmla="*/ 13050 w 257175"/>
                <a:gd name="connsiteY5" fmla="*/ 0 h 199258"/>
                <a:gd name="connsiteX6" fmla="*/ 251175 w 257175"/>
                <a:gd name="connsiteY6" fmla="*/ 0 h 199258"/>
                <a:gd name="connsiteX7" fmla="*/ 264319 w 257175"/>
                <a:gd name="connsiteY7" fmla="*/ 12904 h 199258"/>
                <a:gd name="connsiteX8" fmla="*/ 264319 w 257175"/>
                <a:gd name="connsiteY8" fmla="*/ 13000 h 199258"/>
                <a:gd name="connsiteX9" fmla="*/ 264319 w 257175"/>
                <a:gd name="connsiteY9" fmla="*/ 193281 h 199258"/>
                <a:gd name="connsiteX10" fmla="*/ 251175 w 257175"/>
                <a:gd name="connsiteY10" fmla="*/ 205996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175" h="199258">
                  <a:moveTo>
                    <a:pt x="251175" y="205996"/>
                  </a:moveTo>
                  <a:lnTo>
                    <a:pt x="13050" y="205996"/>
                  </a:lnTo>
                  <a:cubicBezTo>
                    <a:pt x="5843" y="205996"/>
                    <a:pt x="0" y="200176"/>
                    <a:pt x="0" y="192997"/>
                  </a:cubicBezTo>
                  <a:cubicBezTo>
                    <a:pt x="0" y="192965"/>
                    <a:pt x="0" y="192933"/>
                    <a:pt x="0" y="192902"/>
                  </a:cubicBezTo>
                  <a:lnTo>
                    <a:pt x="0" y="12620"/>
                  </a:lnTo>
                  <a:cubicBezTo>
                    <a:pt x="207" y="5589"/>
                    <a:pt x="5989" y="-3"/>
                    <a:pt x="13050" y="0"/>
                  </a:cubicBezTo>
                  <a:lnTo>
                    <a:pt x="251175" y="0"/>
                  </a:lnTo>
                  <a:cubicBezTo>
                    <a:pt x="258381" y="-52"/>
                    <a:pt x="264266" y="5725"/>
                    <a:pt x="264319" y="12904"/>
                  </a:cubicBezTo>
                  <a:cubicBezTo>
                    <a:pt x="264319" y="12936"/>
                    <a:pt x="264319" y="12968"/>
                    <a:pt x="264319" y="13000"/>
                  </a:cubicBezTo>
                  <a:lnTo>
                    <a:pt x="264319" y="193281"/>
                  </a:lnTo>
                  <a:cubicBezTo>
                    <a:pt x="264113" y="200364"/>
                    <a:pt x="258288" y="205999"/>
                    <a:pt x="251175" y="205996"/>
                  </a:cubicBezTo>
                  <a:close/>
                </a:path>
              </a:pathLst>
            </a:custGeom>
            <a:grpFill/>
            <a:ln w="9525" cap="flat">
              <a:noFill/>
              <a:prstDash val="solid"/>
              <a:miter/>
            </a:ln>
          </p:spPr>
          <p:txBody>
            <a:bodyPr rtlCol="0" anchor="ctr"/>
            <a:lstStyle/>
            <a:p>
              <a:endParaRPr lang="en-US"/>
            </a:p>
          </p:txBody>
        </p:sp>
        <p:sp>
          <p:nvSpPr>
            <p:cNvPr id="121" name="Freeform 766">
              <a:extLst>
                <a:ext uri="{FF2B5EF4-FFF2-40B4-BE49-F238E27FC236}">
                  <a16:creationId xmlns:a16="http://schemas.microsoft.com/office/drawing/2014/main" id="{BD88A7AB-5005-43C2-B45C-2ECA209E6317}"/>
                </a:ext>
              </a:extLst>
            </p:cNvPr>
            <p:cNvSpPr/>
            <p:nvPr/>
          </p:nvSpPr>
          <p:spPr>
            <a:xfrm>
              <a:off x="5964364" y="3637652"/>
              <a:ext cx="257175" cy="199259"/>
            </a:xfrm>
            <a:custGeom>
              <a:avLst/>
              <a:gdLst>
                <a:gd name="connsiteX0" fmla="*/ 251175 w 257175"/>
                <a:gd name="connsiteY0" fmla="*/ 206375 h 199258"/>
                <a:gd name="connsiteX1" fmla="*/ 13050 w 257175"/>
                <a:gd name="connsiteY1" fmla="*/ 206375 h 199258"/>
                <a:gd name="connsiteX2" fmla="*/ 0 w 257175"/>
                <a:gd name="connsiteY2" fmla="*/ 193376 h 199258"/>
                <a:gd name="connsiteX3" fmla="*/ 0 w 257175"/>
                <a:gd name="connsiteY3" fmla="*/ 13094 h 199258"/>
                <a:gd name="connsiteX4" fmla="*/ 12954 w 257175"/>
                <a:gd name="connsiteY4" fmla="*/ 0 h 199258"/>
                <a:gd name="connsiteX5" fmla="*/ 13050 w 257175"/>
                <a:gd name="connsiteY5" fmla="*/ 0 h 199258"/>
                <a:gd name="connsiteX6" fmla="*/ 251175 w 257175"/>
                <a:gd name="connsiteY6" fmla="*/ 0 h 199258"/>
                <a:gd name="connsiteX7" fmla="*/ 264319 w 257175"/>
                <a:gd name="connsiteY7" fmla="*/ 13094 h 199258"/>
                <a:gd name="connsiteX8" fmla="*/ 264319 w 257175"/>
                <a:gd name="connsiteY8" fmla="*/ 193376 h 199258"/>
                <a:gd name="connsiteX9" fmla="*/ 251270 w 257175"/>
                <a:gd name="connsiteY9" fmla="*/ 206375 h 199258"/>
                <a:gd name="connsiteX10" fmla="*/ 251175 w 257175"/>
                <a:gd name="connsiteY10" fmla="*/ 206375 h 199258"/>
                <a:gd name="connsiteX11" fmla="*/ 26194 w 257175"/>
                <a:gd name="connsiteY11" fmla="*/ 180282 h 199258"/>
                <a:gd name="connsiteX12" fmla="*/ 238030 w 257175"/>
                <a:gd name="connsiteY12" fmla="*/ 180282 h 199258"/>
                <a:gd name="connsiteX13" fmla="*/ 238030 w 257175"/>
                <a:gd name="connsiteY13" fmla="*/ 26188 h 199258"/>
                <a:gd name="connsiteX14" fmla="*/ 26194 w 257175"/>
                <a:gd name="connsiteY14" fmla="*/ 26188 h 19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175" h="199258">
                  <a:moveTo>
                    <a:pt x="251175" y="206375"/>
                  </a:moveTo>
                  <a:lnTo>
                    <a:pt x="13050" y="206375"/>
                  </a:lnTo>
                  <a:cubicBezTo>
                    <a:pt x="5843" y="206375"/>
                    <a:pt x="0" y="200555"/>
                    <a:pt x="0" y="193376"/>
                  </a:cubicBezTo>
                  <a:lnTo>
                    <a:pt x="0" y="13094"/>
                  </a:lnTo>
                  <a:cubicBezTo>
                    <a:pt x="-52" y="5915"/>
                    <a:pt x="5747" y="53"/>
                    <a:pt x="12954" y="0"/>
                  </a:cubicBezTo>
                  <a:cubicBezTo>
                    <a:pt x="12986" y="0"/>
                    <a:pt x="13018" y="0"/>
                    <a:pt x="13050" y="0"/>
                  </a:cubicBezTo>
                  <a:lnTo>
                    <a:pt x="251175" y="0"/>
                  </a:lnTo>
                  <a:cubicBezTo>
                    <a:pt x="258434" y="0"/>
                    <a:pt x="264319" y="5862"/>
                    <a:pt x="264319" y="13094"/>
                  </a:cubicBezTo>
                  <a:lnTo>
                    <a:pt x="264319" y="193376"/>
                  </a:lnTo>
                  <a:cubicBezTo>
                    <a:pt x="264319" y="200555"/>
                    <a:pt x="258477" y="206375"/>
                    <a:pt x="251270" y="206375"/>
                  </a:cubicBezTo>
                  <a:cubicBezTo>
                    <a:pt x="251238" y="206375"/>
                    <a:pt x="251206" y="206375"/>
                    <a:pt x="251175" y="206375"/>
                  </a:cubicBezTo>
                  <a:close/>
                  <a:moveTo>
                    <a:pt x="26194" y="180282"/>
                  </a:moveTo>
                  <a:lnTo>
                    <a:pt x="238030" y="180282"/>
                  </a:lnTo>
                  <a:lnTo>
                    <a:pt x="238030" y="26188"/>
                  </a:lnTo>
                  <a:lnTo>
                    <a:pt x="26194" y="26188"/>
                  </a:lnTo>
                  <a:close/>
                </a:path>
              </a:pathLst>
            </a:custGeom>
            <a:grpFill/>
            <a:ln w="9525" cap="flat">
              <a:noFill/>
              <a:prstDash val="solid"/>
              <a:miter/>
            </a:ln>
          </p:spPr>
          <p:txBody>
            <a:bodyPr rtlCol="0" anchor="ctr"/>
            <a:lstStyle/>
            <a:p>
              <a:endParaRPr lang="en-US"/>
            </a:p>
          </p:txBody>
        </p:sp>
      </p:grpSp>
      <p:grpSp>
        <p:nvGrpSpPr>
          <p:cNvPr id="122" name="Graphic 74">
            <a:extLst>
              <a:ext uri="{FF2B5EF4-FFF2-40B4-BE49-F238E27FC236}">
                <a16:creationId xmlns:a16="http://schemas.microsoft.com/office/drawing/2014/main" id="{8040CA2F-5E59-4B0F-95DD-3A1287203640}"/>
              </a:ext>
            </a:extLst>
          </p:cNvPr>
          <p:cNvGrpSpPr>
            <a:grpSpLocks noChangeAspect="1"/>
          </p:cNvGrpSpPr>
          <p:nvPr/>
        </p:nvGrpSpPr>
        <p:grpSpPr>
          <a:xfrm>
            <a:off x="8041959" y="2471117"/>
            <a:ext cx="342900" cy="274320"/>
            <a:chOff x="4512356" y="3236866"/>
            <a:chExt cx="283464" cy="226771"/>
          </a:xfrm>
          <a:solidFill>
            <a:srgbClr val="5F6062"/>
          </a:solidFill>
        </p:grpSpPr>
        <p:sp>
          <p:nvSpPr>
            <p:cNvPr id="123" name="Freeform 91">
              <a:extLst>
                <a:ext uri="{FF2B5EF4-FFF2-40B4-BE49-F238E27FC236}">
                  <a16:creationId xmlns:a16="http://schemas.microsoft.com/office/drawing/2014/main" id="{7890C723-E5CA-4C9A-9B47-65C213356C5F}"/>
                </a:ext>
              </a:extLst>
            </p:cNvPr>
            <p:cNvSpPr/>
            <p:nvPr/>
          </p:nvSpPr>
          <p:spPr>
            <a:xfrm>
              <a:off x="4589921" y="3416246"/>
              <a:ext cx="127559" cy="46280"/>
            </a:xfrm>
            <a:custGeom>
              <a:avLst/>
              <a:gdLst>
                <a:gd name="connsiteX0" fmla="*/ 124261 w 127558"/>
                <a:gd name="connsiteY0" fmla="*/ 39384 h 46279"/>
                <a:gd name="connsiteX1" fmla="*/ 110088 w 127558"/>
                <a:gd name="connsiteY1" fmla="*/ 39384 h 46279"/>
                <a:gd name="connsiteX2" fmla="*/ 85143 w 127558"/>
                <a:gd name="connsiteY2" fmla="*/ 0 h 46279"/>
                <a:gd name="connsiteX3" fmla="*/ 43096 w 127558"/>
                <a:gd name="connsiteY3" fmla="*/ 0 h 46279"/>
                <a:gd name="connsiteX4" fmla="*/ 18435 w 127558"/>
                <a:gd name="connsiteY4" fmla="*/ 39292 h 46279"/>
                <a:gd name="connsiteX5" fmla="*/ 4734 w 127558"/>
                <a:gd name="connsiteY5" fmla="*/ 39292 h 46279"/>
                <a:gd name="connsiteX6" fmla="*/ 10 w 127558"/>
                <a:gd name="connsiteY6" fmla="*/ 43920 h 46279"/>
                <a:gd name="connsiteX7" fmla="*/ 4149 w 127558"/>
                <a:gd name="connsiteY7" fmla="*/ 48546 h 46279"/>
                <a:gd name="connsiteX8" fmla="*/ 4167 w 127558"/>
                <a:gd name="connsiteY8" fmla="*/ 48548 h 46279"/>
                <a:gd name="connsiteX9" fmla="*/ 4734 w 127558"/>
                <a:gd name="connsiteY9" fmla="*/ 48548 h 46279"/>
                <a:gd name="connsiteX10" fmla="*/ 124734 w 127558"/>
                <a:gd name="connsiteY10" fmla="*/ 48548 h 46279"/>
                <a:gd name="connsiteX11" fmla="*/ 129458 w 127558"/>
                <a:gd name="connsiteY11" fmla="*/ 43920 h 46279"/>
                <a:gd name="connsiteX12" fmla="*/ 124261 w 127558"/>
                <a:gd name="connsiteY12" fmla="*/ 39384 h 4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558" h="46279">
                  <a:moveTo>
                    <a:pt x="124261" y="39384"/>
                  </a:moveTo>
                  <a:lnTo>
                    <a:pt x="110088" y="39384"/>
                  </a:lnTo>
                  <a:lnTo>
                    <a:pt x="85143" y="0"/>
                  </a:lnTo>
                  <a:lnTo>
                    <a:pt x="43096" y="0"/>
                  </a:lnTo>
                  <a:lnTo>
                    <a:pt x="18435" y="39292"/>
                  </a:lnTo>
                  <a:lnTo>
                    <a:pt x="4734" y="39292"/>
                  </a:lnTo>
                  <a:cubicBezTo>
                    <a:pt x="2125" y="39292"/>
                    <a:pt x="10" y="41364"/>
                    <a:pt x="10" y="43920"/>
                  </a:cubicBezTo>
                  <a:cubicBezTo>
                    <a:pt x="-151" y="46317"/>
                    <a:pt x="1702" y="48388"/>
                    <a:pt x="4149" y="48546"/>
                  </a:cubicBezTo>
                  <a:cubicBezTo>
                    <a:pt x="4155" y="48547"/>
                    <a:pt x="4161" y="48547"/>
                    <a:pt x="4167" y="48548"/>
                  </a:cubicBezTo>
                  <a:lnTo>
                    <a:pt x="4734" y="48548"/>
                  </a:lnTo>
                  <a:lnTo>
                    <a:pt x="124734" y="48548"/>
                  </a:lnTo>
                  <a:cubicBezTo>
                    <a:pt x="127343" y="48548"/>
                    <a:pt x="129458" y="46475"/>
                    <a:pt x="129458" y="43920"/>
                  </a:cubicBezTo>
                  <a:cubicBezTo>
                    <a:pt x="129021" y="41404"/>
                    <a:pt x="126863" y="39521"/>
                    <a:pt x="124261" y="39384"/>
                  </a:cubicBezTo>
                  <a:close/>
                </a:path>
              </a:pathLst>
            </a:custGeom>
            <a:grpFill/>
            <a:ln w="4604" cap="flat">
              <a:noFill/>
              <a:prstDash val="solid"/>
              <a:miter/>
            </a:ln>
          </p:spPr>
          <p:txBody>
            <a:bodyPr rtlCol="0" anchor="ctr"/>
            <a:lstStyle/>
            <a:p>
              <a:endParaRPr lang="en-US"/>
            </a:p>
          </p:txBody>
        </p:sp>
        <p:sp>
          <p:nvSpPr>
            <p:cNvPr id="124" name="Freeform 92">
              <a:extLst>
                <a:ext uri="{FF2B5EF4-FFF2-40B4-BE49-F238E27FC236}">
                  <a16:creationId xmlns:a16="http://schemas.microsoft.com/office/drawing/2014/main" id="{BF73A2D2-41E5-42D8-B25E-CB96C13A1BB4}"/>
                </a:ext>
              </a:extLst>
            </p:cNvPr>
            <p:cNvSpPr/>
            <p:nvPr/>
          </p:nvSpPr>
          <p:spPr>
            <a:xfrm>
              <a:off x="4512356" y="3236866"/>
              <a:ext cx="283464" cy="166607"/>
            </a:xfrm>
            <a:custGeom>
              <a:avLst/>
              <a:gdLst>
                <a:gd name="connsiteX0" fmla="*/ 263149 w 283464"/>
                <a:gd name="connsiteY0" fmla="*/ 9672 h 166607"/>
                <a:gd name="connsiteX1" fmla="*/ 275433 w 283464"/>
                <a:gd name="connsiteY1" fmla="*/ 22168 h 166607"/>
                <a:gd name="connsiteX2" fmla="*/ 275433 w 283464"/>
                <a:gd name="connsiteY2" fmla="*/ 129074 h 166607"/>
                <a:gd name="connsiteX3" fmla="*/ 9449 w 283464"/>
                <a:gd name="connsiteY3" fmla="*/ 128658 h 166607"/>
                <a:gd name="connsiteX4" fmla="*/ 9449 w 283464"/>
                <a:gd name="connsiteY4" fmla="*/ 21752 h 166607"/>
                <a:gd name="connsiteX5" fmla="*/ 21732 w 283464"/>
                <a:gd name="connsiteY5" fmla="*/ 9256 h 166607"/>
                <a:gd name="connsiteX6" fmla="*/ 21780 w 283464"/>
                <a:gd name="connsiteY6" fmla="*/ 0 h 166607"/>
                <a:gd name="connsiteX7" fmla="*/ 0 w 283464"/>
                <a:gd name="connsiteY7" fmla="*/ 21705 h 166607"/>
                <a:gd name="connsiteX8" fmla="*/ 0 w 283464"/>
                <a:gd name="connsiteY8" fmla="*/ 148512 h 166607"/>
                <a:gd name="connsiteX9" fmla="*/ 21921 w 283464"/>
                <a:gd name="connsiteY9" fmla="*/ 170310 h 166607"/>
                <a:gd name="connsiteX10" fmla="*/ 262393 w 283464"/>
                <a:gd name="connsiteY10" fmla="*/ 170726 h 166607"/>
                <a:gd name="connsiteX11" fmla="*/ 284645 w 283464"/>
                <a:gd name="connsiteY11" fmla="*/ 149114 h 166607"/>
                <a:gd name="connsiteX12" fmla="*/ 284645 w 283464"/>
                <a:gd name="connsiteY12" fmla="*/ 149114 h 166607"/>
                <a:gd name="connsiteX13" fmla="*/ 284645 w 283464"/>
                <a:gd name="connsiteY13" fmla="*/ 149114 h 166607"/>
                <a:gd name="connsiteX14" fmla="*/ 284645 w 283464"/>
                <a:gd name="connsiteY14" fmla="*/ 22307 h 166607"/>
                <a:gd name="connsiteX15" fmla="*/ 263197 w 283464"/>
                <a:gd name="connsiteY15" fmla="*/ 417 h 166607"/>
                <a:gd name="connsiteX16" fmla="*/ 145748 w 283464"/>
                <a:gd name="connsiteY16" fmla="*/ 152955 h 166607"/>
                <a:gd name="connsiteX17" fmla="*/ 139112 w 283464"/>
                <a:gd name="connsiteY17" fmla="*/ 153716 h 166607"/>
                <a:gd name="connsiteX18" fmla="*/ 138334 w 283464"/>
                <a:gd name="connsiteY18" fmla="*/ 147216 h 166607"/>
                <a:gd name="connsiteX19" fmla="*/ 144970 w 283464"/>
                <a:gd name="connsiteY19" fmla="*/ 146454 h 166607"/>
                <a:gd name="connsiteX20" fmla="*/ 145748 w 283464"/>
                <a:gd name="connsiteY20" fmla="*/ 147216 h 166607"/>
                <a:gd name="connsiteX21" fmla="*/ 145748 w 283464"/>
                <a:gd name="connsiteY21" fmla="*/ 152955 h 16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3464" h="166607">
                  <a:moveTo>
                    <a:pt x="263149" y="9672"/>
                  </a:moveTo>
                  <a:cubicBezTo>
                    <a:pt x="269896" y="10163"/>
                    <a:pt x="275187" y="15545"/>
                    <a:pt x="275433" y="22168"/>
                  </a:cubicBezTo>
                  <a:lnTo>
                    <a:pt x="275433" y="129074"/>
                  </a:lnTo>
                  <a:lnTo>
                    <a:pt x="9449" y="128658"/>
                  </a:lnTo>
                  <a:lnTo>
                    <a:pt x="9449" y="21752"/>
                  </a:lnTo>
                  <a:cubicBezTo>
                    <a:pt x="9674" y="15120"/>
                    <a:pt x="14976" y="9726"/>
                    <a:pt x="21732" y="9256"/>
                  </a:cubicBezTo>
                  <a:close/>
                  <a:moveTo>
                    <a:pt x="21780" y="0"/>
                  </a:moveTo>
                  <a:cubicBezTo>
                    <a:pt x="9669" y="152"/>
                    <a:pt x="-53" y="9840"/>
                    <a:pt x="0" y="21705"/>
                  </a:cubicBezTo>
                  <a:lnTo>
                    <a:pt x="0" y="148512"/>
                  </a:lnTo>
                  <a:cubicBezTo>
                    <a:pt x="-52" y="160446"/>
                    <a:pt x="9740" y="170183"/>
                    <a:pt x="21921" y="170310"/>
                  </a:cubicBezTo>
                  <a:lnTo>
                    <a:pt x="262393" y="170726"/>
                  </a:lnTo>
                  <a:cubicBezTo>
                    <a:pt x="274631" y="170777"/>
                    <a:pt x="284593" y="161101"/>
                    <a:pt x="284645" y="149114"/>
                  </a:cubicBezTo>
                  <a:cubicBezTo>
                    <a:pt x="284645" y="149114"/>
                    <a:pt x="284645" y="149114"/>
                    <a:pt x="284645" y="149114"/>
                  </a:cubicBezTo>
                  <a:lnTo>
                    <a:pt x="284645" y="149114"/>
                  </a:lnTo>
                  <a:lnTo>
                    <a:pt x="284645" y="22307"/>
                  </a:lnTo>
                  <a:cubicBezTo>
                    <a:pt x="284655" y="10552"/>
                    <a:pt x="275186" y="889"/>
                    <a:pt x="263197" y="417"/>
                  </a:cubicBezTo>
                  <a:close/>
                  <a:moveTo>
                    <a:pt x="145748" y="152955"/>
                  </a:moveTo>
                  <a:cubicBezTo>
                    <a:pt x="144130" y="154960"/>
                    <a:pt x="141159" y="155301"/>
                    <a:pt x="139112" y="153716"/>
                  </a:cubicBezTo>
                  <a:cubicBezTo>
                    <a:pt x="137065" y="152132"/>
                    <a:pt x="136717" y="149221"/>
                    <a:pt x="138334" y="147216"/>
                  </a:cubicBezTo>
                  <a:cubicBezTo>
                    <a:pt x="139952" y="145211"/>
                    <a:pt x="142923" y="144870"/>
                    <a:pt x="144970" y="146454"/>
                  </a:cubicBezTo>
                  <a:cubicBezTo>
                    <a:pt x="145259" y="146678"/>
                    <a:pt x="145520" y="146933"/>
                    <a:pt x="145748" y="147216"/>
                  </a:cubicBezTo>
                  <a:cubicBezTo>
                    <a:pt x="147105" y="148898"/>
                    <a:pt x="147105" y="151273"/>
                    <a:pt x="145748" y="152955"/>
                  </a:cubicBezTo>
                  <a:close/>
                </a:path>
              </a:pathLst>
            </a:custGeom>
            <a:grpFill/>
            <a:ln w="4604" cap="flat">
              <a:noFill/>
              <a:prstDash val="solid"/>
              <a:miter/>
            </a:ln>
          </p:spPr>
          <p:txBody>
            <a:bodyPr rtlCol="0" anchor="ctr"/>
            <a:lstStyle/>
            <a:p>
              <a:endParaRPr lang="en-US"/>
            </a:p>
          </p:txBody>
        </p:sp>
      </p:grpSp>
      <p:sp>
        <p:nvSpPr>
          <p:cNvPr id="125" name="TextBox 124">
            <a:extLst>
              <a:ext uri="{FF2B5EF4-FFF2-40B4-BE49-F238E27FC236}">
                <a16:creationId xmlns:a16="http://schemas.microsoft.com/office/drawing/2014/main" id="{002FE1F1-3120-43EF-9329-89715B8F880F}"/>
              </a:ext>
            </a:extLst>
          </p:cNvPr>
          <p:cNvSpPr txBox="1"/>
          <p:nvPr/>
        </p:nvSpPr>
        <p:spPr>
          <a:xfrm>
            <a:off x="290511" y="2955076"/>
            <a:ext cx="3108960" cy="2286000"/>
          </a:xfrm>
          <a:prstGeom prst="rect">
            <a:avLst/>
          </a:prstGeom>
          <a:ln>
            <a:noFill/>
          </a:ln>
        </p:spPr>
        <p:txBody>
          <a:bodyPr wrap="square" lIns="91440" rIns="91440" rtlCol="0" anchor="t">
            <a:noAutofit/>
          </a:bodyPr>
          <a:lstStyle/>
          <a:p>
            <a:pPr marL="171450" indent="-171450">
              <a:spcBef>
                <a:spcPts val="600"/>
              </a:spcBef>
              <a:spcAft>
                <a:spcPts val="600"/>
              </a:spcAft>
              <a:buClr>
                <a:srgbClr val="26BCD7"/>
              </a:buClr>
              <a:buSzPct val="100000"/>
              <a:buFont typeface="Wingdings" panose="05000000000000000000" pitchFamily="2" charset="2"/>
              <a:buChar char="ü"/>
            </a:pPr>
            <a:r>
              <a:rPr lang="en-US" sz="1200">
                <a:solidFill>
                  <a:srgbClr val="5F6062"/>
                </a:solidFill>
                <a:latin typeface="Arial" panose="020B0604020202020204" pitchFamily="34" charset="0"/>
                <a:cs typeface="Arial" panose="020B0604020202020204" pitchFamily="34" charset="0"/>
              </a:rPr>
              <a:t>Capital and Business Planning Leading Practice Assessment</a:t>
            </a:r>
          </a:p>
          <a:p>
            <a:pPr marL="171450" indent="-171450">
              <a:spcBef>
                <a:spcPts val="600"/>
              </a:spcBef>
              <a:spcAft>
                <a:spcPts val="600"/>
              </a:spcAft>
              <a:buClr>
                <a:srgbClr val="26BCD7"/>
              </a:buClr>
              <a:buSzPct val="100000"/>
              <a:buFont typeface="Wingdings" panose="05000000000000000000" pitchFamily="2" charset="2"/>
              <a:buChar char="ü"/>
            </a:pPr>
            <a:r>
              <a:rPr lang="en-US" sz="1200">
                <a:solidFill>
                  <a:srgbClr val="5F6062"/>
                </a:solidFill>
                <a:latin typeface="Arial" panose="020B0604020202020204" pitchFamily="34" charset="0"/>
                <a:cs typeface="Arial" panose="020B0604020202020204" pitchFamily="34" charset="0"/>
              </a:rPr>
              <a:t>Governance Structure and Organizational Design</a:t>
            </a:r>
          </a:p>
          <a:p>
            <a:pPr marL="171450" indent="-171450">
              <a:spcBef>
                <a:spcPts val="600"/>
              </a:spcBef>
              <a:spcAft>
                <a:spcPts val="600"/>
              </a:spcAft>
              <a:buClr>
                <a:srgbClr val="26BCD7"/>
              </a:buClr>
              <a:buSzPct val="100000"/>
              <a:buFont typeface="Wingdings" panose="05000000000000000000" pitchFamily="2" charset="2"/>
              <a:buChar char="ü"/>
            </a:pPr>
            <a:r>
              <a:rPr lang="en-US" sz="1200">
                <a:solidFill>
                  <a:srgbClr val="5F6062"/>
                </a:solidFill>
                <a:latin typeface="Arial" panose="020B0604020202020204" pitchFamily="34" charset="0"/>
                <a:cs typeface="Arial" panose="020B0604020202020204" pitchFamily="34" charset="0"/>
              </a:rPr>
              <a:t>Project Prioritization and Selection Methodology</a:t>
            </a:r>
          </a:p>
          <a:p>
            <a:pPr marL="171450" indent="-171450">
              <a:spcBef>
                <a:spcPts val="600"/>
              </a:spcBef>
              <a:spcAft>
                <a:spcPts val="600"/>
              </a:spcAft>
              <a:buClr>
                <a:srgbClr val="26BCD7"/>
              </a:buClr>
              <a:buSzPct val="100000"/>
              <a:buFont typeface="Wingdings" panose="05000000000000000000" pitchFamily="2" charset="2"/>
              <a:buChar char="ü"/>
            </a:pPr>
            <a:r>
              <a:rPr lang="en-US" sz="1200">
                <a:latin typeface="Arial" panose="020B0604020202020204" pitchFamily="34" charset="0"/>
                <a:cs typeface="Arial" panose="020B0604020202020204" pitchFamily="34" charset="0"/>
              </a:rPr>
              <a:t>Development and Implementation of Policies, Processes, and Procedures</a:t>
            </a:r>
          </a:p>
          <a:p>
            <a:pPr marL="171450" indent="-171450">
              <a:spcBef>
                <a:spcPts val="600"/>
              </a:spcBef>
              <a:spcAft>
                <a:spcPts val="600"/>
              </a:spcAft>
              <a:buClr>
                <a:srgbClr val="26BCD7"/>
              </a:buClr>
              <a:buSzPct val="100000"/>
              <a:buFont typeface="Wingdings" panose="05000000000000000000" pitchFamily="2" charset="2"/>
              <a:buChar char="ü"/>
            </a:pPr>
            <a:r>
              <a:rPr lang="en-US" sz="1200">
                <a:solidFill>
                  <a:srgbClr val="5F6062"/>
                </a:solidFill>
                <a:latin typeface="Arial" panose="020B0604020202020204" pitchFamily="34" charset="0"/>
                <a:cs typeface="Arial" panose="020B0604020202020204" pitchFamily="34" charset="0"/>
              </a:rPr>
              <a:t>Implementation Support for Selected Future State Organizational Design</a:t>
            </a:r>
          </a:p>
        </p:txBody>
      </p:sp>
      <p:sp>
        <p:nvSpPr>
          <p:cNvPr id="126" name="TextBox 125">
            <a:extLst>
              <a:ext uri="{FF2B5EF4-FFF2-40B4-BE49-F238E27FC236}">
                <a16:creationId xmlns:a16="http://schemas.microsoft.com/office/drawing/2014/main" id="{3820B4A9-E0B7-4D7D-9F6F-B2E8E5E378DC}"/>
              </a:ext>
            </a:extLst>
          </p:cNvPr>
          <p:cNvSpPr txBox="1"/>
          <p:nvPr/>
        </p:nvSpPr>
        <p:spPr>
          <a:xfrm>
            <a:off x="3474720" y="2955076"/>
            <a:ext cx="3108960" cy="2286000"/>
          </a:xfrm>
          <a:prstGeom prst="rect">
            <a:avLst/>
          </a:prstGeom>
          <a:ln>
            <a:noFill/>
          </a:ln>
        </p:spPr>
        <p:txBody>
          <a:bodyPr wrap="square" lIns="91440" rIns="91440" rtlCol="0" anchor="t">
            <a:noAutofit/>
          </a:bodyPr>
          <a:lstStyle/>
          <a:p>
            <a:pPr marL="171450" indent="-171450">
              <a:spcBef>
                <a:spcPts val="600"/>
              </a:spcBef>
              <a:spcAft>
                <a:spcPts val="600"/>
              </a:spcAft>
              <a:buClr>
                <a:srgbClr val="26BCD7"/>
              </a:buClr>
              <a:buSzPct val="10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Project Management Leading Practice Assessment</a:t>
            </a:r>
          </a:p>
          <a:p>
            <a:pPr marL="171450" indent="-171450">
              <a:spcBef>
                <a:spcPts val="600"/>
              </a:spcBef>
              <a:spcAft>
                <a:spcPts val="600"/>
              </a:spcAft>
              <a:buClr>
                <a:srgbClr val="26BCD7"/>
              </a:buClr>
              <a:buSzPct val="100000"/>
              <a:buFont typeface="Wingdings" panose="05000000000000000000" pitchFamily="2" charset="2"/>
              <a:buChar char="ü"/>
            </a:pPr>
            <a:r>
              <a:rPr lang="en-US" sz="1200" dirty="0">
                <a:latin typeface="Arial" panose="020B0604020202020204" pitchFamily="34" charset="0"/>
                <a:cs typeface="Arial" panose="020B0604020202020204" pitchFamily="34" charset="0"/>
              </a:rPr>
              <a:t>Development and Implementation of Policies, Processes, and Procedures</a:t>
            </a:r>
          </a:p>
          <a:p>
            <a:pPr marL="171450" indent="-171450">
              <a:spcBef>
                <a:spcPts val="600"/>
              </a:spcBef>
              <a:spcAft>
                <a:spcPts val="600"/>
              </a:spcAft>
              <a:buClr>
                <a:srgbClr val="26BCD7"/>
              </a:buClr>
              <a:buSzPct val="10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Development of Project Management Tools and Controls</a:t>
            </a:r>
          </a:p>
          <a:p>
            <a:pPr marL="171450" indent="-171450">
              <a:spcBef>
                <a:spcPts val="600"/>
              </a:spcBef>
              <a:spcAft>
                <a:spcPts val="600"/>
              </a:spcAft>
              <a:buClr>
                <a:srgbClr val="26BCD7"/>
              </a:buClr>
              <a:buSzPct val="10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Development and Implementation of Project Management Stage Gates</a:t>
            </a:r>
          </a:p>
          <a:p>
            <a:pPr marL="171450" indent="-171450">
              <a:spcBef>
                <a:spcPts val="600"/>
              </a:spcBef>
              <a:spcAft>
                <a:spcPts val="600"/>
              </a:spcAft>
              <a:buClr>
                <a:srgbClr val="26BCD7"/>
              </a:buClr>
              <a:buSzPct val="10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Implementation Support for Selected Assessment Recommendations</a:t>
            </a:r>
          </a:p>
          <a:p>
            <a:pPr marL="171450" indent="-171450">
              <a:spcBef>
                <a:spcPts val="600"/>
              </a:spcBef>
              <a:spcAft>
                <a:spcPts val="600"/>
              </a:spcAft>
              <a:buClr>
                <a:srgbClr val="26BCD7"/>
              </a:buClr>
              <a:buSzPct val="100000"/>
              <a:buFont typeface="Wingdings" panose="05000000000000000000" pitchFamily="2" charset="2"/>
              <a:buChar char="ü"/>
            </a:pPr>
            <a:r>
              <a:rPr lang="en-US" sz="1200" dirty="0">
                <a:solidFill>
                  <a:srgbClr val="5F6062"/>
                </a:solidFill>
                <a:latin typeface="Arial" panose="020B0604020202020204" pitchFamily="34" charset="0"/>
                <a:cs typeface="Arial" panose="020B0604020202020204" pitchFamily="34" charset="0"/>
              </a:rPr>
              <a:t>Change Management and Training Support (e.g., training sessions, training guides, workshops, and more)</a:t>
            </a:r>
          </a:p>
          <a:p>
            <a:pPr marL="171450" indent="-171450">
              <a:spcBef>
                <a:spcPts val="600"/>
              </a:spcBef>
              <a:spcAft>
                <a:spcPts val="600"/>
              </a:spcAft>
              <a:buClr>
                <a:srgbClr val="26BCD7"/>
              </a:buClr>
              <a:buSzPct val="100000"/>
              <a:buFont typeface="Wingdings" panose="05000000000000000000" pitchFamily="2" charset="2"/>
              <a:buChar char="ü"/>
            </a:pPr>
            <a:endParaRPr lang="en-US" sz="1200" dirty="0">
              <a:solidFill>
                <a:srgbClr val="5F6062"/>
              </a:solidFill>
              <a:latin typeface="Arial" panose="020B0604020202020204" pitchFamily="34" charset="0"/>
              <a:cs typeface="Arial" panose="020B0604020202020204" pitchFamily="34" charset="0"/>
            </a:endParaRPr>
          </a:p>
          <a:p>
            <a:pPr>
              <a:spcBef>
                <a:spcPts val="600"/>
              </a:spcBef>
              <a:spcAft>
                <a:spcPts val="600"/>
              </a:spcAft>
              <a:buClr>
                <a:srgbClr val="26BCD7"/>
              </a:buClr>
              <a:buSzPct val="100000"/>
            </a:pPr>
            <a:endParaRPr lang="en-US" sz="1200" dirty="0">
              <a:solidFill>
                <a:srgbClr val="5F6062"/>
              </a:solidFill>
              <a:latin typeface="Arial" panose="020B0604020202020204" pitchFamily="34" charset="0"/>
              <a:cs typeface="Arial" panose="020B0604020202020204" pitchFamily="34" charset="0"/>
            </a:endParaRPr>
          </a:p>
          <a:p>
            <a:pPr marL="171450" indent="-171450">
              <a:spcBef>
                <a:spcPts val="600"/>
              </a:spcBef>
              <a:spcAft>
                <a:spcPts val="600"/>
              </a:spcAft>
              <a:buClr>
                <a:srgbClr val="26BCD7"/>
              </a:buClr>
              <a:buSzPct val="100000"/>
              <a:buFont typeface="Wingdings" panose="05000000000000000000" pitchFamily="2" charset="2"/>
              <a:buChar char="§"/>
            </a:pPr>
            <a:endParaRPr lang="en-US" sz="1200" dirty="0">
              <a:solidFill>
                <a:srgbClr val="5F6062"/>
              </a:solidFill>
              <a:latin typeface="Arial" panose="020B0604020202020204" pitchFamily="34" charset="0"/>
              <a:cs typeface="Arial" panose="020B0604020202020204" pitchFamily="34" charset="0"/>
            </a:endParaRPr>
          </a:p>
          <a:p>
            <a:pPr marL="171450" indent="-171450">
              <a:spcBef>
                <a:spcPts val="600"/>
              </a:spcBef>
              <a:spcAft>
                <a:spcPts val="600"/>
              </a:spcAft>
              <a:buClr>
                <a:srgbClr val="26BCD7"/>
              </a:buClr>
              <a:buSzPct val="100000"/>
              <a:buFont typeface="Wingdings" panose="05000000000000000000" pitchFamily="2" charset="2"/>
              <a:buChar char="§"/>
            </a:pPr>
            <a:endParaRPr lang="en-US" sz="1200" dirty="0">
              <a:solidFill>
                <a:srgbClr val="5F6062"/>
              </a:solidFill>
              <a:latin typeface="Arial" panose="020B0604020202020204" pitchFamily="34" charset="0"/>
              <a:cs typeface="Arial" panose="020B0604020202020204" pitchFamily="34" charset="0"/>
            </a:endParaRPr>
          </a:p>
          <a:p>
            <a:pPr marL="171450" indent="-171450">
              <a:spcBef>
                <a:spcPts val="600"/>
              </a:spcBef>
              <a:spcAft>
                <a:spcPts val="600"/>
              </a:spcAft>
              <a:buClr>
                <a:srgbClr val="26BCD7"/>
              </a:buClr>
              <a:buSzPct val="100000"/>
              <a:buFont typeface="Wingdings" panose="05000000000000000000" pitchFamily="2" charset="2"/>
              <a:buChar char="§"/>
            </a:pPr>
            <a:endParaRPr lang="en-US" sz="1200" dirty="0">
              <a:solidFill>
                <a:srgbClr val="5F6062"/>
              </a:solidFill>
              <a:latin typeface="Arial" panose="020B0604020202020204" pitchFamily="34" charset="0"/>
              <a:cs typeface="Arial" panose="020B0604020202020204" pitchFamily="34" charset="0"/>
            </a:endParaRPr>
          </a:p>
          <a:p>
            <a:pPr marL="171450" indent="-171450">
              <a:spcBef>
                <a:spcPts val="600"/>
              </a:spcBef>
              <a:spcAft>
                <a:spcPts val="600"/>
              </a:spcAft>
              <a:buClr>
                <a:srgbClr val="26BCD7"/>
              </a:buClr>
              <a:buSzPct val="100000"/>
              <a:buFont typeface="Wingdings" panose="05000000000000000000" pitchFamily="2" charset="2"/>
              <a:buChar char="§"/>
            </a:pPr>
            <a:endParaRPr lang="en-US" sz="1200" dirty="0">
              <a:solidFill>
                <a:srgbClr val="5F6062"/>
              </a:solidFill>
              <a:latin typeface="Arial" panose="020B0604020202020204" pitchFamily="34" charset="0"/>
              <a:cs typeface="Arial" panose="020B0604020202020204" pitchFamily="34" charset="0"/>
            </a:endParaRPr>
          </a:p>
        </p:txBody>
      </p:sp>
      <p:sp>
        <p:nvSpPr>
          <p:cNvPr id="127" name="TextBox 126">
            <a:extLst>
              <a:ext uri="{FF2B5EF4-FFF2-40B4-BE49-F238E27FC236}">
                <a16:creationId xmlns:a16="http://schemas.microsoft.com/office/drawing/2014/main" id="{758B72CE-45FE-408A-B490-BD8B1283DA59}"/>
              </a:ext>
            </a:extLst>
          </p:cNvPr>
          <p:cNvSpPr txBox="1"/>
          <p:nvPr/>
        </p:nvSpPr>
        <p:spPr>
          <a:xfrm>
            <a:off x="6658929" y="2955076"/>
            <a:ext cx="3108960" cy="2286000"/>
          </a:xfrm>
          <a:prstGeom prst="rect">
            <a:avLst/>
          </a:prstGeom>
          <a:ln>
            <a:noFill/>
          </a:ln>
        </p:spPr>
        <p:txBody>
          <a:bodyPr wrap="square" lIns="91440" rIns="91440" rtlCol="0" anchor="t">
            <a:noAutofit/>
          </a:bodyPr>
          <a:lstStyle/>
          <a:p>
            <a:pPr marL="171450" indent="-171450">
              <a:spcBef>
                <a:spcPts val="600"/>
              </a:spcBef>
              <a:spcAft>
                <a:spcPts val="600"/>
              </a:spcAft>
              <a:buClr>
                <a:srgbClr val="26BCD7"/>
              </a:buClr>
              <a:buSzPct val="100000"/>
              <a:buFont typeface="Wingdings" panose="05000000000000000000" pitchFamily="2" charset="2"/>
              <a:buChar char="ü"/>
            </a:pPr>
            <a:r>
              <a:rPr lang="en-US" sz="1200">
                <a:solidFill>
                  <a:srgbClr val="5F6062"/>
                </a:solidFill>
                <a:latin typeface="Arial" panose="020B0604020202020204" pitchFamily="34" charset="0"/>
                <a:cs typeface="Arial" panose="020B0604020202020204" pitchFamily="34" charset="0"/>
              </a:rPr>
              <a:t>System Evaluation and Selection Support</a:t>
            </a:r>
          </a:p>
          <a:p>
            <a:pPr marL="171450" indent="-171450">
              <a:spcBef>
                <a:spcPts val="600"/>
              </a:spcBef>
              <a:spcAft>
                <a:spcPts val="600"/>
              </a:spcAft>
              <a:buClr>
                <a:srgbClr val="26BCD7"/>
              </a:buClr>
              <a:buSzPct val="100000"/>
              <a:buFont typeface="Wingdings" panose="05000000000000000000" pitchFamily="2" charset="2"/>
              <a:buChar char="ü"/>
            </a:pPr>
            <a:r>
              <a:rPr lang="en-US" sz="1200">
                <a:solidFill>
                  <a:srgbClr val="5F6062"/>
                </a:solidFill>
                <a:latin typeface="Arial" panose="020B0604020202020204" pitchFamily="34" charset="0"/>
                <a:cs typeface="Arial" panose="020B0604020202020204" pitchFamily="34" charset="0"/>
              </a:rPr>
              <a:t>System Configuration and Process Workflow Automation</a:t>
            </a:r>
          </a:p>
          <a:p>
            <a:pPr marL="171450" indent="-171450">
              <a:spcBef>
                <a:spcPts val="600"/>
              </a:spcBef>
              <a:spcAft>
                <a:spcPts val="600"/>
              </a:spcAft>
              <a:buClr>
                <a:srgbClr val="26BCD7"/>
              </a:buClr>
              <a:buSzPct val="100000"/>
              <a:buFont typeface="Wingdings" panose="05000000000000000000" pitchFamily="2" charset="2"/>
              <a:buChar char="ü"/>
            </a:pPr>
            <a:r>
              <a:rPr lang="en-US" sz="1200">
                <a:solidFill>
                  <a:srgbClr val="5F6062"/>
                </a:solidFill>
                <a:latin typeface="Arial" panose="020B0604020202020204" pitchFamily="34" charset="0"/>
                <a:cs typeface="Arial" panose="020B0604020202020204" pitchFamily="34" charset="0"/>
              </a:rPr>
              <a:t>Project Reporting and Data Analytics in Microsoft Power BI </a:t>
            </a:r>
          </a:p>
          <a:p>
            <a:pPr marL="171450" indent="-171450">
              <a:spcBef>
                <a:spcPts val="600"/>
              </a:spcBef>
              <a:spcAft>
                <a:spcPts val="600"/>
              </a:spcAft>
              <a:buClr>
                <a:srgbClr val="26BCD7"/>
              </a:buClr>
              <a:buSzPct val="100000"/>
              <a:buFont typeface="Wingdings" panose="05000000000000000000" pitchFamily="2" charset="2"/>
              <a:buChar char="ü"/>
            </a:pPr>
            <a:r>
              <a:rPr lang="en-US" sz="1200">
                <a:solidFill>
                  <a:srgbClr val="5F6062"/>
                </a:solidFill>
                <a:latin typeface="Arial" panose="020B0604020202020204" pitchFamily="34" charset="0"/>
                <a:cs typeface="Arial" panose="020B0604020202020204" pitchFamily="34" charset="0"/>
              </a:rPr>
              <a:t>Change Management and System Training Support (e.g., training sessions, training guides, workshops, and more)</a:t>
            </a:r>
          </a:p>
          <a:p>
            <a:pPr marL="171450" indent="-171450">
              <a:spcBef>
                <a:spcPts val="600"/>
              </a:spcBef>
              <a:spcAft>
                <a:spcPts val="600"/>
              </a:spcAft>
              <a:buClr>
                <a:srgbClr val="26BCD7"/>
              </a:buClr>
              <a:buSzPct val="100000"/>
              <a:buFont typeface="Wingdings" panose="05000000000000000000" pitchFamily="2" charset="2"/>
              <a:buChar char="ü"/>
            </a:pPr>
            <a:endParaRPr lang="en-US" sz="1200">
              <a:solidFill>
                <a:srgbClr val="5F6062"/>
              </a:solidFill>
              <a:latin typeface="Arial" panose="020B0604020202020204" pitchFamily="34" charset="0"/>
              <a:cs typeface="Arial" panose="020B0604020202020204" pitchFamily="34" charset="0"/>
            </a:endParaRPr>
          </a:p>
          <a:p>
            <a:pPr marL="171450" indent="-171450">
              <a:spcBef>
                <a:spcPts val="600"/>
              </a:spcBef>
              <a:spcAft>
                <a:spcPts val="600"/>
              </a:spcAft>
              <a:buClr>
                <a:srgbClr val="26BCD7"/>
              </a:buClr>
              <a:buSzPct val="100000"/>
              <a:buFont typeface="Wingdings" panose="05000000000000000000" pitchFamily="2" charset="2"/>
              <a:buChar char="ü"/>
            </a:pPr>
            <a:endParaRPr lang="en-US" sz="1200">
              <a:solidFill>
                <a:srgbClr val="5F6062"/>
              </a:solidFill>
              <a:latin typeface="Arial" panose="020B0604020202020204" pitchFamily="34" charset="0"/>
              <a:cs typeface="Arial" panose="020B0604020202020204" pitchFamily="34" charset="0"/>
            </a:endParaRPr>
          </a:p>
          <a:p>
            <a:pPr marL="171450" indent="-171450">
              <a:spcBef>
                <a:spcPts val="600"/>
              </a:spcBef>
              <a:spcAft>
                <a:spcPts val="600"/>
              </a:spcAft>
              <a:buClr>
                <a:srgbClr val="26BCD7"/>
              </a:buClr>
              <a:buSzPct val="100000"/>
              <a:buFont typeface="Wingdings" panose="05000000000000000000" pitchFamily="2" charset="2"/>
              <a:buChar char="§"/>
            </a:pPr>
            <a:endParaRPr lang="en-US" sz="1200">
              <a:solidFill>
                <a:srgbClr val="5F6062"/>
              </a:solidFill>
              <a:latin typeface="Arial" panose="020B0604020202020204" pitchFamily="34" charset="0"/>
              <a:cs typeface="Arial" panose="020B0604020202020204" pitchFamily="34" charset="0"/>
            </a:endParaRPr>
          </a:p>
          <a:p>
            <a:pPr marL="171450" indent="-171450">
              <a:spcBef>
                <a:spcPts val="600"/>
              </a:spcBef>
              <a:spcAft>
                <a:spcPts val="600"/>
              </a:spcAft>
              <a:buClr>
                <a:srgbClr val="26BCD7"/>
              </a:buClr>
              <a:buSzPct val="100000"/>
              <a:buFont typeface="Wingdings" panose="05000000000000000000" pitchFamily="2" charset="2"/>
              <a:buChar char="§"/>
            </a:pPr>
            <a:endParaRPr lang="en-US" sz="1200">
              <a:solidFill>
                <a:srgbClr val="5F6062"/>
              </a:solidFill>
              <a:latin typeface="Arial" panose="020B0604020202020204" pitchFamily="34" charset="0"/>
              <a:cs typeface="Arial" panose="020B0604020202020204" pitchFamily="34" charset="0"/>
            </a:endParaRPr>
          </a:p>
          <a:p>
            <a:pPr marL="171450" indent="-171450">
              <a:spcBef>
                <a:spcPts val="600"/>
              </a:spcBef>
              <a:spcAft>
                <a:spcPts val="600"/>
              </a:spcAft>
              <a:buClr>
                <a:srgbClr val="26BCD7"/>
              </a:buClr>
              <a:buSzPct val="100000"/>
              <a:buFont typeface="Wingdings" panose="05000000000000000000" pitchFamily="2" charset="2"/>
              <a:buChar char="§"/>
            </a:pPr>
            <a:endParaRPr lang="en-US" sz="1200">
              <a:solidFill>
                <a:srgbClr val="5F606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5434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1CF81B-1293-2B88-D3D3-7AE90EBA3394}"/>
              </a:ext>
            </a:extLst>
          </p:cNvPr>
          <p:cNvSpPr>
            <a:spLocks noGrp="1"/>
          </p:cNvSpPr>
          <p:nvPr>
            <p:ph type="body" sz="quarter" idx="13"/>
          </p:nvPr>
        </p:nvSpPr>
        <p:spPr/>
        <p:txBody>
          <a:bodyPr/>
          <a:lstStyle/>
          <a:p>
            <a:r>
              <a:rPr lang="en-US" dirty="0"/>
              <a:t>Appendix – Related SOV Concepts</a:t>
            </a:r>
          </a:p>
        </p:txBody>
      </p:sp>
      <p:sp>
        <p:nvSpPr>
          <p:cNvPr id="4" name="Text Placeholder 3">
            <a:extLst>
              <a:ext uri="{FF2B5EF4-FFF2-40B4-BE49-F238E27FC236}">
                <a16:creationId xmlns:a16="http://schemas.microsoft.com/office/drawing/2014/main" id="{AECFD03E-626A-0B81-3937-8975B3A14128}"/>
              </a:ext>
            </a:extLst>
          </p:cNvPr>
          <p:cNvSpPr>
            <a:spLocks noGrp="1"/>
          </p:cNvSpPr>
          <p:nvPr>
            <p:ph type="body" sz="quarter" idx="14"/>
          </p:nvPr>
        </p:nvSpPr>
        <p:spPr/>
        <p:txBody>
          <a:bodyPr/>
          <a:lstStyle/>
          <a:p>
            <a:endParaRPr lang="en-US"/>
          </a:p>
        </p:txBody>
      </p:sp>
      <p:sp>
        <p:nvSpPr>
          <p:cNvPr id="5" name="Shape 2538">
            <a:extLst>
              <a:ext uri="{FF2B5EF4-FFF2-40B4-BE49-F238E27FC236}">
                <a16:creationId xmlns:a16="http://schemas.microsoft.com/office/drawing/2014/main" id="{04A8D8D2-EE74-4F13-1A91-39FDBB18D38D}"/>
              </a:ext>
            </a:extLst>
          </p:cNvPr>
          <p:cNvSpPr>
            <a:spLocks noChangeAspect="1"/>
          </p:cNvSpPr>
          <p:nvPr/>
        </p:nvSpPr>
        <p:spPr>
          <a:xfrm>
            <a:off x="4649111" y="2314951"/>
            <a:ext cx="748148" cy="914400"/>
          </a:xfrm>
          <a:custGeom>
            <a:avLst/>
            <a:gdLst/>
            <a:ahLst/>
            <a:cxnLst>
              <a:cxn ang="0">
                <a:pos x="wd2" y="hd2"/>
              </a:cxn>
              <a:cxn ang="5400000">
                <a:pos x="wd2" y="hd2"/>
              </a:cxn>
              <a:cxn ang="10800000">
                <a:pos x="wd2" y="hd2"/>
              </a:cxn>
              <a:cxn ang="16200000">
                <a:pos x="wd2" y="hd2"/>
              </a:cxn>
            </a:cxnLst>
            <a:rect l="0" t="0" r="r" b="b"/>
            <a:pathLst>
              <a:path w="21600" h="21600" extrusionOk="0">
                <a:moveTo>
                  <a:pt x="20400" y="5891"/>
                </a:moveTo>
                <a:lnTo>
                  <a:pt x="1200" y="5891"/>
                </a:lnTo>
                <a:lnTo>
                  <a:pt x="1200" y="3927"/>
                </a:lnTo>
                <a:lnTo>
                  <a:pt x="6000" y="3927"/>
                </a:lnTo>
                <a:cubicBezTo>
                  <a:pt x="6000" y="4469"/>
                  <a:pt x="6538" y="4909"/>
                  <a:pt x="7200" y="4909"/>
                </a:cubicBezTo>
                <a:lnTo>
                  <a:pt x="14400" y="4909"/>
                </a:lnTo>
                <a:cubicBezTo>
                  <a:pt x="15062" y="4909"/>
                  <a:pt x="15600" y="4469"/>
                  <a:pt x="15600" y="3927"/>
                </a:cubicBezTo>
                <a:lnTo>
                  <a:pt x="20400" y="3927"/>
                </a:lnTo>
                <a:cubicBezTo>
                  <a:pt x="20400" y="3927"/>
                  <a:pt x="20400" y="5891"/>
                  <a:pt x="20400" y="5891"/>
                </a:cubicBezTo>
                <a:close/>
                <a:moveTo>
                  <a:pt x="20400" y="20618"/>
                </a:moveTo>
                <a:lnTo>
                  <a:pt x="1200" y="20618"/>
                </a:lnTo>
                <a:lnTo>
                  <a:pt x="1200" y="6873"/>
                </a:lnTo>
                <a:lnTo>
                  <a:pt x="20400" y="6873"/>
                </a:lnTo>
                <a:cubicBezTo>
                  <a:pt x="20400" y="6873"/>
                  <a:pt x="20400" y="20618"/>
                  <a:pt x="20400" y="20618"/>
                </a:cubicBezTo>
                <a:close/>
                <a:moveTo>
                  <a:pt x="7200" y="1964"/>
                </a:moveTo>
                <a:lnTo>
                  <a:pt x="14400" y="1964"/>
                </a:lnTo>
                <a:lnTo>
                  <a:pt x="14400" y="3927"/>
                </a:lnTo>
                <a:lnTo>
                  <a:pt x="7200" y="3927"/>
                </a:lnTo>
                <a:cubicBezTo>
                  <a:pt x="7200" y="3927"/>
                  <a:pt x="7200" y="1964"/>
                  <a:pt x="7200" y="1964"/>
                </a:cubicBezTo>
                <a:close/>
                <a:moveTo>
                  <a:pt x="20400" y="2945"/>
                </a:moveTo>
                <a:lnTo>
                  <a:pt x="15600" y="2945"/>
                </a:lnTo>
                <a:lnTo>
                  <a:pt x="15600" y="1964"/>
                </a:lnTo>
                <a:cubicBezTo>
                  <a:pt x="15600" y="1422"/>
                  <a:pt x="15062" y="982"/>
                  <a:pt x="14400" y="982"/>
                </a:cubicBezTo>
                <a:lnTo>
                  <a:pt x="12000" y="982"/>
                </a:lnTo>
                <a:cubicBezTo>
                  <a:pt x="12000" y="440"/>
                  <a:pt x="11462" y="0"/>
                  <a:pt x="10800" y="0"/>
                </a:cubicBezTo>
                <a:cubicBezTo>
                  <a:pt x="10138" y="0"/>
                  <a:pt x="9600" y="440"/>
                  <a:pt x="9600" y="982"/>
                </a:cubicBezTo>
                <a:lnTo>
                  <a:pt x="7200" y="982"/>
                </a:lnTo>
                <a:cubicBezTo>
                  <a:pt x="6538" y="982"/>
                  <a:pt x="6000" y="1422"/>
                  <a:pt x="6000" y="1964"/>
                </a:cubicBezTo>
                <a:lnTo>
                  <a:pt x="6000" y="2945"/>
                </a:lnTo>
                <a:lnTo>
                  <a:pt x="1200" y="2945"/>
                </a:lnTo>
                <a:cubicBezTo>
                  <a:pt x="538" y="2945"/>
                  <a:pt x="0" y="3386"/>
                  <a:pt x="0" y="3927"/>
                </a:cubicBezTo>
                <a:lnTo>
                  <a:pt x="0" y="20618"/>
                </a:lnTo>
                <a:cubicBezTo>
                  <a:pt x="0" y="21160"/>
                  <a:pt x="538" y="21600"/>
                  <a:pt x="1200" y="21600"/>
                </a:cubicBezTo>
                <a:lnTo>
                  <a:pt x="20400" y="21600"/>
                </a:lnTo>
                <a:cubicBezTo>
                  <a:pt x="21062" y="21600"/>
                  <a:pt x="21600" y="21160"/>
                  <a:pt x="21600" y="20618"/>
                </a:cubicBezTo>
                <a:lnTo>
                  <a:pt x="21600" y="3927"/>
                </a:lnTo>
                <a:cubicBezTo>
                  <a:pt x="21600" y="3386"/>
                  <a:pt x="21062" y="2945"/>
                  <a:pt x="20400" y="2945"/>
                </a:cubicBezTo>
                <a:moveTo>
                  <a:pt x="4200" y="16691"/>
                </a:moveTo>
                <a:lnTo>
                  <a:pt x="15000" y="16691"/>
                </a:lnTo>
                <a:cubicBezTo>
                  <a:pt x="15331" y="16691"/>
                  <a:pt x="15600" y="16472"/>
                  <a:pt x="15600" y="16200"/>
                </a:cubicBezTo>
                <a:cubicBezTo>
                  <a:pt x="15600" y="15929"/>
                  <a:pt x="15331" y="15709"/>
                  <a:pt x="15000" y="15709"/>
                </a:cubicBezTo>
                <a:lnTo>
                  <a:pt x="4200" y="15709"/>
                </a:lnTo>
                <a:cubicBezTo>
                  <a:pt x="3869" y="15709"/>
                  <a:pt x="3600" y="15929"/>
                  <a:pt x="3600" y="16200"/>
                </a:cubicBezTo>
                <a:cubicBezTo>
                  <a:pt x="3600" y="16472"/>
                  <a:pt x="3869" y="16691"/>
                  <a:pt x="4200" y="16691"/>
                </a:cubicBezTo>
                <a:moveTo>
                  <a:pt x="4200" y="13745"/>
                </a:moveTo>
                <a:lnTo>
                  <a:pt x="17400" y="13745"/>
                </a:lnTo>
                <a:cubicBezTo>
                  <a:pt x="17731" y="13745"/>
                  <a:pt x="18000" y="13526"/>
                  <a:pt x="18000" y="13255"/>
                </a:cubicBezTo>
                <a:cubicBezTo>
                  <a:pt x="18000" y="12984"/>
                  <a:pt x="17731" y="12764"/>
                  <a:pt x="17400" y="12764"/>
                </a:cubicBezTo>
                <a:lnTo>
                  <a:pt x="4200" y="12764"/>
                </a:lnTo>
                <a:cubicBezTo>
                  <a:pt x="3869" y="12764"/>
                  <a:pt x="3600" y="12984"/>
                  <a:pt x="3600" y="13255"/>
                </a:cubicBezTo>
                <a:cubicBezTo>
                  <a:pt x="3600" y="13526"/>
                  <a:pt x="3869" y="13745"/>
                  <a:pt x="4200" y="13745"/>
                </a:cubicBezTo>
                <a:moveTo>
                  <a:pt x="4200" y="10800"/>
                </a:moveTo>
                <a:lnTo>
                  <a:pt x="11400" y="10800"/>
                </a:lnTo>
                <a:cubicBezTo>
                  <a:pt x="11731" y="10800"/>
                  <a:pt x="12000" y="10581"/>
                  <a:pt x="12000" y="10309"/>
                </a:cubicBezTo>
                <a:cubicBezTo>
                  <a:pt x="12000" y="10038"/>
                  <a:pt x="11731" y="9818"/>
                  <a:pt x="11400" y="9818"/>
                </a:cubicBezTo>
                <a:lnTo>
                  <a:pt x="4200" y="9818"/>
                </a:lnTo>
                <a:cubicBezTo>
                  <a:pt x="3869" y="9818"/>
                  <a:pt x="3600" y="10038"/>
                  <a:pt x="3600" y="10309"/>
                </a:cubicBezTo>
                <a:cubicBezTo>
                  <a:pt x="3600" y="10581"/>
                  <a:pt x="3869" y="10800"/>
                  <a:pt x="42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Tree>
    <p:extLst>
      <p:ext uri="{BB962C8B-B14F-4D97-AF65-F5344CB8AC3E}">
        <p14:creationId xmlns:p14="http://schemas.microsoft.com/office/powerpoint/2010/main" val="3567008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B2BD8A-8B68-4FBE-ACF1-2AE219F2250E}"/>
              </a:ext>
            </a:extLst>
          </p:cNvPr>
          <p:cNvSpPr>
            <a:spLocks noGrp="1"/>
          </p:cNvSpPr>
          <p:nvPr>
            <p:ph type="sldNum" sz="quarter" idx="19"/>
          </p:nvPr>
        </p:nvSpPr>
        <p:spPr/>
        <p:txBody>
          <a:bodyPr/>
          <a:lstStyle/>
          <a:p>
            <a:fld id="{9AA6D16A-0A68-8445-85DB-A0BE8CCB51C7}" type="slidenum">
              <a:rPr lang="en-US" smtClean="0"/>
              <a:pPr/>
              <a:t>8</a:t>
            </a:fld>
            <a:endParaRPr lang="en-US"/>
          </a:p>
        </p:txBody>
      </p:sp>
      <p:sp>
        <p:nvSpPr>
          <p:cNvPr id="3" name="Title 2">
            <a:extLst>
              <a:ext uri="{FF2B5EF4-FFF2-40B4-BE49-F238E27FC236}">
                <a16:creationId xmlns:a16="http://schemas.microsoft.com/office/drawing/2014/main" id="{40B1D857-9314-4150-99E2-0495EB83B0C8}"/>
              </a:ext>
            </a:extLst>
          </p:cNvPr>
          <p:cNvSpPr>
            <a:spLocks noGrp="1"/>
          </p:cNvSpPr>
          <p:nvPr>
            <p:ph type="title"/>
          </p:nvPr>
        </p:nvSpPr>
        <p:spPr/>
        <p:txBody>
          <a:bodyPr/>
          <a:lstStyle/>
          <a:p>
            <a:r>
              <a:rPr lang="en-US"/>
              <a:t>The Governance</a:t>
            </a:r>
          </a:p>
        </p:txBody>
      </p:sp>
      <p:sp>
        <p:nvSpPr>
          <p:cNvPr id="4" name="Text Placeholder 3">
            <a:extLst>
              <a:ext uri="{FF2B5EF4-FFF2-40B4-BE49-F238E27FC236}">
                <a16:creationId xmlns:a16="http://schemas.microsoft.com/office/drawing/2014/main" id="{5C92DC4D-B780-4E92-8539-15389B3AE8F2}"/>
              </a:ext>
            </a:extLst>
          </p:cNvPr>
          <p:cNvSpPr>
            <a:spLocks noGrp="1"/>
          </p:cNvSpPr>
          <p:nvPr>
            <p:ph type="body" sz="quarter" idx="13"/>
          </p:nvPr>
        </p:nvSpPr>
        <p:spPr/>
        <p:txBody>
          <a:bodyPr/>
          <a:lstStyle/>
          <a:p>
            <a:endParaRPr lang="en-US"/>
          </a:p>
        </p:txBody>
      </p:sp>
      <p:sp>
        <p:nvSpPr>
          <p:cNvPr id="5" name="Content Placeholder 4">
            <a:extLst>
              <a:ext uri="{FF2B5EF4-FFF2-40B4-BE49-F238E27FC236}">
                <a16:creationId xmlns:a16="http://schemas.microsoft.com/office/drawing/2014/main" id="{1B0BD330-50B8-4D5F-890F-C9935AE34B3D}"/>
              </a:ext>
            </a:extLst>
          </p:cNvPr>
          <p:cNvSpPr>
            <a:spLocks noGrp="1"/>
          </p:cNvSpPr>
          <p:nvPr>
            <p:ph sz="quarter" idx="20"/>
          </p:nvPr>
        </p:nvSpPr>
        <p:spPr>
          <a:xfrm>
            <a:off x="271464" y="1266613"/>
            <a:ext cx="9496425" cy="5733288"/>
          </a:xfrm>
        </p:spPr>
        <p:txBody>
          <a:bodyPr/>
          <a:lstStyle/>
          <a:p>
            <a:r>
              <a:rPr lang="en-US"/>
              <a:t>Leading practice organizations do this to govern and oversee their portfolio of projects:</a:t>
            </a:r>
          </a:p>
        </p:txBody>
      </p:sp>
      <p:graphicFrame>
        <p:nvGraphicFramePr>
          <p:cNvPr id="6" name="Diagram 5">
            <a:extLst>
              <a:ext uri="{FF2B5EF4-FFF2-40B4-BE49-F238E27FC236}">
                <a16:creationId xmlns:a16="http://schemas.microsoft.com/office/drawing/2014/main" id="{3BC8D5DE-D904-43B1-97C3-E27478F3C314}"/>
              </a:ext>
            </a:extLst>
          </p:cNvPr>
          <p:cNvGraphicFramePr/>
          <p:nvPr>
            <p:extLst>
              <p:ext uri="{D42A27DB-BD31-4B8C-83A1-F6EECF244321}">
                <p14:modId xmlns:p14="http://schemas.microsoft.com/office/powerpoint/2010/main" val="4210275505"/>
              </p:ext>
            </p:extLst>
          </p:nvPr>
        </p:nvGraphicFramePr>
        <p:xfrm>
          <a:off x="271463" y="1651001"/>
          <a:ext cx="9496093" cy="19576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allout: Bent Line with Border and Accent Bar 6">
            <a:extLst>
              <a:ext uri="{FF2B5EF4-FFF2-40B4-BE49-F238E27FC236}">
                <a16:creationId xmlns:a16="http://schemas.microsoft.com/office/drawing/2014/main" id="{4CBA4ADE-2E3E-42C3-BA34-38BEE774A1B7}"/>
              </a:ext>
            </a:extLst>
          </p:cNvPr>
          <p:cNvSpPr/>
          <p:nvPr/>
        </p:nvSpPr>
        <p:spPr>
          <a:xfrm rot="5400000">
            <a:off x="353782" y="4533901"/>
            <a:ext cx="2291443" cy="2133600"/>
          </a:xfrm>
          <a:prstGeom prst="accentBorderCallout2">
            <a:avLst>
              <a:gd name="adj1" fmla="val 18750"/>
              <a:gd name="adj2" fmla="val -8333"/>
              <a:gd name="adj3" fmla="val 18750"/>
              <a:gd name="adj4" fmla="val -16667"/>
              <a:gd name="adj5" fmla="val 3316"/>
              <a:gd name="adj6" fmla="val -4785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tIns="91440" bIns="91440" rtlCol="0" anchor="t"/>
          <a:lstStyle/>
          <a:p>
            <a:pPr algn="ctr">
              <a:spcBef>
                <a:spcPts val="300"/>
              </a:spcBef>
              <a:spcAft>
                <a:spcPts val="300"/>
              </a:spcAft>
            </a:pPr>
            <a:r>
              <a:rPr lang="en-US" sz="1200" b="1">
                <a:solidFill>
                  <a:srgbClr val="5F6062"/>
                </a:solidFill>
              </a:rPr>
              <a:t>Funding </a:t>
            </a:r>
            <a:r>
              <a:rPr lang="en-US" sz="1200" b="1">
                <a:solidFill>
                  <a:schemeClr val="bg1"/>
                </a:solidFill>
              </a:rPr>
              <a:t>XXXXXXXXXXXXXX</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Establish budget and set priorities and targets based on organizational strategy</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Establish criteria for reallocation of funds</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Establish process and funding mechanisms for emergent projects</a:t>
            </a:r>
          </a:p>
          <a:p>
            <a:pPr marL="171450" indent="-171450">
              <a:spcBef>
                <a:spcPts val="300"/>
              </a:spcBef>
              <a:spcAft>
                <a:spcPts val="300"/>
              </a:spcAft>
              <a:buClr>
                <a:srgbClr val="26BCD7"/>
              </a:buClr>
              <a:buSzPct val="110000"/>
              <a:buFont typeface="Wingdings" panose="05000000000000000000" pitchFamily="2" charset="2"/>
              <a:buChar char="§"/>
            </a:pPr>
            <a:endParaRPr lang="en-US" sz="1100">
              <a:solidFill>
                <a:srgbClr val="5F6062"/>
              </a:solidFill>
            </a:endParaRPr>
          </a:p>
        </p:txBody>
      </p:sp>
      <p:sp>
        <p:nvSpPr>
          <p:cNvPr id="8" name="Callout: Bent Line with Border and Accent Bar 7">
            <a:extLst>
              <a:ext uri="{FF2B5EF4-FFF2-40B4-BE49-F238E27FC236}">
                <a16:creationId xmlns:a16="http://schemas.microsoft.com/office/drawing/2014/main" id="{8235CBA7-C29F-476E-A803-08F3A46A0C9B}"/>
              </a:ext>
            </a:extLst>
          </p:cNvPr>
          <p:cNvSpPr/>
          <p:nvPr/>
        </p:nvSpPr>
        <p:spPr>
          <a:xfrm rot="5400000">
            <a:off x="2674480" y="4533901"/>
            <a:ext cx="2291443" cy="2133600"/>
          </a:xfrm>
          <a:prstGeom prst="accentBorderCallout2">
            <a:avLst>
              <a:gd name="adj1" fmla="val 18750"/>
              <a:gd name="adj2" fmla="val -8333"/>
              <a:gd name="adj3" fmla="val 18750"/>
              <a:gd name="adj4" fmla="val -16667"/>
              <a:gd name="adj5" fmla="val 3316"/>
              <a:gd name="adj6" fmla="val -4785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tIns="91440" bIns="91440" rtlCol="0" anchor="t"/>
          <a:lstStyle/>
          <a:p>
            <a:pPr algn="ctr">
              <a:spcBef>
                <a:spcPts val="300"/>
              </a:spcBef>
              <a:spcAft>
                <a:spcPts val="300"/>
              </a:spcAft>
            </a:pPr>
            <a:r>
              <a:rPr lang="en-US" sz="1200" b="1">
                <a:solidFill>
                  <a:srgbClr val="5F6062"/>
                </a:solidFill>
              </a:rPr>
              <a:t>Project Selection and Optimization</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Set standard criteria and process for project selection and prioritization </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Incorporate organizational constraints (e.g., regulatory, financial, safety) into the portfolio selection process</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Optimize portfolio and continuously reassess </a:t>
            </a:r>
          </a:p>
        </p:txBody>
      </p:sp>
      <p:sp>
        <p:nvSpPr>
          <p:cNvPr id="9" name="Callout: Bent Line with Border and Accent Bar 8">
            <a:extLst>
              <a:ext uri="{FF2B5EF4-FFF2-40B4-BE49-F238E27FC236}">
                <a16:creationId xmlns:a16="http://schemas.microsoft.com/office/drawing/2014/main" id="{FF6E1F82-8A47-4981-9461-59FAD4E7E89C}"/>
              </a:ext>
            </a:extLst>
          </p:cNvPr>
          <p:cNvSpPr/>
          <p:nvPr/>
        </p:nvSpPr>
        <p:spPr>
          <a:xfrm rot="5400000">
            <a:off x="4995178" y="4533901"/>
            <a:ext cx="2291443" cy="2133600"/>
          </a:xfrm>
          <a:prstGeom prst="accentBorderCallout2">
            <a:avLst>
              <a:gd name="adj1" fmla="val 18750"/>
              <a:gd name="adj2" fmla="val -8333"/>
              <a:gd name="adj3" fmla="val 18750"/>
              <a:gd name="adj4" fmla="val -16667"/>
              <a:gd name="adj5" fmla="val 3316"/>
              <a:gd name="adj6" fmla="val -4785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tIns="91440" bIns="91440" rtlCol="0" anchor="t"/>
          <a:lstStyle/>
          <a:p>
            <a:pPr algn="ctr">
              <a:spcBef>
                <a:spcPts val="300"/>
              </a:spcBef>
              <a:spcAft>
                <a:spcPts val="300"/>
              </a:spcAft>
            </a:pPr>
            <a:r>
              <a:rPr lang="en-US" sz="1200" b="1">
                <a:solidFill>
                  <a:srgbClr val="5F6062"/>
                </a:solidFill>
              </a:rPr>
              <a:t>Accountability and Execution Process</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Assign execution responsibilities for projects</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Establish minimum requirements for controls, progress reporting and execution</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Establish regular cadence to assess progress and adjust for emergent needs</a:t>
            </a:r>
          </a:p>
        </p:txBody>
      </p:sp>
      <p:sp>
        <p:nvSpPr>
          <p:cNvPr id="10" name="Callout: Bent Line with Border and Accent Bar 9">
            <a:extLst>
              <a:ext uri="{FF2B5EF4-FFF2-40B4-BE49-F238E27FC236}">
                <a16:creationId xmlns:a16="http://schemas.microsoft.com/office/drawing/2014/main" id="{1B785DB0-EC56-44AA-8EBB-2D78C3108B7A}"/>
              </a:ext>
            </a:extLst>
          </p:cNvPr>
          <p:cNvSpPr/>
          <p:nvPr/>
        </p:nvSpPr>
        <p:spPr>
          <a:xfrm rot="5400000">
            <a:off x="7315877" y="4533901"/>
            <a:ext cx="2291443" cy="2133600"/>
          </a:xfrm>
          <a:prstGeom prst="accentBorderCallout2">
            <a:avLst>
              <a:gd name="adj1" fmla="val 18750"/>
              <a:gd name="adj2" fmla="val -8333"/>
              <a:gd name="adj3" fmla="val 18750"/>
              <a:gd name="adj4" fmla="val -16667"/>
              <a:gd name="adj5" fmla="val 3316"/>
              <a:gd name="adj6" fmla="val -4785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tIns="91440" bIns="91440" rtlCol="0" anchor="t"/>
          <a:lstStyle/>
          <a:p>
            <a:pPr algn="ctr">
              <a:spcBef>
                <a:spcPts val="300"/>
              </a:spcBef>
              <a:spcAft>
                <a:spcPts val="300"/>
              </a:spcAft>
            </a:pPr>
            <a:r>
              <a:rPr lang="en-US" sz="1200" b="1">
                <a:solidFill>
                  <a:srgbClr val="5F6062"/>
                </a:solidFill>
              </a:rPr>
              <a:t>Leadership and Strategic Alignment</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Establish governing body with key executives from different functional areas (can be two-tiered)</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Identify strategy enabling projects and track progress</a:t>
            </a:r>
          </a:p>
          <a:p>
            <a:pPr marL="171450" indent="-171450">
              <a:spcBef>
                <a:spcPts val="300"/>
              </a:spcBef>
              <a:spcAft>
                <a:spcPts val="300"/>
              </a:spcAft>
              <a:buClr>
                <a:srgbClr val="26BCD7"/>
              </a:buClr>
              <a:buSzPct val="110000"/>
              <a:buFont typeface="Wingdings" panose="05000000000000000000" pitchFamily="2" charset="2"/>
              <a:buChar char="§"/>
            </a:pPr>
            <a:r>
              <a:rPr lang="en-US" sz="1100">
                <a:solidFill>
                  <a:srgbClr val="5F6062"/>
                </a:solidFill>
              </a:rPr>
              <a:t>Monitor results and realized benefits; compare against initial plans</a:t>
            </a:r>
          </a:p>
        </p:txBody>
      </p:sp>
      <p:sp>
        <p:nvSpPr>
          <p:cNvPr id="11" name="Rectangle 10">
            <a:extLst>
              <a:ext uri="{FF2B5EF4-FFF2-40B4-BE49-F238E27FC236}">
                <a16:creationId xmlns:a16="http://schemas.microsoft.com/office/drawing/2014/main" id="{2F6A6532-DCB6-4987-A4ED-25C0E6130239}"/>
              </a:ext>
            </a:extLst>
          </p:cNvPr>
          <p:cNvSpPr/>
          <p:nvPr/>
        </p:nvSpPr>
        <p:spPr>
          <a:xfrm>
            <a:off x="7081685" y="130753"/>
            <a:ext cx="2759825" cy="57235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Project selection and oversight SOV</a:t>
            </a:r>
          </a:p>
        </p:txBody>
      </p:sp>
    </p:spTree>
    <p:extLst>
      <p:ext uri="{BB962C8B-B14F-4D97-AF65-F5344CB8AC3E}">
        <p14:creationId xmlns:p14="http://schemas.microsoft.com/office/powerpoint/2010/main" val="802066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B4345A4-BAC8-45FA-A7CA-9FCC612CF4CE}"/>
              </a:ext>
            </a:extLst>
          </p:cNvPr>
          <p:cNvPicPr>
            <a:picLocks noChangeAspect="1"/>
          </p:cNvPicPr>
          <p:nvPr/>
        </p:nvPicPr>
        <p:blipFill>
          <a:blip r:embed="rId2"/>
          <a:stretch>
            <a:fillRect/>
          </a:stretch>
        </p:blipFill>
        <p:spPr>
          <a:xfrm>
            <a:off x="3465196" y="4904607"/>
            <a:ext cx="3108960" cy="2127840"/>
          </a:xfrm>
          <a:prstGeom prst="rect">
            <a:avLst/>
          </a:prstGeom>
          <a:ln>
            <a:solidFill>
              <a:srgbClr val="0070C0"/>
            </a:solidFill>
          </a:ln>
        </p:spPr>
      </p:pic>
      <p:sp>
        <p:nvSpPr>
          <p:cNvPr id="13" name="Rectangle: Rounded Corners 12">
            <a:extLst>
              <a:ext uri="{FF2B5EF4-FFF2-40B4-BE49-F238E27FC236}">
                <a16:creationId xmlns:a16="http://schemas.microsoft.com/office/drawing/2014/main" id="{D5E44149-77F1-4432-B9C7-E67D8CC23F5D}"/>
              </a:ext>
            </a:extLst>
          </p:cNvPr>
          <p:cNvSpPr/>
          <p:nvPr/>
        </p:nvSpPr>
        <p:spPr>
          <a:xfrm>
            <a:off x="271849" y="1266613"/>
            <a:ext cx="9496040" cy="1084202"/>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A project management process establishes how the organization will execute projects, where accountabilities reside, and how execution progress is monitored. Ensuring the organization adopts these practices requires robust change management plans – often overlooked, but critical for a successful implementation.</a:t>
            </a:r>
          </a:p>
        </p:txBody>
      </p:sp>
      <p:sp>
        <p:nvSpPr>
          <p:cNvPr id="2" name="Slide Number Placeholder 1">
            <a:extLst>
              <a:ext uri="{FF2B5EF4-FFF2-40B4-BE49-F238E27FC236}">
                <a16:creationId xmlns:a16="http://schemas.microsoft.com/office/drawing/2014/main" id="{17E626C4-347A-4B20-B911-18E7DABEBD6F}"/>
              </a:ext>
            </a:extLst>
          </p:cNvPr>
          <p:cNvSpPr>
            <a:spLocks noGrp="1"/>
          </p:cNvSpPr>
          <p:nvPr>
            <p:ph type="sldNum" sz="quarter" idx="19"/>
          </p:nvPr>
        </p:nvSpPr>
        <p:spPr/>
        <p:txBody>
          <a:bodyPr/>
          <a:lstStyle/>
          <a:p>
            <a:fld id="{9AA6D16A-0A68-8445-85DB-A0BE8CCB51C7}" type="slidenum">
              <a:rPr lang="en-US" smtClean="0"/>
              <a:pPr/>
              <a:t>9</a:t>
            </a:fld>
            <a:endParaRPr lang="en-US"/>
          </a:p>
        </p:txBody>
      </p:sp>
      <p:sp>
        <p:nvSpPr>
          <p:cNvPr id="3" name="Title 2">
            <a:extLst>
              <a:ext uri="{FF2B5EF4-FFF2-40B4-BE49-F238E27FC236}">
                <a16:creationId xmlns:a16="http://schemas.microsoft.com/office/drawing/2014/main" id="{27ED7410-634B-4EE6-AD72-CDFF128D7A86}"/>
              </a:ext>
            </a:extLst>
          </p:cNvPr>
          <p:cNvSpPr>
            <a:spLocks noGrp="1"/>
          </p:cNvSpPr>
          <p:nvPr>
            <p:ph type="title"/>
          </p:nvPr>
        </p:nvSpPr>
        <p:spPr/>
        <p:txBody>
          <a:bodyPr/>
          <a:lstStyle/>
          <a:p>
            <a:r>
              <a:rPr lang="en-US"/>
              <a:t>The Process</a:t>
            </a:r>
          </a:p>
        </p:txBody>
      </p:sp>
      <p:sp>
        <p:nvSpPr>
          <p:cNvPr id="5" name="Text Placeholder 4">
            <a:extLst>
              <a:ext uri="{FF2B5EF4-FFF2-40B4-BE49-F238E27FC236}">
                <a16:creationId xmlns:a16="http://schemas.microsoft.com/office/drawing/2014/main" id="{83F52331-6D4F-4AF9-8AD4-3C3871D43C7A}"/>
              </a:ext>
            </a:extLst>
          </p:cNvPr>
          <p:cNvSpPr>
            <a:spLocks noGrp="1"/>
          </p:cNvSpPr>
          <p:nvPr>
            <p:ph type="body" sz="quarter" idx="13"/>
          </p:nvPr>
        </p:nvSpPr>
        <p:spPr/>
        <p:txBody>
          <a:bodyPr/>
          <a:lstStyle/>
          <a:p>
            <a:endParaRPr lang="en-US"/>
          </a:p>
        </p:txBody>
      </p:sp>
      <p:sp>
        <p:nvSpPr>
          <p:cNvPr id="26" name="TextBox 25">
            <a:extLst>
              <a:ext uri="{FF2B5EF4-FFF2-40B4-BE49-F238E27FC236}">
                <a16:creationId xmlns:a16="http://schemas.microsoft.com/office/drawing/2014/main" id="{A9C47C3A-7147-439B-94A7-AA1BDD0C9D17}"/>
              </a:ext>
            </a:extLst>
          </p:cNvPr>
          <p:cNvSpPr txBox="1"/>
          <p:nvPr/>
        </p:nvSpPr>
        <p:spPr>
          <a:xfrm>
            <a:off x="290511" y="2524660"/>
            <a:ext cx="3108960" cy="363320"/>
          </a:xfrm>
          <a:prstGeom prst="rect">
            <a:avLst/>
          </a:prstGeom>
          <a:solidFill>
            <a:schemeClr val="accent6">
              <a:lumMod val="40000"/>
              <a:lumOff val="60000"/>
            </a:schemeClr>
          </a:solidFill>
        </p:spPr>
        <p:txBody>
          <a:bodyPr wrap="square" lIns="91440" rIns="91440" rtlCol="0" anchor="ctr">
            <a:noAutofit/>
          </a:bodyPr>
          <a:lstStyle/>
          <a:p>
            <a:pPr algn="ctr">
              <a:spcBef>
                <a:spcPts val="250"/>
              </a:spcBef>
              <a:spcAft>
                <a:spcPts val="250"/>
              </a:spcAft>
              <a:buClr>
                <a:srgbClr val="26BCD7"/>
              </a:buClr>
              <a:buSzPct val="100000"/>
            </a:pPr>
            <a:r>
              <a:rPr lang="en-US" sz="1200" b="1">
                <a:solidFill>
                  <a:srgbClr val="5F6062"/>
                </a:solidFill>
                <a:latin typeface="Arial" panose="020B0604020202020204" pitchFamily="34" charset="0"/>
                <a:cs typeface="Arial" panose="020B0604020202020204" pitchFamily="34" charset="0"/>
              </a:rPr>
              <a:t>How is the work executed?</a:t>
            </a:r>
          </a:p>
        </p:txBody>
      </p:sp>
      <p:sp>
        <p:nvSpPr>
          <p:cNvPr id="27" name="TextBox 26">
            <a:extLst>
              <a:ext uri="{FF2B5EF4-FFF2-40B4-BE49-F238E27FC236}">
                <a16:creationId xmlns:a16="http://schemas.microsoft.com/office/drawing/2014/main" id="{2BEE1CCC-2FC9-456D-8BE4-84EFFEC4A166}"/>
              </a:ext>
            </a:extLst>
          </p:cNvPr>
          <p:cNvSpPr txBox="1"/>
          <p:nvPr/>
        </p:nvSpPr>
        <p:spPr>
          <a:xfrm>
            <a:off x="3465196" y="2524660"/>
            <a:ext cx="3108960" cy="363320"/>
          </a:xfrm>
          <a:prstGeom prst="rect">
            <a:avLst/>
          </a:prstGeom>
          <a:solidFill>
            <a:schemeClr val="accent6">
              <a:lumMod val="40000"/>
              <a:lumOff val="60000"/>
            </a:schemeClr>
          </a:solidFill>
        </p:spPr>
        <p:txBody>
          <a:bodyPr wrap="square" lIns="91440" rIns="91440" rtlCol="0" anchor="ctr">
            <a:noAutofit/>
          </a:bodyPr>
          <a:lstStyle/>
          <a:p>
            <a:pPr algn="ctr">
              <a:spcBef>
                <a:spcPts val="250"/>
              </a:spcBef>
              <a:spcAft>
                <a:spcPts val="250"/>
              </a:spcAft>
              <a:buClr>
                <a:srgbClr val="26BCD7"/>
              </a:buClr>
              <a:buSzPct val="100000"/>
            </a:pPr>
            <a:r>
              <a:rPr lang="en-US" sz="1200" b="1">
                <a:solidFill>
                  <a:srgbClr val="5F6062"/>
                </a:solidFill>
                <a:latin typeface="Arial" panose="020B0604020202020204" pitchFamily="34" charset="0"/>
                <a:cs typeface="Arial" panose="020B0604020202020204" pitchFamily="34" charset="0"/>
              </a:rPr>
              <a:t>How do we monitor progress?</a:t>
            </a:r>
          </a:p>
        </p:txBody>
      </p:sp>
      <p:sp>
        <p:nvSpPr>
          <p:cNvPr id="28" name="TextBox 27">
            <a:extLst>
              <a:ext uri="{FF2B5EF4-FFF2-40B4-BE49-F238E27FC236}">
                <a16:creationId xmlns:a16="http://schemas.microsoft.com/office/drawing/2014/main" id="{7A37FD9E-5875-41FD-8F76-79DE8FC0D8DD}"/>
              </a:ext>
            </a:extLst>
          </p:cNvPr>
          <p:cNvSpPr txBox="1"/>
          <p:nvPr/>
        </p:nvSpPr>
        <p:spPr>
          <a:xfrm>
            <a:off x="6658929" y="2524660"/>
            <a:ext cx="3108960" cy="363320"/>
          </a:xfrm>
          <a:prstGeom prst="rect">
            <a:avLst/>
          </a:prstGeom>
          <a:solidFill>
            <a:schemeClr val="accent6">
              <a:lumMod val="40000"/>
              <a:lumOff val="60000"/>
            </a:schemeClr>
          </a:solidFill>
        </p:spPr>
        <p:txBody>
          <a:bodyPr wrap="square" lIns="91440" rIns="91440" rtlCol="0" anchor="ctr">
            <a:noAutofit/>
          </a:bodyPr>
          <a:lstStyle/>
          <a:p>
            <a:pPr algn="ctr">
              <a:spcBef>
                <a:spcPts val="250"/>
              </a:spcBef>
              <a:spcAft>
                <a:spcPts val="250"/>
              </a:spcAft>
              <a:buClr>
                <a:srgbClr val="26BCD7"/>
              </a:buClr>
              <a:buSzPct val="100000"/>
            </a:pPr>
            <a:r>
              <a:rPr lang="en-US" sz="1200" b="1">
                <a:solidFill>
                  <a:srgbClr val="5F6062"/>
                </a:solidFill>
                <a:latin typeface="Arial" panose="020B0604020202020204" pitchFamily="34" charset="0"/>
                <a:cs typeface="Arial" panose="020B0604020202020204" pitchFamily="34" charset="0"/>
              </a:rPr>
              <a:t>How is the process adopted?</a:t>
            </a:r>
          </a:p>
        </p:txBody>
      </p:sp>
      <p:sp>
        <p:nvSpPr>
          <p:cNvPr id="14" name="TextBox 13">
            <a:extLst>
              <a:ext uri="{FF2B5EF4-FFF2-40B4-BE49-F238E27FC236}">
                <a16:creationId xmlns:a16="http://schemas.microsoft.com/office/drawing/2014/main" id="{FAE8C75D-963F-493F-B623-591AD8062555}"/>
              </a:ext>
            </a:extLst>
          </p:cNvPr>
          <p:cNvSpPr txBox="1"/>
          <p:nvPr/>
        </p:nvSpPr>
        <p:spPr>
          <a:xfrm>
            <a:off x="290510" y="2935715"/>
            <a:ext cx="3108961" cy="1308360"/>
          </a:xfrm>
          <a:prstGeom prst="rect">
            <a:avLst/>
          </a:prstGeom>
          <a:ln>
            <a:noFill/>
          </a:ln>
        </p:spPr>
        <p:txBody>
          <a:bodyPr wrap="square" lIns="91440" rIns="91440" rtlCol="0" anchor="t">
            <a:noAutofit/>
          </a:bodyPr>
          <a:lstStyle/>
          <a:p>
            <a:pPr algn="just">
              <a:spcBef>
                <a:spcPts val="250"/>
              </a:spcBef>
              <a:spcAft>
                <a:spcPts val="250"/>
              </a:spcAft>
              <a:buClr>
                <a:srgbClr val="26BCD7"/>
              </a:buClr>
              <a:buSzPct val="100000"/>
            </a:pPr>
            <a:r>
              <a:rPr lang="en-US" sz="1100" i="1">
                <a:solidFill>
                  <a:srgbClr val="5F6062"/>
                </a:solidFill>
                <a:latin typeface="Arial" panose="020B0604020202020204" pitchFamily="34" charset="0"/>
                <a:cs typeface="Arial" panose="020B0604020202020204" pitchFamily="34" charset="0"/>
              </a:rPr>
              <a:t>Project management </a:t>
            </a:r>
            <a:r>
              <a:rPr lang="en-US" sz="1100" b="1" i="1" u="sng">
                <a:solidFill>
                  <a:schemeClr val="accent4"/>
                </a:solidFill>
                <a:latin typeface="Arial" panose="020B0604020202020204" pitchFamily="34" charset="0"/>
                <a:cs typeface="Arial" panose="020B0604020202020204" pitchFamily="34" charset="0"/>
              </a:rPr>
              <a:t>policy, process(es),</a:t>
            </a:r>
            <a:r>
              <a:rPr lang="en-US" sz="1100" i="1">
                <a:solidFill>
                  <a:schemeClr val="accent4"/>
                </a:solidFill>
                <a:latin typeface="Arial" panose="020B0604020202020204" pitchFamily="34" charset="0"/>
                <a:cs typeface="Arial" panose="020B0604020202020204" pitchFamily="34" charset="0"/>
              </a:rPr>
              <a:t> </a:t>
            </a:r>
            <a:r>
              <a:rPr lang="en-US" sz="1100" i="1">
                <a:solidFill>
                  <a:srgbClr val="5F6062"/>
                </a:solidFill>
                <a:latin typeface="Arial" panose="020B0604020202020204" pitchFamily="34" charset="0"/>
                <a:cs typeface="Arial" panose="020B0604020202020204" pitchFamily="34" charset="0"/>
              </a:rPr>
              <a:t>and </a:t>
            </a:r>
            <a:r>
              <a:rPr lang="en-US" sz="1100" b="1" i="1" u="sng">
                <a:solidFill>
                  <a:schemeClr val="accent4"/>
                </a:solidFill>
                <a:latin typeface="Arial" panose="020B0604020202020204" pitchFamily="34" charset="0"/>
                <a:cs typeface="Arial" panose="020B0604020202020204" pitchFamily="34" charset="0"/>
              </a:rPr>
              <a:t>procedure(s)</a:t>
            </a:r>
            <a:r>
              <a:rPr lang="en-US" sz="1100" i="1">
                <a:solidFill>
                  <a:srgbClr val="5F6062"/>
                </a:solidFill>
                <a:latin typeface="Arial" panose="020B0604020202020204" pitchFamily="34" charset="0"/>
                <a:cs typeface="Arial" panose="020B0604020202020204" pitchFamily="34" charset="0"/>
              </a:rPr>
              <a:t> are used to describe how the work will be executed. This includes roles and responsibilities of all the key stakeholders involved, minimum requirements for each project lifecycle stage and process flowcharts.</a:t>
            </a:r>
          </a:p>
        </p:txBody>
      </p:sp>
      <p:pic>
        <p:nvPicPr>
          <p:cNvPr id="6" name="Picture 5">
            <a:extLst>
              <a:ext uri="{FF2B5EF4-FFF2-40B4-BE49-F238E27FC236}">
                <a16:creationId xmlns:a16="http://schemas.microsoft.com/office/drawing/2014/main" id="{3194DA0D-7F9A-4121-9147-3AF76E8F2185}"/>
              </a:ext>
            </a:extLst>
          </p:cNvPr>
          <p:cNvPicPr>
            <a:picLocks noChangeAspect="1"/>
          </p:cNvPicPr>
          <p:nvPr/>
        </p:nvPicPr>
        <p:blipFill>
          <a:blip r:embed="rId3"/>
          <a:stretch>
            <a:fillRect/>
          </a:stretch>
        </p:blipFill>
        <p:spPr>
          <a:xfrm>
            <a:off x="290511" y="4904607"/>
            <a:ext cx="3108960" cy="2127840"/>
          </a:xfrm>
          <a:prstGeom prst="rect">
            <a:avLst/>
          </a:prstGeom>
        </p:spPr>
      </p:pic>
      <p:sp>
        <p:nvSpPr>
          <p:cNvPr id="15" name="TextBox 14">
            <a:extLst>
              <a:ext uri="{FF2B5EF4-FFF2-40B4-BE49-F238E27FC236}">
                <a16:creationId xmlns:a16="http://schemas.microsoft.com/office/drawing/2014/main" id="{EC913C0B-9D9B-4850-A0C0-D49D87C70C9A}"/>
              </a:ext>
            </a:extLst>
          </p:cNvPr>
          <p:cNvSpPr txBox="1"/>
          <p:nvPr/>
        </p:nvSpPr>
        <p:spPr>
          <a:xfrm>
            <a:off x="3465195" y="2935715"/>
            <a:ext cx="3108961" cy="1308360"/>
          </a:xfrm>
          <a:prstGeom prst="rect">
            <a:avLst/>
          </a:prstGeom>
          <a:ln>
            <a:noFill/>
          </a:ln>
        </p:spPr>
        <p:txBody>
          <a:bodyPr wrap="square" lIns="91440" rIns="91440" rtlCol="0" anchor="t">
            <a:noAutofit/>
          </a:bodyPr>
          <a:lstStyle/>
          <a:p>
            <a:pPr algn="just">
              <a:spcBef>
                <a:spcPts val="250"/>
              </a:spcBef>
              <a:spcAft>
                <a:spcPts val="250"/>
              </a:spcAft>
              <a:buClr>
                <a:srgbClr val="26BCD7"/>
              </a:buClr>
              <a:buSzPct val="100000"/>
            </a:pPr>
            <a:r>
              <a:rPr lang="en-US" sz="1100" b="1" i="1" u="sng">
                <a:solidFill>
                  <a:schemeClr val="accent4"/>
                </a:solidFill>
                <a:latin typeface="Arial" panose="020B0604020202020204" pitchFamily="34" charset="0"/>
                <a:cs typeface="Arial" panose="020B0604020202020204" pitchFamily="34" charset="0"/>
              </a:rPr>
              <a:t>Project controls</a:t>
            </a:r>
            <a:r>
              <a:rPr lang="en-US" sz="1100" i="1">
                <a:solidFill>
                  <a:srgbClr val="5F6062"/>
                </a:solidFill>
                <a:latin typeface="Arial" panose="020B0604020202020204" pitchFamily="34" charset="0"/>
                <a:cs typeface="Arial" panose="020B0604020202020204" pitchFamily="34" charset="0"/>
              </a:rPr>
              <a:t> are created to measure and track how the existing processes are being used and mitigate the risk associated with non-compliance (i.e., employees not utilizing the approved process and procedures).</a:t>
            </a:r>
          </a:p>
        </p:txBody>
      </p:sp>
      <p:sp>
        <p:nvSpPr>
          <p:cNvPr id="16" name="TextBox 15">
            <a:extLst>
              <a:ext uri="{FF2B5EF4-FFF2-40B4-BE49-F238E27FC236}">
                <a16:creationId xmlns:a16="http://schemas.microsoft.com/office/drawing/2014/main" id="{1916EA14-0619-4E34-A845-A8C2EA5E94D3}"/>
              </a:ext>
            </a:extLst>
          </p:cNvPr>
          <p:cNvSpPr txBox="1"/>
          <p:nvPr/>
        </p:nvSpPr>
        <p:spPr>
          <a:xfrm>
            <a:off x="6658929" y="2935715"/>
            <a:ext cx="3108961" cy="1308360"/>
          </a:xfrm>
          <a:prstGeom prst="rect">
            <a:avLst/>
          </a:prstGeom>
          <a:ln>
            <a:noFill/>
          </a:ln>
        </p:spPr>
        <p:txBody>
          <a:bodyPr wrap="square" lIns="91440" rIns="91440" rtlCol="0" anchor="t">
            <a:noAutofit/>
          </a:bodyPr>
          <a:lstStyle/>
          <a:p>
            <a:pPr algn="just">
              <a:spcBef>
                <a:spcPts val="250"/>
              </a:spcBef>
              <a:spcAft>
                <a:spcPts val="250"/>
              </a:spcAft>
              <a:buClr>
                <a:srgbClr val="26BCD7"/>
              </a:buClr>
              <a:buSzPct val="100000"/>
            </a:pPr>
            <a:r>
              <a:rPr lang="en-US" sz="1100" b="1" i="1" u="sng">
                <a:solidFill>
                  <a:schemeClr val="accent4"/>
                </a:solidFill>
                <a:latin typeface="Arial" panose="020B0604020202020204" pitchFamily="34" charset="0"/>
                <a:cs typeface="Arial" panose="020B0604020202020204" pitchFamily="34" charset="0"/>
              </a:rPr>
              <a:t>Change Management</a:t>
            </a:r>
            <a:r>
              <a:rPr lang="en-US" sz="1100" i="1">
                <a:solidFill>
                  <a:srgbClr val="5F6062"/>
                </a:solidFill>
                <a:latin typeface="Arial" panose="020B0604020202020204" pitchFamily="34" charset="0"/>
                <a:cs typeface="Arial" panose="020B0604020202020204" pitchFamily="34" charset="0"/>
              </a:rPr>
              <a:t> must be considered for all projects or initiatives. The nature of a change and organizations affected can vary from simple to very complex. The aim of change management is to help organizations realize the benefits or value of each project or initiative. Failure to deploy change management plans correctly could result in poor investments and unrealized benefits.</a:t>
            </a:r>
          </a:p>
        </p:txBody>
      </p:sp>
      <p:sp>
        <p:nvSpPr>
          <p:cNvPr id="17" name="TextBox 16">
            <a:extLst>
              <a:ext uri="{FF2B5EF4-FFF2-40B4-BE49-F238E27FC236}">
                <a16:creationId xmlns:a16="http://schemas.microsoft.com/office/drawing/2014/main" id="{1D622306-4CA3-4AB7-9E1E-671F96439980}"/>
              </a:ext>
            </a:extLst>
          </p:cNvPr>
          <p:cNvSpPr txBox="1"/>
          <p:nvPr/>
        </p:nvSpPr>
        <p:spPr>
          <a:xfrm>
            <a:off x="290512" y="4639622"/>
            <a:ext cx="3108960" cy="264985"/>
          </a:xfrm>
          <a:prstGeom prst="rect">
            <a:avLst/>
          </a:prstGeom>
          <a:ln>
            <a:noFill/>
          </a:ln>
        </p:spPr>
        <p:txBody>
          <a:bodyPr wrap="square" lIns="91440" rIns="91440" rtlCol="0" anchor="ctr">
            <a:noAutofit/>
          </a:bodyPr>
          <a:lstStyle/>
          <a:p>
            <a:pPr algn="ctr">
              <a:spcBef>
                <a:spcPts val="250"/>
              </a:spcBef>
              <a:spcAft>
                <a:spcPts val="250"/>
              </a:spcAft>
              <a:buClr>
                <a:srgbClr val="26BCD7"/>
              </a:buClr>
              <a:buSzPct val="100000"/>
            </a:pPr>
            <a:r>
              <a:rPr lang="en-US" sz="1100" b="1">
                <a:solidFill>
                  <a:srgbClr val="FF0000"/>
                </a:solidFill>
                <a:latin typeface="Arial" panose="020B0604020202020204" pitchFamily="34" charset="0"/>
                <a:cs typeface="Arial" panose="020B0604020202020204" pitchFamily="34" charset="0"/>
              </a:rPr>
              <a:t>Process Flowchart Example</a:t>
            </a:r>
          </a:p>
        </p:txBody>
      </p:sp>
      <p:sp>
        <p:nvSpPr>
          <p:cNvPr id="18" name="TextBox 17">
            <a:extLst>
              <a:ext uri="{FF2B5EF4-FFF2-40B4-BE49-F238E27FC236}">
                <a16:creationId xmlns:a16="http://schemas.microsoft.com/office/drawing/2014/main" id="{639B0F06-336D-493F-BAB8-041C479EDE05}"/>
              </a:ext>
            </a:extLst>
          </p:cNvPr>
          <p:cNvSpPr txBox="1"/>
          <p:nvPr/>
        </p:nvSpPr>
        <p:spPr>
          <a:xfrm>
            <a:off x="3465196" y="4639622"/>
            <a:ext cx="3108960" cy="264985"/>
          </a:xfrm>
          <a:prstGeom prst="rect">
            <a:avLst/>
          </a:prstGeom>
          <a:ln>
            <a:noFill/>
          </a:ln>
        </p:spPr>
        <p:txBody>
          <a:bodyPr wrap="square" lIns="91440" rIns="91440" rtlCol="0" anchor="ctr">
            <a:noAutofit/>
          </a:bodyPr>
          <a:lstStyle/>
          <a:p>
            <a:pPr algn="ctr">
              <a:spcBef>
                <a:spcPts val="250"/>
              </a:spcBef>
              <a:spcAft>
                <a:spcPts val="250"/>
              </a:spcAft>
              <a:buClr>
                <a:srgbClr val="26BCD7"/>
              </a:buClr>
              <a:buSzPct val="100000"/>
            </a:pPr>
            <a:r>
              <a:rPr lang="en-US" sz="1100" b="1">
                <a:solidFill>
                  <a:srgbClr val="FF0000"/>
                </a:solidFill>
                <a:latin typeface="Arial" panose="020B0604020202020204" pitchFamily="34" charset="0"/>
                <a:cs typeface="Arial" panose="020B0604020202020204" pitchFamily="34" charset="0"/>
              </a:rPr>
              <a:t>Project Budget Template Example</a:t>
            </a:r>
          </a:p>
        </p:txBody>
      </p:sp>
      <p:pic>
        <p:nvPicPr>
          <p:cNvPr id="8" name="Picture 7">
            <a:extLst>
              <a:ext uri="{FF2B5EF4-FFF2-40B4-BE49-F238E27FC236}">
                <a16:creationId xmlns:a16="http://schemas.microsoft.com/office/drawing/2014/main" id="{E4B5870A-BAC5-4824-889B-7DC85C4C49E7}"/>
              </a:ext>
            </a:extLst>
          </p:cNvPr>
          <p:cNvPicPr>
            <a:picLocks noChangeAspect="1"/>
          </p:cNvPicPr>
          <p:nvPr/>
        </p:nvPicPr>
        <p:blipFill rotWithShape="1">
          <a:blip r:embed="rId4"/>
          <a:srcRect b="6749"/>
          <a:stretch/>
        </p:blipFill>
        <p:spPr>
          <a:xfrm>
            <a:off x="6658929" y="4904607"/>
            <a:ext cx="3108960" cy="2127840"/>
          </a:xfrm>
          <a:prstGeom prst="rect">
            <a:avLst/>
          </a:prstGeom>
          <a:ln>
            <a:solidFill>
              <a:srgbClr val="0070C0"/>
            </a:solidFill>
          </a:ln>
        </p:spPr>
      </p:pic>
      <p:sp>
        <p:nvSpPr>
          <p:cNvPr id="20" name="TextBox 19">
            <a:extLst>
              <a:ext uri="{FF2B5EF4-FFF2-40B4-BE49-F238E27FC236}">
                <a16:creationId xmlns:a16="http://schemas.microsoft.com/office/drawing/2014/main" id="{98306939-5CBE-4893-A985-674224F65611}"/>
              </a:ext>
            </a:extLst>
          </p:cNvPr>
          <p:cNvSpPr txBox="1"/>
          <p:nvPr/>
        </p:nvSpPr>
        <p:spPr>
          <a:xfrm>
            <a:off x="6658929" y="4639622"/>
            <a:ext cx="3108960" cy="264985"/>
          </a:xfrm>
          <a:prstGeom prst="rect">
            <a:avLst/>
          </a:prstGeom>
          <a:ln>
            <a:noFill/>
          </a:ln>
        </p:spPr>
        <p:txBody>
          <a:bodyPr wrap="square" lIns="91440" rIns="91440" rtlCol="0" anchor="ctr">
            <a:noAutofit/>
          </a:bodyPr>
          <a:lstStyle/>
          <a:p>
            <a:pPr algn="ctr">
              <a:spcBef>
                <a:spcPts val="250"/>
              </a:spcBef>
              <a:spcAft>
                <a:spcPts val="250"/>
              </a:spcAft>
              <a:buClr>
                <a:srgbClr val="26BCD7"/>
              </a:buClr>
              <a:buSzPct val="100000"/>
            </a:pPr>
            <a:r>
              <a:rPr lang="en-US" sz="1100" b="1">
                <a:solidFill>
                  <a:srgbClr val="FF0000"/>
                </a:solidFill>
                <a:latin typeface="Arial" panose="020B0604020202020204" pitchFamily="34" charset="0"/>
                <a:cs typeface="Arial" panose="020B0604020202020204" pitchFamily="34" charset="0"/>
              </a:rPr>
              <a:t>Change Management Checklist Example</a:t>
            </a:r>
          </a:p>
        </p:txBody>
      </p:sp>
      <p:sp>
        <p:nvSpPr>
          <p:cNvPr id="4" name="Rectangle 3">
            <a:extLst>
              <a:ext uri="{FF2B5EF4-FFF2-40B4-BE49-F238E27FC236}">
                <a16:creationId xmlns:a16="http://schemas.microsoft.com/office/drawing/2014/main" id="{3DCF0804-707E-B49C-A1A3-2FBEB54F62CE}"/>
              </a:ext>
            </a:extLst>
          </p:cNvPr>
          <p:cNvSpPr/>
          <p:nvPr/>
        </p:nvSpPr>
        <p:spPr>
          <a:xfrm>
            <a:off x="7111559" y="77489"/>
            <a:ext cx="2759825" cy="57235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Process and controls SOV</a:t>
            </a:r>
          </a:p>
        </p:txBody>
      </p:sp>
    </p:spTree>
    <p:extLst>
      <p:ext uri="{BB962C8B-B14F-4D97-AF65-F5344CB8AC3E}">
        <p14:creationId xmlns:p14="http://schemas.microsoft.com/office/powerpoint/2010/main" val="1382713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E626C4-347A-4B20-B911-18E7DABEBD6F}"/>
              </a:ext>
            </a:extLst>
          </p:cNvPr>
          <p:cNvSpPr>
            <a:spLocks noGrp="1"/>
          </p:cNvSpPr>
          <p:nvPr>
            <p:ph type="sldNum" sz="quarter" idx="19"/>
          </p:nvPr>
        </p:nvSpPr>
        <p:spPr/>
        <p:txBody>
          <a:bodyPr/>
          <a:lstStyle/>
          <a:p>
            <a:fld id="{9AA6D16A-0A68-8445-85DB-A0BE8CCB51C7}" type="slidenum">
              <a:rPr lang="en-US" smtClean="0"/>
              <a:pPr/>
              <a:t>10</a:t>
            </a:fld>
            <a:endParaRPr lang="en-US"/>
          </a:p>
        </p:txBody>
      </p:sp>
      <p:sp>
        <p:nvSpPr>
          <p:cNvPr id="3" name="Title 2">
            <a:extLst>
              <a:ext uri="{FF2B5EF4-FFF2-40B4-BE49-F238E27FC236}">
                <a16:creationId xmlns:a16="http://schemas.microsoft.com/office/drawing/2014/main" id="{27ED7410-634B-4EE6-AD72-CDFF128D7A86}"/>
              </a:ext>
            </a:extLst>
          </p:cNvPr>
          <p:cNvSpPr>
            <a:spLocks noGrp="1"/>
          </p:cNvSpPr>
          <p:nvPr>
            <p:ph type="title"/>
          </p:nvPr>
        </p:nvSpPr>
        <p:spPr/>
        <p:txBody>
          <a:bodyPr/>
          <a:lstStyle/>
          <a:p>
            <a:r>
              <a:rPr lang="en-US"/>
              <a:t>The Systems</a:t>
            </a:r>
          </a:p>
        </p:txBody>
      </p:sp>
      <p:sp>
        <p:nvSpPr>
          <p:cNvPr id="4" name="Text Placeholder 3">
            <a:extLst>
              <a:ext uri="{FF2B5EF4-FFF2-40B4-BE49-F238E27FC236}">
                <a16:creationId xmlns:a16="http://schemas.microsoft.com/office/drawing/2014/main" id="{0491A800-A769-4037-B12F-8F7A4833AF1F}"/>
              </a:ext>
            </a:extLst>
          </p:cNvPr>
          <p:cNvSpPr>
            <a:spLocks noGrp="1"/>
          </p:cNvSpPr>
          <p:nvPr>
            <p:ph type="body" sz="quarter" idx="13"/>
          </p:nvPr>
        </p:nvSpPr>
        <p:spPr/>
        <p:txBody>
          <a:bodyPr/>
          <a:lstStyle/>
          <a:p>
            <a:endParaRPr lang="en-US"/>
          </a:p>
        </p:txBody>
      </p:sp>
      <p:sp>
        <p:nvSpPr>
          <p:cNvPr id="6" name="Rectangle: Rounded Corners 5">
            <a:extLst>
              <a:ext uri="{FF2B5EF4-FFF2-40B4-BE49-F238E27FC236}">
                <a16:creationId xmlns:a16="http://schemas.microsoft.com/office/drawing/2014/main" id="{A5B0D24D-02F4-494D-9ECF-6509873D8DD0}"/>
              </a:ext>
            </a:extLst>
          </p:cNvPr>
          <p:cNvSpPr/>
          <p:nvPr/>
        </p:nvSpPr>
        <p:spPr>
          <a:xfrm>
            <a:off x="271849" y="1266613"/>
            <a:ext cx="9496040" cy="1084202"/>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Project management systems are used to track and control projects throughout all lifecycle stages. It enables collaboration, communication between project stakeholders, process automation, and digitization of project controls and artifacts (i.e., risk log, issues log, etc.).    </a:t>
            </a:r>
          </a:p>
        </p:txBody>
      </p:sp>
      <p:pic>
        <p:nvPicPr>
          <p:cNvPr id="15" name="Picture 14">
            <a:extLst>
              <a:ext uri="{FF2B5EF4-FFF2-40B4-BE49-F238E27FC236}">
                <a16:creationId xmlns:a16="http://schemas.microsoft.com/office/drawing/2014/main" id="{FB4B0FE8-B280-4B07-AA1B-78E8EC330546}"/>
              </a:ext>
            </a:extLst>
          </p:cNvPr>
          <p:cNvPicPr preferRelativeResize="0">
            <a:picLocks/>
          </p:cNvPicPr>
          <p:nvPr/>
        </p:nvPicPr>
        <p:blipFill>
          <a:blip r:embed="rId2"/>
          <a:stretch>
            <a:fillRect/>
          </a:stretch>
        </p:blipFill>
        <p:spPr>
          <a:xfrm>
            <a:off x="6658929" y="5512725"/>
            <a:ext cx="3108960" cy="1737360"/>
          </a:xfrm>
          <a:prstGeom prst="rect">
            <a:avLst/>
          </a:prstGeom>
          <a:ln>
            <a:solidFill>
              <a:schemeClr val="accent1"/>
            </a:solidFill>
          </a:ln>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id="{1A26C786-C5A4-44A3-9699-7AEB4AAF90BC}"/>
              </a:ext>
            </a:extLst>
          </p:cNvPr>
          <p:cNvPicPr preferRelativeResize="0">
            <a:picLocks/>
          </p:cNvPicPr>
          <p:nvPr/>
        </p:nvPicPr>
        <p:blipFill>
          <a:blip r:embed="rId3"/>
          <a:stretch>
            <a:fillRect/>
          </a:stretch>
        </p:blipFill>
        <p:spPr>
          <a:xfrm>
            <a:off x="5987401" y="4578708"/>
            <a:ext cx="3108960" cy="1737360"/>
          </a:xfrm>
          <a:prstGeom prst="rect">
            <a:avLst/>
          </a:prstGeom>
          <a:ln>
            <a:solidFill>
              <a:schemeClr val="accent1"/>
            </a:solidFill>
          </a:ln>
          <a:effectLst>
            <a:outerShdw blurRad="50800" dist="38100" dir="2700000" algn="tl" rotWithShape="0">
              <a:prstClr val="black">
                <a:alpha val="40000"/>
              </a:prstClr>
            </a:outerShdw>
          </a:effectLst>
        </p:spPr>
      </p:pic>
      <p:pic>
        <p:nvPicPr>
          <p:cNvPr id="367" name="Picture 366">
            <a:extLst>
              <a:ext uri="{FF2B5EF4-FFF2-40B4-BE49-F238E27FC236}">
                <a16:creationId xmlns:a16="http://schemas.microsoft.com/office/drawing/2014/main" id="{4109BEBD-D5E8-4098-87C9-444338041E06}"/>
              </a:ext>
            </a:extLst>
          </p:cNvPr>
          <p:cNvPicPr>
            <a:picLocks noChangeAspect="1"/>
          </p:cNvPicPr>
          <p:nvPr/>
        </p:nvPicPr>
        <p:blipFill>
          <a:blip r:embed="rId4"/>
          <a:stretch>
            <a:fillRect/>
          </a:stretch>
        </p:blipFill>
        <p:spPr>
          <a:xfrm>
            <a:off x="271850" y="2466819"/>
            <a:ext cx="3114730" cy="2361102"/>
          </a:xfrm>
          <a:prstGeom prst="rect">
            <a:avLst/>
          </a:prstGeom>
          <a:ln>
            <a:solidFill>
              <a:schemeClr val="accent1"/>
            </a:solidFill>
          </a:ln>
        </p:spPr>
      </p:pic>
      <p:grpSp>
        <p:nvGrpSpPr>
          <p:cNvPr id="19" name="Group 18">
            <a:extLst>
              <a:ext uri="{FF2B5EF4-FFF2-40B4-BE49-F238E27FC236}">
                <a16:creationId xmlns:a16="http://schemas.microsoft.com/office/drawing/2014/main" id="{373ED659-E62C-42BB-BD7D-C7AA93EFC40A}"/>
              </a:ext>
            </a:extLst>
          </p:cNvPr>
          <p:cNvGrpSpPr/>
          <p:nvPr/>
        </p:nvGrpSpPr>
        <p:grpSpPr>
          <a:xfrm>
            <a:off x="271849" y="5107847"/>
            <a:ext cx="3114731" cy="1895252"/>
            <a:chOff x="271849" y="5157740"/>
            <a:chExt cx="3200401" cy="1828805"/>
          </a:xfrm>
          <a:effectLst>
            <a:outerShdw blurRad="50800" dist="38100" dir="2700000" algn="tl" rotWithShape="0">
              <a:prstClr val="black">
                <a:alpha val="40000"/>
              </a:prstClr>
            </a:outerShdw>
          </a:effectLst>
        </p:grpSpPr>
        <p:pic>
          <p:nvPicPr>
            <p:cNvPr id="12" name="Picture 11">
              <a:extLst>
                <a:ext uri="{FF2B5EF4-FFF2-40B4-BE49-F238E27FC236}">
                  <a16:creationId xmlns:a16="http://schemas.microsoft.com/office/drawing/2014/main" id="{0A2BF876-2E11-4C74-BBEC-88418D0FAE2D}"/>
                </a:ext>
              </a:extLst>
            </p:cNvPr>
            <p:cNvPicPr preferRelativeResize="0">
              <a:picLocks/>
            </p:cNvPicPr>
            <p:nvPr/>
          </p:nvPicPr>
          <p:blipFill>
            <a:blip r:embed="rId5"/>
            <a:stretch>
              <a:fillRect/>
            </a:stretch>
          </p:blipFill>
          <p:spPr>
            <a:xfrm>
              <a:off x="271849" y="5157740"/>
              <a:ext cx="3200401" cy="1828805"/>
            </a:xfrm>
            <a:prstGeom prst="rect">
              <a:avLst/>
            </a:prstGeom>
            <a:ln>
              <a:solidFill>
                <a:schemeClr val="accent1"/>
              </a:solidFill>
            </a:ln>
          </p:spPr>
        </p:pic>
        <p:sp>
          <p:nvSpPr>
            <p:cNvPr id="18" name="TextBox 17">
              <a:extLst>
                <a:ext uri="{FF2B5EF4-FFF2-40B4-BE49-F238E27FC236}">
                  <a16:creationId xmlns:a16="http://schemas.microsoft.com/office/drawing/2014/main" id="{CB568B92-3463-480B-8254-BD5145B30AA0}"/>
                </a:ext>
              </a:extLst>
            </p:cNvPr>
            <p:cNvSpPr txBox="1"/>
            <p:nvPr/>
          </p:nvSpPr>
          <p:spPr>
            <a:xfrm>
              <a:off x="793433" y="5347338"/>
              <a:ext cx="973021" cy="56197"/>
            </a:xfrm>
            <a:prstGeom prst="rect">
              <a:avLst/>
            </a:prstGeom>
            <a:solidFill>
              <a:schemeClr val="bg1"/>
            </a:solidFill>
          </p:spPr>
          <p:txBody>
            <a:bodyPr wrap="square" lIns="45720" rIns="45720" rtlCol="0">
              <a:noAutofit/>
            </a:bodyPr>
            <a:lstStyle/>
            <a:p>
              <a:pPr marL="346075" indent="-230188" algn="l">
                <a:spcBef>
                  <a:spcPts val="250"/>
                </a:spcBef>
                <a:spcAft>
                  <a:spcPts val="250"/>
                </a:spcAft>
                <a:buClr>
                  <a:srgbClr val="26BCD7"/>
                </a:buClr>
                <a:buSzPct val="100000"/>
                <a:buFont typeface="Wingdings" panose="05000000000000000000" pitchFamily="2" charset="2"/>
                <a:buChar char="n"/>
              </a:pPr>
              <a:endParaRPr lang="en-US" sz="1200">
                <a:solidFill>
                  <a:srgbClr val="5F6062"/>
                </a:solidFill>
                <a:latin typeface="Arial" panose="020B0604020202020204" pitchFamily="34" charset="0"/>
                <a:cs typeface="Arial" panose="020B0604020202020204" pitchFamily="34" charset="0"/>
              </a:endParaRPr>
            </a:p>
          </p:txBody>
        </p:sp>
      </p:grpSp>
      <p:pic>
        <p:nvPicPr>
          <p:cNvPr id="372" name="Picture 371">
            <a:extLst>
              <a:ext uri="{FF2B5EF4-FFF2-40B4-BE49-F238E27FC236}">
                <a16:creationId xmlns:a16="http://schemas.microsoft.com/office/drawing/2014/main" id="{ABDB9FBF-1DCA-4CC0-B6CF-478AC46382C7}"/>
              </a:ext>
            </a:extLst>
          </p:cNvPr>
          <p:cNvPicPr>
            <a:picLocks noChangeAspect="1"/>
          </p:cNvPicPr>
          <p:nvPr/>
        </p:nvPicPr>
        <p:blipFill rotWithShape="1">
          <a:blip r:embed="rId6"/>
          <a:srcRect l="19942" t="15429"/>
          <a:stretch/>
        </p:blipFill>
        <p:spPr>
          <a:xfrm>
            <a:off x="6747828" y="2433106"/>
            <a:ext cx="3015477" cy="1873635"/>
          </a:xfrm>
          <a:prstGeom prst="rect">
            <a:avLst/>
          </a:prstGeom>
          <a:ln>
            <a:solidFill>
              <a:schemeClr val="bg2"/>
            </a:solidFill>
          </a:ln>
        </p:spPr>
      </p:pic>
      <p:sp>
        <p:nvSpPr>
          <p:cNvPr id="129" name="Oval 128">
            <a:extLst>
              <a:ext uri="{FF2B5EF4-FFF2-40B4-BE49-F238E27FC236}">
                <a16:creationId xmlns:a16="http://schemas.microsoft.com/office/drawing/2014/main" id="{328E64FF-482D-4691-AB1B-653E6ECCFFED}"/>
              </a:ext>
            </a:extLst>
          </p:cNvPr>
          <p:cNvSpPr/>
          <p:nvPr/>
        </p:nvSpPr>
        <p:spPr bwMode="auto">
          <a:xfrm>
            <a:off x="4533913" y="6872909"/>
            <a:ext cx="914400" cy="299422"/>
          </a:xfrm>
          <a:prstGeom prst="ellipse">
            <a:avLst/>
          </a:prstGeom>
          <a:solidFill>
            <a:sysClr val="windowText" lastClr="000000">
              <a:alpha val="13000"/>
            </a:sys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30" name="Freeform 5">
            <a:extLst>
              <a:ext uri="{FF2B5EF4-FFF2-40B4-BE49-F238E27FC236}">
                <a16:creationId xmlns:a16="http://schemas.microsoft.com/office/drawing/2014/main" id="{63153DFD-BBDC-405F-BBBA-9F2409E67950}"/>
              </a:ext>
            </a:extLst>
          </p:cNvPr>
          <p:cNvSpPr>
            <a:spLocks/>
          </p:cNvSpPr>
          <p:nvPr/>
        </p:nvSpPr>
        <p:spPr bwMode="auto">
          <a:xfrm>
            <a:off x="4802557" y="2521225"/>
            <a:ext cx="377112" cy="4525332"/>
          </a:xfrm>
          <a:custGeom>
            <a:avLst/>
            <a:gdLst/>
            <a:ahLst/>
            <a:cxnLst>
              <a:cxn ang="0">
                <a:pos x="163" y="29"/>
              </a:cxn>
              <a:cxn ang="0">
                <a:pos x="82" y="0"/>
              </a:cxn>
              <a:cxn ang="0">
                <a:pos x="1" y="29"/>
              </a:cxn>
              <a:cxn ang="0">
                <a:pos x="0" y="29"/>
              </a:cxn>
              <a:cxn ang="0">
                <a:pos x="0" y="32"/>
              </a:cxn>
              <a:cxn ang="0">
                <a:pos x="0" y="2582"/>
              </a:cxn>
              <a:cxn ang="0">
                <a:pos x="0" y="2585"/>
              </a:cxn>
              <a:cxn ang="0">
                <a:pos x="1" y="2585"/>
              </a:cxn>
              <a:cxn ang="0">
                <a:pos x="82" y="2614"/>
              </a:cxn>
              <a:cxn ang="0">
                <a:pos x="163" y="2585"/>
              </a:cxn>
              <a:cxn ang="0">
                <a:pos x="164" y="2585"/>
              </a:cxn>
              <a:cxn ang="0">
                <a:pos x="164" y="2582"/>
              </a:cxn>
              <a:cxn ang="0">
                <a:pos x="164" y="32"/>
              </a:cxn>
              <a:cxn ang="0">
                <a:pos x="164" y="29"/>
              </a:cxn>
              <a:cxn ang="0">
                <a:pos x="163" y="29"/>
              </a:cxn>
            </a:cxnLst>
            <a:rect l="0" t="0" r="r" b="b"/>
            <a:pathLst>
              <a:path w="164" h="2614">
                <a:moveTo>
                  <a:pt x="163" y="29"/>
                </a:moveTo>
                <a:cubicBezTo>
                  <a:pt x="159" y="22"/>
                  <a:pt x="145" y="0"/>
                  <a:pt x="82" y="0"/>
                </a:cubicBezTo>
                <a:cubicBezTo>
                  <a:pt x="19" y="0"/>
                  <a:pt x="5" y="22"/>
                  <a:pt x="1" y="29"/>
                </a:cubicBezTo>
                <a:cubicBezTo>
                  <a:pt x="0" y="29"/>
                  <a:pt x="0" y="29"/>
                  <a:pt x="0" y="29"/>
                </a:cubicBezTo>
                <a:cubicBezTo>
                  <a:pt x="0" y="32"/>
                  <a:pt x="0" y="32"/>
                  <a:pt x="0" y="32"/>
                </a:cubicBezTo>
                <a:cubicBezTo>
                  <a:pt x="0" y="2582"/>
                  <a:pt x="0" y="2582"/>
                  <a:pt x="0" y="2582"/>
                </a:cubicBezTo>
                <a:cubicBezTo>
                  <a:pt x="0" y="2585"/>
                  <a:pt x="0" y="2585"/>
                  <a:pt x="0" y="2585"/>
                </a:cubicBezTo>
                <a:cubicBezTo>
                  <a:pt x="1" y="2585"/>
                  <a:pt x="1" y="2585"/>
                  <a:pt x="1" y="2585"/>
                </a:cubicBezTo>
                <a:cubicBezTo>
                  <a:pt x="5" y="2592"/>
                  <a:pt x="19" y="2614"/>
                  <a:pt x="82" y="2614"/>
                </a:cubicBezTo>
                <a:cubicBezTo>
                  <a:pt x="145" y="2614"/>
                  <a:pt x="159" y="2592"/>
                  <a:pt x="163" y="2585"/>
                </a:cubicBezTo>
                <a:cubicBezTo>
                  <a:pt x="164" y="2585"/>
                  <a:pt x="164" y="2585"/>
                  <a:pt x="164" y="2585"/>
                </a:cubicBezTo>
                <a:cubicBezTo>
                  <a:pt x="164" y="2582"/>
                  <a:pt x="164" y="2582"/>
                  <a:pt x="164" y="2582"/>
                </a:cubicBezTo>
                <a:cubicBezTo>
                  <a:pt x="164" y="32"/>
                  <a:pt x="164" y="32"/>
                  <a:pt x="164" y="32"/>
                </a:cubicBezTo>
                <a:cubicBezTo>
                  <a:pt x="164" y="29"/>
                  <a:pt x="164" y="29"/>
                  <a:pt x="164" y="29"/>
                </a:cubicBezTo>
                <a:lnTo>
                  <a:pt x="163" y="29"/>
                </a:lnTo>
                <a:close/>
              </a:path>
            </a:pathLst>
          </a:custGeom>
          <a:solidFill>
            <a:schemeClr val="bg2"/>
          </a:solidFill>
          <a:ln w="19050">
            <a:solidFill>
              <a:srgbClr val="034A90">
                <a:lumMod val="50000"/>
              </a:srgbClr>
            </a:solidFill>
            <a:round/>
            <a:headEnd/>
            <a:tailEnd/>
          </a:ln>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262626"/>
              </a:solidFill>
              <a:effectLst/>
              <a:uLnTx/>
              <a:uFillTx/>
              <a:latin typeface="Calibri" panose="020F0502020204030204"/>
            </a:endParaRPr>
          </a:p>
        </p:txBody>
      </p:sp>
      <p:sp>
        <p:nvSpPr>
          <p:cNvPr id="131" name="Freeform 7">
            <a:extLst>
              <a:ext uri="{FF2B5EF4-FFF2-40B4-BE49-F238E27FC236}">
                <a16:creationId xmlns:a16="http://schemas.microsoft.com/office/drawing/2014/main" id="{B7C1B7AD-204E-4340-9D88-F6DE54F79593}"/>
              </a:ext>
            </a:extLst>
          </p:cNvPr>
          <p:cNvSpPr>
            <a:spLocks/>
          </p:cNvSpPr>
          <p:nvPr/>
        </p:nvSpPr>
        <p:spPr bwMode="auto">
          <a:xfrm>
            <a:off x="5165824" y="2973453"/>
            <a:ext cx="2176885" cy="557784"/>
          </a:xfrm>
          <a:prstGeom prst="homePlate">
            <a:avLst/>
          </a:prstGeom>
          <a:solidFill>
            <a:schemeClr val="accent6"/>
          </a:solidFill>
          <a:ln w="9525">
            <a:noFill/>
            <a:round/>
            <a:headEnd/>
            <a:tailEnd/>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262626"/>
              </a:solidFill>
              <a:effectLst/>
              <a:uLnTx/>
              <a:uFillTx/>
              <a:latin typeface="Calibri" panose="020F0502020204030204"/>
            </a:endParaRPr>
          </a:p>
        </p:txBody>
      </p:sp>
      <p:sp>
        <p:nvSpPr>
          <p:cNvPr id="132" name="Freeform 11">
            <a:extLst>
              <a:ext uri="{FF2B5EF4-FFF2-40B4-BE49-F238E27FC236}">
                <a16:creationId xmlns:a16="http://schemas.microsoft.com/office/drawing/2014/main" id="{8255A6C9-6FE8-4077-A80E-B1883FE007D4}"/>
              </a:ext>
            </a:extLst>
          </p:cNvPr>
          <p:cNvSpPr>
            <a:spLocks/>
          </p:cNvSpPr>
          <p:nvPr/>
        </p:nvSpPr>
        <p:spPr bwMode="auto">
          <a:xfrm>
            <a:off x="4802557" y="2928163"/>
            <a:ext cx="381280" cy="594360"/>
          </a:xfrm>
          <a:custGeom>
            <a:avLst/>
            <a:gdLst/>
            <a:ahLst/>
            <a:cxnLst>
              <a:cxn ang="0">
                <a:pos x="0" y="367"/>
              </a:cxn>
              <a:cxn ang="0">
                <a:pos x="0" y="19"/>
              </a:cxn>
              <a:cxn ang="0">
                <a:pos x="164" y="19"/>
              </a:cxn>
              <a:cxn ang="0">
                <a:pos x="164" y="367"/>
              </a:cxn>
              <a:cxn ang="0">
                <a:pos x="0" y="367"/>
              </a:cxn>
            </a:cxnLst>
            <a:rect l="0" t="0" r="r" b="b"/>
            <a:pathLst>
              <a:path w="164" h="367">
                <a:moveTo>
                  <a:pt x="0" y="367"/>
                </a:moveTo>
                <a:cubicBezTo>
                  <a:pt x="0" y="251"/>
                  <a:pt x="0" y="135"/>
                  <a:pt x="0" y="19"/>
                </a:cubicBezTo>
                <a:cubicBezTo>
                  <a:pt x="53" y="0"/>
                  <a:pt x="111" y="0"/>
                  <a:pt x="164" y="19"/>
                </a:cubicBezTo>
                <a:cubicBezTo>
                  <a:pt x="164" y="135"/>
                  <a:pt x="164" y="251"/>
                  <a:pt x="164" y="367"/>
                </a:cubicBezTo>
                <a:cubicBezTo>
                  <a:pt x="111" y="348"/>
                  <a:pt x="53" y="348"/>
                  <a:pt x="0" y="367"/>
                </a:cubicBezTo>
                <a:close/>
              </a:path>
            </a:pathLst>
          </a:custGeom>
          <a:solidFill>
            <a:schemeClr val="accent6"/>
          </a:solidFill>
          <a:ln w="9525">
            <a:noFill/>
            <a:round/>
            <a:headEnd/>
            <a:tailEnd/>
          </a:ln>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262626"/>
              </a:solidFill>
              <a:effectLst/>
              <a:uLnTx/>
              <a:uFillTx/>
              <a:latin typeface="Calibri" panose="020F0502020204030204"/>
            </a:endParaRPr>
          </a:p>
        </p:txBody>
      </p:sp>
      <p:sp>
        <p:nvSpPr>
          <p:cNvPr id="133" name="Freeform 13">
            <a:extLst>
              <a:ext uri="{FF2B5EF4-FFF2-40B4-BE49-F238E27FC236}">
                <a16:creationId xmlns:a16="http://schemas.microsoft.com/office/drawing/2014/main" id="{BF77C9E5-760F-4082-A74D-FAC4DD558BD7}"/>
              </a:ext>
            </a:extLst>
          </p:cNvPr>
          <p:cNvSpPr>
            <a:spLocks/>
          </p:cNvSpPr>
          <p:nvPr/>
        </p:nvSpPr>
        <p:spPr bwMode="auto">
          <a:xfrm flipH="1">
            <a:off x="2639515" y="3858589"/>
            <a:ext cx="2179245" cy="557784"/>
          </a:xfrm>
          <a:prstGeom prst="homePlate">
            <a:avLst/>
          </a:prstGeom>
          <a:solidFill>
            <a:schemeClr val="accent5"/>
          </a:solidFill>
          <a:ln w="9525">
            <a:noFill/>
            <a:round/>
            <a:headEnd/>
            <a:tailEnd/>
          </a:ln>
          <a:effectLst>
            <a:outerShdw blurRad="50800" dist="38100" dir="10800000" algn="r"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262626"/>
              </a:solidFill>
              <a:effectLst/>
              <a:uLnTx/>
              <a:uFillTx/>
              <a:latin typeface="Calibri" panose="020F0502020204030204"/>
            </a:endParaRPr>
          </a:p>
        </p:txBody>
      </p:sp>
      <p:sp>
        <p:nvSpPr>
          <p:cNvPr id="134" name="Freeform 17">
            <a:extLst>
              <a:ext uri="{FF2B5EF4-FFF2-40B4-BE49-F238E27FC236}">
                <a16:creationId xmlns:a16="http://schemas.microsoft.com/office/drawing/2014/main" id="{847057DA-6221-4839-A8B4-6EC9253C2848}"/>
              </a:ext>
            </a:extLst>
          </p:cNvPr>
          <p:cNvSpPr>
            <a:spLocks/>
          </p:cNvSpPr>
          <p:nvPr/>
        </p:nvSpPr>
        <p:spPr bwMode="auto">
          <a:xfrm>
            <a:off x="4800760" y="3826070"/>
            <a:ext cx="381007" cy="594360"/>
          </a:xfrm>
          <a:custGeom>
            <a:avLst/>
            <a:gdLst/>
            <a:ahLst/>
            <a:cxnLst>
              <a:cxn ang="0">
                <a:pos x="164" y="367"/>
              </a:cxn>
              <a:cxn ang="0">
                <a:pos x="164" y="19"/>
              </a:cxn>
              <a:cxn ang="0">
                <a:pos x="0" y="19"/>
              </a:cxn>
              <a:cxn ang="0">
                <a:pos x="0" y="367"/>
              </a:cxn>
              <a:cxn ang="0">
                <a:pos x="164" y="367"/>
              </a:cxn>
            </a:cxnLst>
            <a:rect l="0" t="0" r="r" b="b"/>
            <a:pathLst>
              <a:path w="164" h="367">
                <a:moveTo>
                  <a:pt x="164" y="367"/>
                </a:moveTo>
                <a:cubicBezTo>
                  <a:pt x="164" y="251"/>
                  <a:pt x="164" y="135"/>
                  <a:pt x="164" y="19"/>
                </a:cubicBezTo>
                <a:cubicBezTo>
                  <a:pt x="111" y="0"/>
                  <a:pt x="53" y="0"/>
                  <a:pt x="0" y="19"/>
                </a:cubicBezTo>
                <a:cubicBezTo>
                  <a:pt x="0" y="135"/>
                  <a:pt x="0" y="251"/>
                  <a:pt x="0" y="367"/>
                </a:cubicBezTo>
                <a:cubicBezTo>
                  <a:pt x="53" y="348"/>
                  <a:pt x="111" y="348"/>
                  <a:pt x="164" y="367"/>
                </a:cubicBezTo>
                <a:close/>
              </a:path>
            </a:pathLst>
          </a:custGeom>
          <a:solidFill>
            <a:schemeClr val="accent5"/>
          </a:solidFill>
          <a:ln w="9525">
            <a:noFill/>
            <a:round/>
            <a:headEnd/>
            <a:tailEnd/>
          </a:ln>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262626"/>
              </a:solidFill>
              <a:effectLst/>
              <a:uLnTx/>
              <a:uFillTx/>
              <a:latin typeface="Calibri" panose="020F0502020204030204"/>
            </a:endParaRPr>
          </a:p>
        </p:txBody>
      </p:sp>
      <p:sp>
        <p:nvSpPr>
          <p:cNvPr id="135" name="Freeform 20">
            <a:extLst>
              <a:ext uri="{FF2B5EF4-FFF2-40B4-BE49-F238E27FC236}">
                <a16:creationId xmlns:a16="http://schemas.microsoft.com/office/drawing/2014/main" id="{3DE93CDB-CC87-4740-94A7-017959CADEB5}"/>
              </a:ext>
            </a:extLst>
          </p:cNvPr>
          <p:cNvSpPr>
            <a:spLocks/>
          </p:cNvSpPr>
          <p:nvPr/>
        </p:nvSpPr>
        <p:spPr bwMode="auto">
          <a:xfrm>
            <a:off x="5165824" y="4783891"/>
            <a:ext cx="2176885" cy="557784"/>
          </a:xfrm>
          <a:prstGeom prst="homePlate">
            <a:avLst/>
          </a:prstGeom>
          <a:solidFill>
            <a:schemeClr val="accent4"/>
          </a:solidFill>
          <a:ln w="9525">
            <a:noFill/>
            <a:round/>
            <a:headEnd/>
            <a:tailEnd/>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262626"/>
              </a:solidFill>
              <a:effectLst/>
              <a:uLnTx/>
              <a:uFillTx/>
              <a:latin typeface="Calibri" panose="020F0502020204030204"/>
            </a:endParaRPr>
          </a:p>
        </p:txBody>
      </p:sp>
      <p:sp>
        <p:nvSpPr>
          <p:cNvPr id="136" name="Freeform 24">
            <a:extLst>
              <a:ext uri="{FF2B5EF4-FFF2-40B4-BE49-F238E27FC236}">
                <a16:creationId xmlns:a16="http://schemas.microsoft.com/office/drawing/2014/main" id="{66B68AEA-4563-4022-BBB0-2E764B264BA0}"/>
              </a:ext>
            </a:extLst>
          </p:cNvPr>
          <p:cNvSpPr>
            <a:spLocks/>
          </p:cNvSpPr>
          <p:nvPr/>
        </p:nvSpPr>
        <p:spPr bwMode="auto">
          <a:xfrm>
            <a:off x="4802557" y="4737497"/>
            <a:ext cx="381280" cy="594360"/>
          </a:xfrm>
          <a:custGeom>
            <a:avLst/>
            <a:gdLst/>
            <a:ahLst/>
            <a:cxnLst>
              <a:cxn ang="0">
                <a:pos x="0" y="367"/>
              </a:cxn>
              <a:cxn ang="0">
                <a:pos x="0" y="19"/>
              </a:cxn>
              <a:cxn ang="0">
                <a:pos x="164" y="19"/>
              </a:cxn>
              <a:cxn ang="0">
                <a:pos x="164" y="367"/>
              </a:cxn>
              <a:cxn ang="0">
                <a:pos x="0" y="367"/>
              </a:cxn>
            </a:cxnLst>
            <a:rect l="0" t="0" r="r" b="b"/>
            <a:pathLst>
              <a:path w="164" h="367">
                <a:moveTo>
                  <a:pt x="0" y="367"/>
                </a:moveTo>
                <a:cubicBezTo>
                  <a:pt x="0" y="251"/>
                  <a:pt x="0" y="135"/>
                  <a:pt x="0" y="19"/>
                </a:cubicBezTo>
                <a:cubicBezTo>
                  <a:pt x="53" y="0"/>
                  <a:pt x="111" y="0"/>
                  <a:pt x="164" y="19"/>
                </a:cubicBezTo>
                <a:cubicBezTo>
                  <a:pt x="164" y="135"/>
                  <a:pt x="164" y="251"/>
                  <a:pt x="164" y="367"/>
                </a:cubicBezTo>
                <a:cubicBezTo>
                  <a:pt x="111" y="348"/>
                  <a:pt x="53" y="348"/>
                  <a:pt x="0" y="367"/>
                </a:cubicBezTo>
                <a:close/>
              </a:path>
            </a:pathLst>
          </a:custGeom>
          <a:solidFill>
            <a:schemeClr val="accent4"/>
          </a:solidFill>
          <a:ln w="9525">
            <a:noFill/>
            <a:round/>
            <a:headEnd/>
            <a:tailEnd/>
          </a:ln>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262626"/>
              </a:solidFill>
              <a:effectLst/>
              <a:uLnTx/>
              <a:uFillTx/>
              <a:latin typeface="Calibri" panose="020F0502020204030204"/>
            </a:endParaRPr>
          </a:p>
        </p:txBody>
      </p:sp>
      <p:sp>
        <p:nvSpPr>
          <p:cNvPr id="137" name="TextBox 136">
            <a:extLst>
              <a:ext uri="{FF2B5EF4-FFF2-40B4-BE49-F238E27FC236}">
                <a16:creationId xmlns:a16="http://schemas.microsoft.com/office/drawing/2014/main" id="{5CD6FF35-443E-4A24-826A-D97D832870B4}"/>
              </a:ext>
            </a:extLst>
          </p:cNvPr>
          <p:cNvSpPr txBox="1"/>
          <p:nvPr/>
        </p:nvSpPr>
        <p:spPr>
          <a:xfrm>
            <a:off x="2918634" y="3875637"/>
            <a:ext cx="2337044"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300" normalizeH="0" baseline="0" noProof="0">
                <a:ln>
                  <a:noFill/>
                </a:ln>
                <a:solidFill>
                  <a:prstClr val="white"/>
                </a:solidFill>
                <a:effectLst/>
                <a:uLnTx/>
                <a:uFillTx/>
                <a:latin typeface="Calibri" panose="020F0502020204030204"/>
              </a:rPr>
              <a:t>GET ACCESS TO</a:t>
            </a:r>
          </a:p>
          <a:p>
            <a:pPr marL="0" marR="0" lvl="0" indent="0" algn="ctr" defTabSz="914400" eaLnBrk="1" fontAlgn="auto" latinLnBrk="0" hangingPunct="1">
              <a:lnSpc>
                <a:spcPct val="100000"/>
              </a:lnSpc>
              <a:spcBef>
                <a:spcPts val="0"/>
              </a:spcBef>
              <a:spcAft>
                <a:spcPts val="0"/>
              </a:spcAft>
              <a:buClrTx/>
              <a:buSzTx/>
              <a:buFontTx/>
              <a:buNone/>
              <a:tabLst/>
              <a:defRPr/>
            </a:pPr>
            <a:r>
              <a:rPr lang="en-US" sz="1400" b="1" kern="0" spc="300">
                <a:solidFill>
                  <a:prstClr val="white"/>
                </a:solidFill>
                <a:latin typeface="Calibri" panose="020F0502020204030204"/>
              </a:rPr>
              <a:t>WHAT’S HAPPENING</a:t>
            </a:r>
            <a:endParaRPr kumimoji="0" lang="en-US" sz="1400" b="1" i="0" u="none" strike="noStrike" kern="0" cap="none" spc="300" normalizeH="0" baseline="0" noProof="0">
              <a:ln>
                <a:noFill/>
              </a:ln>
              <a:solidFill>
                <a:prstClr val="white"/>
              </a:solidFill>
              <a:effectLst/>
              <a:uLnTx/>
              <a:uFillTx/>
              <a:latin typeface="Calibri" panose="020F0502020204030204"/>
            </a:endParaRPr>
          </a:p>
        </p:txBody>
      </p:sp>
      <p:sp>
        <p:nvSpPr>
          <p:cNvPr id="138" name="TextBox 137">
            <a:extLst>
              <a:ext uri="{FF2B5EF4-FFF2-40B4-BE49-F238E27FC236}">
                <a16:creationId xmlns:a16="http://schemas.microsoft.com/office/drawing/2014/main" id="{40B0D3AF-1BEA-4CAC-8019-445F778F7A62}"/>
              </a:ext>
            </a:extLst>
          </p:cNvPr>
          <p:cNvSpPr txBox="1"/>
          <p:nvPr/>
        </p:nvSpPr>
        <p:spPr>
          <a:xfrm>
            <a:off x="5382748" y="4807239"/>
            <a:ext cx="120097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kern="0" spc="300">
                <a:solidFill>
                  <a:prstClr val="white"/>
                </a:solidFill>
                <a:latin typeface="Calibri" panose="020F0502020204030204"/>
              </a:rPr>
              <a:t>SEE IT </a:t>
            </a:r>
            <a:r>
              <a:rPr kumimoji="0" lang="en-US" sz="1400" b="1" i="0" u="none" strike="noStrike" kern="0" cap="none" spc="300" normalizeH="0" baseline="0" noProof="0">
                <a:ln>
                  <a:noFill/>
                </a:ln>
                <a:solidFill>
                  <a:prstClr val="white"/>
                </a:solidFill>
                <a:effectLst/>
                <a:uLnTx/>
                <a:uFillTx/>
                <a:latin typeface="Calibri" panose="020F0502020204030204"/>
              </a:rPr>
              <a:t>BETTER</a:t>
            </a:r>
          </a:p>
        </p:txBody>
      </p:sp>
      <p:sp>
        <p:nvSpPr>
          <p:cNvPr id="139" name="TextBox 138">
            <a:extLst>
              <a:ext uri="{FF2B5EF4-FFF2-40B4-BE49-F238E27FC236}">
                <a16:creationId xmlns:a16="http://schemas.microsoft.com/office/drawing/2014/main" id="{14A94BB4-E6EC-4689-A58A-8B07401CCE18}"/>
              </a:ext>
            </a:extLst>
          </p:cNvPr>
          <p:cNvSpPr txBox="1"/>
          <p:nvPr/>
        </p:nvSpPr>
        <p:spPr>
          <a:xfrm>
            <a:off x="4796885" y="2993405"/>
            <a:ext cx="2260869"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kern="0" spc="300">
                <a:solidFill>
                  <a:prstClr val="white"/>
                </a:solidFill>
                <a:latin typeface="Calibri" panose="020F0502020204030204"/>
              </a:rPr>
              <a:t>MAKE A COHESIVE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300" noProof="0">
                <a:ln>
                  <a:noFill/>
                </a:ln>
                <a:solidFill>
                  <a:prstClr val="white"/>
                </a:solidFill>
                <a:effectLst/>
                <a:uLnTx/>
                <a:uFillTx/>
                <a:latin typeface="Calibri" panose="020F0502020204030204"/>
              </a:rPr>
              <a:t>PORTFOLIO</a:t>
            </a:r>
          </a:p>
        </p:txBody>
      </p:sp>
      <p:sp>
        <p:nvSpPr>
          <p:cNvPr id="140" name="Arrow: Pentagon 139">
            <a:extLst>
              <a:ext uri="{FF2B5EF4-FFF2-40B4-BE49-F238E27FC236}">
                <a16:creationId xmlns:a16="http://schemas.microsoft.com/office/drawing/2014/main" id="{42A89E52-73AB-42A4-9A47-5B32DD3D539C}"/>
              </a:ext>
            </a:extLst>
          </p:cNvPr>
          <p:cNvSpPr/>
          <p:nvPr/>
        </p:nvSpPr>
        <p:spPr bwMode="auto">
          <a:xfrm>
            <a:off x="7067278" y="3013218"/>
            <a:ext cx="248536" cy="466344"/>
          </a:xfrm>
          <a:prstGeom prst="homePlate">
            <a:avLst>
              <a:gd name="adj" fmla="val 100000"/>
            </a:avLst>
          </a:prstGeom>
          <a:solidFill>
            <a:sysClr val="window" lastClr="FFFFFF">
              <a:alpha val="30000"/>
            </a:sys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41" name="Arrow: Pentagon 140">
            <a:extLst>
              <a:ext uri="{FF2B5EF4-FFF2-40B4-BE49-F238E27FC236}">
                <a16:creationId xmlns:a16="http://schemas.microsoft.com/office/drawing/2014/main" id="{F4175B97-AE48-4CA4-B604-019179364D6E}"/>
              </a:ext>
            </a:extLst>
          </p:cNvPr>
          <p:cNvSpPr/>
          <p:nvPr/>
        </p:nvSpPr>
        <p:spPr bwMode="auto">
          <a:xfrm>
            <a:off x="7067278" y="4829214"/>
            <a:ext cx="248536" cy="466344"/>
          </a:xfrm>
          <a:prstGeom prst="homePlate">
            <a:avLst>
              <a:gd name="adj" fmla="val 100000"/>
            </a:avLst>
          </a:prstGeom>
          <a:solidFill>
            <a:sysClr val="window" lastClr="FFFFFF">
              <a:alpha val="30000"/>
            </a:sys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42" name="Arrow: Pentagon 141">
            <a:extLst>
              <a:ext uri="{FF2B5EF4-FFF2-40B4-BE49-F238E27FC236}">
                <a16:creationId xmlns:a16="http://schemas.microsoft.com/office/drawing/2014/main" id="{9CDFE0AD-EF66-477E-8C5F-B875B9BDCA4E}"/>
              </a:ext>
            </a:extLst>
          </p:cNvPr>
          <p:cNvSpPr/>
          <p:nvPr/>
        </p:nvSpPr>
        <p:spPr bwMode="auto">
          <a:xfrm flipH="1">
            <a:off x="2680754" y="3903702"/>
            <a:ext cx="248536" cy="466344"/>
          </a:xfrm>
          <a:prstGeom prst="homePlate">
            <a:avLst>
              <a:gd name="adj" fmla="val 100000"/>
            </a:avLst>
          </a:prstGeom>
          <a:solidFill>
            <a:sysClr val="window" lastClr="FFFFFF">
              <a:alpha val="30000"/>
            </a:sys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43" name="Rectangle 142">
            <a:extLst>
              <a:ext uri="{FF2B5EF4-FFF2-40B4-BE49-F238E27FC236}">
                <a16:creationId xmlns:a16="http://schemas.microsoft.com/office/drawing/2014/main" id="{5BF055D5-CEFD-44F1-A1DB-BC71CCC2C9E7}"/>
              </a:ext>
            </a:extLst>
          </p:cNvPr>
          <p:cNvSpPr/>
          <p:nvPr/>
        </p:nvSpPr>
        <p:spPr>
          <a:xfrm>
            <a:off x="627233" y="3940576"/>
            <a:ext cx="1985898" cy="430887"/>
          </a:xfrm>
          <a:prstGeom prst="rect">
            <a:avLst/>
          </a:prstGeom>
          <a:solidFill>
            <a:schemeClr val="bg1"/>
          </a:solidFill>
          <a:ln>
            <a:solidFill>
              <a:schemeClr val="accent5"/>
            </a:solidFill>
          </a:ln>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mj-lt"/>
              </a:rPr>
              <a:t>Critical project information details at your fingertips.</a:t>
            </a:r>
          </a:p>
        </p:txBody>
      </p:sp>
      <p:sp>
        <p:nvSpPr>
          <p:cNvPr id="144" name="Rectangle 143">
            <a:extLst>
              <a:ext uri="{FF2B5EF4-FFF2-40B4-BE49-F238E27FC236}">
                <a16:creationId xmlns:a16="http://schemas.microsoft.com/office/drawing/2014/main" id="{2674FED2-53E5-40F2-8F0D-7425C8964030}"/>
              </a:ext>
            </a:extLst>
          </p:cNvPr>
          <p:cNvSpPr/>
          <p:nvPr/>
        </p:nvSpPr>
        <p:spPr>
          <a:xfrm>
            <a:off x="7352233" y="4705321"/>
            <a:ext cx="2116719" cy="600164"/>
          </a:xfrm>
          <a:prstGeom prst="rect">
            <a:avLst/>
          </a:prstGeom>
          <a:solidFill>
            <a:schemeClr val="bg1"/>
          </a:solidFill>
          <a:ln>
            <a:solidFill>
              <a:schemeClr val="accent4"/>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mj-lt"/>
              </a:rPr>
              <a:t>Data visualization to manage portfolio’s performance and ensure accountability.</a:t>
            </a:r>
          </a:p>
        </p:txBody>
      </p:sp>
      <p:sp>
        <p:nvSpPr>
          <p:cNvPr id="145" name="Rectangle 144">
            <a:extLst>
              <a:ext uri="{FF2B5EF4-FFF2-40B4-BE49-F238E27FC236}">
                <a16:creationId xmlns:a16="http://schemas.microsoft.com/office/drawing/2014/main" id="{9CBC83AD-FF23-4F5C-8CD7-9A400D554A38}"/>
              </a:ext>
            </a:extLst>
          </p:cNvPr>
          <p:cNvSpPr/>
          <p:nvPr/>
        </p:nvSpPr>
        <p:spPr>
          <a:xfrm>
            <a:off x="7352233" y="2921045"/>
            <a:ext cx="2260303" cy="600164"/>
          </a:xfrm>
          <a:prstGeom prst="rect">
            <a:avLst/>
          </a:prstGeom>
          <a:solidFill>
            <a:schemeClr val="bg1"/>
          </a:solidFill>
          <a:ln>
            <a:solidFill>
              <a:schemeClr val="accent6"/>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mj-lt"/>
              </a:rPr>
              <a:t>Selection of a cohesive project portfolio better aligned to business strategy.</a:t>
            </a:r>
          </a:p>
        </p:txBody>
      </p:sp>
      <p:sp>
        <p:nvSpPr>
          <p:cNvPr id="149" name="Freeform 13">
            <a:extLst>
              <a:ext uri="{FF2B5EF4-FFF2-40B4-BE49-F238E27FC236}">
                <a16:creationId xmlns:a16="http://schemas.microsoft.com/office/drawing/2014/main" id="{41E8354E-2BCD-40E0-ACB1-537513625471}"/>
              </a:ext>
            </a:extLst>
          </p:cNvPr>
          <p:cNvSpPr>
            <a:spLocks/>
          </p:cNvSpPr>
          <p:nvPr/>
        </p:nvSpPr>
        <p:spPr bwMode="auto">
          <a:xfrm flipH="1">
            <a:off x="2629992" y="5714903"/>
            <a:ext cx="2179245" cy="557784"/>
          </a:xfrm>
          <a:prstGeom prst="homePlate">
            <a:avLst/>
          </a:prstGeom>
          <a:solidFill>
            <a:schemeClr val="accent2"/>
          </a:solidFill>
          <a:ln w="9525">
            <a:noFill/>
            <a:round/>
            <a:headEnd/>
            <a:tailEnd/>
          </a:ln>
          <a:effectLst>
            <a:outerShdw blurRad="50800" dist="38100" dir="10800000" algn="r"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262626"/>
              </a:solidFill>
              <a:effectLst/>
              <a:uLnTx/>
              <a:uFillTx/>
              <a:latin typeface="Calibri" panose="020F0502020204030204"/>
            </a:endParaRPr>
          </a:p>
        </p:txBody>
      </p:sp>
      <p:sp>
        <p:nvSpPr>
          <p:cNvPr id="150" name="Freeform 17">
            <a:extLst>
              <a:ext uri="{FF2B5EF4-FFF2-40B4-BE49-F238E27FC236}">
                <a16:creationId xmlns:a16="http://schemas.microsoft.com/office/drawing/2014/main" id="{B904ADC3-1A3C-4E02-AC01-5B6D7F55A895}"/>
              </a:ext>
            </a:extLst>
          </p:cNvPr>
          <p:cNvSpPr>
            <a:spLocks/>
          </p:cNvSpPr>
          <p:nvPr/>
        </p:nvSpPr>
        <p:spPr bwMode="auto">
          <a:xfrm>
            <a:off x="4791236" y="5669605"/>
            <a:ext cx="381007" cy="594360"/>
          </a:xfrm>
          <a:custGeom>
            <a:avLst/>
            <a:gdLst/>
            <a:ahLst/>
            <a:cxnLst>
              <a:cxn ang="0">
                <a:pos x="164" y="367"/>
              </a:cxn>
              <a:cxn ang="0">
                <a:pos x="164" y="19"/>
              </a:cxn>
              <a:cxn ang="0">
                <a:pos x="0" y="19"/>
              </a:cxn>
              <a:cxn ang="0">
                <a:pos x="0" y="367"/>
              </a:cxn>
              <a:cxn ang="0">
                <a:pos x="164" y="367"/>
              </a:cxn>
            </a:cxnLst>
            <a:rect l="0" t="0" r="r" b="b"/>
            <a:pathLst>
              <a:path w="164" h="367">
                <a:moveTo>
                  <a:pt x="164" y="367"/>
                </a:moveTo>
                <a:cubicBezTo>
                  <a:pt x="164" y="251"/>
                  <a:pt x="164" y="135"/>
                  <a:pt x="164" y="19"/>
                </a:cubicBezTo>
                <a:cubicBezTo>
                  <a:pt x="111" y="0"/>
                  <a:pt x="53" y="0"/>
                  <a:pt x="0" y="19"/>
                </a:cubicBezTo>
                <a:cubicBezTo>
                  <a:pt x="0" y="135"/>
                  <a:pt x="0" y="251"/>
                  <a:pt x="0" y="367"/>
                </a:cubicBezTo>
                <a:cubicBezTo>
                  <a:pt x="53" y="348"/>
                  <a:pt x="111" y="348"/>
                  <a:pt x="164" y="367"/>
                </a:cubicBezTo>
                <a:close/>
              </a:path>
            </a:pathLst>
          </a:custGeom>
          <a:solidFill>
            <a:schemeClr val="accent2"/>
          </a:solidFill>
          <a:ln w="9525">
            <a:noFill/>
            <a:round/>
            <a:headEnd/>
            <a:tailEnd/>
          </a:ln>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262626"/>
              </a:solidFill>
              <a:effectLst/>
              <a:uLnTx/>
              <a:uFillTx/>
              <a:latin typeface="Calibri" panose="020F0502020204030204"/>
            </a:endParaRPr>
          </a:p>
        </p:txBody>
      </p:sp>
      <p:sp>
        <p:nvSpPr>
          <p:cNvPr id="151" name="TextBox 150">
            <a:extLst>
              <a:ext uri="{FF2B5EF4-FFF2-40B4-BE49-F238E27FC236}">
                <a16:creationId xmlns:a16="http://schemas.microsoft.com/office/drawing/2014/main" id="{071B3540-E392-4F85-94D5-2B6AD95E48A1}"/>
              </a:ext>
            </a:extLst>
          </p:cNvPr>
          <p:cNvSpPr txBox="1"/>
          <p:nvPr/>
        </p:nvSpPr>
        <p:spPr>
          <a:xfrm>
            <a:off x="3084768" y="5731803"/>
            <a:ext cx="1659429"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300" normalizeH="0" baseline="0" noProof="0">
                <a:ln>
                  <a:noFill/>
                </a:ln>
                <a:solidFill>
                  <a:prstClr val="white"/>
                </a:solidFill>
                <a:effectLst/>
                <a:uLnTx/>
                <a:uFillTx/>
                <a:latin typeface="Calibri" panose="020F0502020204030204"/>
              </a:rPr>
              <a:t>FIND AND FIX</a:t>
            </a:r>
          </a:p>
          <a:p>
            <a:pPr marL="0" marR="0" lvl="0" indent="0" algn="ctr" defTabSz="914400" eaLnBrk="1" fontAlgn="auto" latinLnBrk="0" hangingPunct="1">
              <a:lnSpc>
                <a:spcPct val="100000"/>
              </a:lnSpc>
              <a:spcBef>
                <a:spcPts val="0"/>
              </a:spcBef>
              <a:spcAft>
                <a:spcPts val="0"/>
              </a:spcAft>
              <a:buClrTx/>
              <a:buSzTx/>
              <a:buFontTx/>
              <a:buNone/>
              <a:tabLst/>
              <a:defRPr/>
            </a:pPr>
            <a:r>
              <a:rPr lang="en-US" sz="1400" b="1" kern="0" spc="300">
                <a:solidFill>
                  <a:prstClr val="white"/>
                </a:solidFill>
                <a:latin typeface="Calibri" panose="020F0502020204030204"/>
              </a:rPr>
              <a:t>THE ISSUES</a:t>
            </a:r>
            <a:endParaRPr kumimoji="0" lang="en-US" sz="1400" b="1" i="0" u="none" strike="noStrike" kern="0" cap="none" spc="300" normalizeH="0" baseline="0" noProof="0">
              <a:ln>
                <a:noFill/>
              </a:ln>
              <a:solidFill>
                <a:prstClr val="white"/>
              </a:solidFill>
              <a:effectLst/>
              <a:uLnTx/>
              <a:uFillTx/>
              <a:latin typeface="Calibri" panose="020F0502020204030204"/>
            </a:endParaRPr>
          </a:p>
        </p:txBody>
      </p:sp>
      <p:sp>
        <p:nvSpPr>
          <p:cNvPr id="152" name="Arrow: Pentagon 151">
            <a:extLst>
              <a:ext uri="{FF2B5EF4-FFF2-40B4-BE49-F238E27FC236}">
                <a16:creationId xmlns:a16="http://schemas.microsoft.com/office/drawing/2014/main" id="{5B8C2D50-DAC3-4B85-A481-EC69C6BAF7DE}"/>
              </a:ext>
            </a:extLst>
          </p:cNvPr>
          <p:cNvSpPr/>
          <p:nvPr/>
        </p:nvSpPr>
        <p:spPr bwMode="auto">
          <a:xfrm flipH="1">
            <a:off x="2671230" y="5754464"/>
            <a:ext cx="248536" cy="466344"/>
          </a:xfrm>
          <a:prstGeom prst="homePlate">
            <a:avLst>
              <a:gd name="adj" fmla="val 100000"/>
            </a:avLst>
          </a:prstGeom>
          <a:solidFill>
            <a:sysClr val="window" lastClr="FFFFFF">
              <a:alpha val="30000"/>
            </a:sys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53" name="Rectangle 152">
            <a:extLst>
              <a:ext uri="{FF2B5EF4-FFF2-40B4-BE49-F238E27FC236}">
                <a16:creationId xmlns:a16="http://schemas.microsoft.com/office/drawing/2014/main" id="{96B80D35-BEB2-4147-B134-9F58AA7ECDA2}"/>
              </a:ext>
            </a:extLst>
          </p:cNvPr>
          <p:cNvSpPr/>
          <p:nvPr/>
        </p:nvSpPr>
        <p:spPr>
          <a:xfrm>
            <a:off x="290511" y="5551636"/>
            <a:ext cx="2322620" cy="600164"/>
          </a:xfrm>
          <a:prstGeom prst="rect">
            <a:avLst/>
          </a:prstGeom>
          <a:solidFill>
            <a:schemeClr val="bg1"/>
          </a:solidFill>
          <a:ln>
            <a:solidFill>
              <a:schemeClr val="accent2"/>
            </a:solidFill>
          </a:ln>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mj-lt"/>
              </a:rPr>
              <a:t>Ability to understand where the project stands and the issues we need to address.</a:t>
            </a:r>
          </a:p>
        </p:txBody>
      </p:sp>
      <p:sp>
        <p:nvSpPr>
          <p:cNvPr id="5" name="Rectangle 4">
            <a:extLst>
              <a:ext uri="{FF2B5EF4-FFF2-40B4-BE49-F238E27FC236}">
                <a16:creationId xmlns:a16="http://schemas.microsoft.com/office/drawing/2014/main" id="{A339C79A-9F96-BAA0-DAA0-AAB64C044071}"/>
              </a:ext>
            </a:extLst>
          </p:cNvPr>
          <p:cNvSpPr/>
          <p:nvPr/>
        </p:nvSpPr>
        <p:spPr>
          <a:xfrm>
            <a:off x="7298575" y="182285"/>
            <a:ext cx="2759825" cy="57235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Project management system and reporting SOV</a:t>
            </a:r>
          </a:p>
        </p:txBody>
      </p:sp>
    </p:spTree>
    <p:extLst>
      <p:ext uri="{BB962C8B-B14F-4D97-AF65-F5344CB8AC3E}">
        <p14:creationId xmlns:p14="http://schemas.microsoft.com/office/powerpoint/2010/main" val="1574602745"/>
      </p:ext>
    </p:extLst>
  </p:cSld>
  <p:clrMapOvr>
    <a:masterClrMapping/>
  </p:clrMapOvr>
</p:sld>
</file>

<file path=ppt/theme/theme1.xml><?xml version="1.0" encoding="utf-8"?>
<a:theme xmlns:a="http://schemas.openxmlformats.org/drawingml/2006/main" name="SM Standard_2019_updated 0819">
  <a:themeElements>
    <a:clrScheme name="SM Colors">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6BCD7"/>
        </a:solidFill>
        <a:ln>
          <a:noFill/>
        </a:ln>
      </a:spPr>
      <a:bodyPr rtlCol="0" anchor="ctr"/>
      <a:lstStyle>
        <a:defPPr algn="ctr">
          <a:defRPr sz="12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bodyPr wrap="square" lIns="45720" rIns="45720" rtlCol="0">
        <a:spAutoFit/>
      </a:bodyPr>
      <a:lstStyle>
        <a:defPPr marL="346075" indent="-230188" algn="l">
          <a:spcBef>
            <a:spcPts val="250"/>
          </a:spcBef>
          <a:spcAft>
            <a:spcPts val="250"/>
          </a:spcAft>
          <a:buClr>
            <a:srgbClr val="26BCD7"/>
          </a:buClr>
          <a:buSzPct val="100000"/>
          <a:buFont typeface="Wingdings" panose="05000000000000000000" pitchFamily="2" charset="2"/>
          <a:buChar char="n"/>
          <a:defRPr sz="1200" dirty="0" smtClean="0">
            <a:solidFill>
              <a:srgbClr val="5F6062"/>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tandard PowerPoint Template.potx" id="{998F9269-0F1A-48F1-B4AC-73AE40BEF499}" vid="{6791F53E-404C-41A0-B6F5-6939F0B6D2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c9ad4e7-4522-49c2-bb41-54e07e406bc4">
      <UserInfo>
        <DisplayName>Tony Gonzalez</DisplayName>
        <AccountId>10</AccountId>
        <AccountType/>
      </UserInfo>
      <UserInfo>
        <DisplayName>Bill Hosken</DisplayName>
        <AccountId>3</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36B080F833C834DAF3CAABE8797FBE2" ma:contentTypeVersion="7" ma:contentTypeDescription="Create a new document." ma:contentTypeScope="" ma:versionID="4d31604a04b9935d69626f51f702a1ff">
  <xsd:schema xmlns:xsd="http://www.w3.org/2001/XMLSchema" xmlns:xs="http://www.w3.org/2001/XMLSchema" xmlns:p="http://schemas.microsoft.com/office/2006/metadata/properties" xmlns:ns2="0c423586-6f74-4f4e-b4b9-9d4d2d08208b" xmlns:ns3="9c9ad4e7-4522-49c2-bb41-54e07e406bc4" targetNamespace="http://schemas.microsoft.com/office/2006/metadata/properties" ma:root="true" ma:fieldsID="38eccf4bc480709957546091443b5641" ns2:_="" ns3:_="">
    <xsd:import namespace="0c423586-6f74-4f4e-b4b9-9d4d2d08208b"/>
    <xsd:import namespace="9c9ad4e7-4522-49c2-bb41-54e07e406bc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423586-6f74-4f4e-b4b9-9d4d2d0820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c9ad4e7-4522-49c2-bb41-54e07e406bc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58B704-158E-4586-8630-347586CC0BBF}">
  <ds:schemaRefs>
    <ds:schemaRef ds:uri="9c9ad4e7-4522-49c2-bb41-54e07e406bc4"/>
    <ds:schemaRef ds:uri="http://purl.org/dc/dcmitype/"/>
    <ds:schemaRef ds:uri="http://schemas.microsoft.com/office/2006/documentManagement/types"/>
    <ds:schemaRef ds:uri="http://schemas.microsoft.com/office/infopath/2007/PartnerControls"/>
    <ds:schemaRef ds:uri="http://purl.org/dc/terms/"/>
    <ds:schemaRef ds:uri="http://purl.org/dc/elements/1.1/"/>
    <ds:schemaRef ds:uri="http://www.w3.org/XML/1998/namespace"/>
    <ds:schemaRef ds:uri="http://schemas.openxmlformats.org/package/2006/metadata/core-properties"/>
    <ds:schemaRef ds:uri="0c423586-6f74-4f4e-b4b9-9d4d2d08208b"/>
    <ds:schemaRef ds:uri="http://schemas.microsoft.com/office/2006/metadata/properties"/>
  </ds:schemaRefs>
</ds:datastoreItem>
</file>

<file path=customXml/itemProps2.xml><?xml version="1.0" encoding="utf-8"?>
<ds:datastoreItem xmlns:ds="http://schemas.openxmlformats.org/officeDocument/2006/customXml" ds:itemID="{1BC68B0D-2E08-40AC-8C50-85C2475505C1}">
  <ds:schemaRefs>
    <ds:schemaRef ds:uri="0c423586-6f74-4f4e-b4b9-9d4d2d08208b"/>
    <ds:schemaRef ds:uri="9c9ad4e7-4522-49c2-bb41-54e07e406bc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8840070-5BD5-4AA0-9CF2-C6A7934E6F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Template_Report Format</Template>
  <TotalTime>48</TotalTime>
  <Words>1923</Words>
  <Application>Microsoft Office PowerPoint</Application>
  <PresentationFormat>Custom</PresentationFormat>
  <Paragraphs>215</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Gill Sans</vt:lpstr>
      <vt:lpstr>System Font Regular</vt:lpstr>
      <vt:lpstr>Wingdings</vt:lpstr>
      <vt:lpstr>SM Standard_2019_updated 0819</vt:lpstr>
      <vt:lpstr>6 Symptoms You Need to Revamp Your Project Management Process and Controls </vt:lpstr>
      <vt:lpstr>Why is this important?</vt:lpstr>
      <vt:lpstr>The Symptoms</vt:lpstr>
      <vt:lpstr>The Solution</vt:lpstr>
      <vt:lpstr>The Benefits</vt:lpstr>
      <vt:lpstr>Case Study</vt:lpstr>
      <vt:lpstr>How Can We Help?</vt:lpstr>
      <vt:lpstr>PowerPoint Presentation</vt:lpstr>
      <vt:lpstr>The Governance</vt:lpstr>
      <vt:lpstr>The Process</vt:lpstr>
      <vt:lpstr>The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Symptoms</dc:title>
  <dc:creator>Gerardo Morales</dc:creator>
  <cp:lastModifiedBy>Gerardo Morales</cp:lastModifiedBy>
  <cp:revision>4</cp:revision>
  <cp:lastPrinted>2019-01-17T20:58:16Z</cp:lastPrinted>
  <dcterms:created xsi:type="dcterms:W3CDTF">2021-03-09T02:07:08Z</dcterms:created>
  <dcterms:modified xsi:type="dcterms:W3CDTF">2023-01-12T02:04:39Z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0x010100936B080F833C834DAF3CAABE8797FBE2</vt:lpwstr>
  </property>
</Properties>
</file>